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1" r:id="rId2"/>
    <p:sldMasterId id="2147483664" r:id="rId3"/>
  </p:sldMasterIdLst>
  <p:sldIdLst>
    <p:sldId id="256" r:id="rId4"/>
    <p:sldId id="318" r:id="rId5"/>
    <p:sldId id="331" r:id="rId6"/>
    <p:sldId id="257" r:id="rId7"/>
    <p:sldId id="258" r:id="rId8"/>
    <p:sldId id="302" r:id="rId9"/>
    <p:sldId id="303" r:id="rId10"/>
    <p:sldId id="332" r:id="rId11"/>
    <p:sldId id="311" r:id="rId12"/>
    <p:sldId id="333" r:id="rId13"/>
    <p:sldId id="304" r:id="rId14"/>
    <p:sldId id="334" r:id="rId15"/>
    <p:sldId id="336" r:id="rId16"/>
    <p:sldId id="335" r:id="rId17"/>
    <p:sldId id="282" r:id="rId18"/>
    <p:sldId id="313" r:id="rId19"/>
    <p:sldId id="314" r:id="rId20"/>
    <p:sldId id="338" r:id="rId21"/>
    <p:sldId id="281" r:id="rId22"/>
    <p:sldId id="305" r:id="rId23"/>
    <p:sldId id="339" r:id="rId24"/>
    <p:sldId id="340" r:id="rId25"/>
    <p:sldId id="341" r:id="rId26"/>
    <p:sldId id="342" r:id="rId27"/>
    <p:sldId id="343" r:id="rId28"/>
    <p:sldId id="344" r:id="rId29"/>
    <p:sldId id="345" r:id="rId30"/>
    <p:sldId id="346" r:id="rId31"/>
    <p:sldId id="319" r:id="rId32"/>
    <p:sldId id="320" r:id="rId33"/>
    <p:sldId id="321" r:id="rId34"/>
    <p:sldId id="322" r:id="rId35"/>
    <p:sldId id="323" r:id="rId36"/>
    <p:sldId id="347" r:id="rId37"/>
    <p:sldId id="348" r:id="rId38"/>
    <p:sldId id="349" r:id="rId39"/>
    <p:sldId id="317" r:id="rId40"/>
    <p:sldId id="324" r:id="rId41"/>
    <p:sldId id="326" r:id="rId42"/>
    <p:sldId id="327" r:id="rId43"/>
    <p:sldId id="328" r:id="rId44"/>
    <p:sldId id="315" r:id="rId45"/>
    <p:sldId id="316" r:id="rId46"/>
    <p:sldId id="277" r:id="rId47"/>
  </p:sldIdLst>
  <p:sldSz cx="12192000" cy="6858000"/>
  <p:notesSz cx="6858000" cy="9144000"/>
  <p:defaultTex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3A1C"/>
    <a:srgbClr val="F2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12" autoAdjust="0"/>
    <p:restoredTop sz="62319" autoAdjust="0"/>
  </p:normalViewPr>
  <p:slideViewPr>
    <p:cSldViewPr snapToGrid="0" snapToObjects="1">
      <p:cViewPr varScale="1">
        <p:scale>
          <a:sx n="47" d="100"/>
          <a:sy n="47" d="100"/>
        </p:scale>
        <p:origin x="187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0BFEF4-68A9-4C26-9E5A-3D0F5B65B6A1}"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zh-CN" altLang="en-US"/>
        </a:p>
      </dgm:t>
    </dgm:pt>
    <dgm:pt modelId="{9A3D3D87-1F00-4C40-9486-1F829C76B999}">
      <dgm:prSet phldrT="[文本]"/>
      <dgm:spPr/>
      <dgm:t>
        <a:bodyPr/>
        <a:lstStyle/>
        <a:p>
          <a:r>
            <a:rPr lang="zh-CN" altLang="en-US" dirty="0"/>
            <a:t>兴趣</a:t>
          </a:r>
        </a:p>
      </dgm:t>
    </dgm:pt>
    <dgm:pt modelId="{F52DEBC8-D2D5-4271-BA96-413409EA301A}" type="parTrans" cxnId="{1C807CF6-4125-47A9-8CE1-50B92F35FDDB}">
      <dgm:prSet/>
      <dgm:spPr/>
      <dgm:t>
        <a:bodyPr/>
        <a:lstStyle/>
        <a:p>
          <a:endParaRPr lang="zh-CN" altLang="en-US"/>
        </a:p>
      </dgm:t>
    </dgm:pt>
    <dgm:pt modelId="{7357ABDD-53C3-43C5-83CA-C1C03A3F05D9}" type="sibTrans" cxnId="{1C807CF6-4125-47A9-8CE1-50B92F35FDDB}">
      <dgm:prSet/>
      <dgm:spPr/>
      <dgm:t>
        <a:bodyPr/>
        <a:lstStyle/>
        <a:p>
          <a:endParaRPr lang="zh-CN" altLang="en-US"/>
        </a:p>
      </dgm:t>
    </dgm:pt>
    <dgm:pt modelId="{794E88F6-ABBC-4859-856A-D8A815F1B00B}">
      <dgm:prSet phldrT="[文本]"/>
      <dgm:spPr/>
      <dgm:t>
        <a:bodyPr/>
        <a:lstStyle/>
        <a:p>
          <a:r>
            <a:rPr lang="zh-CN" altLang="en-US" dirty="0"/>
            <a:t>性格</a:t>
          </a:r>
        </a:p>
      </dgm:t>
    </dgm:pt>
    <dgm:pt modelId="{F2987DBD-9460-4ED2-8B73-C6AA827D8501}" type="parTrans" cxnId="{1B67B5EA-07F6-4EE3-A3DB-3E595B643C49}">
      <dgm:prSet/>
      <dgm:spPr/>
      <dgm:t>
        <a:bodyPr/>
        <a:lstStyle/>
        <a:p>
          <a:endParaRPr lang="zh-CN" altLang="en-US"/>
        </a:p>
      </dgm:t>
    </dgm:pt>
    <dgm:pt modelId="{2D7BA7DE-0CF1-44A7-B5D2-5F4B4D6DDE59}" type="sibTrans" cxnId="{1B67B5EA-07F6-4EE3-A3DB-3E595B643C49}">
      <dgm:prSet/>
      <dgm:spPr/>
      <dgm:t>
        <a:bodyPr/>
        <a:lstStyle/>
        <a:p>
          <a:endParaRPr lang="zh-CN" altLang="en-US"/>
        </a:p>
      </dgm:t>
    </dgm:pt>
    <dgm:pt modelId="{B2532141-FE7D-4542-B528-6D2AB2B06D18}">
      <dgm:prSet phldrT="[文本]"/>
      <dgm:spPr/>
      <dgm:t>
        <a:bodyPr/>
        <a:lstStyle/>
        <a:p>
          <a:r>
            <a:rPr lang="zh-CN" altLang="en-US" dirty="0"/>
            <a:t>能力</a:t>
          </a:r>
        </a:p>
      </dgm:t>
    </dgm:pt>
    <dgm:pt modelId="{74C57F97-8B7A-4502-BDE4-9D81B5106C33}" type="parTrans" cxnId="{F6523404-109B-43C1-BEEF-4122B191A22C}">
      <dgm:prSet/>
      <dgm:spPr/>
      <dgm:t>
        <a:bodyPr/>
        <a:lstStyle/>
        <a:p>
          <a:endParaRPr lang="zh-CN" altLang="en-US"/>
        </a:p>
      </dgm:t>
    </dgm:pt>
    <dgm:pt modelId="{C3F63283-E63A-46EB-970C-ED9A87B3F234}" type="sibTrans" cxnId="{F6523404-109B-43C1-BEEF-4122B191A22C}">
      <dgm:prSet/>
      <dgm:spPr/>
      <dgm:t>
        <a:bodyPr/>
        <a:lstStyle/>
        <a:p>
          <a:endParaRPr lang="zh-CN" altLang="en-US"/>
        </a:p>
      </dgm:t>
    </dgm:pt>
    <dgm:pt modelId="{60EFD2BA-3D2B-4D12-B337-C65531FE7633}">
      <dgm:prSet phldrT="[文本]"/>
      <dgm:spPr/>
      <dgm:t>
        <a:bodyPr/>
        <a:lstStyle/>
        <a:p>
          <a:r>
            <a:rPr lang="zh-CN" altLang="en-US" dirty="0"/>
            <a:t>价值观</a:t>
          </a:r>
        </a:p>
      </dgm:t>
    </dgm:pt>
    <dgm:pt modelId="{1B000596-CCCA-492C-BA2E-98D4B85D08EB}" type="parTrans" cxnId="{F1474ABD-E14F-4B53-97CE-2429040A4B56}">
      <dgm:prSet/>
      <dgm:spPr/>
      <dgm:t>
        <a:bodyPr/>
        <a:lstStyle/>
        <a:p>
          <a:endParaRPr lang="zh-CN" altLang="en-US"/>
        </a:p>
      </dgm:t>
    </dgm:pt>
    <dgm:pt modelId="{25492C8A-AD98-4A2D-8388-75DC27DBE242}" type="sibTrans" cxnId="{F1474ABD-E14F-4B53-97CE-2429040A4B56}">
      <dgm:prSet/>
      <dgm:spPr/>
      <dgm:t>
        <a:bodyPr/>
        <a:lstStyle/>
        <a:p>
          <a:endParaRPr lang="zh-CN" altLang="en-US"/>
        </a:p>
      </dgm:t>
    </dgm:pt>
    <dgm:pt modelId="{F34696B7-BA44-4025-A044-5F61621B4DC6}" type="pres">
      <dgm:prSet presAssocID="{5E0BFEF4-68A9-4C26-9E5A-3D0F5B65B6A1}" presName="cycle" presStyleCnt="0">
        <dgm:presLayoutVars>
          <dgm:dir/>
          <dgm:resizeHandles val="exact"/>
        </dgm:presLayoutVars>
      </dgm:prSet>
      <dgm:spPr/>
    </dgm:pt>
    <dgm:pt modelId="{ABA0A52D-8BE9-4F4E-BC71-F5AF62F0FF28}" type="pres">
      <dgm:prSet presAssocID="{9A3D3D87-1F00-4C40-9486-1F829C76B999}" presName="dummy" presStyleCnt="0"/>
      <dgm:spPr/>
    </dgm:pt>
    <dgm:pt modelId="{F63BC0EF-E1A2-4FD2-A759-64B648849568}" type="pres">
      <dgm:prSet presAssocID="{9A3D3D87-1F00-4C40-9486-1F829C76B999}" presName="node" presStyleLbl="revTx" presStyleIdx="0" presStyleCnt="4">
        <dgm:presLayoutVars>
          <dgm:bulletEnabled val="1"/>
        </dgm:presLayoutVars>
      </dgm:prSet>
      <dgm:spPr/>
    </dgm:pt>
    <dgm:pt modelId="{523D1650-F2DB-4EA8-9B76-493DF0A2F4A9}" type="pres">
      <dgm:prSet presAssocID="{7357ABDD-53C3-43C5-83CA-C1C03A3F05D9}" presName="sibTrans" presStyleLbl="node1" presStyleIdx="0" presStyleCnt="4"/>
      <dgm:spPr/>
    </dgm:pt>
    <dgm:pt modelId="{E7638D36-D24D-48C5-8C98-CCE420B30F44}" type="pres">
      <dgm:prSet presAssocID="{794E88F6-ABBC-4859-856A-D8A815F1B00B}" presName="dummy" presStyleCnt="0"/>
      <dgm:spPr/>
    </dgm:pt>
    <dgm:pt modelId="{58D2E212-80F0-4A42-B05F-E190909129CF}" type="pres">
      <dgm:prSet presAssocID="{794E88F6-ABBC-4859-856A-D8A815F1B00B}" presName="node" presStyleLbl="revTx" presStyleIdx="1" presStyleCnt="4">
        <dgm:presLayoutVars>
          <dgm:bulletEnabled val="1"/>
        </dgm:presLayoutVars>
      </dgm:prSet>
      <dgm:spPr/>
    </dgm:pt>
    <dgm:pt modelId="{503DF5FD-7842-4AF7-8887-1EF97E842261}" type="pres">
      <dgm:prSet presAssocID="{2D7BA7DE-0CF1-44A7-B5D2-5F4B4D6DDE59}" presName="sibTrans" presStyleLbl="node1" presStyleIdx="1" presStyleCnt="4"/>
      <dgm:spPr/>
    </dgm:pt>
    <dgm:pt modelId="{B6798FD4-B8EE-481A-93BD-6391CC5B6814}" type="pres">
      <dgm:prSet presAssocID="{B2532141-FE7D-4542-B528-6D2AB2B06D18}" presName="dummy" presStyleCnt="0"/>
      <dgm:spPr/>
    </dgm:pt>
    <dgm:pt modelId="{40A33B1B-42DD-461E-AE40-E30DBCFC3630}" type="pres">
      <dgm:prSet presAssocID="{B2532141-FE7D-4542-B528-6D2AB2B06D18}" presName="node" presStyleLbl="revTx" presStyleIdx="2" presStyleCnt="4">
        <dgm:presLayoutVars>
          <dgm:bulletEnabled val="1"/>
        </dgm:presLayoutVars>
      </dgm:prSet>
      <dgm:spPr/>
    </dgm:pt>
    <dgm:pt modelId="{DFBFAAB4-0C10-48D4-8C28-DB272C16DF50}" type="pres">
      <dgm:prSet presAssocID="{C3F63283-E63A-46EB-970C-ED9A87B3F234}" presName="sibTrans" presStyleLbl="node1" presStyleIdx="2" presStyleCnt="4"/>
      <dgm:spPr/>
    </dgm:pt>
    <dgm:pt modelId="{2F567BE9-486D-49ED-9105-308E226A562E}" type="pres">
      <dgm:prSet presAssocID="{60EFD2BA-3D2B-4D12-B337-C65531FE7633}" presName="dummy" presStyleCnt="0"/>
      <dgm:spPr/>
    </dgm:pt>
    <dgm:pt modelId="{D8EA6346-ABCA-4920-8168-77B60DBDA83A}" type="pres">
      <dgm:prSet presAssocID="{60EFD2BA-3D2B-4D12-B337-C65531FE7633}" presName="node" presStyleLbl="revTx" presStyleIdx="3" presStyleCnt="4">
        <dgm:presLayoutVars>
          <dgm:bulletEnabled val="1"/>
        </dgm:presLayoutVars>
      </dgm:prSet>
      <dgm:spPr/>
    </dgm:pt>
    <dgm:pt modelId="{A1B50B9E-A80D-46E8-9A0C-639B82E6D6CE}" type="pres">
      <dgm:prSet presAssocID="{25492C8A-AD98-4A2D-8388-75DC27DBE242}" presName="sibTrans" presStyleLbl="node1" presStyleIdx="3" presStyleCnt="4"/>
      <dgm:spPr/>
    </dgm:pt>
  </dgm:ptLst>
  <dgm:cxnLst>
    <dgm:cxn modelId="{F6523404-109B-43C1-BEEF-4122B191A22C}" srcId="{5E0BFEF4-68A9-4C26-9E5A-3D0F5B65B6A1}" destId="{B2532141-FE7D-4542-B528-6D2AB2B06D18}" srcOrd="2" destOrd="0" parTransId="{74C57F97-8B7A-4502-BDE4-9D81B5106C33}" sibTransId="{C3F63283-E63A-46EB-970C-ED9A87B3F234}"/>
    <dgm:cxn modelId="{21DA4204-DB1F-4E4D-A882-B8037C11F439}" type="presOf" srcId="{9A3D3D87-1F00-4C40-9486-1F829C76B999}" destId="{F63BC0EF-E1A2-4FD2-A759-64B648849568}" srcOrd="0" destOrd="0" presId="urn:microsoft.com/office/officeart/2005/8/layout/cycle1"/>
    <dgm:cxn modelId="{FB95040B-576E-4836-A7AC-1C863B1B8B46}" type="presOf" srcId="{25492C8A-AD98-4A2D-8388-75DC27DBE242}" destId="{A1B50B9E-A80D-46E8-9A0C-639B82E6D6CE}" srcOrd="0" destOrd="0" presId="urn:microsoft.com/office/officeart/2005/8/layout/cycle1"/>
    <dgm:cxn modelId="{56D88437-D48F-427A-A59E-060706EC17C3}" type="presOf" srcId="{C3F63283-E63A-46EB-970C-ED9A87B3F234}" destId="{DFBFAAB4-0C10-48D4-8C28-DB272C16DF50}" srcOrd="0" destOrd="0" presId="urn:microsoft.com/office/officeart/2005/8/layout/cycle1"/>
    <dgm:cxn modelId="{82C63568-3DFB-4573-9E38-3C57900D04BE}" type="presOf" srcId="{B2532141-FE7D-4542-B528-6D2AB2B06D18}" destId="{40A33B1B-42DD-461E-AE40-E30DBCFC3630}" srcOrd="0" destOrd="0" presId="urn:microsoft.com/office/officeart/2005/8/layout/cycle1"/>
    <dgm:cxn modelId="{20773E4E-5D1F-4C0D-BE44-2CE933541706}" type="presOf" srcId="{60EFD2BA-3D2B-4D12-B337-C65531FE7633}" destId="{D8EA6346-ABCA-4920-8168-77B60DBDA83A}" srcOrd="0" destOrd="0" presId="urn:microsoft.com/office/officeart/2005/8/layout/cycle1"/>
    <dgm:cxn modelId="{99DFD079-8BCA-4211-9CEF-73BE933B7EF0}" type="presOf" srcId="{794E88F6-ABBC-4859-856A-D8A815F1B00B}" destId="{58D2E212-80F0-4A42-B05F-E190909129CF}" srcOrd="0" destOrd="0" presId="urn:microsoft.com/office/officeart/2005/8/layout/cycle1"/>
    <dgm:cxn modelId="{D2E2B088-E94B-4574-AE01-296969A4C065}" type="presOf" srcId="{7357ABDD-53C3-43C5-83CA-C1C03A3F05D9}" destId="{523D1650-F2DB-4EA8-9B76-493DF0A2F4A9}" srcOrd="0" destOrd="0" presId="urn:microsoft.com/office/officeart/2005/8/layout/cycle1"/>
    <dgm:cxn modelId="{C3FC3C9B-F286-4887-8CE4-C7A287EAB631}" type="presOf" srcId="{5E0BFEF4-68A9-4C26-9E5A-3D0F5B65B6A1}" destId="{F34696B7-BA44-4025-A044-5F61621B4DC6}" srcOrd="0" destOrd="0" presId="urn:microsoft.com/office/officeart/2005/8/layout/cycle1"/>
    <dgm:cxn modelId="{B53AE9AF-4B6C-4680-978C-F33CDB6542BE}" type="presOf" srcId="{2D7BA7DE-0CF1-44A7-B5D2-5F4B4D6DDE59}" destId="{503DF5FD-7842-4AF7-8887-1EF97E842261}" srcOrd="0" destOrd="0" presId="urn:microsoft.com/office/officeart/2005/8/layout/cycle1"/>
    <dgm:cxn modelId="{F1474ABD-E14F-4B53-97CE-2429040A4B56}" srcId="{5E0BFEF4-68A9-4C26-9E5A-3D0F5B65B6A1}" destId="{60EFD2BA-3D2B-4D12-B337-C65531FE7633}" srcOrd="3" destOrd="0" parTransId="{1B000596-CCCA-492C-BA2E-98D4B85D08EB}" sibTransId="{25492C8A-AD98-4A2D-8388-75DC27DBE242}"/>
    <dgm:cxn modelId="{1B67B5EA-07F6-4EE3-A3DB-3E595B643C49}" srcId="{5E0BFEF4-68A9-4C26-9E5A-3D0F5B65B6A1}" destId="{794E88F6-ABBC-4859-856A-D8A815F1B00B}" srcOrd="1" destOrd="0" parTransId="{F2987DBD-9460-4ED2-8B73-C6AA827D8501}" sibTransId="{2D7BA7DE-0CF1-44A7-B5D2-5F4B4D6DDE59}"/>
    <dgm:cxn modelId="{1C807CF6-4125-47A9-8CE1-50B92F35FDDB}" srcId="{5E0BFEF4-68A9-4C26-9E5A-3D0F5B65B6A1}" destId="{9A3D3D87-1F00-4C40-9486-1F829C76B999}" srcOrd="0" destOrd="0" parTransId="{F52DEBC8-D2D5-4271-BA96-413409EA301A}" sibTransId="{7357ABDD-53C3-43C5-83CA-C1C03A3F05D9}"/>
    <dgm:cxn modelId="{613EE53E-3EAF-4E13-AF3F-34D12DBB86FE}" type="presParOf" srcId="{F34696B7-BA44-4025-A044-5F61621B4DC6}" destId="{ABA0A52D-8BE9-4F4E-BC71-F5AF62F0FF28}" srcOrd="0" destOrd="0" presId="urn:microsoft.com/office/officeart/2005/8/layout/cycle1"/>
    <dgm:cxn modelId="{621FDF88-5D21-4568-A36E-E522A6BDF6D9}" type="presParOf" srcId="{F34696B7-BA44-4025-A044-5F61621B4DC6}" destId="{F63BC0EF-E1A2-4FD2-A759-64B648849568}" srcOrd="1" destOrd="0" presId="urn:microsoft.com/office/officeart/2005/8/layout/cycle1"/>
    <dgm:cxn modelId="{3F4ADCCD-9A04-49FF-A8E0-F050751635ED}" type="presParOf" srcId="{F34696B7-BA44-4025-A044-5F61621B4DC6}" destId="{523D1650-F2DB-4EA8-9B76-493DF0A2F4A9}" srcOrd="2" destOrd="0" presId="urn:microsoft.com/office/officeart/2005/8/layout/cycle1"/>
    <dgm:cxn modelId="{9306D095-628C-462C-BC56-44A889ABD4E3}" type="presParOf" srcId="{F34696B7-BA44-4025-A044-5F61621B4DC6}" destId="{E7638D36-D24D-48C5-8C98-CCE420B30F44}" srcOrd="3" destOrd="0" presId="urn:microsoft.com/office/officeart/2005/8/layout/cycle1"/>
    <dgm:cxn modelId="{1D7357DF-EB4D-42CA-ADC0-AE2E47BC73F4}" type="presParOf" srcId="{F34696B7-BA44-4025-A044-5F61621B4DC6}" destId="{58D2E212-80F0-4A42-B05F-E190909129CF}" srcOrd="4" destOrd="0" presId="urn:microsoft.com/office/officeart/2005/8/layout/cycle1"/>
    <dgm:cxn modelId="{A6AD199A-06E8-4EC4-8E61-66A883D9450C}" type="presParOf" srcId="{F34696B7-BA44-4025-A044-5F61621B4DC6}" destId="{503DF5FD-7842-4AF7-8887-1EF97E842261}" srcOrd="5" destOrd="0" presId="urn:microsoft.com/office/officeart/2005/8/layout/cycle1"/>
    <dgm:cxn modelId="{DEB3F839-62E5-45D5-89EE-DBC0BD738AD2}" type="presParOf" srcId="{F34696B7-BA44-4025-A044-5F61621B4DC6}" destId="{B6798FD4-B8EE-481A-93BD-6391CC5B6814}" srcOrd="6" destOrd="0" presId="urn:microsoft.com/office/officeart/2005/8/layout/cycle1"/>
    <dgm:cxn modelId="{61A36485-3386-46B9-80B9-E91E07C86D4E}" type="presParOf" srcId="{F34696B7-BA44-4025-A044-5F61621B4DC6}" destId="{40A33B1B-42DD-461E-AE40-E30DBCFC3630}" srcOrd="7" destOrd="0" presId="urn:microsoft.com/office/officeart/2005/8/layout/cycle1"/>
    <dgm:cxn modelId="{1E24EEEE-D596-494E-B51F-BDF924B1AFC9}" type="presParOf" srcId="{F34696B7-BA44-4025-A044-5F61621B4DC6}" destId="{DFBFAAB4-0C10-48D4-8C28-DB272C16DF50}" srcOrd="8" destOrd="0" presId="urn:microsoft.com/office/officeart/2005/8/layout/cycle1"/>
    <dgm:cxn modelId="{86F078FC-569C-42C0-93A7-3FB462A9C064}" type="presParOf" srcId="{F34696B7-BA44-4025-A044-5F61621B4DC6}" destId="{2F567BE9-486D-49ED-9105-308E226A562E}" srcOrd="9" destOrd="0" presId="urn:microsoft.com/office/officeart/2005/8/layout/cycle1"/>
    <dgm:cxn modelId="{DCDED935-D054-4A6B-A2D6-85205EEB963A}" type="presParOf" srcId="{F34696B7-BA44-4025-A044-5F61621B4DC6}" destId="{D8EA6346-ABCA-4920-8168-77B60DBDA83A}" srcOrd="10" destOrd="0" presId="urn:microsoft.com/office/officeart/2005/8/layout/cycle1"/>
    <dgm:cxn modelId="{BB697E04-BB34-40DF-B966-61D665F3D430}" type="presParOf" srcId="{F34696B7-BA44-4025-A044-5F61621B4DC6}" destId="{A1B50B9E-A80D-46E8-9A0C-639B82E6D6CE}"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D448529-D8C7-4A6C-95EB-DE87BA3BD1F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FCAE9540-0A8D-4CFC-8C60-D156599AD251}">
      <dgm:prSet custT="1"/>
      <dgm:spPr/>
      <dgm:t>
        <a:bodyPr/>
        <a:lstStyle/>
        <a:p>
          <a:r>
            <a:rPr lang="zh-CN" altLang="en-US" sz="2400" kern="1200" dirty="0"/>
            <a:t>参考霍兰德代码表</a:t>
          </a:r>
          <a:r>
            <a:rPr lang="en-US" altLang="zh-CN" sz="2400" kern="1200" dirty="0"/>
            <a:t>(</a:t>
          </a:r>
          <a:r>
            <a:rPr lang="zh-CN" altLang="en-US" sz="2400" kern="1200" dirty="0"/>
            <a:t>表</a:t>
          </a:r>
          <a:r>
            <a:rPr lang="en-US" altLang="zh-CN" sz="2400" kern="1200" dirty="0"/>
            <a:t>3-5)</a:t>
          </a:r>
          <a:r>
            <a:rPr lang="zh-CN" altLang="en-US" sz="2400" kern="1200" dirty="0"/>
            <a:t>，说说你的想法</a:t>
          </a:r>
        </a:p>
      </dgm:t>
    </dgm:pt>
    <dgm:pt modelId="{37EC1BFB-F8C3-424F-A044-4AD27BCE0AB6}" type="parTrans" cxnId="{008DD9AA-5B95-4CE6-9FE8-B7B42FB12E95}">
      <dgm:prSet/>
      <dgm:spPr/>
      <dgm:t>
        <a:bodyPr/>
        <a:lstStyle/>
        <a:p>
          <a:endParaRPr lang="zh-CN" altLang="en-US"/>
        </a:p>
      </dgm:t>
    </dgm:pt>
    <dgm:pt modelId="{080B9B31-5EB9-4586-991C-A44925A02881}" type="sibTrans" cxnId="{008DD9AA-5B95-4CE6-9FE8-B7B42FB12E95}">
      <dgm:prSet/>
      <dgm:spPr/>
      <dgm:t>
        <a:bodyPr/>
        <a:lstStyle/>
        <a:p>
          <a:endParaRPr lang="zh-CN" altLang="en-US"/>
        </a:p>
      </dgm:t>
    </dgm:pt>
    <dgm:pt modelId="{2D46B671-08A5-4807-AECF-93CA4B7AB44B}" type="pres">
      <dgm:prSet presAssocID="{CD448529-D8C7-4A6C-95EB-DE87BA3BD1FF}" presName="linear" presStyleCnt="0">
        <dgm:presLayoutVars>
          <dgm:animLvl val="lvl"/>
          <dgm:resizeHandles val="exact"/>
        </dgm:presLayoutVars>
      </dgm:prSet>
      <dgm:spPr/>
    </dgm:pt>
    <dgm:pt modelId="{5AB7C4ED-30F0-4A25-BF4B-16E2FA1D3550}" type="pres">
      <dgm:prSet presAssocID="{FCAE9540-0A8D-4CFC-8C60-D156599AD251}" presName="parentText" presStyleLbl="node1" presStyleIdx="0" presStyleCnt="1" custLinFactNeighborY="-38231">
        <dgm:presLayoutVars>
          <dgm:chMax val="0"/>
          <dgm:bulletEnabled val="1"/>
        </dgm:presLayoutVars>
      </dgm:prSet>
      <dgm:spPr/>
    </dgm:pt>
  </dgm:ptLst>
  <dgm:cxnLst>
    <dgm:cxn modelId="{8C9E5F58-4151-413C-B8D0-D54AC8E90AAD}" type="presOf" srcId="{CD448529-D8C7-4A6C-95EB-DE87BA3BD1FF}" destId="{2D46B671-08A5-4807-AECF-93CA4B7AB44B}" srcOrd="0" destOrd="0" presId="urn:microsoft.com/office/officeart/2005/8/layout/vList2"/>
    <dgm:cxn modelId="{22843895-E5E8-4BAE-B6D0-4D92FB75EFF3}" type="presOf" srcId="{FCAE9540-0A8D-4CFC-8C60-D156599AD251}" destId="{5AB7C4ED-30F0-4A25-BF4B-16E2FA1D3550}" srcOrd="0" destOrd="0" presId="urn:microsoft.com/office/officeart/2005/8/layout/vList2"/>
    <dgm:cxn modelId="{008DD9AA-5B95-4CE6-9FE8-B7B42FB12E95}" srcId="{CD448529-D8C7-4A6C-95EB-DE87BA3BD1FF}" destId="{FCAE9540-0A8D-4CFC-8C60-D156599AD251}" srcOrd="0" destOrd="0" parTransId="{37EC1BFB-F8C3-424F-A044-4AD27BCE0AB6}" sibTransId="{080B9B31-5EB9-4586-991C-A44925A02881}"/>
    <dgm:cxn modelId="{C66574EE-1951-4C80-8872-466E6835EE93}" type="presParOf" srcId="{2D46B671-08A5-4807-AECF-93CA4B7AB44B}" destId="{5AB7C4ED-30F0-4A25-BF4B-16E2FA1D355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640401B-1BA0-477B-894B-9E45E5C40EB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zh-CN" altLang="en-US"/>
        </a:p>
      </dgm:t>
    </dgm:pt>
    <dgm:pt modelId="{22123C46-A576-4C0E-91C9-C75A0A0CD8D7}">
      <dgm:prSet phldrT="[文本]"/>
      <dgm:spPr/>
      <dgm:t>
        <a:bodyPr/>
        <a:lstStyle/>
        <a:p>
          <a:r>
            <a:rPr lang="zh-CN" altLang="en-US" b="1" dirty="0"/>
            <a:t>能力类型要与职业相吻合</a:t>
          </a:r>
          <a:endParaRPr lang="zh-CN" altLang="en-US" dirty="0"/>
        </a:p>
      </dgm:t>
    </dgm:pt>
    <dgm:pt modelId="{C8BEBC96-B5E7-4C5B-8624-87A67572B45A}" type="parTrans" cxnId="{41641759-E830-4330-8AC1-C5C28938398F}">
      <dgm:prSet/>
      <dgm:spPr/>
      <dgm:t>
        <a:bodyPr/>
        <a:lstStyle/>
        <a:p>
          <a:endParaRPr lang="zh-CN" altLang="en-US"/>
        </a:p>
      </dgm:t>
    </dgm:pt>
    <dgm:pt modelId="{DAB76B45-AB57-4D30-872F-CF5CA0D5687E}" type="sibTrans" cxnId="{41641759-E830-4330-8AC1-C5C28938398F}">
      <dgm:prSet/>
      <dgm:spPr/>
      <dgm:t>
        <a:bodyPr/>
        <a:lstStyle/>
        <a:p>
          <a:endParaRPr lang="zh-CN" altLang="en-US"/>
        </a:p>
      </dgm:t>
    </dgm:pt>
    <dgm:pt modelId="{81E50715-FF60-4A8E-A126-EE961E27F4DB}">
      <dgm:prSet phldrT="[文本]"/>
      <dgm:spPr/>
      <dgm:t>
        <a:bodyPr/>
        <a:lstStyle/>
        <a:p>
          <a:r>
            <a:rPr lang="zh-CN" altLang="en-US" b="1" dirty="0"/>
            <a:t>一般能力要与职业相吻合</a:t>
          </a:r>
          <a:endParaRPr lang="zh-CN" altLang="en-US" dirty="0"/>
        </a:p>
      </dgm:t>
    </dgm:pt>
    <dgm:pt modelId="{0F186DE9-D3B1-4F43-A438-D5F8CE4D6E29}" type="parTrans" cxnId="{474B746B-7C92-405B-8D1F-EE33BA270812}">
      <dgm:prSet/>
      <dgm:spPr/>
      <dgm:t>
        <a:bodyPr/>
        <a:lstStyle/>
        <a:p>
          <a:endParaRPr lang="zh-CN" altLang="en-US"/>
        </a:p>
      </dgm:t>
    </dgm:pt>
    <dgm:pt modelId="{CDEEA216-DD9E-475D-A591-F2839B7DBB97}" type="sibTrans" cxnId="{474B746B-7C92-405B-8D1F-EE33BA270812}">
      <dgm:prSet/>
      <dgm:spPr/>
      <dgm:t>
        <a:bodyPr/>
        <a:lstStyle/>
        <a:p>
          <a:endParaRPr lang="zh-CN" altLang="en-US"/>
        </a:p>
      </dgm:t>
    </dgm:pt>
    <dgm:pt modelId="{1D05EC4B-107F-49FA-A725-6F4DE9DA5A9A}">
      <dgm:prSet phldrT="[文本]"/>
      <dgm:spPr/>
      <dgm:t>
        <a:bodyPr/>
        <a:lstStyle/>
        <a:p>
          <a:r>
            <a:rPr lang="zh-CN" altLang="en-US" b="1" dirty="0"/>
            <a:t>特殊能力要与职业相吻合</a:t>
          </a:r>
          <a:endParaRPr lang="zh-CN" altLang="en-US" dirty="0"/>
        </a:p>
      </dgm:t>
    </dgm:pt>
    <dgm:pt modelId="{DAF7052D-369B-4107-B1CF-3E0E74380A6A}" type="parTrans" cxnId="{9B6CCABA-0F2C-43E4-A81F-7065B5BB1067}">
      <dgm:prSet/>
      <dgm:spPr/>
      <dgm:t>
        <a:bodyPr/>
        <a:lstStyle/>
        <a:p>
          <a:endParaRPr lang="zh-CN" altLang="en-US"/>
        </a:p>
      </dgm:t>
    </dgm:pt>
    <dgm:pt modelId="{F26FCE9B-1D7D-4735-A166-347F299E0EE6}" type="sibTrans" cxnId="{9B6CCABA-0F2C-43E4-A81F-7065B5BB1067}">
      <dgm:prSet/>
      <dgm:spPr/>
      <dgm:t>
        <a:bodyPr/>
        <a:lstStyle/>
        <a:p>
          <a:endParaRPr lang="zh-CN" altLang="en-US"/>
        </a:p>
      </dgm:t>
    </dgm:pt>
    <dgm:pt modelId="{6B1DAB9F-D890-4C1A-9D40-079FAE0A3157}" type="pres">
      <dgm:prSet presAssocID="{6640401B-1BA0-477B-894B-9E45E5C40EB3}" presName="Name0" presStyleCnt="0">
        <dgm:presLayoutVars>
          <dgm:chMax val="7"/>
          <dgm:chPref val="7"/>
          <dgm:dir/>
        </dgm:presLayoutVars>
      </dgm:prSet>
      <dgm:spPr/>
    </dgm:pt>
    <dgm:pt modelId="{04ACE954-B582-4F57-A58B-32835FB7F87A}" type="pres">
      <dgm:prSet presAssocID="{6640401B-1BA0-477B-894B-9E45E5C40EB3}" presName="Name1" presStyleCnt="0"/>
      <dgm:spPr/>
    </dgm:pt>
    <dgm:pt modelId="{D727EDC3-1AB5-4C62-9AC4-521D0814E620}" type="pres">
      <dgm:prSet presAssocID="{6640401B-1BA0-477B-894B-9E45E5C40EB3}" presName="cycle" presStyleCnt="0"/>
      <dgm:spPr/>
    </dgm:pt>
    <dgm:pt modelId="{03C4B7B2-D53D-4DFC-BE44-FA964EA73E9F}" type="pres">
      <dgm:prSet presAssocID="{6640401B-1BA0-477B-894B-9E45E5C40EB3}" presName="srcNode" presStyleLbl="node1" presStyleIdx="0" presStyleCnt="3"/>
      <dgm:spPr/>
    </dgm:pt>
    <dgm:pt modelId="{8DD6F1A9-1EB2-48D3-9438-7428FE08012D}" type="pres">
      <dgm:prSet presAssocID="{6640401B-1BA0-477B-894B-9E45E5C40EB3}" presName="conn" presStyleLbl="parChTrans1D2" presStyleIdx="0" presStyleCnt="1"/>
      <dgm:spPr/>
    </dgm:pt>
    <dgm:pt modelId="{A35C4DD0-C051-4BA0-B7AC-08B5FBC990F2}" type="pres">
      <dgm:prSet presAssocID="{6640401B-1BA0-477B-894B-9E45E5C40EB3}" presName="extraNode" presStyleLbl="node1" presStyleIdx="0" presStyleCnt="3"/>
      <dgm:spPr/>
    </dgm:pt>
    <dgm:pt modelId="{CD584549-2F4F-468F-B2D1-1ED85324B7F6}" type="pres">
      <dgm:prSet presAssocID="{6640401B-1BA0-477B-894B-9E45E5C40EB3}" presName="dstNode" presStyleLbl="node1" presStyleIdx="0" presStyleCnt="3"/>
      <dgm:spPr/>
    </dgm:pt>
    <dgm:pt modelId="{ED123908-BC0F-4C2E-BF94-49568405F2B7}" type="pres">
      <dgm:prSet presAssocID="{22123C46-A576-4C0E-91C9-C75A0A0CD8D7}" presName="text_1" presStyleLbl="node1" presStyleIdx="0" presStyleCnt="3">
        <dgm:presLayoutVars>
          <dgm:bulletEnabled val="1"/>
        </dgm:presLayoutVars>
      </dgm:prSet>
      <dgm:spPr/>
    </dgm:pt>
    <dgm:pt modelId="{B8E79C71-37FF-4763-A4AE-3D5803CED97B}" type="pres">
      <dgm:prSet presAssocID="{22123C46-A576-4C0E-91C9-C75A0A0CD8D7}" presName="accent_1" presStyleCnt="0"/>
      <dgm:spPr/>
    </dgm:pt>
    <dgm:pt modelId="{063AAA3D-8310-414D-8C76-169F3B6427FA}" type="pres">
      <dgm:prSet presAssocID="{22123C46-A576-4C0E-91C9-C75A0A0CD8D7}" presName="accentRepeatNode" presStyleLbl="solidFgAcc1" presStyleIdx="0" presStyleCnt="3"/>
      <dgm:spPr/>
    </dgm:pt>
    <dgm:pt modelId="{7722AE00-A1E4-432B-AAD6-DF02063F91FF}" type="pres">
      <dgm:prSet presAssocID="{81E50715-FF60-4A8E-A126-EE961E27F4DB}" presName="text_2" presStyleLbl="node1" presStyleIdx="1" presStyleCnt="3">
        <dgm:presLayoutVars>
          <dgm:bulletEnabled val="1"/>
        </dgm:presLayoutVars>
      </dgm:prSet>
      <dgm:spPr/>
    </dgm:pt>
    <dgm:pt modelId="{A97C9233-3E59-4BF1-9D92-A16E136FCF84}" type="pres">
      <dgm:prSet presAssocID="{81E50715-FF60-4A8E-A126-EE961E27F4DB}" presName="accent_2" presStyleCnt="0"/>
      <dgm:spPr/>
    </dgm:pt>
    <dgm:pt modelId="{D2612FA0-508B-44C5-9D24-665271B3D13F}" type="pres">
      <dgm:prSet presAssocID="{81E50715-FF60-4A8E-A126-EE961E27F4DB}" presName="accentRepeatNode" presStyleLbl="solidFgAcc1" presStyleIdx="1" presStyleCnt="3"/>
      <dgm:spPr/>
    </dgm:pt>
    <dgm:pt modelId="{FE902703-B6D1-4886-BAA2-911D5C616760}" type="pres">
      <dgm:prSet presAssocID="{1D05EC4B-107F-49FA-A725-6F4DE9DA5A9A}" presName="text_3" presStyleLbl="node1" presStyleIdx="2" presStyleCnt="3">
        <dgm:presLayoutVars>
          <dgm:bulletEnabled val="1"/>
        </dgm:presLayoutVars>
      </dgm:prSet>
      <dgm:spPr/>
    </dgm:pt>
    <dgm:pt modelId="{981CEB0A-A6AB-4B19-97F6-948ADDC6746B}" type="pres">
      <dgm:prSet presAssocID="{1D05EC4B-107F-49FA-A725-6F4DE9DA5A9A}" presName="accent_3" presStyleCnt="0"/>
      <dgm:spPr/>
    </dgm:pt>
    <dgm:pt modelId="{E13DE9E5-1D17-4A88-8DA4-8D580D937C14}" type="pres">
      <dgm:prSet presAssocID="{1D05EC4B-107F-49FA-A725-6F4DE9DA5A9A}" presName="accentRepeatNode" presStyleLbl="solidFgAcc1" presStyleIdx="2" presStyleCnt="3"/>
      <dgm:spPr/>
    </dgm:pt>
  </dgm:ptLst>
  <dgm:cxnLst>
    <dgm:cxn modelId="{C4D2C411-8BE7-4D9A-8ECE-28EF3A8DB787}" type="presOf" srcId="{DAB76B45-AB57-4D30-872F-CF5CA0D5687E}" destId="{8DD6F1A9-1EB2-48D3-9438-7428FE08012D}" srcOrd="0" destOrd="0" presId="urn:microsoft.com/office/officeart/2008/layout/VerticalCurvedList"/>
    <dgm:cxn modelId="{FB405B37-F70A-4B8F-93E9-8915C6B3DD0D}" type="presOf" srcId="{1D05EC4B-107F-49FA-A725-6F4DE9DA5A9A}" destId="{FE902703-B6D1-4886-BAA2-911D5C616760}" srcOrd="0" destOrd="0" presId="urn:microsoft.com/office/officeart/2008/layout/VerticalCurvedList"/>
    <dgm:cxn modelId="{474B746B-7C92-405B-8D1F-EE33BA270812}" srcId="{6640401B-1BA0-477B-894B-9E45E5C40EB3}" destId="{81E50715-FF60-4A8E-A126-EE961E27F4DB}" srcOrd="1" destOrd="0" parTransId="{0F186DE9-D3B1-4F43-A438-D5F8CE4D6E29}" sibTransId="{CDEEA216-DD9E-475D-A591-F2839B7DBB97}"/>
    <dgm:cxn modelId="{2A34AE53-3692-4BF9-9523-6E07F26A0920}" type="presOf" srcId="{81E50715-FF60-4A8E-A126-EE961E27F4DB}" destId="{7722AE00-A1E4-432B-AAD6-DF02063F91FF}" srcOrd="0" destOrd="0" presId="urn:microsoft.com/office/officeart/2008/layout/VerticalCurvedList"/>
    <dgm:cxn modelId="{41641759-E830-4330-8AC1-C5C28938398F}" srcId="{6640401B-1BA0-477B-894B-9E45E5C40EB3}" destId="{22123C46-A576-4C0E-91C9-C75A0A0CD8D7}" srcOrd="0" destOrd="0" parTransId="{C8BEBC96-B5E7-4C5B-8624-87A67572B45A}" sibTransId="{DAB76B45-AB57-4D30-872F-CF5CA0D5687E}"/>
    <dgm:cxn modelId="{9B6CCABA-0F2C-43E4-A81F-7065B5BB1067}" srcId="{6640401B-1BA0-477B-894B-9E45E5C40EB3}" destId="{1D05EC4B-107F-49FA-A725-6F4DE9DA5A9A}" srcOrd="2" destOrd="0" parTransId="{DAF7052D-369B-4107-B1CF-3E0E74380A6A}" sibTransId="{F26FCE9B-1D7D-4735-A166-347F299E0EE6}"/>
    <dgm:cxn modelId="{FA9EEAC2-304F-409C-87AA-45629CA7A88C}" type="presOf" srcId="{6640401B-1BA0-477B-894B-9E45E5C40EB3}" destId="{6B1DAB9F-D890-4C1A-9D40-079FAE0A3157}" srcOrd="0" destOrd="0" presId="urn:microsoft.com/office/officeart/2008/layout/VerticalCurvedList"/>
    <dgm:cxn modelId="{E08708D1-D678-40E1-BEA2-0A90DDFDAA0B}" type="presOf" srcId="{22123C46-A576-4C0E-91C9-C75A0A0CD8D7}" destId="{ED123908-BC0F-4C2E-BF94-49568405F2B7}" srcOrd="0" destOrd="0" presId="urn:microsoft.com/office/officeart/2008/layout/VerticalCurvedList"/>
    <dgm:cxn modelId="{6536A515-8A9B-44ED-9BC1-12E90158A2B1}" type="presParOf" srcId="{6B1DAB9F-D890-4C1A-9D40-079FAE0A3157}" destId="{04ACE954-B582-4F57-A58B-32835FB7F87A}" srcOrd="0" destOrd="0" presId="urn:microsoft.com/office/officeart/2008/layout/VerticalCurvedList"/>
    <dgm:cxn modelId="{641203F9-C9ED-43C9-A6B0-8D7080BA0D08}" type="presParOf" srcId="{04ACE954-B582-4F57-A58B-32835FB7F87A}" destId="{D727EDC3-1AB5-4C62-9AC4-521D0814E620}" srcOrd="0" destOrd="0" presId="urn:microsoft.com/office/officeart/2008/layout/VerticalCurvedList"/>
    <dgm:cxn modelId="{22804DC1-6225-4A09-A100-EC62B9EDED78}" type="presParOf" srcId="{D727EDC3-1AB5-4C62-9AC4-521D0814E620}" destId="{03C4B7B2-D53D-4DFC-BE44-FA964EA73E9F}" srcOrd="0" destOrd="0" presId="urn:microsoft.com/office/officeart/2008/layout/VerticalCurvedList"/>
    <dgm:cxn modelId="{6A747A01-B6F4-437D-BFB9-2CB745A3B977}" type="presParOf" srcId="{D727EDC3-1AB5-4C62-9AC4-521D0814E620}" destId="{8DD6F1A9-1EB2-48D3-9438-7428FE08012D}" srcOrd="1" destOrd="0" presId="urn:microsoft.com/office/officeart/2008/layout/VerticalCurvedList"/>
    <dgm:cxn modelId="{2B28E38E-8BE1-4F88-A7FC-6F269304836F}" type="presParOf" srcId="{D727EDC3-1AB5-4C62-9AC4-521D0814E620}" destId="{A35C4DD0-C051-4BA0-B7AC-08B5FBC990F2}" srcOrd="2" destOrd="0" presId="urn:microsoft.com/office/officeart/2008/layout/VerticalCurvedList"/>
    <dgm:cxn modelId="{0914A4E4-FDBC-4BA2-A85E-5B068759152E}" type="presParOf" srcId="{D727EDC3-1AB5-4C62-9AC4-521D0814E620}" destId="{CD584549-2F4F-468F-B2D1-1ED85324B7F6}" srcOrd="3" destOrd="0" presId="urn:microsoft.com/office/officeart/2008/layout/VerticalCurvedList"/>
    <dgm:cxn modelId="{690391E5-A08F-495E-833D-32BE61B6F539}" type="presParOf" srcId="{04ACE954-B582-4F57-A58B-32835FB7F87A}" destId="{ED123908-BC0F-4C2E-BF94-49568405F2B7}" srcOrd="1" destOrd="0" presId="urn:microsoft.com/office/officeart/2008/layout/VerticalCurvedList"/>
    <dgm:cxn modelId="{C1E2995F-8890-4787-962F-7A9407FDD719}" type="presParOf" srcId="{04ACE954-B582-4F57-A58B-32835FB7F87A}" destId="{B8E79C71-37FF-4763-A4AE-3D5803CED97B}" srcOrd="2" destOrd="0" presId="urn:microsoft.com/office/officeart/2008/layout/VerticalCurvedList"/>
    <dgm:cxn modelId="{7FF8625A-9D91-472E-8CB0-194BA3196ABD}" type="presParOf" srcId="{B8E79C71-37FF-4763-A4AE-3D5803CED97B}" destId="{063AAA3D-8310-414D-8C76-169F3B6427FA}" srcOrd="0" destOrd="0" presId="urn:microsoft.com/office/officeart/2008/layout/VerticalCurvedList"/>
    <dgm:cxn modelId="{B1625C4E-4688-47AB-B4CB-0CED2F99991B}" type="presParOf" srcId="{04ACE954-B582-4F57-A58B-32835FB7F87A}" destId="{7722AE00-A1E4-432B-AAD6-DF02063F91FF}" srcOrd="3" destOrd="0" presId="urn:microsoft.com/office/officeart/2008/layout/VerticalCurvedList"/>
    <dgm:cxn modelId="{A6557C94-818D-4CD0-BBCD-20C45CB747B8}" type="presParOf" srcId="{04ACE954-B582-4F57-A58B-32835FB7F87A}" destId="{A97C9233-3E59-4BF1-9D92-A16E136FCF84}" srcOrd="4" destOrd="0" presId="urn:microsoft.com/office/officeart/2008/layout/VerticalCurvedList"/>
    <dgm:cxn modelId="{6C5C4606-DCA6-4A93-8DCF-61E408CC024D}" type="presParOf" srcId="{A97C9233-3E59-4BF1-9D92-A16E136FCF84}" destId="{D2612FA0-508B-44C5-9D24-665271B3D13F}" srcOrd="0" destOrd="0" presId="urn:microsoft.com/office/officeart/2008/layout/VerticalCurvedList"/>
    <dgm:cxn modelId="{82484FC5-1DAE-4A5A-8BEC-DC8B7901DF2E}" type="presParOf" srcId="{04ACE954-B582-4F57-A58B-32835FB7F87A}" destId="{FE902703-B6D1-4886-BAA2-911D5C616760}" srcOrd="5" destOrd="0" presId="urn:microsoft.com/office/officeart/2008/layout/VerticalCurvedList"/>
    <dgm:cxn modelId="{A0DE4748-A6E8-421F-A932-71ED1171B3AD}" type="presParOf" srcId="{04ACE954-B582-4F57-A58B-32835FB7F87A}" destId="{981CEB0A-A6AB-4B19-97F6-948ADDC6746B}" srcOrd="6" destOrd="0" presId="urn:microsoft.com/office/officeart/2008/layout/VerticalCurvedList"/>
    <dgm:cxn modelId="{8CC37749-8194-473B-B1C8-CFE6E87714AF}" type="presParOf" srcId="{981CEB0A-A6AB-4B19-97F6-948ADDC6746B}" destId="{E13DE9E5-1D17-4A88-8DA4-8D580D937C1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C7A4F79-7F0A-4F27-AC9B-449AC9D0A5BC}" type="doc">
      <dgm:prSet loTypeId="urn:microsoft.com/office/officeart/2005/8/layout/hList6" loCatId="list" qsTypeId="urn:microsoft.com/office/officeart/2005/8/quickstyle/simple3" qsCatId="simple" csTypeId="urn:microsoft.com/office/officeart/2005/8/colors/accent1_2" csCatId="accent1" phldr="1"/>
      <dgm:spPr/>
      <dgm:t>
        <a:bodyPr/>
        <a:lstStyle/>
        <a:p>
          <a:endParaRPr lang="zh-CN" altLang="en-US"/>
        </a:p>
      </dgm:t>
    </dgm:pt>
    <dgm:pt modelId="{DB01E67B-EE12-4370-BBF5-531BBEC592DD}">
      <dgm:prSet phldrT="[文本]"/>
      <dgm:spPr/>
      <dgm:t>
        <a:bodyPr/>
        <a:lstStyle/>
        <a:p>
          <a:r>
            <a:rPr lang="zh-CN" altLang="en-US" dirty="0"/>
            <a:t>差别能力倾向测验（</a:t>
          </a:r>
          <a:r>
            <a:rPr lang="en-US" altLang="zh-CN" dirty="0"/>
            <a:t>DAT</a:t>
          </a:r>
          <a:r>
            <a:rPr lang="zh-CN" altLang="en-US" dirty="0"/>
            <a:t>）</a:t>
          </a:r>
        </a:p>
      </dgm:t>
    </dgm:pt>
    <dgm:pt modelId="{5184D4DF-6425-4A6E-A1CB-EC62B37CBEF7}" type="parTrans" cxnId="{AA6D9D49-C4BE-4652-AD58-42090CC865A5}">
      <dgm:prSet/>
      <dgm:spPr/>
      <dgm:t>
        <a:bodyPr/>
        <a:lstStyle/>
        <a:p>
          <a:endParaRPr lang="zh-CN" altLang="en-US"/>
        </a:p>
      </dgm:t>
    </dgm:pt>
    <dgm:pt modelId="{E3C77924-03A3-4FD3-83F5-1BA2224E7B95}" type="sibTrans" cxnId="{AA6D9D49-C4BE-4652-AD58-42090CC865A5}">
      <dgm:prSet/>
      <dgm:spPr/>
      <dgm:t>
        <a:bodyPr/>
        <a:lstStyle/>
        <a:p>
          <a:endParaRPr lang="zh-CN" altLang="en-US"/>
        </a:p>
      </dgm:t>
    </dgm:pt>
    <dgm:pt modelId="{4B231FFA-FBF3-4B67-9995-F4E801D6BDB8}">
      <dgm:prSet phldrT="[文本]"/>
      <dgm:spPr/>
      <dgm:t>
        <a:bodyPr/>
        <a:lstStyle/>
        <a:p>
          <a:r>
            <a:rPr lang="zh-CN" altLang="en-US" dirty="0"/>
            <a:t>我国公务员录取考试中常用到的</a:t>
          </a:r>
          <a:r>
            <a:rPr lang="en-US" altLang="zh-CN" dirty="0"/>
            <a:t>《</a:t>
          </a:r>
          <a:r>
            <a:rPr lang="zh-CN" altLang="en-US" dirty="0"/>
            <a:t>行政能力倾向测验</a:t>
          </a:r>
          <a:r>
            <a:rPr lang="en-US" altLang="zh-CN" dirty="0"/>
            <a:t>》</a:t>
          </a:r>
          <a:endParaRPr lang="zh-CN" altLang="en-US" dirty="0"/>
        </a:p>
      </dgm:t>
    </dgm:pt>
    <dgm:pt modelId="{000E02BD-6A05-4199-BDC7-73C81124DC0A}" type="parTrans" cxnId="{8296B571-120C-4E20-A333-F4EB3130C8F6}">
      <dgm:prSet/>
      <dgm:spPr/>
      <dgm:t>
        <a:bodyPr/>
        <a:lstStyle/>
        <a:p>
          <a:endParaRPr lang="zh-CN" altLang="en-US"/>
        </a:p>
      </dgm:t>
    </dgm:pt>
    <dgm:pt modelId="{66E82108-31CA-4000-B3C0-7D7D49930C88}" type="sibTrans" cxnId="{8296B571-120C-4E20-A333-F4EB3130C8F6}">
      <dgm:prSet/>
      <dgm:spPr/>
      <dgm:t>
        <a:bodyPr/>
        <a:lstStyle/>
        <a:p>
          <a:endParaRPr lang="zh-CN" altLang="en-US"/>
        </a:p>
      </dgm:t>
    </dgm:pt>
    <dgm:pt modelId="{CD719B14-69F0-4390-8671-D344AE0AED52}">
      <dgm:prSet phldrT="[文本]"/>
      <dgm:spPr/>
      <dgm:t>
        <a:bodyPr/>
        <a:lstStyle/>
        <a:p>
          <a:r>
            <a:rPr lang="zh-CN" altLang="en-US" dirty="0"/>
            <a:t>一般能力倾向成套测验（</a:t>
          </a:r>
          <a:r>
            <a:rPr lang="en-US" altLang="zh-CN" dirty="0"/>
            <a:t>GATB,</a:t>
          </a:r>
          <a:r>
            <a:rPr lang="zh-CN" altLang="en-US" dirty="0"/>
            <a:t>美国）</a:t>
          </a:r>
        </a:p>
      </dgm:t>
    </dgm:pt>
    <dgm:pt modelId="{B9C425B7-80BF-4EC0-8FC0-793EEC3BC552}" type="sibTrans" cxnId="{7EBA5300-2C6E-4902-8FC7-0F94C6ECE592}">
      <dgm:prSet/>
      <dgm:spPr/>
      <dgm:t>
        <a:bodyPr/>
        <a:lstStyle/>
        <a:p>
          <a:endParaRPr lang="zh-CN" altLang="en-US"/>
        </a:p>
      </dgm:t>
    </dgm:pt>
    <dgm:pt modelId="{07A5D1B8-AFA4-4B34-AEC8-C87E8583DC8F}" type="parTrans" cxnId="{7EBA5300-2C6E-4902-8FC7-0F94C6ECE592}">
      <dgm:prSet/>
      <dgm:spPr/>
      <dgm:t>
        <a:bodyPr/>
        <a:lstStyle/>
        <a:p>
          <a:endParaRPr lang="zh-CN" altLang="en-US"/>
        </a:p>
      </dgm:t>
    </dgm:pt>
    <dgm:pt modelId="{D85B381D-F652-41E8-BFBB-CA413A84EDE2}" type="pres">
      <dgm:prSet presAssocID="{EC7A4F79-7F0A-4F27-AC9B-449AC9D0A5BC}" presName="Name0" presStyleCnt="0">
        <dgm:presLayoutVars>
          <dgm:dir/>
          <dgm:resizeHandles val="exact"/>
        </dgm:presLayoutVars>
      </dgm:prSet>
      <dgm:spPr/>
    </dgm:pt>
    <dgm:pt modelId="{AE2C3C64-400D-49D6-BA46-6746C05BEE31}" type="pres">
      <dgm:prSet presAssocID="{DB01E67B-EE12-4370-BBF5-531BBEC592DD}" presName="node" presStyleLbl="node1" presStyleIdx="0" presStyleCnt="3">
        <dgm:presLayoutVars>
          <dgm:bulletEnabled val="1"/>
        </dgm:presLayoutVars>
      </dgm:prSet>
      <dgm:spPr/>
    </dgm:pt>
    <dgm:pt modelId="{A4D8F032-998F-4FE5-9412-E1B45A4B8656}" type="pres">
      <dgm:prSet presAssocID="{E3C77924-03A3-4FD3-83F5-1BA2224E7B95}" presName="sibTrans" presStyleCnt="0"/>
      <dgm:spPr/>
    </dgm:pt>
    <dgm:pt modelId="{E712F84D-61FD-475C-A317-A84F0C055314}" type="pres">
      <dgm:prSet presAssocID="{CD719B14-69F0-4390-8671-D344AE0AED52}" presName="node" presStyleLbl="node1" presStyleIdx="1" presStyleCnt="3">
        <dgm:presLayoutVars>
          <dgm:bulletEnabled val="1"/>
        </dgm:presLayoutVars>
      </dgm:prSet>
      <dgm:spPr/>
    </dgm:pt>
    <dgm:pt modelId="{98759752-8FB4-460A-92B1-D1377273CDCE}" type="pres">
      <dgm:prSet presAssocID="{B9C425B7-80BF-4EC0-8FC0-793EEC3BC552}" presName="sibTrans" presStyleCnt="0"/>
      <dgm:spPr/>
    </dgm:pt>
    <dgm:pt modelId="{0F415384-B228-4DF6-A834-D02687F73A7F}" type="pres">
      <dgm:prSet presAssocID="{4B231FFA-FBF3-4B67-9995-F4E801D6BDB8}" presName="node" presStyleLbl="node1" presStyleIdx="2" presStyleCnt="3">
        <dgm:presLayoutVars>
          <dgm:bulletEnabled val="1"/>
        </dgm:presLayoutVars>
      </dgm:prSet>
      <dgm:spPr/>
    </dgm:pt>
  </dgm:ptLst>
  <dgm:cxnLst>
    <dgm:cxn modelId="{7EBA5300-2C6E-4902-8FC7-0F94C6ECE592}" srcId="{EC7A4F79-7F0A-4F27-AC9B-449AC9D0A5BC}" destId="{CD719B14-69F0-4390-8671-D344AE0AED52}" srcOrd="1" destOrd="0" parTransId="{07A5D1B8-AFA4-4B34-AEC8-C87E8583DC8F}" sibTransId="{B9C425B7-80BF-4EC0-8FC0-793EEC3BC552}"/>
    <dgm:cxn modelId="{3ADBBF19-764E-45E5-9D10-4B2501DFBF77}" type="presOf" srcId="{4B231FFA-FBF3-4B67-9995-F4E801D6BDB8}" destId="{0F415384-B228-4DF6-A834-D02687F73A7F}" srcOrd="0" destOrd="0" presId="urn:microsoft.com/office/officeart/2005/8/layout/hList6"/>
    <dgm:cxn modelId="{1F8F871C-3E74-46F3-B2C6-46B30EB8E9D9}" type="presOf" srcId="{EC7A4F79-7F0A-4F27-AC9B-449AC9D0A5BC}" destId="{D85B381D-F652-41E8-BFBB-CA413A84EDE2}" srcOrd="0" destOrd="0" presId="urn:microsoft.com/office/officeart/2005/8/layout/hList6"/>
    <dgm:cxn modelId="{880DB764-8C91-4718-B40B-285A08970271}" type="presOf" srcId="{CD719B14-69F0-4390-8671-D344AE0AED52}" destId="{E712F84D-61FD-475C-A317-A84F0C055314}" srcOrd="0" destOrd="0" presId="urn:microsoft.com/office/officeart/2005/8/layout/hList6"/>
    <dgm:cxn modelId="{AA6D9D49-C4BE-4652-AD58-42090CC865A5}" srcId="{EC7A4F79-7F0A-4F27-AC9B-449AC9D0A5BC}" destId="{DB01E67B-EE12-4370-BBF5-531BBEC592DD}" srcOrd="0" destOrd="0" parTransId="{5184D4DF-6425-4A6E-A1CB-EC62B37CBEF7}" sibTransId="{E3C77924-03A3-4FD3-83F5-1BA2224E7B95}"/>
    <dgm:cxn modelId="{8296B571-120C-4E20-A333-F4EB3130C8F6}" srcId="{EC7A4F79-7F0A-4F27-AC9B-449AC9D0A5BC}" destId="{4B231FFA-FBF3-4B67-9995-F4E801D6BDB8}" srcOrd="2" destOrd="0" parTransId="{000E02BD-6A05-4199-BDC7-73C81124DC0A}" sibTransId="{66E82108-31CA-4000-B3C0-7D7D49930C88}"/>
    <dgm:cxn modelId="{49A4F291-B4F7-4009-900E-EC5C573347B1}" type="presOf" srcId="{DB01E67B-EE12-4370-BBF5-531BBEC592DD}" destId="{AE2C3C64-400D-49D6-BA46-6746C05BEE31}" srcOrd="0" destOrd="0" presId="urn:microsoft.com/office/officeart/2005/8/layout/hList6"/>
    <dgm:cxn modelId="{C387884E-1E5F-4D6A-8418-F42B7DEF9F2D}" type="presParOf" srcId="{D85B381D-F652-41E8-BFBB-CA413A84EDE2}" destId="{AE2C3C64-400D-49D6-BA46-6746C05BEE31}" srcOrd="0" destOrd="0" presId="urn:microsoft.com/office/officeart/2005/8/layout/hList6"/>
    <dgm:cxn modelId="{8A245056-EA37-4A2C-9B78-764EFDF4F825}" type="presParOf" srcId="{D85B381D-F652-41E8-BFBB-CA413A84EDE2}" destId="{A4D8F032-998F-4FE5-9412-E1B45A4B8656}" srcOrd="1" destOrd="0" presId="urn:microsoft.com/office/officeart/2005/8/layout/hList6"/>
    <dgm:cxn modelId="{E00EDC91-F976-4979-A026-00D63B66C241}" type="presParOf" srcId="{D85B381D-F652-41E8-BFBB-CA413A84EDE2}" destId="{E712F84D-61FD-475C-A317-A84F0C055314}" srcOrd="2" destOrd="0" presId="urn:microsoft.com/office/officeart/2005/8/layout/hList6"/>
    <dgm:cxn modelId="{24D7DB1D-C8FA-4D81-A845-4E16C6AF55B3}" type="presParOf" srcId="{D85B381D-F652-41E8-BFBB-CA413A84EDE2}" destId="{98759752-8FB4-460A-92B1-D1377273CDCE}" srcOrd="3" destOrd="0" presId="urn:microsoft.com/office/officeart/2005/8/layout/hList6"/>
    <dgm:cxn modelId="{B6C3CD11-FDFF-4129-803D-FA7C8676344D}" type="presParOf" srcId="{D85B381D-F652-41E8-BFBB-CA413A84EDE2}" destId="{0F415384-B228-4DF6-A834-D02687F73A7F}"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D448529-D8C7-4A6C-95EB-DE87BA3BD1F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FCAE9540-0A8D-4CFC-8C60-D156599AD251}">
      <dgm:prSet custT="1"/>
      <dgm:spPr/>
      <dgm:t>
        <a:bodyPr/>
        <a:lstStyle/>
        <a:p>
          <a:r>
            <a:rPr lang="zh-CN" sz="2400" b="1" kern="1200" dirty="0">
              <a:solidFill>
                <a:prstClr val="white"/>
              </a:solidFill>
              <a:latin typeface="Calibri"/>
              <a:ea typeface="微软雅黑"/>
              <a:cs typeface="+mn-cs"/>
            </a:rPr>
            <a:t>活动一  </a:t>
          </a:r>
          <a:r>
            <a:rPr lang="zh-CN" altLang="en-US" sz="2400" b="1" kern="1200" dirty="0">
              <a:solidFill>
                <a:prstClr val="white"/>
              </a:solidFill>
              <a:latin typeface="Calibri"/>
              <a:ea typeface="微软雅黑"/>
              <a:cs typeface="+mn-cs"/>
            </a:rPr>
            <a:t> </a:t>
          </a:r>
          <a:r>
            <a:rPr lang="zh-CN" altLang="en-US" sz="2400" kern="1200" dirty="0"/>
            <a:t>盘点你的家庭职业族谱</a:t>
          </a:r>
        </a:p>
      </dgm:t>
    </dgm:pt>
    <dgm:pt modelId="{37EC1BFB-F8C3-424F-A044-4AD27BCE0AB6}" type="parTrans" cxnId="{008DD9AA-5B95-4CE6-9FE8-B7B42FB12E95}">
      <dgm:prSet/>
      <dgm:spPr/>
      <dgm:t>
        <a:bodyPr/>
        <a:lstStyle/>
        <a:p>
          <a:endParaRPr lang="zh-CN" altLang="en-US"/>
        </a:p>
      </dgm:t>
    </dgm:pt>
    <dgm:pt modelId="{080B9B31-5EB9-4586-991C-A44925A02881}" type="sibTrans" cxnId="{008DD9AA-5B95-4CE6-9FE8-B7B42FB12E95}">
      <dgm:prSet/>
      <dgm:spPr/>
      <dgm:t>
        <a:bodyPr/>
        <a:lstStyle/>
        <a:p>
          <a:endParaRPr lang="zh-CN" altLang="en-US"/>
        </a:p>
      </dgm:t>
    </dgm:pt>
    <dgm:pt modelId="{FF378411-FB51-4DBA-8ABC-27ACCD61123E}">
      <dgm:prSet custT="1"/>
      <dgm:spPr/>
      <dgm:t>
        <a:bodyPr/>
        <a:lstStyle/>
        <a:p>
          <a:r>
            <a:rPr lang="zh-CN" sz="2400" b="1" kern="1200" dirty="0">
              <a:solidFill>
                <a:prstClr val="white"/>
              </a:solidFill>
              <a:latin typeface="Calibri"/>
              <a:ea typeface="微软雅黑"/>
              <a:cs typeface="+mn-cs"/>
            </a:rPr>
            <a:t>活动二   </a:t>
          </a:r>
          <a:r>
            <a:rPr lang="zh-CN" altLang="en-US" sz="2400" kern="1200" dirty="0"/>
            <a:t>不同人眼中的我</a:t>
          </a:r>
        </a:p>
      </dgm:t>
    </dgm:pt>
    <dgm:pt modelId="{1F9E0E8F-5192-4C32-82D8-425E9B3C504A}" type="sibTrans" cxnId="{59955171-97AD-4FCD-ADD9-17A8ACE4F3BE}">
      <dgm:prSet/>
      <dgm:spPr/>
      <dgm:t>
        <a:bodyPr/>
        <a:lstStyle/>
        <a:p>
          <a:endParaRPr lang="zh-CN" altLang="en-US"/>
        </a:p>
      </dgm:t>
    </dgm:pt>
    <dgm:pt modelId="{FB63F317-4EE2-4A0E-A938-E66B1218AD3C}" type="parTrans" cxnId="{59955171-97AD-4FCD-ADD9-17A8ACE4F3BE}">
      <dgm:prSet/>
      <dgm:spPr/>
      <dgm:t>
        <a:bodyPr/>
        <a:lstStyle/>
        <a:p>
          <a:endParaRPr lang="zh-CN" altLang="en-US"/>
        </a:p>
      </dgm:t>
    </dgm:pt>
    <dgm:pt modelId="{2D46B671-08A5-4807-AECF-93CA4B7AB44B}" type="pres">
      <dgm:prSet presAssocID="{CD448529-D8C7-4A6C-95EB-DE87BA3BD1FF}" presName="linear" presStyleCnt="0">
        <dgm:presLayoutVars>
          <dgm:animLvl val="lvl"/>
          <dgm:resizeHandles val="exact"/>
        </dgm:presLayoutVars>
      </dgm:prSet>
      <dgm:spPr/>
    </dgm:pt>
    <dgm:pt modelId="{5AB7C4ED-30F0-4A25-BF4B-16E2FA1D3550}" type="pres">
      <dgm:prSet presAssocID="{FCAE9540-0A8D-4CFC-8C60-D156599AD251}" presName="parentText" presStyleLbl="node1" presStyleIdx="0" presStyleCnt="2">
        <dgm:presLayoutVars>
          <dgm:chMax val="0"/>
          <dgm:bulletEnabled val="1"/>
        </dgm:presLayoutVars>
      </dgm:prSet>
      <dgm:spPr/>
    </dgm:pt>
    <dgm:pt modelId="{973631BF-C618-400B-81A4-3E6286B0862E}" type="pres">
      <dgm:prSet presAssocID="{080B9B31-5EB9-4586-991C-A44925A02881}" presName="spacer" presStyleCnt="0"/>
      <dgm:spPr/>
    </dgm:pt>
    <dgm:pt modelId="{A286B1F0-A3DD-4EDC-9C1D-499C3BD41704}" type="pres">
      <dgm:prSet presAssocID="{FF378411-FB51-4DBA-8ABC-27ACCD61123E}" presName="parentText" presStyleLbl="node1" presStyleIdx="1" presStyleCnt="2">
        <dgm:presLayoutVars>
          <dgm:chMax val="0"/>
          <dgm:bulletEnabled val="1"/>
        </dgm:presLayoutVars>
      </dgm:prSet>
      <dgm:spPr/>
    </dgm:pt>
  </dgm:ptLst>
  <dgm:cxnLst>
    <dgm:cxn modelId="{59955171-97AD-4FCD-ADD9-17A8ACE4F3BE}" srcId="{CD448529-D8C7-4A6C-95EB-DE87BA3BD1FF}" destId="{FF378411-FB51-4DBA-8ABC-27ACCD61123E}" srcOrd="1" destOrd="0" parTransId="{FB63F317-4EE2-4A0E-A938-E66B1218AD3C}" sibTransId="{1F9E0E8F-5192-4C32-82D8-425E9B3C504A}"/>
    <dgm:cxn modelId="{8C9E5F58-4151-413C-B8D0-D54AC8E90AAD}" type="presOf" srcId="{CD448529-D8C7-4A6C-95EB-DE87BA3BD1FF}" destId="{2D46B671-08A5-4807-AECF-93CA4B7AB44B}" srcOrd="0" destOrd="0" presId="urn:microsoft.com/office/officeart/2005/8/layout/vList2"/>
    <dgm:cxn modelId="{22843895-E5E8-4BAE-B6D0-4D92FB75EFF3}" type="presOf" srcId="{FCAE9540-0A8D-4CFC-8C60-D156599AD251}" destId="{5AB7C4ED-30F0-4A25-BF4B-16E2FA1D3550}" srcOrd="0" destOrd="0" presId="urn:microsoft.com/office/officeart/2005/8/layout/vList2"/>
    <dgm:cxn modelId="{008DD9AA-5B95-4CE6-9FE8-B7B42FB12E95}" srcId="{CD448529-D8C7-4A6C-95EB-DE87BA3BD1FF}" destId="{FCAE9540-0A8D-4CFC-8C60-D156599AD251}" srcOrd="0" destOrd="0" parTransId="{37EC1BFB-F8C3-424F-A044-4AD27BCE0AB6}" sibTransId="{080B9B31-5EB9-4586-991C-A44925A02881}"/>
    <dgm:cxn modelId="{7258FBFA-5ECE-4279-8095-0B9D6FBA298D}" type="presOf" srcId="{FF378411-FB51-4DBA-8ABC-27ACCD61123E}" destId="{A286B1F0-A3DD-4EDC-9C1D-499C3BD41704}" srcOrd="0" destOrd="0" presId="urn:microsoft.com/office/officeart/2005/8/layout/vList2"/>
    <dgm:cxn modelId="{C66574EE-1951-4C80-8872-466E6835EE93}" type="presParOf" srcId="{2D46B671-08A5-4807-AECF-93CA4B7AB44B}" destId="{5AB7C4ED-30F0-4A25-BF4B-16E2FA1D3550}" srcOrd="0" destOrd="0" presId="urn:microsoft.com/office/officeart/2005/8/layout/vList2"/>
    <dgm:cxn modelId="{43109A88-8A04-4F0A-B695-ACD68795AFD1}" type="presParOf" srcId="{2D46B671-08A5-4807-AECF-93CA4B7AB44B}" destId="{973631BF-C618-400B-81A4-3E6286B0862E}" srcOrd="1" destOrd="0" presId="urn:microsoft.com/office/officeart/2005/8/layout/vList2"/>
    <dgm:cxn modelId="{A1E2B943-67A7-46EF-B6EA-E12B3A0E1F47}" type="presParOf" srcId="{2D46B671-08A5-4807-AECF-93CA4B7AB44B}" destId="{A286B1F0-A3DD-4EDC-9C1D-499C3BD4170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D448529-D8C7-4A6C-95EB-DE87BA3BD1F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FCAE9540-0A8D-4CFC-8C60-D156599AD251}">
      <dgm:prSet custT="1"/>
      <dgm:spPr/>
      <dgm:t>
        <a:bodyPr/>
        <a:lstStyle/>
        <a:p>
          <a:r>
            <a:rPr lang="en-US" altLang="zh-CN" sz="2400" kern="1200" dirty="0"/>
            <a:t>1.</a:t>
          </a:r>
          <a:r>
            <a:rPr lang="zh-CN" altLang="en-US" sz="2400" kern="1200" dirty="0"/>
            <a:t>观察学校，思考这所学校给你带来什么环境上的影响？</a:t>
          </a:r>
        </a:p>
      </dgm:t>
    </dgm:pt>
    <dgm:pt modelId="{37EC1BFB-F8C3-424F-A044-4AD27BCE0AB6}" type="parTrans" cxnId="{008DD9AA-5B95-4CE6-9FE8-B7B42FB12E95}">
      <dgm:prSet/>
      <dgm:spPr/>
      <dgm:t>
        <a:bodyPr/>
        <a:lstStyle/>
        <a:p>
          <a:endParaRPr lang="zh-CN" altLang="en-US"/>
        </a:p>
      </dgm:t>
    </dgm:pt>
    <dgm:pt modelId="{080B9B31-5EB9-4586-991C-A44925A02881}" type="sibTrans" cxnId="{008DD9AA-5B95-4CE6-9FE8-B7B42FB12E95}">
      <dgm:prSet/>
      <dgm:spPr/>
      <dgm:t>
        <a:bodyPr/>
        <a:lstStyle/>
        <a:p>
          <a:endParaRPr lang="zh-CN" altLang="en-US"/>
        </a:p>
      </dgm:t>
    </dgm:pt>
    <dgm:pt modelId="{25F4ADAF-0314-49E9-8BF7-58B5F9EA0B5B}">
      <dgm:prSet custT="1"/>
      <dgm:spPr/>
      <dgm:t>
        <a:bodyPr/>
        <a:lstStyle/>
        <a:p>
          <a:r>
            <a:rPr lang="en-US" altLang="zh-CN" sz="2400" kern="1200" dirty="0"/>
            <a:t>2.</a:t>
          </a:r>
          <a:r>
            <a:rPr lang="zh-CN" altLang="en-US" sz="2400" kern="1200" dirty="0"/>
            <a:t> 思考从小到大你的家庭环境给你带来的影响？</a:t>
          </a:r>
        </a:p>
      </dgm:t>
    </dgm:pt>
    <dgm:pt modelId="{7D8ACAFC-1906-468E-99C7-70F2275CD135}" type="parTrans" cxnId="{84D91C55-0101-4A96-A729-25AF624D2A38}">
      <dgm:prSet/>
      <dgm:spPr/>
      <dgm:t>
        <a:bodyPr/>
        <a:lstStyle/>
        <a:p>
          <a:endParaRPr lang="zh-CN" altLang="en-US"/>
        </a:p>
      </dgm:t>
    </dgm:pt>
    <dgm:pt modelId="{F052D22F-7170-491C-B33A-69F6AB4CED94}" type="sibTrans" cxnId="{84D91C55-0101-4A96-A729-25AF624D2A38}">
      <dgm:prSet/>
      <dgm:spPr/>
      <dgm:t>
        <a:bodyPr/>
        <a:lstStyle/>
        <a:p>
          <a:endParaRPr lang="zh-CN" altLang="en-US"/>
        </a:p>
      </dgm:t>
    </dgm:pt>
    <dgm:pt modelId="{2D46B671-08A5-4807-AECF-93CA4B7AB44B}" type="pres">
      <dgm:prSet presAssocID="{CD448529-D8C7-4A6C-95EB-DE87BA3BD1FF}" presName="linear" presStyleCnt="0">
        <dgm:presLayoutVars>
          <dgm:animLvl val="lvl"/>
          <dgm:resizeHandles val="exact"/>
        </dgm:presLayoutVars>
      </dgm:prSet>
      <dgm:spPr/>
    </dgm:pt>
    <dgm:pt modelId="{5AB7C4ED-30F0-4A25-BF4B-16E2FA1D3550}" type="pres">
      <dgm:prSet presAssocID="{FCAE9540-0A8D-4CFC-8C60-D156599AD251}" presName="parentText" presStyleLbl="node1" presStyleIdx="0" presStyleCnt="2" custLinFactNeighborX="-7575" custLinFactNeighborY="-39505">
        <dgm:presLayoutVars>
          <dgm:chMax val="0"/>
          <dgm:bulletEnabled val="1"/>
        </dgm:presLayoutVars>
      </dgm:prSet>
      <dgm:spPr/>
    </dgm:pt>
    <dgm:pt modelId="{C1FB629A-04D1-479D-83EB-47B9A91D2B80}" type="pres">
      <dgm:prSet presAssocID="{080B9B31-5EB9-4586-991C-A44925A02881}" presName="spacer" presStyleCnt="0"/>
      <dgm:spPr/>
    </dgm:pt>
    <dgm:pt modelId="{79807EEF-B856-440D-8C50-307EB0A007E3}" type="pres">
      <dgm:prSet presAssocID="{25F4ADAF-0314-49E9-8BF7-58B5F9EA0B5B}" presName="parentText" presStyleLbl="node1" presStyleIdx="1" presStyleCnt="2" custLinFactNeighborX="-7575" custLinFactNeighborY="-39505">
        <dgm:presLayoutVars>
          <dgm:chMax val="0"/>
          <dgm:bulletEnabled val="1"/>
        </dgm:presLayoutVars>
      </dgm:prSet>
      <dgm:spPr/>
    </dgm:pt>
  </dgm:ptLst>
  <dgm:cxnLst>
    <dgm:cxn modelId="{84D91C55-0101-4A96-A729-25AF624D2A38}" srcId="{CD448529-D8C7-4A6C-95EB-DE87BA3BD1FF}" destId="{25F4ADAF-0314-49E9-8BF7-58B5F9EA0B5B}" srcOrd="1" destOrd="0" parTransId="{7D8ACAFC-1906-468E-99C7-70F2275CD135}" sibTransId="{F052D22F-7170-491C-B33A-69F6AB4CED94}"/>
    <dgm:cxn modelId="{8C9E5F58-4151-413C-B8D0-D54AC8E90AAD}" type="presOf" srcId="{CD448529-D8C7-4A6C-95EB-DE87BA3BD1FF}" destId="{2D46B671-08A5-4807-AECF-93CA4B7AB44B}" srcOrd="0" destOrd="0" presId="urn:microsoft.com/office/officeart/2005/8/layout/vList2"/>
    <dgm:cxn modelId="{22843895-E5E8-4BAE-B6D0-4D92FB75EFF3}" type="presOf" srcId="{FCAE9540-0A8D-4CFC-8C60-D156599AD251}" destId="{5AB7C4ED-30F0-4A25-BF4B-16E2FA1D3550}" srcOrd="0" destOrd="0" presId="urn:microsoft.com/office/officeart/2005/8/layout/vList2"/>
    <dgm:cxn modelId="{008DD9AA-5B95-4CE6-9FE8-B7B42FB12E95}" srcId="{CD448529-D8C7-4A6C-95EB-DE87BA3BD1FF}" destId="{FCAE9540-0A8D-4CFC-8C60-D156599AD251}" srcOrd="0" destOrd="0" parTransId="{37EC1BFB-F8C3-424F-A044-4AD27BCE0AB6}" sibTransId="{080B9B31-5EB9-4586-991C-A44925A02881}"/>
    <dgm:cxn modelId="{5D5E6CD9-FAC1-4E46-8F20-0E8EC6E0B46F}" type="presOf" srcId="{25F4ADAF-0314-49E9-8BF7-58B5F9EA0B5B}" destId="{79807EEF-B856-440D-8C50-307EB0A007E3}" srcOrd="0" destOrd="0" presId="urn:microsoft.com/office/officeart/2005/8/layout/vList2"/>
    <dgm:cxn modelId="{C66574EE-1951-4C80-8872-466E6835EE93}" type="presParOf" srcId="{2D46B671-08A5-4807-AECF-93CA4B7AB44B}" destId="{5AB7C4ED-30F0-4A25-BF4B-16E2FA1D3550}" srcOrd="0" destOrd="0" presId="urn:microsoft.com/office/officeart/2005/8/layout/vList2"/>
    <dgm:cxn modelId="{BF3BCBCF-C2C7-435A-8DAA-2C8605B69869}" type="presParOf" srcId="{2D46B671-08A5-4807-AECF-93CA4B7AB44B}" destId="{C1FB629A-04D1-479D-83EB-47B9A91D2B80}" srcOrd="1" destOrd="0" presId="urn:microsoft.com/office/officeart/2005/8/layout/vList2"/>
    <dgm:cxn modelId="{BB652863-FFAF-4030-B688-DDC72BDC691A}" type="presParOf" srcId="{2D46B671-08A5-4807-AECF-93CA4B7AB44B}" destId="{79807EEF-B856-440D-8C50-307EB0A007E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14CE10-094A-4944-AE54-6A6BCB953688}"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zh-CN" altLang="en-US"/>
        </a:p>
      </dgm:t>
    </dgm:pt>
    <dgm:pt modelId="{830F791A-BEA3-42D3-8D5B-C70961F56473}" type="pres">
      <dgm:prSet presAssocID="{C814CE10-094A-4944-AE54-6A6BCB953688}" presName="compositeShape" presStyleCnt="0">
        <dgm:presLayoutVars>
          <dgm:dir/>
          <dgm:resizeHandles/>
        </dgm:presLayoutVars>
      </dgm:prSet>
      <dgm:spPr/>
    </dgm:pt>
  </dgm:ptLst>
  <dgm:cxnLst>
    <dgm:cxn modelId="{8B0E55D9-B44C-407C-AA05-BA91E859DE8D}" type="presOf" srcId="{C814CE10-094A-4944-AE54-6A6BCB953688}" destId="{830F791A-BEA3-42D3-8D5B-C70961F56473}" srcOrd="0"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430E8E-4B48-4AF9-ABB7-C777716BFB91}"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zh-CN" altLang="en-US"/>
        </a:p>
      </dgm:t>
    </dgm:pt>
    <dgm:pt modelId="{687ED430-F13D-4DDC-9DCE-C148C7F134E5}">
      <dgm:prSet phldrT="[文本]"/>
      <dgm:spPr/>
      <dgm:t>
        <a:bodyPr/>
        <a:lstStyle/>
        <a:p>
          <a:r>
            <a:rPr lang="zh-CN" altLang="en-US" dirty="0"/>
            <a:t>内省法</a:t>
          </a:r>
        </a:p>
      </dgm:t>
    </dgm:pt>
    <dgm:pt modelId="{E20A38C3-2D9A-446D-A210-4443EBE1DB60}" type="parTrans" cxnId="{F380C618-6956-4DC7-83B4-6D135D7C022E}">
      <dgm:prSet/>
      <dgm:spPr/>
      <dgm:t>
        <a:bodyPr/>
        <a:lstStyle/>
        <a:p>
          <a:endParaRPr lang="zh-CN" altLang="en-US"/>
        </a:p>
      </dgm:t>
    </dgm:pt>
    <dgm:pt modelId="{938BF363-F096-42F7-8244-92C45FEB3356}" type="sibTrans" cxnId="{F380C618-6956-4DC7-83B4-6D135D7C022E}">
      <dgm:prSet/>
      <dgm:spPr/>
      <dgm:t>
        <a:bodyPr/>
        <a:lstStyle/>
        <a:p>
          <a:endParaRPr lang="zh-CN" altLang="en-US"/>
        </a:p>
      </dgm:t>
    </dgm:pt>
    <dgm:pt modelId="{CA343B56-F301-4851-844D-37BEA0A4AC56}">
      <dgm:prSet phldrT="[文本]"/>
      <dgm:spPr/>
      <dgm:t>
        <a:bodyPr/>
        <a:lstStyle/>
        <a:p>
          <a:r>
            <a:rPr lang="zh-CN" altLang="en-US" b="1" dirty="0"/>
            <a:t>他人比较法</a:t>
          </a:r>
          <a:endParaRPr lang="zh-CN" altLang="en-US" dirty="0"/>
        </a:p>
      </dgm:t>
    </dgm:pt>
    <dgm:pt modelId="{C44290A3-E1B5-4862-82B6-8A451E30825B}" type="parTrans" cxnId="{1A433CFC-E337-4954-AEFE-59F440336146}">
      <dgm:prSet/>
      <dgm:spPr/>
      <dgm:t>
        <a:bodyPr/>
        <a:lstStyle/>
        <a:p>
          <a:endParaRPr lang="zh-CN" altLang="en-US"/>
        </a:p>
      </dgm:t>
    </dgm:pt>
    <dgm:pt modelId="{21EA1E4C-7F1D-4254-A77E-55A18BAE4C72}" type="sibTrans" cxnId="{1A433CFC-E337-4954-AEFE-59F440336146}">
      <dgm:prSet/>
      <dgm:spPr/>
      <dgm:t>
        <a:bodyPr/>
        <a:lstStyle/>
        <a:p>
          <a:endParaRPr lang="zh-CN" altLang="en-US"/>
        </a:p>
      </dgm:t>
    </dgm:pt>
    <dgm:pt modelId="{70BAF4F7-4EF4-40B0-A71C-EF36D6516858}">
      <dgm:prSet phldrT="[文本]"/>
      <dgm:spPr/>
      <dgm:t>
        <a:bodyPr/>
        <a:lstStyle/>
        <a:p>
          <a:r>
            <a:rPr lang="en-US" altLang="zh-CN" dirty="0"/>
            <a:t>360°</a:t>
          </a:r>
          <a:r>
            <a:rPr lang="zh-CN" altLang="en-US" dirty="0"/>
            <a:t>评估法</a:t>
          </a:r>
        </a:p>
      </dgm:t>
    </dgm:pt>
    <dgm:pt modelId="{2BA9CEAF-EFD8-41FB-81ED-F9EDAF9A9699}" type="parTrans" cxnId="{CBAECDCC-A841-41AA-8E42-0C9B663287AE}">
      <dgm:prSet/>
      <dgm:spPr/>
      <dgm:t>
        <a:bodyPr/>
        <a:lstStyle/>
        <a:p>
          <a:endParaRPr lang="zh-CN" altLang="en-US"/>
        </a:p>
      </dgm:t>
    </dgm:pt>
    <dgm:pt modelId="{C26D1762-07FE-4B2F-A45F-4BF9091D53E6}" type="sibTrans" cxnId="{CBAECDCC-A841-41AA-8E42-0C9B663287AE}">
      <dgm:prSet/>
      <dgm:spPr/>
      <dgm:t>
        <a:bodyPr/>
        <a:lstStyle/>
        <a:p>
          <a:endParaRPr lang="zh-CN" altLang="en-US"/>
        </a:p>
      </dgm:t>
    </dgm:pt>
    <dgm:pt modelId="{BF59BE12-059A-4C1D-AED1-DBD20806734C}">
      <dgm:prSet phldrT="[文本]"/>
      <dgm:spPr/>
      <dgm:t>
        <a:bodyPr/>
        <a:lstStyle/>
        <a:p>
          <a:r>
            <a:rPr lang="zh-CN" altLang="en-US" dirty="0"/>
            <a:t>成就回顾法</a:t>
          </a:r>
        </a:p>
      </dgm:t>
    </dgm:pt>
    <dgm:pt modelId="{0A072C2E-03FB-4DE4-A686-2269797A4769}" type="parTrans" cxnId="{7434E446-1D8E-448F-8389-3558E2846505}">
      <dgm:prSet/>
      <dgm:spPr/>
      <dgm:t>
        <a:bodyPr/>
        <a:lstStyle/>
        <a:p>
          <a:endParaRPr lang="zh-CN" altLang="en-US"/>
        </a:p>
      </dgm:t>
    </dgm:pt>
    <dgm:pt modelId="{A56C6001-D9F4-4A2C-B7F2-5906EFD0186A}" type="sibTrans" cxnId="{7434E446-1D8E-448F-8389-3558E2846505}">
      <dgm:prSet/>
      <dgm:spPr/>
      <dgm:t>
        <a:bodyPr/>
        <a:lstStyle/>
        <a:p>
          <a:endParaRPr lang="zh-CN" altLang="en-US"/>
        </a:p>
      </dgm:t>
    </dgm:pt>
    <dgm:pt modelId="{ABF503E9-4519-43E1-85D5-DCC782CF8864}">
      <dgm:prSet phldrT="[文本]"/>
      <dgm:spPr/>
      <dgm:t>
        <a:bodyPr/>
        <a:lstStyle/>
        <a:p>
          <a:pPr>
            <a:buFont typeface="宋体" panose="02010600030101010101" pitchFamily="2" charset="-122"/>
            <a:buAutoNum type="ea1ChsPlain" startAt="6"/>
          </a:pPr>
          <a:r>
            <a:rPr lang="zh-CN" altLang="en-US" dirty="0"/>
            <a:t>职业测评法</a:t>
          </a:r>
        </a:p>
      </dgm:t>
    </dgm:pt>
    <dgm:pt modelId="{BDCA9A55-B8AF-4E5F-A8B1-4FAECF7654BE}" type="parTrans" cxnId="{878B2B87-7B89-4089-BD84-41B5DF85D41B}">
      <dgm:prSet/>
      <dgm:spPr/>
      <dgm:t>
        <a:bodyPr/>
        <a:lstStyle/>
        <a:p>
          <a:endParaRPr lang="zh-CN" altLang="en-US"/>
        </a:p>
      </dgm:t>
    </dgm:pt>
    <dgm:pt modelId="{9ED5CEC8-8899-4DCB-A24A-53EA54C43DA2}" type="sibTrans" cxnId="{878B2B87-7B89-4089-BD84-41B5DF85D41B}">
      <dgm:prSet/>
      <dgm:spPr/>
      <dgm:t>
        <a:bodyPr/>
        <a:lstStyle/>
        <a:p>
          <a:endParaRPr lang="zh-CN" altLang="en-US"/>
        </a:p>
      </dgm:t>
    </dgm:pt>
    <dgm:pt modelId="{428A6014-6991-4D49-B39C-216C8C488B51}">
      <dgm:prSet phldrT="[文本]"/>
      <dgm:spPr/>
      <dgm:t>
        <a:bodyPr/>
        <a:lstStyle/>
        <a:p>
          <a:r>
            <a:rPr lang="zh-CN" altLang="en-US" dirty="0"/>
            <a:t>橱窗分析法</a:t>
          </a:r>
        </a:p>
      </dgm:t>
    </dgm:pt>
    <dgm:pt modelId="{33F0BC18-A6C6-4F27-B0E2-5F98F5D045C2}" type="parTrans" cxnId="{70BA966F-8999-4C43-9ECF-E303E29B0684}">
      <dgm:prSet/>
      <dgm:spPr/>
      <dgm:t>
        <a:bodyPr/>
        <a:lstStyle/>
        <a:p>
          <a:endParaRPr lang="zh-CN" altLang="en-US"/>
        </a:p>
      </dgm:t>
    </dgm:pt>
    <dgm:pt modelId="{0CD2724C-6C69-4F4F-ADDB-7B54A538546A}" type="sibTrans" cxnId="{70BA966F-8999-4C43-9ECF-E303E29B0684}">
      <dgm:prSet/>
      <dgm:spPr/>
      <dgm:t>
        <a:bodyPr/>
        <a:lstStyle/>
        <a:p>
          <a:endParaRPr lang="zh-CN" altLang="en-US"/>
        </a:p>
      </dgm:t>
    </dgm:pt>
    <dgm:pt modelId="{6BE21F5C-6782-4F80-BC2E-7AB5E62F6667}">
      <dgm:prSet phldrT="[文本]"/>
      <dgm:spPr/>
      <dgm:t>
        <a:bodyPr/>
        <a:lstStyle/>
        <a:p>
          <a:pPr>
            <a:buFont typeface="宋体" panose="02010600030101010101" pitchFamily="2" charset="-122"/>
            <a:buAutoNum type="ea1ChsPlain" startAt="6"/>
          </a:pPr>
          <a:r>
            <a:rPr lang="zh-CN" altLang="en-US" dirty="0"/>
            <a:t>专业咨询法</a:t>
          </a:r>
        </a:p>
      </dgm:t>
    </dgm:pt>
    <dgm:pt modelId="{9912F938-E174-4BF6-9AD6-0AEE5A64A08B}" type="parTrans" cxnId="{61CEB844-D5FE-4332-B6EB-D4B2D1CAFB37}">
      <dgm:prSet/>
      <dgm:spPr/>
      <dgm:t>
        <a:bodyPr/>
        <a:lstStyle/>
        <a:p>
          <a:endParaRPr lang="zh-CN" altLang="en-US"/>
        </a:p>
      </dgm:t>
    </dgm:pt>
    <dgm:pt modelId="{6FCFD01C-424D-4A3F-AFDD-D9FA24DCB741}" type="sibTrans" cxnId="{61CEB844-D5FE-4332-B6EB-D4B2D1CAFB37}">
      <dgm:prSet/>
      <dgm:spPr/>
      <dgm:t>
        <a:bodyPr/>
        <a:lstStyle/>
        <a:p>
          <a:endParaRPr lang="zh-CN" altLang="en-US"/>
        </a:p>
      </dgm:t>
    </dgm:pt>
    <dgm:pt modelId="{49E3937A-5DE3-47A3-A191-E11BD587CC0F}" type="pres">
      <dgm:prSet presAssocID="{BD430E8E-4B48-4AF9-ABB7-C777716BFB91}" presName="cycle" presStyleCnt="0">
        <dgm:presLayoutVars>
          <dgm:dir/>
          <dgm:resizeHandles val="exact"/>
        </dgm:presLayoutVars>
      </dgm:prSet>
      <dgm:spPr/>
    </dgm:pt>
    <dgm:pt modelId="{24E5058B-26DA-4FCD-97AF-15A0FFB5100A}" type="pres">
      <dgm:prSet presAssocID="{687ED430-F13D-4DDC-9DCE-C148C7F134E5}" presName="node" presStyleLbl="node1" presStyleIdx="0" presStyleCnt="7">
        <dgm:presLayoutVars>
          <dgm:bulletEnabled val="1"/>
        </dgm:presLayoutVars>
      </dgm:prSet>
      <dgm:spPr/>
    </dgm:pt>
    <dgm:pt modelId="{540926C2-948F-4C6B-9414-384383C842E3}" type="pres">
      <dgm:prSet presAssocID="{938BF363-F096-42F7-8244-92C45FEB3356}" presName="sibTrans" presStyleLbl="sibTrans2D1" presStyleIdx="0" presStyleCnt="7"/>
      <dgm:spPr/>
    </dgm:pt>
    <dgm:pt modelId="{4F969484-A5B1-4051-A9FA-C61E056D3817}" type="pres">
      <dgm:prSet presAssocID="{938BF363-F096-42F7-8244-92C45FEB3356}" presName="connectorText" presStyleLbl="sibTrans2D1" presStyleIdx="0" presStyleCnt="7"/>
      <dgm:spPr/>
    </dgm:pt>
    <dgm:pt modelId="{F8B6B9F8-6DA7-487A-8635-E7E001FD59E3}" type="pres">
      <dgm:prSet presAssocID="{CA343B56-F301-4851-844D-37BEA0A4AC56}" presName="node" presStyleLbl="node1" presStyleIdx="1" presStyleCnt="7">
        <dgm:presLayoutVars>
          <dgm:bulletEnabled val="1"/>
        </dgm:presLayoutVars>
      </dgm:prSet>
      <dgm:spPr/>
    </dgm:pt>
    <dgm:pt modelId="{ED69B93A-6DF4-46EB-AD11-7E1A69FB739B}" type="pres">
      <dgm:prSet presAssocID="{21EA1E4C-7F1D-4254-A77E-55A18BAE4C72}" presName="sibTrans" presStyleLbl="sibTrans2D1" presStyleIdx="1" presStyleCnt="7"/>
      <dgm:spPr/>
    </dgm:pt>
    <dgm:pt modelId="{9C2BCE3E-6A1F-4E8A-8505-692F792C0B5E}" type="pres">
      <dgm:prSet presAssocID="{21EA1E4C-7F1D-4254-A77E-55A18BAE4C72}" presName="connectorText" presStyleLbl="sibTrans2D1" presStyleIdx="1" presStyleCnt="7"/>
      <dgm:spPr/>
    </dgm:pt>
    <dgm:pt modelId="{00822B33-4706-439E-AD14-307259CC514B}" type="pres">
      <dgm:prSet presAssocID="{428A6014-6991-4D49-B39C-216C8C488B51}" presName="node" presStyleLbl="node1" presStyleIdx="2" presStyleCnt="7">
        <dgm:presLayoutVars>
          <dgm:bulletEnabled val="1"/>
        </dgm:presLayoutVars>
      </dgm:prSet>
      <dgm:spPr/>
    </dgm:pt>
    <dgm:pt modelId="{56E713A4-A212-48F6-BDE7-1F864F9EAA7F}" type="pres">
      <dgm:prSet presAssocID="{0CD2724C-6C69-4F4F-ADDB-7B54A538546A}" presName="sibTrans" presStyleLbl="sibTrans2D1" presStyleIdx="2" presStyleCnt="7"/>
      <dgm:spPr/>
    </dgm:pt>
    <dgm:pt modelId="{8CE45093-6EB9-4D71-961F-A6D1F15050B4}" type="pres">
      <dgm:prSet presAssocID="{0CD2724C-6C69-4F4F-ADDB-7B54A538546A}" presName="connectorText" presStyleLbl="sibTrans2D1" presStyleIdx="2" presStyleCnt="7"/>
      <dgm:spPr/>
    </dgm:pt>
    <dgm:pt modelId="{FC5FE8CB-A23C-4A3C-A8BE-2966DC3A4419}" type="pres">
      <dgm:prSet presAssocID="{70BAF4F7-4EF4-40B0-A71C-EF36D6516858}" presName="node" presStyleLbl="node1" presStyleIdx="3" presStyleCnt="7">
        <dgm:presLayoutVars>
          <dgm:bulletEnabled val="1"/>
        </dgm:presLayoutVars>
      </dgm:prSet>
      <dgm:spPr/>
    </dgm:pt>
    <dgm:pt modelId="{0DB2837E-414C-4647-A310-DB7CF2A6BA45}" type="pres">
      <dgm:prSet presAssocID="{C26D1762-07FE-4B2F-A45F-4BF9091D53E6}" presName="sibTrans" presStyleLbl="sibTrans2D1" presStyleIdx="3" presStyleCnt="7"/>
      <dgm:spPr/>
    </dgm:pt>
    <dgm:pt modelId="{F0AC6DF3-7B4B-4E95-83E8-088035F84FE8}" type="pres">
      <dgm:prSet presAssocID="{C26D1762-07FE-4B2F-A45F-4BF9091D53E6}" presName="connectorText" presStyleLbl="sibTrans2D1" presStyleIdx="3" presStyleCnt="7"/>
      <dgm:spPr/>
    </dgm:pt>
    <dgm:pt modelId="{A3BA59D0-9ED1-4324-8A60-DC06EBA1212E}" type="pres">
      <dgm:prSet presAssocID="{BF59BE12-059A-4C1D-AED1-DBD20806734C}" presName="node" presStyleLbl="node1" presStyleIdx="4" presStyleCnt="7">
        <dgm:presLayoutVars>
          <dgm:bulletEnabled val="1"/>
        </dgm:presLayoutVars>
      </dgm:prSet>
      <dgm:spPr/>
    </dgm:pt>
    <dgm:pt modelId="{13927A0D-1286-499B-981A-97F698B2EA36}" type="pres">
      <dgm:prSet presAssocID="{A56C6001-D9F4-4A2C-B7F2-5906EFD0186A}" presName="sibTrans" presStyleLbl="sibTrans2D1" presStyleIdx="4" presStyleCnt="7"/>
      <dgm:spPr/>
    </dgm:pt>
    <dgm:pt modelId="{41D39CCF-85F8-430C-A318-A98421513065}" type="pres">
      <dgm:prSet presAssocID="{A56C6001-D9F4-4A2C-B7F2-5906EFD0186A}" presName="connectorText" presStyleLbl="sibTrans2D1" presStyleIdx="4" presStyleCnt="7"/>
      <dgm:spPr/>
    </dgm:pt>
    <dgm:pt modelId="{EA598798-4225-40BE-9AA2-D6BEC641BEEC}" type="pres">
      <dgm:prSet presAssocID="{ABF503E9-4519-43E1-85D5-DCC782CF8864}" presName="node" presStyleLbl="node1" presStyleIdx="5" presStyleCnt="7">
        <dgm:presLayoutVars>
          <dgm:bulletEnabled val="1"/>
        </dgm:presLayoutVars>
      </dgm:prSet>
      <dgm:spPr/>
    </dgm:pt>
    <dgm:pt modelId="{A00FCC77-D168-4F6E-A413-D9C0BB87A151}" type="pres">
      <dgm:prSet presAssocID="{9ED5CEC8-8899-4DCB-A24A-53EA54C43DA2}" presName="sibTrans" presStyleLbl="sibTrans2D1" presStyleIdx="5" presStyleCnt="7"/>
      <dgm:spPr/>
    </dgm:pt>
    <dgm:pt modelId="{BD46A413-46B0-4A90-A37F-B77015A4BFF9}" type="pres">
      <dgm:prSet presAssocID="{9ED5CEC8-8899-4DCB-A24A-53EA54C43DA2}" presName="connectorText" presStyleLbl="sibTrans2D1" presStyleIdx="5" presStyleCnt="7"/>
      <dgm:spPr/>
    </dgm:pt>
    <dgm:pt modelId="{86B3EAF4-3BCB-4C66-B3CF-BE81D94CCBB6}" type="pres">
      <dgm:prSet presAssocID="{6BE21F5C-6782-4F80-BC2E-7AB5E62F6667}" presName="node" presStyleLbl="node1" presStyleIdx="6" presStyleCnt="7">
        <dgm:presLayoutVars>
          <dgm:bulletEnabled val="1"/>
        </dgm:presLayoutVars>
      </dgm:prSet>
      <dgm:spPr/>
    </dgm:pt>
    <dgm:pt modelId="{9ED4E490-3A60-44E0-9477-E3A5D350E8A8}" type="pres">
      <dgm:prSet presAssocID="{6FCFD01C-424D-4A3F-AFDD-D9FA24DCB741}" presName="sibTrans" presStyleLbl="sibTrans2D1" presStyleIdx="6" presStyleCnt="7"/>
      <dgm:spPr/>
    </dgm:pt>
    <dgm:pt modelId="{D70356F6-A55A-4A1F-9D07-7B096A6BE826}" type="pres">
      <dgm:prSet presAssocID="{6FCFD01C-424D-4A3F-AFDD-D9FA24DCB741}" presName="connectorText" presStyleLbl="sibTrans2D1" presStyleIdx="6" presStyleCnt="7"/>
      <dgm:spPr/>
    </dgm:pt>
  </dgm:ptLst>
  <dgm:cxnLst>
    <dgm:cxn modelId="{8BBF9408-5ED2-49E8-905C-B04233B0FC83}" type="presOf" srcId="{6FCFD01C-424D-4A3F-AFDD-D9FA24DCB741}" destId="{D70356F6-A55A-4A1F-9D07-7B096A6BE826}" srcOrd="1" destOrd="0" presId="urn:microsoft.com/office/officeart/2005/8/layout/cycle2"/>
    <dgm:cxn modelId="{FD288312-0BEF-49B3-A3E6-C413BC66513A}" type="presOf" srcId="{938BF363-F096-42F7-8244-92C45FEB3356}" destId="{4F969484-A5B1-4051-A9FA-C61E056D3817}" srcOrd="1" destOrd="0" presId="urn:microsoft.com/office/officeart/2005/8/layout/cycle2"/>
    <dgm:cxn modelId="{F380C618-6956-4DC7-83B4-6D135D7C022E}" srcId="{BD430E8E-4B48-4AF9-ABB7-C777716BFB91}" destId="{687ED430-F13D-4DDC-9DCE-C148C7F134E5}" srcOrd="0" destOrd="0" parTransId="{E20A38C3-2D9A-446D-A210-4443EBE1DB60}" sibTransId="{938BF363-F096-42F7-8244-92C45FEB3356}"/>
    <dgm:cxn modelId="{A2F0EE1B-C909-4521-8237-9589684C6938}" type="presOf" srcId="{6FCFD01C-424D-4A3F-AFDD-D9FA24DCB741}" destId="{9ED4E490-3A60-44E0-9477-E3A5D350E8A8}" srcOrd="0" destOrd="0" presId="urn:microsoft.com/office/officeart/2005/8/layout/cycle2"/>
    <dgm:cxn modelId="{D8B98C2A-251A-4972-A359-938407776A17}" type="presOf" srcId="{0CD2724C-6C69-4F4F-ADDB-7B54A538546A}" destId="{56E713A4-A212-48F6-BDE7-1F864F9EAA7F}" srcOrd="0" destOrd="0" presId="urn:microsoft.com/office/officeart/2005/8/layout/cycle2"/>
    <dgm:cxn modelId="{CFE9AA2C-6D43-402D-BEE8-3F2210D9A7C4}" type="presOf" srcId="{ABF503E9-4519-43E1-85D5-DCC782CF8864}" destId="{EA598798-4225-40BE-9AA2-D6BEC641BEEC}" srcOrd="0" destOrd="0" presId="urn:microsoft.com/office/officeart/2005/8/layout/cycle2"/>
    <dgm:cxn modelId="{F36BCB5C-0525-4D03-86B4-9B36644D478C}" type="presOf" srcId="{428A6014-6991-4D49-B39C-216C8C488B51}" destId="{00822B33-4706-439E-AD14-307259CC514B}" srcOrd="0" destOrd="0" presId="urn:microsoft.com/office/officeart/2005/8/layout/cycle2"/>
    <dgm:cxn modelId="{1026D561-F372-4415-B76D-608B9C09D5BB}" type="presOf" srcId="{C26D1762-07FE-4B2F-A45F-4BF9091D53E6}" destId="{F0AC6DF3-7B4B-4E95-83E8-088035F84FE8}" srcOrd="1" destOrd="0" presId="urn:microsoft.com/office/officeart/2005/8/layout/cycle2"/>
    <dgm:cxn modelId="{61CEB844-D5FE-4332-B6EB-D4B2D1CAFB37}" srcId="{BD430E8E-4B48-4AF9-ABB7-C777716BFB91}" destId="{6BE21F5C-6782-4F80-BC2E-7AB5E62F6667}" srcOrd="6" destOrd="0" parTransId="{9912F938-E174-4BF6-9AD6-0AEE5A64A08B}" sibTransId="{6FCFD01C-424D-4A3F-AFDD-D9FA24DCB741}"/>
    <dgm:cxn modelId="{CC4EE964-C92A-495E-A31D-5DDB8ECE65C2}" type="presOf" srcId="{A56C6001-D9F4-4A2C-B7F2-5906EFD0186A}" destId="{13927A0D-1286-499B-981A-97F698B2EA36}" srcOrd="0" destOrd="0" presId="urn:microsoft.com/office/officeart/2005/8/layout/cycle2"/>
    <dgm:cxn modelId="{7434E446-1D8E-448F-8389-3558E2846505}" srcId="{BD430E8E-4B48-4AF9-ABB7-C777716BFB91}" destId="{BF59BE12-059A-4C1D-AED1-DBD20806734C}" srcOrd="4" destOrd="0" parTransId="{0A072C2E-03FB-4DE4-A686-2269797A4769}" sibTransId="{A56C6001-D9F4-4A2C-B7F2-5906EFD0186A}"/>
    <dgm:cxn modelId="{51C60A48-2117-4635-865B-FDB1ED076C4C}" type="presOf" srcId="{6BE21F5C-6782-4F80-BC2E-7AB5E62F6667}" destId="{86B3EAF4-3BCB-4C66-B3CF-BE81D94CCBB6}" srcOrd="0" destOrd="0" presId="urn:microsoft.com/office/officeart/2005/8/layout/cycle2"/>
    <dgm:cxn modelId="{70BA966F-8999-4C43-9ECF-E303E29B0684}" srcId="{BD430E8E-4B48-4AF9-ABB7-C777716BFB91}" destId="{428A6014-6991-4D49-B39C-216C8C488B51}" srcOrd="2" destOrd="0" parTransId="{33F0BC18-A6C6-4F27-B0E2-5F98F5D045C2}" sibTransId="{0CD2724C-6C69-4F4F-ADDB-7B54A538546A}"/>
    <dgm:cxn modelId="{A96E8972-35AA-43A9-8331-24D46441390F}" type="presOf" srcId="{21EA1E4C-7F1D-4254-A77E-55A18BAE4C72}" destId="{ED69B93A-6DF4-46EB-AD11-7E1A69FB739B}" srcOrd="0" destOrd="0" presId="urn:microsoft.com/office/officeart/2005/8/layout/cycle2"/>
    <dgm:cxn modelId="{FABFE057-ADD6-4522-B5C2-13AE61372013}" type="presOf" srcId="{9ED5CEC8-8899-4DCB-A24A-53EA54C43DA2}" destId="{A00FCC77-D168-4F6E-A413-D9C0BB87A151}" srcOrd="0" destOrd="0" presId="urn:microsoft.com/office/officeart/2005/8/layout/cycle2"/>
    <dgm:cxn modelId="{878B2B87-7B89-4089-BD84-41B5DF85D41B}" srcId="{BD430E8E-4B48-4AF9-ABB7-C777716BFB91}" destId="{ABF503E9-4519-43E1-85D5-DCC782CF8864}" srcOrd="5" destOrd="0" parTransId="{BDCA9A55-B8AF-4E5F-A8B1-4FAECF7654BE}" sibTransId="{9ED5CEC8-8899-4DCB-A24A-53EA54C43DA2}"/>
    <dgm:cxn modelId="{7F76EA9E-F1A3-4C52-90B9-8D683530C435}" type="presOf" srcId="{0CD2724C-6C69-4F4F-ADDB-7B54A538546A}" destId="{8CE45093-6EB9-4D71-961F-A6D1F15050B4}" srcOrd="1" destOrd="0" presId="urn:microsoft.com/office/officeart/2005/8/layout/cycle2"/>
    <dgm:cxn modelId="{1AF02B9F-CEA5-402E-8D80-6775CC65564E}" type="presOf" srcId="{9ED5CEC8-8899-4DCB-A24A-53EA54C43DA2}" destId="{BD46A413-46B0-4A90-A37F-B77015A4BFF9}" srcOrd="1" destOrd="0" presId="urn:microsoft.com/office/officeart/2005/8/layout/cycle2"/>
    <dgm:cxn modelId="{58F433AB-7A24-4E83-B1A9-ACC706D3C7C5}" type="presOf" srcId="{C26D1762-07FE-4B2F-A45F-4BF9091D53E6}" destId="{0DB2837E-414C-4647-A310-DB7CF2A6BA45}" srcOrd="0" destOrd="0" presId="urn:microsoft.com/office/officeart/2005/8/layout/cycle2"/>
    <dgm:cxn modelId="{94A0A3B6-2F17-480A-99D5-82E9AF677B8D}" type="presOf" srcId="{BD430E8E-4B48-4AF9-ABB7-C777716BFB91}" destId="{49E3937A-5DE3-47A3-A191-E11BD587CC0F}" srcOrd="0" destOrd="0" presId="urn:microsoft.com/office/officeart/2005/8/layout/cycle2"/>
    <dgm:cxn modelId="{B2450DBD-C8A4-481F-A10E-E32D3116D103}" type="presOf" srcId="{A56C6001-D9F4-4A2C-B7F2-5906EFD0186A}" destId="{41D39CCF-85F8-430C-A318-A98421513065}" srcOrd="1" destOrd="0" presId="urn:microsoft.com/office/officeart/2005/8/layout/cycle2"/>
    <dgm:cxn modelId="{187A7BC4-A772-4FF7-9CF6-D1C1FC9A9725}" type="presOf" srcId="{21EA1E4C-7F1D-4254-A77E-55A18BAE4C72}" destId="{9C2BCE3E-6A1F-4E8A-8505-692F792C0B5E}" srcOrd="1" destOrd="0" presId="urn:microsoft.com/office/officeart/2005/8/layout/cycle2"/>
    <dgm:cxn modelId="{701D3BCB-A51B-4546-8D34-AB368C297B44}" type="presOf" srcId="{938BF363-F096-42F7-8244-92C45FEB3356}" destId="{540926C2-948F-4C6B-9414-384383C842E3}" srcOrd="0" destOrd="0" presId="urn:microsoft.com/office/officeart/2005/8/layout/cycle2"/>
    <dgm:cxn modelId="{CBAECDCC-A841-41AA-8E42-0C9B663287AE}" srcId="{BD430E8E-4B48-4AF9-ABB7-C777716BFB91}" destId="{70BAF4F7-4EF4-40B0-A71C-EF36D6516858}" srcOrd="3" destOrd="0" parTransId="{2BA9CEAF-EFD8-41FB-81ED-F9EDAF9A9699}" sibTransId="{C26D1762-07FE-4B2F-A45F-4BF9091D53E6}"/>
    <dgm:cxn modelId="{B5E75FDB-4034-414E-BAE6-AF8E50450E53}" type="presOf" srcId="{687ED430-F13D-4DDC-9DCE-C148C7F134E5}" destId="{24E5058B-26DA-4FCD-97AF-15A0FFB5100A}" srcOrd="0" destOrd="0" presId="urn:microsoft.com/office/officeart/2005/8/layout/cycle2"/>
    <dgm:cxn modelId="{21C127DF-D48F-4A3A-BE09-0B1D7FE8D8F4}" type="presOf" srcId="{BF59BE12-059A-4C1D-AED1-DBD20806734C}" destId="{A3BA59D0-9ED1-4324-8A60-DC06EBA1212E}" srcOrd="0" destOrd="0" presId="urn:microsoft.com/office/officeart/2005/8/layout/cycle2"/>
    <dgm:cxn modelId="{C91956E3-54BD-4407-9B8B-8A630BCE5A18}" type="presOf" srcId="{CA343B56-F301-4851-844D-37BEA0A4AC56}" destId="{F8B6B9F8-6DA7-487A-8635-E7E001FD59E3}" srcOrd="0" destOrd="0" presId="urn:microsoft.com/office/officeart/2005/8/layout/cycle2"/>
    <dgm:cxn modelId="{5E24D8FB-5549-47BB-96F1-4F11B90FB8F1}" type="presOf" srcId="{70BAF4F7-4EF4-40B0-A71C-EF36D6516858}" destId="{FC5FE8CB-A23C-4A3C-A8BE-2966DC3A4419}" srcOrd="0" destOrd="0" presId="urn:microsoft.com/office/officeart/2005/8/layout/cycle2"/>
    <dgm:cxn modelId="{1A433CFC-E337-4954-AEFE-59F440336146}" srcId="{BD430E8E-4B48-4AF9-ABB7-C777716BFB91}" destId="{CA343B56-F301-4851-844D-37BEA0A4AC56}" srcOrd="1" destOrd="0" parTransId="{C44290A3-E1B5-4862-82B6-8A451E30825B}" sibTransId="{21EA1E4C-7F1D-4254-A77E-55A18BAE4C72}"/>
    <dgm:cxn modelId="{17AAA278-BEB5-4B14-956F-4F50D48D2EDE}" type="presParOf" srcId="{49E3937A-5DE3-47A3-A191-E11BD587CC0F}" destId="{24E5058B-26DA-4FCD-97AF-15A0FFB5100A}" srcOrd="0" destOrd="0" presId="urn:microsoft.com/office/officeart/2005/8/layout/cycle2"/>
    <dgm:cxn modelId="{9D647019-C730-484F-87FE-EF33A86A480D}" type="presParOf" srcId="{49E3937A-5DE3-47A3-A191-E11BD587CC0F}" destId="{540926C2-948F-4C6B-9414-384383C842E3}" srcOrd="1" destOrd="0" presId="urn:microsoft.com/office/officeart/2005/8/layout/cycle2"/>
    <dgm:cxn modelId="{7C0CDEEF-5F9B-4CFD-A2ED-A71F3E72DA1A}" type="presParOf" srcId="{540926C2-948F-4C6B-9414-384383C842E3}" destId="{4F969484-A5B1-4051-A9FA-C61E056D3817}" srcOrd="0" destOrd="0" presId="urn:microsoft.com/office/officeart/2005/8/layout/cycle2"/>
    <dgm:cxn modelId="{69146BF1-E20A-44AE-B233-0A9A29BAF6BF}" type="presParOf" srcId="{49E3937A-5DE3-47A3-A191-E11BD587CC0F}" destId="{F8B6B9F8-6DA7-487A-8635-E7E001FD59E3}" srcOrd="2" destOrd="0" presId="urn:microsoft.com/office/officeart/2005/8/layout/cycle2"/>
    <dgm:cxn modelId="{647DE9A3-E14D-4473-9065-851CBE4D519E}" type="presParOf" srcId="{49E3937A-5DE3-47A3-A191-E11BD587CC0F}" destId="{ED69B93A-6DF4-46EB-AD11-7E1A69FB739B}" srcOrd="3" destOrd="0" presId="urn:microsoft.com/office/officeart/2005/8/layout/cycle2"/>
    <dgm:cxn modelId="{93ADB00E-FF97-4710-B772-2CBB6C5EF8B8}" type="presParOf" srcId="{ED69B93A-6DF4-46EB-AD11-7E1A69FB739B}" destId="{9C2BCE3E-6A1F-4E8A-8505-692F792C0B5E}" srcOrd="0" destOrd="0" presId="urn:microsoft.com/office/officeart/2005/8/layout/cycle2"/>
    <dgm:cxn modelId="{07548D54-68C2-4628-B499-7F0BF924D80C}" type="presParOf" srcId="{49E3937A-5DE3-47A3-A191-E11BD587CC0F}" destId="{00822B33-4706-439E-AD14-307259CC514B}" srcOrd="4" destOrd="0" presId="urn:microsoft.com/office/officeart/2005/8/layout/cycle2"/>
    <dgm:cxn modelId="{DA516275-E736-434B-BD00-A73837AD1892}" type="presParOf" srcId="{49E3937A-5DE3-47A3-A191-E11BD587CC0F}" destId="{56E713A4-A212-48F6-BDE7-1F864F9EAA7F}" srcOrd="5" destOrd="0" presId="urn:microsoft.com/office/officeart/2005/8/layout/cycle2"/>
    <dgm:cxn modelId="{36A7665E-1811-4D03-A819-8A846FCA424F}" type="presParOf" srcId="{56E713A4-A212-48F6-BDE7-1F864F9EAA7F}" destId="{8CE45093-6EB9-4D71-961F-A6D1F15050B4}" srcOrd="0" destOrd="0" presId="urn:microsoft.com/office/officeart/2005/8/layout/cycle2"/>
    <dgm:cxn modelId="{5FEB7D59-932A-4F90-B69C-9997D8516E0A}" type="presParOf" srcId="{49E3937A-5DE3-47A3-A191-E11BD587CC0F}" destId="{FC5FE8CB-A23C-4A3C-A8BE-2966DC3A4419}" srcOrd="6" destOrd="0" presId="urn:microsoft.com/office/officeart/2005/8/layout/cycle2"/>
    <dgm:cxn modelId="{E5F69A4B-74BE-468C-B528-FBE3FA269A24}" type="presParOf" srcId="{49E3937A-5DE3-47A3-A191-E11BD587CC0F}" destId="{0DB2837E-414C-4647-A310-DB7CF2A6BA45}" srcOrd="7" destOrd="0" presId="urn:microsoft.com/office/officeart/2005/8/layout/cycle2"/>
    <dgm:cxn modelId="{F9CD1476-4073-486F-99B3-ACDFED6D4F33}" type="presParOf" srcId="{0DB2837E-414C-4647-A310-DB7CF2A6BA45}" destId="{F0AC6DF3-7B4B-4E95-83E8-088035F84FE8}" srcOrd="0" destOrd="0" presId="urn:microsoft.com/office/officeart/2005/8/layout/cycle2"/>
    <dgm:cxn modelId="{E7F74E99-C678-43ED-AB1D-404F23CD3528}" type="presParOf" srcId="{49E3937A-5DE3-47A3-A191-E11BD587CC0F}" destId="{A3BA59D0-9ED1-4324-8A60-DC06EBA1212E}" srcOrd="8" destOrd="0" presId="urn:microsoft.com/office/officeart/2005/8/layout/cycle2"/>
    <dgm:cxn modelId="{59941ADA-C3E2-44D1-964C-B0D369F72122}" type="presParOf" srcId="{49E3937A-5DE3-47A3-A191-E11BD587CC0F}" destId="{13927A0D-1286-499B-981A-97F698B2EA36}" srcOrd="9" destOrd="0" presId="urn:microsoft.com/office/officeart/2005/8/layout/cycle2"/>
    <dgm:cxn modelId="{19BC62B3-F81D-4CA3-8C77-CD3AF0C65E7A}" type="presParOf" srcId="{13927A0D-1286-499B-981A-97F698B2EA36}" destId="{41D39CCF-85F8-430C-A318-A98421513065}" srcOrd="0" destOrd="0" presId="urn:microsoft.com/office/officeart/2005/8/layout/cycle2"/>
    <dgm:cxn modelId="{2C84C76D-F3B5-4789-8F4B-F6A3E592157D}" type="presParOf" srcId="{49E3937A-5DE3-47A3-A191-E11BD587CC0F}" destId="{EA598798-4225-40BE-9AA2-D6BEC641BEEC}" srcOrd="10" destOrd="0" presId="urn:microsoft.com/office/officeart/2005/8/layout/cycle2"/>
    <dgm:cxn modelId="{E6B3FD1D-2E23-424E-AAA2-6A18DB2A9D2A}" type="presParOf" srcId="{49E3937A-5DE3-47A3-A191-E11BD587CC0F}" destId="{A00FCC77-D168-4F6E-A413-D9C0BB87A151}" srcOrd="11" destOrd="0" presId="urn:microsoft.com/office/officeart/2005/8/layout/cycle2"/>
    <dgm:cxn modelId="{DC7DDFF4-B673-4DC6-B548-67EDC9052684}" type="presParOf" srcId="{A00FCC77-D168-4F6E-A413-D9C0BB87A151}" destId="{BD46A413-46B0-4A90-A37F-B77015A4BFF9}" srcOrd="0" destOrd="0" presId="urn:microsoft.com/office/officeart/2005/8/layout/cycle2"/>
    <dgm:cxn modelId="{D7335A1F-54AD-47D0-950A-AEE80B58E3DE}" type="presParOf" srcId="{49E3937A-5DE3-47A3-A191-E11BD587CC0F}" destId="{86B3EAF4-3BCB-4C66-B3CF-BE81D94CCBB6}" srcOrd="12" destOrd="0" presId="urn:microsoft.com/office/officeart/2005/8/layout/cycle2"/>
    <dgm:cxn modelId="{F68455EE-652B-4C41-947B-F84A180D26FC}" type="presParOf" srcId="{49E3937A-5DE3-47A3-A191-E11BD587CC0F}" destId="{9ED4E490-3A60-44E0-9477-E3A5D350E8A8}" srcOrd="13" destOrd="0" presId="urn:microsoft.com/office/officeart/2005/8/layout/cycle2"/>
    <dgm:cxn modelId="{38BD4144-A1E8-42E3-BA51-0104434D195C}" type="presParOf" srcId="{9ED4E490-3A60-44E0-9477-E3A5D350E8A8}" destId="{D70356F6-A55A-4A1F-9D07-7B096A6BE826}" srcOrd="0" destOrd="0" presId="urn:microsoft.com/office/officeart/2005/8/layout/cycle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448529-D8C7-4A6C-95EB-DE87BA3BD1F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FCAE9540-0A8D-4CFC-8C60-D156599AD251}">
      <dgm:prSet custT="1"/>
      <dgm:spPr/>
      <dgm:t>
        <a:bodyPr/>
        <a:lstStyle/>
        <a:p>
          <a:r>
            <a:rPr lang="zh-CN" sz="2400" b="1" kern="1200" dirty="0">
              <a:solidFill>
                <a:prstClr val="white"/>
              </a:solidFill>
              <a:latin typeface="Calibri"/>
              <a:ea typeface="微软雅黑"/>
              <a:cs typeface="+mn-cs"/>
            </a:rPr>
            <a:t>活动一  </a:t>
          </a:r>
          <a:r>
            <a:rPr lang="zh-CN" altLang="en-US" sz="2400" b="1" kern="1200" dirty="0">
              <a:solidFill>
                <a:prstClr val="white"/>
              </a:solidFill>
              <a:latin typeface="Calibri"/>
              <a:ea typeface="微软雅黑"/>
              <a:cs typeface="+mn-cs"/>
            </a:rPr>
            <a:t> 认识你自己</a:t>
          </a:r>
          <a:endParaRPr lang="zh-CN" altLang="en-US" sz="2400" kern="1200" dirty="0"/>
        </a:p>
      </dgm:t>
    </dgm:pt>
    <dgm:pt modelId="{37EC1BFB-F8C3-424F-A044-4AD27BCE0AB6}" type="parTrans" cxnId="{008DD9AA-5B95-4CE6-9FE8-B7B42FB12E95}">
      <dgm:prSet/>
      <dgm:spPr/>
      <dgm:t>
        <a:bodyPr/>
        <a:lstStyle/>
        <a:p>
          <a:endParaRPr lang="zh-CN" altLang="en-US"/>
        </a:p>
      </dgm:t>
    </dgm:pt>
    <dgm:pt modelId="{080B9B31-5EB9-4586-991C-A44925A02881}" type="sibTrans" cxnId="{008DD9AA-5B95-4CE6-9FE8-B7B42FB12E95}">
      <dgm:prSet/>
      <dgm:spPr/>
      <dgm:t>
        <a:bodyPr/>
        <a:lstStyle/>
        <a:p>
          <a:endParaRPr lang="zh-CN" altLang="en-US"/>
        </a:p>
      </dgm:t>
    </dgm:pt>
    <dgm:pt modelId="{FF378411-FB51-4DBA-8ABC-27ACCD61123E}">
      <dgm:prSet custT="1"/>
      <dgm:spPr/>
      <dgm:t>
        <a:bodyPr/>
        <a:lstStyle/>
        <a:p>
          <a:r>
            <a:rPr lang="zh-CN" sz="2400" b="1" kern="1200" dirty="0">
              <a:solidFill>
                <a:prstClr val="white"/>
              </a:solidFill>
              <a:latin typeface="Calibri"/>
              <a:ea typeface="微软雅黑"/>
              <a:cs typeface="+mn-cs"/>
            </a:rPr>
            <a:t>活动二</a:t>
          </a:r>
          <a:r>
            <a:rPr lang="en-US" altLang="zh-CN" sz="2400" b="1" kern="1200" dirty="0">
              <a:solidFill>
                <a:prstClr val="white"/>
              </a:solidFill>
              <a:latin typeface="Calibri"/>
              <a:ea typeface="微软雅黑"/>
              <a:cs typeface="+mn-cs"/>
            </a:rPr>
            <a:t>   </a:t>
          </a:r>
          <a:r>
            <a:rPr lang="zh-CN" altLang="en-US" sz="2400" b="1" kern="1200" dirty="0">
              <a:solidFill>
                <a:prstClr val="white"/>
              </a:solidFill>
              <a:latin typeface="Calibri"/>
              <a:ea typeface="微软雅黑"/>
              <a:cs typeface="+mn-cs"/>
            </a:rPr>
            <a:t>我是谁</a:t>
          </a:r>
          <a:endParaRPr lang="zh-CN" altLang="en-US" sz="2400" kern="1200" dirty="0"/>
        </a:p>
      </dgm:t>
    </dgm:pt>
    <dgm:pt modelId="{FB63F317-4EE2-4A0E-A938-E66B1218AD3C}" type="parTrans" cxnId="{59955171-97AD-4FCD-ADD9-17A8ACE4F3BE}">
      <dgm:prSet/>
      <dgm:spPr/>
      <dgm:t>
        <a:bodyPr/>
        <a:lstStyle/>
        <a:p>
          <a:endParaRPr lang="zh-CN" altLang="en-US"/>
        </a:p>
      </dgm:t>
    </dgm:pt>
    <dgm:pt modelId="{1F9E0E8F-5192-4C32-82D8-425E9B3C504A}" type="sibTrans" cxnId="{59955171-97AD-4FCD-ADD9-17A8ACE4F3BE}">
      <dgm:prSet/>
      <dgm:spPr/>
      <dgm:t>
        <a:bodyPr/>
        <a:lstStyle/>
        <a:p>
          <a:endParaRPr lang="zh-CN" altLang="en-US"/>
        </a:p>
      </dgm:t>
    </dgm:pt>
    <dgm:pt modelId="{2D46B671-08A5-4807-AECF-93CA4B7AB44B}" type="pres">
      <dgm:prSet presAssocID="{CD448529-D8C7-4A6C-95EB-DE87BA3BD1FF}" presName="linear" presStyleCnt="0">
        <dgm:presLayoutVars>
          <dgm:animLvl val="lvl"/>
          <dgm:resizeHandles val="exact"/>
        </dgm:presLayoutVars>
      </dgm:prSet>
      <dgm:spPr/>
    </dgm:pt>
    <dgm:pt modelId="{5AB7C4ED-30F0-4A25-BF4B-16E2FA1D3550}" type="pres">
      <dgm:prSet presAssocID="{FCAE9540-0A8D-4CFC-8C60-D156599AD251}" presName="parentText" presStyleLbl="node1" presStyleIdx="0" presStyleCnt="2">
        <dgm:presLayoutVars>
          <dgm:chMax val="0"/>
          <dgm:bulletEnabled val="1"/>
        </dgm:presLayoutVars>
      </dgm:prSet>
      <dgm:spPr/>
    </dgm:pt>
    <dgm:pt modelId="{973631BF-C618-400B-81A4-3E6286B0862E}" type="pres">
      <dgm:prSet presAssocID="{080B9B31-5EB9-4586-991C-A44925A02881}" presName="spacer" presStyleCnt="0"/>
      <dgm:spPr/>
    </dgm:pt>
    <dgm:pt modelId="{A286B1F0-A3DD-4EDC-9C1D-499C3BD41704}" type="pres">
      <dgm:prSet presAssocID="{FF378411-FB51-4DBA-8ABC-27ACCD61123E}" presName="parentText" presStyleLbl="node1" presStyleIdx="1" presStyleCnt="2">
        <dgm:presLayoutVars>
          <dgm:chMax val="0"/>
          <dgm:bulletEnabled val="1"/>
        </dgm:presLayoutVars>
      </dgm:prSet>
      <dgm:spPr/>
    </dgm:pt>
  </dgm:ptLst>
  <dgm:cxnLst>
    <dgm:cxn modelId="{59955171-97AD-4FCD-ADD9-17A8ACE4F3BE}" srcId="{CD448529-D8C7-4A6C-95EB-DE87BA3BD1FF}" destId="{FF378411-FB51-4DBA-8ABC-27ACCD61123E}" srcOrd="1" destOrd="0" parTransId="{FB63F317-4EE2-4A0E-A938-E66B1218AD3C}" sibTransId="{1F9E0E8F-5192-4C32-82D8-425E9B3C504A}"/>
    <dgm:cxn modelId="{8C9E5F58-4151-413C-B8D0-D54AC8E90AAD}" type="presOf" srcId="{CD448529-D8C7-4A6C-95EB-DE87BA3BD1FF}" destId="{2D46B671-08A5-4807-AECF-93CA4B7AB44B}" srcOrd="0" destOrd="0" presId="urn:microsoft.com/office/officeart/2005/8/layout/vList2"/>
    <dgm:cxn modelId="{22843895-E5E8-4BAE-B6D0-4D92FB75EFF3}" type="presOf" srcId="{FCAE9540-0A8D-4CFC-8C60-D156599AD251}" destId="{5AB7C4ED-30F0-4A25-BF4B-16E2FA1D3550}" srcOrd="0" destOrd="0" presId="urn:microsoft.com/office/officeart/2005/8/layout/vList2"/>
    <dgm:cxn modelId="{008DD9AA-5B95-4CE6-9FE8-B7B42FB12E95}" srcId="{CD448529-D8C7-4A6C-95EB-DE87BA3BD1FF}" destId="{FCAE9540-0A8D-4CFC-8C60-D156599AD251}" srcOrd="0" destOrd="0" parTransId="{37EC1BFB-F8C3-424F-A044-4AD27BCE0AB6}" sibTransId="{080B9B31-5EB9-4586-991C-A44925A02881}"/>
    <dgm:cxn modelId="{7258FBFA-5ECE-4279-8095-0B9D6FBA298D}" type="presOf" srcId="{FF378411-FB51-4DBA-8ABC-27ACCD61123E}" destId="{A286B1F0-A3DD-4EDC-9C1D-499C3BD41704}" srcOrd="0" destOrd="0" presId="urn:microsoft.com/office/officeart/2005/8/layout/vList2"/>
    <dgm:cxn modelId="{C66574EE-1951-4C80-8872-466E6835EE93}" type="presParOf" srcId="{2D46B671-08A5-4807-AECF-93CA4B7AB44B}" destId="{5AB7C4ED-30F0-4A25-BF4B-16E2FA1D3550}" srcOrd="0" destOrd="0" presId="urn:microsoft.com/office/officeart/2005/8/layout/vList2"/>
    <dgm:cxn modelId="{43109A88-8A04-4F0A-B695-ACD68795AFD1}" type="presParOf" srcId="{2D46B671-08A5-4807-AECF-93CA4B7AB44B}" destId="{973631BF-C618-400B-81A4-3E6286B0862E}" srcOrd="1" destOrd="0" presId="urn:microsoft.com/office/officeart/2005/8/layout/vList2"/>
    <dgm:cxn modelId="{A1E2B943-67A7-46EF-B6EA-E12B3A0E1F47}" type="presParOf" srcId="{2D46B671-08A5-4807-AECF-93CA4B7AB44B}" destId="{A286B1F0-A3DD-4EDC-9C1D-499C3BD4170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D448529-D8C7-4A6C-95EB-DE87BA3BD1F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FCAE9540-0A8D-4CFC-8C60-D156599AD251}">
      <dgm:prSet custT="1"/>
      <dgm:spPr/>
      <dgm:t>
        <a:bodyPr/>
        <a:lstStyle/>
        <a:p>
          <a:r>
            <a:rPr lang="en-US" altLang="zh-CN" sz="2400" kern="1200" dirty="0"/>
            <a:t>1.</a:t>
          </a:r>
          <a:r>
            <a:rPr lang="zh-CN" altLang="en-US" sz="2400" kern="1200" dirty="0"/>
            <a:t>运用本节的方法，指出自己和别人在自我认识方面存在哪些差异。</a:t>
          </a:r>
        </a:p>
      </dgm:t>
    </dgm:pt>
    <dgm:pt modelId="{37EC1BFB-F8C3-424F-A044-4AD27BCE0AB6}" type="parTrans" cxnId="{008DD9AA-5B95-4CE6-9FE8-B7B42FB12E95}">
      <dgm:prSet/>
      <dgm:spPr/>
      <dgm:t>
        <a:bodyPr/>
        <a:lstStyle/>
        <a:p>
          <a:endParaRPr lang="zh-CN" altLang="en-US"/>
        </a:p>
      </dgm:t>
    </dgm:pt>
    <dgm:pt modelId="{080B9B31-5EB9-4586-991C-A44925A02881}" type="sibTrans" cxnId="{008DD9AA-5B95-4CE6-9FE8-B7B42FB12E95}">
      <dgm:prSet/>
      <dgm:spPr/>
      <dgm:t>
        <a:bodyPr/>
        <a:lstStyle/>
        <a:p>
          <a:endParaRPr lang="zh-CN" altLang="en-US"/>
        </a:p>
      </dgm:t>
    </dgm:pt>
    <dgm:pt modelId="{D1C62C37-D893-4EBD-8514-49AE0BF2BAC3}">
      <dgm:prSet custT="1"/>
      <dgm:spPr/>
      <dgm:t>
        <a:bodyPr/>
        <a:lstStyle/>
        <a:p>
          <a:pPr>
            <a:buFont typeface="Times New Roman" panose="02020603050405020304" pitchFamily="18" charset="0"/>
            <a:buAutoNum type="arabicPeriod"/>
          </a:pPr>
          <a:r>
            <a:rPr lang="en-US" altLang="zh-CN" sz="2400" kern="1200" dirty="0"/>
            <a:t>2.</a:t>
          </a:r>
          <a:r>
            <a:rPr lang="zh-CN" altLang="en-US" sz="2400" kern="1200" dirty="0"/>
            <a:t>根据自我认知的结果，简单规划大学的生活。</a:t>
          </a:r>
        </a:p>
      </dgm:t>
    </dgm:pt>
    <dgm:pt modelId="{8164E048-07BD-4A88-B34D-1B4832F098A6}" type="parTrans" cxnId="{7C1D6144-7EDE-43F3-BAFD-6533D842C827}">
      <dgm:prSet/>
      <dgm:spPr/>
      <dgm:t>
        <a:bodyPr/>
        <a:lstStyle/>
        <a:p>
          <a:endParaRPr lang="zh-CN" altLang="en-US"/>
        </a:p>
      </dgm:t>
    </dgm:pt>
    <dgm:pt modelId="{AC11DB3E-63BB-4222-9604-594773311990}" type="sibTrans" cxnId="{7C1D6144-7EDE-43F3-BAFD-6533D842C827}">
      <dgm:prSet/>
      <dgm:spPr/>
      <dgm:t>
        <a:bodyPr/>
        <a:lstStyle/>
        <a:p>
          <a:endParaRPr lang="zh-CN" altLang="en-US"/>
        </a:p>
      </dgm:t>
    </dgm:pt>
    <dgm:pt modelId="{2D46B671-08A5-4807-AECF-93CA4B7AB44B}" type="pres">
      <dgm:prSet presAssocID="{CD448529-D8C7-4A6C-95EB-DE87BA3BD1FF}" presName="linear" presStyleCnt="0">
        <dgm:presLayoutVars>
          <dgm:animLvl val="lvl"/>
          <dgm:resizeHandles val="exact"/>
        </dgm:presLayoutVars>
      </dgm:prSet>
      <dgm:spPr/>
    </dgm:pt>
    <dgm:pt modelId="{5AB7C4ED-30F0-4A25-BF4B-16E2FA1D3550}" type="pres">
      <dgm:prSet presAssocID="{FCAE9540-0A8D-4CFC-8C60-D156599AD251}" presName="parentText" presStyleLbl="node1" presStyleIdx="0" presStyleCnt="2" custLinFactNeighborY="-38231">
        <dgm:presLayoutVars>
          <dgm:chMax val="0"/>
          <dgm:bulletEnabled val="1"/>
        </dgm:presLayoutVars>
      </dgm:prSet>
      <dgm:spPr/>
    </dgm:pt>
    <dgm:pt modelId="{0363BB85-04F0-43AA-BD9C-6668A61D4E45}" type="pres">
      <dgm:prSet presAssocID="{080B9B31-5EB9-4586-991C-A44925A02881}" presName="spacer" presStyleCnt="0"/>
      <dgm:spPr/>
    </dgm:pt>
    <dgm:pt modelId="{D55A4BA6-6FE5-48AD-8236-CDFBFEEE1C56}" type="pres">
      <dgm:prSet presAssocID="{D1C62C37-D893-4EBD-8514-49AE0BF2BAC3}" presName="parentText" presStyleLbl="node1" presStyleIdx="1" presStyleCnt="2">
        <dgm:presLayoutVars>
          <dgm:chMax val="0"/>
          <dgm:bulletEnabled val="1"/>
        </dgm:presLayoutVars>
      </dgm:prSet>
      <dgm:spPr/>
    </dgm:pt>
  </dgm:ptLst>
  <dgm:cxnLst>
    <dgm:cxn modelId="{7C1D6144-7EDE-43F3-BAFD-6533D842C827}" srcId="{CD448529-D8C7-4A6C-95EB-DE87BA3BD1FF}" destId="{D1C62C37-D893-4EBD-8514-49AE0BF2BAC3}" srcOrd="1" destOrd="0" parTransId="{8164E048-07BD-4A88-B34D-1B4832F098A6}" sibTransId="{AC11DB3E-63BB-4222-9604-594773311990}"/>
    <dgm:cxn modelId="{607D9A70-F0CA-48E6-970E-ACD8DC2811EA}" type="presOf" srcId="{D1C62C37-D893-4EBD-8514-49AE0BF2BAC3}" destId="{D55A4BA6-6FE5-48AD-8236-CDFBFEEE1C56}" srcOrd="0" destOrd="0" presId="urn:microsoft.com/office/officeart/2005/8/layout/vList2"/>
    <dgm:cxn modelId="{8C9E5F58-4151-413C-B8D0-D54AC8E90AAD}" type="presOf" srcId="{CD448529-D8C7-4A6C-95EB-DE87BA3BD1FF}" destId="{2D46B671-08A5-4807-AECF-93CA4B7AB44B}" srcOrd="0" destOrd="0" presId="urn:microsoft.com/office/officeart/2005/8/layout/vList2"/>
    <dgm:cxn modelId="{22843895-E5E8-4BAE-B6D0-4D92FB75EFF3}" type="presOf" srcId="{FCAE9540-0A8D-4CFC-8C60-D156599AD251}" destId="{5AB7C4ED-30F0-4A25-BF4B-16E2FA1D3550}" srcOrd="0" destOrd="0" presId="urn:microsoft.com/office/officeart/2005/8/layout/vList2"/>
    <dgm:cxn modelId="{008DD9AA-5B95-4CE6-9FE8-B7B42FB12E95}" srcId="{CD448529-D8C7-4A6C-95EB-DE87BA3BD1FF}" destId="{FCAE9540-0A8D-4CFC-8C60-D156599AD251}" srcOrd="0" destOrd="0" parTransId="{37EC1BFB-F8C3-424F-A044-4AD27BCE0AB6}" sibTransId="{080B9B31-5EB9-4586-991C-A44925A02881}"/>
    <dgm:cxn modelId="{C66574EE-1951-4C80-8872-466E6835EE93}" type="presParOf" srcId="{2D46B671-08A5-4807-AECF-93CA4B7AB44B}" destId="{5AB7C4ED-30F0-4A25-BF4B-16E2FA1D3550}" srcOrd="0" destOrd="0" presId="urn:microsoft.com/office/officeart/2005/8/layout/vList2"/>
    <dgm:cxn modelId="{F9F145A2-DC60-4D0E-8663-E007BF79F58F}" type="presParOf" srcId="{2D46B671-08A5-4807-AECF-93CA4B7AB44B}" destId="{0363BB85-04F0-43AA-BD9C-6668A61D4E45}" srcOrd="1" destOrd="0" presId="urn:microsoft.com/office/officeart/2005/8/layout/vList2"/>
    <dgm:cxn modelId="{4DA95D54-057D-45DB-8FC0-22A950C94C4E}" type="presParOf" srcId="{2D46B671-08A5-4807-AECF-93CA4B7AB44B}" destId="{D55A4BA6-6FE5-48AD-8236-CDFBFEEE1C5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D448529-D8C7-4A6C-95EB-DE87BA3BD1F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FCAE9540-0A8D-4CFC-8C60-D156599AD251}">
      <dgm:prSet custT="1"/>
      <dgm:spPr/>
      <dgm:t>
        <a:bodyPr/>
        <a:lstStyle/>
        <a:p>
          <a:r>
            <a:rPr lang="zh-CN" sz="2400" b="1" kern="1200" dirty="0">
              <a:solidFill>
                <a:prstClr val="white"/>
              </a:solidFill>
              <a:latin typeface="Calibri"/>
              <a:ea typeface="微软雅黑"/>
              <a:cs typeface="+mn-cs"/>
            </a:rPr>
            <a:t>活动一  </a:t>
          </a:r>
          <a:r>
            <a:rPr lang="zh-CN" altLang="en-US" sz="2400" b="1" kern="1200" dirty="0">
              <a:solidFill>
                <a:prstClr val="white"/>
              </a:solidFill>
              <a:latin typeface="Calibri"/>
              <a:ea typeface="微软雅黑"/>
              <a:cs typeface="+mn-cs"/>
            </a:rPr>
            <a:t> </a:t>
          </a:r>
          <a:r>
            <a:rPr lang="zh-CN" altLang="en-US" sz="2400" kern="1200" dirty="0"/>
            <a:t>探索你的职业性格</a:t>
          </a:r>
        </a:p>
      </dgm:t>
    </dgm:pt>
    <dgm:pt modelId="{37EC1BFB-F8C3-424F-A044-4AD27BCE0AB6}" type="parTrans" cxnId="{008DD9AA-5B95-4CE6-9FE8-B7B42FB12E95}">
      <dgm:prSet/>
      <dgm:spPr/>
      <dgm:t>
        <a:bodyPr/>
        <a:lstStyle/>
        <a:p>
          <a:endParaRPr lang="zh-CN" altLang="en-US"/>
        </a:p>
      </dgm:t>
    </dgm:pt>
    <dgm:pt modelId="{080B9B31-5EB9-4586-991C-A44925A02881}" type="sibTrans" cxnId="{008DD9AA-5B95-4CE6-9FE8-B7B42FB12E95}">
      <dgm:prSet/>
      <dgm:spPr/>
      <dgm:t>
        <a:bodyPr/>
        <a:lstStyle/>
        <a:p>
          <a:endParaRPr lang="zh-CN" altLang="en-US"/>
        </a:p>
      </dgm:t>
    </dgm:pt>
    <dgm:pt modelId="{FF378411-FB51-4DBA-8ABC-27ACCD61123E}">
      <dgm:prSet custT="1"/>
      <dgm:spPr/>
      <dgm:t>
        <a:bodyPr/>
        <a:lstStyle/>
        <a:p>
          <a:r>
            <a:rPr lang="zh-CN" sz="2400" b="1" kern="1200" dirty="0">
              <a:solidFill>
                <a:prstClr val="white"/>
              </a:solidFill>
              <a:latin typeface="Calibri"/>
              <a:ea typeface="微软雅黑"/>
              <a:cs typeface="+mn-cs"/>
            </a:rPr>
            <a:t>活动二</a:t>
          </a:r>
          <a:r>
            <a:rPr lang="en-US" altLang="zh-CN" sz="2400" b="1" kern="1200" dirty="0">
              <a:solidFill>
                <a:prstClr val="white"/>
              </a:solidFill>
              <a:latin typeface="Calibri"/>
              <a:ea typeface="微软雅黑"/>
              <a:cs typeface="+mn-cs"/>
            </a:rPr>
            <a:t>   </a:t>
          </a:r>
          <a:r>
            <a:rPr lang="zh-CN" altLang="en-US" sz="2400" kern="1200" dirty="0"/>
            <a:t>别人心中的我</a:t>
          </a:r>
        </a:p>
      </dgm:t>
    </dgm:pt>
    <dgm:pt modelId="{FB63F317-4EE2-4A0E-A938-E66B1218AD3C}" type="parTrans" cxnId="{59955171-97AD-4FCD-ADD9-17A8ACE4F3BE}">
      <dgm:prSet/>
      <dgm:spPr/>
      <dgm:t>
        <a:bodyPr/>
        <a:lstStyle/>
        <a:p>
          <a:endParaRPr lang="zh-CN" altLang="en-US"/>
        </a:p>
      </dgm:t>
    </dgm:pt>
    <dgm:pt modelId="{1F9E0E8F-5192-4C32-82D8-425E9B3C504A}" type="sibTrans" cxnId="{59955171-97AD-4FCD-ADD9-17A8ACE4F3BE}">
      <dgm:prSet/>
      <dgm:spPr/>
      <dgm:t>
        <a:bodyPr/>
        <a:lstStyle/>
        <a:p>
          <a:endParaRPr lang="zh-CN" altLang="en-US"/>
        </a:p>
      </dgm:t>
    </dgm:pt>
    <dgm:pt modelId="{2D46B671-08A5-4807-AECF-93CA4B7AB44B}" type="pres">
      <dgm:prSet presAssocID="{CD448529-D8C7-4A6C-95EB-DE87BA3BD1FF}" presName="linear" presStyleCnt="0">
        <dgm:presLayoutVars>
          <dgm:animLvl val="lvl"/>
          <dgm:resizeHandles val="exact"/>
        </dgm:presLayoutVars>
      </dgm:prSet>
      <dgm:spPr/>
    </dgm:pt>
    <dgm:pt modelId="{5AB7C4ED-30F0-4A25-BF4B-16E2FA1D3550}" type="pres">
      <dgm:prSet presAssocID="{FCAE9540-0A8D-4CFC-8C60-D156599AD251}" presName="parentText" presStyleLbl="node1" presStyleIdx="0" presStyleCnt="2">
        <dgm:presLayoutVars>
          <dgm:chMax val="0"/>
          <dgm:bulletEnabled val="1"/>
        </dgm:presLayoutVars>
      </dgm:prSet>
      <dgm:spPr/>
    </dgm:pt>
    <dgm:pt modelId="{973631BF-C618-400B-81A4-3E6286B0862E}" type="pres">
      <dgm:prSet presAssocID="{080B9B31-5EB9-4586-991C-A44925A02881}" presName="spacer" presStyleCnt="0"/>
      <dgm:spPr/>
    </dgm:pt>
    <dgm:pt modelId="{A286B1F0-A3DD-4EDC-9C1D-499C3BD41704}" type="pres">
      <dgm:prSet presAssocID="{FF378411-FB51-4DBA-8ABC-27ACCD61123E}" presName="parentText" presStyleLbl="node1" presStyleIdx="1" presStyleCnt="2">
        <dgm:presLayoutVars>
          <dgm:chMax val="0"/>
          <dgm:bulletEnabled val="1"/>
        </dgm:presLayoutVars>
      </dgm:prSet>
      <dgm:spPr/>
    </dgm:pt>
  </dgm:ptLst>
  <dgm:cxnLst>
    <dgm:cxn modelId="{59955171-97AD-4FCD-ADD9-17A8ACE4F3BE}" srcId="{CD448529-D8C7-4A6C-95EB-DE87BA3BD1FF}" destId="{FF378411-FB51-4DBA-8ABC-27ACCD61123E}" srcOrd="1" destOrd="0" parTransId="{FB63F317-4EE2-4A0E-A938-E66B1218AD3C}" sibTransId="{1F9E0E8F-5192-4C32-82D8-425E9B3C504A}"/>
    <dgm:cxn modelId="{8C9E5F58-4151-413C-B8D0-D54AC8E90AAD}" type="presOf" srcId="{CD448529-D8C7-4A6C-95EB-DE87BA3BD1FF}" destId="{2D46B671-08A5-4807-AECF-93CA4B7AB44B}" srcOrd="0" destOrd="0" presId="urn:microsoft.com/office/officeart/2005/8/layout/vList2"/>
    <dgm:cxn modelId="{22843895-E5E8-4BAE-B6D0-4D92FB75EFF3}" type="presOf" srcId="{FCAE9540-0A8D-4CFC-8C60-D156599AD251}" destId="{5AB7C4ED-30F0-4A25-BF4B-16E2FA1D3550}" srcOrd="0" destOrd="0" presId="urn:microsoft.com/office/officeart/2005/8/layout/vList2"/>
    <dgm:cxn modelId="{008DD9AA-5B95-4CE6-9FE8-B7B42FB12E95}" srcId="{CD448529-D8C7-4A6C-95EB-DE87BA3BD1FF}" destId="{FCAE9540-0A8D-4CFC-8C60-D156599AD251}" srcOrd="0" destOrd="0" parTransId="{37EC1BFB-F8C3-424F-A044-4AD27BCE0AB6}" sibTransId="{080B9B31-5EB9-4586-991C-A44925A02881}"/>
    <dgm:cxn modelId="{7258FBFA-5ECE-4279-8095-0B9D6FBA298D}" type="presOf" srcId="{FF378411-FB51-4DBA-8ABC-27ACCD61123E}" destId="{A286B1F0-A3DD-4EDC-9C1D-499C3BD41704}" srcOrd="0" destOrd="0" presId="urn:microsoft.com/office/officeart/2005/8/layout/vList2"/>
    <dgm:cxn modelId="{C66574EE-1951-4C80-8872-466E6835EE93}" type="presParOf" srcId="{2D46B671-08A5-4807-AECF-93CA4B7AB44B}" destId="{5AB7C4ED-30F0-4A25-BF4B-16E2FA1D3550}" srcOrd="0" destOrd="0" presId="urn:microsoft.com/office/officeart/2005/8/layout/vList2"/>
    <dgm:cxn modelId="{43109A88-8A04-4F0A-B695-ACD68795AFD1}" type="presParOf" srcId="{2D46B671-08A5-4807-AECF-93CA4B7AB44B}" destId="{973631BF-C618-400B-81A4-3E6286B0862E}" srcOrd="1" destOrd="0" presId="urn:microsoft.com/office/officeart/2005/8/layout/vList2"/>
    <dgm:cxn modelId="{A1E2B943-67A7-46EF-B6EA-E12B3A0E1F47}" type="presParOf" srcId="{2D46B671-08A5-4807-AECF-93CA4B7AB44B}" destId="{A286B1F0-A3DD-4EDC-9C1D-499C3BD4170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D448529-D8C7-4A6C-95EB-DE87BA3BD1F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FCAE9540-0A8D-4CFC-8C60-D156599AD251}">
      <dgm:prSet custT="1"/>
      <dgm:spPr/>
      <dgm:t>
        <a:bodyPr/>
        <a:lstStyle/>
        <a:p>
          <a:r>
            <a:rPr lang="en-US" altLang="zh-CN" sz="2400" kern="1200" dirty="0"/>
            <a:t>1.</a:t>
          </a:r>
          <a:r>
            <a:rPr lang="zh-CN" altLang="en-US" sz="2400" kern="1200" dirty="0"/>
            <a:t>分析自己，您的性格究竟适合怎样的职业？</a:t>
          </a:r>
        </a:p>
      </dgm:t>
    </dgm:pt>
    <dgm:pt modelId="{37EC1BFB-F8C3-424F-A044-4AD27BCE0AB6}" type="parTrans" cxnId="{008DD9AA-5B95-4CE6-9FE8-B7B42FB12E95}">
      <dgm:prSet/>
      <dgm:spPr/>
      <dgm:t>
        <a:bodyPr/>
        <a:lstStyle/>
        <a:p>
          <a:endParaRPr lang="zh-CN" altLang="en-US"/>
        </a:p>
      </dgm:t>
    </dgm:pt>
    <dgm:pt modelId="{080B9B31-5EB9-4586-991C-A44925A02881}" type="sibTrans" cxnId="{008DD9AA-5B95-4CE6-9FE8-B7B42FB12E95}">
      <dgm:prSet/>
      <dgm:spPr/>
      <dgm:t>
        <a:bodyPr/>
        <a:lstStyle/>
        <a:p>
          <a:endParaRPr lang="zh-CN" altLang="en-US"/>
        </a:p>
      </dgm:t>
    </dgm:pt>
    <dgm:pt modelId="{D1C62C37-D893-4EBD-8514-49AE0BF2BAC3}">
      <dgm:prSet custT="1"/>
      <dgm:spPr/>
      <dgm:t>
        <a:bodyPr/>
        <a:lstStyle/>
        <a:p>
          <a:pPr>
            <a:buFont typeface="Times New Roman" panose="02020603050405020304" pitchFamily="18" charset="0"/>
            <a:buAutoNum type="arabicPeriod"/>
          </a:pPr>
          <a:r>
            <a:rPr lang="en-US" altLang="zh-CN" sz="2400" kern="1200" dirty="0"/>
            <a:t>2.</a:t>
          </a:r>
          <a:r>
            <a:rPr lang="zh-CN" altLang="en-US" sz="2400" kern="1200" dirty="0"/>
            <a:t>观察身边的人，您觉得性格类型与职业之间的影响大吗？</a:t>
          </a:r>
        </a:p>
      </dgm:t>
    </dgm:pt>
    <dgm:pt modelId="{8164E048-07BD-4A88-B34D-1B4832F098A6}" type="parTrans" cxnId="{7C1D6144-7EDE-43F3-BAFD-6533D842C827}">
      <dgm:prSet/>
      <dgm:spPr/>
      <dgm:t>
        <a:bodyPr/>
        <a:lstStyle/>
        <a:p>
          <a:endParaRPr lang="zh-CN" altLang="en-US"/>
        </a:p>
      </dgm:t>
    </dgm:pt>
    <dgm:pt modelId="{AC11DB3E-63BB-4222-9604-594773311990}" type="sibTrans" cxnId="{7C1D6144-7EDE-43F3-BAFD-6533D842C827}">
      <dgm:prSet/>
      <dgm:spPr/>
      <dgm:t>
        <a:bodyPr/>
        <a:lstStyle/>
        <a:p>
          <a:endParaRPr lang="zh-CN" altLang="en-US"/>
        </a:p>
      </dgm:t>
    </dgm:pt>
    <dgm:pt modelId="{2D46B671-08A5-4807-AECF-93CA4B7AB44B}" type="pres">
      <dgm:prSet presAssocID="{CD448529-D8C7-4A6C-95EB-DE87BA3BD1FF}" presName="linear" presStyleCnt="0">
        <dgm:presLayoutVars>
          <dgm:animLvl val="lvl"/>
          <dgm:resizeHandles val="exact"/>
        </dgm:presLayoutVars>
      </dgm:prSet>
      <dgm:spPr/>
    </dgm:pt>
    <dgm:pt modelId="{5AB7C4ED-30F0-4A25-BF4B-16E2FA1D3550}" type="pres">
      <dgm:prSet presAssocID="{FCAE9540-0A8D-4CFC-8C60-D156599AD251}" presName="parentText" presStyleLbl="node1" presStyleIdx="0" presStyleCnt="2" custLinFactNeighborY="-38231">
        <dgm:presLayoutVars>
          <dgm:chMax val="0"/>
          <dgm:bulletEnabled val="1"/>
        </dgm:presLayoutVars>
      </dgm:prSet>
      <dgm:spPr/>
    </dgm:pt>
    <dgm:pt modelId="{0363BB85-04F0-43AA-BD9C-6668A61D4E45}" type="pres">
      <dgm:prSet presAssocID="{080B9B31-5EB9-4586-991C-A44925A02881}" presName="spacer" presStyleCnt="0"/>
      <dgm:spPr/>
    </dgm:pt>
    <dgm:pt modelId="{D55A4BA6-6FE5-48AD-8236-CDFBFEEE1C56}" type="pres">
      <dgm:prSet presAssocID="{D1C62C37-D893-4EBD-8514-49AE0BF2BAC3}" presName="parentText" presStyleLbl="node1" presStyleIdx="1" presStyleCnt="2">
        <dgm:presLayoutVars>
          <dgm:chMax val="0"/>
          <dgm:bulletEnabled val="1"/>
        </dgm:presLayoutVars>
      </dgm:prSet>
      <dgm:spPr/>
    </dgm:pt>
  </dgm:ptLst>
  <dgm:cxnLst>
    <dgm:cxn modelId="{7C1D6144-7EDE-43F3-BAFD-6533D842C827}" srcId="{CD448529-D8C7-4A6C-95EB-DE87BA3BD1FF}" destId="{D1C62C37-D893-4EBD-8514-49AE0BF2BAC3}" srcOrd="1" destOrd="0" parTransId="{8164E048-07BD-4A88-B34D-1B4832F098A6}" sibTransId="{AC11DB3E-63BB-4222-9604-594773311990}"/>
    <dgm:cxn modelId="{607D9A70-F0CA-48E6-970E-ACD8DC2811EA}" type="presOf" srcId="{D1C62C37-D893-4EBD-8514-49AE0BF2BAC3}" destId="{D55A4BA6-6FE5-48AD-8236-CDFBFEEE1C56}" srcOrd="0" destOrd="0" presId="urn:microsoft.com/office/officeart/2005/8/layout/vList2"/>
    <dgm:cxn modelId="{8C9E5F58-4151-413C-B8D0-D54AC8E90AAD}" type="presOf" srcId="{CD448529-D8C7-4A6C-95EB-DE87BA3BD1FF}" destId="{2D46B671-08A5-4807-AECF-93CA4B7AB44B}" srcOrd="0" destOrd="0" presId="urn:microsoft.com/office/officeart/2005/8/layout/vList2"/>
    <dgm:cxn modelId="{22843895-E5E8-4BAE-B6D0-4D92FB75EFF3}" type="presOf" srcId="{FCAE9540-0A8D-4CFC-8C60-D156599AD251}" destId="{5AB7C4ED-30F0-4A25-BF4B-16E2FA1D3550}" srcOrd="0" destOrd="0" presId="urn:microsoft.com/office/officeart/2005/8/layout/vList2"/>
    <dgm:cxn modelId="{008DD9AA-5B95-4CE6-9FE8-B7B42FB12E95}" srcId="{CD448529-D8C7-4A6C-95EB-DE87BA3BD1FF}" destId="{FCAE9540-0A8D-4CFC-8C60-D156599AD251}" srcOrd="0" destOrd="0" parTransId="{37EC1BFB-F8C3-424F-A044-4AD27BCE0AB6}" sibTransId="{080B9B31-5EB9-4586-991C-A44925A02881}"/>
    <dgm:cxn modelId="{C66574EE-1951-4C80-8872-466E6835EE93}" type="presParOf" srcId="{2D46B671-08A5-4807-AECF-93CA4B7AB44B}" destId="{5AB7C4ED-30F0-4A25-BF4B-16E2FA1D3550}" srcOrd="0" destOrd="0" presId="urn:microsoft.com/office/officeart/2005/8/layout/vList2"/>
    <dgm:cxn modelId="{F9F145A2-DC60-4D0E-8663-E007BF79F58F}" type="presParOf" srcId="{2D46B671-08A5-4807-AECF-93CA4B7AB44B}" destId="{0363BB85-04F0-43AA-BD9C-6668A61D4E45}" srcOrd="1" destOrd="0" presId="urn:microsoft.com/office/officeart/2005/8/layout/vList2"/>
    <dgm:cxn modelId="{4DA95D54-057D-45DB-8FC0-22A950C94C4E}" type="presParOf" srcId="{2D46B671-08A5-4807-AECF-93CA4B7AB44B}" destId="{D55A4BA6-6FE5-48AD-8236-CDFBFEEE1C5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FD50214-A2C9-449B-A542-4AB420061602}" type="doc">
      <dgm:prSet loTypeId="urn:microsoft.com/office/officeart/2005/8/layout/arrow2" loCatId="process" qsTypeId="urn:microsoft.com/office/officeart/2005/8/quickstyle/simple1" qsCatId="simple" csTypeId="urn:microsoft.com/office/officeart/2005/8/colors/accent1_2" csCatId="accent1" phldr="1"/>
      <dgm:spPr/>
    </dgm:pt>
    <dgm:pt modelId="{07FB9A5E-0094-4709-90D6-94C75B41B922}">
      <dgm:prSet phldrT="[文本]" custT="1"/>
      <dgm:spPr/>
      <dgm:t>
        <a:bodyPr/>
        <a:lstStyle/>
        <a:p>
          <a:r>
            <a:rPr lang="zh-CN" altLang="en-US" sz="2800" dirty="0"/>
            <a:t>兴趣</a:t>
          </a:r>
        </a:p>
      </dgm:t>
    </dgm:pt>
    <dgm:pt modelId="{03ED454F-056A-462C-819D-666FE5AFBC7F}" type="parTrans" cxnId="{E1E1579C-9402-4AA3-8D53-EA418DB1B172}">
      <dgm:prSet/>
      <dgm:spPr/>
      <dgm:t>
        <a:bodyPr/>
        <a:lstStyle/>
        <a:p>
          <a:endParaRPr lang="zh-CN" altLang="en-US"/>
        </a:p>
      </dgm:t>
    </dgm:pt>
    <dgm:pt modelId="{D134A05B-0E96-4AE2-ADC7-A8482F5F3E65}" type="sibTrans" cxnId="{E1E1579C-9402-4AA3-8D53-EA418DB1B172}">
      <dgm:prSet/>
      <dgm:spPr/>
      <dgm:t>
        <a:bodyPr/>
        <a:lstStyle/>
        <a:p>
          <a:endParaRPr lang="zh-CN" altLang="en-US"/>
        </a:p>
      </dgm:t>
    </dgm:pt>
    <dgm:pt modelId="{AF48995C-4CDD-4FF3-8C97-12F8B1A88699}">
      <dgm:prSet phldrT="[文本]" custT="1"/>
      <dgm:spPr/>
      <dgm:t>
        <a:bodyPr/>
        <a:lstStyle/>
        <a:p>
          <a:r>
            <a:rPr lang="zh-CN" altLang="en-US" sz="2800" dirty="0"/>
            <a:t>乐趣</a:t>
          </a:r>
        </a:p>
      </dgm:t>
    </dgm:pt>
    <dgm:pt modelId="{7DE02656-38BA-494C-B290-32BFE670387A}" type="parTrans" cxnId="{4565BC17-7570-48CE-A02E-655F2E9D5937}">
      <dgm:prSet/>
      <dgm:spPr/>
      <dgm:t>
        <a:bodyPr/>
        <a:lstStyle/>
        <a:p>
          <a:endParaRPr lang="zh-CN" altLang="en-US"/>
        </a:p>
      </dgm:t>
    </dgm:pt>
    <dgm:pt modelId="{EE495C99-1B50-49D8-A4CD-E54C7232E2D5}" type="sibTrans" cxnId="{4565BC17-7570-48CE-A02E-655F2E9D5937}">
      <dgm:prSet/>
      <dgm:spPr/>
      <dgm:t>
        <a:bodyPr/>
        <a:lstStyle/>
        <a:p>
          <a:endParaRPr lang="zh-CN" altLang="en-US"/>
        </a:p>
      </dgm:t>
    </dgm:pt>
    <dgm:pt modelId="{B8DB8663-C8CD-4C83-919D-3F482919DE12}">
      <dgm:prSet phldrT="[文本]" custT="1"/>
      <dgm:spPr/>
      <dgm:t>
        <a:bodyPr/>
        <a:lstStyle/>
        <a:p>
          <a:r>
            <a:rPr lang="zh-CN" altLang="en-US" sz="2800" dirty="0"/>
            <a:t>志趣</a:t>
          </a:r>
        </a:p>
      </dgm:t>
    </dgm:pt>
    <dgm:pt modelId="{090E35E8-4206-4148-B24A-D8BE28248DA9}" type="parTrans" cxnId="{F85FEB1D-09F3-4BBF-AC4D-36C78F6B6617}">
      <dgm:prSet/>
      <dgm:spPr/>
      <dgm:t>
        <a:bodyPr/>
        <a:lstStyle/>
        <a:p>
          <a:endParaRPr lang="zh-CN" altLang="en-US"/>
        </a:p>
      </dgm:t>
    </dgm:pt>
    <dgm:pt modelId="{E73830A6-D17D-473F-8113-CB533A3F49A2}" type="sibTrans" cxnId="{F85FEB1D-09F3-4BBF-AC4D-36C78F6B6617}">
      <dgm:prSet/>
      <dgm:spPr/>
      <dgm:t>
        <a:bodyPr/>
        <a:lstStyle/>
        <a:p>
          <a:endParaRPr lang="zh-CN" altLang="en-US"/>
        </a:p>
      </dgm:t>
    </dgm:pt>
    <dgm:pt modelId="{497A67D0-0CD5-40F8-94B8-449AE76F0F52}" type="pres">
      <dgm:prSet presAssocID="{BFD50214-A2C9-449B-A542-4AB420061602}" presName="arrowDiagram" presStyleCnt="0">
        <dgm:presLayoutVars>
          <dgm:chMax val="5"/>
          <dgm:dir/>
          <dgm:resizeHandles val="exact"/>
        </dgm:presLayoutVars>
      </dgm:prSet>
      <dgm:spPr/>
    </dgm:pt>
    <dgm:pt modelId="{B962EBE5-F0E7-4AFD-82F2-FC7633E6E4E3}" type="pres">
      <dgm:prSet presAssocID="{BFD50214-A2C9-449B-A542-4AB420061602}" presName="arrow" presStyleLbl="bgShp" presStyleIdx="0" presStyleCnt="1"/>
      <dgm:spPr/>
    </dgm:pt>
    <dgm:pt modelId="{3711E2C1-E109-4250-9045-35AE0DF54753}" type="pres">
      <dgm:prSet presAssocID="{BFD50214-A2C9-449B-A542-4AB420061602}" presName="arrowDiagram3" presStyleCnt="0"/>
      <dgm:spPr/>
    </dgm:pt>
    <dgm:pt modelId="{DE350483-FD4B-4056-895A-9A2318BE84CE}" type="pres">
      <dgm:prSet presAssocID="{07FB9A5E-0094-4709-90D6-94C75B41B922}" presName="bullet3a" presStyleLbl="node1" presStyleIdx="0" presStyleCnt="3"/>
      <dgm:spPr/>
    </dgm:pt>
    <dgm:pt modelId="{94A7CCFE-B9AA-4380-9B18-9691E20D3A8A}" type="pres">
      <dgm:prSet presAssocID="{07FB9A5E-0094-4709-90D6-94C75B41B922}" presName="textBox3a" presStyleLbl="revTx" presStyleIdx="0" presStyleCnt="3">
        <dgm:presLayoutVars>
          <dgm:bulletEnabled val="1"/>
        </dgm:presLayoutVars>
      </dgm:prSet>
      <dgm:spPr/>
    </dgm:pt>
    <dgm:pt modelId="{4B83224A-C614-449E-BC1A-0203B8E018CC}" type="pres">
      <dgm:prSet presAssocID="{AF48995C-4CDD-4FF3-8C97-12F8B1A88699}" presName="bullet3b" presStyleLbl="node1" presStyleIdx="1" presStyleCnt="3"/>
      <dgm:spPr/>
    </dgm:pt>
    <dgm:pt modelId="{B67251BF-89CE-43C0-8300-018BAACC6FD6}" type="pres">
      <dgm:prSet presAssocID="{AF48995C-4CDD-4FF3-8C97-12F8B1A88699}" presName="textBox3b" presStyleLbl="revTx" presStyleIdx="1" presStyleCnt="3">
        <dgm:presLayoutVars>
          <dgm:bulletEnabled val="1"/>
        </dgm:presLayoutVars>
      </dgm:prSet>
      <dgm:spPr/>
    </dgm:pt>
    <dgm:pt modelId="{34DD4D77-052F-4DA9-9FAF-67DF57FA6328}" type="pres">
      <dgm:prSet presAssocID="{B8DB8663-C8CD-4C83-919D-3F482919DE12}" presName="bullet3c" presStyleLbl="node1" presStyleIdx="2" presStyleCnt="3"/>
      <dgm:spPr/>
    </dgm:pt>
    <dgm:pt modelId="{FF6BEBDA-BF05-4D2B-8226-041BD775AA7C}" type="pres">
      <dgm:prSet presAssocID="{B8DB8663-C8CD-4C83-919D-3F482919DE12}" presName="textBox3c" presStyleLbl="revTx" presStyleIdx="2" presStyleCnt="3">
        <dgm:presLayoutVars>
          <dgm:bulletEnabled val="1"/>
        </dgm:presLayoutVars>
      </dgm:prSet>
      <dgm:spPr/>
    </dgm:pt>
  </dgm:ptLst>
  <dgm:cxnLst>
    <dgm:cxn modelId="{F9AA3C05-4D7F-40FC-BCCF-7AEAA9891B50}" type="presOf" srcId="{B8DB8663-C8CD-4C83-919D-3F482919DE12}" destId="{FF6BEBDA-BF05-4D2B-8226-041BD775AA7C}" srcOrd="0" destOrd="0" presId="urn:microsoft.com/office/officeart/2005/8/layout/arrow2"/>
    <dgm:cxn modelId="{4565BC17-7570-48CE-A02E-655F2E9D5937}" srcId="{BFD50214-A2C9-449B-A542-4AB420061602}" destId="{AF48995C-4CDD-4FF3-8C97-12F8B1A88699}" srcOrd="1" destOrd="0" parTransId="{7DE02656-38BA-494C-B290-32BFE670387A}" sibTransId="{EE495C99-1B50-49D8-A4CD-E54C7232E2D5}"/>
    <dgm:cxn modelId="{F85FEB1D-09F3-4BBF-AC4D-36C78F6B6617}" srcId="{BFD50214-A2C9-449B-A542-4AB420061602}" destId="{B8DB8663-C8CD-4C83-919D-3F482919DE12}" srcOrd="2" destOrd="0" parTransId="{090E35E8-4206-4148-B24A-D8BE28248DA9}" sibTransId="{E73830A6-D17D-473F-8113-CB533A3F49A2}"/>
    <dgm:cxn modelId="{6DEE958F-763F-47DD-9C32-524D2A02692D}" type="presOf" srcId="{BFD50214-A2C9-449B-A542-4AB420061602}" destId="{497A67D0-0CD5-40F8-94B8-449AE76F0F52}" srcOrd="0" destOrd="0" presId="urn:microsoft.com/office/officeart/2005/8/layout/arrow2"/>
    <dgm:cxn modelId="{E1E1579C-9402-4AA3-8D53-EA418DB1B172}" srcId="{BFD50214-A2C9-449B-A542-4AB420061602}" destId="{07FB9A5E-0094-4709-90D6-94C75B41B922}" srcOrd="0" destOrd="0" parTransId="{03ED454F-056A-462C-819D-666FE5AFBC7F}" sibTransId="{D134A05B-0E96-4AE2-ADC7-A8482F5F3E65}"/>
    <dgm:cxn modelId="{CEB1F1DF-8BB4-4BF6-8B8F-25097B5A03F6}" type="presOf" srcId="{AF48995C-4CDD-4FF3-8C97-12F8B1A88699}" destId="{B67251BF-89CE-43C0-8300-018BAACC6FD6}" srcOrd="0" destOrd="0" presId="urn:microsoft.com/office/officeart/2005/8/layout/arrow2"/>
    <dgm:cxn modelId="{A4E9CEFE-7420-41A1-AF5F-83ABE7A91B85}" type="presOf" srcId="{07FB9A5E-0094-4709-90D6-94C75B41B922}" destId="{94A7CCFE-B9AA-4380-9B18-9691E20D3A8A}" srcOrd="0" destOrd="0" presId="urn:microsoft.com/office/officeart/2005/8/layout/arrow2"/>
    <dgm:cxn modelId="{4AC0AF48-D90F-4072-AB39-08F89C5445EB}" type="presParOf" srcId="{497A67D0-0CD5-40F8-94B8-449AE76F0F52}" destId="{B962EBE5-F0E7-4AFD-82F2-FC7633E6E4E3}" srcOrd="0" destOrd="0" presId="urn:microsoft.com/office/officeart/2005/8/layout/arrow2"/>
    <dgm:cxn modelId="{F1C2DB62-9743-470B-AB26-1F5441B5D513}" type="presParOf" srcId="{497A67D0-0CD5-40F8-94B8-449AE76F0F52}" destId="{3711E2C1-E109-4250-9045-35AE0DF54753}" srcOrd="1" destOrd="0" presId="urn:microsoft.com/office/officeart/2005/8/layout/arrow2"/>
    <dgm:cxn modelId="{109B79FB-F7FF-48A8-817A-799621B23677}" type="presParOf" srcId="{3711E2C1-E109-4250-9045-35AE0DF54753}" destId="{DE350483-FD4B-4056-895A-9A2318BE84CE}" srcOrd="0" destOrd="0" presId="urn:microsoft.com/office/officeart/2005/8/layout/arrow2"/>
    <dgm:cxn modelId="{5C4B0C97-EFE7-476C-B653-CA219592EB56}" type="presParOf" srcId="{3711E2C1-E109-4250-9045-35AE0DF54753}" destId="{94A7CCFE-B9AA-4380-9B18-9691E20D3A8A}" srcOrd="1" destOrd="0" presId="urn:microsoft.com/office/officeart/2005/8/layout/arrow2"/>
    <dgm:cxn modelId="{23FBE399-FE76-479D-9DFE-E56DD941A1E6}" type="presParOf" srcId="{3711E2C1-E109-4250-9045-35AE0DF54753}" destId="{4B83224A-C614-449E-BC1A-0203B8E018CC}" srcOrd="2" destOrd="0" presId="urn:microsoft.com/office/officeart/2005/8/layout/arrow2"/>
    <dgm:cxn modelId="{D55FCF6B-58B1-4411-84C4-0AC585D448BE}" type="presParOf" srcId="{3711E2C1-E109-4250-9045-35AE0DF54753}" destId="{B67251BF-89CE-43C0-8300-018BAACC6FD6}" srcOrd="3" destOrd="0" presId="urn:microsoft.com/office/officeart/2005/8/layout/arrow2"/>
    <dgm:cxn modelId="{4B54059D-469E-470A-A5CA-D242D3FC904E}" type="presParOf" srcId="{3711E2C1-E109-4250-9045-35AE0DF54753}" destId="{34DD4D77-052F-4DA9-9FAF-67DF57FA6328}" srcOrd="4" destOrd="0" presId="urn:microsoft.com/office/officeart/2005/8/layout/arrow2"/>
    <dgm:cxn modelId="{F01689D7-09DC-44DD-904A-619A4F078A7A}" type="presParOf" srcId="{3711E2C1-E109-4250-9045-35AE0DF54753}" destId="{FF6BEBDA-BF05-4D2B-8226-041BD775AA7C}"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D448529-D8C7-4A6C-95EB-DE87BA3BD1F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FCAE9540-0A8D-4CFC-8C60-D156599AD251}">
      <dgm:prSet custT="1"/>
      <dgm:spPr/>
      <dgm:t>
        <a:bodyPr/>
        <a:lstStyle/>
        <a:p>
          <a:r>
            <a:rPr lang="zh-CN" sz="2400" b="1" kern="1200" dirty="0">
              <a:solidFill>
                <a:prstClr val="white"/>
              </a:solidFill>
              <a:latin typeface="Calibri"/>
              <a:ea typeface="微软雅黑"/>
              <a:cs typeface="+mn-cs"/>
            </a:rPr>
            <a:t>活动一  </a:t>
          </a:r>
          <a:r>
            <a:rPr lang="zh-CN" altLang="en-US" sz="2400" b="1" kern="1200" dirty="0">
              <a:solidFill>
                <a:prstClr val="white"/>
              </a:solidFill>
              <a:latin typeface="Calibri"/>
              <a:ea typeface="微软雅黑"/>
              <a:cs typeface="+mn-cs"/>
            </a:rPr>
            <a:t> </a:t>
          </a:r>
          <a:r>
            <a:rPr lang="zh-CN" altLang="en-US" sz="2400" kern="1200" dirty="0"/>
            <a:t>职业类型和兴趣探讨</a:t>
          </a:r>
        </a:p>
      </dgm:t>
    </dgm:pt>
    <dgm:pt modelId="{37EC1BFB-F8C3-424F-A044-4AD27BCE0AB6}" type="parTrans" cxnId="{008DD9AA-5B95-4CE6-9FE8-B7B42FB12E95}">
      <dgm:prSet/>
      <dgm:spPr/>
      <dgm:t>
        <a:bodyPr/>
        <a:lstStyle/>
        <a:p>
          <a:endParaRPr lang="zh-CN" altLang="en-US"/>
        </a:p>
      </dgm:t>
    </dgm:pt>
    <dgm:pt modelId="{080B9B31-5EB9-4586-991C-A44925A02881}" type="sibTrans" cxnId="{008DD9AA-5B95-4CE6-9FE8-B7B42FB12E95}">
      <dgm:prSet/>
      <dgm:spPr/>
      <dgm:t>
        <a:bodyPr/>
        <a:lstStyle/>
        <a:p>
          <a:endParaRPr lang="zh-CN" altLang="en-US"/>
        </a:p>
      </dgm:t>
    </dgm:pt>
    <dgm:pt modelId="{FF378411-FB51-4DBA-8ABC-27ACCD61123E}">
      <dgm:prSet custT="1"/>
      <dgm:spPr/>
      <dgm:t>
        <a:bodyPr/>
        <a:lstStyle/>
        <a:p>
          <a:r>
            <a:rPr lang="zh-CN" sz="2400" b="1" kern="1200" dirty="0">
              <a:solidFill>
                <a:prstClr val="white"/>
              </a:solidFill>
              <a:latin typeface="Calibri"/>
              <a:ea typeface="微软雅黑"/>
              <a:cs typeface="+mn-cs"/>
            </a:rPr>
            <a:t>活动二</a:t>
          </a:r>
          <a:r>
            <a:rPr lang="en-US" altLang="zh-CN" sz="2400" b="1" kern="1200" dirty="0">
              <a:solidFill>
                <a:prstClr val="white"/>
              </a:solidFill>
              <a:latin typeface="Calibri"/>
              <a:ea typeface="微软雅黑"/>
              <a:cs typeface="+mn-cs"/>
            </a:rPr>
            <a:t>   </a:t>
          </a:r>
          <a:r>
            <a:rPr lang="zh-CN" altLang="en-US" sz="2400" kern="1200" dirty="0"/>
            <a:t>岛屿度假计划</a:t>
          </a:r>
        </a:p>
      </dgm:t>
    </dgm:pt>
    <dgm:pt modelId="{FB63F317-4EE2-4A0E-A938-E66B1218AD3C}" type="parTrans" cxnId="{59955171-97AD-4FCD-ADD9-17A8ACE4F3BE}">
      <dgm:prSet/>
      <dgm:spPr/>
      <dgm:t>
        <a:bodyPr/>
        <a:lstStyle/>
        <a:p>
          <a:endParaRPr lang="zh-CN" altLang="en-US"/>
        </a:p>
      </dgm:t>
    </dgm:pt>
    <dgm:pt modelId="{1F9E0E8F-5192-4C32-82D8-425E9B3C504A}" type="sibTrans" cxnId="{59955171-97AD-4FCD-ADD9-17A8ACE4F3BE}">
      <dgm:prSet/>
      <dgm:spPr/>
      <dgm:t>
        <a:bodyPr/>
        <a:lstStyle/>
        <a:p>
          <a:endParaRPr lang="zh-CN" altLang="en-US"/>
        </a:p>
      </dgm:t>
    </dgm:pt>
    <dgm:pt modelId="{2D46B671-08A5-4807-AECF-93CA4B7AB44B}" type="pres">
      <dgm:prSet presAssocID="{CD448529-D8C7-4A6C-95EB-DE87BA3BD1FF}" presName="linear" presStyleCnt="0">
        <dgm:presLayoutVars>
          <dgm:animLvl val="lvl"/>
          <dgm:resizeHandles val="exact"/>
        </dgm:presLayoutVars>
      </dgm:prSet>
      <dgm:spPr/>
    </dgm:pt>
    <dgm:pt modelId="{5AB7C4ED-30F0-4A25-BF4B-16E2FA1D3550}" type="pres">
      <dgm:prSet presAssocID="{FCAE9540-0A8D-4CFC-8C60-D156599AD251}" presName="parentText" presStyleLbl="node1" presStyleIdx="0" presStyleCnt="2">
        <dgm:presLayoutVars>
          <dgm:chMax val="0"/>
          <dgm:bulletEnabled val="1"/>
        </dgm:presLayoutVars>
      </dgm:prSet>
      <dgm:spPr/>
    </dgm:pt>
    <dgm:pt modelId="{973631BF-C618-400B-81A4-3E6286B0862E}" type="pres">
      <dgm:prSet presAssocID="{080B9B31-5EB9-4586-991C-A44925A02881}" presName="spacer" presStyleCnt="0"/>
      <dgm:spPr/>
    </dgm:pt>
    <dgm:pt modelId="{A286B1F0-A3DD-4EDC-9C1D-499C3BD41704}" type="pres">
      <dgm:prSet presAssocID="{FF378411-FB51-4DBA-8ABC-27ACCD61123E}" presName="parentText" presStyleLbl="node1" presStyleIdx="1" presStyleCnt="2">
        <dgm:presLayoutVars>
          <dgm:chMax val="0"/>
          <dgm:bulletEnabled val="1"/>
        </dgm:presLayoutVars>
      </dgm:prSet>
      <dgm:spPr/>
    </dgm:pt>
  </dgm:ptLst>
  <dgm:cxnLst>
    <dgm:cxn modelId="{59955171-97AD-4FCD-ADD9-17A8ACE4F3BE}" srcId="{CD448529-D8C7-4A6C-95EB-DE87BA3BD1FF}" destId="{FF378411-FB51-4DBA-8ABC-27ACCD61123E}" srcOrd="1" destOrd="0" parTransId="{FB63F317-4EE2-4A0E-A938-E66B1218AD3C}" sibTransId="{1F9E0E8F-5192-4C32-82D8-425E9B3C504A}"/>
    <dgm:cxn modelId="{8C9E5F58-4151-413C-B8D0-D54AC8E90AAD}" type="presOf" srcId="{CD448529-D8C7-4A6C-95EB-DE87BA3BD1FF}" destId="{2D46B671-08A5-4807-AECF-93CA4B7AB44B}" srcOrd="0" destOrd="0" presId="urn:microsoft.com/office/officeart/2005/8/layout/vList2"/>
    <dgm:cxn modelId="{22843895-E5E8-4BAE-B6D0-4D92FB75EFF3}" type="presOf" srcId="{FCAE9540-0A8D-4CFC-8C60-D156599AD251}" destId="{5AB7C4ED-30F0-4A25-BF4B-16E2FA1D3550}" srcOrd="0" destOrd="0" presId="urn:microsoft.com/office/officeart/2005/8/layout/vList2"/>
    <dgm:cxn modelId="{008DD9AA-5B95-4CE6-9FE8-B7B42FB12E95}" srcId="{CD448529-D8C7-4A6C-95EB-DE87BA3BD1FF}" destId="{FCAE9540-0A8D-4CFC-8C60-D156599AD251}" srcOrd="0" destOrd="0" parTransId="{37EC1BFB-F8C3-424F-A044-4AD27BCE0AB6}" sibTransId="{080B9B31-5EB9-4586-991C-A44925A02881}"/>
    <dgm:cxn modelId="{7258FBFA-5ECE-4279-8095-0B9D6FBA298D}" type="presOf" srcId="{FF378411-FB51-4DBA-8ABC-27ACCD61123E}" destId="{A286B1F0-A3DD-4EDC-9C1D-499C3BD41704}" srcOrd="0" destOrd="0" presId="urn:microsoft.com/office/officeart/2005/8/layout/vList2"/>
    <dgm:cxn modelId="{C66574EE-1951-4C80-8872-466E6835EE93}" type="presParOf" srcId="{2D46B671-08A5-4807-AECF-93CA4B7AB44B}" destId="{5AB7C4ED-30F0-4A25-BF4B-16E2FA1D3550}" srcOrd="0" destOrd="0" presId="urn:microsoft.com/office/officeart/2005/8/layout/vList2"/>
    <dgm:cxn modelId="{43109A88-8A04-4F0A-B695-ACD68795AFD1}" type="presParOf" srcId="{2D46B671-08A5-4807-AECF-93CA4B7AB44B}" destId="{973631BF-C618-400B-81A4-3E6286B0862E}" srcOrd="1" destOrd="0" presId="urn:microsoft.com/office/officeart/2005/8/layout/vList2"/>
    <dgm:cxn modelId="{A1E2B943-67A7-46EF-B6EA-E12B3A0E1F47}" type="presParOf" srcId="{2D46B671-08A5-4807-AECF-93CA4B7AB44B}" destId="{A286B1F0-A3DD-4EDC-9C1D-499C3BD4170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3BC0EF-E1A2-4FD2-A759-64B648849568}">
      <dsp:nvSpPr>
        <dsp:cNvPr id="0" name=""/>
        <dsp:cNvSpPr/>
      </dsp:nvSpPr>
      <dsp:spPr>
        <a:xfrm>
          <a:off x="2863162" y="78047"/>
          <a:ext cx="1224962" cy="1224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zh-CN" altLang="en-US" sz="3000" kern="1200" dirty="0"/>
            <a:t>兴趣</a:t>
          </a:r>
        </a:p>
      </dsp:txBody>
      <dsp:txXfrm>
        <a:off x="2863162" y="78047"/>
        <a:ext cx="1224962" cy="1224962"/>
      </dsp:txXfrm>
    </dsp:sp>
    <dsp:sp modelId="{523D1650-F2DB-4EA8-9B76-493DF0A2F4A9}">
      <dsp:nvSpPr>
        <dsp:cNvPr id="0" name=""/>
        <dsp:cNvSpPr/>
      </dsp:nvSpPr>
      <dsp:spPr>
        <a:xfrm>
          <a:off x="706113" y="977"/>
          <a:ext cx="3459081" cy="3459081"/>
        </a:xfrm>
        <a:prstGeom prst="circularArrow">
          <a:avLst>
            <a:gd name="adj1" fmla="val 6906"/>
            <a:gd name="adj2" fmla="val 465627"/>
            <a:gd name="adj3" fmla="val 548258"/>
            <a:gd name="adj4" fmla="val 20586115"/>
            <a:gd name="adj5" fmla="val 805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D2E212-80F0-4A42-B05F-E190909129CF}">
      <dsp:nvSpPr>
        <dsp:cNvPr id="0" name=""/>
        <dsp:cNvSpPr/>
      </dsp:nvSpPr>
      <dsp:spPr>
        <a:xfrm>
          <a:off x="2863162" y="2158026"/>
          <a:ext cx="1224962" cy="1224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zh-CN" altLang="en-US" sz="3000" kern="1200" dirty="0"/>
            <a:t>性格</a:t>
          </a:r>
        </a:p>
      </dsp:txBody>
      <dsp:txXfrm>
        <a:off x="2863162" y="2158026"/>
        <a:ext cx="1224962" cy="1224962"/>
      </dsp:txXfrm>
    </dsp:sp>
    <dsp:sp modelId="{503DF5FD-7842-4AF7-8887-1EF97E842261}">
      <dsp:nvSpPr>
        <dsp:cNvPr id="0" name=""/>
        <dsp:cNvSpPr/>
      </dsp:nvSpPr>
      <dsp:spPr>
        <a:xfrm>
          <a:off x="706113" y="977"/>
          <a:ext cx="3459081" cy="3459081"/>
        </a:xfrm>
        <a:prstGeom prst="circularArrow">
          <a:avLst>
            <a:gd name="adj1" fmla="val 6906"/>
            <a:gd name="adj2" fmla="val 465627"/>
            <a:gd name="adj3" fmla="val 5948258"/>
            <a:gd name="adj4" fmla="val 4386115"/>
            <a:gd name="adj5" fmla="val 805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A33B1B-42DD-461E-AE40-E30DBCFC3630}">
      <dsp:nvSpPr>
        <dsp:cNvPr id="0" name=""/>
        <dsp:cNvSpPr/>
      </dsp:nvSpPr>
      <dsp:spPr>
        <a:xfrm>
          <a:off x="783183" y="2158026"/>
          <a:ext cx="1224962" cy="1224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zh-CN" altLang="en-US" sz="3000" kern="1200" dirty="0"/>
            <a:t>能力</a:t>
          </a:r>
        </a:p>
      </dsp:txBody>
      <dsp:txXfrm>
        <a:off x="783183" y="2158026"/>
        <a:ext cx="1224962" cy="1224962"/>
      </dsp:txXfrm>
    </dsp:sp>
    <dsp:sp modelId="{DFBFAAB4-0C10-48D4-8C28-DB272C16DF50}">
      <dsp:nvSpPr>
        <dsp:cNvPr id="0" name=""/>
        <dsp:cNvSpPr/>
      </dsp:nvSpPr>
      <dsp:spPr>
        <a:xfrm>
          <a:off x="706113" y="977"/>
          <a:ext cx="3459081" cy="3459081"/>
        </a:xfrm>
        <a:prstGeom prst="circularArrow">
          <a:avLst>
            <a:gd name="adj1" fmla="val 6906"/>
            <a:gd name="adj2" fmla="val 465627"/>
            <a:gd name="adj3" fmla="val 11348258"/>
            <a:gd name="adj4" fmla="val 9786115"/>
            <a:gd name="adj5" fmla="val 805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EA6346-ABCA-4920-8168-77B60DBDA83A}">
      <dsp:nvSpPr>
        <dsp:cNvPr id="0" name=""/>
        <dsp:cNvSpPr/>
      </dsp:nvSpPr>
      <dsp:spPr>
        <a:xfrm>
          <a:off x="783183" y="78047"/>
          <a:ext cx="1224962" cy="1224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zh-CN" altLang="en-US" sz="3000" kern="1200" dirty="0"/>
            <a:t>价值观</a:t>
          </a:r>
        </a:p>
      </dsp:txBody>
      <dsp:txXfrm>
        <a:off x="783183" y="78047"/>
        <a:ext cx="1224962" cy="1224962"/>
      </dsp:txXfrm>
    </dsp:sp>
    <dsp:sp modelId="{A1B50B9E-A80D-46E8-9A0C-639B82E6D6CE}">
      <dsp:nvSpPr>
        <dsp:cNvPr id="0" name=""/>
        <dsp:cNvSpPr/>
      </dsp:nvSpPr>
      <dsp:spPr>
        <a:xfrm>
          <a:off x="706113" y="977"/>
          <a:ext cx="3459081" cy="3459081"/>
        </a:xfrm>
        <a:prstGeom prst="circularArrow">
          <a:avLst>
            <a:gd name="adj1" fmla="val 6906"/>
            <a:gd name="adj2" fmla="val 465627"/>
            <a:gd name="adj3" fmla="val 16748258"/>
            <a:gd name="adj4" fmla="val 15186115"/>
            <a:gd name="adj5" fmla="val 805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7C4ED-30F0-4A25-BF4B-16E2FA1D3550}">
      <dsp:nvSpPr>
        <dsp:cNvPr id="0" name=""/>
        <dsp:cNvSpPr/>
      </dsp:nvSpPr>
      <dsp:spPr>
        <a:xfrm>
          <a:off x="0" y="158254"/>
          <a:ext cx="8373762"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zh-CN" altLang="en-US" sz="2400" kern="1200" dirty="0"/>
            <a:t>参考霍兰德代码表</a:t>
          </a:r>
          <a:r>
            <a:rPr lang="en-US" altLang="zh-CN" sz="2400" kern="1200" dirty="0"/>
            <a:t>(</a:t>
          </a:r>
          <a:r>
            <a:rPr lang="zh-CN" altLang="en-US" sz="2400" kern="1200" dirty="0"/>
            <a:t>表</a:t>
          </a:r>
          <a:r>
            <a:rPr lang="en-US" altLang="zh-CN" sz="2400" kern="1200" dirty="0"/>
            <a:t>3-5)</a:t>
          </a:r>
          <a:r>
            <a:rPr lang="zh-CN" altLang="en-US" sz="2400" kern="1200" dirty="0"/>
            <a:t>，说说你的想法</a:t>
          </a:r>
        </a:p>
      </dsp:txBody>
      <dsp:txXfrm>
        <a:off x="59399" y="217653"/>
        <a:ext cx="8254964" cy="109800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D6F1A9-1EB2-48D3-9438-7428FE08012D}">
      <dsp:nvSpPr>
        <dsp:cNvPr id="0" name=""/>
        <dsp:cNvSpPr/>
      </dsp:nvSpPr>
      <dsp:spPr>
        <a:xfrm>
          <a:off x="-4359557" y="-668715"/>
          <a:ext cx="5193915" cy="5193915"/>
        </a:xfrm>
        <a:prstGeom prst="blockArc">
          <a:avLst>
            <a:gd name="adj1" fmla="val 18900000"/>
            <a:gd name="adj2" fmla="val 2700000"/>
            <a:gd name="adj3" fmla="val 41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123908-BC0F-4C2E-BF94-49568405F2B7}">
      <dsp:nvSpPr>
        <dsp:cNvPr id="0" name=""/>
        <dsp:cNvSpPr/>
      </dsp:nvSpPr>
      <dsp:spPr>
        <a:xfrm>
          <a:off x="536590" y="385648"/>
          <a:ext cx="5320776" cy="7712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2217" tIns="76200" rIns="76200" bIns="76200" numCol="1" spcCol="1270" anchor="ctr" anchorCtr="0">
          <a:noAutofit/>
        </a:bodyPr>
        <a:lstStyle/>
        <a:p>
          <a:pPr marL="0" lvl="0" indent="0" algn="l" defTabSz="1333500">
            <a:lnSpc>
              <a:spcPct val="90000"/>
            </a:lnSpc>
            <a:spcBef>
              <a:spcPct val="0"/>
            </a:spcBef>
            <a:spcAft>
              <a:spcPct val="35000"/>
            </a:spcAft>
            <a:buNone/>
          </a:pPr>
          <a:r>
            <a:rPr lang="zh-CN" altLang="en-US" sz="3000" b="1" kern="1200" dirty="0"/>
            <a:t>能力类型要与职业相吻合</a:t>
          </a:r>
          <a:endParaRPr lang="zh-CN" altLang="en-US" sz="3000" kern="1200" dirty="0"/>
        </a:p>
      </dsp:txBody>
      <dsp:txXfrm>
        <a:off x="536590" y="385648"/>
        <a:ext cx="5320776" cy="771297"/>
      </dsp:txXfrm>
    </dsp:sp>
    <dsp:sp modelId="{063AAA3D-8310-414D-8C76-169F3B6427FA}">
      <dsp:nvSpPr>
        <dsp:cNvPr id="0" name=""/>
        <dsp:cNvSpPr/>
      </dsp:nvSpPr>
      <dsp:spPr>
        <a:xfrm>
          <a:off x="54529" y="289236"/>
          <a:ext cx="964121" cy="96412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22AE00-A1E4-432B-AAD6-DF02063F91FF}">
      <dsp:nvSpPr>
        <dsp:cNvPr id="0" name=""/>
        <dsp:cNvSpPr/>
      </dsp:nvSpPr>
      <dsp:spPr>
        <a:xfrm>
          <a:off x="816956" y="1542594"/>
          <a:ext cx="5040409" cy="7712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2217" tIns="76200" rIns="76200" bIns="76200" numCol="1" spcCol="1270" anchor="ctr" anchorCtr="0">
          <a:noAutofit/>
        </a:bodyPr>
        <a:lstStyle/>
        <a:p>
          <a:pPr marL="0" lvl="0" indent="0" algn="l" defTabSz="1333500">
            <a:lnSpc>
              <a:spcPct val="90000"/>
            </a:lnSpc>
            <a:spcBef>
              <a:spcPct val="0"/>
            </a:spcBef>
            <a:spcAft>
              <a:spcPct val="35000"/>
            </a:spcAft>
            <a:buNone/>
          </a:pPr>
          <a:r>
            <a:rPr lang="zh-CN" altLang="en-US" sz="3000" b="1" kern="1200" dirty="0"/>
            <a:t>一般能力要与职业相吻合</a:t>
          </a:r>
          <a:endParaRPr lang="zh-CN" altLang="en-US" sz="3000" kern="1200" dirty="0"/>
        </a:p>
      </dsp:txBody>
      <dsp:txXfrm>
        <a:off x="816956" y="1542594"/>
        <a:ext cx="5040409" cy="771297"/>
      </dsp:txXfrm>
    </dsp:sp>
    <dsp:sp modelId="{D2612FA0-508B-44C5-9D24-665271B3D13F}">
      <dsp:nvSpPr>
        <dsp:cNvPr id="0" name=""/>
        <dsp:cNvSpPr/>
      </dsp:nvSpPr>
      <dsp:spPr>
        <a:xfrm>
          <a:off x="334896" y="1446181"/>
          <a:ext cx="964121" cy="96412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902703-B6D1-4886-BAA2-911D5C616760}">
      <dsp:nvSpPr>
        <dsp:cNvPr id="0" name=""/>
        <dsp:cNvSpPr/>
      </dsp:nvSpPr>
      <dsp:spPr>
        <a:xfrm>
          <a:off x="536590" y="2699539"/>
          <a:ext cx="5320776" cy="7712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2217" tIns="76200" rIns="76200" bIns="76200" numCol="1" spcCol="1270" anchor="ctr" anchorCtr="0">
          <a:noAutofit/>
        </a:bodyPr>
        <a:lstStyle/>
        <a:p>
          <a:pPr marL="0" lvl="0" indent="0" algn="l" defTabSz="1333500">
            <a:lnSpc>
              <a:spcPct val="90000"/>
            </a:lnSpc>
            <a:spcBef>
              <a:spcPct val="0"/>
            </a:spcBef>
            <a:spcAft>
              <a:spcPct val="35000"/>
            </a:spcAft>
            <a:buNone/>
          </a:pPr>
          <a:r>
            <a:rPr lang="zh-CN" altLang="en-US" sz="3000" b="1" kern="1200" dirty="0"/>
            <a:t>特殊能力要与职业相吻合</a:t>
          </a:r>
          <a:endParaRPr lang="zh-CN" altLang="en-US" sz="3000" kern="1200" dirty="0"/>
        </a:p>
      </dsp:txBody>
      <dsp:txXfrm>
        <a:off x="536590" y="2699539"/>
        <a:ext cx="5320776" cy="771297"/>
      </dsp:txXfrm>
    </dsp:sp>
    <dsp:sp modelId="{E13DE9E5-1D17-4A88-8DA4-8D580D937C14}">
      <dsp:nvSpPr>
        <dsp:cNvPr id="0" name=""/>
        <dsp:cNvSpPr/>
      </dsp:nvSpPr>
      <dsp:spPr>
        <a:xfrm>
          <a:off x="54529" y="2603127"/>
          <a:ext cx="964121" cy="96412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2C3C64-400D-49D6-BA46-6746C05BEE31}">
      <dsp:nvSpPr>
        <dsp:cNvPr id="0" name=""/>
        <dsp:cNvSpPr/>
      </dsp:nvSpPr>
      <dsp:spPr>
        <a:xfrm rot="16200000">
          <a:off x="-854368" y="855161"/>
          <a:ext cx="3774074" cy="2063750"/>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6050" tIns="0" rIns="145372" bIns="0" numCol="1" spcCol="1270" anchor="ctr" anchorCtr="0">
          <a:noAutofit/>
        </a:bodyPr>
        <a:lstStyle/>
        <a:p>
          <a:pPr marL="0" lvl="0" indent="0" algn="ctr" defTabSz="1022350">
            <a:lnSpc>
              <a:spcPct val="90000"/>
            </a:lnSpc>
            <a:spcBef>
              <a:spcPct val="0"/>
            </a:spcBef>
            <a:spcAft>
              <a:spcPct val="35000"/>
            </a:spcAft>
            <a:buNone/>
          </a:pPr>
          <a:r>
            <a:rPr lang="zh-CN" altLang="en-US" sz="2300" kern="1200" dirty="0"/>
            <a:t>差别能力倾向测验（</a:t>
          </a:r>
          <a:r>
            <a:rPr lang="en-US" altLang="zh-CN" sz="2300" kern="1200" dirty="0"/>
            <a:t>DAT</a:t>
          </a:r>
          <a:r>
            <a:rPr lang="zh-CN" altLang="en-US" sz="2300" kern="1200" dirty="0"/>
            <a:t>）</a:t>
          </a:r>
        </a:p>
      </dsp:txBody>
      <dsp:txXfrm rot="5400000">
        <a:off x="794" y="754814"/>
        <a:ext cx="2063750" cy="2264444"/>
      </dsp:txXfrm>
    </dsp:sp>
    <dsp:sp modelId="{E712F84D-61FD-475C-A317-A84F0C055314}">
      <dsp:nvSpPr>
        <dsp:cNvPr id="0" name=""/>
        <dsp:cNvSpPr/>
      </dsp:nvSpPr>
      <dsp:spPr>
        <a:xfrm rot="16200000">
          <a:off x="1364163" y="855161"/>
          <a:ext cx="3774074" cy="2063750"/>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6050" tIns="0" rIns="145372" bIns="0" numCol="1" spcCol="1270" anchor="ctr" anchorCtr="0">
          <a:noAutofit/>
        </a:bodyPr>
        <a:lstStyle/>
        <a:p>
          <a:pPr marL="0" lvl="0" indent="0" algn="ctr" defTabSz="1022350">
            <a:lnSpc>
              <a:spcPct val="90000"/>
            </a:lnSpc>
            <a:spcBef>
              <a:spcPct val="0"/>
            </a:spcBef>
            <a:spcAft>
              <a:spcPct val="35000"/>
            </a:spcAft>
            <a:buNone/>
          </a:pPr>
          <a:r>
            <a:rPr lang="zh-CN" altLang="en-US" sz="2300" kern="1200" dirty="0"/>
            <a:t>一般能力倾向成套测验（</a:t>
          </a:r>
          <a:r>
            <a:rPr lang="en-US" altLang="zh-CN" sz="2300" kern="1200" dirty="0"/>
            <a:t>GATB,</a:t>
          </a:r>
          <a:r>
            <a:rPr lang="zh-CN" altLang="en-US" sz="2300" kern="1200" dirty="0"/>
            <a:t>美国）</a:t>
          </a:r>
        </a:p>
      </dsp:txBody>
      <dsp:txXfrm rot="5400000">
        <a:off x="2219325" y="754814"/>
        <a:ext cx="2063750" cy="2264444"/>
      </dsp:txXfrm>
    </dsp:sp>
    <dsp:sp modelId="{0F415384-B228-4DF6-A834-D02687F73A7F}">
      <dsp:nvSpPr>
        <dsp:cNvPr id="0" name=""/>
        <dsp:cNvSpPr/>
      </dsp:nvSpPr>
      <dsp:spPr>
        <a:xfrm rot="16200000">
          <a:off x="3582694" y="855161"/>
          <a:ext cx="3774074" cy="2063750"/>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6050" tIns="0" rIns="145372" bIns="0" numCol="1" spcCol="1270" anchor="ctr" anchorCtr="0">
          <a:noAutofit/>
        </a:bodyPr>
        <a:lstStyle/>
        <a:p>
          <a:pPr marL="0" lvl="0" indent="0" algn="ctr" defTabSz="1022350">
            <a:lnSpc>
              <a:spcPct val="90000"/>
            </a:lnSpc>
            <a:spcBef>
              <a:spcPct val="0"/>
            </a:spcBef>
            <a:spcAft>
              <a:spcPct val="35000"/>
            </a:spcAft>
            <a:buNone/>
          </a:pPr>
          <a:r>
            <a:rPr lang="zh-CN" altLang="en-US" sz="2300" kern="1200" dirty="0"/>
            <a:t>我国公务员录取考试中常用到的</a:t>
          </a:r>
          <a:r>
            <a:rPr lang="en-US" altLang="zh-CN" sz="2300" kern="1200" dirty="0"/>
            <a:t>《</a:t>
          </a:r>
          <a:r>
            <a:rPr lang="zh-CN" altLang="en-US" sz="2300" kern="1200" dirty="0"/>
            <a:t>行政能力倾向测验</a:t>
          </a:r>
          <a:r>
            <a:rPr lang="en-US" altLang="zh-CN" sz="2300" kern="1200" dirty="0"/>
            <a:t>》</a:t>
          </a:r>
          <a:endParaRPr lang="zh-CN" altLang="en-US" sz="2300" kern="1200" dirty="0"/>
        </a:p>
      </dsp:txBody>
      <dsp:txXfrm rot="5400000">
        <a:off x="4437856" y="754814"/>
        <a:ext cx="2063750" cy="226444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7C4ED-30F0-4A25-BF4B-16E2FA1D3550}">
      <dsp:nvSpPr>
        <dsp:cNvPr id="0" name=""/>
        <dsp:cNvSpPr/>
      </dsp:nvSpPr>
      <dsp:spPr>
        <a:xfrm>
          <a:off x="0" y="2976"/>
          <a:ext cx="7735330" cy="7423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zh-CN" sz="2400" b="1" kern="1200" dirty="0">
              <a:solidFill>
                <a:prstClr val="white"/>
              </a:solidFill>
              <a:latin typeface="Calibri"/>
              <a:ea typeface="微软雅黑"/>
              <a:cs typeface="+mn-cs"/>
            </a:rPr>
            <a:t>活动一  </a:t>
          </a:r>
          <a:r>
            <a:rPr lang="zh-CN" altLang="en-US" sz="2400" b="1" kern="1200" dirty="0">
              <a:solidFill>
                <a:prstClr val="white"/>
              </a:solidFill>
              <a:latin typeface="Calibri"/>
              <a:ea typeface="微软雅黑"/>
              <a:cs typeface="+mn-cs"/>
            </a:rPr>
            <a:t> </a:t>
          </a:r>
          <a:r>
            <a:rPr lang="zh-CN" altLang="en-US" sz="2400" kern="1200" dirty="0"/>
            <a:t>盘点你的家庭职业族谱</a:t>
          </a:r>
        </a:p>
      </dsp:txBody>
      <dsp:txXfrm>
        <a:off x="36239" y="39215"/>
        <a:ext cx="7662852" cy="669887"/>
      </dsp:txXfrm>
    </dsp:sp>
    <dsp:sp modelId="{A286B1F0-A3DD-4EDC-9C1D-499C3BD41704}">
      <dsp:nvSpPr>
        <dsp:cNvPr id="0" name=""/>
        <dsp:cNvSpPr/>
      </dsp:nvSpPr>
      <dsp:spPr>
        <a:xfrm>
          <a:off x="0" y="823101"/>
          <a:ext cx="7735330" cy="7423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zh-CN" sz="2400" b="1" kern="1200" dirty="0">
              <a:solidFill>
                <a:prstClr val="white"/>
              </a:solidFill>
              <a:latin typeface="Calibri"/>
              <a:ea typeface="微软雅黑"/>
              <a:cs typeface="+mn-cs"/>
            </a:rPr>
            <a:t>活动二   </a:t>
          </a:r>
          <a:r>
            <a:rPr lang="zh-CN" altLang="en-US" sz="2400" kern="1200" dirty="0"/>
            <a:t>不同人眼中的我</a:t>
          </a:r>
        </a:p>
      </dsp:txBody>
      <dsp:txXfrm>
        <a:off x="36239" y="859340"/>
        <a:ext cx="7662852" cy="66988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7C4ED-30F0-4A25-BF4B-16E2FA1D3550}">
      <dsp:nvSpPr>
        <dsp:cNvPr id="0" name=""/>
        <dsp:cNvSpPr/>
      </dsp:nvSpPr>
      <dsp:spPr>
        <a:xfrm>
          <a:off x="0" y="0"/>
          <a:ext cx="8373762" cy="1141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altLang="zh-CN" sz="2400" kern="1200" dirty="0"/>
            <a:t>1.</a:t>
          </a:r>
          <a:r>
            <a:rPr lang="zh-CN" altLang="en-US" sz="2400" kern="1200" dirty="0"/>
            <a:t>观察学校，思考这所学校给你带来什么环境上的影响？</a:t>
          </a:r>
        </a:p>
      </dsp:txBody>
      <dsp:txXfrm>
        <a:off x="55744" y="55744"/>
        <a:ext cx="8262274" cy="1030432"/>
      </dsp:txXfrm>
    </dsp:sp>
    <dsp:sp modelId="{79807EEF-B856-440D-8C50-307EB0A007E3}">
      <dsp:nvSpPr>
        <dsp:cNvPr id="0" name=""/>
        <dsp:cNvSpPr/>
      </dsp:nvSpPr>
      <dsp:spPr>
        <a:xfrm>
          <a:off x="0" y="1250286"/>
          <a:ext cx="8373762" cy="1141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altLang="zh-CN" sz="2400" kern="1200" dirty="0"/>
            <a:t>2.</a:t>
          </a:r>
          <a:r>
            <a:rPr lang="zh-CN" altLang="en-US" sz="2400" kern="1200" dirty="0"/>
            <a:t> 思考从小到大你的家庭环境给你带来的影响？</a:t>
          </a:r>
        </a:p>
      </dsp:txBody>
      <dsp:txXfrm>
        <a:off x="55744" y="1306030"/>
        <a:ext cx="8262274" cy="10304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E5058B-26DA-4FCD-97AF-15A0FFB5100A}">
      <dsp:nvSpPr>
        <dsp:cNvPr id="0" name=""/>
        <dsp:cNvSpPr/>
      </dsp:nvSpPr>
      <dsp:spPr>
        <a:xfrm>
          <a:off x="3432968" y="215"/>
          <a:ext cx="1262062" cy="12620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zh-CN" altLang="en-US" sz="2100" kern="1200" dirty="0"/>
            <a:t>内省法</a:t>
          </a:r>
        </a:p>
      </dsp:txBody>
      <dsp:txXfrm>
        <a:off x="3617793" y="185040"/>
        <a:ext cx="892412" cy="892412"/>
      </dsp:txXfrm>
    </dsp:sp>
    <dsp:sp modelId="{540926C2-948F-4C6B-9414-384383C842E3}">
      <dsp:nvSpPr>
        <dsp:cNvPr id="0" name=""/>
        <dsp:cNvSpPr/>
      </dsp:nvSpPr>
      <dsp:spPr>
        <a:xfrm rot="1542857">
          <a:off x="4741770" y="825730"/>
          <a:ext cx="336643" cy="4259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zh-CN" altLang="en-US" sz="1700" kern="1200"/>
        </a:p>
      </dsp:txBody>
      <dsp:txXfrm>
        <a:off x="4746771" y="889009"/>
        <a:ext cx="235650" cy="255568"/>
      </dsp:txXfrm>
    </dsp:sp>
    <dsp:sp modelId="{F8B6B9F8-6DA7-487A-8635-E7E001FD59E3}">
      <dsp:nvSpPr>
        <dsp:cNvPr id="0" name=""/>
        <dsp:cNvSpPr/>
      </dsp:nvSpPr>
      <dsp:spPr>
        <a:xfrm>
          <a:off x="5142322" y="823396"/>
          <a:ext cx="1262062" cy="12620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zh-CN" altLang="en-US" sz="2100" b="1" kern="1200" dirty="0"/>
            <a:t>他人比较法</a:t>
          </a:r>
          <a:endParaRPr lang="zh-CN" altLang="en-US" sz="2100" kern="1200" dirty="0"/>
        </a:p>
      </dsp:txBody>
      <dsp:txXfrm>
        <a:off x="5327147" y="1008221"/>
        <a:ext cx="892412" cy="892412"/>
      </dsp:txXfrm>
    </dsp:sp>
    <dsp:sp modelId="{ED69B93A-6DF4-46EB-AD11-7E1A69FB739B}">
      <dsp:nvSpPr>
        <dsp:cNvPr id="0" name=""/>
        <dsp:cNvSpPr/>
      </dsp:nvSpPr>
      <dsp:spPr>
        <a:xfrm rot="4628571">
          <a:off x="5813999" y="2157001"/>
          <a:ext cx="336643" cy="4259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zh-CN" altLang="en-US" sz="1700" kern="1200"/>
        </a:p>
      </dsp:txBody>
      <dsp:txXfrm>
        <a:off x="5853259" y="2192960"/>
        <a:ext cx="235650" cy="255568"/>
      </dsp:txXfrm>
    </dsp:sp>
    <dsp:sp modelId="{00822B33-4706-439E-AD14-307259CC514B}">
      <dsp:nvSpPr>
        <dsp:cNvPr id="0" name=""/>
        <dsp:cNvSpPr/>
      </dsp:nvSpPr>
      <dsp:spPr>
        <a:xfrm>
          <a:off x="5564497" y="2673067"/>
          <a:ext cx="1262062" cy="12620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zh-CN" altLang="en-US" sz="2100" kern="1200" dirty="0"/>
            <a:t>橱窗分析法</a:t>
          </a:r>
        </a:p>
      </dsp:txBody>
      <dsp:txXfrm>
        <a:off x="5749322" y="2857892"/>
        <a:ext cx="892412" cy="892412"/>
      </dsp:txXfrm>
    </dsp:sp>
    <dsp:sp modelId="{56E713A4-A212-48F6-BDE7-1F864F9EAA7F}">
      <dsp:nvSpPr>
        <dsp:cNvPr id="0" name=""/>
        <dsp:cNvSpPr/>
      </dsp:nvSpPr>
      <dsp:spPr>
        <a:xfrm rot="7714286">
          <a:off x="5441692" y="3825337"/>
          <a:ext cx="336643" cy="4259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zh-CN" altLang="en-US" sz="1700" kern="1200"/>
        </a:p>
      </dsp:txBody>
      <dsp:txXfrm rot="10800000">
        <a:off x="5523673" y="3871046"/>
        <a:ext cx="235650" cy="255568"/>
      </dsp:txXfrm>
    </dsp:sp>
    <dsp:sp modelId="{FC5FE8CB-A23C-4A3C-A8BE-2966DC3A4419}">
      <dsp:nvSpPr>
        <dsp:cNvPr id="0" name=""/>
        <dsp:cNvSpPr/>
      </dsp:nvSpPr>
      <dsp:spPr>
        <a:xfrm>
          <a:off x="4381588" y="4156389"/>
          <a:ext cx="1262062" cy="12620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altLang="zh-CN" sz="2100" kern="1200" dirty="0"/>
            <a:t>360°</a:t>
          </a:r>
          <a:r>
            <a:rPr lang="zh-CN" altLang="en-US" sz="2100" kern="1200" dirty="0"/>
            <a:t>评估法</a:t>
          </a:r>
        </a:p>
      </dsp:txBody>
      <dsp:txXfrm>
        <a:off x="4566413" y="4341214"/>
        <a:ext cx="892412" cy="892412"/>
      </dsp:txXfrm>
    </dsp:sp>
    <dsp:sp modelId="{0DB2837E-414C-4647-A310-DB7CF2A6BA45}">
      <dsp:nvSpPr>
        <dsp:cNvPr id="0" name=""/>
        <dsp:cNvSpPr/>
      </dsp:nvSpPr>
      <dsp:spPr>
        <a:xfrm rot="10800000">
          <a:off x="3905205" y="4574447"/>
          <a:ext cx="336643" cy="4259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zh-CN" altLang="en-US" sz="1700" kern="1200"/>
        </a:p>
      </dsp:txBody>
      <dsp:txXfrm rot="10800000">
        <a:off x="4006198" y="4659636"/>
        <a:ext cx="235650" cy="255568"/>
      </dsp:txXfrm>
    </dsp:sp>
    <dsp:sp modelId="{A3BA59D0-9ED1-4324-8A60-DC06EBA1212E}">
      <dsp:nvSpPr>
        <dsp:cNvPr id="0" name=""/>
        <dsp:cNvSpPr/>
      </dsp:nvSpPr>
      <dsp:spPr>
        <a:xfrm>
          <a:off x="2484349" y="4156389"/>
          <a:ext cx="1262062" cy="12620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zh-CN" altLang="en-US" sz="2100" kern="1200" dirty="0"/>
            <a:t>成就回顾法</a:t>
          </a:r>
        </a:p>
      </dsp:txBody>
      <dsp:txXfrm>
        <a:off x="2669174" y="4341214"/>
        <a:ext cx="892412" cy="892412"/>
      </dsp:txXfrm>
    </dsp:sp>
    <dsp:sp modelId="{13927A0D-1286-499B-981A-97F698B2EA36}">
      <dsp:nvSpPr>
        <dsp:cNvPr id="0" name=""/>
        <dsp:cNvSpPr/>
      </dsp:nvSpPr>
      <dsp:spPr>
        <a:xfrm rot="13885714">
          <a:off x="2361544" y="3840235"/>
          <a:ext cx="336643" cy="4259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zh-CN" altLang="en-US" sz="1700" kern="1200"/>
        </a:p>
      </dsp:txBody>
      <dsp:txXfrm rot="10800000">
        <a:off x="2443525" y="3964904"/>
        <a:ext cx="235650" cy="255568"/>
      </dsp:txXfrm>
    </dsp:sp>
    <dsp:sp modelId="{EA598798-4225-40BE-9AA2-D6BEC641BEEC}">
      <dsp:nvSpPr>
        <dsp:cNvPr id="0" name=""/>
        <dsp:cNvSpPr/>
      </dsp:nvSpPr>
      <dsp:spPr>
        <a:xfrm>
          <a:off x="1301440" y="2673067"/>
          <a:ext cx="1262062" cy="12620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Font typeface="宋体" panose="02010600030101010101" pitchFamily="2" charset="-122"/>
            <a:buNone/>
          </a:pPr>
          <a:r>
            <a:rPr lang="zh-CN" altLang="en-US" sz="2100" kern="1200" dirty="0"/>
            <a:t>职业测评法</a:t>
          </a:r>
        </a:p>
      </dsp:txBody>
      <dsp:txXfrm>
        <a:off x="1486265" y="2857892"/>
        <a:ext cx="892412" cy="892412"/>
      </dsp:txXfrm>
    </dsp:sp>
    <dsp:sp modelId="{A00FCC77-D168-4F6E-A413-D9C0BB87A151}">
      <dsp:nvSpPr>
        <dsp:cNvPr id="0" name=""/>
        <dsp:cNvSpPr/>
      </dsp:nvSpPr>
      <dsp:spPr>
        <a:xfrm rot="16971429">
          <a:off x="1973117" y="2175579"/>
          <a:ext cx="336643" cy="4259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zh-CN" altLang="en-US" sz="1700" kern="1200"/>
        </a:p>
      </dsp:txBody>
      <dsp:txXfrm>
        <a:off x="2012377" y="2309998"/>
        <a:ext cx="235650" cy="255568"/>
      </dsp:txXfrm>
    </dsp:sp>
    <dsp:sp modelId="{86B3EAF4-3BCB-4C66-B3CF-BE81D94CCBB6}">
      <dsp:nvSpPr>
        <dsp:cNvPr id="0" name=""/>
        <dsp:cNvSpPr/>
      </dsp:nvSpPr>
      <dsp:spPr>
        <a:xfrm>
          <a:off x="1723615" y="823396"/>
          <a:ext cx="1262062" cy="12620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Font typeface="宋体" panose="02010600030101010101" pitchFamily="2" charset="-122"/>
            <a:buNone/>
          </a:pPr>
          <a:r>
            <a:rPr lang="zh-CN" altLang="en-US" sz="2100" kern="1200" dirty="0"/>
            <a:t>专业咨询法</a:t>
          </a:r>
        </a:p>
      </dsp:txBody>
      <dsp:txXfrm>
        <a:off x="1908440" y="1008221"/>
        <a:ext cx="892412" cy="892412"/>
      </dsp:txXfrm>
    </dsp:sp>
    <dsp:sp modelId="{9ED4E490-3A60-44E0-9477-E3A5D350E8A8}">
      <dsp:nvSpPr>
        <dsp:cNvPr id="0" name=""/>
        <dsp:cNvSpPr/>
      </dsp:nvSpPr>
      <dsp:spPr>
        <a:xfrm rot="20057143">
          <a:off x="3032417" y="833998"/>
          <a:ext cx="336643" cy="4259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zh-CN" altLang="en-US" sz="1700" kern="1200"/>
        </a:p>
      </dsp:txBody>
      <dsp:txXfrm>
        <a:off x="3037418" y="941097"/>
        <a:ext cx="235650" cy="2555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7C4ED-30F0-4A25-BF4B-16E2FA1D3550}">
      <dsp:nvSpPr>
        <dsp:cNvPr id="0" name=""/>
        <dsp:cNvSpPr/>
      </dsp:nvSpPr>
      <dsp:spPr>
        <a:xfrm>
          <a:off x="0" y="2976"/>
          <a:ext cx="7735330" cy="7423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zh-CN" sz="2400" b="1" kern="1200" dirty="0">
              <a:solidFill>
                <a:prstClr val="white"/>
              </a:solidFill>
              <a:latin typeface="Calibri"/>
              <a:ea typeface="微软雅黑"/>
              <a:cs typeface="+mn-cs"/>
            </a:rPr>
            <a:t>活动一  </a:t>
          </a:r>
          <a:r>
            <a:rPr lang="zh-CN" altLang="en-US" sz="2400" b="1" kern="1200" dirty="0">
              <a:solidFill>
                <a:prstClr val="white"/>
              </a:solidFill>
              <a:latin typeface="Calibri"/>
              <a:ea typeface="微软雅黑"/>
              <a:cs typeface="+mn-cs"/>
            </a:rPr>
            <a:t> 认识你自己</a:t>
          </a:r>
          <a:endParaRPr lang="zh-CN" altLang="en-US" sz="2400" kern="1200" dirty="0"/>
        </a:p>
      </dsp:txBody>
      <dsp:txXfrm>
        <a:off x="36239" y="39215"/>
        <a:ext cx="7662852" cy="669887"/>
      </dsp:txXfrm>
    </dsp:sp>
    <dsp:sp modelId="{A286B1F0-A3DD-4EDC-9C1D-499C3BD41704}">
      <dsp:nvSpPr>
        <dsp:cNvPr id="0" name=""/>
        <dsp:cNvSpPr/>
      </dsp:nvSpPr>
      <dsp:spPr>
        <a:xfrm>
          <a:off x="0" y="823101"/>
          <a:ext cx="7735330" cy="7423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zh-CN" sz="2400" b="1" kern="1200" dirty="0">
              <a:solidFill>
                <a:prstClr val="white"/>
              </a:solidFill>
              <a:latin typeface="Calibri"/>
              <a:ea typeface="微软雅黑"/>
              <a:cs typeface="+mn-cs"/>
            </a:rPr>
            <a:t>活动二</a:t>
          </a:r>
          <a:r>
            <a:rPr lang="en-US" altLang="zh-CN" sz="2400" b="1" kern="1200" dirty="0">
              <a:solidFill>
                <a:prstClr val="white"/>
              </a:solidFill>
              <a:latin typeface="Calibri"/>
              <a:ea typeface="微软雅黑"/>
              <a:cs typeface="+mn-cs"/>
            </a:rPr>
            <a:t>   </a:t>
          </a:r>
          <a:r>
            <a:rPr lang="zh-CN" altLang="en-US" sz="2400" b="1" kern="1200" dirty="0">
              <a:solidFill>
                <a:prstClr val="white"/>
              </a:solidFill>
              <a:latin typeface="Calibri"/>
              <a:ea typeface="微软雅黑"/>
              <a:cs typeface="+mn-cs"/>
            </a:rPr>
            <a:t>我是谁</a:t>
          </a:r>
          <a:endParaRPr lang="zh-CN" altLang="en-US" sz="2400" kern="1200" dirty="0"/>
        </a:p>
      </dsp:txBody>
      <dsp:txXfrm>
        <a:off x="36239" y="859340"/>
        <a:ext cx="7662852" cy="6698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7C4ED-30F0-4A25-BF4B-16E2FA1D3550}">
      <dsp:nvSpPr>
        <dsp:cNvPr id="0" name=""/>
        <dsp:cNvSpPr/>
      </dsp:nvSpPr>
      <dsp:spPr>
        <a:xfrm>
          <a:off x="0" y="0"/>
          <a:ext cx="8373762" cy="12241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altLang="zh-CN" sz="2400" kern="1200" dirty="0"/>
            <a:t>1.</a:t>
          </a:r>
          <a:r>
            <a:rPr lang="zh-CN" altLang="en-US" sz="2400" kern="1200" dirty="0"/>
            <a:t>运用本节的方法，指出自己和别人在自我认识方面存在哪些差异。</a:t>
          </a:r>
        </a:p>
      </dsp:txBody>
      <dsp:txXfrm>
        <a:off x="59756" y="59756"/>
        <a:ext cx="8254250" cy="1104600"/>
      </dsp:txXfrm>
    </dsp:sp>
    <dsp:sp modelId="{D55A4BA6-6FE5-48AD-8236-CDFBFEEE1C56}">
      <dsp:nvSpPr>
        <dsp:cNvPr id="0" name=""/>
        <dsp:cNvSpPr/>
      </dsp:nvSpPr>
      <dsp:spPr>
        <a:xfrm>
          <a:off x="0" y="1238824"/>
          <a:ext cx="8373762" cy="12241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Font typeface="Times New Roman" panose="02020603050405020304" pitchFamily="18" charset="0"/>
            <a:buNone/>
          </a:pPr>
          <a:r>
            <a:rPr lang="en-US" altLang="zh-CN" sz="2400" kern="1200" dirty="0"/>
            <a:t>2.</a:t>
          </a:r>
          <a:r>
            <a:rPr lang="zh-CN" altLang="en-US" sz="2400" kern="1200" dirty="0"/>
            <a:t>根据自我认知的结果，简单规划大学的生活。</a:t>
          </a:r>
        </a:p>
      </dsp:txBody>
      <dsp:txXfrm>
        <a:off x="59756" y="1298580"/>
        <a:ext cx="8254250" cy="11046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7C4ED-30F0-4A25-BF4B-16E2FA1D3550}">
      <dsp:nvSpPr>
        <dsp:cNvPr id="0" name=""/>
        <dsp:cNvSpPr/>
      </dsp:nvSpPr>
      <dsp:spPr>
        <a:xfrm>
          <a:off x="0" y="2976"/>
          <a:ext cx="7735330" cy="7423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zh-CN" sz="2400" b="1" kern="1200" dirty="0">
              <a:solidFill>
                <a:prstClr val="white"/>
              </a:solidFill>
              <a:latin typeface="Calibri"/>
              <a:ea typeface="微软雅黑"/>
              <a:cs typeface="+mn-cs"/>
            </a:rPr>
            <a:t>活动一  </a:t>
          </a:r>
          <a:r>
            <a:rPr lang="zh-CN" altLang="en-US" sz="2400" b="1" kern="1200" dirty="0">
              <a:solidFill>
                <a:prstClr val="white"/>
              </a:solidFill>
              <a:latin typeface="Calibri"/>
              <a:ea typeface="微软雅黑"/>
              <a:cs typeface="+mn-cs"/>
            </a:rPr>
            <a:t> </a:t>
          </a:r>
          <a:r>
            <a:rPr lang="zh-CN" altLang="en-US" sz="2400" kern="1200" dirty="0"/>
            <a:t>探索你的职业性格</a:t>
          </a:r>
        </a:p>
      </dsp:txBody>
      <dsp:txXfrm>
        <a:off x="36239" y="39215"/>
        <a:ext cx="7662852" cy="669887"/>
      </dsp:txXfrm>
    </dsp:sp>
    <dsp:sp modelId="{A286B1F0-A3DD-4EDC-9C1D-499C3BD41704}">
      <dsp:nvSpPr>
        <dsp:cNvPr id="0" name=""/>
        <dsp:cNvSpPr/>
      </dsp:nvSpPr>
      <dsp:spPr>
        <a:xfrm>
          <a:off x="0" y="823101"/>
          <a:ext cx="7735330" cy="7423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zh-CN" sz="2400" b="1" kern="1200" dirty="0">
              <a:solidFill>
                <a:prstClr val="white"/>
              </a:solidFill>
              <a:latin typeface="Calibri"/>
              <a:ea typeface="微软雅黑"/>
              <a:cs typeface="+mn-cs"/>
            </a:rPr>
            <a:t>活动二</a:t>
          </a:r>
          <a:r>
            <a:rPr lang="en-US" altLang="zh-CN" sz="2400" b="1" kern="1200" dirty="0">
              <a:solidFill>
                <a:prstClr val="white"/>
              </a:solidFill>
              <a:latin typeface="Calibri"/>
              <a:ea typeface="微软雅黑"/>
              <a:cs typeface="+mn-cs"/>
            </a:rPr>
            <a:t>   </a:t>
          </a:r>
          <a:r>
            <a:rPr lang="zh-CN" altLang="en-US" sz="2400" kern="1200" dirty="0"/>
            <a:t>别人心中的我</a:t>
          </a:r>
        </a:p>
      </dsp:txBody>
      <dsp:txXfrm>
        <a:off x="36239" y="859340"/>
        <a:ext cx="7662852" cy="66988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7C4ED-30F0-4A25-BF4B-16E2FA1D3550}">
      <dsp:nvSpPr>
        <dsp:cNvPr id="0" name=""/>
        <dsp:cNvSpPr/>
      </dsp:nvSpPr>
      <dsp:spPr>
        <a:xfrm>
          <a:off x="0" y="0"/>
          <a:ext cx="8373762" cy="1141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altLang="zh-CN" sz="2400" kern="1200" dirty="0"/>
            <a:t>1.</a:t>
          </a:r>
          <a:r>
            <a:rPr lang="zh-CN" altLang="en-US" sz="2400" kern="1200" dirty="0"/>
            <a:t>分析自己，您的性格究竟适合怎样的职业？</a:t>
          </a:r>
        </a:p>
      </dsp:txBody>
      <dsp:txXfrm>
        <a:off x="55744" y="55744"/>
        <a:ext cx="8262274" cy="1030432"/>
      </dsp:txXfrm>
    </dsp:sp>
    <dsp:sp modelId="{D55A4BA6-6FE5-48AD-8236-CDFBFEEE1C56}">
      <dsp:nvSpPr>
        <dsp:cNvPr id="0" name=""/>
        <dsp:cNvSpPr/>
      </dsp:nvSpPr>
      <dsp:spPr>
        <a:xfrm>
          <a:off x="0" y="1319689"/>
          <a:ext cx="8373762" cy="1141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Font typeface="Times New Roman" panose="02020603050405020304" pitchFamily="18" charset="0"/>
            <a:buNone/>
          </a:pPr>
          <a:r>
            <a:rPr lang="en-US" altLang="zh-CN" sz="2400" kern="1200" dirty="0"/>
            <a:t>2.</a:t>
          </a:r>
          <a:r>
            <a:rPr lang="zh-CN" altLang="en-US" sz="2400" kern="1200" dirty="0"/>
            <a:t>观察身边的人，您觉得性格类型与职业之间的影响大吗？</a:t>
          </a:r>
        </a:p>
      </dsp:txBody>
      <dsp:txXfrm>
        <a:off x="55744" y="1375433"/>
        <a:ext cx="8262274" cy="10304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62EBE5-F0E7-4AFD-82F2-FC7633E6E4E3}">
      <dsp:nvSpPr>
        <dsp:cNvPr id="0" name=""/>
        <dsp:cNvSpPr/>
      </dsp:nvSpPr>
      <dsp:spPr>
        <a:xfrm>
          <a:off x="0" y="467587"/>
          <a:ext cx="4368800" cy="2730499"/>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350483-FD4B-4056-895A-9A2318BE84CE}">
      <dsp:nvSpPr>
        <dsp:cNvPr id="0" name=""/>
        <dsp:cNvSpPr/>
      </dsp:nvSpPr>
      <dsp:spPr>
        <a:xfrm>
          <a:off x="554837" y="2352178"/>
          <a:ext cx="113588" cy="11358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A7CCFE-B9AA-4380-9B18-9691E20D3A8A}">
      <dsp:nvSpPr>
        <dsp:cNvPr id="0" name=""/>
        <dsp:cNvSpPr/>
      </dsp:nvSpPr>
      <dsp:spPr>
        <a:xfrm>
          <a:off x="611632" y="2408972"/>
          <a:ext cx="1017930" cy="789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188" tIns="0" rIns="0" bIns="0" numCol="1" spcCol="1270" anchor="t" anchorCtr="0">
          <a:noAutofit/>
        </a:bodyPr>
        <a:lstStyle/>
        <a:p>
          <a:pPr marL="0" lvl="0" indent="0" algn="l" defTabSz="1244600">
            <a:lnSpc>
              <a:spcPct val="90000"/>
            </a:lnSpc>
            <a:spcBef>
              <a:spcPct val="0"/>
            </a:spcBef>
            <a:spcAft>
              <a:spcPct val="35000"/>
            </a:spcAft>
            <a:buNone/>
          </a:pPr>
          <a:r>
            <a:rPr lang="zh-CN" altLang="en-US" sz="2800" kern="1200" dirty="0"/>
            <a:t>兴趣</a:t>
          </a:r>
        </a:p>
      </dsp:txBody>
      <dsp:txXfrm>
        <a:off x="611632" y="2408972"/>
        <a:ext cx="1017930" cy="789114"/>
      </dsp:txXfrm>
    </dsp:sp>
    <dsp:sp modelId="{4B83224A-C614-449E-BC1A-0203B8E018CC}">
      <dsp:nvSpPr>
        <dsp:cNvPr id="0" name=""/>
        <dsp:cNvSpPr/>
      </dsp:nvSpPr>
      <dsp:spPr>
        <a:xfrm>
          <a:off x="1557477" y="1610028"/>
          <a:ext cx="205333" cy="2053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7251BF-89CE-43C0-8300-018BAACC6FD6}">
      <dsp:nvSpPr>
        <dsp:cNvPr id="0" name=""/>
        <dsp:cNvSpPr/>
      </dsp:nvSpPr>
      <dsp:spPr>
        <a:xfrm>
          <a:off x="1660144" y="1712695"/>
          <a:ext cx="1048512" cy="1485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802" tIns="0" rIns="0" bIns="0" numCol="1" spcCol="1270" anchor="t" anchorCtr="0">
          <a:noAutofit/>
        </a:bodyPr>
        <a:lstStyle/>
        <a:p>
          <a:pPr marL="0" lvl="0" indent="0" algn="l" defTabSz="1244600">
            <a:lnSpc>
              <a:spcPct val="90000"/>
            </a:lnSpc>
            <a:spcBef>
              <a:spcPct val="0"/>
            </a:spcBef>
            <a:spcAft>
              <a:spcPct val="35000"/>
            </a:spcAft>
            <a:buNone/>
          </a:pPr>
          <a:r>
            <a:rPr lang="zh-CN" altLang="en-US" sz="2800" kern="1200" dirty="0"/>
            <a:t>乐趣</a:t>
          </a:r>
        </a:p>
      </dsp:txBody>
      <dsp:txXfrm>
        <a:off x="1660144" y="1712695"/>
        <a:ext cx="1048512" cy="1485391"/>
      </dsp:txXfrm>
    </dsp:sp>
    <dsp:sp modelId="{34DD4D77-052F-4DA9-9FAF-67DF57FA6328}">
      <dsp:nvSpPr>
        <dsp:cNvPr id="0" name=""/>
        <dsp:cNvSpPr/>
      </dsp:nvSpPr>
      <dsp:spPr>
        <a:xfrm>
          <a:off x="2763266" y="1158404"/>
          <a:ext cx="283972" cy="2839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6BEBDA-BF05-4D2B-8226-041BD775AA7C}">
      <dsp:nvSpPr>
        <dsp:cNvPr id="0" name=""/>
        <dsp:cNvSpPr/>
      </dsp:nvSpPr>
      <dsp:spPr>
        <a:xfrm>
          <a:off x="2905252" y="1300389"/>
          <a:ext cx="1048512" cy="1897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471" tIns="0" rIns="0" bIns="0" numCol="1" spcCol="1270" anchor="t" anchorCtr="0">
          <a:noAutofit/>
        </a:bodyPr>
        <a:lstStyle/>
        <a:p>
          <a:pPr marL="0" lvl="0" indent="0" algn="l" defTabSz="1244600">
            <a:lnSpc>
              <a:spcPct val="90000"/>
            </a:lnSpc>
            <a:spcBef>
              <a:spcPct val="0"/>
            </a:spcBef>
            <a:spcAft>
              <a:spcPct val="35000"/>
            </a:spcAft>
            <a:buNone/>
          </a:pPr>
          <a:r>
            <a:rPr lang="zh-CN" altLang="en-US" sz="2800" kern="1200" dirty="0"/>
            <a:t>志趣</a:t>
          </a:r>
        </a:p>
      </dsp:txBody>
      <dsp:txXfrm>
        <a:off x="2905252" y="1300389"/>
        <a:ext cx="1048512" cy="189769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7C4ED-30F0-4A25-BF4B-16E2FA1D3550}">
      <dsp:nvSpPr>
        <dsp:cNvPr id="0" name=""/>
        <dsp:cNvSpPr/>
      </dsp:nvSpPr>
      <dsp:spPr>
        <a:xfrm>
          <a:off x="0" y="2976"/>
          <a:ext cx="7735330" cy="7423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zh-CN" sz="2400" b="1" kern="1200" dirty="0">
              <a:solidFill>
                <a:prstClr val="white"/>
              </a:solidFill>
              <a:latin typeface="Calibri"/>
              <a:ea typeface="微软雅黑"/>
              <a:cs typeface="+mn-cs"/>
            </a:rPr>
            <a:t>活动一  </a:t>
          </a:r>
          <a:r>
            <a:rPr lang="zh-CN" altLang="en-US" sz="2400" b="1" kern="1200" dirty="0">
              <a:solidFill>
                <a:prstClr val="white"/>
              </a:solidFill>
              <a:latin typeface="Calibri"/>
              <a:ea typeface="微软雅黑"/>
              <a:cs typeface="+mn-cs"/>
            </a:rPr>
            <a:t> </a:t>
          </a:r>
          <a:r>
            <a:rPr lang="zh-CN" altLang="en-US" sz="2400" kern="1200" dirty="0"/>
            <a:t>职业类型和兴趣探讨</a:t>
          </a:r>
        </a:p>
      </dsp:txBody>
      <dsp:txXfrm>
        <a:off x="36239" y="39215"/>
        <a:ext cx="7662852" cy="669887"/>
      </dsp:txXfrm>
    </dsp:sp>
    <dsp:sp modelId="{A286B1F0-A3DD-4EDC-9C1D-499C3BD41704}">
      <dsp:nvSpPr>
        <dsp:cNvPr id="0" name=""/>
        <dsp:cNvSpPr/>
      </dsp:nvSpPr>
      <dsp:spPr>
        <a:xfrm>
          <a:off x="0" y="823101"/>
          <a:ext cx="7735330" cy="7423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zh-CN" sz="2400" b="1" kern="1200" dirty="0">
              <a:solidFill>
                <a:prstClr val="white"/>
              </a:solidFill>
              <a:latin typeface="Calibri"/>
              <a:ea typeface="微软雅黑"/>
              <a:cs typeface="+mn-cs"/>
            </a:rPr>
            <a:t>活动二</a:t>
          </a:r>
          <a:r>
            <a:rPr lang="en-US" altLang="zh-CN" sz="2400" b="1" kern="1200" dirty="0">
              <a:solidFill>
                <a:prstClr val="white"/>
              </a:solidFill>
              <a:latin typeface="Calibri"/>
              <a:ea typeface="微软雅黑"/>
              <a:cs typeface="+mn-cs"/>
            </a:rPr>
            <a:t>   </a:t>
          </a:r>
          <a:r>
            <a:rPr lang="zh-CN" altLang="en-US" sz="2400" kern="1200" dirty="0"/>
            <a:t>岛屿度假计划</a:t>
          </a:r>
        </a:p>
      </dsp:txBody>
      <dsp:txXfrm>
        <a:off x="36239" y="859340"/>
        <a:ext cx="7662852" cy="669887"/>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3" y="2146300"/>
            <a:ext cx="5994400" cy="3124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4" name="矩形 3"/>
          <p:cNvSpPr/>
          <p:nvPr userDrawn="1"/>
        </p:nvSpPr>
        <p:spPr>
          <a:xfrm>
            <a:off x="5994399" y="4226192"/>
            <a:ext cx="1155701" cy="10443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5" name="矩形 4"/>
          <p:cNvSpPr/>
          <p:nvPr userDrawn="1"/>
        </p:nvSpPr>
        <p:spPr>
          <a:xfrm>
            <a:off x="5994398" y="3181884"/>
            <a:ext cx="1155701" cy="10443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6" name="矩形 5"/>
          <p:cNvSpPr/>
          <p:nvPr userDrawn="1"/>
        </p:nvSpPr>
        <p:spPr>
          <a:xfrm>
            <a:off x="5994397" y="2146300"/>
            <a:ext cx="1155701" cy="104430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8" name="矩形 7"/>
          <p:cNvSpPr/>
          <p:nvPr userDrawn="1"/>
        </p:nvSpPr>
        <p:spPr>
          <a:xfrm>
            <a:off x="7150100" y="4226192"/>
            <a:ext cx="1155701" cy="10443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9" name="矩形 8"/>
          <p:cNvSpPr/>
          <p:nvPr userDrawn="1"/>
        </p:nvSpPr>
        <p:spPr>
          <a:xfrm>
            <a:off x="7150099" y="3181884"/>
            <a:ext cx="1155701" cy="104430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10" name="矩形 9"/>
          <p:cNvSpPr/>
          <p:nvPr userDrawn="1"/>
        </p:nvSpPr>
        <p:spPr>
          <a:xfrm>
            <a:off x="7150098" y="2146300"/>
            <a:ext cx="1155701" cy="10443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11" name="矩形 10"/>
          <p:cNvSpPr/>
          <p:nvPr userDrawn="1"/>
        </p:nvSpPr>
        <p:spPr>
          <a:xfrm>
            <a:off x="8305798" y="4226192"/>
            <a:ext cx="1155701" cy="104430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12" name="矩形 11"/>
          <p:cNvSpPr/>
          <p:nvPr userDrawn="1"/>
        </p:nvSpPr>
        <p:spPr>
          <a:xfrm>
            <a:off x="8305797" y="3181884"/>
            <a:ext cx="1155701" cy="10443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13" name="矩形 12"/>
          <p:cNvSpPr/>
          <p:nvPr userDrawn="1"/>
        </p:nvSpPr>
        <p:spPr>
          <a:xfrm>
            <a:off x="8305796" y="2146300"/>
            <a:ext cx="1155701" cy="1044308"/>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14" name="矩形 13"/>
          <p:cNvSpPr/>
          <p:nvPr userDrawn="1"/>
        </p:nvSpPr>
        <p:spPr>
          <a:xfrm>
            <a:off x="5994398" y="1101992"/>
            <a:ext cx="1155701" cy="10443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15" name="矩形 14"/>
          <p:cNvSpPr/>
          <p:nvPr userDrawn="1"/>
        </p:nvSpPr>
        <p:spPr>
          <a:xfrm>
            <a:off x="9474195" y="4226192"/>
            <a:ext cx="1155701" cy="10443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16" name="矩形 15"/>
          <p:cNvSpPr/>
          <p:nvPr userDrawn="1"/>
        </p:nvSpPr>
        <p:spPr>
          <a:xfrm>
            <a:off x="9474194" y="3181884"/>
            <a:ext cx="1155701" cy="1044308"/>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17" name="矩形 16"/>
          <p:cNvSpPr/>
          <p:nvPr userDrawn="1"/>
        </p:nvSpPr>
        <p:spPr>
          <a:xfrm>
            <a:off x="9474194" y="1101992"/>
            <a:ext cx="1155701" cy="104430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18" name="矩形 17"/>
          <p:cNvSpPr/>
          <p:nvPr userDrawn="1"/>
        </p:nvSpPr>
        <p:spPr>
          <a:xfrm>
            <a:off x="10617194" y="2146300"/>
            <a:ext cx="1155701" cy="10443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24" name="文本占位符 21"/>
          <p:cNvSpPr>
            <a:spLocks noGrp="1"/>
          </p:cNvSpPr>
          <p:nvPr>
            <p:ph type="body" sz="quarter" idx="12" hasCustomPrompt="1"/>
          </p:nvPr>
        </p:nvSpPr>
        <p:spPr>
          <a:xfrm>
            <a:off x="571502" y="2191957"/>
            <a:ext cx="6565895" cy="2048766"/>
          </a:xfrm>
          <a:prstGeom prst="rect">
            <a:avLst/>
          </a:prstGeom>
        </p:spPr>
        <p:txBody>
          <a:bodyPr wrap="square">
            <a:spAutoFit/>
          </a:bodyPr>
          <a:lstStyle>
            <a:lvl1pPr marL="0" indent="0">
              <a:buNone/>
              <a:defRPr kumimoji="1" lang="zh-CN" altLang="en-US" sz="6600" b="1" dirty="0">
                <a:solidFill>
                  <a:schemeClr val="bg1"/>
                </a:solidFill>
                <a:latin typeface="Calibri" panose="020F0502020204030204" pitchFamily="34" charset="0"/>
                <a:ea typeface="微软雅黑" panose="020B0503020204020204" pitchFamily="34" charset="-122"/>
                <a:cs typeface="+mn-ea"/>
              </a:defRPr>
            </a:lvl1pPr>
          </a:lstStyle>
          <a:p>
            <a:r>
              <a:rPr kumimoji="1" lang="en-US" altLang="zh-CN" sz="6600" b="1"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POWERPOINT</a:t>
            </a:r>
            <a:r>
              <a:rPr kumimoji="1" lang="zh-CN" altLang="en-US" sz="6600" b="1"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 </a:t>
            </a:r>
            <a:endParaRPr kumimoji="1" lang="en-US" altLang="zh-CN" sz="6600" b="1"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endParaRPr>
          </a:p>
          <a:p>
            <a:r>
              <a:rPr kumimoji="1" lang="en-US" altLang="zh-CN" sz="6600" b="1"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TEMPLATE</a:t>
            </a:r>
            <a:endParaRPr kumimoji="1" lang="zh-CN" altLang="en-US" sz="6600" b="1"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25" name="文本占位符 21"/>
          <p:cNvSpPr>
            <a:spLocks noGrp="1"/>
          </p:cNvSpPr>
          <p:nvPr>
            <p:ph type="body" sz="quarter" idx="13" hasCustomPrompt="1"/>
          </p:nvPr>
        </p:nvSpPr>
        <p:spPr>
          <a:xfrm>
            <a:off x="571502" y="4106858"/>
            <a:ext cx="5016500" cy="492443"/>
          </a:xfrm>
          <a:prstGeom prst="rect">
            <a:avLst/>
          </a:prstGeom>
        </p:spPr>
        <p:txBody>
          <a:bodyPr wrap="square">
            <a:spAutoFit/>
          </a:bodyPr>
          <a:lstStyle>
            <a:lvl1pPr marL="0" indent="0" defTabSz="685165">
              <a:lnSpc>
                <a:spcPct val="130000"/>
              </a:lnSpc>
              <a:buNone/>
              <a:defRPr lang="zh-CN" altLang="en-US" sz="1000" dirty="0">
                <a:solidFill>
                  <a:schemeClr val="bg1"/>
                </a:solidFill>
                <a:latin typeface="Calibri" panose="020F0502020204030204" pitchFamily="34" charset="0"/>
                <a:ea typeface="微软雅黑" panose="020B0503020204020204" pitchFamily="34" charset="-122"/>
                <a:cs typeface="+mn-ea"/>
              </a:defRPr>
            </a:lvl1pPr>
          </a:lstStyle>
          <a:p>
            <a:pPr marL="0" lvl="0" defTabSz="685165">
              <a:lnSpc>
                <a:spcPct val="130000"/>
              </a:lnSpc>
            </a:pPr>
            <a:r>
              <a:rPr lang="zh-CN" altLang="en-US" dirty="0"/>
              <a:t>标题数字等都可以通过点击和重新输入进行更改，顶部“开始”面板中可以对字体、字号、颜色、行距等进行修改。建议正文</a:t>
            </a:r>
            <a:r>
              <a:rPr lang="en-US" altLang="zh-CN" dirty="0"/>
              <a:t>10</a:t>
            </a:r>
            <a:r>
              <a:rPr lang="zh-CN" altLang="en-US" dirty="0"/>
              <a:t>号字，</a:t>
            </a:r>
            <a:r>
              <a:rPr lang="en-US" altLang="zh-CN" dirty="0"/>
              <a:t>1.3</a:t>
            </a:r>
            <a:r>
              <a:rPr lang="zh-CN" altLang="en-US" dirty="0"/>
              <a:t>倍字间距。</a:t>
            </a:r>
          </a:p>
        </p:txBody>
      </p:sp>
      <p:sp>
        <p:nvSpPr>
          <p:cNvPr id="26" name="文本占位符 21"/>
          <p:cNvSpPr>
            <a:spLocks noGrp="1"/>
          </p:cNvSpPr>
          <p:nvPr>
            <p:ph type="body" sz="quarter" idx="14" hasCustomPrompt="1"/>
          </p:nvPr>
        </p:nvSpPr>
        <p:spPr>
          <a:xfrm>
            <a:off x="571502" y="4903454"/>
            <a:ext cx="2806700" cy="313928"/>
          </a:xfrm>
          <a:prstGeom prst="rect">
            <a:avLst/>
          </a:prstGeom>
          <a:noFill/>
        </p:spPr>
        <p:txBody>
          <a:bodyPr wrap="square" lIns="91436" tIns="45718" rIns="91436" bIns="45718" rtlCol="0">
            <a:spAutoFit/>
          </a:bodyPr>
          <a:lstStyle>
            <a:lvl1pPr marL="0" marR="0" indent="0" algn="l" defTabSz="913765" rtl="0" eaLnBrk="1" fontAlgn="auto" latinLnBrk="0" hangingPunct="1">
              <a:lnSpc>
                <a:spcPct val="90000"/>
              </a:lnSpc>
              <a:spcBef>
                <a:spcPts val="1000"/>
              </a:spcBef>
              <a:spcAft>
                <a:spcPts val="0"/>
              </a:spcAft>
              <a:buClrTx/>
              <a:buSzTx/>
              <a:buFont typeface="Arial" panose="020B0604020202020204" pitchFamily="34" charset="0"/>
              <a:buNone/>
              <a:defRPr kumimoji="1" lang="zh-CN" altLang="en-US" sz="1600" dirty="0">
                <a:solidFill>
                  <a:schemeClr val="bg1"/>
                </a:solidFill>
                <a:latin typeface="Calibri" panose="020F0502020204030204" pitchFamily="34" charset="0"/>
                <a:ea typeface="微软雅黑" panose="020B0503020204020204" pitchFamily="34" charset="-122"/>
                <a:cs typeface="+mn-ea"/>
              </a:defRPr>
            </a:lvl1pPr>
          </a:lstStyle>
          <a:p>
            <a:pPr marL="0" marR="0" lvl="0" indent="0" algn="l" defTabSz="913765" rtl="0" eaLnBrk="1" fontAlgn="auto" latinLnBrk="0" hangingPunct="1">
              <a:lnSpc>
                <a:spcPct val="90000"/>
              </a:lnSpc>
              <a:spcBef>
                <a:spcPts val="1000"/>
              </a:spcBef>
              <a:spcAft>
                <a:spcPts val="0"/>
              </a:spcAft>
              <a:buClrTx/>
              <a:buSzTx/>
              <a:buFont typeface="Arial" panose="020B0604020202020204" pitchFamily="34" charset="0"/>
              <a:buNone/>
              <a:defRPr/>
            </a:pPr>
            <a:r>
              <a:rPr kumimoji="1" lang="en-US" altLang="zh-CN" sz="160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PRESENTED</a:t>
            </a:r>
            <a:r>
              <a:rPr kumimoji="1" lang="zh-CN" altLang="en-US" sz="160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 </a:t>
            </a:r>
            <a:r>
              <a:rPr kumimoji="1" lang="en-US" altLang="zh-CN" sz="160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BY</a:t>
            </a:r>
            <a:r>
              <a:rPr kumimoji="1" lang="zh-CN" altLang="en-US" sz="160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 </a:t>
            </a:r>
            <a:r>
              <a:rPr kumimoji="1" lang="en-US" altLang="zh-CN" sz="160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OfficePLUS</a:t>
            </a:r>
            <a:endParaRPr kumimoji="1" lang="zh-CN" altLang="en-US" sz="160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页_4">
    <p:spTree>
      <p:nvGrpSpPr>
        <p:cNvPr id="1" name=""/>
        <p:cNvGrpSpPr/>
        <p:nvPr/>
      </p:nvGrpSpPr>
      <p:grpSpPr>
        <a:xfrm>
          <a:off x="0" y="0"/>
          <a:ext cx="0" cy="0"/>
          <a:chOff x="0" y="0"/>
          <a:chExt cx="0" cy="0"/>
        </a:xfrm>
      </p:grpSpPr>
      <p:pic>
        <p:nvPicPr>
          <p:cNvPr id="23" name="Picture 2" descr="http://dc.officeplus.cn/t/33/CF843B91917E7B5BAA55EB332D396666.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57642"/>
          <a:stretch>
            <a:fillRect/>
          </a:stretch>
        </p:blipFill>
        <p:spPr bwMode="auto">
          <a:xfrm>
            <a:off x="0" y="0"/>
            <a:ext cx="5164244" cy="6856101"/>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p:cNvSpPr/>
          <p:nvPr userDrawn="1"/>
        </p:nvSpPr>
        <p:spPr>
          <a:xfrm>
            <a:off x="0" y="590550"/>
            <a:ext cx="1000125" cy="100012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dirty="0"/>
          </a:p>
        </p:txBody>
      </p:sp>
      <p:sp>
        <p:nvSpPr>
          <p:cNvPr id="14" name="矩形 13"/>
          <p:cNvSpPr/>
          <p:nvPr userDrawn="1"/>
        </p:nvSpPr>
        <p:spPr>
          <a:xfrm>
            <a:off x="0" y="0"/>
            <a:ext cx="1409700" cy="5905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1000125" y="590550"/>
            <a:ext cx="409575" cy="40957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1409700" y="590550"/>
            <a:ext cx="409575" cy="40957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userDrawn="1"/>
        </p:nvSpPr>
        <p:spPr>
          <a:xfrm>
            <a:off x="1000125" y="1181100"/>
            <a:ext cx="409575" cy="409575"/>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userDrawn="1"/>
        </p:nvSpPr>
        <p:spPr>
          <a:xfrm>
            <a:off x="1650205" y="831055"/>
            <a:ext cx="759619" cy="75961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userDrawn="1"/>
        </p:nvSpPr>
        <p:spPr>
          <a:xfrm>
            <a:off x="2205036" y="626267"/>
            <a:ext cx="409575" cy="40957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占位符 2"/>
          <p:cNvSpPr>
            <a:spLocks noGrp="1"/>
          </p:cNvSpPr>
          <p:nvPr>
            <p:ph type="body" sz="quarter" idx="11"/>
          </p:nvPr>
        </p:nvSpPr>
        <p:spPr>
          <a:xfrm>
            <a:off x="2964655" y="628386"/>
            <a:ext cx="3962400" cy="480131"/>
          </a:xfrm>
          <a:prstGeom prst="rect">
            <a:avLst/>
          </a:prstGeom>
        </p:spPr>
        <p:txBody>
          <a:bodyPr wrap="square">
            <a:spAutoFit/>
          </a:bodyPr>
          <a:lstStyle>
            <a:lvl1pPr marL="0" indent="0">
              <a:buNone/>
              <a:defRPr b="1">
                <a:solidFill>
                  <a:schemeClr val="accent1"/>
                </a:solidFill>
              </a:defRPr>
            </a:lvl1pPr>
          </a:lstStyle>
          <a:p>
            <a:pPr lvl="0"/>
            <a:endParaRPr lang="zh-CN" altLang="en-US" dirty="0"/>
          </a:p>
        </p:txBody>
      </p:sp>
      <p:sp>
        <p:nvSpPr>
          <p:cNvPr id="21" name="文本占位符 4"/>
          <p:cNvSpPr>
            <a:spLocks noGrp="1"/>
          </p:cNvSpPr>
          <p:nvPr>
            <p:ph type="body" sz="quarter" idx="13" hasCustomPrompt="1"/>
          </p:nvPr>
        </p:nvSpPr>
        <p:spPr>
          <a:xfrm>
            <a:off x="133614" y="666099"/>
            <a:ext cx="704850" cy="1089529"/>
          </a:xfrm>
          <a:prstGeom prst="rect">
            <a:avLst/>
          </a:prstGeom>
        </p:spPr>
        <p:txBody>
          <a:bodyPr wrap="square">
            <a:spAutoFit/>
          </a:bodyPr>
          <a:lstStyle>
            <a:lvl1pPr marL="0" indent="0" algn="ctr">
              <a:buNone/>
              <a:defRPr sz="7200" b="1">
                <a:solidFill>
                  <a:schemeClr val="bg1"/>
                </a:solidFill>
              </a:defRPr>
            </a:lvl1pPr>
          </a:lstStyle>
          <a:p>
            <a:pPr lvl="0"/>
            <a:r>
              <a:rPr lang="en-US" altLang="zh-CN" dirty="0"/>
              <a:t>1</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页_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矩形 20"/>
          <p:cNvSpPr/>
          <p:nvPr userDrawn="1"/>
        </p:nvSpPr>
        <p:spPr>
          <a:xfrm>
            <a:off x="2533650" y="1993900"/>
            <a:ext cx="5994400" cy="3124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userDrawn="1"/>
        </p:nvSpPr>
        <p:spPr>
          <a:xfrm>
            <a:off x="8528049" y="4073792"/>
            <a:ext cx="1155701" cy="10443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userDrawn="1"/>
        </p:nvSpPr>
        <p:spPr>
          <a:xfrm>
            <a:off x="9683749" y="3029484"/>
            <a:ext cx="1155701" cy="104430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userDrawn="1"/>
        </p:nvSpPr>
        <p:spPr>
          <a:xfrm>
            <a:off x="8540747" y="1985176"/>
            <a:ext cx="1155701" cy="10443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userDrawn="1"/>
        </p:nvSpPr>
        <p:spPr>
          <a:xfrm>
            <a:off x="7321544" y="940868"/>
            <a:ext cx="1155701" cy="10443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userDrawn="1"/>
        </p:nvSpPr>
        <p:spPr>
          <a:xfrm>
            <a:off x="1377948" y="4073792"/>
            <a:ext cx="1155701" cy="10443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userDrawn="1"/>
        </p:nvSpPr>
        <p:spPr>
          <a:xfrm>
            <a:off x="1377947" y="3029484"/>
            <a:ext cx="1155701" cy="10443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占位符 18"/>
          <p:cNvSpPr>
            <a:spLocks noGrp="1"/>
          </p:cNvSpPr>
          <p:nvPr>
            <p:ph type="body" sz="quarter" idx="10" hasCustomPrompt="1"/>
          </p:nvPr>
        </p:nvSpPr>
        <p:spPr>
          <a:xfrm>
            <a:off x="4100009" y="2197100"/>
            <a:ext cx="2861681" cy="2048766"/>
          </a:xfrm>
          <a:prstGeom prst="rect">
            <a:avLst/>
          </a:prstGeom>
        </p:spPr>
        <p:txBody>
          <a:bodyPr wrap="none">
            <a:spAutoFit/>
          </a:bodyPr>
          <a:lstStyle>
            <a:lvl1pPr marL="0" indent="0">
              <a:buNone/>
              <a:defRPr kumimoji="1" lang="zh-CN" altLang="en-US" sz="6600" b="1" dirty="0">
                <a:solidFill>
                  <a:schemeClr val="bg1"/>
                </a:solidFill>
              </a:defRPr>
            </a:lvl1pPr>
          </a:lstStyle>
          <a:p>
            <a:pPr algn="ctr"/>
            <a:r>
              <a:rPr kumimoji="1" lang="en-US" altLang="zh-CN" sz="6600" b="1" dirty="0">
                <a:solidFill>
                  <a:schemeClr val="bg1"/>
                </a:solidFill>
              </a:rPr>
              <a:t>THANK</a:t>
            </a:r>
            <a:r>
              <a:rPr kumimoji="1" lang="zh-CN" altLang="en-US" sz="6600" b="1" dirty="0">
                <a:solidFill>
                  <a:schemeClr val="bg1"/>
                </a:solidFill>
              </a:rPr>
              <a:t> </a:t>
            </a:r>
            <a:endParaRPr kumimoji="1" lang="en-US" altLang="zh-CN" sz="6600" b="1" dirty="0">
              <a:solidFill>
                <a:schemeClr val="bg1"/>
              </a:solidFill>
            </a:endParaRPr>
          </a:p>
          <a:p>
            <a:pPr algn="ctr"/>
            <a:r>
              <a:rPr kumimoji="1" lang="en-US" altLang="zh-CN" sz="6600" b="1" dirty="0">
                <a:solidFill>
                  <a:schemeClr val="bg1"/>
                </a:solidFill>
              </a:rPr>
              <a:t>YOU!</a:t>
            </a:r>
            <a:endParaRPr kumimoji="1" lang="zh-CN" altLang="en-US" sz="6600" b="1" dirty="0">
              <a:solidFill>
                <a:schemeClr val="bg1"/>
              </a:solidFill>
            </a:endParaRPr>
          </a:p>
        </p:txBody>
      </p:sp>
      <p:sp>
        <p:nvSpPr>
          <p:cNvPr id="33" name="文本占位符 18"/>
          <p:cNvSpPr>
            <a:spLocks noGrp="1"/>
          </p:cNvSpPr>
          <p:nvPr>
            <p:ph type="body" sz="quarter" idx="11" hasCustomPrompt="1"/>
          </p:nvPr>
        </p:nvSpPr>
        <p:spPr>
          <a:xfrm>
            <a:off x="4348317" y="4525019"/>
            <a:ext cx="2365063" cy="313928"/>
          </a:xfrm>
          <a:prstGeom prst="rect">
            <a:avLst/>
          </a:prstGeom>
          <a:noFill/>
        </p:spPr>
        <p:txBody>
          <a:bodyPr wrap="none" lIns="91436" tIns="45718" rIns="91436" bIns="45718" rtlCol="0">
            <a:spAutoFit/>
          </a:bodyPr>
          <a:lstStyle>
            <a:lvl1pPr marL="0" marR="0" indent="0" algn="ctr" defTabSz="913765" rtl="0" eaLnBrk="1" fontAlgn="auto" latinLnBrk="0" hangingPunct="1">
              <a:lnSpc>
                <a:spcPct val="90000"/>
              </a:lnSpc>
              <a:spcBef>
                <a:spcPts val="1000"/>
              </a:spcBef>
              <a:spcAft>
                <a:spcPts val="0"/>
              </a:spcAft>
              <a:buClrTx/>
              <a:buSzTx/>
              <a:buFont typeface="Arial" panose="020B0604020202020204" pitchFamily="34" charset="0"/>
              <a:buNone/>
              <a:defRPr kumimoji="1" lang="zh-CN" altLang="en-US" sz="1600" dirty="0">
                <a:solidFill>
                  <a:schemeClr val="bg1"/>
                </a:solidFill>
              </a:defRPr>
            </a:lvl1pPr>
          </a:lstStyle>
          <a:p>
            <a:pPr marL="0" marR="0" lvl="0" indent="0" algn="ctr" defTabSz="913765" rtl="0" eaLnBrk="1" fontAlgn="auto" latinLnBrk="0" hangingPunct="1">
              <a:lnSpc>
                <a:spcPct val="90000"/>
              </a:lnSpc>
              <a:spcBef>
                <a:spcPts val="1000"/>
              </a:spcBef>
              <a:spcAft>
                <a:spcPts val="0"/>
              </a:spcAft>
              <a:buClrTx/>
              <a:buSzTx/>
              <a:buFont typeface="Arial" panose="020B0604020202020204" pitchFamily="34" charset="0"/>
              <a:buNone/>
              <a:defRPr/>
            </a:pPr>
            <a:r>
              <a:rPr kumimoji="1" lang="en-US" altLang="zh-CN" sz="1600" dirty="0">
                <a:solidFill>
                  <a:schemeClr val="bg1"/>
                </a:solidFill>
              </a:rPr>
              <a:t>PRESENTED</a:t>
            </a:r>
            <a:r>
              <a:rPr kumimoji="1" lang="zh-CN" altLang="en-US" sz="1600" dirty="0">
                <a:solidFill>
                  <a:schemeClr val="bg1"/>
                </a:solidFill>
              </a:rPr>
              <a:t> </a:t>
            </a:r>
            <a:r>
              <a:rPr kumimoji="1" lang="en-US" altLang="zh-CN" sz="1600" dirty="0">
                <a:solidFill>
                  <a:schemeClr val="bg1"/>
                </a:solidFill>
              </a:rPr>
              <a:t>BY</a:t>
            </a:r>
            <a:r>
              <a:rPr kumimoji="1" lang="zh-CN" altLang="en-US" sz="1600" dirty="0">
                <a:solidFill>
                  <a:schemeClr val="bg1"/>
                </a:solidFill>
              </a:rPr>
              <a:t> </a:t>
            </a:r>
            <a:r>
              <a:rPr kumimoji="1" lang="en-US" altLang="zh-CN" sz="1600" dirty="0">
                <a:solidFill>
                  <a:schemeClr val="bg1"/>
                </a:solidFill>
              </a:rPr>
              <a:t>OfficePLUS</a:t>
            </a:r>
            <a:endParaRPr kumimoji="1" lang="zh-CN" altLang="en-US" sz="1600" dirty="0">
              <a:solidFill>
                <a:schemeClr val="bg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Ref idx="1003">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9240DC-4355-43F1-A5FF-EB8542C8A54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747880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7249E30-2F1B-41E4-9C09-0979A4A6D3B0}"/>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a:extLst>
              <a:ext uri="{FF2B5EF4-FFF2-40B4-BE49-F238E27FC236}">
                <a16:creationId xmlns:a16="http://schemas.microsoft.com/office/drawing/2014/main" id="{7C022CB5-6455-4040-8B7F-ACD02C7BA847}"/>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a:extLst>
              <a:ext uri="{FF2B5EF4-FFF2-40B4-BE49-F238E27FC236}">
                <a16:creationId xmlns:a16="http://schemas.microsoft.com/office/drawing/2014/main" id="{B25ADA46-97A8-428A-ADF4-52BF225F8320}"/>
              </a:ext>
            </a:extLst>
          </p:cNvPr>
          <p:cNvSpPr>
            <a:spLocks noGrp="1" noChangeArrowheads="1"/>
          </p:cNvSpPr>
          <p:nvPr>
            <p:ph type="sldNum" sz="quarter" idx="12"/>
          </p:nvPr>
        </p:nvSpPr>
        <p:spPr>
          <a:ln/>
        </p:spPr>
        <p:txBody>
          <a:bodyPr/>
          <a:lstStyle>
            <a:lvl1pPr>
              <a:defRPr/>
            </a:lvl1pPr>
          </a:lstStyle>
          <a:p>
            <a:pPr>
              <a:defRPr/>
            </a:pPr>
            <a:fld id="{8BEF4036-9B37-47CE-84E7-6484A8FAF1B5}" type="slidenum">
              <a:rPr lang="en-US" altLang="zh-CN"/>
              <a:pPr>
                <a:defRPr/>
              </a:pPr>
              <a:t>‹#›</a:t>
            </a:fld>
            <a:endParaRPr lang="en-US" altLang="zh-CN"/>
          </a:p>
        </p:txBody>
      </p:sp>
    </p:spTree>
    <p:extLst>
      <p:ext uri="{BB962C8B-B14F-4D97-AF65-F5344CB8AC3E}">
        <p14:creationId xmlns:p14="http://schemas.microsoft.com/office/powerpoint/2010/main" val="4222086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注页">
    <p:bg>
      <p:bgPr>
        <a:solidFill>
          <a:srgbClr val="E73A1C"/>
        </a:solidFill>
        <a:effectLst/>
      </p:bgPr>
    </p:bg>
    <p:spTree>
      <p:nvGrpSpPr>
        <p:cNvPr id="1" name=""/>
        <p:cNvGrpSpPr/>
        <p:nvPr/>
      </p:nvGrpSpPr>
      <p:grpSpPr>
        <a:xfrm>
          <a:off x="0" y="0"/>
          <a:ext cx="0" cy="0"/>
          <a:chOff x="0" y="0"/>
          <a:chExt cx="0" cy="0"/>
        </a:xfrm>
      </p:grpSpPr>
      <p:sp>
        <p:nvSpPr>
          <p:cNvPr id="6" name="矩形 5"/>
          <p:cNvSpPr/>
          <p:nvPr userDrawn="1"/>
        </p:nvSpPr>
        <p:spPr>
          <a:xfrm>
            <a:off x="440603" y="759873"/>
            <a:ext cx="662361" cy="379656"/>
          </a:xfrm>
          <a:prstGeom prst="rect">
            <a:avLst/>
          </a:prstGeom>
        </p:spPr>
        <p:txBody>
          <a:bodyPr wrap="none">
            <a:spAutoFit/>
          </a:bodyPr>
          <a:lstStyle/>
          <a:p>
            <a:pPr marL="0" marR="0" lvl="0" indent="0" defTabSz="608965"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标注</a:t>
            </a:r>
          </a:p>
        </p:txBody>
      </p:sp>
      <p:sp>
        <p:nvSpPr>
          <p:cNvPr id="11" name="矩形 10"/>
          <p:cNvSpPr/>
          <p:nvPr userDrawn="1"/>
        </p:nvSpPr>
        <p:spPr>
          <a:xfrm>
            <a:off x="2572589" y="759873"/>
            <a:ext cx="1402001" cy="3453253"/>
          </a:xfrm>
          <a:prstGeom prst="rect">
            <a:avLst/>
          </a:prstGeom>
        </p:spPr>
        <p:txBody>
          <a:bodyPr wrap="square">
            <a:spAutoFit/>
          </a:bodyPr>
          <a:lstStyle/>
          <a:p>
            <a:pPr marL="0" marR="0" lvl="0" indent="0" defTabSz="608965"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字体使用 </a:t>
            </a: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行距</a:t>
            </a: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背景图片出处</a:t>
            </a:r>
          </a:p>
          <a:p>
            <a:pPr marL="0" marR="0" lvl="0" indent="0" defTabSz="608965"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声明</a:t>
            </a: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p:txBody>
      </p:sp>
      <p:sp>
        <p:nvSpPr>
          <p:cNvPr id="12" name="矩形 11"/>
          <p:cNvSpPr/>
          <p:nvPr userDrawn="1"/>
        </p:nvSpPr>
        <p:spPr>
          <a:xfrm>
            <a:off x="4153010" y="759873"/>
            <a:ext cx="7074345" cy="4239879"/>
          </a:xfrm>
          <a:prstGeom prst="rect">
            <a:avLst/>
          </a:prstGeom>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英文 </a:t>
            </a:r>
            <a:r>
              <a:rPr kumimoji="0" lang="en-US" altLang="zh-CN" sz="1400" b="0" i="0" u="none" strike="noStrike" kern="0" cap="none" spc="0" normalizeH="0" baseline="0" noProof="0" dirty="0">
                <a:ln>
                  <a:noFill/>
                </a:ln>
                <a:solidFill>
                  <a:srgbClr val="FFFFFF"/>
                </a:solidFill>
                <a:effectLst/>
                <a:uLnTx/>
                <a:uFillTx/>
                <a:latin typeface="Segoe UI Light" panose="020B0502040204020203"/>
                <a:cs typeface="Segoe UI Light" panose="020B0502040204020203"/>
              </a:rPr>
              <a:t>Calibri</a:t>
            </a:r>
          </a:p>
          <a:p>
            <a:pPr marL="0" marR="0" lvl="0" indent="0" defTabSz="608965"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中文 微软雅黑</a:t>
            </a: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正文 </a:t>
            </a:r>
            <a:r>
              <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1.3</a:t>
            </a:r>
          </a:p>
          <a:p>
            <a:pPr marL="0" marR="0" lvl="0" indent="0" defTabSz="608965"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r>
              <a:rPr kumimoji="0" lang="en-US" altLang="zh-CN" sz="1400" b="0" i="0" u="none" strike="noStrike" kern="0" cap="none" spc="0" normalizeH="0" baseline="0" noProof="0" dirty="0" err="1">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cn.bing.com</a:t>
            </a:r>
            <a:endPar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algn="l" defTabSz="608965" rtl="0" eaLnBrk="1" fontAlgn="auto" latinLnBrk="0" hangingPunct="1">
              <a:lnSpc>
                <a:spcPct val="130000"/>
              </a:lnSpc>
              <a:spcBef>
                <a:spcPts val="0"/>
              </a:spcBef>
              <a:spcAft>
                <a:spcPts val="0"/>
              </a:spcAft>
              <a:buClrTx/>
              <a:buSzTx/>
              <a:buFontTx/>
              <a:buNone/>
              <a:defRPr/>
            </a:pP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本网站所提供的任何信息内容（包括但不限于 </a:t>
            </a:r>
            <a:r>
              <a:rPr kumimoji="0" lang="en-US" altLang="zh-CN" sz="1335" b="0" i="0" u="none" strike="noStrike" kern="1200" cap="none" spc="0" normalizeH="0" baseline="0" noProof="0" dirty="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PPT</a:t>
            </a:r>
            <a:r>
              <a:rPr kumimoji="0" lang="zh-CN" altLang="en-US" sz="1335" b="0" i="0" u="none" strike="noStrike" kern="1200" cap="none" spc="0" normalizeH="0" baseline="0" noProof="0" dirty="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 </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模板、</a:t>
            </a:r>
            <a:r>
              <a:rPr kumimoji="0" lang="en-US" altLang="zh-CN" sz="1335" b="0" i="0" u="none" strike="noStrike" kern="1200" cap="none" spc="0" normalizeH="0" baseline="0" noProof="0" dirty="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Word</a:t>
            </a:r>
            <a:r>
              <a:rPr kumimoji="0" lang="zh-CN" altLang="en-US" sz="1335" b="0" i="0" u="none" strike="noStrike" kern="1200" cap="none" spc="0" normalizeH="0" baseline="0" noProof="0" dirty="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 </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文档、</a:t>
            </a:r>
            <a:r>
              <a:rPr kumimoji="0" lang="en-US" altLang="zh-CN" sz="1335" b="0" i="0" u="none" strike="noStrike" kern="1200" cap="none" spc="0" normalizeH="0" baseline="0" noProof="0" dirty="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Excel</a:t>
            </a:r>
            <a:r>
              <a:rPr kumimoji="0" lang="zh-CN" altLang="en-US" sz="1335" b="0" i="0" u="none" strike="noStrike" kern="1200" cap="none" spc="0" normalizeH="0" baseline="0" noProof="0" dirty="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 </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图表、图片素材等）均受</a:t>
            </a:r>
            <a:r>
              <a:rPr kumimoji="0" lang="en-US" altLang="zh-CN"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中华人民共和国著作权法</a:t>
            </a:r>
            <a:r>
              <a:rPr kumimoji="0" lang="en-US" altLang="zh-CN"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a:t>
            </a:r>
            <a:r>
              <a:rPr kumimoji="0" lang="en-US" altLang="zh-CN"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信息网络传播权保护条例</a:t>
            </a:r>
            <a:r>
              <a:rPr kumimoji="0" lang="en-US" altLang="zh-CN"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及其他适用的法律法规的保护，未经权利人书面明确授权，信息内容的任何部分</a:t>
            </a:r>
            <a:r>
              <a:rPr kumimoji="0" lang="en-US" altLang="zh-CN"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包括图片或图表</a:t>
            </a:r>
            <a:r>
              <a:rPr kumimoji="0" lang="en-US" altLang="zh-CN"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不得被全部或部分的复制、传播、销售，否则将承担法律责任。</a:t>
            </a:r>
          </a:p>
        </p:txBody>
      </p:sp>
      <p:sp>
        <p:nvSpPr>
          <p:cNvPr id="13" name="矩形 12"/>
          <p:cNvSpPr/>
          <p:nvPr userDrawn="1"/>
        </p:nvSpPr>
        <p:spPr>
          <a:xfrm>
            <a:off x="440603" y="182445"/>
            <a:ext cx="777777" cy="246221"/>
          </a:xfrm>
          <a:prstGeom prst="rect">
            <a:avLst/>
          </a:prstGeom>
        </p:spPr>
        <p:txBody>
          <a:bodyPr wrap="none">
            <a:spAutoFit/>
          </a:bodyPr>
          <a:lstStyle/>
          <a:p>
            <a:pPr marL="0" marR="0" lvl="0" indent="0" defTabSz="608965" eaLnBrk="1" fontAlgn="auto" latinLnBrk="0" hangingPunct="1">
              <a:lnSpc>
                <a:spcPct val="100000"/>
              </a:lnSpc>
              <a:spcBef>
                <a:spcPts val="0"/>
              </a:spcBef>
              <a:spcAft>
                <a:spcPts val="0"/>
              </a:spcAft>
              <a:buClrTx/>
              <a:buSzTx/>
              <a:buFontTx/>
              <a:buNone/>
              <a:defRPr/>
            </a:pPr>
            <a:r>
              <a:rPr kumimoji="1" lang="en-US" altLang="zh-CN" sz="1000" b="0" i="0" u="none" strike="noStrike" kern="0" cap="none" spc="0" normalizeH="0" baseline="0" noProof="0" dirty="0">
                <a:ln>
                  <a:noFill/>
                </a:ln>
                <a:solidFill>
                  <a:prstClr val="white"/>
                </a:solidFill>
                <a:effectLst/>
                <a:uLnTx/>
                <a:uFillTx/>
                <a:latin typeface="Segoe UI Light" panose="020B0502040204020203"/>
                <a:ea typeface="微软雅黑" panose="020B0503020204020204" pitchFamily="34" charset="-122"/>
                <a:cs typeface="Segoe UI Light" panose="020B0502040204020203"/>
              </a:rPr>
              <a:t>OfficePLUS</a:t>
            </a:r>
            <a:endParaRPr kumimoji="0" lang="zh-CN" altLang="en-US" sz="1000" b="0" i="0" u="none" strike="noStrike" kern="0" cap="none" spc="0" normalizeH="0" baseline="0" noProof="0" dirty="0">
              <a:ln>
                <a:noFill/>
              </a:ln>
              <a:solidFill>
                <a:prstClr val="white"/>
              </a:solidFill>
              <a:effectLst/>
              <a:uLnTx/>
              <a:uFillTx/>
              <a:latin typeface="Segoe UI Light" panose="020B0502040204020203"/>
              <a:ea typeface="微软雅黑" panose="020B0503020204020204" pitchFamily="34" charset="-122"/>
              <a:cs typeface="Segoe UI Light" panose="020B0502040204020203"/>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背景图片素材">
    <p:spTree>
      <p:nvGrpSpPr>
        <p:cNvPr id="1" name=""/>
        <p:cNvGrpSpPr/>
        <p:nvPr/>
      </p:nvGrpSpPr>
      <p:grpSpPr>
        <a:xfrm>
          <a:off x="0" y="0"/>
          <a:ext cx="0" cy="0"/>
          <a:chOff x="0" y="0"/>
          <a:chExt cx="0" cy="0"/>
        </a:xfrm>
      </p:grpSpPr>
      <p:sp>
        <p:nvSpPr>
          <p:cNvPr id="4" name="矩形 3"/>
          <p:cNvSpPr/>
          <p:nvPr userDrawn="1"/>
        </p:nvSpPr>
        <p:spPr>
          <a:xfrm>
            <a:off x="440603" y="759873"/>
            <a:ext cx="1569660" cy="369332"/>
          </a:xfrm>
          <a:prstGeom prst="rect">
            <a:avLst/>
          </a:prstGeom>
        </p:spPr>
        <p:txBody>
          <a:bodyPr wrap="none">
            <a:spAutoFit/>
          </a:bodyPr>
          <a:lstStyle/>
          <a:p>
            <a:pPr defTabSz="608965"/>
            <a:r>
              <a:rPr lang="zh-CN" altLang="en-US" sz="1800" dirty="0">
                <a:solidFill>
                  <a:schemeClr val="tx1">
                    <a:lumMod val="75000"/>
                    <a:lumOff val="25000"/>
                  </a:schemeClr>
                </a:solidFill>
                <a:latin typeface="Segoe UI Light" panose="020B0502040204020203"/>
                <a:ea typeface="微软雅黑" panose="020B0503020204020204" pitchFamily="34" charset="-122"/>
                <a:cs typeface="Segoe UI Light" panose="020B0502040204020203"/>
              </a:rPr>
              <a:t>背景图片素材</a:t>
            </a:r>
          </a:p>
        </p:txBody>
      </p:sp>
      <p:sp>
        <p:nvSpPr>
          <p:cNvPr id="5" name="矩形 4"/>
          <p:cNvSpPr/>
          <p:nvPr userDrawn="1"/>
        </p:nvSpPr>
        <p:spPr>
          <a:xfrm>
            <a:off x="440603" y="182445"/>
            <a:ext cx="777777" cy="246221"/>
          </a:xfrm>
          <a:prstGeom prst="rect">
            <a:avLst/>
          </a:prstGeom>
        </p:spPr>
        <p:txBody>
          <a:bodyPr wrap="none">
            <a:spAutoFit/>
          </a:bodyPr>
          <a:lstStyle/>
          <a:p>
            <a:pPr defTabSz="608965"/>
            <a:r>
              <a:rPr kumimoji="1" lang="en-US" altLang="zh-CN" sz="1000" dirty="0">
                <a:solidFill>
                  <a:schemeClr val="tx1">
                    <a:lumMod val="75000"/>
                    <a:lumOff val="25000"/>
                  </a:schemeClr>
                </a:solidFill>
                <a:latin typeface="Segoe UI Light" panose="020B0502040204020203"/>
                <a:ea typeface="微软雅黑" panose="020B0503020204020204" pitchFamily="34" charset="-122"/>
                <a:cs typeface="Segoe UI Light" panose="020B0502040204020203"/>
              </a:rPr>
              <a:t>OfficePLUS</a:t>
            </a:r>
            <a:endParaRPr lang="zh-CN" altLang="en-US" sz="1000" dirty="0">
              <a:solidFill>
                <a:schemeClr val="tx1">
                  <a:lumMod val="75000"/>
                  <a:lumOff val="25000"/>
                </a:schemeClr>
              </a:solidFill>
              <a:latin typeface="Segoe UI Light" panose="020B0502040204020203"/>
              <a:ea typeface="微软雅黑" panose="020B0503020204020204" pitchFamily="34" charset="-122"/>
              <a:cs typeface="Segoe UI Light" panose="020B0502040204020203"/>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封面页">
    <p:bg>
      <p:bgPr>
        <a:solidFill>
          <a:schemeClr val="accent1"/>
        </a:solidFill>
        <a:effectLst/>
      </p:bgPr>
    </p:bg>
    <p:spTree>
      <p:nvGrpSpPr>
        <p:cNvPr id="1" name=""/>
        <p:cNvGrpSpPr/>
        <p:nvPr/>
      </p:nvGrpSpPr>
      <p:grpSpPr>
        <a:xfrm>
          <a:off x="0" y="0"/>
          <a:ext cx="0" cy="0"/>
          <a:chOff x="0" y="0"/>
          <a:chExt cx="0" cy="0"/>
        </a:xfrm>
      </p:grpSpPr>
      <p:sp>
        <p:nvSpPr>
          <p:cNvPr id="3" name="矩形 2"/>
          <p:cNvSpPr/>
          <p:nvPr userDrawn="1"/>
        </p:nvSpPr>
        <p:spPr>
          <a:xfrm>
            <a:off x="794" y="0"/>
            <a:ext cx="12192000" cy="2022419"/>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cxnSp>
        <p:nvCxnSpPr>
          <p:cNvPr id="22" name="直线连接符 2"/>
          <p:cNvCxnSpPr/>
          <p:nvPr userDrawn="1"/>
        </p:nvCxnSpPr>
        <p:spPr>
          <a:xfrm>
            <a:off x="3462595" y="3118936"/>
            <a:ext cx="5268401"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 name="文本占位符 24"/>
          <p:cNvSpPr>
            <a:spLocks noGrp="1"/>
          </p:cNvSpPr>
          <p:nvPr>
            <p:ph type="body" sz="quarter" idx="10" hasCustomPrompt="1"/>
          </p:nvPr>
        </p:nvSpPr>
        <p:spPr>
          <a:xfrm>
            <a:off x="946944" y="2144334"/>
            <a:ext cx="10299700" cy="830997"/>
          </a:xfrm>
          <a:prstGeom prst="rect">
            <a:avLst/>
          </a:prstGeom>
        </p:spPr>
        <p:txBody>
          <a:bodyPr>
            <a:spAutoFit/>
          </a:bodyPr>
          <a:lstStyle>
            <a:lvl1pPr marL="0" indent="0" algn="ctr">
              <a:buNone/>
              <a:defRPr sz="4800" b="1"/>
            </a:lvl1pPr>
          </a:lstStyle>
          <a:p>
            <a:pPr lvl="0"/>
            <a:r>
              <a:rPr lang="en-US" altLang="zh-CN" dirty="0"/>
              <a:t>BUSINESS PLAN</a:t>
            </a:r>
          </a:p>
        </p:txBody>
      </p:sp>
      <p:sp>
        <p:nvSpPr>
          <p:cNvPr id="26" name="文本占位符 24"/>
          <p:cNvSpPr>
            <a:spLocks noGrp="1"/>
          </p:cNvSpPr>
          <p:nvPr>
            <p:ph type="body" sz="quarter" idx="11" hasCustomPrompt="1"/>
          </p:nvPr>
        </p:nvSpPr>
        <p:spPr>
          <a:xfrm>
            <a:off x="-214009" y="3305173"/>
            <a:ext cx="12621606" cy="1323439"/>
          </a:xfrm>
          <a:prstGeom prst="rect">
            <a:avLst/>
          </a:prstGeom>
        </p:spPr>
        <p:txBody>
          <a:bodyPr wrap="square">
            <a:spAutoFit/>
          </a:bodyPr>
          <a:lstStyle>
            <a:lvl1pPr marL="0" indent="0" algn="ctr">
              <a:buNone/>
              <a:defRPr sz="8000"/>
            </a:lvl1pPr>
          </a:lstStyle>
          <a:p>
            <a:pPr lvl="0"/>
            <a:r>
              <a:rPr lang="zh-CN" altLang="en-US" dirty="0"/>
              <a:t>产品策划商务模板</a:t>
            </a:r>
          </a:p>
        </p:txBody>
      </p:sp>
      <p:sp>
        <p:nvSpPr>
          <p:cNvPr id="27" name="文本占位符 24"/>
          <p:cNvSpPr>
            <a:spLocks noGrp="1"/>
          </p:cNvSpPr>
          <p:nvPr>
            <p:ph type="body" sz="quarter" idx="12" hasCustomPrompt="1"/>
          </p:nvPr>
        </p:nvSpPr>
        <p:spPr>
          <a:xfrm>
            <a:off x="946944" y="5742089"/>
            <a:ext cx="10299700" cy="338554"/>
          </a:xfrm>
          <a:prstGeom prst="rect">
            <a:avLst/>
          </a:prstGeom>
        </p:spPr>
        <p:txBody>
          <a:bodyPr>
            <a:spAutoFit/>
          </a:bodyPr>
          <a:lstStyle>
            <a:lvl1pPr marL="0" indent="0" algn="ctr">
              <a:buNone/>
              <a:defRPr sz="1600"/>
            </a:lvl1pPr>
          </a:lstStyle>
          <a:p>
            <a:pPr lvl="0"/>
            <a:r>
              <a:rPr lang="en-US" altLang="zh-CN" dirty="0"/>
              <a:t>PRESENTED BY OfficePLUS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三项目录">
    <p:spTree>
      <p:nvGrpSpPr>
        <p:cNvPr id="1" name=""/>
        <p:cNvGrpSpPr/>
        <p:nvPr/>
      </p:nvGrpSpPr>
      <p:grpSpPr>
        <a:xfrm>
          <a:off x="0" y="0"/>
          <a:ext cx="0" cy="0"/>
          <a:chOff x="0" y="0"/>
          <a:chExt cx="0" cy="0"/>
        </a:xfrm>
      </p:grpSpPr>
      <p:sp>
        <p:nvSpPr>
          <p:cNvPr id="2" name="矩形 1"/>
          <p:cNvSpPr/>
          <p:nvPr userDrawn="1"/>
        </p:nvSpPr>
        <p:spPr>
          <a:xfrm>
            <a:off x="794" y="176374"/>
            <a:ext cx="12192000" cy="7290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sp>
        <p:nvSpPr>
          <p:cNvPr id="3" name="文本框 2"/>
          <p:cNvSpPr txBox="1"/>
          <p:nvPr userDrawn="1"/>
        </p:nvSpPr>
        <p:spPr>
          <a:xfrm>
            <a:off x="247750" y="224109"/>
            <a:ext cx="2528363" cy="584775"/>
          </a:xfrm>
          <a:prstGeom prst="rect">
            <a:avLst/>
          </a:prstGeom>
          <a:noFill/>
        </p:spPr>
        <p:txBody>
          <a:bodyPr wrap="square" rtlCol="0">
            <a:spAutoFit/>
          </a:bodyPr>
          <a:lstStyle/>
          <a:p>
            <a:r>
              <a:rPr kumimoji="1" lang="en-US" altLang="zh-CN" sz="3200" b="1" dirty="0">
                <a:cs typeface="+mn-ea"/>
                <a:sym typeface="+mn-lt"/>
              </a:rPr>
              <a:t>CONTENTS</a:t>
            </a:r>
            <a:endParaRPr kumimoji="1" lang="zh-CN" altLang="en-US" sz="3200" b="1" dirty="0">
              <a:cs typeface="+mn-ea"/>
              <a:sym typeface="+mn-lt"/>
            </a:endParaRPr>
          </a:p>
        </p:txBody>
      </p:sp>
      <p:cxnSp>
        <p:nvCxnSpPr>
          <p:cNvPr id="4" name="直线连接符 6"/>
          <p:cNvCxnSpPr>
            <a:stCxn id="6" idx="6"/>
          </p:cNvCxnSpPr>
          <p:nvPr userDrawn="1"/>
        </p:nvCxnSpPr>
        <p:spPr>
          <a:xfrm>
            <a:off x="1200181" y="1481540"/>
            <a:ext cx="10992613"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5" name="组 1"/>
          <p:cNvGrpSpPr/>
          <p:nvPr userDrawn="1"/>
        </p:nvGrpSpPr>
        <p:grpSpPr>
          <a:xfrm>
            <a:off x="365345" y="1064122"/>
            <a:ext cx="834836" cy="834836"/>
            <a:chOff x="529193" y="798091"/>
            <a:chExt cx="626127" cy="626127"/>
          </a:xfrm>
        </p:grpSpPr>
        <p:sp>
          <p:nvSpPr>
            <p:cNvPr id="6" name="椭圆 5"/>
            <p:cNvSpPr/>
            <p:nvPr/>
          </p:nvSpPr>
          <p:spPr>
            <a:xfrm>
              <a:off x="529193" y="798091"/>
              <a:ext cx="626127" cy="626127"/>
            </a:xfrm>
            <a:prstGeom prst="ellipse">
              <a:avLst/>
            </a:prstGeom>
            <a:solidFill>
              <a:schemeClr val="tx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grpSp>
          <p:nvGrpSpPr>
            <p:cNvPr id="7" name="组 16"/>
            <p:cNvGrpSpPr/>
            <p:nvPr/>
          </p:nvGrpSpPr>
          <p:grpSpPr>
            <a:xfrm>
              <a:off x="700440" y="956739"/>
              <a:ext cx="283634" cy="308830"/>
              <a:chOff x="1411179" y="1821366"/>
              <a:chExt cx="343975" cy="374532"/>
            </a:xfrm>
          </p:grpSpPr>
          <p:sp>
            <p:nvSpPr>
              <p:cNvPr id="8" name="空心弧 7"/>
              <p:cNvSpPr/>
              <p:nvPr/>
            </p:nvSpPr>
            <p:spPr>
              <a:xfrm>
                <a:off x="1411179" y="1851923"/>
                <a:ext cx="343975" cy="343975"/>
              </a:xfrm>
              <a:prstGeom prst="blockArc">
                <a:avLst>
                  <a:gd name="adj1" fmla="val 17291385"/>
                  <a:gd name="adj2" fmla="val 15167453"/>
                  <a:gd name="adj3" fmla="val 3867"/>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chemeClr val="tx1"/>
                  </a:solidFill>
                  <a:cs typeface="+mn-ea"/>
                  <a:sym typeface="+mn-lt"/>
                </a:endParaRPr>
              </a:p>
            </p:txBody>
          </p:sp>
          <p:cxnSp>
            <p:nvCxnSpPr>
              <p:cNvPr id="9" name="直线连接符 10"/>
              <p:cNvCxnSpPr/>
              <p:nvPr/>
            </p:nvCxnSpPr>
            <p:spPr>
              <a:xfrm flipV="1">
                <a:off x="1587577" y="1821366"/>
                <a:ext cx="0" cy="167268"/>
              </a:xfrm>
              <a:prstGeom prst="line">
                <a:avLst/>
              </a:prstGeom>
              <a:ln w="19050" cmpd="sng"/>
              <a:effectLst/>
            </p:spPr>
            <p:style>
              <a:lnRef idx="2">
                <a:schemeClr val="accent1"/>
              </a:lnRef>
              <a:fillRef idx="0">
                <a:schemeClr val="accent1"/>
              </a:fillRef>
              <a:effectRef idx="1">
                <a:schemeClr val="accent1"/>
              </a:effectRef>
              <a:fontRef idx="minor">
                <a:schemeClr val="tx1"/>
              </a:fontRef>
            </p:style>
          </p:cxnSp>
        </p:grpSp>
      </p:grpSp>
      <p:sp>
        <p:nvSpPr>
          <p:cNvPr id="10" name="椭圆 9"/>
          <p:cNvSpPr/>
          <p:nvPr userDrawn="1"/>
        </p:nvSpPr>
        <p:spPr>
          <a:xfrm>
            <a:off x="2161509" y="1305167"/>
            <a:ext cx="352747" cy="35274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cxnSp>
        <p:nvCxnSpPr>
          <p:cNvPr id="11" name="直线连接符 39"/>
          <p:cNvCxnSpPr>
            <a:stCxn id="10" idx="4"/>
            <a:endCxn id="13" idx="0"/>
          </p:cNvCxnSpPr>
          <p:nvPr userDrawn="1"/>
        </p:nvCxnSpPr>
        <p:spPr>
          <a:xfrm>
            <a:off x="2337883" y="1657914"/>
            <a:ext cx="1" cy="389183"/>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3" name="圆角矩形 12"/>
          <p:cNvSpPr/>
          <p:nvPr/>
        </p:nvSpPr>
        <p:spPr>
          <a:xfrm>
            <a:off x="1129882" y="2047096"/>
            <a:ext cx="2416003" cy="451405"/>
          </a:xfrm>
          <a:prstGeom prst="roundRect">
            <a:avLst/>
          </a:prstGeom>
          <a:solidFill>
            <a:schemeClr val="accent2"/>
          </a:solidFill>
          <a:ln w="19050" cmpd="sng">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sp>
        <p:nvSpPr>
          <p:cNvPr id="15" name="椭圆 14"/>
          <p:cNvSpPr/>
          <p:nvPr userDrawn="1"/>
        </p:nvSpPr>
        <p:spPr>
          <a:xfrm>
            <a:off x="6182961" y="1305167"/>
            <a:ext cx="352747" cy="352747"/>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cxnSp>
        <p:nvCxnSpPr>
          <p:cNvPr id="16" name="直线连接符 51"/>
          <p:cNvCxnSpPr>
            <a:stCxn id="15" idx="4"/>
            <a:endCxn id="18" idx="0"/>
          </p:cNvCxnSpPr>
          <p:nvPr userDrawn="1"/>
        </p:nvCxnSpPr>
        <p:spPr>
          <a:xfrm>
            <a:off x="6359335" y="1657914"/>
            <a:ext cx="1" cy="389183"/>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18" name="圆角矩形 17"/>
          <p:cNvSpPr/>
          <p:nvPr/>
        </p:nvSpPr>
        <p:spPr>
          <a:xfrm>
            <a:off x="5151334" y="2047096"/>
            <a:ext cx="2416003" cy="451405"/>
          </a:xfrm>
          <a:prstGeom prst="roundRect">
            <a:avLst/>
          </a:prstGeom>
          <a:solidFill>
            <a:schemeClr val="accent5"/>
          </a:solidFill>
          <a:ln w="19050" cmpd="sng">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sp>
        <p:nvSpPr>
          <p:cNvPr id="20" name="椭圆 19"/>
          <p:cNvSpPr/>
          <p:nvPr userDrawn="1"/>
        </p:nvSpPr>
        <p:spPr>
          <a:xfrm>
            <a:off x="10204417" y="1305167"/>
            <a:ext cx="352747" cy="352747"/>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cxnSp>
        <p:nvCxnSpPr>
          <p:cNvPr id="21" name="直线连接符 65"/>
          <p:cNvCxnSpPr>
            <a:stCxn id="20" idx="4"/>
            <a:endCxn id="23" idx="0"/>
          </p:cNvCxnSpPr>
          <p:nvPr userDrawn="1"/>
        </p:nvCxnSpPr>
        <p:spPr>
          <a:xfrm>
            <a:off x="10380791" y="1657914"/>
            <a:ext cx="1" cy="389183"/>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23" name="圆角矩形 22"/>
          <p:cNvSpPr/>
          <p:nvPr/>
        </p:nvSpPr>
        <p:spPr>
          <a:xfrm>
            <a:off x="9172790" y="2047096"/>
            <a:ext cx="2416003" cy="451405"/>
          </a:xfrm>
          <a:prstGeom prst="roundRect">
            <a:avLst/>
          </a:prstGeom>
          <a:solidFill>
            <a:schemeClr val="accent3"/>
          </a:solidFill>
          <a:ln w="19050" cmpd="sng">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sp>
        <p:nvSpPr>
          <p:cNvPr id="31" name="文本占位符 24"/>
          <p:cNvSpPr>
            <a:spLocks noGrp="1"/>
          </p:cNvSpPr>
          <p:nvPr>
            <p:ph type="body" sz="quarter" idx="12" hasCustomPrompt="1"/>
          </p:nvPr>
        </p:nvSpPr>
        <p:spPr>
          <a:xfrm>
            <a:off x="1268497" y="2072743"/>
            <a:ext cx="2138774" cy="400110"/>
          </a:xfrm>
          <a:prstGeom prst="rect">
            <a:avLst/>
          </a:prstGeom>
        </p:spPr>
        <p:txBody>
          <a:bodyPr wrap="square">
            <a:spAutoFit/>
          </a:bodyPr>
          <a:lstStyle>
            <a:lvl1pPr marL="0" indent="0" algn="ctr">
              <a:buNone/>
              <a:defRPr sz="2000"/>
            </a:lvl1pPr>
          </a:lstStyle>
          <a:p>
            <a:pPr lvl="0"/>
            <a:r>
              <a:rPr lang="zh-CN" altLang="en-US" dirty="0"/>
              <a:t>行业分析 </a:t>
            </a:r>
          </a:p>
        </p:txBody>
      </p:sp>
      <p:sp>
        <p:nvSpPr>
          <p:cNvPr id="33" name="文本占位符 24"/>
          <p:cNvSpPr>
            <a:spLocks noGrp="1"/>
          </p:cNvSpPr>
          <p:nvPr>
            <p:ph type="body" sz="quarter" idx="13" hasCustomPrompt="1"/>
          </p:nvPr>
        </p:nvSpPr>
        <p:spPr>
          <a:xfrm>
            <a:off x="5289949" y="2072743"/>
            <a:ext cx="2138774" cy="400110"/>
          </a:xfrm>
          <a:prstGeom prst="rect">
            <a:avLst/>
          </a:prstGeom>
        </p:spPr>
        <p:txBody>
          <a:bodyPr wrap="square">
            <a:spAutoFit/>
          </a:bodyPr>
          <a:lstStyle>
            <a:lvl1pPr marL="0" indent="0" algn="ctr">
              <a:buNone/>
              <a:defRPr sz="2000"/>
            </a:lvl1pPr>
          </a:lstStyle>
          <a:p>
            <a:pPr lvl="0"/>
            <a:r>
              <a:rPr lang="zh-CN" altLang="en-US" dirty="0"/>
              <a:t>行业分析 </a:t>
            </a:r>
          </a:p>
        </p:txBody>
      </p:sp>
      <p:sp>
        <p:nvSpPr>
          <p:cNvPr id="34" name="文本占位符 24"/>
          <p:cNvSpPr>
            <a:spLocks noGrp="1"/>
          </p:cNvSpPr>
          <p:nvPr>
            <p:ph type="body" sz="quarter" idx="14" hasCustomPrompt="1"/>
          </p:nvPr>
        </p:nvSpPr>
        <p:spPr>
          <a:xfrm>
            <a:off x="9311405" y="2072743"/>
            <a:ext cx="2138774" cy="400110"/>
          </a:xfrm>
          <a:prstGeom prst="rect">
            <a:avLst/>
          </a:prstGeom>
        </p:spPr>
        <p:txBody>
          <a:bodyPr wrap="square">
            <a:spAutoFit/>
          </a:bodyPr>
          <a:lstStyle>
            <a:lvl1pPr marL="0" indent="0" algn="ctr">
              <a:buNone/>
              <a:defRPr sz="2000"/>
            </a:lvl1pPr>
          </a:lstStyle>
          <a:p>
            <a:pPr lvl="0"/>
            <a:r>
              <a:rPr lang="zh-CN" altLang="en-US" dirty="0"/>
              <a:t>行业分析 </a:t>
            </a:r>
          </a:p>
        </p:txBody>
      </p:sp>
      <p:sp>
        <p:nvSpPr>
          <p:cNvPr id="39" name="文本占位符 24"/>
          <p:cNvSpPr>
            <a:spLocks noGrp="1"/>
          </p:cNvSpPr>
          <p:nvPr>
            <p:ph type="body" sz="quarter" idx="16" hasCustomPrompt="1"/>
          </p:nvPr>
        </p:nvSpPr>
        <p:spPr>
          <a:xfrm>
            <a:off x="1129881" y="2663824"/>
            <a:ext cx="2416003" cy="1200329"/>
          </a:xfrm>
          <a:prstGeom prst="rect">
            <a:avLst/>
          </a:prstGeom>
        </p:spPr>
        <p:txBody>
          <a:bodyPr wrap="square">
            <a:spAutoFit/>
          </a:bodyPr>
          <a:lstStyle>
            <a:lvl1pPr marL="0" indent="0" algn="l">
              <a:lnSpc>
                <a:spcPct val="120000"/>
              </a:lnSpc>
              <a:buNone/>
              <a:defRPr sz="1200">
                <a:solidFill>
                  <a:schemeClr val="bg1"/>
                </a:solidFill>
              </a:defRPr>
            </a:lvl1pPr>
          </a:lstStyle>
          <a:p>
            <a:pPr lvl="0"/>
            <a:r>
              <a:rPr lang="zh-CN" altLang="en-US" dirty="0"/>
              <a:t>点击此处添加文本信息。标题数字等都可以通过点击和重新输入进行更改，顶部“开始”面板中可以对字体、字号、颜色、行距等进行修改。</a:t>
            </a:r>
          </a:p>
        </p:txBody>
      </p:sp>
      <p:sp>
        <p:nvSpPr>
          <p:cNvPr id="40" name="文本占位符 24"/>
          <p:cNvSpPr>
            <a:spLocks noGrp="1"/>
          </p:cNvSpPr>
          <p:nvPr>
            <p:ph type="body" sz="quarter" idx="17" hasCustomPrompt="1"/>
          </p:nvPr>
        </p:nvSpPr>
        <p:spPr>
          <a:xfrm>
            <a:off x="5151334" y="2663824"/>
            <a:ext cx="2416003" cy="1200329"/>
          </a:xfrm>
          <a:prstGeom prst="rect">
            <a:avLst/>
          </a:prstGeom>
        </p:spPr>
        <p:txBody>
          <a:bodyPr wrap="square">
            <a:spAutoFit/>
          </a:bodyPr>
          <a:lstStyle>
            <a:lvl1pPr marL="0" indent="0" algn="l">
              <a:lnSpc>
                <a:spcPct val="120000"/>
              </a:lnSpc>
              <a:buNone/>
              <a:defRPr sz="1200">
                <a:solidFill>
                  <a:schemeClr val="bg1"/>
                </a:solidFill>
              </a:defRPr>
            </a:lvl1pPr>
          </a:lstStyle>
          <a:p>
            <a:pPr lvl="0"/>
            <a:r>
              <a:rPr lang="zh-CN" altLang="en-US" dirty="0"/>
              <a:t>点击此处添加文本信息。标题数字等都可以通过点击和重新输入进行更改，顶部“开始”面板中可以对字体、字号、颜色、行距等进行修改。</a:t>
            </a:r>
          </a:p>
        </p:txBody>
      </p:sp>
      <p:sp>
        <p:nvSpPr>
          <p:cNvPr id="41" name="文本占位符 24"/>
          <p:cNvSpPr>
            <a:spLocks noGrp="1"/>
          </p:cNvSpPr>
          <p:nvPr>
            <p:ph type="body" sz="quarter" idx="18" hasCustomPrompt="1"/>
          </p:nvPr>
        </p:nvSpPr>
        <p:spPr>
          <a:xfrm>
            <a:off x="9172790" y="2663824"/>
            <a:ext cx="2416003" cy="1200329"/>
          </a:xfrm>
          <a:prstGeom prst="rect">
            <a:avLst/>
          </a:prstGeom>
        </p:spPr>
        <p:txBody>
          <a:bodyPr wrap="square">
            <a:spAutoFit/>
          </a:bodyPr>
          <a:lstStyle>
            <a:lvl1pPr marL="0" indent="0" algn="l">
              <a:lnSpc>
                <a:spcPct val="120000"/>
              </a:lnSpc>
              <a:buNone/>
              <a:defRPr sz="1200">
                <a:solidFill>
                  <a:schemeClr val="bg1"/>
                </a:solidFill>
              </a:defRPr>
            </a:lvl1pPr>
          </a:lstStyle>
          <a:p>
            <a:pPr lvl="0"/>
            <a:r>
              <a:rPr lang="zh-CN" altLang="en-US" dirty="0"/>
              <a:t>点击此处添加文本信息。标题数字等都可以通过点击和重新输入进行更改，顶部“开始”面板中可以对字体、字号、颜色、行距等进行修改。</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四项目录">
    <p:spTree>
      <p:nvGrpSpPr>
        <p:cNvPr id="1" name=""/>
        <p:cNvGrpSpPr/>
        <p:nvPr/>
      </p:nvGrpSpPr>
      <p:grpSpPr>
        <a:xfrm>
          <a:off x="0" y="0"/>
          <a:ext cx="0" cy="0"/>
          <a:chOff x="0" y="0"/>
          <a:chExt cx="0" cy="0"/>
        </a:xfrm>
      </p:grpSpPr>
      <p:cxnSp>
        <p:nvCxnSpPr>
          <p:cNvPr id="4" name="直线连接符 6"/>
          <p:cNvCxnSpPr>
            <a:stCxn id="6" idx="6"/>
          </p:cNvCxnSpPr>
          <p:nvPr userDrawn="1"/>
        </p:nvCxnSpPr>
        <p:spPr>
          <a:xfrm>
            <a:off x="1200181" y="1481540"/>
            <a:ext cx="10992613"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椭圆 9"/>
          <p:cNvSpPr/>
          <p:nvPr userDrawn="1"/>
        </p:nvSpPr>
        <p:spPr>
          <a:xfrm>
            <a:off x="2161509" y="1305167"/>
            <a:ext cx="352747" cy="35274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cxnSp>
        <p:nvCxnSpPr>
          <p:cNvPr id="11" name="直线连接符 39"/>
          <p:cNvCxnSpPr>
            <a:stCxn id="10" idx="4"/>
            <a:endCxn id="13" idx="0"/>
          </p:cNvCxnSpPr>
          <p:nvPr userDrawn="1"/>
        </p:nvCxnSpPr>
        <p:spPr>
          <a:xfrm flipH="1">
            <a:off x="2322008" y="1657914"/>
            <a:ext cx="15875" cy="38925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3" name="圆角矩形 12"/>
          <p:cNvSpPr/>
          <p:nvPr/>
        </p:nvSpPr>
        <p:spPr>
          <a:xfrm>
            <a:off x="1129665" y="2047240"/>
            <a:ext cx="2384425" cy="718185"/>
          </a:xfrm>
          <a:prstGeom prst="roundRect">
            <a:avLst/>
          </a:prstGeom>
          <a:solidFill>
            <a:schemeClr val="accent2"/>
          </a:solidFill>
          <a:ln w="19050" cmpd="sng">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sp>
        <p:nvSpPr>
          <p:cNvPr id="15" name="椭圆 14"/>
          <p:cNvSpPr/>
          <p:nvPr userDrawn="1"/>
        </p:nvSpPr>
        <p:spPr>
          <a:xfrm>
            <a:off x="4883090" y="1305167"/>
            <a:ext cx="352747" cy="352747"/>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cxnSp>
        <p:nvCxnSpPr>
          <p:cNvPr id="16" name="直线连接符 51"/>
          <p:cNvCxnSpPr>
            <a:stCxn id="15" idx="4"/>
          </p:cNvCxnSpPr>
          <p:nvPr userDrawn="1"/>
        </p:nvCxnSpPr>
        <p:spPr>
          <a:xfrm flipH="1">
            <a:off x="5055235" y="1657985"/>
            <a:ext cx="4445" cy="389255"/>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18" name="圆角矩形 17"/>
          <p:cNvSpPr/>
          <p:nvPr/>
        </p:nvSpPr>
        <p:spPr>
          <a:xfrm>
            <a:off x="3851275" y="2047240"/>
            <a:ext cx="2331085" cy="717550"/>
          </a:xfrm>
          <a:prstGeom prst="roundRect">
            <a:avLst/>
          </a:prstGeom>
          <a:solidFill>
            <a:schemeClr val="accent5"/>
          </a:solidFill>
          <a:ln w="19050" cmpd="sng">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sp>
        <p:nvSpPr>
          <p:cNvPr id="20" name="椭圆 19"/>
          <p:cNvSpPr/>
          <p:nvPr userDrawn="1"/>
        </p:nvSpPr>
        <p:spPr>
          <a:xfrm>
            <a:off x="7604674" y="1305167"/>
            <a:ext cx="352747" cy="352747"/>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cxnSp>
        <p:nvCxnSpPr>
          <p:cNvPr id="21" name="直线连接符 65"/>
          <p:cNvCxnSpPr>
            <a:stCxn id="20" idx="4"/>
            <a:endCxn id="23" idx="0"/>
          </p:cNvCxnSpPr>
          <p:nvPr userDrawn="1"/>
        </p:nvCxnSpPr>
        <p:spPr>
          <a:xfrm>
            <a:off x="7781048" y="1657914"/>
            <a:ext cx="0" cy="30480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23" name="圆角矩形 22"/>
          <p:cNvSpPr/>
          <p:nvPr/>
        </p:nvSpPr>
        <p:spPr>
          <a:xfrm>
            <a:off x="6572885" y="1962785"/>
            <a:ext cx="2416175" cy="801370"/>
          </a:xfrm>
          <a:prstGeom prst="roundRect">
            <a:avLst/>
          </a:prstGeom>
          <a:solidFill>
            <a:schemeClr val="accent3"/>
          </a:solidFill>
          <a:ln w="19050" cmpd="sng">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sp>
        <p:nvSpPr>
          <p:cNvPr id="25" name="椭圆 24"/>
          <p:cNvSpPr/>
          <p:nvPr userDrawn="1"/>
        </p:nvSpPr>
        <p:spPr>
          <a:xfrm>
            <a:off x="10326258" y="1305167"/>
            <a:ext cx="352747" cy="35274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cxnSp>
        <p:nvCxnSpPr>
          <p:cNvPr id="26" name="直线连接符 81"/>
          <p:cNvCxnSpPr>
            <a:stCxn id="25" idx="4"/>
            <a:endCxn id="28" idx="0"/>
          </p:cNvCxnSpPr>
          <p:nvPr userDrawn="1"/>
        </p:nvCxnSpPr>
        <p:spPr>
          <a:xfrm>
            <a:off x="10502632" y="1657914"/>
            <a:ext cx="0" cy="389255"/>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8" name="圆角矩形 27"/>
          <p:cNvSpPr/>
          <p:nvPr/>
        </p:nvSpPr>
        <p:spPr>
          <a:xfrm>
            <a:off x="9294495" y="2047240"/>
            <a:ext cx="2416175" cy="591820"/>
          </a:xfrm>
          <a:prstGeom prst="roundRect">
            <a:avLst/>
          </a:prstGeom>
          <a:solidFill>
            <a:schemeClr val="accent1"/>
          </a:solidFill>
          <a:ln w="19050" cmpd="sng">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sp>
        <p:nvSpPr>
          <p:cNvPr id="31" name="文本占位符 24"/>
          <p:cNvSpPr>
            <a:spLocks noGrp="1"/>
          </p:cNvSpPr>
          <p:nvPr>
            <p:ph type="body" sz="quarter" idx="12" hasCustomPrompt="1"/>
          </p:nvPr>
        </p:nvSpPr>
        <p:spPr>
          <a:xfrm>
            <a:off x="1268497" y="2072743"/>
            <a:ext cx="2138774" cy="400110"/>
          </a:xfrm>
          <a:prstGeom prst="rect">
            <a:avLst/>
          </a:prstGeom>
        </p:spPr>
        <p:txBody>
          <a:bodyPr wrap="square">
            <a:spAutoFit/>
          </a:bodyPr>
          <a:lstStyle>
            <a:lvl1pPr marL="0" indent="0" algn="ctr">
              <a:buNone/>
              <a:defRPr sz="2000"/>
            </a:lvl1pPr>
          </a:lstStyle>
          <a:p>
            <a:pPr lvl="0"/>
            <a:r>
              <a:rPr lang="zh-CN" altLang="en-US" dirty="0"/>
              <a:t>行业分析 </a:t>
            </a:r>
          </a:p>
        </p:txBody>
      </p:sp>
      <p:sp>
        <p:nvSpPr>
          <p:cNvPr id="33" name="文本占位符 24"/>
          <p:cNvSpPr>
            <a:spLocks noGrp="1"/>
          </p:cNvSpPr>
          <p:nvPr>
            <p:ph type="body" sz="quarter" idx="13" hasCustomPrompt="1"/>
          </p:nvPr>
        </p:nvSpPr>
        <p:spPr>
          <a:xfrm>
            <a:off x="3990078" y="2072743"/>
            <a:ext cx="2138774" cy="400110"/>
          </a:xfrm>
          <a:prstGeom prst="rect">
            <a:avLst/>
          </a:prstGeom>
        </p:spPr>
        <p:txBody>
          <a:bodyPr wrap="square">
            <a:spAutoFit/>
          </a:bodyPr>
          <a:lstStyle>
            <a:lvl1pPr marL="0" indent="0" algn="ctr">
              <a:buNone/>
              <a:defRPr sz="2000"/>
            </a:lvl1pPr>
          </a:lstStyle>
          <a:p>
            <a:pPr lvl="0"/>
            <a:r>
              <a:rPr lang="zh-CN" altLang="en-US" dirty="0"/>
              <a:t>行业分析 </a:t>
            </a:r>
          </a:p>
        </p:txBody>
      </p:sp>
      <p:sp>
        <p:nvSpPr>
          <p:cNvPr id="34" name="文本占位符 24"/>
          <p:cNvSpPr>
            <a:spLocks noGrp="1"/>
          </p:cNvSpPr>
          <p:nvPr>
            <p:ph type="body" sz="quarter" idx="14" hasCustomPrompt="1"/>
          </p:nvPr>
        </p:nvSpPr>
        <p:spPr>
          <a:xfrm>
            <a:off x="6711662" y="2073378"/>
            <a:ext cx="2138774" cy="400110"/>
          </a:xfrm>
          <a:prstGeom prst="rect">
            <a:avLst/>
          </a:prstGeom>
        </p:spPr>
        <p:txBody>
          <a:bodyPr wrap="square">
            <a:spAutoFit/>
          </a:bodyPr>
          <a:lstStyle>
            <a:lvl1pPr marL="0" indent="0" algn="ctr">
              <a:buNone/>
              <a:defRPr sz="2000"/>
            </a:lvl1pPr>
          </a:lstStyle>
          <a:p>
            <a:pPr lvl="0"/>
            <a:r>
              <a:rPr lang="zh-CN" altLang="en-US" dirty="0"/>
              <a:t>行业分析 </a:t>
            </a:r>
          </a:p>
        </p:txBody>
      </p:sp>
      <p:sp>
        <p:nvSpPr>
          <p:cNvPr id="38" name="文本占位符 24"/>
          <p:cNvSpPr>
            <a:spLocks noGrp="1"/>
          </p:cNvSpPr>
          <p:nvPr>
            <p:ph type="body" sz="quarter" idx="15" hasCustomPrompt="1"/>
          </p:nvPr>
        </p:nvSpPr>
        <p:spPr>
          <a:xfrm>
            <a:off x="9433244" y="2072743"/>
            <a:ext cx="2138774" cy="400110"/>
          </a:xfrm>
          <a:prstGeom prst="rect">
            <a:avLst/>
          </a:prstGeom>
        </p:spPr>
        <p:txBody>
          <a:bodyPr wrap="square">
            <a:spAutoFit/>
          </a:bodyPr>
          <a:lstStyle>
            <a:lvl1pPr marL="0" indent="0" algn="ctr">
              <a:buNone/>
              <a:defRPr sz="2000"/>
            </a:lvl1pPr>
          </a:lstStyle>
          <a:p>
            <a:pPr lvl="0"/>
            <a:r>
              <a:rPr lang="zh-CN" altLang="en-US" dirty="0"/>
              <a:t>行业分析 </a:t>
            </a:r>
          </a:p>
        </p:txBody>
      </p:sp>
      <p:sp>
        <p:nvSpPr>
          <p:cNvPr id="30" name="文本占位符 24"/>
          <p:cNvSpPr>
            <a:spLocks noGrp="1"/>
          </p:cNvSpPr>
          <p:nvPr>
            <p:ph type="body" sz="quarter" idx="20" hasCustomPrompt="1"/>
          </p:nvPr>
        </p:nvSpPr>
        <p:spPr>
          <a:xfrm>
            <a:off x="130794" y="236090"/>
            <a:ext cx="2138774" cy="584775"/>
          </a:xfrm>
          <a:prstGeom prst="rect">
            <a:avLst/>
          </a:prstGeom>
        </p:spPr>
        <p:txBody>
          <a:bodyPr wrap="square">
            <a:spAutoFit/>
          </a:bodyPr>
          <a:lstStyle>
            <a:lvl1pPr marL="0" indent="0" algn="l">
              <a:buNone/>
              <a:defRPr sz="3200" b="1"/>
            </a:lvl1pPr>
          </a:lstStyle>
          <a:p>
            <a:pPr lvl="0"/>
            <a:r>
              <a:rPr lang="en-US" altLang="zh-CN" dirty="0"/>
              <a:t>CONTENT</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三项目录">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矩形 3"/>
          <p:cNvSpPr/>
          <p:nvPr userDrawn="1"/>
        </p:nvSpPr>
        <p:spPr>
          <a:xfrm>
            <a:off x="4972050" y="-1"/>
            <a:ext cx="7219950" cy="6934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userDrawn="1"/>
        </p:nvSpPr>
        <p:spPr>
          <a:xfrm>
            <a:off x="3676650" y="-1"/>
            <a:ext cx="1295401" cy="117054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3676650" y="1158607"/>
            <a:ext cx="1295401" cy="1170543"/>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userDrawn="1"/>
        </p:nvSpPr>
        <p:spPr>
          <a:xfrm>
            <a:off x="3676650" y="2317215"/>
            <a:ext cx="1295401" cy="117054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3676650" y="3475823"/>
            <a:ext cx="1295401" cy="118959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3676650" y="4665417"/>
            <a:ext cx="1295401" cy="117765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3676650" y="5843074"/>
            <a:ext cx="1295401" cy="117765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2381248" y="1158607"/>
            <a:ext cx="1295401" cy="1170543"/>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1085846" y="1158607"/>
            <a:ext cx="1295401" cy="1170543"/>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209556" y="1146672"/>
            <a:ext cx="1295401" cy="1170543"/>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nvSpPr>
        <p:spPr>
          <a:xfrm>
            <a:off x="1085846" y="0"/>
            <a:ext cx="1295401" cy="117054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4972053" y="1158607"/>
            <a:ext cx="7219947" cy="1170543"/>
          </a:xfrm>
          <a:prstGeom prst="rect">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占位符 21"/>
          <p:cNvSpPr>
            <a:spLocks noGrp="1"/>
          </p:cNvSpPr>
          <p:nvPr>
            <p:ph type="body" sz="quarter" idx="11"/>
          </p:nvPr>
        </p:nvSpPr>
        <p:spPr>
          <a:xfrm>
            <a:off x="5181607" y="1365313"/>
            <a:ext cx="5405967" cy="757130"/>
          </a:xfrm>
          <a:prstGeom prst="rect">
            <a:avLst/>
          </a:prstGeom>
          <a:noFill/>
        </p:spPr>
        <p:txBody>
          <a:bodyPr wrap="square" rtlCol="0">
            <a:spAutoFit/>
          </a:bodyPr>
          <a:lstStyle>
            <a:lvl1pPr marL="0" indent="0">
              <a:buNone/>
              <a:defRPr lang="zh-CN" altLang="en-US" sz="4800" b="1" dirty="0">
                <a:solidFill>
                  <a:schemeClr val="bg1"/>
                </a:solidFill>
              </a:defRPr>
            </a:lvl1pPr>
          </a:lstStyle>
          <a:p>
            <a:pPr marL="0" lvl="0" defTabSz="913765"/>
            <a:endParaRPr lang="zh-CN" altLang="en-US" dirty="0"/>
          </a:p>
        </p:txBody>
      </p:sp>
      <p:sp>
        <p:nvSpPr>
          <p:cNvPr id="22" name="文本占位符 21"/>
          <p:cNvSpPr>
            <a:spLocks noGrp="1"/>
          </p:cNvSpPr>
          <p:nvPr>
            <p:ph type="body" sz="quarter" idx="12"/>
          </p:nvPr>
        </p:nvSpPr>
        <p:spPr>
          <a:xfrm>
            <a:off x="5181606" y="2625406"/>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
        <p:nvSpPr>
          <p:cNvPr id="23" name="文本占位符 21"/>
          <p:cNvSpPr>
            <a:spLocks noGrp="1"/>
          </p:cNvSpPr>
          <p:nvPr>
            <p:ph type="body" sz="quarter" idx="13"/>
          </p:nvPr>
        </p:nvSpPr>
        <p:spPr>
          <a:xfrm>
            <a:off x="5181606" y="3373370"/>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
        <p:nvSpPr>
          <p:cNvPr id="24" name="文本占位符 21"/>
          <p:cNvSpPr>
            <a:spLocks noGrp="1"/>
          </p:cNvSpPr>
          <p:nvPr>
            <p:ph type="body" sz="quarter" idx="14"/>
          </p:nvPr>
        </p:nvSpPr>
        <p:spPr>
          <a:xfrm>
            <a:off x="5181606" y="4121334"/>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副标题页_1">
    <p:bg>
      <p:bgPr>
        <a:solidFill>
          <a:schemeClr val="accent1"/>
        </a:solidFill>
        <a:effectLst/>
      </p:bgPr>
    </p:bg>
    <p:spTree>
      <p:nvGrpSpPr>
        <p:cNvPr id="1" name=""/>
        <p:cNvGrpSpPr/>
        <p:nvPr/>
      </p:nvGrpSpPr>
      <p:grpSpPr>
        <a:xfrm>
          <a:off x="0" y="0"/>
          <a:ext cx="0" cy="0"/>
          <a:chOff x="0" y="0"/>
          <a:chExt cx="0" cy="0"/>
        </a:xfrm>
      </p:grpSpPr>
      <p:sp>
        <p:nvSpPr>
          <p:cNvPr id="4" name="文本占位符 24"/>
          <p:cNvSpPr>
            <a:spLocks noGrp="1"/>
          </p:cNvSpPr>
          <p:nvPr>
            <p:ph type="body" sz="quarter" idx="10" hasCustomPrompt="1"/>
          </p:nvPr>
        </p:nvSpPr>
        <p:spPr>
          <a:xfrm>
            <a:off x="946944" y="2299125"/>
            <a:ext cx="10299700" cy="830997"/>
          </a:xfrm>
          <a:prstGeom prst="rect">
            <a:avLst/>
          </a:prstGeom>
        </p:spPr>
        <p:txBody>
          <a:bodyPr>
            <a:spAutoFit/>
          </a:bodyPr>
          <a:lstStyle>
            <a:lvl1pPr marL="0" indent="0" algn="ctr">
              <a:buNone/>
              <a:defRPr sz="4800" b="1"/>
            </a:lvl1pPr>
          </a:lstStyle>
          <a:p>
            <a:pPr lvl="0"/>
            <a:r>
              <a:rPr lang="en-US" altLang="zh-CN" dirty="0"/>
              <a:t>CHAPTER ONE</a:t>
            </a:r>
          </a:p>
        </p:txBody>
      </p:sp>
      <p:sp>
        <p:nvSpPr>
          <p:cNvPr id="5" name="文本占位符 24"/>
          <p:cNvSpPr>
            <a:spLocks noGrp="1"/>
          </p:cNvSpPr>
          <p:nvPr>
            <p:ph type="body" sz="quarter" idx="11" hasCustomPrompt="1"/>
          </p:nvPr>
        </p:nvSpPr>
        <p:spPr>
          <a:xfrm>
            <a:off x="946944" y="3022332"/>
            <a:ext cx="10299700" cy="1323439"/>
          </a:xfrm>
          <a:prstGeom prst="rect">
            <a:avLst/>
          </a:prstGeom>
        </p:spPr>
        <p:txBody>
          <a:bodyPr wrap="square">
            <a:spAutoFit/>
          </a:bodyPr>
          <a:lstStyle>
            <a:lvl1pPr marL="0" indent="0" algn="ctr">
              <a:buNone/>
              <a:defRPr sz="8000" b="1"/>
            </a:lvl1pPr>
          </a:lstStyle>
          <a:p>
            <a:pPr lvl="0"/>
            <a:r>
              <a:rPr lang="zh-CN" altLang="en-US" dirty="0"/>
              <a:t>行业分析 </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副标题页_2">
    <p:bg>
      <p:bgPr>
        <a:solidFill>
          <a:schemeClr val="accent2"/>
        </a:solidFill>
        <a:effectLst/>
      </p:bgPr>
    </p:bg>
    <p:spTree>
      <p:nvGrpSpPr>
        <p:cNvPr id="1" name=""/>
        <p:cNvGrpSpPr/>
        <p:nvPr/>
      </p:nvGrpSpPr>
      <p:grpSpPr>
        <a:xfrm>
          <a:off x="0" y="0"/>
          <a:ext cx="0" cy="0"/>
          <a:chOff x="0" y="0"/>
          <a:chExt cx="0" cy="0"/>
        </a:xfrm>
      </p:grpSpPr>
      <p:sp>
        <p:nvSpPr>
          <p:cNvPr id="2" name="文本占位符 24"/>
          <p:cNvSpPr>
            <a:spLocks noGrp="1"/>
          </p:cNvSpPr>
          <p:nvPr>
            <p:ph type="body" sz="quarter" idx="10" hasCustomPrompt="1"/>
          </p:nvPr>
        </p:nvSpPr>
        <p:spPr>
          <a:xfrm>
            <a:off x="946944" y="2299125"/>
            <a:ext cx="10299700" cy="830997"/>
          </a:xfrm>
          <a:prstGeom prst="rect">
            <a:avLst/>
          </a:prstGeom>
        </p:spPr>
        <p:txBody>
          <a:bodyPr>
            <a:spAutoFit/>
          </a:bodyPr>
          <a:lstStyle>
            <a:lvl1pPr marL="0" indent="0" algn="ctr">
              <a:buNone/>
              <a:defRPr sz="4800" b="1"/>
            </a:lvl1pPr>
          </a:lstStyle>
          <a:p>
            <a:pPr lvl="0"/>
            <a:r>
              <a:rPr lang="en-US" altLang="zh-CN" dirty="0"/>
              <a:t>CHAPTER ONE</a:t>
            </a:r>
          </a:p>
        </p:txBody>
      </p:sp>
      <p:sp>
        <p:nvSpPr>
          <p:cNvPr id="3" name="文本占位符 24"/>
          <p:cNvSpPr>
            <a:spLocks noGrp="1"/>
          </p:cNvSpPr>
          <p:nvPr>
            <p:ph type="body" sz="quarter" idx="11" hasCustomPrompt="1"/>
          </p:nvPr>
        </p:nvSpPr>
        <p:spPr>
          <a:xfrm>
            <a:off x="946944" y="3022332"/>
            <a:ext cx="10299700" cy="1323439"/>
          </a:xfrm>
          <a:prstGeom prst="rect">
            <a:avLst/>
          </a:prstGeom>
        </p:spPr>
        <p:txBody>
          <a:bodyPr wrap="square">
            <a:spAutoFit/>
          </a:bodyPr>
          <a:lstStyle>
            <a:lvl1pPr marL="0" indent="0" algn="ctr">
              <a:buNone/>
              <a:defRPr sz="8000" b="1"/>
            </a:lvl1pPr>
          </a:lstStyle>
          <a:p>
            <a:pPr lvl="0"/>
            <a:r>
              <a:rPr lang="zh-CN" altLang="en-US" dirty="0"/>
              <a:t>行业分析 </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副标题页_3">
    <p:bg>
      <p:bgPr>
        <a:solidFill>
          <a:schemeClr val="accent5"/>
        </a:solidFill>
        <a:effectLst/>
      </p:bgPr>
    </p:bg>
    <p:spTree>
      <p:nvGrpSpPr>
        <p:cNvPr id="1" name=""/>
        <p:cNvGrpSpPr/>
        <p:nvPr/>
      </p:nvGrpSpPr>
      <p:grpSpPr>
        <a:xfrm>
          <a:off x="0" y="0"/>
          <a:ext cx="0" cy="0"/>
          <a:chOff x="0" y="0"/>
          <a:chExt cx="0" cy="0"/>
        </a:xfrm>
      </p:grpSpPr>
      <p:sp>
        <p:nvSpPr>
          <p:cNvPr id="2" name="文本占位符 24"/>
          <p:cNvSpPr>
            <a:spLocks noGrp="1"/>
          </p:cNvSpPr>
          <p:nvPr>
            <p:ph type="body" sz="quarter" idx="10" hasCustomPrompt="1"/>
          </p:nvPr>
        </p:nvSpPr>
        <p:spPr>
          <a:xfrm>
            <a:off x="946944" y="2299125"/>
            <a:ext cx="10299700" cy="830997"/>
          </a:xfrm>
          <a:prstGeom prst="rect">
            <a:avLst/>
          </a:prstGeom>
        </p:spPr>
        <p:txBody>
          <a:bodyPr>
            <a:spAutoFit/>
          </a:bodyPr>
          <a:lstStyle>
            <a:lvl1pPr marL="0" indent="0" algn="ctr">
              <a:buNone/>
              <a:defRPr sz="4800" b="1"/>
            </a:lvl1pPr>
          </a:lstStyle>
          <a:p>
            <a:pPr lvl="0"/>
            <a:r>
              <a:rPr lang="en-US" altLang="zh-CN" dirty="0"/>
              <a:t>CHAPTER ONE</a:t>
            </a:r>
          </a:p>
        </p:txBody>
      </p:sp>
      <p:sp>
        <p:nvSpPr>
          <p:cNvPr id="3" name="文本占位符 24"/>
          <p:cNvSpPr>
            <a:spLocks noGrp="1"/>
          </p:cNvSpPr>
          <p:nvPr>
            <p:ph type="body" sz="quarter" idx="11" hasCustomPrompt="1"/>
          </p:nvPr>
        </p:nvSpPr>
        <p:spPr>
          <a:xfrm>
            <a:off x="946944" y="3022332"/>
            <a:ext cx="10299700" cy="1323439"/>
          </a:xfrm>
          <a:prstGeom prst="rect">
            <a:avLst/>
          </a:prstGeom>
        </p:spPr>
        <p:txBody>
          <a:bodyPr wrap="square">
            <a:spAutoFit/>
          </a:bodyPr>
          <a:lstStyle>
            <a:lvl1pPr marL="0" indent="0" algn="ctr">
              <a:buNone/>
              <a:defRPr sz="8000" b="1"/>
            </a:lvl1pPr>
          </a:lstStyle>
          <a:p>
            <a:pPr lvl="0"/>
            <a:r>
              <a:rPr lang="zh-CN" altLang="en-US" dirty="0"/>
              <a:t>行业分析 </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副标题页_4">
    <p:bg>
      <p:bgPr>
        <a:solidFill>
          <a:schemeClr val="accent3"/>
        </a:solidFill>
        <a:effectLst/>
      </p:bgPr>
    </p:bg>
    <p:spTree>
      <p:nvGrpSpPr>
        <p:cNvPr id="1" name=""/>
        <p:cNvGrpSpPr/>
        <p:nvPr/>
      </p:nvGrpSpPr>
      <p:grpSpPr>
        <a:xfrm>
          <a:off x="0" y="0"/>
          <a:ext cx="0" cy="0"/>
          <a:chOff x="0" y="0"/>
          <a:chExt cx="0" cy="0"/>
        </a:xfrm>
      </p:grpSpPr>
      <p:sp>
        <p:nvSpPr>
          <p:cNvPr id="2" name="文本占位符 24"/>
          <p:cNvSpPr>
            <a:spLocks noGrp="1"/>
          </p:cNvSpPr>
          <p:nvPr>
            <p:ph type="body" sz="quarter" idx="10" hasCustomPrompt="1"/>
          </p:nvPr>
        </p:nvSpPr>
        <p:spPr>
          <a:xfrm>
            <a:off x="946944" y="2299125"/>
            <a:ext cx="10299700" cy="830997"/>
          </a:xfrm>
          <a:prstGeom prst="rect">
            <a:avLst/>
          </a:prstGeom>
        </p:spPr>
        <p:txBody>
          <a:bodyPr>
            <a:spAutoFit/>
          </a:bodyPr>
          <a:lstStyle>
            <a:lvl1pPr marL="0" indent="0" algn="ctr">
              <a:buNone/>
              <a:defRPr sz="4800" b="1"/>
            </a:lvl1pPr>
          </a:lstStyle>
          <a:p>
            <a:pPr lvl="0"/>
            <a:r>
              <a:rPr lang="en-US" altLang="zh-CN" dirty="0"/>
              <a:t>CHAPTER ONE</a:t>
            </a:r>
          </a:p>
        </p:txBody>
      </p:sp>
      <p:sp>
        <p:nvSpPr>
          <p:cNvPr id="3" name="文本占位符 24"/>
          <p:cNvSpPr>
            <a:spLocks noGrp="1"/>
          </p:cNvSpPr>
          <p:nvPr>
            <p:ph type="body" sz="quarter" idx="11" hasCustomPrompt="1"/>
          </p:nvPr>
        </p:nvSpPr>
        <p:spPr>
          <a:xfrm>
            <a:off x="946944" y="3022332"/>
            <a:ext cx="10299700" cy="1323439"/>
          </a:xfrm>
          <a:prstGeom prst="rect">
            <a:avLst/>
          </a:prstGeom>
        </p:spPr>
        <p:txBody>
          <a:bodyPr wrap="square">
            <a:spAutoFit/>
          </a:bodyPr>
          <a:lstStyle>
            <a:lvl1pPr marL="0" indent="0" algn="ctr">
              <a:buNone/>
              <a:defRPr sz="8000" b="1"/>
            </a:lvl1pPr>
          </a:lstStyle>
          <a:p>
            <a:pPr lvl="0"/>
            <a:r>
              <a:rPr lang="zh-CN" altLang="en-US" dirty="0"/>
              <a:t>行业分析 </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内容页_1">
    <p:spTree>
      <p:nvGrpSpPr>
        <p:cNvPr id="1" name=""/>
        <p:cNvGrpSpPr/>
        <p:nvPr/>
      </p:nvGrpSpPr>
      <p:grpSpPr>
        <a:xfrm>
          <a:off x="0" y="0"/>
          <a:ext cx="0" cy="0"/>
          <a:chOff x="0" y="0"/>
          <a:chExt cx="0" cy="0"/>
        </a:xfrm>
      </p:grpSpPr>
      <p:cxnSp>
        <p:nvCxnSpPr>
          <p:cNvPr id="5" name="直线连接符 6"/>
          <p:cNvCxnSpPr/>
          <p:nvPr userDrawn="1"/>
        </p:nvCxnSpPr>
        <p:spPr>
          <a:xfrm>
            <a:off x="794" y="1481540"/>
            <a:ext cx="1219200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矩形 5"/>
          <p:cNvSpPr/>
          <p:nvPr userDrawn="1"/>
        </p:nvSpPr>
        <p:spPr>
          <a:xfrm>
            <a:off x="794" y="176374"/>
            <a:ext cx="12192000" cy="72901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sp>
        <p:nvSpPr>
          <p:cNvPr id="8" name="文本占位符 24"/>
          <p:cNvSpPr>
            <a:spLocks noGrp="1"/>
          </p:cNvSpPr>
          <p:nvPr>
            <p:ph type="body" sz="quarter" idx="10" hasCustomPrompt="1"/>
          </p:nvPr>
        </p:nvSpPr>
        <p:spPr>
          <a:xfrm>
            <a:off x="186548" y="248492"/>
            <a:ext cx="10299700" cy="584775"/>
          </a:xfrm>
          <a:prstGeom prst="rect">
            <a:avLst/>
          </a:prstGeom>
        </p:spPr>
        <p:txBody>
          <a:bodyPr wrap="square">
            <a:spAutoFit/>
          </a:bodyPr>
          <a:lstStyle>
            <a:lvl1pPr marL="0" indent="0" algn="l">
              <a:buNone/>
              <a:defRPr sz="3200" b="1"/>
            </a:lvl1pPr>
          </a:lstStyle>
          <a:p>
            <a:pPr lvl="0"/>
            <a:r>
              <a:rPr lang="en-US" altLang="zh-CN" dirty="0"/>
              <a:t>CHAPTER ONE   </a:t>
            </a:r>
            <a:r>
              <a:rPr lang="zh-CN" altLang="en-US" dirty="0"/>
              <a:t>行业分析</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内容页_2">
    <p:spTree>
      <p:nvGrpSpPr>
        <p:cNvPr id="1" name=""/>
        <p:cNvGrpSpPr/>
        <p:nvPr/>
      </p:nvGrpSpPr>
      <p:grpSpPr>
        <a:xfrm>
          <a:off x="0" y="0"/>
          <a:ext cx="0" cy="0"/>
          <a:chOff x="0" y="0"/>
          <a:chExt cx="0" cy="0"/>
        </a:xfrm>
      </p:grpSpPr>
      <p:cxnSp>
        <p:nvCxnSpPr>
          <p:cNvPr id="5" name="直线连接符 6"/>
          <p:cNvCxnSpPr/>
          <p:nvPr userDrawn="1"/>
        </p:nvCxnSpPr>
        <p:spPr>
          <a:xfrm>
            <a:off x="794" y="1481540"/>
            <a:ext cx="1219200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矩形 5"/>
          <p:cNvSpPr/>
          <p:nvPr userDrawn="1"/>
        </p:nvSpPr>
        <p:spPr>
          <a:xfrm>
            <a:off x="794" y="176374"/>
            <a:ext cx="12192000" cy="72901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sp>
        <p:nvSpPr>
          <p:cNvPr id="8" name="文本占位符 24"/>
          <p:cNvSpPr>
            <a:spLocks noGrp="1"/>
          </p:cNvSpPr>
          <p:nvPr>
            <p:ph type="body" sz="quarter" idx="10" hasCustomPrompt="1"/>
          </p:nvPr>
        </p:nvSpPr>
        <p:spPr>
          <a:xfrm>
            <a:off x="186548" y="248492"/>
            <a:ext cx="10299700" cy="584775"/>
          </a:xfrm>
          <a:prstGeom prst="rect">
            <a:avLst/>
          </a:prstGeom>
        </p:spPr>
        <p:txBody>
          <a:bodyPr wrap="square">
            <a:spAutoFit/>
          </a:bodyPr>
          <a:lstStyle>
            <a:lvl1pPr marL="0" indent="0" algn="l">
              <a:buNone/>
              <a:defRPr sz="3200" b="1"/>
            </a:lvl1pPr>
          </a:lstStyle>
          <a:p>
            <a:pPr lvl="0"/>
            <a:r>
              <a:rPr lang="en-US" altLang="zh-CN" dirty="0"/>
              <a:t>CHAPTER ONE   </a:t>
            </a:r>
            <a:r>
              <a:rPr lang="zh-CN" altLang="en-US" dirty="0"/>
              <a:t>行业分析</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内容页_3">
    <p:spTree>
      <p:nvGrpSpPr>
        <p:cNvPr id="1" name=""/>
        <p:cNvGrpSpPr/>
        <p:nvPr/>
      </p:nvGrpSpPr>
      <p:grpSpPr>
        <a:xfrm>
          <a:off x="0" y="0"/>
          <a:ext cx="0" cy="0"/>
          <a:chOff x="0" y="0"/>
          <a:chExt cx="0" cy="0"/>
        </a:xfrm>
      </p:grpSpPr>
      <p:cxnSp>
        <p:nvCxnSpPr>
          <p:cNvPr id="5" name="直线连接符 6"/>
          <p:cNvCxnSpPr/>
          <p:nvPr userDrawn="1"/>
        </p:nvCxnSpPr>
        <p:spPr>
          <a:xfrm>
            <a:off x="794" y="1481540"/>
            <a:ext cx="1219200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矩形 5"/>
          <p:cNvSpPr/>
          <p:nvPr userDrawn="1"/>
        </p:nvSpPr>
        <p:spPr>
          <a:xfrm>
            <a:off x="794" y="176374"/>
            <a:ext cx="12192000" cy="7290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sp>
        <p:nvSpPr>
          <p:cNvPr id="8" name="文本占位符 24"/>
          <p:cNvSpPr>
            <a:spLocks noGrp="1"/>
          </p:cNvSpPr>
          <p:nvPr>
            <p:ph type="body" sz="quarter" idx="10" hasCustomPrompt="1"/>
          </p:nvPr>
        </p:nvSpPr>
        <p:spPr>
          <a:xfrm>
            <a:off x="186548" y="248492"/>
            <a:ext cx="10299700" cy="584775"/>
          </a:xfrm>
          <a:prstGeom prst="rect">
            <a:avLst/>
          </a:prstGeom>
        </p:spPr>
        <p:txBody>
          <a:bodyPr wrap="square">
            <a:spAutoFit/>
          </a:bodyPr>
          <a:lstStyle>
            <a:lvl1pPr marL="0" indent="0" algn="l">
              <a:buNone/>
              <a:defRPr sz="3200" b="1"/>
            </a:lvl1pPr>
          </a:lstStyle>
          <a:p>
            <a:pPr lvl="0"/>
            <a:r>
              <a:rPr lang="en-US" altLang="zh-CN" dirty="0"/>
              <a:t>CHAPTER ONE   </a:t>
            </a:r>
            <a:r>
              <a:rPr lang="zh-CN" altLang="en-US" dirty="0"/>
              <a:t>行业分析</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内容页_4">
    <p:spTree>
      <p:nvGrpSpPr>
        <p:cNvPr id="1" name=""/>
        <p:cNvGrpSpPr/>
        <p:nvPr/>
      </p:nvGrpSpPr>
      <p:grpSpPr>
        <a:xfrm>
          <a:off x="0" y="0"/>
          <a:ext cx="0" cy="0"/>
          <a:chOff x="0" y="0"/>
          <a:chExt cx="0" cy="0"/>
        </a:xfrm>
      </p:grpSpPr>
      <p:cxnSp>
        <p:nvCxnSpPr>
          <p:cNvPr id="5" name="直线连接符 6"/>
          <p:cNvCxnSpPr/>
          <p:nvPr userDrawn="1"/>
        </p:nvCxnSpPr>
        <p:spPr>
          <a:xfrm>
            <a:off x="794" y="1481540"/>
            <a:ext cx="1219200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矩形 5"/>
          <p:cNvSpPr/>
          <p:nvPr userDrawn="1"/>
        </p:nvSpPr>
        <p:spPr>
          <a:xfrm>
            <a:off x="794" y="176374"/>
            <a:ext cx="12192000" cy="72901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sp>
        <p:nvSpPr>
          <p:cNvPr id="8" name="文本占位符 24"/>
          <p:cNvSpPr>
            <a:spLocks noGrp="1"/>
          </p:cNvSpPr>
          <p:nvPr>
            <p:ph type="body" sz="quarter" idx="10" hasCustomPrompt="1"/>
          </p:nvPr>
        </p:nvSpPr>
        <p:spPr>
          <a:xfrm>
            <a:off x="186548" y="248492"/>
            <a:ext cx="10299700" cy="584775"/>
          </a:xfrm>
          <a:prstGeom prst="rect">
            <a:avLst/>
          </a:prstGeom>
        </p:spPr>
        <p:txBody>
          <a:bodyPr wrap="square">
            <a:spAutoFit/>
          </a:bodyPr>
          <a:lstStyle>
            <a:lvl1pPr marL="0" indent="0" algn="l">
              <a:buNone/>
              <a:defRPr sz="3200" b="1"/>
            </a:lvl1pPr>
          </a:lstStyle>
          <a:p>
            <a:pPr lvl="0"/>
            <a:r>
              <a:rPr lang="en-US" altLang="zh-CN" dirty="0"/>
              <a:t>CHAPTER ONE   </a:t>
            </a:r>
            <a:r>
              <a:rPr lang="zh-CN" altLang="en-US" dirty="0"/>
              <a:t>行业分析</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四项目录">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矩形 33"/>
          <p:cNvSpPr/>
          <p:nvPr userDrawn="1"/>
        </p:nvSpPr>
        <p:spPr>
          <a:xfrm>
            <a:off x="4972050" y="-1"/>
            <a:ext cx="7219950" cy="6934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userDrawn="1"/>
        </p:nvSpPr>
        <p:spPr>
          <a:xfrm>
            <a:off x="3676650" y="-1"/>
            <a:ext cx="1295401" cy="117054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userDrawn="1"/>
        </p:nvSpPr>
        <p:spPr>
          <a:xfrm>
            <a:off x="3676650" y="1158607"/>
            <a:ext cx="1295401" cy="1170543"/>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userDrawn="1"/>
        </p:nvSpPr>
        <p:spPr>
          <a:xfrm>
            <a:off x="3676650" y="2317215"/>
            <a:ext cx="1295401" cy="117054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userDrawn="1"/>
        </p:nvSpPr>
        <p:spPr>
          <a:xfrm>
            <a:off x="3676650" y="3475823"/>
            <a:ext cx="1295401" cy="118959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userDrawn="1"/>
        </p:nvSpPr>
        <p:spPr>
          <a:xfrm>
            <a:off x="3676650" y="4665417"/>
            <a:ext cx="1295401" cy="117765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userDrawn="1"/>
        </p:nvSpPr>
        <p:spPr>
          <a:xfrm>
            <a:off x="3676650" y="5843074"/>
            <a:ext cx="1295401" cy="117765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userDrawn="1"/>
        </p:nvSpPr>
        <p:spPr>
          <a:xfrm>
            <a:off x="2381248" y="1158607"/>
            <a:ext cx="1295401" cy="1170543"/>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userDrawn="1"/>
        </p:nvSpPr>
        <p:spPr>
          <a:xfrm>
            <a:off x="1085846" y="1158607"/>
            <a:ext cx="1295401" cy="1170543"/>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userDrawn="1"/>
        </p:nvSpPr>
        <p:spPr>
          <a:xfrm>
            <a:off x="-209556" y="1146672"/>
            <a:ext cx="1295401" cy="1170543"/>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userDrawn="1"/>
        </p:nvSpPr>
        <p:spPr>
          <a:xfrm>
            <a:off x="1085846" y="0"/>
            <a:ext cx="1295401" cy="117054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userDrawn="1"/>
        </p:nvSpPr>
        <p:spPr>
          <a:xfrm>
            <a:off x="4972053" y="1158607"/>
            <a:ext cx="7219947" cy="1170543"/>
          </a:xfrm>
          <a:prstGeom prst="rect">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占位符 21"/>
          <p:cNvSpPr>
            <a:spLocks noGrp="1"/>
          </p:cNvSpPr>
          <p:nvPr>
            <p:ph type="body" sz="quarter" idx="11"/>
          </p:nvPr>
        </p:nvSpPr>
        <p:spPr>
          <a:xfrm>
            <a:off x="5181607" y="1365313"/>
            <a:ext cx="5405967" cy="757130"/>
          </a:xfrm>
          <a:prstGeom prst="rect">
            <a:avLst/>
          </a:prstGeom>
          <a:noFill/>
        </p:spPr>
        <p:txBody>
          <a:bodyPr wrap="square" rtlCol="0">
            <a:spAutoFit/>
          </a:bodyPr>
          <a:lstStyle>
            <a:lvl1pPr marL="0" indent="0">
              <a:buNone/>
              <a:defRPr lang="zh-CN" altLang="en-US" sz="4800" b="1" dirty="0">
                <a:solidFill>
                  <a:schemeClr val="bg1"/>
                </a:solidFill>
              </a:defRPr>
            </a:lvl1pPr>
          </a:lstStyle>
          <a:p>
            <a:pPr marL="0" lvl="0" defTabSz="913765"/>
            <a:endParaRPr lang="zh-CN" altLang="en-US" dirty="0"/>
          </a:p>
        </p:txBody>
      </p:sp>
      <p:sp>
        <p:nvSpPr>
          <p:cNvPr id="29" name="文本占位符 21"/>
          <p:cNvSpPr>
            <a:spLocks noGrp="1"/>
          </p:cNvSpPr>
          <p:nvPr>
            <p:ph type="body" sz="quarter" idx="12"/>
          </p:nvPr>
        </p:nvSpPr>
        <p:spPr>
          <a:xfrm>
            <a:off x="5181606" y="2625406"/>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
        <p:nvSpPr>
          <p:cNvPr id="30" name="文本占位符 21"/>
          <p:cNvSpPr>
            <a:spLocks noGrp="1"/>
          </p:cNvSpPr>
          <p:nvPr>
            <p:ph type="body" sz="quarter" idx="13"/>
          </p:nvPr>
        </p:nvSpPr>
        <p:spPr>
          <a:xfrm>
            <a:off x="5181606" y="3373370"/>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
        <p:nvSpPr>
          <p:cNvPr id="31" name="文本占位符 21"/>
          <p:cNvSpPr>
            <a:spLocks noGrp="1"/>
          </p:cNvSpPr>
          <p:nvPr>
            <p:ph type="body" sz="quarter" idx="14"/>
          </p:nvPr>
        </p:nvSpPr>
        <p:spPr>
          <a:xfrm>
            <a:off x="5181606" y="4121334"/>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
        <p:nvSpPr>
          <p:cNvPr id="32" name="文本占位符 21"/>
          <p:cNvSpPr>
            <a:spLocks noGrp="1"/>
          </p:cNvSpPr>
          <p:nvPr>
            <p:ph type="body" sz="quarter" idx="15"/>
          </p:nvPr>
        </p:nvSpPr>
        <p:spPr>
          <a:xfrm>
            <a:off x="5181606" y="4869298"/>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五项目录">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矩形 27"/>
          <p:cNvSpPr/>
          <p:nvPr userDrawn="1"/>
        </p:nvSpPr>
        <p:spPr>
          <a:xfrm>
            <a:off x="4972050" y="-1"/>
            <a:ext cx="7219950" cy="6934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userDrawn="1"/>
        </p:nvSpPr>
        <p:spPr>
          <a:xfrm>
            <a:off x="3676650" y="-1"/>
            <a:ext cx="1295401" cy="117054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userDrawn="1"/>
        </p:nvSpPr>
        <p:spPr>
          <a:xfrm>
            <a:off x="3676650" y="1158607"/>
            <a:ext cx="1295401" cy="1170543"/>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userDrawn="1"/>
        </p:nvSpPr>
        <p:spPr>
          <a:xfrm>
            <a:off x="3676650" y="2317215"/>
            <a:ext cx="1295401" cy="117054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userDrawn="1"/>
        </p:nvSpPr>
        <p:spPr>
          <a:xfrm>
            <a:off x="3676650" y="3475823"/>
            <a:ext cx="1295401" cy="118959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userDrawn="1"/>
        </p:nvSpPr>
        <p:spPr>
          <a:xfrm>
            <a:off x="3676650" y="4665417"/>
            <a:ext cx="1295401" cy="117765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userDrawn="1"/>
        </p:nvSpPr>
        <p:spPr>
          <a:xfrm>
            <a:off x="3676650" y="5843074"/>
            <a:ext cx="1295401" cy="117765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userDrawn="1"/>
        </p:nvSpPr>
        <p:spPr>
          <a:xfrm>
            <a:off x="2381248" y="1158607"/>
            <a:ext cx="1295401" cy="1170543"/>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userDrawn="1"/>
        </p:nvSpPr>
        <p:spPr>
          <a:xfrm>
            <a:off x="1085846" y="1158607"/>
            <a:ext cx="1295401" cy="1170543"/>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userDrawn="1"/>
        </p:nvSpPr>
        <p:spPr>
          <a:xfrm>
            <a:off x="-209556" y="1146672"/>
            <a:ext cx="1295401" cy="1170543"/>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userDrawn="1"/>
        </p:nvSpPr>
        <p:spPr>
          <a:xfrm>
            <a:off x="1085846" y="0"/>
            <a:ext cx="1295401" cy="117054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userDrawn="1"/>
        </p:nvSpPr>
        <p:spPr>
          <a:xfrm>
            <a:off x="4972053" y="1158607"/>
            <a:ext cx="7219947" cy="1170543"/>
          </a:xfrm>
          <a:prstGeom prst="rect">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占位符 21"/>
          <p:cNvSpPr>
            <a:spLocks noGrp="1"/>
          </p:cNvSpPr>
          <p:nvPr>
            <p:ph type="body" sz="quarter" idx="11"/>
          </p:nvPr>
        </p:nvSpPr>
        <p:spPr>
          <a:xfrm>
            <a:off x="5181607" y="1365313"/>
            <a:ext cx="5405967" cy="757130"/>
          </a:xfrm>
          <a:prstGeom prst="rect">
            <a:avLst/>
          </a:prstGeom>
          <a:noFill/>
        </p:spPr>
        <p:txBody>
          <a:bodyPr wrap="square" rtlCol="0">
            <a:spAutoFit/>
          </a:bodyPr>
          <a:lstStyle>
            <a:lvl1pPr marL="0" indent="0">
              <a:buNone/>
              <a:defRPr lang="zh-CN" altLang="en-US" sz="4800" b="1" dirty="0">
                <a:solidFill>
                  <a:schemeClr val="bg1"/>
                </a:solidFill>
              </a:defRPr>
            </a:lvl1pPr>
          </a:lstStyle>
          <a:p>
            <a:pPr marL="0" lvl="0" defTabSz="913765"/>
            <a:endParaRPr lang="zh-CN" altLang="en-US" dirty="0"/>
          </a:p>
        </p:txBody>
      </p:sp>
      <p:sp>
        <p:nvSpPr>
          <p:cNvPr id="22" name="文本占位符 21"/>
          <p:cNvSpPr>
            <a:spLocks noGrp="1"/>
          </p:cNvSpPr>
          <p:nvPr>
            <p:ph type="body" sz="quarter" idx="12"/>
          </p:nvPr>
        </p:nvSpPr>
        <p:spPr>
          <a:xfrm>
            <a:off x="5181606" y="2625406"/>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
        <p:nvSpPr>
          <p:cNvPr id="23" name="文本占位符 21"/>
          <p:cNvSpPr>
            <a:spLocks noGrp="1"/>
          </p:cNvSpPr>
          <p:nvPr>
            <p:ph type="body" sz="quarter" idx="13"/>
          </p:nvPr>
        </p:nvSpPr>
        <p:spPr>
          <a:xfrm>
            <a:off x="5181606" y="3373370"/>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
        <p:nvSpPr>
          <p:cNvPr id="24" name="文本占位符 21"/>
          <p:cNvSpPr>
            <a:spLocks noGrp="1"/>
          </p:cNvSpPr>
          <p:nvPr>
            <p:ph type="body" sz="quarter" idx="14"/>
          </p:nvPr>
        </p:nvSpPr>
        <p:spPr>
          <a:xfrm>
            <a:off x="5181606" y="4121334"/>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
        <p:nvSpPr>
          <p:cNvPr id="25" name="文本占位符 21"/>
          <p:cNvSpPr>
            <a:spLocks noGrp="1"/>
          </p:cNvSpPr>
          <p:nvPr>
            <p:ph type="body" sz="quarter" idx="15"/>
          </p:nvPr>
        </p:nvSpPr>
        <p:spPr>
          <a:xfrm>
            <a:off x="5181606" y="4869298"/>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
        <p:nvSpPr>
          <p:cNvPr id="26" name="文本占位符 21"/>
          <p:cNvSpPr>
            <a:spLocks noGrp="1"/>
          </p:cNvSpPr>
          <p:nvPr>
            <p:ph type="body" sz="quarter" idx="16"/>
          </p:nvPr>
        </p:nvSpPr>
        <p:spPr>
          <a:xfrm>
            <a:off x="5181606" y="5617262"/>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六项目录">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矩形 41"/>
          <p:cNvSpPr/>
          <p:nvPr userDrawn="1"/>
        </p:nvSpPr>
        <p:spPr>
          <a:xfrm>
            <a:off x="4972050" y="-1"/>
            <a:ext cx="7219950" cy="6934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userDrawn="1"/>
        </p:nvSpPr>
        <p:spPr>
          <a:xfrm>
            <a:off x="3676650" y="-1"/>
            <a:ext cx="1295401" cy="117054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userDrawn="1"/>
        </p:nvSpPr>
        <p:spPr>
          <a:xfrm>
            <a:off x="3676650" y="1158607"/>
            <a:ext cx="1295401" cy="1170543"/>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userDrawn="1"/>
        </p:nvSpPr>
        <p:spPr>
          <a:xfrm>
            <a:off x="3676650" y="2317215"/>
            <a:ext cx="1295401" cy="117054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userDrawn="1"/>
        </p:nvSpPr>
        <p:spPr>
          <a:xfrm>
            <a:off x="3676650" y="3475823"/>
            <a:ext cx="1295401" cy="118959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userDrawn="1"/>
        </p:nvSpPr>
        <p:spPr>
          <a:xfrm>
            <a:off x="3676650" y="4665417"/>
            <a:ext cx="1295401" cy="117765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userDrawn="1"/>
        </p:nvSpPr>
        <p:spPr>
          <a:xfrm>
            <a:off x="3676650" y="5843074"/>
            <a:ext cx="1295401" cy="117765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userDrawn="1"/>
        </p:nvSpPr>
        <p:spPr>
          <a:xfrm>
            <a:off x="2381248" y="1158607"/>
            <a:ext cx="1295401" cy="1170543"/>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userDrawn="1"/>
        </p:nvSpPr>
        <p:spPr>
          <a:xfrm>
            <a:off x="1085846" y="1158607"/>
            <a:ext cx="1295401" cy="1170543"/>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userDrawn="1"/>
        </p:nvSpPr>
        <p:spPr>
          <a:xfrm>
            <a:off x="-209556" y="1146672"/>
            <a:ext cx="1295401" cy="1170543"/>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userDrawn="1"/>
        </p:nvSpPr>
        <p:spPr>
          <a:xfrm>
            <a:off x="1085846" y="0"/>
            <a:ext cx="1295401" cy="117054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userDrawn="1"/>
        </p:nvSpPr>
        <p:spPr>
          <a:xfrm>
            <a:off x="4972053" y="1158607"/>
            <a:ext cx="7219947" cy="1170543"/>
          </a:xfrm>
          <a:prstGeom prst="rect">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占位符 21"/>
          <p:cNvSpPr>
            <a:spLocks noGrp="1"/>
          </p:cNvSpPr>
          <p:nvPr>
            <p:ph type="body" sz="quarter" idx="11"/>
          </p:nvPr>
        </p:nvSpPr>
        <p:spPr>
          <a:xfrm>
            <a:off x="5181607" y="1365313"/>
            <a:ext cx="5405967" cy="757130"/>
          </a:xfrm>
          <a:prstGeom prst="rect">
            <a:avLst/>
          </a:prstGeom>
          <a:noFill/>
        </p:spPr>
        <p:txBody>
          <a:bodyPr wrap="square" rtlCol="0">
            <a:spAutoFit/>
          </a:bodyPr>
          <a:lstStyle>
            <a:lvl1pPr marL="0" indent="0">
              <a:buNone/>
              <a:defRPr lang="zh-CN" altLang="en-US" sz="4800" b="1" dirty="0">
                <a:solidFill>
                  <a:schemeClr val="bg1"/>
                </a:solidFill>
              </a:defRPr>
            </a:lvl1pPr>
          </a:lstStyle>
          <a:p>
            <a:pPr marL="0" lvl="0" defTabSz="913765"/>
            <a:endParaRPr lang="zh-CN" altLang="en-US" dirty="0"/>
          </a:p>
        </p:txBody>
      </p:sp>
      <p:sp>
        <p:nvSpPr>
          <p:cNvPr id="22" name="文本占位符 21"/>
          <p:cNvSpPr>
            <a:spLocks noGrp="1"/>
          </p:cNvSpPr>
          <p:nvPr>
            <p:ph type="body" sz="quarter" idx="12"/>
          </p:nvPr>
        </p:nvSpPr>
        <p:spPr>
          <a:xfrm>
            <a:off x="5181606" y="2508676"/>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
        <p:nvSpPr>
          <p:cNvPr id="23" name="文本占位符 21"/>
          <p:cNvSpPr>
            <a:spLocks noGrp="1"/>
          </p:cNvSpPr>
          <p:nvPr>
            <p:ph type="body" sz="quarter" idx="13"/>
          </p:nvPr>
        </p:nvSpPr>
        <p:spPr>
          <a:xfrm>
            <a:off x="5181606" y="3256640"/>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
        <p:nvSpPr>
          <p:cNvPr id="24" name="文本占位符 21"/>
          <p:cNvSpPr>
            <a:spLocks noGrp="1"/>
          </p:cNvSpPr>
          <p:nvPr>
            <p:ph type="body" sz="quarter" idx="14"/>
          </p:nvPr>
        </p:nvSpPr>
        <p:spPr>
          <a:xfrm>
            <a:off x="5181606" y="4004604"/>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
        <p:nvSpPr>
          <p:cNvPr id="25" name="文本占位符 21"/>
          <p:cNvSpPr>
            <a:spLocks noGrp="1"/>
          </p:cNvSpPr>
          <p:nvPr>
            <p:ph type="body" sz="quarter" idx="15"/>
          </p:nvPr>
        </p:nvSpPr>
        <p:spPr>
          <a:xfrm>
            <a:off x="5181606" y="4752568"/>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
        <p:nvSpPr>
          <p:cNvPr id="26" name="文本占位符 21"/>
          <p:cNvSpPr>
            <a:spLocks noGrp="1"/>
          </p:cNvSpPr>
          <p:nvPr>
            <p:ph type="body" sz="quarter" idx="16"/>
          </p:nvPr>
        </p:nvSpPr>
        <p:spPr>
          <a:xfrm>
            <a:off x="5181606" y="5465653"/>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
        <p:nvSpPr>
          <p:cNvPr id="27" name="文本占位符 21"/>
          <p:cNvSpPr>
            <a:spLocks noGrp="1"/>
          </p:cNvSpPr>
          <p:nvPr>
            <p:ph type="body" sz="quarter" idx="17"/>
          </p:nvPr>
        </p:nvSpPr>
        <p:spPr>
          <a:xfrm>
            <a:off x="5181606" y="6213617"/>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副标题页">
    <p:spTree>
      <p:nvGrpSpPr>
        <p:cNvPr id="1" name=""/>
        <p:cNvGrpSpPr/>
        <p:nvPr/>
      </p:nvGrpSpPr>
      <p:grpSpPr>
        <a:xfrm>
          <a:off x="0" y="0"/>
          <a:ext cx="0" cy="0"/>
          <a:chOff x="0" y="0"/>
          <a:chExt cx="0" cy="0"/>
        </a:xfrm>
      </p:grpSpPr>
      <p:sp>
        <p:nvSpPr>
          <p:cNvPr id="7" name="矩形 6"/>
          <p:cNvSpPr/>
          <p:nvPr/>
        </p:nvSpPr>
        <p:spPr>
          <a:xfrm>
            <a:off x="0" y="590550"/>
            <a:ext cx="1000125" cy="100012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dirty="0"/>
          </a:p>
        </p:txBody>
      </p:sp>
      <p:sp>
        <p:nvSpPr>
          <p:cNvPr id="8" name="矩形 7"/>
          <p:cNvSpPr/>
          <p:nvPr/>
        </p:nvSpPr>
        <p:spPr>
          <a:xfrm>
            <a:off x="0" y="0"/>
            <a:ext cx="1409700" cy="5905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000125" y="590550"/>
            <a:ext cx="409575" cy="40957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409700" y="590550"/>
            <a:ext cx="409575" cy="40957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000125" y="1181100"/>
            <a:ext cx="409575" cy="409575"/>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650205" y="831055"/>
            <a:ext cx="759619" cy="75961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205036" y="626267"/>
            <a:ext cx="409575" cy="40957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nvSpPr>
        <p:spPr>
          <a:xfrm>
            <a:off x="1538288" y="2460973"/>
            <a:ext cx="1181100" cy="11811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3143249" y="3414714"/>
            <a:ext cx="1181100" cy="11811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2443162" y="2762250"/>
            <a:ext cx="1000125" cy="100012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dirty="0"/>
          </a:p>
        </p:txBody>
      </p:sp>
      <p:sp>
        <p:nvSpPr>
          <p:cNvPr id="3" name="文本占位符 2"/>
          <p:cNvSpPr>
            <a:spLocks noGrp="1"/>
          </p:cNvSpPr>
          <p:nvPr>
            <p:ph type="body" sz="quarter" idx="11"/>
          </p:nvPr>
        </p:nvSpPr>
        <p:spPr>
          <a:xfrm>
            <a:off x="4648200" y="2948869"/>
            <a:ext cx="3962400" cy="480131"/>
          </a:xfrm>
          <a:prstGeom prst="rect">
            <a:avLst/>
          </a:prstGeom>
        </p:spPr>
        <p:txBody>
          <a:bodyPr wrap="square">
            <a:spAutoFit/>
          </a:bodyPr>
          <a:lstStyle>
            <a:lvl1pPr marL="0" indent="0">
              <a:buNone/>
              <a:defRPr b="1">
                <a:solidFill>
                  <a:schemeClr val="accent1"/>
                </a:solidFill>
              </a:defRPr>
            </a:lvl1pPr>
          </a:lstStyle>
          <a:p>
            <a:pPr lvl="0"/>
            <a:endParaRPr lang="zh-CN" altLang="en-US" dirty="0"/>
          </a:p>
        </p:txBody>
      </p:sp>
      <p:sp>
        <p:nvSpPr>
          <p:cNvPr id="17" name="文本占位符 2"/>
          <p:cNvSpPr>
            <a:spLocks noGrp="1"/>
          </p:cNvSpPr>
          <p:nvPr>
            <p:ph type="body" sz="quarter" idx="12" hasCustomPrompt="1"/>
          </p:nvPr>
        </p:nvSpPr>
        <p:spPr>
          <a:xfrm>
            <a:off x="4648200" y="3451157"/>
            <a:ext cx="5323573" cy="492443"/>
          </a:xfrm>
          <a:prstGeom prst="rect">
            <a:avLst/>
          </a:prstGeom>
        </p:spPr>
        <p:txBody>
          <a:bodyPr wrap="square">
            <a:spAutoFit/>
          </a:bodyPr>
          <a:lstStyle>
            <a:lvl1pPr marL="0" marR="0" indent="0" algn="l" defTabSz="685165" rtl="0" eaLnBrk="1" fontAlgn="auto" latinLnBrk="0" hangingPunct="1">
              <a:lnSpc>
                <a:spcPct val="130000"/>
              </a:lnSpc>
              <a:spcBef>
                <a:spcPts val="1000"/>
              </a:spcBef>
              <a:spcAft>
                <a:spcPts val="0"/>
              </a:spcAft>
              <a:buClrTx/>
              <a:buSzTx/>
              <a:buFont typeface="Arial" panose="020B0604020202020204" pitchFamily="34" charset="0"/>
              <a:buNone/>
              <a:def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l" defTabSz="685165" rtl="0" eaLnBrk="1" fontAlgn="auto" latinLnBrk="0" hangingPunct="1">
              <a:lnSpc>
                <a:spcPct val="130000"/>
              </a:lnSpc>
              <a:spcBef>
                <a:spcPts val="1000"/>
              </a:spcBef>
              <a:spcAft>
                <a:spcPts val="0"/>
              </a:spcAft>
              <a:buClrTx/>
              <a:buSzTx/>
              <a:buFont typeface="Arial" panose="020B0604020202020204" pitchFamily="34" charset="0"/>
              <a:buNone/>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标题数字等都可以通过点击和重新输入进行更改，顶部“开始”面板中可以对字体、字号、颜色、行距等进行修改。建议正文</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10</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号字，</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1.3</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倍字间距。</a:t>
            </a:r>
          </a:p>
        </p:txBody>
      </p:sp>
      <p:sp>
        <p:nvSpPr>
          <p:cNvPr id="5" name="文本占位符 4"/>
          <p:cNvSpPr>
            <a:spLocks noGrp="1"/>
          </p:cNvSpPr>
          <p:nvPr>
            <p:ph type="body" sz="quarter" idx="13" hasCustomPrompt="1"/>
          </p:nvPr>
        </p:nvSpPr>
        <p:spPr>
          <a:xfrm>
            <a:off x="2590799" y="2761997"/>
            <a:ext cx="704850" cy="1089529"/>
          </a:xfrm>
          <a:prstGeom prst="rect">
            <a:avLst/>
          </a:prstGeom>
        </p:spPr>
        <p:txBody>
          <a:bodyPr wrap="square">
            <a:spAutoFit/>
          </a:bodyPr>
          <a:lstStyle>
            <a:lvl1pPr marL="0" indent="0" algn="ctr">
              <a:buNone/>
              <a:defRPr sz="7200" b="1">
                <a:solidFill>
                  <a:schemeClr val="bg1"/>
                </a:solidFill>
              </a:defRPr>
            </a:lvl1pPr>
          </a:lstStyle>
          <a:p>
            <a:pPr lvl="0"/>
            <a:r>
              <a:rPr lang="en-US" altLang="zh-CN" dirty="0"/>
              <a:t>1</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内容页_1">
    <p:spTree>
      <p:nvGrpSpPr>
        <p:cNvPr id="1" name=""/>
        <p:cNvGrpSpPr/>
        <p:nvPr/>
      </p:nvGrpSpPr>
      <p:grpSpPr>
        <a:xfrm>
          <a:off x="0" y="0"/>
          <a:ext cx="0" cy="0"/>
          <a:chOff x="0" y="0"/>
          <a:chExt cx="0" cy="0"/>
        </a:xfrm>
      </p:grpSpPr>
      <p:sp>
        <p:nvSpPr>
          <p:cNvPr id="16" name="矩形 15"/>
          <p:cNvSpPr/>
          <p:nvPr userDrawn="1"/>
        </p:nvSpPr>
        <p:spPr>
          <a:xfrm>
            <a:off x="0" y="590550"/>
            <a:ext cx="1000125" cy="100012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dirty="0"/>
          </a:p>
        </p:txBody>
      </p:sp>
      <p:sp>
        <p:nvSpPr>
          <p:cNvPr id="17" name="矩形 16"/>
          <p:cNvSpPr/>
          <p:nvPr userDrawn="1"/>
        </p:nvSpPr>
        <p:spPr>
          <a:xfrm>
            <a:off x="0" y="0"/>
            <a:ext cx="1409700" cy="5905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userDrawn="1"/>
        </p:nvSpPr>
        <p:spPr>
          <a:xfrm>
            <a:off x="1000125" y="590550"/>
            <a:ext cx="409575" cy="40957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userDrawn="1"/>
        </p:nvSpPr>
        <p:spPr>
          <a:xfrm>
            <a:off x="1409700" y="590550"/>
            <a:ext cx="409575" cy="40957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userDrawn="1"/>
        </p:nvSpPr>
        <p:spPr>
          <a:xfrm>
            <a:off x="1000125" y="1181100"/>
            <a:ext cx="409575" cy="409575"/>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userDrawn="1"/>
        </p:nvSpPr>
        <p:spPr>
          <a:xfrm>
            <a:off x="1650205" y="831055"/>
            <a:ext cx="759619" cy="75961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userDrawn="1"/>
        </p:nvSpPr>
        <p:spPr>
          <a:xfrm>
            <a:off x="2205036" y="626267"/>
            <a:ext cx="409575" cy="40957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占位符 2"/>
          <p:cNvSpPr>
            <a:spLocks noGrp="1"/>
          </p:cNvSpPr>
          <p:nvPr>
            <p:ph type="body" sz="quarter" idx="11"/>
          </p:nvPr>
        </p:nvSpPr>
        <p:spPr>
          <a:xfrm>
            <a:off x="2964655" y="628386"/>
            <a:ext cx="3962400" cy="480131"/>
          </a:xfrm>
          <a:prstGeom prst="rect">
            <a:avLst/>
          </a:prstGeom>
        </p:spPr>
        <p:txBody>
          <a:bodyPr wrap="square">
            <a:spAutoFit/>
          </a:bodyPr>
          <a:lstStyle>
            <a:lvl1pPr marL="0" indent="0">
              <a:buNone/>
              <a:defRPr b="1">
                <a:solidFill>
                  <a:schemeClr val="accent1"/>
                </a:solidFill>
              </a:defRPr>
            </a:lvl1pPr>
          </a:lstStyle>
          <a:p>
            <a:pPr lvl="0"/>
            <a:endParaRPr lang="zh-CN" altLang="en-US" dirty="0"/>
          </a:p>
        </p:txBody>
      </p:sp>
      <p:sp>
        <p:nvSpPr>
          <p:cNvPr id="24" name="文本占位符 4"/>
          <p:cNvSpPr>
            <a:spLocks noGrp="1"/>
          </p:cNvSpPr>
          <p:nvPr>
            <p:ph type="body" sz="quarter" idx="13" hasCustomPrompt="1"/>
          </p:nvPr>
        </p:nvSpPr>
        <p:spPr>
          <a:xfrm>
            <a:off x="133614" y="666099"/>
            <a:ext cx="704850" cy="1089529"/>
          </a:xfrm>
          <a:prstGeom prst="rect">
            <a:avLst/>
          </a:prstGeom>
        </p:spPr>
        <p:txBody>
          <a:bodyPr wrap="square">
            <a:spAutoFit/>
          </a:bodyPr>
          <a:lstStyle>
            <a:lvl1pPr marL="0" indent="0" algn="ctr">
              <a:buNone/>
              <a:defRPr sz="7200" b="1">
                <a:solidFill>
                  <a:schemeClr val="bg1"/>
                </a:solidFill>
              </a:defRPr>
            </a:lvl1pPr>
          </a:lstStyle>
          <a:p>
            <a:pPr lvl="0"/>
            <a:r>
              <a:rPr lang="en-US" altLang="zh-CN" dirty="0"/>
              <a:t>1</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页_2">
    <p:spTree>
      <p:nvGrpSpPr>
        <p:cNvPr id="1" name=""/>
        <p:cNvGrpSpPr/>
        <p:nvPr/>
      </p:nvGrpSpPr>
      <p:grpSpPr>
        <a:xfrm>
          <a:off x="0" y="0"/>
          <a:ext cx="0" cy="0"/>
          <a:chOff x="0" y="0"/>
          <a:chExt cx="0" cy="0"/>
        </a:xfrm>
      </p:grpSpPr>
      <p:sp>
        <p:nvSpPr>
          <p:cNvPr id="16" name="直角三角形 15"/>
          <p:cNvSpPr/>
          <p:nvPr/>
        </p:nvSpPr>
        <p:spPr>
          <a:xfrm>
            <a:off x="0" y="3453885"/>
            <a:ext cx="2032000" cy="2032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a:ea typeface="微软雅黑" panose="020B0503020204020204" pitchFamily="34" charset="-122"/>
            </a:endParaRPr>
          </a:p>
        </p:txBody>
      </p:sp>
      <p:sp>
        <p:nvSpPr>
          <p:cNvPr id="17" name="直角三角形 16"/>
          <p:cNvSpPr/>
          <p:nvPr/>
        </p:nvSpPr>
        <p:spPr>
          <a:xfrm rot="10800000">
            <a:off x="0" y="3453885"/>
            <a:ext cx="2032000" cy="20320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a:ea typeface="微软雅黑" panose="020B0503020204020204" pitchFamily="34" charset="-122"/>
            </a:endParaRPr>
          </a:p>
        </p:txBody>
      </p:sp>
      <p:sp>
        <p:nvSpPr>
          <p:cNvPr id="18" name="直角三角形 17"/>
          <p:cNvSpPr/>
          <p:nvPr/>
        </p:nvSpPr>
        <p:spPr>
          <a:xfrm rot="5400000">
            <a:off x="2032000" y="3453885"/>
            <a:ext cx="2032000" cy="2032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a:ea typeface="微软雅黑" panose="020B0503020204020204" pitchFamily="34" charset="-122"/>
            </a:endParaRPr>
          </a:p>
        </p:txBody>
      </p:sp>
      <p:sp>
        <p:nvSpPr>
          <p:cNvPr id="19" name="直角三角形 18"/>
          <p:cNvSpPr/>
          <p:nvPr/>
        </p:nvSpPr>
        <p:spPr>
          <a:xfrm rot="16200000">
            <a:off x="2032000" y="3453885"/>
            <a:ext cx="2032000" cy="20320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a:ea typeface="微软雅黑" panose="020B0503020204020204" pitchFamily="34" charset="-122"/>
            </a:endParaRPr>
          </a:p>
        </p:txBody>
      </p:sp>
      <p:sp>
        <p:nvSpPr>
          <p:cNvPr id="29" name="矩形 28"/>
          <p:cNvSpPr/>
          <p:nvPr userDrawn="1"/>
        </p:nvSpPr>
        <p:spPr>
          <a:xfrm>
            <a:off x="0" y="590550"/>
            <a:ext cx="1000125" cy="100012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dirty="0"/>
          </a:p>
        </p:txBody>
      </p:sp>
      <p:sp>
        <p:nvSpPr>
          <p:cNvPr id="30" name="矩形 29"/>
          <p:cNvSpPr/>
          <p:nvPr userDrawn="1"/>
        </p:nvSpPr>
        <p:spPr>
          <a:xfrm>
            <a:off x="0" y="0"/>
            <a:ext cx="1409700" cy="5905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userDrawn="1"/>
        </p:nvSpPr>
        <p:spPr>
          <a:xfrm>
            <a:off x="1000125" y="590550"/>
            <a:ext cx="409575" cy="40957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userDrawn="1"/>
        </p:nvSpPr>
        <p:spPr>
          <a:xfrm>
            <a:off x="1409700" y="590550"/>
            <a:ext cx="409575" cy="40957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userDrawn="1"/>
        </p:nvSpPr>
        <p:spPr>
          <a:xfrm>
            <a:off x="1000125" y="1181100"/>
            <a:ext cx="409575" cy="409575"/>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userDrawn="1"/>
        </p:nvSpPr>
        <p:spPr>
          <a:xfrm>
            <a:off x="1650205" y="831055"/>
            <a:ext cx="759619" cy="75961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userDrawn="1"/>
        </p:nvSpPr>
        <p:spPr>
          <a:xfrm>
            <a:off x="2205036" y="626267"/>
            <a:ext cx="409575" cy="40957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直角三角形 35"/>
          <p:cNvSpPr/>
          <p:nvPr userDrawn="1"/>
        </p:nvSpPr>
        <p:spPr>
          <a:xfrm>
            <a:off x="4064001" y="3453885"/>
            <a:ext cx="2032000" cy="2032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a:ea typeface="微软雅黑" panose="020B0503020204020204" pitchFamily="34" charset="-122"/>
            </a:endParaRPr>
          </a:p>
        </p:txBody>
      </p:sp>
      <p:sp>
        <p:nvSpPr>
          <p:cNvPr id="37" name="直角三角形 36"/>
          <p:cNvSpPr/>
          <p:nvPr userDrawn="1"/>
        </p:nvSpPr>
        <p:spPr>
          <a:xfrm rot="10800000">
            <a:off x="4064001" y="3453885"/>
            <a:ext cx="2032000" cy="20320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a:ea typeface="微软雅黑" panose="020B0503020204020204" pitchFamily="34" charset="-122"/>
            </a:endParaRPr>
          </a:p>
        </p:txBody>
      </p:sp>
      <p:sp>
        <p:nvSpPr>
          <p:cNvPr id="38" name="直角三角形 37"/>
          <p:cNvSpPr/>
          <p:nvPr userDrawn="1"/>
        </p:nvSpPr>
        <p:spPr>
          <a:xfrm rot="5400000">
            <a:off x="6096001" y="3453885"/>
            <a:ext cx="2032000" cy="2032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a:ea typeface="微软雅黑" panose="020B0503020204020204" pitchFamily="34" charset="-122"/>
            </a:endParaRPr>
          </a:p>
        </p:txBody>
      </p:sp>
      <p:sp>
        <p:nvSpPr>
          <p:cNvPr id="39" name="直角三角形 38"/>
          <p:cNvSpPr/>
          <p:nvPr userDrawn="1"/>
        </p:nvSpPr>
        <p:spPr>
          <a:xfrm rot="16200000">
            <a:off x="6096001" y="3453885"/>
            <a:ext cx="2032000" cy="20320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a:ea typeface="微软雅黑" panose="020B0503020204020204" pitchFamily="34" charset="-122"/>
            </a:endParaRPr>
          </a:p>
        </p:txBody>
      </p:sp>
      <p:sp>
        <p:nvSpPr>
          <p:cNvPr id="40" name="直角三角形 39"/>
          <p:cNvSpPr/>
          <p:nvPr userDrawn="1"/>
        </p:nvSpPr>
        <p:spPr>
          <a:xfrm>
            <a:off x="8128000" y="3453885"/>
            <a:ext cx="2032000" cy="2032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a:ea typeface="微软雅黑" panose="020B0503020204020204" pitchFamily="34" charset="-122"/>
            </a:endParaRPr>
          </a:p>
        </p:txBody>
      </p:sp>
      <p:sp>
        <p:nvSpPr>
          <p:cNvPr id="41" name="直角三角形 40"/>
          <p:cNvSpPr/>
          <p:nvPr userDrawn="1"/>
        </p:nvSpPr>
        <p:spPr>
          <a:xfrm rot="10800000">
            <a:off x="8128000" y="3453885"/>
            <a:ext cx="2032000" cy="20320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a:ea typeface="微软雅黑" panose="020B0503020204020204" pitchFamily="34" charset="-122"/>
            </a:endParaRPr>
          </a:p>
        </p:txBody>
      </p:sp>
      <p:sp>
        <p:nvSpPr>
          <p:cNvPr id="42" name="直角三角形 41"/>
          <p:cNvSpPr/>
          <p:nvPr userDrawn="1"/>
        </p:nvSpPr>
        <p:spPr>
          <a:xfrm rot="5400000">
            <a:off x="10160000" y="3453885"/>
            <a:ext cx="2032000" cy="2032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a:ea typeface="微软雅黑" panose="020B0503020204020204" pitchFamily="34" charset="-122"/>
            </a:endParaRPr>
          </a:p>
        </p:txBody>
      </p:sp>
      <p:sp>
        <p:nvSpPr>
          <p:cNvPr id="43" name="直角三角形 42"/>
          <p:cNvSpPr/>
          <p:nvPr userDrawn="1"/>
        </p:nvSpPr>
        <p:spPr>
          <a:xfrm rot="16200000">
            <a:off x="10160000" y="3453885"/>
            <a:ext cx="2032000" cy="20320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a:ea typeface="微软雅黑" panose="020B0503020204020204" pitchFamily="34" charset="-122"/>
            </a:endParaRPr>
          </a:p>
        </p:txBody>
      </p:sp>
      <p:sp>
        <p:nvSpPr>
          <p:cNvPr id="44" name="文本占位符 2"/>
          <p:cNvSpPr>
            <a:spLocks noGrp="1"/>
          </p:cNvSpPr>
          <p:nvPr>
            <p:ph type="body" sz="quarter" idx="11"/>
          </p:nvPr>
        </p:nvSpPr>
        <p:spPr>
          <a:xfrm>
            <a:off x="2964655" y="628386"/>
            <a:ext cx="3962400" cy="480131"/>
          </a:xfrm>
          <a:prstGeom prst="rect">
            <a:avLst/>
          </a:prstGeom>
        </p:spPr>
        <p:txBody>
          <a:bodyPr wrap="square">
            <a:spAutoFit/>
          </a:bodyPr>
          <a:lstStyle>
            <a:lvl1pPr marL="0" indent="0">
              <a:buNone/>
              <a:defRPr b="1">
                <a:solidFill>
                  <a:schemeClr val="accent1"/>
                </a:solidFill>
              </a:defRPr>
            </a:lvl1pPr>
          </a:lstStyle>
          <a:p>
            <a:pPr lvl="0"/>
            <a:endParaRPr lang="zh-CN" altLang="en-US" dirty="0"/>
          </a:p>
        </p:txBody>
      </p:sp>
      <p:sp>
        <p:nvSpPr>
          <p:cNvPr id="45" name="文本占位符 4"/>
          <p:cNvSpPr>
            <a:spLocks noGrp="1"/>
          </p:cNvSpPr>
          <p:nvPr>
            <p:ph type="body" sz="quarter" idx="13" hasCustomPrompt="1"/>
          </p:nvPr>
        </p:nvSpPr>
        <p:spPr>
          <a:xfrm>
            <a:off x="133614" y="666099"/>
            <a:ext cx="704850" cy="1089529"/>
          </a:xfrm>
          <a:prstGeom prst="rect">
            <a:avLst/>
          </a:prstGeom>
        </p:spPr>
        <p:txBody>
          <a:bodyPr wrap="square">
            <a:spAutoFit/>
          </a:bodyPr>
          <a:lstStyle>
            <a:lvl1pPr marL="0" indent="0" algn="ctr">
              <a:buNone/>
              <a:defRPr sz="7200" b="1">
                <a:solidFill>
                  <a:schemeClr val="bg1"/>
                </a:solidFill>
              </a:defRPr>
            </a:lvl1pPr>
          </a:lstStyle>
          <a:p>
            <a:pPr lvl="0"/>
            <a:r>
              <a:rPr lang="en-US" altLang="zh-CN" dirty="0"/>
              <a:t>1</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页_3">
    <p:spTree>
      <p:nvGrpSpPr>
        <p:cNvPr id="1" name=""/>
        <p:cNvGrpSpPr/>
        <p:nvPr/>
      </p:nvGrpSpPr>
      <p:grpSpPr>
        <a:xfrm>
          <a:off x="0" y="0"/>
          <a:ext cx="0" cy="0"/>
          <a:chOff x="0" y="0"/>
          <a:chExt cx="0" cy="0"/>
        </a:xfrm>
      </p:grpSpPr>
      <p:sp>
        <p:nvSpPr>
          <p:cNvPr id="26" name="任意多边形 25"/>
          <p:cNvSpPr/>
          <p:nvPr userDrawn="1"/>
        </p:nvSpPr>
        <p:spPr>
          <a:xfrm>
            <a:off x="0" y="2181225"/>
            <a:ext cx="8953500" cy="3009900"/>
          </a:xfrm>
          <a:custGeom>
            <a:avLst/>
            <a:gdLst>
              <a:gd name="connsiteX0" fmla="*/ 0 w 8953500"/>
              <a:gd name="connsiteY0" fmla="*/ 0 h 3009900"/>
              <a:gd name="connsiteX1" fmla="*/ 8953500 w 8953500"/>
              <a:gd name="connsiteY1" fmla="*/ 0 h 3009900"/>
              <a:gd name="connsiteX2" fmla="*/ 7286617 w 8953500"/>
              <a:gd name="connsiteY2" fmla="*/ 3009900 h 3009900"/>
              <a:gd name="connsiteX3" fmla="*/ 0 w 8953500"/>
              <a:gd name="connsiteY3" fmla="*/ 3009900 h 3009900"/>
            </a:gdLst>
            <a:ahLst/>
            <a:cxnLst>
              <a:cxn ang="0">
                <a:pos x="connsiteX0" y="connsiteY0"/>
              </a:cxn>
              <a:cxn ang="0">
                <a:pos x="connsiteX1" y="connsiteY1"/>
              </a:cxn>
              <a:cxn ang="0">
                <a:pos x="connsiteX2" y="connsiteY2"/>
              </a:cxn>
              <a:cxn ang="0">
                <a:pos x="connsiteX3" y="connsiteY3"/>
              </a:cxn>
            </a:cxnLst>
            <a:rect l="l" t="t" r="r" b="b"/>
            <a:pathLst>
              <a:path w="8953500" h="3009900">
                <a:moveTo>
                  <a:pt x="0" y="0"/>
                </a:moveTo>
                <a:lnTo>
                  <a:pt x="8953500" y="0"/>
                </a:lnTo>
                <a:lnTo>
                  <a:pt x="7286617" y="3009900"/>
                </a:lnTo>
                <a:lnTo>
                  <a:pt x="0" y="30099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任意多边形 24"/>
          <p:cNvSpPr/>
          <p:nvPr userDrawn="1"/>
        </p:nvSpPr>
        <p:spPr>
          <a:xfrm>
            <a:off x="7410450" y="2771775"/>
            <a:ext cx="4781550" cy="3009900"/>
          </a:xfrm>
          <a:custGeom>
            <a:avLst/>
            <a:gdLst>
              <a:gd name="connsiteX0" fmla="*/ 1666883 w 4781550"/>
              <a:gd name="connsiteY0" fmla="*/ 0 h 3009900"/>
              <a:gd name="connsiteX1" fmla="*/ 4781550 w 4781550"/>
              <a:gd name="connsiteY1" fmla="*/ 0 h 3009900"/>
              <a:gd name="connsiteX2" fmla="*/ 4781550 w 4781550"/>
              <a:gd name="connsiteY2" fmla="*/ 3009900 h 3009900"/>
              <a:gd name="connsiteX3" fmla="*/ 0 w 4781550"/>
              <a:gd name="connsiteY3" fmla="*/ 3009900 h 3009900"/>
            </a:gdLst>
            <a:ahLst/>
            <a:cxnLst>
              <a:cxn ang="0">
                <a:pos x="connsiteX0" y="connsiteY0"/>
              </a:cxn>
              <a:cxn ang="0">
                <a:pos x="connsiteX1" y="connsiteY1"/>
              </a:cxn>
              <a:cxn ang="0">
                <a:pos x="connsiteX2" y="connsiteY2"/>
              </a:cxn>
              <a:cxn ang="0">
                <a:pos x="connsiteX3" y="connsiteY3"/>
              </a:cxn>
            </a:cxnLst>
            <a:rect l="l" t="t" r="r" b="b"/>
            <a:pathLst>
              <a:path w="4781550" h="3009900">
                <a:moveTo>
                  <a:pt x="1666883" y="0"/>
                </a:moveTo>
                <a:lnTo>
                  <a:pt x="4781550" y="0"/>
                </a:lnTo>
                <a:lnTo>
                  <a:pt x="4781550" y="3009900"/>
                </a:lnTo>
                <a:lnTo>
                  <a:pt x="0" y="300990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4" name="矩形 13"/>
          <p:cNvSpPr/>
          <p:nvPr userDrawn="1"/>
        </p:nvSpPr>
        <p:spPr>
          <a:xfrm>
            <a:off x="0" y="590550"/>
            <a:ext cx="1000125" cy="100012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dirty="0"/>
          </a:p>
        </p:txBody>
      </p:sp>
      <p:sp>
        <p:nvSpPr>
          <p:cNvPr id="15" name="矩形 14"/>
          <p:cNvSpPr/>
          <p:nvPr userDrawn="1"/>
        </p:nvSpPr>
        <p:spPr>
          <a:xfrm>
            <a:off x="0" y="0"/>
            <a:ext cx="1409700" cy="5905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1000125" y="590550"/>
            <a:ext cx="409575" cy="40957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userDrawn="1"/>
        </p:nvSpPr>
        <p:spPr>
          <a:xfrm>
            <a:off x="1409700" y="590550"/>
            <a:ext cx="409575" cy="40957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userDrawn="1"/>
        </p:nvSpPr>
        <p:spPr>
          <a:xfrm>
            <a:off x="1000125" y="1181100"/>
            <a:ext cx="409575" cy="409575"/>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userDrawn="1"/>
        </p:nvSpPr>
        <p:spPr>
          <a:xfrm>
            <a:off x="1650205" y="831055"/>
            <a:ext cx="759619" cy="75961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userDrawn="1"/>
        </p:nvSpPr>
        <p:spPr>
          <a:xfrm>
            <a:off x="2205036" y="626267"/>
            <a:ext cx="409575" cy="40957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占位符 2"/>
          <p:cNvSpPr>
            <a:spLocks noGrp="1"/>
          </p:cNvSpPr>
          <p:nvPr>
            <p:ph type="body" sz="quarter" idx="11"/>
          </p:nvPr>
        </p:nvSpPr>
        <p:spPr>
          <a:xfrm>
            <a:off x="2964655" y="628386"/>
            <a:ext cx="3962400" cy="480131"/>
          </a:xfrm>
          <a:prstGeom prst="rect">
            <a:avLst/>
          </a:prstGeom>
        </p:spPr>
        <p:txBody>
          <a:bodyPr wrap="square">
            <a:spAutoFit/>
          </a:bodyPr>
          <a:lstStyle>
            <a:lvl1pPr marL="0" indent="0">
              <a:buNone/>
              <a:defRPr b="1">
                <a:solidFill>
                  <a:schemeClr val="accent1"/>
                </a:solidFill>
              </a:defRPr>
            </a:lvl1pPr>
          </a:lstStyle>
          <a:p>
            <a:pPr lvl="0"/>
            <a:endParaRPr lang="zh-CN" altLang="en-US" dirty="0"/>
          </a:p>
        </p:txBody>
      </p:sp>
      <p:sp>
        <p:nvSpPr>
          <p:cNvPr id="28" name="文本占位符 4"/>
          <p:cNvSpPr>
            <a:spLocks noGrp="1"/>
          </p:cNvSpPr>
          <p:nvPr>
            <p:ph type="body" sz="quarter" idx="13" hasCustomPrompt="1"/>
          </p:nvPr>
        </p:nvSpPr>
        <p:spPr>
          <a:xfrm>
            <a:off x="133614" y="666099"/>
            <a:ext cx="704850" cy="1089529"/>
          </a:xfrm>
          <a:prstGeom prst="rect">
            <a:avLst/>
          </a:prstGeom>
        </p:spPr>
        <p:txBody>
          <a:bodyPr wrap="square">
            <a:spAutoFit/>
          </a:bodyPr>
          <a:lstStyle>
            <a:lvl1pPr marL="0" indent="0" algn="ctr">
              <a:buNone/>
              <a:defRPr sz="7200" b="1">
                <a:solidFill>
                  <a:schemeClr val="bg1"/>
                </a:solidFill>
              </a:defRPr>
            </a:lvl1pPr>
          </a:lstStyle>
          <a:p>
            <a:pPr lvl="0"/>
            <a:r>
              <a:rPr lang="en-US" altLang="zh-CN" dirty="0"/>
              <a:t>1</a:t>
            </a:r>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7" r:id="rId13"/>
    <p:sldLayoutId id="214748367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txStyles>
    <p:titleStyle>
      <a:lvl1pPr algn="ctr" defTabSz="608965"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608965" rtl="0" eaLnBrk="1" latinLnBrk="0" hangingPunct="1">
        <a:spcBef>
          <a:spcPct val="20000"/>
        </a:spcBef>
        <a:buFont typeface="Arial" panose="020B0604020202020204"/>
        <a:buChar char="•"/>
        <a:defRPr sz="4265" kern="1200">
          <a:solidFill>
            <a:schemeClr val="tx1"/>
          </a:solidFill>
          <a:latin typeface="+mn-lt"/>
          <a:ea typeface="+mn-ea"/>
          <a:cs typeface="+mn-cs"/>
        </a:defRPr>
      </a:lvl1pPr>
      <a:lvl2pPr marL="990600" indent="-381000" algn="l" defTabSz="608965" rtl="0" eaLnBrk="1" latinLnBrk="0" hangingPunct="1">
        <a:spcBef>
          <a:spcPct val="20000"/>
        </a:spcBef>
        <a:buFont typeface="Arial" panose="020B0604020202020204"/>
        <a:buChar char="–"/>
        <a:defRPr sz="3735" kern="1200">
          <a:solidFill>
            <a:schemeClr val="tx1"/>
          </a:solidFill>
          <a:latin typeface="+mn-lt"/>
          <a:ea typeface="+mn-ea"/>
          <a:cs typeface="+mn-cs"/>
        </a:defRPr>
      </a:lvl2pPr>
      <a:lvl3pPr marL="1524000" indent="-304800" algn="l" defTabSz="608965" rtl="0" eaLnBrk="1" latinLnBrk="0" hangingPunct="1">
        <a:spcBef>
          <a:spcPct val="20000"/>
        </a:spcBef>
        <a:buFont typeface="Arial" panose="020B0604020202020204"/>
        <a:buChar char="•"/>
        <a:defRPr sz="3200" kern="1200">
          <a:solidFill>
            <a:schemeClr val="tx1"/>
          </a:solidFill>
          <a:latin typeface="+mn-lt"/>
          <a:ea typeface="+mn-ea"/>
          <a:cs typeface="+mn-cs"/>
        </a:defRPr>
      </a:lvl3pPr>
      <a:lvl4pPr marL="2133600" indent="-304800" algn="l" defTabSz="608965" rtl="0" eaLnBrk="1" latinLnBrk="0" hangingPunct="1">
        <a:spcBef>
          <a:spcPct val="20000"/>
        </a:spcBef>
        <a:buFont typeface="Arial" panose="020B0604020202020204"/>
        <a:buChar char="–"/>
        <a:defRPr sz="2665" kern="1200">
          <a:solidFill>
            <a:schemeClr val="tx1"/>
          </a:solidFill>
          <a:latin typeface="+mn-lt"/>
          <a:ea typeface="+mn-ea"/>
          <a:cs typeface="+mn-cs"/>
        </a:defRPr>
      </a:lvl4pPr>
      <a:lvl5pPr marL="2742565" indent="-304800" algn="l" defTabSz="608965" rtl="0" eaLnBrk="1" latinLnBrk="0" hangingPunct="1">
        <a:spcBef>
          <a:spcPct val="20000"/>
        </a:spcBef>
        <a:buFont typeface="Arial" panose="020B0604020202020204"/>
        <a:buChar char="»"/>
        <a:defRPr sz="2665" kern="1200">
          <a:solidFill>
            <a:schemeClr val="tx1"/>
          </a:solidFill>
          <a:latin typeface="+mn-lt"/>
          <a:ea typeface="+mn-ea"/>
          <a:cs typeface="+mn-cs"/>
        </a:defRPr>
      </a:lvl5pPr>
      <a:lvl6pPr marL="3352165" indent="-304800" algn="l" defTabSz="608965" rtl="0" eaLnBrk="1" latinLnBrk="0" hangingPunct="1">
        <a:spcBef>
          <a:spcPct val="20000"/>
        </a:spcBef>
        <a:buFont typeface="Arial" panose="020B0604020202020204"/>
        <a:buChar char="•"/>
        <a:defRPr sz="2665" kern="1200">
          <a:solidFill>
            <a:schemeClr val="tx1"/>
          </a:solidFill>
          <a:latin typeface="+mn-lt"/>
          <a:ea typeface="+mn-ea"/>
          <a:cs typeface="+mn-cs"/>
        </a:defRPr>
      </a:lvl6pPr>
      <a:lvl7pPr marL="3961765" indent="-304800" algn="l" defTabSz="608965" rtl="0" eaLnBrk="1" latinLnBrk="0" hangingPunct="1">
        <a:spcBef>
          <a:spcPct val="20000"/>
        </a:spcBef>
        <a:buFont typeface="Arial" panose="020B0604020202020204"/>
        <a:buChar char="•"/>
        <a:defRPr sz="2665" kern="1200">
          <a:solidFill>
            <a:schemeClr val="tx1"/>
          </a:solidFill>
          <a:latin typeface="+mn-lt"/>
          <a:ea typeface="+mn-ea"/>
          <a:cs typeface="+mn-cs"/>
        </a:defRPr>
      </a:lvl7pPr>
      <a:lvl8pPr marL="4571365" indent="-304800" algn="l" defTabSz="608965" rtl="0" eaLnBrk="1" latinLnBrk="0" hangingPunct="1">
        <a:spcBef>
          <a:spcPct val="20000"/>
        </a:spcBef>
        <a:buFont typeface="Arial" panose="020B0604020202020204"/>
        <a:buChar char="•"/>
        <a:defRPr sz="2665" kern="1200">
          <a:solidFill>
            <a:schemeClr val="tx1"/>
          </a:solidFill>
          <a:latin typeface="+mn-lt"/>
          <a:ea typeface="+mn-ea"/>
          <a:cs typeface="+mn-cs"/>
        </a:defRPr>
      </a:lvl8pPr>
      <a:lvl9pPr marL="5180965" indent="-304800" algn="l" defTabSz="608965" rtl="0" eaLnBrk="1" latinLnBrk="0" hangingPunct="1">
        <a:spcBef>
          <a:spcPct val="20000"/>
        </a:spcBef>
        <a:buFont typeface="Arial" panose="020B0604020202020204"/>
        <a:buChar char="•"/>
        <a:defRPr sz="2665" kern="1200">
          <a:solidFill>
            <a:schemeClr val="tx1"/>
          </a:solidFill>
          <a:latin typeface="+mn-lt"/>
          <a:ea typeface="+mn-ea"/>
          <a:cs typeface="+mn-cs"/>
        </a:defRPr>
      </a:lvl9pPr>
    </p:bodyStyle>
    <p:otherStyle>
      <a:defPPr>
        <a:defRPr lang="en-US"/>
      </a:defPPr>
      <a:lvl1pPr marL="0" algn="l" defTabSz="608965" rtl="0" eaLnBrk="1" latinLnBrk="0" hangingPunct="1">
        <a:defRPr sz="2400" kern="1200">
          <a:solidFill>
            <a:schemeClr val="tx1"/>
          </a:solidFill>
          <a:latin typeface="+mn-lt"/>
          <a:ea typeface="+mn-ea"/>
          <a:cs typeface="+mn-cs"/>
        </a:defRPr>
      </a:lvl1pPr>
      <a:lvl2pPr marL="609600" algn="l" defTabSz="608965" rtl="0" eaLnBrk="1" latinLnBrk="0" hangingPunct="1">
        <a:defRPr sz="2400" kern="1200">
          <a:solidFill>
            <a:schemeClr val="tx1"/>
          </a:solidFill>
          <a:latin typeface="+mn-lt"/>
          <a:ea typeface="+mn-ea"/>
          <a:cs typeface="+mn-cs"/>
        </a:defRPr>
      </a:lvl2pPr>
      <a:lvl3pPr marL="1219200" algn="l" defTabSz="608965" rtl="0" eaLnBrk="1" latinLnBrk="0" hangingPunct="1">
        <a:defRPr sz="2400" kern="1200">
          <a:solidFill>
            <a:schemeClr val="tx1"/>
          </a:solidFill>
          <a:latin typeface="+mn-lt"/>
          <a:ea typeface="+mn-ea"/>
          <a:cs typeface="+mn-cs"/>
        </a:defRPr>
      </a:lvl3pPr>
      <a:lvl4pPr marL="1828800" algn="l" defTabSz="608965" rtl="0" eaLnBrk="1" latinLnBrk="0" hangingPunct="1">
        <a:defRPr sz="2400" kern="1200">
          <a:solidFill>
            <a:schemeClr val="tx1"/>
          </a:solidFill>
          <a:latin typeface="+mn-lt"/>
          <a:ea typeface="+mn-ea"/>
          <a:cs typeface="+mn-cs"/>
        </a:defRPr>
      </a:lvl4pPr>
      <a:lvl5pPr marL="2438400" algn="l" defTabSz="608965" rtl="0" eaLnBrk="1" latinLnBrk="0" hangingPunct="1">
        <a:defRPr sz="2400" kern="1200">
          <a:solidFill>
            <a:schemeClr val="tx1"/>
          </a:solidFill>
          <a:latin typeface="+mn-lt"/>
          <a:ea typeface="+mn-ea"/>
          <a:cs typeface="+mn-cs"/>
        </a:defRPr>
      </a:lvl5pPr>
      <a:lvl6pPr marL="3047365" algn="l" defTabSz="608965" rtl="0" eaLnBrk="1" latinLnBrk="0" hangingPunct="1">
        <a:defRPr sz="2400" kern="1200">
          <a:solidFill>
            <a:schemeClr val="tx1"/>
          </a:solidFill>
          <a:latin typeface="+mn-lt"/>
          <a:ea typeface="+mn-ea"/>
          <a:cs typeface="+mn-cs"/>
        </a:defRPr>
      </a:lvl6pPr>
      <a:lvl7pPr marL="3656965" algn="l" defTabSz="608965" rtl="0" eaLnBrk="1" latinLnBrk="0" hangingPunct="1">
        <a:defRPr sz="2400" kern="1200">
          <a:solidFill>
            <a:schemeClr val="tx1"/>
          </a:solidFill>
          <a:latin typeface="+mn-lt"/>
          <a:ea typeface="+mn-ea"/>
          <a:cs typeface="+mn-cs"/>
        </a:defRPr>
      </a:lvl7pPr>
      <a:lvl8pPr marL="4266565" algn="l" defTabSz="608965" rtl="0" eaLnBrk="1" latinLnBrk="0" hangingPunct="1">
        <a:defRPr sz="2400" kern="1200">
          <a:solidFill>
            <a:schemeClr val="tx1"/>
          </a:solidFill>
          <a:latin typeface="+mn-lt"/>
          <a:ea typeface="+mn-ea"/>
          <a:cs typeface="+mn-cs"/>
        </a:defRPr>
      </a:lvl8pPr>
      <a:lvl9pPr marL="4876165" algn="l" defTabSz="6089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占位符 19"/>
          <p:cNvSpPr>
            <a:spLocks noGrp="1"/>
          </p:cNvSpPr>
          <p:nvPr>
            <p:ph type="body" sz="quarter" idx="12"/>
          </p:nvPr>
        </p:nvSpPr>
        <p:spPr>
          <a:xfrm>
            <a:off x="356872" y="2271332"/>
            <a:ext cx="6565895" cy="1624034"/>
          </a:xfrm>
        </p:spPr>
        <p:txBody>
          <a:bodyPr/>
          <a:lstStyle/>
          <a:p>
            <a:pPr lvl="0">
              <a:lnSpc>
                <a:spcPct val="100000"/>
              </a:lnSpc>
              <a:spcBef>
                <a:spcPts val="0"/>
              </a:spcBef>
              <a:defRPr/>
            </a:pPr>
            <a:r>
              <a:rPr lang="zh-CN" altLang="en-US" sz="4800" kern="0" dirty="0">
                <a:sym typeface="Calibri" panose="020F0502020204030204" pitchFamily="34" charset="0"/>
              </a:rPr>
              <a:t>第三单元  </a:t>
            </a:r>
          </a:p>
          <a:p>
            <a:r>
              <a:rPr lang="zh-CN" altLang="en-US" sz="4800" kern="0" dirty="0"/>
              <a:t>                   探索自我</a:t>
            </a:r>
          </a:p>
        </p:txBody>
      </p:sp>
      <p:sp>
        <p:nvSpPr>
          <p:cNvPr id="21" name="文本占位符 20"/>
          <p:cNvSpPr>
            <a:spLocks noGrp="1"/>
          </p:cNvSpPr>
          <p:nvPr>
            <p:ph type="body" sz="quarter" idx="13"/>
          </p:nvPr>
        </p:nvSpPr>
        <p:spPr>
          <a:xfrm>
            <a:off x="2910207" y="4098603"/>
            <a:ext cx="5016500" cy="385362"/>
          </a:xfrm>
        </p:spPr>
        <p:txBody>
          <a:bodyPr/>
          <a:lstStyle/>
          <a:p>
            <a:pPr lvl="0"/>
            <a:r>
              <a:rPr lang="en-US" altLang="zh-CN" sz="1600" kern="0" dirty="0">
                <a:solidFill>
                  <a:schemeClr val="tx1"/>
                </a:solidFill>
                <a:effectLst>
                  <a:outerShdw blurRad="38100" dist="19050" dir="2700000" algn="tl" rotWithShape="0">
                    <a:schemeClr val="dk1">
                      <a:alpha val="40000"/>
                    </a:schemeClr>
                  </a:outerShdw>
                </a:effectLst>
                <a:sym typeface="Calibri" panose="020F0502020204030204" pitchFamily="34" charset="0"/>
              </a:rPr>
              <a:t>   </a:t>
            </a:r>
            <a:r>
              <a:rPr sz="1600" kern="0" dirty="0">
                <a:solidFill>
                  <a:schemeClr val="tx1"/>
                </a:solidFill>
                <a:effectLst>
                  <a:outerShdw blurRad="38100" dist="19050" dir="2700000" algn="tl" rotWithShape="0">
                    <a:schemeClr val="dk1">
                      <a:alpha val="40000"/>
                    </a:schemeClr>
                  </a:outerShdw>
                </a:effectLst>
                <a:sym typeface="Calibri" panose="020F0502020204030204" pitchFamily="34" charset="0"/>
              </a:rPr>
              <a:t>授课老师：</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a:extLst>
              <a:ext uri="{FF2B5EF4-FFF2-40B4-BE49-F238E27FC236}">
                <a16:creationId xmlns:a16="http://schemas.microsoft.com/office/drawing/2014/main" id="{A9D1D20E-583C-476B-A4F3-30F1A5B801D2}"/>
              </a:ext>
            </a:extLst>
          </p:cNvPr>
          <p:cNvSpPr>
            <a:spLocks noGrp="1"/>
          </p:cNvSpPr>
          <p:nvPr>
            <p:ph type="body" sz="quarter" idx="11"/>
          </p:nvPr>
        </p:nvSpPr>
        <p:spPr>
          <a:xfrm>
            <a:off x="2651617" y="1832452"/>
            <a:ext cx="8082286" cy="4608441"/>
          </a:xfrm>
        </p:spPr>
        <p:txBody>
          <a:bodyPr/>
          <a:lstStyle/>
          <a:p>
            <a:r>
              <a:rPr lang="zh-CN" altLang="en-US" b="0" dirty="0">
                <a:solidFill>
                  <a:schemeClr val="tx1"/>
                </a:solidFill>
              </a:rPr>
              <a:t>（一）自我认知是自信的源泉和依据</a:t>
            </a:r>
          </a:p>
          <a:p>
            <a:r>
              <a:rPr lang="zh-CN" altLang="en-US" b="0" dirty="0">
                <a:solidFill>
                  <a:schemeClr val="tx1"/>
                </a:solidFill>
              </a:rPr>
              <a:t>（二）自我认知是职业生涯规划的基础和起点</a:t>
            </a:r>
          </a:p>
          <a:p>
            <a:r>
              <a:rPr lang="zh-CN" altLang="en-US" dirty="0"/>
              <a:t>我适合干什么</a:t>
            </a:r>
            <a:r>
              <a:rPr lang="en-US" altLang="zh-CN" dirty="0"/>
              <a:t>——</a:t>
            </a:r>
            <a:r>
              <a:rPr lang="zh-CN" altLang="en-US" dirty="0"/>
              <a:t>个人特质；</a:t>
            </a:r>
            <a:endParaRPr lang="en-US" altLang="zh-CN" dirty="0"/>
          </a:p>
          <a:p>
            <a:r>
              <a:rPr lang="zh-CN" altLang="en-US" dirty="0"/>
              <a:t>我喜欢干什么</a:t>
            </a:r>
            <a:r>
              <a:rPr lang="en-US" altLang="zh-CN" dirty="0"/>
              <a:t>——</a:t>
            </a:r>
            <a:r>
              <a:rPr lang="zh-CN" altLang="en-US" dirty="0"/>
              <a:t>职业兴趣；</a:t>
            </a:r>
            <a:endParaRPr lang="en-US" altLang="zh-CN" dirty="0"/>
          </a:p>
          <a:p>
            <a:r>
              <a:rPr lang="zh-CN" altLang="en-US" dirty="0"/>
              <a:t>我最看重什么</a:t>
            </a:r>
            <a:r>
              <a:rPr lang="en-US" altLang="zh-CN" dirty="0"/>
              <a:t>——</a:t>
            </a:r>
            <a:r>
              <a:rPr lang="zh-CN" altLang="en-US" dirty="0"/>
              <a:t>职业价值观；</a:t>
            </a:r>
            <a:endParaRPr lang="en-US" altLang="zh-CN" dirty="0"/>
          </a:p>
          <a:p>
            <a:r>
              <a:rPr lang="zh-CN" altLang="en-US" dirty="0"/>
              <a:t>我能够干什么</a:t>
            </a:r>
            <a:r>
              <a:rPr lang="en-US" altLang="zh-CN" dirty="0"/>
              <a:t>——</a:t>
            </a:r>
            <a:r>
              <a:rPr lang="zh-CN" altLang="en-US" dirty="0"/>
              <a:t>职业技能。</a:t>
            </a:r>
          </a:p>
          <a:p>
            <a:r>
              <a:rPr lang="zh-CN" altLang="en-US" dirty="0"/>
              <a:t> </a:t>
            </a:r>
          </a:p>
          <a:p>
            <a:r>
              <a:rPr lang="zh-CN" altLang="en-US" b="0" dirty="0">
                <a:solidFill>
                  <a:schemeClr val="tx1"/>
                </a:solidFill>
              </a:rPr>
              <a:t>（三）自我认知有利于提升职业满意度</a:t>
            </a:r>
          </a:p>
          <a:p>
            <a:endParaRPr lang="zh-CN" altLang="en-US" b="0" dirty="0">
              <a:latin typeface="+mn-ea"/>
            </a:endParaRPr>
          </a:p>
        </p:txBody>
      </p:sp>
      <p:sp>
        <p:nvSpPr>
          <p:cNvPr id="6" name="文本占位符 1">
            <a:extLst>
              <a:ext uri="{FF2B5EF4-FFF2-40B4-BE49-F238E27FC236}">
                <a16:creationId xmlns:a16="http://schemas.microsoft.com/office/drawing/2014/main" id="{A9D1293D-F4B5-4A0D-9038-7D0003D860FE}"/>
              </a:ext>
            </a:extLst>
          </p:cNvPr>
          <p:cNvSpPr>
            <a:spLocks noGrp="1"/>
          </p:cNvSpPr>
          <p:nvPr>
            <p:ph type="body" sz="quarter" idx="13"/>
          </p:nvPr>
        </p:nvSpPr>
        <p:spPr>
          <a:xfrm>
            <a:off x="2118932" y="673171"/>
            <a:ext cx="8254428" cy="1439368"/>
          </a:xfrm>
        </p:spPr>
        <p:txBody>
          <a:bodyPr/>
          <a:lstStyle/>
          <a:p>
            <a:r>
              <a:rPr lang="zh-CN" altLang="en-US" sz="4400" dirty="0">
                <a:solidFill>
                  <a:schemeClr val="tx1"/>
                </a:solidFill>
                <a:latin typeface="+mj-ea"/>
                <a:ea typeface="+mj-ea"/>
              </a:rPr>
              <a:t>二、自我认知的重要性</a:t>
            </a:r>
          </a:p>
          <a:p>
            <a:endParaRPr lang="zh-CN" altLang="en-US" sz="4400" dirty="0">
              <a:solidFill>
                <a:schemeClr val="tx1"/>
              </a:solidFill>
              <a:latin typeface="+mj-ea"/>
              <a:ea typeface="+mj-ea"/>
            </a:endParaRPr>
          </a:p>
        </p:txBody>
      </p:sp>
    </p:spTree>
    <p:extLst>
      <p:ext uri="{BB962C8B-B14F-4D97-AF65-F5344CB8AC3E}">
        <p14:creationId xmlns:p14="http://schemas.microsoft.com/office/powerpoint/2010/main" val="2359531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图示 10">
            <a:extLst>
              <a:ext uri="{FF2B5EF4-FFF2-40B4-BE49-F238E27FC236}">
                <a16:creationId xmlns:a16="http://schemas.microsoft.com/office/drawing/2014/main" id="{47878F4B-8D01-4DE6-AAD2-3F737E9028B0}"/>
              </a:ext>
            </a:extLst>
          </p:cNvPr>
          <p:cNvGraphicFramePr/>
          <p:nvPr>
            <p:extLst>
              <p:ext uri="{D42A27DB-BD31-4B8C-83A1-F6EECF244321}">
                <p14:modId xmlns:p14="http://schemas.microsoft.com/office/powerpoint/2010/main" val="3960311334"/>
              </p:ext>
            </p:extLst>
          </p:nvPr>
        </p:nvGraphicFramePr>
        <p:xfrm>
          <a:off x="5890054" y="1688758"/>
          <a:ext cx="5272216" cy="4540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图示 1">
            <a:extLst>
              <a:ext uri="{FF2B5EF4-FFF2-40B4-BE49-F238E27FC236}">
                <a16:creationId xmlns:a16="http://schemas.microsoft.com/office/drawing/2014/main" id="{83F0842A-0B39-4435-8E4A-37E133F7570D}"/>
              </a:ext>
            </a:extLst>
          </p:cNvPr>
          <p:cNvGraphicFramePr/>
          <p:nvPr>
            <p:extLst>
              <p:ext uri="{D42A27DB-BD31-4B8C-83A1-F6EECF244321}">
                <p14:modId xmlns:p14="http://schemas.microsoft.com/office/powerpoint/2010/main" val="850758836"/>
              </p:ext>
            </p:extLst>
          </p:nvPr>
        </p:nvGraphicFramePr>
        <p:xfrm>
          <a:off x="4149124" y="1108517"/>
          <a:ext cx="81280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文本占位符 1">
            <a:extLst>
              <a:ext uri="{FF2B5EF4-FFF2-40B4-BE49-F238E27FC236}">
                <a16:creationId xmlns:a16="http://schemas.microsoft.com/office/drawing/2014/main" id="{9577DAAC-3022-4E1E-8DC5-7FA50B1FCDDF}"/>
              </a:ext>
            </a:extLst>
          </p:cNvPr>
          <p:cNvSpPr>
            <a:spLocks noGrp="1"/>
          </p:cNvSpPr>
          <p:nvPr>
            <p:ph type="body" sz="quarter" idx="13"/>
          </p:nvPr>
        </p:nvSpPr>
        <p:spPr>
          <a:xfrm>
            <a:off x="1517569" y="313698"/>
            <a:ext cx="8254428" cy="701731"/>
          </a:xfrm>
        </p:spPr>
        <p:txBody>
          <a:bodyPr/>
          <a:lstStyle/>
          <a:p>
            <a:r>
              <a:rPr lang="zh-CN" altLang="en-US" sz="4400" dirty="0">
                <a:solidFill>
                  <a:schemeClr val="tx1"/>
                </a:solidFill>
                <a:latin typeface="+mj-ea"/>
                <a:ea typeface="+mj-ea"/>
              </a:rPr>
              <a:t>二、自我探索的方法</a:t>
            </a:r>
          </a:p>
        </p:txBody>
      </p:sp>
    </p:spTree>
    <p:extLst>
      <p:ext uri="{BB962C8B-B14F-4D97-AF65-F5344CB8AC3E}">
        <p14:creationId xmlns:p14="http://schemas.microsoft.com/office/powerpoint/2010/main" val="1316376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a:extLst>
              <a:ext uri="{FF2B5EF4-FFF2-40B4-BE49-F238E27FC236}">
                <a16:creationId xmlns:a16="http://schemas.microsoft.com/office/drawing/2014/main" id="{A3F51099-127E-4CF5-8B78-A8093897058B}"/>
              </a:ext>
            </a:extLst>
          </p:cNvPr>
          <p:cNvSpPr>
            <a:spLocks noGrp="1"/>
          </p:cNvSpPr>
          <p:nvPr>
            <p:ph type="body" sz="quarter" idx="11"/>
          </p:nvPr>
        </p:nvSpPr>
        <p:spPr/>
        <p:txBody>
          <a:bodyPr/>
          <a:lstStyle/>
          <a:p>
            <a:r>
              <a:rPr lang="zh-CN" altLang="en-US" dirty="0"/>
              <a:t>橱窗分析法</a:t>
            </a:r>
          </a:p>
        </p:txBody>
      </p:sp>
      <p:pic>
        <p:nvPicPr>
          <p:cNvPr id="8" name="图片 2">
            <a:extLst>
              <a:ext uri="{FF2B5EF4-FFF2-40B4-BE49-F238E27FC236}">
                <a16:creationId xmlns:a16="http://schemas.microsoft.com/office/drawing/2014/main" id="{90C31711-1557-4A5D-A97B-CFA7BB1A2D8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05278" y="1532238"/>
            <a:ext cx="7348537" cy="39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720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a:extLst>
              <a:ext uri="{FF2B5EF4-FFF2-40B4-BE49-F238E27FC236}">
                <a16:creationId xmlns:a16="http://schemas.microsoft.com/office/drawing/2014/main" id="{A3F51099-127E-4CF5-8B78-A8093897058B}"/>
              </a:ext>
            </a:extLst>
          </p:cNvPr>
          <p:cNvSpPr>
            <a:spLocks noGrp="1"/>
          </p:cNvSpPr>
          <p:nvPr>
            <p:ph type="body" sz="quarter" idx="11"/>
          </p:nvPr>
        </p:nvSpPr>
        <p:spPr>
          <a:xfrm>
            <a:off x="2964655" y="628386"/>
            <a:ext cx="6624188" cy="996170"/>
          </a:xfrm>
        </p:spPr>
        <p:txBody>
          <a:bodyPr/>
          <a:lstStyle/>
          <a:p>
            <a:r>
              <a:rPr lang="en-US" altLang="zh-CN" dirty="0">
                <a:ea typeface="微软雅黑" panose="020B0503020204020204" pitchFamily="34" charset="-122"/>
              </a:rPr>
              <a:t>360°</a:t>
            </a:r>
            <a:r>
              <a:rPr lang="zh-CN" altLang="en-US" dirty="0">
                <a:ea typeface="微软雅黑" panose="020B0503020204020204" pitchFamily="34" charset="-122"/>
              </a:rPr>
              <a:t>评估法     </a:t>
            </a:r>
            <a:r>
              <a:rPr lang="zh-CN" altLang="en-US" dirty="0">
                <a:solidFill>
                  <a:schemeClr val="tx1"/>
                </a:solidFill>
                <a:latin typeface="宋体" panose="02010600030101010101" pitchFamily="2" charset="-122"/>
                <a:ea typeface="宋体" panose="02010600030101010101" pitchFamily="2" charset="-122"/>
                <a:cs typeface="Times New Roman" panose="02020603050405020304" pitchFamily="18" charset="0"/>
              </a:rPr>
              <a:t>课堂活动</a:t>
            </a:r>
            <a:endParaRPr lang="zh-CN" altLang="en-US" sz="4000" dirty="0">
              <a:solidFill>
                <a:schemeClr val="tx1"/>
              </a:solidFill>
              <a:latin typeface="PPYXXW+FZSSJW--GB1-0"/>
              <a:cs typeface="Times New Roman" panose="02020603050405020304" pitchFamily="18" charset="0"/>
            </a:endParaRPr>
          </a:p>
          <a:p>
            <a:endParaRPr lang="zh-CN" altLang="en-US" dirty="0"/>
          </a:p>
        </p:txBody>
      </p:sp>
      <p:graphicFrame>
        <p:nvGraphicFramePr>
          <p:cNvPr id="5" name="对象 4">
            <a:extLst>
              <a:ext uri="{FF2B5EF4-FFF2-40B4-BE49-F238E27FC236}">
                <a16:creationId xmlns:a16="http://schemas.microsoft.com/office/drawing/2014/main" id="{32C22033-F0B6-4E0E-8708-2A63E916D553}"/>
              </a:ext>
            </a:extLst>
          </p:cNvPr>
          <p:cNvGraphicFramePr>
            <a:graphicFrameLocks noChangeAspect="1"/>
          </p:cNvGraphicFramePr>
          <p:nvPr>
            <p:extLst>
              <p:ext uri="{D42A27DB-BD31-4B8C-83A1-F6EECF244321}">
                <p14:modId xmlns:p14="http://schemas.microsoft.com/office/powerpoint/2010/main" val="3117393959"/>
              </p:ext>
            </p:extLst>
          </p:nvPr>
        </p:nvGraphicFramePr>
        <p:xfrm>
          <a:off x="3143122" y="1579848"/>
          <a:ext cx="10465683" cy="4410761"/>
        </p:xfrm>
        <a:graphic>
          <a:graphicData uri="http://schemas.openxmlformats.org/presentationml/2006/ole">
            <mc:AlternateContent xmlns:mc="http://schemas.openxmlformats.org/markup-compatibility/2006">
              <mc:Choice xmlns:v="urn:schemas-microsoft-com:vml" Requires="v">
                <p:oleObj name="Document" r:id="rId2" imgW="6941930" imgH="2926080" progId="Word.Document.8">
                  <p:embed/>
                </p:oleObj>
              </mc:Choice>
              <mc:Fallback>
                <p:oleObj name="Document" r:id="rId2" imgW="6941930" imgH="2926080" progId="Word.Document.8">
                  <p:embed/>
                  <p:pic>
                    <p:nvPicPr>
                      <p:cNvPr id="0" name=""/>
                      <p:cNvPicPr/>
                      <p:nvPr/>
                    </p:nvPicPr>
                    <p:blipFill>
                      <a:blip r:embed="rId3"/>
                      <a:stretch>
                        <a:fillRect/>
                      </a:stretch>
                    </p:blipFill>
                    <p:spPr>
                      <a:xfrm>
                        <a:off x="3143122" y="1579848"/>
                        <a:ext cx="10465683" cy="4410761"/>
                      </a:xfrm>
                      <a:prstGeom prst="rect">
                        <a:avLst/>
                      </a:prstGeom>
                    </p:spPr>
                  </p:pic>
                </p:oleObj>
              </mc:Fallback>
            </mc:AlternateContent>
          </a:graphicData>
        </a:graphic>
      </p:graphicFrame>
    </p:spTree>
    <p:extLst>
      <p:ext uri="{BB962C8B-B14F-4D97-AF65-F5344CB8AC3E}">
        <p14:creationId xmlns:p14="http://schemas.microsoft.com/office/powerpoint/2010/main" val="279090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a:extLst>
              <a:ext uri="{FF2B5EF4-FFF2-40B4-BE49-F238E27FC236}">
                <a16:creationId xmlns:a16="http://schemas.microsoft.com/office/drawing/2014/main" id="{A3F51099-127E-4CF5-8B78-A8093897058B}"/>
              </a:ext>
            </a:extLst>
          </p:cNvPr>
          <p:cNvSpPr>
            <a:spLocks noGrp="1"/>
          </p:cNvSpPr>
          <p:nvPr>
            <p:ph type="body" sz="quarter" idx="11"/>
          </p:nvPr>
        </p:nvSpPr>
        <p:spPr>
          <a:xfrm>
            <a:off x="2964655" y="628386"/>
            <a:ext cx="6624188" cy="996170"/>
          </a:xfrm>
        </p:spPr>
        <p:txBody>
          <a:bodyPr/>
          <a:lstStyle/>
          <a:p>
            <a:r>
              <a:rPr lang="zh-CN" altLang="en-US" dirty="0">
                <a:ea typeface="微软雅黑" panose="020B0503020204020204" pitchFamily="34" charset="-122"/>
              </a:rPr>
              <a:t>成就回顾法     </a:t>
            </a:r>
            <a:r>
              <a:rPr lang="zh-CN" altLang="en-US" dirty="0">
                <a:solidFill>
                  <a:schemeClr val="tx1"/>
                </a:solidFill>
                <a:latin typeface="宋体" panose="02010600030101010101" pitchFamily="2" charset="-122"/>
                <a:ea typeface="宋体" panose="02010600030101010101" pitchFamily="2" charset="-122"/>
                <a:cs typeface="Times New Roman" panose="02020603050405020304" pitchFamily="18" charset="0"/>
              </a:rPr>
              <a:t>课堂活动</a:t>
            </a:r>
            <a:r>
              <a:rPr lang="zh-CN" altLang="en-US"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chemeClr val="tx1"/>
                </a:solidFill>
                <a:latin typeface="宋体" panose="02010600030101010101" pitchFamily="2" charset="-122"/>
                <a:ea typeface="宋体" panose="02010600030101010101" pitchFamily="2" charset="-122"/>
                <a:cs typeface="Times New Roman" panose="02020603050405020304" pitchFamily="18" charset="0"/>
              </a:rPr>
              <a:t>成就故事清单</a:t>
            </a:r>
            <a:r>
              <a:rPr lang="zh-CN" altLang="en-US"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a:t>
            </a:r>
            <a:endParaRPr lang="zh-CN" altLang="en-US" sz="4000" dirty="0">
              <a:solidFill>
                <a:schemeClr val="tx1"/>
              </a:solidFill>
              <a:latin typeface="PPYXXW+FZSSJW--GB1-0"/>
              <a:cs typeface="Times New Roman" panose="02020603050405020304" pitchFamily="18" charset="0"/>
            </a:endParaRPr>
          </a:p>
          <a:p>
            <a:endParaRPr lang="zh-CN" altLang="en-US" dirty="0"/>
          </a:p>
        </p:txBody>
      </p:sp>
      <p:sp>
        <p:nvSpPr>
          <p:cNvPr id="2" name="矩形 1">
            <a:extLst>
              <a:ext uri="{FF2B5EF4-FFF2-40B4-BE49-F238E27FC236}">
                <a16:creationId xmlns:a16="http://schemas.microsoft.com/office/drawing/2014/main" id="{D62564E2-1627-4F5A-BC26-CF9BC8D044CE}"/>
              </a:ext>
            </a:extLst>
          </p:cNvPr>
          <p:cNvSpPr/>
          <p:nvPr/>
        </p:nvSpPr>
        <p:spPr>
          <a:xfrm>
            <a:off x="2100649" y="1466335"/>
            <a:ext cx="9893643" cy="5678478"/>
          </a:xfrm>
          <a:prstGeom prst="rect">
            <a:avLst/>
          </a:prstGeom>
        </p:spPr>
        <p:txBody>
          <a:bodyPr wrap="square">
            <a:spAutoFit/>
          </a:bodyPr>
          <a:lstStyle/>
          <a:p>
            <a:pPr indent="266700">
              <a:lnSpc>
                <a:spcPct val="150000"/>
              </a:lnSpc>
            </a:pPr>
            <a:r>
              <a:rPr lang="zh-CN" altLang="en-US" kern="100" dirty="0">
                <a:latin typeface="PPYXXW+FZSSJW--GB1-0"/>
                <a:ea typeface="宋体" panose="02010600030101010101" pitchFamily="2" charset="-122"/>
                <a:cs typeface="Times New Roman" panose="02020603050405020304" pitchFamily="18" charset="0"/>
              </a:rPr>
              <a:t>  写下我的十大成就事件</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indent="266700">
              <a:lnSpc>
                <a:spcPct val="150000"/>
              </a:lnSpc>
            </a:pPr>
            <a:r>
              <a:rPr lang="zh-CN" altLang="en-US" kern="100" dirty="0">
                <a:latin typeface="PPYXXW+FZSSJW--GB1-0"/>
                <a:ea typeface="宋体" panose="02010600030101010101" pitchFamily="2" charset="-122"/>
                <a:cs typeface="Times New Roman" panose="02020603050405020304" pitchFamily="18" charset="0"/>
              </a:rPr>
              <a:t>  请学生回忆过去曾取得的成就，或者是曾做过自认为比较成功、感觉很好的事情，可以是兼职、学习成绩、商业活动、社会活动、课外活动、领导、人际关系、艺术、运动、协作、研究、社团、家庭、旅游、爱好等等方面。请写出这些成功的经历，越详细越好。</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indent="266700">
              <a:lnSpc>
                <a:spcPct val="150000"/>
              </a:lnSpc>
            </a:pPr>
            <a:r>
              <a:rPr lang="zh-CN" altLang="en-US" kern="100" dirty="0">
                <a:latin typeface="PPYXXW+FZSSJW--GB1-0"/>
                <a:ea typeface="宋体" panose="02010600030101010101" pitchFamily="2" charset="-122"/>
                <a:cs typeface="Times New Roman" panose="02020603050405020304" pitchFamily="18" charset="0"/>
              </a:rPr>
              <a:t>   我的成就事件：</a:t>
            </a:r>
            <a:endParaRPr lang="en-US" altLang="zh-CN" kern="100" dirty="0">
              <a:latin typeface="PPYXXW+FZSSJW--GB1-0"/>
              <a:ea typeface="宋体" panose="02010600030101010101" pitchFamily="2" charset="-122"/>
              <a:cs typeface="Times New Roman" panose="02020603050405020304" pitchFamily="18" charset="0"/>
            </a:endParaRPr>
          </a:p>
          <a:p>
            <a:pPr indent="266700">
              <a:lnSpc>
                <a:spcPct val="150000"/>
              </a:lnSpc>
            </a:pPr>
            <a:r>
              <a:rPr lang="en-US" altLang="zh-CN" sz="1400" kern="100" dirty="0">
                <a:latin typeface="PPYXXW+FZSSJW--GB1-0"/>
                <a:ea typeface="宋体" panose="02010600030101010101" pitchFamily="2" charset="-122"/>
                <a:cs typeface="Times New Roman" panose="02020603050405020304" pitchFamily="18" charset="0"/>
              </a:rPr>
              <a:t>1</a:t>
            </a:r>
            <a:r>
              <a:rPr lang="en-US" altLang="zh-CN" sz="1400" u="sng" kern="100" dirty="0">
                <a:latin typeface="PPYXXW+FZSSJW--GB1-0"/>
                <a:ea typeface="宋体" panose="02010600030101010101" pitchFamily="2" charset="-122"/>
                <a:cs typeface="Times New Roman" panose="02020603050405020304" pitchFamily="18" charset="0"/>
              </a:rPr>
              <a:t>                                                                      </a:t>
            </a:r>
            <a:endParaRPr lang="en-US" altLang="zh-CN" sz="1400" kern="100" dirty="0">
              <a:latin typeface="PPYXXW+FZSSJW--GB1-0"/>
              <a:ea typeface="宋体" panose="02010600030101010101" pitchFamily="2" charset="-122"/>
              <a:cs typeface="Times New Roman" panose="02020603050405020304" pitchFamily="18" charset="0"/>
            </a:endParaRPr>
          </a:p>
          <a:p>
            <a:pPr indent="266700">
              <a:lnSpc>
                <a:spcPct val="150000"/>
              </a:lnSpc>
            </a:pPr>
            <a:r>
              <a:rPr lang="en-US" altLang="zh-CN" sz="1400" kern="100" dirty="0">
                <a:latin typeface="PPYXXW+FZSSJW--GB1-0"/>
                <a:ea typeface="宋体" panose="02010600030101010101" pitchFamily="2" charset="-122"/>
                <a:cs typeface="Times New Roman" panose="02020603050405020304" pitchFamily="18" charset="0"/>
              </a:rPr>
              <a:t>2</a:t>
            </a:r>
          </a:p>
          <a:p>
            <a:pPr indent="266700">
              <a:lnSpc>
                <a:spcPct val="150000"/>
              </a:lnSpc>
            </a:pPr>
            <a:r>
              <a:rPr lang="en-US" altLang="zh-CN" sz="1400" kern="100" dirty="0">
                <a:latin typeface="PPYXXW+FZSSJW--GB1-0"/>
                <a:ea typeface="宋体" panose="02010600030101010101" pitchFamily="2" charset="-122"/>
                <a:cs typeface="Times New Roman" panose="02020603050405020304" pitchFamily="18" charset="0"/>
              </a:rPr>
              <a:t>3</a:t>
            </a:r>
          </a:p>
          <a:p>
            <a:pPr indent="266700">
              <a:lnSpc>
                <a:spcPct val="150000"/>
              </a:lnSpc>
            </a:pPr>
            <a:r>
              <a:rPr lang="en-US" altLang="zh-CN" sz="1400" kern="100" dirty="0">
                <a:latin typeface="PPYXXW+FZSSJW--GB1-0"/>
                <a:ea typeface="宋体" panose="02010600030101010101" pitchFamily="2" charset="-122"/>
                <a:cs typeface="Times New Roman" panose="02020603050405020304" pitchFamily="18" charset="0"/>
              </a:rPr>
              <a:t>4</a:t>
            </a:r>
          </a:p>
          <a:p>
            <a:pPr indent="266700">
              <a:lnSpc>
                <a:spcPct val="150000"/>
              </a:lnSpc>
            </a:pPr>
            <a:r>
              <a:rPr lang="en-US" altLang="zh-CN" sz="1400" kern="100" dirty="0">
                <a:latin typeface="PPYXXW+FZSSJW--GB1-0"/>
                <a:ea typeface="宋体" panose="02010600030101010101" pitchFamily="2" charset="-122"/>
                <a:cs typeface="Times New Roman" panose="02020603050405020304" pitchFamily="18" charset="0"/>
              </a:rPr>
              <a:t>5</a:t>
            </a:r>
          </a:p>
          <a:p>
            <a:pPr indent="266700">
              <a:lnSpc>
                <a:spcPct val="150000"/>
              </a:lnSpc>
            </a:pPr>
            <a:r>
              <a:rPr lang="en-US" altLang="zh-CN" sz="1400" kern="100" dirty="0">
                <a:latin typeface="PPYXXW+FZSSJW--GB1-0"/>
                <a:ea typeface="宋体" panose="02010600030101010101" pitchFamily="2" charset="-122"/>
                <a:cs typeface="Times New Roman" panose="02020603050405020304" pitchFamily="18" charset="0"/>
              </a:rPr>
              <a:t>6</a:t>
            </a:r>
          </a:p>
          <a:p>
            <a:pPr indent="266700">
              <a:lnSpc>
                <a:spcPct val="150000"/>
              </a:lnSpc>
            </a:pPr>
            <a:r>
              <a:rPr lang="en-US" altLang="zh-CN" sz="1400" kern="100" dirty="0">
                <a:latin typeface="PPYXXW+FZSSJW--GB1-0"/>
                <a:ea typeface="宋体" panose="02010600030101010101" pitchFamily="2" charset="-122"/>
                <a:cs typeface="Times New Roman" panose="02020603050405020304" pitchFamily="18" charset="0"/>
              </a:rPr>
              <a:t>7</a:t>
            </a:r>
          </a:p>
          <a:p>
            <a:pPr indent="266700">
              <a:lnSpc>
                <a:spcPct val="150000"/>
              </a:lnSpc>
            </a:pPr>
            <a:r>
              <a:rPr lang="en-US" altLang="zh-CN" sz="1400" kern="100" dirty="0">
                <a:latin typeface="PPYXXW+FZSSJW--GB1-0"/>
                <a:ea typeface="宋体" panose="02010600030101010101" pitchFamily="2" charset="-122"/>
                <a:cs typeface="Times New Roman" panose="02020603050405020304" pitchFamily="18" charset="0"/>
              </a:rPr>
              <a:t>8</a:t>
            </a:r>
          </a:p>
          <a:p>
            <a:pPr indent="266700">
              <a:lnSpc>
                <a:spcPct val="150000"/>
              </a:lnSpc>
            </a:pPr>
            <a:r>
              <a:rPr lang="en-US" altLang="zh-CN" sz="1400" kern="100" dirty="0">
                <a:latin typeface="PPYXXW+FZSSJW--GB1-0"/>
                <a:ea typeface="宋体" panose="02010600030101010101" pitchFamily="2" charset="-122"/>
                <a:cs typeface="Times New Roman" panose="02020603050405020304" pitchFamily="18" charset="0"/>
              </a:rPr>
              <a:t>9</a:t>
            </a:r>
          </a:p>
          <a:p>
            <a:pPr indent="266700">
              <a:lnSpc>
                <a:spcPct val="150000"/>
              </a:lnSpc>
            </a:pPr>
            <a:r>
              <a:rPr lang="en-US" altLang="zh-CN" sz="1400" kern="100" dirty="0">
                <a:latin typeface="PPYXXW+FZSSJW--GB1-0"/>
                <a:ea typeface="宋体" panose="02010600030101010101" pitchFamily="2" charset="-122"/>
                <a:cs typeface="Times New Roman" panose="02020603050405020304" pitchFamily="18" charset="0"/>
              </a:rPr>
              <a:t>10</a:t>
            </a:r>
            <a:endParaRPr lang="zh-CN" altLang="en-US" sz="1400" kern="100" dirty="0">
              <a:latin typeface="Calibri" panose="020F0502020204030204" pitchFamily="34" charset="0"/>
              <a:ea typeface="宋体" panose="02010600030101010101" pitchFamily="2" charset="-122"/>
              <a:cs typeface="Times New Roman" panose="02020603050405020304" pitchFamily="18" charset="0"/>
            </a:endParaRPr>
          </a:p>
          <a:p>
            <a:r>
              <a:rPr lang="en-US" altLang="zh-CN" u="sng" kern="100" dirty="0">
                <a:latin typeface="PPYXXW+FZSSJW--GB1-0"/>
                <a:ea typeface="宋体" panose="02010600030101010101" pitchFamily="2" charset="-122"/>
                <a:cs typeface="Times New Roman" panose="02020603050405020304" pitchFamily="18" charset="0"/>
              </a:rPr>
              <a:t> </a:t>
            </a:r>
            <a:r>
              <a:rPr lang="zh-CN" altLang="en-US" kern="100" dirty="0">
                <a:latin typeface="PPYXXW+FZSSJW--GB1-0"/>
                <a:ea typeface="宋体" panose="02010600030101010101" pitchFamily="2" charset="-122"/>
                <a:cs typeface="Times New Roman" panose="02020603050405020304" pitchFamily="18" charset="0"/>
              </a:rPr>
              <a:t> </a:t>
            </a:r>
            <a:r>
              <a:rPr lang="zh-CN" altLang="en-US" u="sng" kern="100" dirty="0">
                <a:latin typeface="PPYXXW+FZSSJW--GB1-0"/>
                <a:ea typeface="宋体" panose="02010600030101010101" pitchFamily="2" charset="-122"/>
                <a:cs typeface="Times New Roman" panose="02020603050405020304" pitchFamily="18" charset="0"/>
              </a:rPr>
              <a:t>                                                   </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547277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1"/>
          </p:nvPr>
        </p:nvSpPr>
        <p:spPr>
          <a:xfrm>
            <a:off x="3730774" y="990851"/>
            <a:ext cx="5454415" cy="480131"/>
          </a:xfrm>
        </p:spPr>
        <p:txBody>
          <a:bodyPr/>
          <a:lstStyle/>
          <a:p>
            <a:r>
              <a:rPr lang="zh-CN" altLang="en-US" dirty="0"/>
              <a:t>活动与拓展</a:t>
            </a:r>
          </a:p>
        </p:txBody>
      </p:sp>
      <p:cxnSp>
        <p:nvCxnSpPr>
          <p:cNvPr id="2" name="直接连接符 1"/>
          <p:cNvCxnSpPr/>
          <p:nvPr/>
        </p:nvCxnSpPr>
        <p:spPr>
          <a:xfrm>
            <a:off x="0" y="1601024"/>
            <a:ext cx="11106785" cy="24130"/>
          </a:xfrm>
          <a:prstGeom prst="line">
            <a:avLst/>
          </a:prstGeom>
          <a:ln w="57150"/>
        </p:spPr>
        <p:style>
          <a:lnRef idx="1">
            <a:schemeClr val="accent1"/>
          </a:lnRef>
          <a:fillRef idx="0">
            <a:schemeClr val="accent1"/>
          </a:fillRef>
          <a:effectRef idx="0">
            <a:schemeClr val="accent1"/>
          </a:effectRef>
          <a:fontRef idx="minor">
            <a:schemeClr val="tx1"/>
          </a:fontRef>
        </p:style>
      </p:cxnSp>
      <p:graphicFrame>
        <p:nvGraphicFramePr>
          <p:cNvPr id="4" name="图示 3">
            <a:extLst>
              <a:ext uri="{FF2B5EF4-FFF2-40B4-BE49-F238E27FC236}">
                <a16:creationId xmlns:a16="http://schemas.microsoft.com/office/drawing/2014/main" id="{F744417A-92F5-4F93-A260-D099519E69D4}"/>
              </a:ext>
            </a:extLst>
          </p:cNvPr>
          <p:cNvGraphicFramePr/>
          <p:nvPr>
            <p:extLst>
              <p:ext uri="{D42A27DB-BD31-4B8C-83A1-F6EECF244321}">
                <p14:modId xmlns:p14="http://schemas.microsoft.com/office/powerpoint/2010/main" val="535794936"/>
              </p:ext>
            </p:extLst>
          </p:nvPr>
        </p:nvGraphicFramePr>
        <p:xfrm>
          <a:off x="2228335" y="2421923"/>
          <a:ext cx="7735330" cy="1568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1"/>
          </p:nvPr>
        </p:nvSpPr>
        <p:spPr>
          <a:xfrm>
            <a:off x="4686364" y="990851"/>
            <a:ext cx="3962400" cy="478155"/>
          </a:xfrm>
        </p:spPr>
        <p:txBody>
          <a:bodyPr/>
          <a:lstStyle/>
          <a:p>
            <a:r>
              <a:rPr lang="zh-CN" altLang="en-US" dirty="0"/>
              <a:t>思考与讨论</a:t>
            </a:r>
          </a:p>
        </p:txBody>
      </p:sp>
      <p:cxnSp>
        <p:nvCxnSpPr>
          <p:cNvPr id="2" name="直接连接符 1"/>
          <p:cNvCxnSpPr/>
          <p:nvPr/>
        </p:nvCxnSpPr>
        <p:spPr>
          <a:xfrm>
            <a:off x="0" y="1601024"/>
            <a:ext cx="11106785" cy="24130"/>
          </a:xfrm>
          <a:prstGeom prst="line">
            <a:avLst/>
          </a:prstGeom>
          <a:ln w="57150"/>
        </p:spPr>
        <p:style>
          <a:lnRef idx="1">
            <a:schemeClr val="accent1"/>
          </a:lnRef>
          <a:fillRef idx="0">
            <a:schemeClr val="accent1"/>
          </a:fillRef>
          <a:effectRef idx="0">
            <a:schemeClr val="accent1"/>
          </a:effectRef>
          <a:fontRef idx="minor">
            <a:schemeClr val="tx1"/>
          </a:fontRef>
        </p:style>
      </p:cxnSp>
      <p:graphicFrame>
        <p:nvGraphicFramePr>
          <p:cNvPr id="4" name="图示 3">
            <a:extLst>
              <a:ext uri="{FF2B5EF4-FFF2-40B4-BE49-F238E27FC236}">
                <a16:creationId xmlns:a16="http://schemas.microsoft.com/office/drawing/2014/main" id="{F744417A-92F5-4F93-A260-D099519E69D4}"/>
              </a:ext>
            </a:extLst>
          </p:cNvPr>
          <p:cNvGraphicFramePr/>
          <p:nvPr>
            <p:extLst>
              <p:ext uri="{D42A27DB-BD31-4B8C-83A1-F6EECF244321}">
                <p14:modId xmlns:p14="http://schemas.microsoft.com/office/powerpoint/2010/main" val="289721208"/>
              </p:ext>
            </p:extLst>
          </p:nvPr>
        </p:nvGraphicFramePr>
        <p:xfrm>
          <a:off x="2228335" y="2421923"/>
          <a:ext cx="8373762" cy="24636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2925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a:xfrm>
            <a:off x="2964655" y="628386"/>
            <a:ext cx="3962400" cy="3136243"/>
          </a:xfrm>
          <a:prstGeom prst="rect">
            <a:avLst/>
          </a:prstGeom>
        </p:spPr>
        <p:txBody>
          <a:bodyPr/>
          <a:lstStyle/>
          <a:p>
            <a:r>
              <a:rPr lang="zh-CN" altLang="en-US" sz="4800" dirty="0">
                <a:sym typeface="+mn-ea"/>
              </a:rPr>
              <a:t>第二节 </a:t>
            </a:r>
            <a:endParaRPr lang="en-US" altLang="zh-CN" sz="4800" dirty="0">
              <a:sym typeface="+mn-ea"/>
            </a:endParaRPr>
          </a:p>
          <a:p>
            <a:r>
              <a:rPr lang="zh-CN" altLang="en-US" sz="4800" dirty="0"/>
              <a:t>探索职业性格</a:t>
            </a:r>
          </a:p>
          <a:p>
            <a:endParaRPr lang="zh-CN" altLang="en-US" sz="4800" dirty="0"/>
          </a:p>
          <a:p>
            <a:endParaRPr lang="zh-CN" altLang="en-US" sz="4800" dirty="0">
              <a:latin typeface="Calibri" panose="020F0502020204030204" pitchFamily="34" charset="0"/>
              <a:ea typeface="微软雅黑" panose="020B0503020204020204" pitchFamily="34" charset="-122"/>
              <a:cs typeface="+mn-ea"/>
              <a:sym typeface="Calibri" panose="020F0502020204030204" pitchFamily="34" charset="0"/>
            </a:endParaRPr>
          </a:p>
        </p:txBody>
      </p:sp>
    </p:spTree>
    <p:extLst>
      <p:ext uri="{BB962C8B-B14F-4D97-AF65-F5344CB8AC3E}">
        <p14:creationId xmlns:p14="http://schemas.microsoft.com/office/powerpoint/2010/main" val="1133134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a:xfrm>
            <a:off x="2964815" y="628650"/>
            <a:ext cx="8742680" cy="1512209"/>
          </a:xfrm>
          <a:prstGeom prst="rect">
            <a:avLst/>
          </a:prstGeom>
        </p:spPr>
        <p:txBody>
          <a:bodyPr wrap="square"/>
          <a:lstStyle/>
          <a:p>
            <a:r>
              <a:rPr lang="zh-CN" altLang="en-US" dirty="0">
                <a:latin typeface="Calibri" panose="020F0502020204030204" pitchFamily="34" charset="0"/>
                <a:ea typeface="微软雅黑" panose="020B0503020204020204" pitchFamily="34" charset="-122"/>
                <a:cs typeface="+mn-ea"/>
                <a:sym typeface="Calibri" panose="020F0502020204030204" pitchFamily="34" charset="0"/>
              </a:rPr>
              <a:t>案例分析  </a:t>
            </a:r>
            <a:r>
              <a:rPr lang="zh-CN" altLang="en-US" i="1" dirty="0">
                <a:solidFill>
                  <a:schemeClr val="tx1"/>
                </a:solidFill>
              </a:rPr>
              <a:t>郑丹的进取心哪里去了？</a:t>
            </a:r>
            <a:endParaRPr lang="zh-CN" altLang="en-US" dirty="0">
              <a:solidFill>
                <a:schemeClr val="tx1"/>
              </a:solidFill>
            </a:endParaRPr>
          </a:p>
          <a:p>
            <a:endParaRPr lang="zh-CN" altLang="en-US" dirty="0">
              <a:solidFill>
                <a:schemeClr val="tx1"/>
              </a:solidFill>
              <a:latin typeface="Calibri" panose="020F0502020204030204" pitchFamily="34" charset="0"/>
              <a:ea typeface="微软雅黑" panose="020B0503020204020204" pitchFamily="34" charset="-122"/>
              <a:cs typeface="+mn-ea"/>
            </a:endParaRPr>
          </a:p>
          <a:p>
            <a:endParaRPr lang="zh-CN" altLang="en-US" dirty="0">
              <a:solidFill>
                <a:schemeClr val="tx1"/>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5" name="文本框 4"/>
          <p:cNvSpPr txBox="1"/>
          <p:nvPr/>
        </p:nvSpPr>
        <p:spPr>
          <a:xfrm>
            <a:off x="7689961" y="2802056"/>
            <a:ext cx="3643314" cy="107721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buClrTx/>
              <a:buSzTx/>
              <a:buFontTx/>
              <a:buNone/>
              <a:defRPr/>
            </a:pPr>
            <a:r>
              <a:rPr kumimoji="0" lang="en-US" altLang="zh-CN" sz="3200" b="1" i="0" u="none" strike="noStrike" kern="0" cap="none" spc="0" normalizeH="0" baseline="0" noProof="0" dirty="0">
                <a:ln>
                  <a:noFill/>
                </a:ln>
                <a:solidFill>
                  <a:schemeClr val="bg1"/>
                </a:solidFill>
                <a:effectLst/>
                <a:uLnTx/>
                <a:uFillTx/>
                <a:latin typeface="Calibri" panose="020F0502020204030204" pitchFamily="34" charset="0"/>
                <a:ea typeface="微软雅黑" panose="020B0503020204020204" pitchFamily="34" charset="-122"/>
                <a:cs typeface="+mn-ea"/>
                <a:sym typeface="Calibri" panose="020F0502020204030204" pitchFamily="34" charset="0"/>
              </a:rPr>
              <a:t>ADD YOUR </a:t>
            </a:r>
          </a:p>
          <a:p>
            <a:pPr marL="0" marR="0" lvl="0" indent="0" defTabSz="914400" eaLnBrk="1" fontAlgn="auto" latinLnBrk="0" hangingPunct="1">
              <a:lnSpc>
                <a:spcPct val="100000"/>
              </a:lnSpc>
              <a:spcAft>
                <a:spcPts val="0"/>
              </a:spcAft>
              <a:buClrTx/>
              <a:buSzTx/>
              <a:buFontTx/>
              <a:buNone/>
              <a:defRPr/>
            </a:pPr>
            <a:r>
              <a:rPr kumimoji="0" lang="en-US" altLang="zh-CN" sz="3200" b="1" i="0" u="none" strike="noStrike" kern="0" cap="none" spc="0" normalizeH="0" baseline="0" noProof="0" dirty="0">
                <a:ln>
                  <a:noFill/>
                </a:ln>
                <a:solidFill>
                  <a:schemeClr val="bg1"/>
                </a:solidFill>
                <a:effectLst/>
                <a:uLnTx/>
                <a:uFillTx/>
                <a:latin typeface="Calibri" panose="020F0502020204030204" pitchFamily="34" charset="0"/>
                <a:ea typeface="微软雅黑" panose="020B0503020204020204" pitchFamily="34" charset="-122"/>
                <a:cs typeface="+mn-ea"/>
                <a:sym typeface="Calibri" panose="020F0502020204030204" pitchFamily="34" charset="0"/>
              </a:rPr>
              <a:t>TITLE HERE ADD</a:t>
            </a:r>
            <a:endParaRPr kumimoji="0" lang="zh-CN" altLang="en-US" sz="3200" b="1" i="0" u="none" strike="noStrike" kern="0" cap="none" spc="0" normalizeH="0" baseline="0" noProof="0" dirty="0">
              <a:ln>
                <a:noFill/>
              </a:ln>
              <a:solidFill>
                <a:schemeClr val="bg1"/>
              </a:solidFill>
              <a:effectLst/>
              <a:uLnTx/>
              <a:uFillTx/>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3" name="文本框 2"/>
          <p:cNvSpPr txBox="1"/>
          <p:nvPr/>
        </p:nvSpPr>
        <p:spPr>
          <a:xfrm>
            <a:off x="1828800" y="1744345"/>
            <a:ext cx="9613900" cy="4885424"/>
          </a:xfrm>
          <a:prstGeom prst="rect">
            <a:avLst/>
          </a:prstGeom>
          <a:noFill/>
        </p:spPr>
        <p:txBody>
          <a:bodyPr wrap="square" lIns="91424" tIns="45712" rIns="91424" bIns="45712" rtlCol="0">
            <a:spAutoFit/>
          </a:bodyPr>
          <a:lstStyle/>
          <a:p>
            <a:pPr>
              <a:lnSpc>
                <a:spcPct val="150000"/>
              </a:lnSpc>
            </a:pPr>
            <a:r>
              <a:rPr lang="zh-CN" altLang="en-US" sz="2400" dirty="0"/>
              <a:t>        郑丹是福建某高职毕业生，刚毕业半年的她一直不开心，原因是什么？入错行！由于是她是独生子女，父母一直都希望她能找到一份稳定的工作，如公务员、事业单位之类。郑丹也是一个乖乖女，也希望能满足父母的愿望。毕业之后，她并没有留在大城市打拼，而是回到了小县城考了一个公务员。郑丹的性格活泼开朗，但没有耐心，一天八小时根本坐不住。性格的不合适，时常有念叨着在北上广深的一线城市的繁华，工作日益没有滋味，少了进取心。</a:t>
            </a:r>
          </a:p>
          <a:p>
            <a:pPr defTabSz="685165">
              <a:lnSpc>
                <a:spcPct val="150000"/>
              </a:lnSpc>
              <a:defRPr/>
            </a:pPr>
            <a:endParaRPr lang="zh-CN" altLang="en-US" sz="2400" dirty="0">
              <a:latin typeface="+mn-ea"/>
            </a:endParaRPr>
          </a:p>
          <a:p>
            <a:pPr marL="0" marR="0" lvl="0" indent="0" defTabSz="685165" eaLnBrk="1" fontAlgn="auto" latinLnBrk="0" hangingPunct="1">
              <a:lnSpc>
                <a:spcPct val="130000"/>
              </a:lnSpc>
              <a:spcBef>
                <a:spcPts val="0"/>
              </a:spcBef>
              <a:spcAft>
                <a:spcPts val="0"/>
              </a:spcAft>
              <a:buClrTx/>
              <a:buSzTx/>
              <a:buFontTx/>
              <a:buNone/>
              <a:defRPr/>
            </a:pPr>
            <a:endParaRPr kumimoji="0" lang="en-US" sz="20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Tree>
    <p:extLst>
      <p:ext uri="{BB962C8B-B14F-4D97-AF65-F5344CB8AC3E}">
        <p14:creationId xmlns:p14="http://schemas.microsoft.com/office/powerpoint/2010/main" val="420199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B71B99A3-0593-4631-A9B1-E4DA1B2B5E1F}"/>
              </a:ext>
            </a:extLst>
          </p:cNvPr>
          <p:cNvSpPr>
            <a:spLocks noChangeArrowheads="1"/>
          </p:cNvSpPr>
          <p:nvPr/>
        </p:nvSpPr>
        <p:spPr bwMode="auto">
          <a:xfrm>
            <a:off x="1502056" y="2190865"/>
            <a:ext cx="9477625" cy="110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25000"/>
              </a:lnSpc>
              <a:spcBef>
                <a:spcPct val="20000"/>
              </a:spcBef>
              <a:buChar char="•"/>
              <a:defRPr sz="3200">
                <a:solidFill>
                  <a:schemeClr val="bg1"/>
                </a:solidFill>
                <a:latin typeface="Arial" panose="020B0604020202020204" pitchFamily="34" charset="0"/>
                <a:ea typeface="华文隶书" panose="02010800040101010101" pitchFamily="2" charset="-122"/>
                <a:cs typeface="宋体" panose="02010600030101010101" pitchFamily="2" charset="-122"/>
              </a:defRPr>
            </a:lvl1pPr>
            <a:lvl2pPr marL="742950" indent="-285750">
              <a:lnSpc>
                <a:spcPct val="125000"/>
              </a:lnSpc>
              <a:spcBef>
                <a:spcPct val="20000"/>
              </a:spcBef>
              <a:buChar char="–"/>
              <a:defRPr sz="2800">
                <a:solidFill>
                  <a:schemeClr val="bg1"/>
                </a:solidFill>
                <a:latin typeface="Arial" panose="020B0604020202020204" pitchFamily="34" charset="0"/>
                <a:ea typeface="华文隶书" panose="02010800040101010101" pitchFamily="2" charset="-122"/>
                <a:cs typeface="宋体" panose="02010600030101010101" pitchFamily="2" charset="-122"/>
              </a:defRPr>
            </a:lvl2pPr>
            <a:lvl3pPr marL="1143000" indent="-228600">
              <a:lnSpc>
                <a:spcPct val="125000"/>
              </a:lnSpc>
              <a:spcBef>
                <a:spcPct val="20000"/>
              </a:spcBef>
              <a:buChar char="•"/>
              <a:defRPr sz="2400">
                <a:solidFill>
                  <a:schemeClr val="bg1"/>
                </a:solidFill>
                <a:latin typeface="Arial" panose="020B0604020202020204" pitchFamily="34" charset="0"/>
                <a:ea typeface="微软雅黑" panose="020B0503020204020204" pitchFamily="34" charset="-122"/>
                <a:cs typeface="宋体" panose="02010600030101010101" pitchFamily="2" charset="-122"/>
              </a:defRPr>
            </a:lvl3pPr>
            <a:lvl4pPr marL="1600200" indent="-228600">
              <a:lnSpc>
                <a:spcPct val="125000"/>
              </a:lnSpc>
              <a:spcBef>
                <a:spcPct val="20000"/>
              </a:spcBef>
              <a:buChar char="–"/>
              <a:defRPr sz="2000">
                <a:solidFill>
                  <a:schemeClr val="bg1"/>
                </a:solidFill>
                <a:latin typeface="Arial" panose="020B0604020202020204" pitchFamily="34" charset="0"/>
                <a:ea typeface="微软雅黑" panose="020B0503020204020204" pitchFamily="34" charset="-122"/>
                <a:cs typeface="宋体" panose="02010600030101010101" pitchFamily="2" charset="-122"/>
              </a:defRPr>
            </a:lvl4pPr>
            <a:lvl5pPr marL="2057400" indent="-228600">
              <a:lnSpc>
                <a:spcPct val="125000"/>
              </a:lnSpc>
              <a:spcBef>
                <a:spcPct val="20000"/>
              </a:spcBef>
              <a:buChar char="»"/>
              <a:defRPr sz="2000">
                <a:solidFill>
                  <a:schemeClr val="bg1"/>
                </a:solidFill>
                <a:latin typeface="Arial" panose="020B0604020202020204" pitchFamily="34" charset="0"/>
                <a:ea typeface="微软雅黑" panose="020B0503020204020204" pitchFamily="34" charset="-122"/>
                <a:cs typeface="宋体" panose="02010600030101010101" pitchFamily="2" charset="-122"/>
              </a:defRPr>
            </a:lvl5pPr>
            <a:lvl6pPr marL="2514600" indent="-228600" eaLnBrk="0" fontAlgn="base" hangingPunct="0">
              <a:lnSpc>
                <a:spcPct val="125000"/>
              </a:lnSpc>
              <a:spcBef>
                <a:spcPct val="20000"/>
              </a:spcBef>
              <a:spcAft>
                <a:spcPct val="0"/>
              </a:spcAft>
              <a:buChar char="»"/>
              <a:defRPr sz="2000">
                <a:solidFill>
                  <a:schemeClr val="bg1"/>
                </a:solidFill>
                <a:latin typeface="Arial" panose="020B0604020202020204" pitchFamily="34" charset="0"/>
                <a:ea typeface="微软雅黑" panose="020B0503020204020204" pitchFamily="34" charset="-122"/>
                <a:cs typeface="宋体" panose="02010600030101010101" pitchFamily="2" charset="-122"/>
              </a:defRPr>
            </a:lvl6pPr>
            <a:lvl7pPr marL="2971800" indent="-228600" eaLnBrk="0" fontAlgn="base" hangingPunct="0">
              <a:lnSpc>
                <a:spcPct val="125000"/>
              </a:lnSpc>
              <a:spcBef>
                <a:spcPct val="20000"/>
              </a:spcBef>
              <a:spcAft>
                <a:spcPct val="0"/>
              </a:spcAft>
              <a:buChar char="»"/>
              <a:defRPr sz="2000">
                <a:solidFill>
                  <a:schemeClr val="bg1"/>
                </a:solidFill>
                <a:latin typeface="Arial" panose="020B0604020202020204" pitchFamily="34" charset="0"/>
                <a:ea typeface="微软雅黑" panose="020B0503020204020204" pitchFamily="34" charset="-122"/>
                <a:cs typeface="宋体" panose="02010600030101010101" pitchFamily="2" charset="-122"/>
              </a:defRPr>
            </a:lvl7pPr>
            <a:lvl8pPr marL="3429000" indent="-228600" eaLnBrk="0" fontAlgn="base" hangingPunct="0">
              <a:lnSpc>
                <a:spcPct val="125000"/>
              </a:lnSpc>
              <a:spcBef>
                <a:spcPct val="20000"/>
              </a:spcBef>
              <a:spcAft>
                <a:spcPct val="0"/>
              </a:spcAft>
              <a:buChar char="»"/>
              <a:defRPr sz="2000">
                <a:solidFill>
                  <a:schemeClr val="bg1"/>
                </a:solidFill>
                <a:latin typeface="Arial" panose="020B0604020202020204" pitchFamily="34" charset="0"/>
                <a:ea typeface="微软雅黑" panose="020B0503020204020204" pitchFamily="34" charset="-122"/>
                <a:cs typeface="宋体" panose="02010600030101010101" pitchFamily="2" charset="-122"/>
              </a:defRPr>
            </a:lvl8pPr>
            <a:lvl9pPr marL="3886200" indent="-228600" eaLnBrk="0" fontAlgn="base" hangingPunct="0">
              <a:lnSpc>
                <a:spcPct val="125000"/>
              </a:lnSpc>
              <a:spcBef>
                <a:spcPct val="20000"/>
              </a:spcBef>
              <a:spcAft>
                <a:spcPct val="0"/>
              </a:spcAft>
              <a:buChar char="»"/>
              <a:defRPr sz="2000">
                <a:solidFill>
                  <a:schemeClr val="bg1"/>
                </a:solidFill>
                <a:latin typeface="Arial" panose="020B0604020202020204" pitchFamily="34" charset="0"/>
                <a:ea typeface="微软雅黑" panose="020B0503020204020204" pitchFamily="34" charset="-122"/>
                <a:cs typeface="宋体" panose="02010600030101010101" pitchFamily="2" charset="-122"/>
              </a:defRPr>
            </a:lvl9pPr>
          </a:lstStyle>
          <a:p>
            <a:pPr eaLnBrk="1" hangingPunct="1">
              <a:lnSpc>
                <a:spcPct val="145000"/>
              </a:lnSpc>
              <a:spcBef>
                <a:spcPct val="0"/>
              </a:spcBef>
              <a:buFontTx/>
              <a:buNone/>
            </a:pPr>
            <a:r>
              <a:rPr lang="zh-CN" altLang="en-US" sz="2399" dirty="0">
                <a:solidFill>
                  <a:schemeClr val="tx1"/>
                </a:solidFill>
                <a:ea typeface="微软雅黑" panose="020B0503020204020204" pitchFamily="34" charset="-122"/>
              </a:rPr>
              <a:t>内涵：是一个人在对现实的稳定态度和习惯化了的行为方式中所表现出来的个性心理特征。</a:t>
            </a:r>
          </a:p>
        </p:txBody>
      </p:sp>
      <p:sp>
        <p:nvSpPr>
          <p:cNvPr id="10" name="Rectangle 4">
            <a:extLst>
              <a:ext uri="{FF2B5EF4-FFF2-40B4-BE49-F238E27FC236}">
                <a16:creationId xmlns:a16="http://schemas.microsoft.com/office/drawing/2014/main" id="{CF642D23-1ABA-42DC-B9FB-2A882B8D3153}"/>
              </a:ext>
            </a:extLst>
          </p:cNvPr>
          <p:cNvSpPr>
            <a:spLocks noChangeArrowheads="1"/>
          </p:cNvSpPr>
          <p:nvPr/>
        </p:nvSpPr>
        <p:spPr bwMode="auto">
          <a:xfrm>
            <a:off x="2234238" y="3562233"/>
            <a:ext cx="5721701" cy="56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25000"/>
              </a:lnSpc>
              <a:spcBef>
                <a:spcPct val="20000"/>
              </a:spcBef>
              <a:buChar char="•"/>
              <a:defRPr sz="3200">
                <a:solidFill>
                  <a:schemeClr val="bg1"/>
                </a:solidFill>
                <a:latin typeface="Arial" panose="020B0604020202020204" pitchFamily="34" charset="0"/>
                <a:ea typeface="华文隶书" panose="02010800040101010101" pitchFamily="2" charset="-122"/>
                <a:cs typeface="宋体" panose="02010600030101010101" pitchFamily="2" charset="-122"/>
              </a:defRPr>
            </a:lvl1pPr>
            <a:lvl2pPr marL="742950" indent="-285750">
              <a:lnSpc>
                <a:spcPct val="125000"/>
              </a:lnSpc>
              <a:spcBef>
                <a:spcPct val="20000"/>
              </a:spcBef>
              <a:buChar char="–"/>
              <a:defRPr sz="2800">
                <a:solidFill>
                  <a:schemeClr val="bg1"/>
                </a:solidFill>
                <a:latin typeface="Arial" panose="020B0604020202020204" pitchFamily="34" charset="0"/>
                <a:ea typeface="华文隶书" panose="02010800040101010101" pitchFamily="2" charset="-122"/>
                <a:cs typeface="宋体" panose="02010600030101010101" pitchFamily="2" charset="-122"/>
              </a:defRPr>
            </a:lvl2pPr>
            <a:lvl3pPr marL="1143000" indent="-228600">
              <a:lnSpc>
                <a:spcPct val="125000"/>
              </a:lnSpc>
              <a:spcBef>
                <a:spcPct val="20000"/>
              </a:spcBef>
              <a:buChar char="•"/>
              <a:defRPr sz="2400">
                <a:solidFill>
                  <a:schemeClr val="bg1"/>
                </a:solidFill>
                <a:latin typeface="Arial" panose="020B0604020202020204" pitchFamily="34" charset="0"/>
                <a:ea typeface="微软雅黑" panose="020B0503020204020204" pitchFamily="34" charset="-122"/>
                <a:cs typeface="宋体" panose="02010600030101010101" pitchFamily="2" charset="-122"/>
              </a:defRPr>
            </a:lvl3pPr>
            <a:lvl4pPr marL="1600200" indent="-228600">
              <a:lnSpc>
                <a:spcPct val="125000"/>
              </a:lnSpc>
              <a:spcBef>
                <a:spcPct val="20000"/>
              </a:spcBef>
              <a:buChar char="–"/>
              <a:defRPr sz="2000">
                <a:solidFill>
                  <a:schemeClr val="bg1"/>
                </a:solidFill>
                <a:latin typeface="Arial" panose="020B0604020202020204" pitchFamily="34" charset="0"/>
                <a:ea typeface="微软雅黑" panose="020B0503020204020204" pitchFamily="34" charset="-122"/>
                <a:cs typeface="宋体" panose="02010600030101010101" pitchFamily="2" charset="-122"/>
              </a:defRPr>
            </a:lvl4pPr>
            <a:lvl5pPr marL="2057400" indent="-228600">
              <a:lnSpc>
                <a:spcPct val="125000"/>
              </a:lnSpc>
              <a:spcBef>
                <a:spcPct val="20000"/>
              </a:spcBef>
              <a:buChar char="»"/>
              <a:defRPr sz="2000">
                <a:solidFill>
                  <a:schemeClr val="bg1"/>
                </a:solidFill>
                <a:latin typeface="Arial" panose="020B0604020202020204" pitchFamily="34" charset="0"/>
                <a:ea typeface="微软雅黑" panose="020B0503020204020204" pitchFamily="34" charset="-122"/>
                <a:cs typeface="宋体" panose="02010600030101010101" pitchFamily="2" charset="-122"/>
              </a:defRPr>
            </a:lvl5pPr>
            <a:lvl6pPr marL="2514600" indent="-228600" eaLnBrk="0" fontAlgn="base" hangingPunct="0">
              <a:lnSpc>
                <a:spcPct val="125000"/>
              </a:lnSpc>
              <a:spcBef>
                <a:spcPct val="20000"/>
              </a:spcBef>
              <a:spcAft>
                <a:spcPct val="0"/>
              </a:spcAft>
              <a:buChar char="»"/>
              <a:defRPr sz="2000">
                <a:solidFill>
                  <a:schemeClr val="bg1"/>
                </a:solidFill>
                <a:latin typeface="Arial" panose="020B0604020202020204" pitchFamily="34" charset="0"/>
                <a:ea typeface="微软雅黑" panose="020B0503020204020204" pitchFamily="34" charset="-122"/>
                <a:cs typeface="宋体" panose="02010600030101010101" pitchFamily="2" charset="-122"/>
              </a:defRPr>
            </a:lvl6pPr>
            <a:lvl7pPr marL="2971800" indent="-228600" eaLnBrk="0" fontAlgn="base" hangingPunct="0">
              <a:lnSpc>
                <a:spcPct val="125000"/>
              </a:lnSpc>
              <a:spcBef>
                <a:spcPct val="20000"/>
              </a:spcBef>
              <a:spcAft>
                <a:spcPct val="0"/>
              </a:spcAft>
              <a:buChar char="»"/>
              <a:defRPr sz="2000">
                <a:solidFill>
                  <a:schemeClr val="bg1"/>
                </a:solidFill>
                <a:latin typeface="Arial" panose="020B0604020202020204" pitchFamily="34" charset="0"/>
                <a:ea typeface="微软雅黑" panose="020B0503020204020204" pitchFamily="34" charset="-122"/>
                <a:cs typeface="宋体" panose="02010600030101010101" pitchFamily="2" charset="-122"/>
              </a:defRPr>
            </a:lvl7pPr>
            <a:lvl8pPr marL="3429000" indent="-228600" eaLnBrk="0" fontAlgn="base" hangingPunct="0">
              <a:lnSpc>
                <a:spcPct val="125000"/>
              </a:lnSpc>
              <a:spcBef>
                <a:spcPct val="20000"/>
              </a:spcBef>
              <a:spcAft>
                <a:spcPct val="0"/>
              </a:spcAft>
              <a:buChar char="»"/>
              <a:defRPr sz="2000">
                <a:solidFill>
                  <a:schemeClr val="bg1"/>
                </a:solidFill>
                <a:latin typeface="Arial" panose="020B0604020202020204" pitchFamily="34" charset="0"/>
                <a:ea typeface="微软雅黑" panose="020B0503020204020204" pitchFamily="34" charset="-122"/>
                <a:cs typeface="宋体" panose="02010600030101010101" pitchFamily="2" charset="-122"/>
              </a:defRPr>
            </a:lvl8pPr>
            <a:lvl9pPr marL="3886200" indent="-228600" eaLnBrk="0" fontAlgn="base" hangingPunct="0">
              <a:lnSpc>
                <a:spcPct val="125000"/>
              </a:lnSpc>
              <a:spcBef>
                <a:spcPct val="20000"/>
              </a:spcBef>
              <a:spcAft>
                <a:spcPct val="0"/>
              </a:spcAft>
              <a:buChar char="»"/>
              <a:defRPr sz="2000">
                <a:solidFill>
                  <a:schemeClr val="bg1"/>
                </a:solidFill>
                <a:latin typeface="Arial" panose="020B0604020202020204" pitchFamily="34" charset="0"/>
                <a:ea typeface="微软雅黑" panose="020B0503020204020204" pitchFamily="34" charset="-122"/>
                <a:cs typeface="宋体" panose="02010600030101010101" pitchFamily="2" charset="-122"/>
              </a:defRPr>
            </a:lvl9pPr>
          </a:lstStyle>
          <a:p>
            <a:pPr eaLnBrk="1" hangingPunct="1">
              <a:lnSpc>
                <a:spcPct val="145000"/>
              </a:lnSpc>
              <a:spcBef>
                <a:spcPct val="0"/>
              </a:spcBef>
              <a:buFontTx/>
              <a:buNone/>
            </a:pPr>
            <a:r>
              <a:rPr lang="zh-CN" altLang="en-US" sz="2399" dirty="0">
                <a:solidFill>
                  <a:schemeClr val="accent1"/>
                </a:solidFill>
                <a:ea typeface="微软雅黑" panose="020B0503020204020204" pitchFamily="34" charset="-122"/>
              </a:rPr>
              <a:t>态度         意志           情绪           理智</a:t>
            </a:r>
          </a:p>
        </p:txBody>
      </p:sp>
      <p:sp>
        <p:nvSpPr>
          <p:cNvPr id="17414" name="Text Box 2">
            <a:extLst>
              <a:ext uri="{FF2B5EF4-FFF2-40B4-BE49-F238E27FC236}">
                <a16:creationId xmlns:a16="http://schemas.microsoft.com/office/drawing/2014/main" id="{BD864F87-F396-4EEA-8E07-28D614E2C29D}"/>
              </a:ext>
            </a:extLst>
          </p:cNvPr>
          <p:cNvSpPr txBox="1">
            <a:spLocks noChangeArrowheads="1"/>
          </p:cNvSpPr>
          <p:nvPr/>
        </p:nvSpPr>
        <p:spPr bwMode="auto">
          <a:xfrm>
            <a:off x="7636459" y="194674"/>
            <a:ext cx="4126226" cy="584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25000"/>
              </a:lnSpc>
              <a:spcBef>
                <a:spcPct val="20000"/>
              </a:spcBef>
              <a:buChar char="•"/>
              <a:defRPr sz="3200">
                <a:solidFill>
                  <a:schemeClr val="bg1"/>
                </a:solidFill>
                <a:latin typeface="Arial" panose="020B0604020202020204" pitchFamily="34" charset="0"/>
                <a:ea typeface="华文隶书" panose="02010800040101010101" pitchFamily="2" charset="-122"/>
                <a:cs typeface="宋体" panose="02010600030101010101" pitchFamily="2" charset="-122"/>
              </a:defRPr>
            </a:lvl1pPr>
            <a:lvl2pPr marL="742950" indent="-285750">
              <a:lnSpc>
                <a:spcPct val="125000"/>
              </a:lnSpc>
              <a:spcBef>
                <a:spcPct val="20000"/>
              </a:spcBef>
              <a:buChar char="–"/>
              <a:defRPr sz="2800">
                <a:solidFill>
                  <a:schemeClr val="bg1"/>
                </a:solidFill>
                <a:latin typeface="Arial" panose="020B0604020202020204" pitchFamily="34" charset="0"/>
                <a:ea typeface="华文隶书" panose="02010800040101010101" pitchFamily="2" charset="-122"/>
                <a:cs typeface="宋体" panose="02010600030101010101" pitchFamily="2" charset="-122"/>
              </a:defRPr>
            </a:lvl2pPr>
            <a:lvl3pPr marL="1143000" indent="-228600">
              <a:lnSpc>
                <a:spcPct val="125000"/>
              </a:lnSpc>
              <a:spcBef>
                <a:spcPct val="20000"/>
              </a:spcBef>
              <a:buChar char="•"/>
              <a:defRPr sz="2400">
                <a:solidFill>
                  <a:schemeClr val="bg1"/>
                </a:solidFill>
                <a:latin typeface="Arial" panose="020B0604020202020204" pitchFamily="34" charset="0"/>
                <a:ea typeface="微软雅黑" panose="020B0503020204020204" pitchFamily="34" charset="-122"/>
                <a:cs typeface="宋体" panose="02010600030101010101" pitchFamily="2" charset="-122"/>
              </a:defRPr>
            </a:lvl3pPr>
            <a:lvl4pPr marL="1600200" indent="-228600">
              <a:lnSpc>
                <a:spcPct val="125000"/>
              </a:lnSpc>
              <a:spcBef>
                <a:spcPct val="20000"/>
              </a:spcBef>
              <a:buChar char="–"/>
              <a:defRPr sz="2000">
                <a:solidFill>
                  <a:schemeClr val="bg1"/>
                </a:solidFill>
                <a:latin typeface="Arial" panose="020B0604020202020204" pitchFamily="34" charset="0"/>
                <a:ea typeface="微软雅黑" panose="020B0503020204020204" pitchFamily="34" charset="-122"/>
                <a:cs typeface="宋体" panose="02010600030101010101" pitchFamily="2" charset="-122"/>
              </a:defRPr>
            </a:lvl4pPr>
            <a:lvl5pPr marL="2057400" indent="-228600">
              <a:lnSpc>
                <a:spcPct val="125000"/>
              </a:lnSpc>
              <a:spcBef>
                <a:spcPct val="20000"/>
              </a:spcBef>
              <a:buChar char="»"/>
              <a:defRPr sz="2000">
                <a:solidFill>
                  <a:schemeClr val="bg1"/>
                </a:solidFill>
                <a:latin typeface="Arial" panose="020B0604020202020204" pitchFamily="34" charset="0"/>
                <a:ea typeface="微软雅黑" panose="020B0503020204020204" pitchFamily="34" charset="-122"/>
                <a:cs typeface="宋体" panose="02010600030101010101" pitchFamily="2" charset="-122"/>
              </a:defRPr>
            </a:lvl5pPr>
            <a:lvl6pPr marL="2514600" indent="-228600" eaLnBrk="0" fontAlgn="base" hangingPunct="0">
              <a:lnSpc>
                <a:spcPct val="125000"/>
              </a:lnSpc>
              <a:spcBef>
                <a:spcPct val="20000"/>
              </a:spcBef>
              <a:spcAft>
                <a:spcPct val="0"/>
              </a:spcAft>
              <a:buChar char="»"/>
              <a:defRPr sz="2000">
                <a:solidFill>
                  <a:schemeClr val="bg1"/>
                </a:solidFill>
                <a:latin typeface="Arial" panose="020B0604020202020204" pitchFamily="34" charset="0"/>
                <a:ea typeface="微软雅黑" panose="020B0503020204020204" pitchFamily="34" charset="-122"/>
                <a:cs typeface="宋体" panose="02010600030101010101" pitchFamily="2" charset="-122"/>
              </a:defRPr>
            </a:lvl6pPr>
            <a:lvl7pPr marL="2971800" indent="-228600" eaLnBrk="0" fontAlgn="base" hangingPunct="0">
              <a:lnSpc>
                <a:spcPct val="125000"/>
              </a:lnSpc>
              <a:spcBef>
                <a:spcPct val="20000"/>
              </a:spcBef>
              <a:spcAft>
                <a:spcPct val="0"/>
              </a:spcAft>
              <a:buChar char="»"/>
              <a:defRPr sz="2000">
                <a:solidFill>
                  <a:schemeClr val="bg1"/>
                </a:solidFill>
                <a:latin typeface="Arial" panose="020B0604020202020204" pitchFamily="34" charset="0"/>
                <a:ea typeface="微软雅黑" panose="020B0503020204020204" pitchFamily="34" charset="-122"/>
                <a:cs typeface="宋体" panose="02010600030101010101" pitchFamily="2" charset="-122"/>
              </a:defRPr>
            </a:lvl7pPr>
            <a:lvl8pPr marL="3429000" indent="-228600" eaLnBrk="0" fontAlgn="base" hangingPunct="0">
              <a:lnSpc>
                <a:spcPct val="125000"/>
              </a:lnSpc>
              <a:spcBef>
                <a:spcPct val="20000"/>
              </a:spcBef>
              <a:spcAft>
                <a:spcPct val="0"/>
              </a:spcAft>
              <a:buChar char="»"/>
              <a:defRPr sz="2000">
                <a:solidFill>
                  <a:schemeClr val="bg1"/>
                </a:solidFill>
                <a:latin typeface="Arial" panose="020B0604020202020204" pitchFamily="34" charset="0"/>
                <a:ea typeface="微软雅黑" panose="020B0503020204020204" pitchFamily="34" charset="-122"/>
                <a:cs typeface="宋体" panose="02010600030101010101" pitchFamily="2" charset="-122"/>
              </a:defRPr>
            </a:lvl8pPr>
            <a:lvl9pPr marL="3886200" indent="-228600" eaLnBrk="0" fontAlgn="base" hangingPunct="0">
              <a:lnSpc>
                <a:spcPct val="125000"/>
              </a:lnSpc>
              <a:spcBef>
                <a:spcPct val="20000"/>
              </a:spcBef>
              <a:spcAft>
                <a:spcPct val="0"/>
              </a:spcAft>
              <a:buChar char="»"/>
              <a:defRPr sz="2000">
                <a:solidFill>
                  <a:schemeClr val="bg1"/>
                </a:solidFill>
                <a:latin typeface="Arial" panose="020B0604020202020204" pitchFamily="34" charset="0"/>
                <a:ea typeface="微软雅黑" panose="020B0503020204020204" pitchFamily="34" charset="-122"/>
                <a:cs typeface="宋体" panose="02010600030101010101" pitchFamily="2" charset="-122"/>
              </a:defRPr>
            </a:lvl9pPr>
          </a:lstStyle>
          <a:p>
            <a:pPr eaLnBrk="1" hangingPunct="1">
              <a:lnSpc>
                <a:spcPct val="100000"/>
              </a:lnSpc>
              <a:spcBef>
                <a:spcPct val="50000"/>
              </a:spcBef>
              <a:buFontTx/>
              <a:buNone/>
            </a:pPr>
            <a:r>
              <a:rPr lang="en-US" altLang="zh-CN" sz="3199">
                <a:solidFill>
                  <a:srgbClr val="FFFFFF"/>
                </a:solidFill>
              </a:rPr>
              <a:t>2.2</a:t>
            </a:r>
            <a:r>
              <a:rPr lang="zh-CN" altLang="en-US" sz="3199">
                <a:solidFill>
                  <a:srgbClr val="FFFFFF"/>
                </a:solidFill>
              </a:rPr>
              <a:t>探索个人职业性格</a:t>
            </a:r>
          </a:p>
        </p:txBody>
      </p:sp>
      <p:sp>
        <p:nvSpPr>
          <p:cNvPr id="2" name="文本占位符 1">
            <a:extLst>
              <a:ext uri="{FF2B5EF4-FFF2-40B4-BE49-F238E27FC236}">
                <a16:creationId xmlns:a16="http://schemas.microsoft.com/office/drawing/2014/main" id="{F77CCBDC-A25A-442F-B4E9-7FAFAE2A7C1A}"/>
              </a:ext>
            </a:extLst>
          </p:cNvPr>
          <p:cNvSpPr>
            <a:spLocks noGrp="1"/>
          </p:cNvSpPr>
          <p:nvPr>
            <p:ph type="body" sz="quarter" idx="11"/>
          </p:nvPr>
        </p:nvSpPr>
        <p:spPr>
          <a:xfrm>
            <a:off x="1366515" y="1724019"/>
            <a:ext cx="5536794" cy="1106970"/>
          </a:xfrm>
        </p:spPr>
        <p:txBody>
          <a:bodyPr/>
          <a:lstStyle/>
          <a:p>
            <a:r>
              <a:rPr lang="zh-CN" altLang="en-US" sz="3200" dirty="0">
                <a:solidFill>
                  <a:srgbClr val="99CC00"/>
                </a:solidFill>
                <a:ea typeface="微软雅黑" panose="020B0503020204020204" pitchFamily="34" charset="-122"/>
              </a:rPr>
              <a:t>什么是性格</a:t>
            </a:r>
            <a:endParaRPr lang="en-US" altLang="zh-CN" sz="3200" dirty="0">
              <a:solidFill>
                <a:srgbClr val="99CC00"/>
              </a:solidFill>
              <a:ea typeface="微软雅黑" panose="020B0503020204020204" pitchFamily="34" charset="-122"/>
            </a:endParaRPr>
          </a:p>
          <a:p>
            <a:endParaRPr lang="zh-CN" altLang="en-US" sz="3200" dirty="0"/>
          </a:p>
        </p:txBody>
      </p:sp>
      <p:sp>
        <p:nvSpPr>
          <p:cNvPr id="9" name="文本占位符 1">
            <a:extLst>
              <a:ext uri="{FF2B5EF4-FFF2-40B4-BE49-F238E27FC236}">
                <a16:creationId xmlns:a16="http://schemas.microsoft.com/office/drawing/2014/main" id="{0AB30036-5F72-4A39-ADAB-94DB07099CA9}"/>
              </a:ext>
            </a:extLst>
          </p:cNvPr>
          <p:cNvSpPr txBox="1">
            <a:spLocks/>
          </p:cNvSpPr>
          <p:nvPr/>
        </p:nvSpPr>
        <p:spPr>
          <a:xfrm>
            <a:off x="2832849" y="331824"/>
            <a:ext cx="6953701" cy="757130"/>
          </a:xfrm>
          <a:prstGeom prst="rect">
            <a:avLst/>
          </a:prstGeom>
        </p:spPr>
        <p:txBody>
          <a:bodyPr wrap="square">
            <a:sp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4800" dirty="0">
                <a:solidFill>
                  <a:schemeClr val="tx1"/>
                </a:solidFill>
              </a:rPr>
              <a:t>一、职业性格与求职选择</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8B5A2FE3-65D6-4CDA-9139-AD71C7AE89AD}"/>
              </a:ext>
            </a:extLst>
          </p:cNvPr>
          <p:cNvPicPr>
            <a:picLocks noChangeAspect="1"/>
          </p:cNvPicPr>
          <p:nvPr/>
        </p:nvPicPr>
        <p:blipFill>
          <a:blip r:embed="rId2"/>
          <a:stretch>
            <a:fillRect/>
          </a:stretch>
        </p:blipFill>
        <p:spPr>
          <a:xfrm>
            <a:off x="3156840" y="0"/>
            <a:ext cx="6481430" cy="6858000"/>
          </a:xfrm>
          <a:prstGeom prst="rect">
            <a:avLst/>
          </a:prstGeom>
        </p:spPr>
      </p:pic>
    </p:spTree>
    <p:extLst>
      <p:ext uri="{BB962C8B-B14F-4D97-AF65-F5344CB8AC3E}">
        <p14:creationId xmlns:p14="http://schemas.microsoft.com/office/powerpoint/2010/main" val="4189187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1"/>
          </p:nvPr>
        </p:nvSpPr>
        <p:spPr>
          <a:xfrm>
            <a:off x="2964655" y="628386"/>
            <a:ext cx="3962400" cy="1311128"/>
          </a:xfrm>
        </p:spPr>
        <p:txBody>
          <a:bodyPr wrap="square"/>
          <a:lstStyle/>
          <a:p>
            <a:r>
              <a:rPr lang="zh-CN" altLang="en-US" sz="4400" dirty="0">
                <a:solidFill>
                  <a:schemeClr val="bg1"/>
                </a:solidFill>
              </a:rPr>
              <a:t>二、学业规划的特点是什么？</a:t>
            </a:r>
          </a:p>
        </p:txBody>
      </p:sp>
      <p:sp>
        <p:nvSpPr>
          <p:cNvPr id="2" name="文本占位符 1">
            <a:extLst>
              <a:ext uri="{FF2B5EF4-FFF2-40B4-BE49-F238E27FC236}">
                <a16:creationId xmlns:a16="http://schemas.microsoft.com/office/drawing/2014/main" id="{FD9AEEA7-9AC3-48D8-A987-35EB671C6FC7}"/>
              </a:ext>
            </a:extLst>
          </p:cNvPr>
          <p:cNvSpPr>
            <a:spLocks noGrp="1"/>
          </p:cNvSpPr>
          <p:nvPr>
            <p:ph type="body" sz="quarter" idx="13"/>
          </p:nvPr>
        </p:nvSpPr>
        <p:spPr>
          <a:xfrm>
            <a:off x="1377526" y="261279"/>
            <a:ext cx="9595273" cy="2177006"/>
          </a:xfrm>
        </p:spPr>
        <p:txBody>
          <a:bodyPr/>
          <a:lstStyle/>
          <a:p>
            <a:r>
              <a:rPr lang="zh-CN" altLang="en-US" sz="4400" dirty="0">
                <a:solidFill>
                  <a:schemeClr val="tx1"/>
                </a:solidFill>
                <a:latin typeface="+mj-ea"/>
                <a:ea typeface="+mj-ea"/>
              </a:rPr>
              <a:t>二、</a:t>
            </a:r>
            <a:r>
              <a:rPr lang="en-US" altLang="zh-CN" sz="4400" dirty="0">
                <a:solidFill>
                  <a:schemeClr val="tx1"/>
                </a:solidFill>
                <a:latin typeface="+mj-ea"/>
                <a:ea typeface="+mj-ea"/>
              </a:rPr>
              <a:t>MBTI</a:t>
            </a:r>
            <a:r>
              <a:rPr lang="zh-CN" altLang="en-US" sz="4400" dirty="0">
                <a:solidFill>
                  <a:schemeClr val="tx1"/>
                </a:solidFill>
                <a:latin typeface="+mj-ea"/>
                <a:ea typeface="+mj-ea"/>
              </a:rPr>
              <a:t>人格理论</a:t>
            </a:r>
            <a:endParaRPr lang="en-US" altLang="zh-CN" sz="4400" dirty="0">
              <a:solidFill>
                <a:schemeClr val="tx1"/>
              </a:solidFill>
              <a:latin typeface="+mj-ea"/>
              <a:ea typeface="+mj-ea"/>
            </a:endParaRPr>
          </a:p>
          <a:p>
            <a:r>
              <a:rPr lang="zh-CN" altLang="en-US" sz="4400" dirty="0">
                <a:solidFill>
                  <a:schemeClr val="tx1"/>
                </a:solidFill>
                <a:latin typeface="+mj-ea"/>
                <a:ea typeface="+mj-ea"/>
              </a:rPr>
              <a:t>（性格类型与职业偏好）</a:t>
            </a:r>
          </a:p>
          <a:p>
            <a:endParaRPr lang="zh-CN" altLang="en-US" sz="4400" dirty="0">
              <a:solidFill>
                <a:schemeClr val="tx1"/>
              </a:solidFill>
              <a:latin typeface="+mj-ea"/>
              <a:ea typeface="+mj-ea"/>
            </a:endParaRPr>
          </a:p>
        </p:txBody>
      </p:sp>
      <p:sp>
        <p:nvSpPr>
          <p:cNvPr id="5" name="Rectangle 4">
            <a:extLst>
              <a:ext uri="{FF2B5EF4-FFF2-40B4-BE49-F238E27FC236}">
                <a16:creationId xmlns:a16="http://schemas.microsoft.com/office/drawing/2014/main" id="{0181D163-06E5-44F3-8272-D96A9DAE9C03}"/>
              </a:ext>
            </a:extLst>
          </p:cNvPr>
          <p:cNvSpPr>
            <a:spLocks noChangeArrowheads="1"/>
          </p:cNvSpPr>
          <p:nvPr/>
        </p:nvSpPr>
        <p:spPr bwMode="auto">
          <a:xfrm>
            <a:off x="3862386" y="2453474"/>
            <a:ext cx="7110413" cy="165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25000"/>
              </a:lnSpc>
              <a:spcBef>
                <a:spcPct val="20000"/>
              </a:spcBef>
              <a:buChar char="•"/>
              <a:defRPr sz="3200">
                <a:solidFill>
                  <a:schemeClr val="bg1"/>
                </a:solidFill>
                <a:latin typeface="Arial" panose="020B0604020202020204" pitchFamily="34" charset="0"/>
                <a:ea typeface="华文隶书" panose="02010800040101010101" pitchFamily="2" charset="-122"/>
                <a:cs typeface="宋体" panose="02010600030101010101" pitchFamily="2" charset="-122"/>
              </a:defRPr>
            </a:lvl1pPr>
            <a:lvl2pPr marL="742950" indent="-285750">
              <a:lnSpc>
                <a:spcPct val="125000"/>
              </a:lnSpc>
              <a:spcBef>
                <a:spcPct val="20000"/>
              </a:spcBef>
              <a:buChar char="–"/>
              <a:defRPr sz="2800">
                <a:solidFill>
                  <a:schemeClr val="bg1"/>
                </a:solidFill>
                <a:latin typeface="Arial" panose="020B0604020202020204" pitchFamily="34" charset="0"/>
                <a:ea typeface="华文隶书" panose="02010800040101010101" pitchFamily="2" charset="-122"/>
                <a:cs typeface="宋体" panose="02010600030101010101" pitchFamily="2" charset="-122"/>
              </a:defRPr>
            </a:lvl2pPr>
            <a:lvl3pPr marL="1143000" indent="-228600">
              <a:lnSpc>
                <a:spcPct val="125000"/>
              </a:lnSpc>
              <a:spcBef>
                <a:spcPct val="20000"/>
              </a:spcBef>
              <a:buChar char="•"/>
              <a:defRPr sz="2400">
                <a:solidFill>
                  <a:schemeClr val="bg1"/>
                </a:solidFill>
                <a:latin typeface="Arial" panose="020B0604020202020204" pitchFamily="34" charset="0"/>
                <a:ea typeface="微软雅黑" panose="020B0503020204020204" pitchFamily="34" charset="-122"/>
                <a:cs typeface="宋体" panose="02010600030101010101" pitchFamily="2" charset="-122"/>
              </a:defRPr>
            </a:lvl3pPr>
            <a:lvl4pPr marL="1600200" indent="-228600">
              <a:lnSpc>
                <a:spcPct val="125000"/>
              </a:lnSpc>
              <a:spcBef>
                <a:spcPct val="20000"/>
              </a:spcBef>
              <a:buChar char="–"/>
              <a:defRPr sz="2000">
                <a:solidFill>
                  <a:schemeClr val="bg1"/>
                </a:solidFill>
                <a:latin typeface="Arial" panose="020B0604020202020204" pitchFamily="34" charset="0"/>
                <a:ea typeface="微软雅黑" panose="020B0503020204020204" pitchFamily="34" charset="-122"/>
                <a:cs typeface="宋体" panose="02010600030101010101" pitchFamily="2" charset="-122"/>
              </a:defRPr>
            </a:lvl4pPr>
            <a:lvl5pPr marL="2057400" indent="-228600">
              <a:lnSpc>
                <a:spcPct val="125000"/>
              </a:lnSpc>
              <a:spcBef>
                <a:spcPct val="20000"/>
              </a:spcBef>
              <a:buChar char="»"/>
              <a:defRPr sz="2000">
                <a:solidFill>
                  <a:schemeClr val="bg1"/>
                </a:solidFill>
                <a:latin typeface="Arial" panose="020B0604020202020204" pitchFamily="34" charset="0"/>
                <a:ea typeface="微软雅黑" panose="020B0503020204020204" pitchFamily="34" charset="-122"/>
                <a:cs typeface="宋体" panose="02010600030101010101" pitchFamily="2" charset="-122"/>
              </a:defRPr>
            </a:lvl5pPr>
            <a:lvl6pPr marL="2514600" indent="-228600" eaLnBrk="0" fontAlgn="base" hangingPunct="0">
              <a:lnSpc>
                <a:spcPct val="125000"/>
              </a:lnSpc>
              <a:spcBef>
                <a:spcPct val="20000"/>
              </a:spcBef>
              <a:spcAft>
                <a:spcPct val="0"/>
              </a:spcAft>
              <a:buChar char="»"/>
              <a:defRPr sz="2000">
                <a:solidFill>
                  <a:schemeClr val="bg1"/>
                </a:solidFill>
                <a:latin typeface="Arial" panose="020B0604020202020204" pitchFamily="34" charset="0"/>
                <a:ea typeface="微软雅黑" panose="020B0503020204020204" pitchFamily="34" charset="-122"/>
                <a:cs typeface="宋体" panose="02010600030101010101" pitchFamily="2" charset="-122"/>
              </a:defRPr>
            </a:lvl6pPr>
            <a:lvl7pPr marL="2971800" indent="-228600" eaLnBrk="0" fontAlgn="base" hangingPunct="0">
              <a:lnSpc>
                <a:spcPct val="125000"/>
              </a:lnSpc>
              <a:spcBef>
                <a:spcPct val="20000"/>
              </a:spcBef>
              <a:spcAft>
                <a:spcPct val="0"/>
              </a:spcAft>
              <a:buChar char="»"/>
              <a:defRPr sz="2000">
                <a:solidFill>
                  <a:schemeClr val="bg1"/>
                </a:solidFill>
                <a:latin typeface="Arial" panose="020B0604020202020204" pitchFamily="34" charset="0"/>
                <a:ea typeface="微软雅黑" panose="020B0503020204020204" pitchFamily="34" charset="-122"/>
                <a:cs typeface="宋体" panose="02010600030101010101" pitchFamily="2" charset="-122"/>
              </a:defRPr>
            </a:lvl7pPr>
            <a:lvl8pPr marL="3429000" indent="-228600" eaLnBrk="0" fontAlgn="base" hangingPunct="0">
              <a:lnSpc>
                <a:spcPct val="125000"/>
              </a:lnSpc>
              <a:spcBef>
                <a:spcPct val="20000"/>
              </a:spcBef>
              <a:spcAft>
                <a:spcPct val="0"/>
              </a:spcAft>
              <a:buChar char="»"/>
              <a:defRPr sz="2000">
                <a:solidFill>
                  <a:schemeClr val="bg1"/>
                </a:solidFill>
                <a:latin typeface="Arial" panose="020B0604020202020204" pitchFamily="34" charset="0"/>
                <a:ea typeface="微软雅黑" panose="020B0503020204020204" pitchFamily="34" charset="-122"/>
                <a:cs typeface="宋体" panose="02010600030101010101" pitchFamily="2" charset="-122"/>
              </a:defRPr>
            </a:lvl8pPr>
            <a:lvl9pPr marL="3886200" indent="-228600" eaLnBrk="0" fontAlgn="base" hangingPunct="0">
              <a:lnSpc>
                <a:spcPct val="125000"/>
              </a:lnSpc>
              <a:spcBef>
                <a:spcPct val="20000"/>
              </a:spcBef>
              <a:spcAft>
                <a:spcPct val="0"/>
              </a:spcAft>
              <a:buChar char="»"/>
              <a:defRPr sz="2000">
                <a:solidFill>
                  <a:schemeClr val="bg1"/>
                </a:solidFill>
                <a:latin typeface="Arial" panose="020B0604020202020204" pitchFamily="34" charset="0"/>
                <a:ea typeface="微软雅黑" panose="020B0503020204020204" pitchFamily="34" charset="-122"/>
                <a:cs typeface="宋体" panose="02010600030101010101" pitchFamily="2" charset="-122"/>
              </a:defRPr>
            </a:lvl9pPr>
          </a:lstStyle>
          <a:p>
            <a:pPr eaLnBrk="1" hangingPunct="1">
              <a:lnSpc>
                <a:spcPct val="145000"/>
              </a:lnSpc>
              <a:spcBef>
                <a:spcPct val="0"/>
              </a:spcBef>
              <a:buFontTx/>
              <a:buNone/>
            </a:pPr>
            <a:r>
              <a:rPr lang="zh-CN" altLang="en-US" sz="1800" dirty="0">
                <a:solidFill>
                  <a:schemeClr val="tx1"/>
                </a:solidFill>
                <a:ea typeface="微软雅黑" panose="020B0503020204020204" pitchFamily="34" charset="-122"/>
              </a:rPr>
              <a:t>精神关注的方向：外向（</a:t>
            </a:r>
            <a:r>
              <a:rPr lang="en-US" altLang="zh-CN" sz="1800" dirty="0">
                <a:solidFill>
                  <a:schemeClr val="tx1"/>
                </a:solidFill>
                <a:ea typeface="微软雅黑" panose="020B0503020204020204" pitchFamily="34" charset="-122"/>
              </a:rPr>
              <a:t>E</a:t>
            </a:r>
            <a:r>
              <a:rPr lang="zh-CN" altLang="en-US" sz="1800" dirty="0">
                <a:solidFill>
                  <a:schemeClr val="tx1"/>
                </a:solidFill>
                <a:ea typeface="微软雅黑" panose="020B0503020204020204" pitchFamily="34" charset="-122"/>
              </a:rPr>
              <a:t>）</a:t>
            </a:r>
            <a:r>
              <a:rPr lang="en-US" altLang="zh-CN" sz="1800" dirty="0">
                <a:solidFill>
                  <a:schemeClr val="tx1"/>
                </a:solidFill>
                <a:ea typeface="微软雅黑" panose="020B0503020204020204" pitchFamily="34" charset="-122"/>
              </a:rPr>
              <a:t>——</a:t>
            </a:r>
            <a:r>
              <a:rPr lang="zh-CN" altLang="en-US" sz="1800" dirty="0">
                <a:solidFill>
                  <a:schemeClr val="tx1"/>
                </a:solidFill>
                <a:ea typeface="微软雅黑" panose="020B0503020204020204" pitchFamily="34" charset="-122"/>
              </a:rPr>
              <a:t>内向（</a:t>
            </a:r>
            <a:r>
              <a:rPr lang="en-US" altLang="zh-CN" sz="1800" dirty="0">
                <a:solidFill>
                  <a:schemeClr val="tx1"/>
                </a:solidFill>
                <a:ea typeface="微软雅黑" panose="020B0503020204020204" pitchFamily="34" charset="-122"/>
              </a:rPr>
              <a:t>I</a:t>
            </a:r>
            <a:r>
              <a:rPr lang="zh-CN" altLang="en-US" sz="1800" dirty="0">
                <a:solidFill>
                  <a:schemeClr val="tx1"/>
                </a:solidFill>
                <a:ea typeface="微软雅黑" panose="020B0503020204020204" pitchFamily="34" charset="-122"/>
              </a:rPr>
              <a:t>）</a:t>
            </a:r>
          </a:p>
          <a:p>
            <a:pPr eaLnBrk="1" hangingPunct="1">
              <a:lnSpc>
                <a:spcPct val="145000"/>
              </a:lnSpc>
              <a:spcBef>
                <a:spcPct val="0"/>
              </a:spcBef>
              <a:buFontTx/>
              <a:buNone/>
            </a:pPr>
            <a:r>
              <a:rPr lang="zh-CN" altLang="en-US" sz="1800" dirty="0">
                <a:solidFill>
                  <a:schemeClr val="tx1"/>
                </a:solidFill>
                <a:ea typeface="微软雅黑" panose="020B0503020204020204" pitchFamily="34" charset="-122"/>
              </a:rPr>
              <a:t>收集信息的方式：感觉（</a:t>
            </a:r>
            <a:r>
              <a:rPr lang="en-US" altLang="zh-CN" sz="1800" dirty="0">
                <a:solidFill>
                  <a:schemeClr val="tx1"/>
                </a:solidFill>
                <a:ea typeface="微软雅黑" panose="020B0503020204020204" pitchFamily="34" charset="-122"/>
              </a:rPr>
              <a:t>S</a:t>
            </a:r>
            <a:r>
              <a:rPr lang="zh-CN" altLang="en-US" sz="1800" dirty="0">
                <a:solidFill>
                  <a:schemeClr val="tx1"/>
                </a:solidFill>
                <a:ea typeface="微软雅黑" panose="020B0503020204020204" pitchFamily="34" charset="-122"/>
              </a:rPr>
              <a:t>）</a:t>
            </a:r>
            <a:r>
              <a:rPr lang="en-US" altLang="zh-CN" sz="1800" dirty="0">
                <a:solidFill>
                  <a:schemeClr val="tx1"/>
                </a:solidFill>
                <a:ea typeface="微软雅黑" panose="020B0503020204020204" pitchFamily="34" charset="-122"/>
              </a:rPr>
              <a:t>——</a:t>
            </a:r>
            <a:r>
              <a:rPr lang="zh-CN" altLang="en-US" sz="1800" dirty="0">
                <a:solidFill>
                  <a:schemeClr val="tx1"/>
                </a:solidFill>
                <a:ea typeface="微软雅黑" panose="020B0503020204020204" pitchFamily="34" charset="-122"/>
              </a:rPr>
              <a:t>直觉（</a:t>
            </a:r>
            <a:r>
              <a:rPr lang="en-US" altLang="zh-CN" sz="1800" dirty="0">
                <a:solidFill>
                  <a:schemeClr val="tx1"/>
                </a:solidFill>
                <a:ea typeface="微软雅黑" panose="020B0503020204020204" pitchFamily="34" charset="-122"/>
              </a:rPr>
              <a:t>N</a:t>
            </a:r>
            <a:r>
              <a:rPr lang="zh-CN" altLang="en-US" sz="1800" dirty="0">
                <a:solidFill>
                  <a:schemeClr val="tx1"/>
                </a:solidFill>
                <a:ea typeface="微软雅黑" panose="020B0503020204020204" pitchFamily="34" charset="-122"/>
              </a:rPr>
              <a:t>）</a:t>
            </a:r>
          </a:p>
          <a:p>
            <a:pPr eaLnBrk="1" hangingPunct="1">
              <a:lnSpc>
                <a:spcPct val="145000"/>
              </a:lnSpc>
              <a:spcBef>
                <a:spcPct val="0"/>
              </a:spcBef>
              <a:buFontTx/>
              <a:buNone/>
            </a:pPr>
            <a:r>
              <a:rPr lang="zh-CN" altLang="en-US" sz="1800" dirty="0">
                <a:solidFill>
                  <a:schemeClr val="tx1"/>
                </a:solidFill>
                <a:ea typeface="微软雅黑" panose="020B0503020204020204" pitchFamily="34" charset="-122"/>
              </a:rPr>
              <a:t>决策的方式：       思维（</a:t>
            </a:r>
            <a:r>
              <a:rPr lang="en-US" altLang="zh-CN" sz="1800" dirty="0">
                <a:solidFill>
                  <a:schemeClr val="tx1"/>
                </a:solidFill>
                <a:ea typeface="微软雅黑" panose="020B0503020204020204" pitchFamily="34" charset="-122"/>
              </a:rPr>
              <a:t>T</a:t>
            </a:r>
            <a:r>
              <a:rPr lang="zh-CN" altLang="en-US" sz="1800" dirty="0">
                <a:solidFill>
                  <a:schemeClr val="tx1"/>
                </a:solidFill>
                <a:ea typeface="微软雅黑" panose="020B0503020204020204" pitchFamily="34" charset="-122"/>
              </a:rPr>
              <a:t>）</a:t>
            </a:r>
            <a:r>
              <a:rPr lang="en-US" altLang="zh-CN" sz="1800" dirty="0">
                <a:solidFill>
                  <a:schemeClr val="tx1"/>
                </a:solidFill>
                <a:ea typeface="微软雅黑" panose="020B0503020204020204" pitchFamily="34" charset="-122"/>
              </a:rPr>
              <a:t>——</a:t>
            </a:r>
            <a:r>
              <a:rPr lang="zh-CN" altLang="en-US" sz="1800" dirty="0">
                <a:solidFill>
                  <a:schemeClr val="tx1"/>
                </a:solidFill>
                <a:ea typeface="微软雅黑" panose="020B0503020204020204" pitchFamily="34" charset="-122"/>
              </a:rPr>
              <a:t>情感（</a:t>
            </a:r>
            <a:r>
              <a:rPr lang="en-US" altLang="zh-CN" sz="1800" dirty="0">
                <a:solidFill>
                  <a:schemeClr val="tx1"/>
                </a:solidFill>
                <a:ea typeface="微软雅黑" panose="020B0503020204020204" pitchFamily="34" charset="-122"/>
              </a:rPr>
              <a:t>F</a:t>
            </a:r>
            <a:r>
              <a:rPr lang="zh-CN" altLang="en-US" sz="1800" dirty="0">
                <a:solidFill>
                  <a:schemeClr val="tx1"/>
                </a:solidFill>
                <a:ea typeface="微软雅黑" panose="020B0503020204020204" pitchFamily="34" charset="-122"/>
              </a:rPr>
              <a:t>）</a:t>
            </a:r>
          </a:p>
          <a:p>
            <a:pPr eaLnBrk="1" hangingPunct="1">
              <a:lnSpc>
                <a:spcPct val="145000"/>
              </a:lnSpc>
              <a:spcBef>
                <a:spcPct val="0"/>
              </a:spcBef>
              <a:buFontTx/>
              <a:buNone/>
            </a:pPr>
            <a:r>
              <a:rPr lang="zh-CN" altLang="en-US" sz="1800" dirty="0">
                <a:solidFill>
                  <a:schemeClr val="tx1"/>
                </a:solidFill>
                <a:ea typeface="微软雅黑" panose="020B0503020204020204" pitchFamily="34" charset="-122"/>
              </a:rPr>
              <a:t>行事方式：           判断（</a:t>
            </a:r>
            <a:r>
              <a:rPr lang="en-US" altLang="zh-CN" sz="1800" dirty="0">
                <a:solidFill>
                  <a:schemeClr val="tx1"/>
                </a:solidFill>
                <a:ea typeface="微软雅黑" panose="020B0503020204020204" pitchFamily="34" charset="-122"/>
              </a:rPr>
              <a:t>J</a:t>
            </a:r>
            <a:r>
              <a:rPr lang="zh-CN" altLang="en-US" sz="1800" dirty="0">
                <a:solidFill>
                  <a:schemeClr val="tx1"/>
                </a:solidFill>
                <a:ea typeface="微软雅黑" panose="020B0503020204020204" pitchFamily="34" charset="-122"/>
              </a:rPr>
              <a:t>）</a:t>
            </a:r>
            <a:r>
              <a:rPr lang="en-US" altLang="zh-CN" sz="1800" dirty="0">
                <a:solidFill>
                  <a:schemeClr val="tx1"/>
                </a:solidFill>
                <a:ea typeface="微软雅黑" panose="020B0503020204020204" pitchFamily="34" charset="-122"/>
              </a:rPr>
              <a:t>——</a:t>
            </a:r>
            <a:r>
              <a:rPr lang="zh-CN" altLang="en-US" sz="1800" dirty="0">
                <a:solidFill>
                  <a:schemeClr val="tx1"/>
                </a:solidFill>
                <a:ea typeface="微软雅黑" panose="020B0503020204020204" pitchFamily="34" charset="-122"/>
              </a:rPr>
              <a:t>知觉（</a:t>
            </a:r>
            <a:r>
              <a:rPr lang="en-US" altLang="zh-CN" sz="1800" dirty="0">
                <a:solidFill>
                  <a:schemeClr val="tx1"/>
                </a:solidFill>
                <a:ea typeface="微软雅黑" panose="020B0503020204020204" pitchFamily="34" charset="-122"/>
              </a:rPr>
              <a:t>P</a:t>
            </a:r>
            <a:r>
              <a:rPr lang="zh-CN" altLang="en-US" sz="1800" dirty="0">
                <a:solidFill>
                  <a:srgbClr val="FFFFFF"/>
                </a:solidFill>
                <a:ea typeface="微软雅黑" panose="020B0503020204020204" pitchFamily="34" charset="-122"/>
              </a:rPr>
              <a:t>）</a:t>
            </a:r>
          </a:p>
        </p:txBody>
      </p:sp>
    </p:spTree>
    <p:extLst>
      <p:ext uri="{BB962C8B-B14F-4D97-AF65-F5344CB8AC3E}">
        <p14:creationId xmlns:p14="http://schemas.microsoft.com/office/powerpoint/2010/main" val="2999073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1"/>
          </p:nvPr>
        </p:nvSpPr>
        <p:spPr>
          <a:xfrm>
            <a:off x="2964655" y="628386"/>
            <a:ext cx="3962400" cy="1311128"/>
          </a:xfrm>
        </p:spPr>
        <p:txBody>
          <a:bodyPr wrap="square"/>
          <a:lstStyle/>
          <a:p>
            <a:r>
              <a:rPr lang="zh-CN" altLang="en-US" sz="4400" dirty="0">
                <a:solidFill>
                  <a:schemeClr val="bg1"/>
                </a:solidFill>
              </a:rPr>
              <a:t>二、学业规划的特点是什么？</a:t>
            </a:r>
          </a:p>
        </p:txBody>
      </p:sp>
      <p:sp>
        <p:nvSpPr>
          <p:cNvPr id="2" name="文本占位符 1">
            <a:extLst>
              <a:ext uri="{FF2B5EF4-FFF2-40B4-BE49-F238E27FC236}">
                <a16:creationId xmlns:a16="http://schemas.microsoft.com/office/drawing/2014/main" id="{FD9AEEA7-9AC3-48D8-A987-35EB671C6FC7}"/>
              </a:ext>
            </a:extLst>
          </p:cNvPr>
          <p:cNvSpPr>
            <a:spLocks noGrp="1"/>
          </p:cNvSpPr>
          <p:nvPr>
            <p:ph type="body" sz="quarter" idx="13"/>
          </p:nvPr>
        </p:nvSpPr>
        <p:spPr>
          <a:xfrm>
            <a:off x="1377526" y="261279"/>
            <a:ext cx="9595273" cy="2177006"/>
          </a:xfrm>
        </p:spPr>
        <p:txBody>
          <a:bodyPr/>
          <a:lstStyle/>
          <a:p>
            <a:r>
              <a:rPr lang="zh-CN" altLang="en-US" sz="4400" dirty="0">
                <a:solidFill>
                  <a:schemeClr val="tx1"/>
                </a:solidFill>
                <a:latin typeface="+mj-ea"/>
                <a:ea typeface="+mj-ea"/>
              </a:rPr>
              <a:t>二、</a:t>
            </a:r>
            <a:r>
              <a:rPr lang="en-US" altLang="zh-CN" sz="4400" dirty="0">
                <a:solidFill>
                  <a:schemeClr val="tx1"/>
                </a:solidFill>
                <a:latin typeface="+mj-ea"/>
                <a:ea typeface="+mj-ea"/>
              </a:rPr>
              <a:t>MBTI</a:t>
            </a:r>
            <a:r>
              <a:rPr lang="zh-CN" altLang="en-US" sz="4400" dirty="0">
                <a:solidFill>
                  <a:schemeClr val="tx1"/>
                </a:solidFill>
                <a:latin typeface="+mj-ea"/>
                <a:ea typeface="+mj-ea"/>
              </a:rPr>
              <a:t>人格理论</a:t>
            </a:r>
            <a:endParaRPr lang="en-US" altLang="zh-CN" sz="4400" dirty="0">
              <a:solidFill>
                <a:schemeClr val="tx1"/>
              </a:solidFill>
              <a:latin typeface="+mj-ea"/>
              <a:ea typeface="+mj-ea"/>
            </a:endParaRPr>
          </a:p>
          <a:p>
            <a:r>
              <a:rPr lang="zh-CN" altLang="en-US" sz="4400" dirty="0">
                <a:solidFill>
                  <a:schemeClr val="tx1"/>
                </a:solidFill>
                <a:latin typeface="+mj-ea"/>
                <a:ea typeface="+mj-ea"/>
              </a:rPr>
              <a:t>（性格类型与职业偏好）</a:t>
            </a:r>
          </a:p>
          <a:p>
            <a:endParaRPr lang="zh-CN" altLang="en-US" sz="4400" dirty="0">
              <a:solidFill>
                <a:schemeClr val="tx1"/>
              </a:solidFill>
              <a:latin typeface="+mj-ea"/>
              <a:ea typeface="+mj-ea"/>
            </a:endParaRPr>
          </a:p>
        </p:txBody>
      </p:sp>
      <p:pic>
        <p:nvPicPr>
          <p:cNvPr id="6" name="图片 8">
            <a:extLst>
              <a:ext uri="{FF2B5EF4-FFF2-40B4-BE49-F238E27FC236}">
                <a16:creationId xmlns:a16="http://schemas.microsoft.com/office/drawing/2014/main" id="{3B970C63-EAA9-447A-8FC1-539CB3A56C9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29883" y="1808377"/>
            <a:ext cx="56388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1950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1"/>
          </p:nvPr>
        </p:nvSpPr>
        <p:spPr>
          <a:xfrm>
            <a:off x="2964655" y="628386"/>
            <a:ext cx="3962400" cy="1311128"/>
          </a:xfrm>
        </p:spPr>
        <p:txBody>
          <a:bodyPr wrap="square"/>
          <a:lstStyle/>
          <a:p>
            <a:r>
              <a:rPr lang="zh-CN" altLang="en-US" sz="4400" dirty="0">
                <a:solidFill>
                  <a:schemeClr val="bg1"/>
                </a:solidFill>
              </a:rPr>
              <a:t>二、学业规划的特点是什么？</a:t>
            </a:r>
          </a:p>
        </p:txBody>
      </p:sp>
      <p:sp>
        <p:nvSpPr>
          <p:cNvPr id="2" name="文本占位符 1">
            <a:extLst>
              <a:ext uri="{FF2B5EF4-FFF2-40B4-BE49-F238E27FC236}">
                <a16:creationId xmlns:a16="http://schemas.microsoft.com/office/drawing/2014/main" id="{FD9AEEA7-9AC3-48D8-A987-35EB671C6FC7}"/>
              </a:ext>
            </a:extLst>
          </p:cNvPr>
          <p:cNvSpPr>
            <a:spLocks noGrp="1"/>
          </p:cNvSpPr>
          <p:nvPr>
            <p:ph type="body" sz="quarter" idx="13"/>
          </p:nvPr>
        </p:nvSpPr>
        <p:spPr>
          <a:xfrm>
            <a:off x="1377526" y="261279"/>
            <a:ext cx="9595273" cy="2177006"/>
          </a:xfrm>
        </p:spPr>
        <p:txBody>
          <a:bodyPr/>
          <a:lstStyle/>
          <a:p>
            <a:r>
              <a:rPr lang="zh-CN" altLang="en-US" sz="4400" dirty="0">
                <a:solidFill>
                  <a:schemeClr val="tx1"/>
                </a:solidFill>
                <a:latin typeface="+mj-ea"/>
                <a:ea typeface="+mj-ea"/>
              </a:rPr>
              <a:t>二、</a:t>
            </a:r>
            <a:r>
              <a:rPr lang="en-US" altLang="zh-CN" sz="4400" dirty="0">
                <a:solidFill>
                  <a:schemeClr val="tx1"/>
                </a:solidFill>
                <a:latin typeface="+mj-ea"/>
                <a:ea typeface="+mj-ea"/>
              </a:rPr>
              <a:t>MBTI</a:t>
            </a:r>
            <a:r>
              <a:rPr lang="zh-CN" altLang="en-US" sz="4400" dirty="0">
                <a:solidFill>
                  <a:schemeClr val="tx1"/>
                </a:solidFill>
                <a:latin typeface="+mj-ea"/>
                <a:ea typeface="+mj-ea"/>
              </a:rPr>
              <a:t>人格理论</a:t>
            </a:r>
            <a:endParaRPr lang="en-US" altLang="zh-CN" sz="4400" dirty="0">
              <a:solidFill>
                <a:schemeClr val="tx1"/>
              </a:solidFill>
              <a:latin typeface="+mj-ea"/>
              <a:ea typeface="+mj-ea"/>
            </a:endParaRPr>
          </a:p>
          <a:p>
            <a:r>
              <a:rPr lang="zh-CN" altLang="en-US" sz="4400" dirty="0">
                <a:solidFill>
                  <a:schemeClr val="tx1"/>
                </a:solidFill>
                <a:latin typeface="+mj-ea"/>
                <a:ea typeface="+mj-ea"/>
              </a:rPr>
              <a:t>（性格类型与职业偏好）</a:t>
            </a:r>
          </a:p>
          <a:p>
            <a:endParaRPr lang="zh-CN" altLang="en-US" sz="4400" dirty="0">
              <a:solidFill>
                <a:schemeClr val="tx1"/>
              </a:solidFill>
              <a:latin typeface="+mj-ea"/>
              <a:ea typeface="+mj-ea"/>
            </a:endParaRPr>
          </a:p>
        </p:txBody>
      </p:sp>
      <p:pic>
        <p:nvPicPr>
          <p:cNvPr id="5" name="图片 1">
            <a:extLst>
              <a:ext uri="{FF2B5EF4-FFF2-40B4-BE49-F238E27FC236}">
                <a16:creationId xmlns:a16="http://schemas.microsoft.com/office/drawing/2014/main" id="{B0D89357-A2B8-49B0-8112-195C57F2301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56858" y="1870461"/>
            <a:ext cx="5649913"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6976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1"/>
          </p:nvPr>
        </p:nvSpPr>
        <p:spPr>
          <a:xfrm>
            <a:off x="2964655" y="628386"/>
            <a:ext cx="3962400" cy="1311128"/>
          </a:xfrm>
        </p:spPr>
        <p:txBody>
          <a:bodyPr wrap="square"/>
          <a:lstStyle/>
          <a:p>
            <a:r>
              <a:rPr lang="zh-CN" altLang="en-US" sz="4400" dirty="0">
                <a:solidFill>
                  <a:schemeClr val="bg1"/>
                </a:solidFill>
              </a:rPr>
              <a:t>二、学业规划的特点是什么？</a:t>
            </a:r>
          </a:p>
        </p:txBody>
      </p:sp>
      <p:sp>
        <p:nvSpPr>
          <p:cNvPr id="2" name="文本占位符 1">
            <a:extLst>
              <a:ext uri="{FF2B5EF4-FFF2-40B4-BE49-F238E27FC236}">
                <a16:creationId xmlns:a16="http://schemas.microsoft.com/office/drawing/2014/main" id="{FD9AEEA7-9AC3-48D8-A987-35EB671C6FC7}"/>
              </a:ext>
            </a:extLst>
          </p:cNvPr>
          <p:cNvSpPr>
            <a:spLocks noGrp="1"/>
          </p:cNvSpPr>
          <p:nvPr>
            <p:ph type="body" sz="quarter" idx="13"/>
          </p:nvPr>
        </p:nvSpPr>
        <p:spPr>
          <a:xfrm>
            <a:off x="1377526" y="261279"/>
            <a:ext cx="9595273" cy="2177006"/>
          </a:xfrm>
        </p:spPr>
        <p:txBody>
          <a:bodyPr/>
          <a:lstStyle/>
          <a:p>
            <a:r>
              <a:rPr lang="zh-CN" altLang="en-US" sz="4400" dirty="0">
                <a:solidFill>
                  <a:schemeClr val="tx1"/>
                </a:solidFill>
                <a:latin typeface="+mj-ea"/>
                <a:ea typeface="+mj-ea"/>
              </a:rPr>
              <a:t>二、</a:t>
            </a:r>
            <a:r>
              <a:rPr lang="en-US" altLang="zh-CN" sz="4400" dirty="0">
                <a:solidFill>
                  <a:schemeClr val="tx1"/>
                </a:solidFill>
                <a:latin typeface="+mj-ea"/>
                <a:ea typeface="+mj-ea"/>
              </a:rPr>
              <a:t>MBTI</a:t>
            </a:r>
            <a:r>
              <a:rPr lang="zh-CN" altLang="en-US" sz="4400" dirty="0">
                <a:solidFill>
                  <a:schemeClr val="tx1"/>
                </a:solidFill>
                <a:latin typeface="+mj-ea"/>
                <a:ea typeface="+mj-ea"/>
              </a:rPr>
              <a:t>人格理论</a:t>
            </a:r>
            <a:endParaRPr lang="en-US" altLang="zh-CN" sz="4400" dirty="0">
              <a:solidFill>
                <a:schemeClr val="tx1"/>
              </a:solidFill>
              <a:latin typeface="+mj-ea"/>
              <a:ea typeface="+mj-ea"/>
            </a:endParaRPr>
          </a:p>
          <a:p>
            <a:r>
              <a:rPr lang="zh-CN" altLang="en-US" sz="4400" dirty="0">
                <a:solidFill>
                  <a:schemeClr val="tx1"/>
                </a:solidFill>
                <a:latin typeface="+mj-ea"/>
                <a:ea typeface="+mj-ea"/>
              </a:rPr>
              <a:t>（性格类型与职业偏好）</a:t>
            </a:r>
          </a:p>
          <a:p>
            <a:endParaRPr lang="zh-CN" altLang="en-US" sz="4400" dirty="0">
              <a:solidFill>
                <a:schemeClr val="tx1"/>
              </a:solidFill>
              <a:latin typeface="+mj-ea"/>
              <a:ea typeface="+mj-ea"/>
            </a:endParaRPr>
          </a:p>
        </p:txBody>
      </p:sp>
      <p:pic>
        <p:nvPicPr>
          <p:cNvPr id="6" name="图片 2">
            <a:extLst>
              <a:ext uri="{FF2B5EF4-FFF2-40B4-BE49-F238E27FC236}">
                <a16:creationId xmlns:a16="http://schemas.microsoft.com/office/drawing/2014/main" id="{C03056D5-28A1-4813-9A9E-C6C1E02BC0A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22761" y="2040753"/>
            <a:ext cx="5600700"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7754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1"/>
          </p:nvPr>
        </p:nvSpPr>
        <p:spPr>
          <a:xfrm>
            <a:off x="2964655" y="628386"/>
            <a:ext cx="3962400" cy="1311128"/>
          </a:xfrm>
        </p:spPr>
        <p:txBody>
          <a:bodyPr wrap="square"/>
          <a:lstStyle/>
          <a:p>
            <a:r>
              <a:rPr lang="zh-CN" altLang="en-US" sz="4400" dirty="0">
                <a:solidFill>
                  <a:schemeClr val="bg1"/>
                </a:solidFill>
              </a:rPr>
              <a:t>二、学业规划的特点是什么？</a:t>
            </a:r>
          </a:p>
        </p:txBody>
      </p:sp>
      <p:sp>
        <p:nvSpPr>
          <p:cNvPr id="2" name="文本占位符 1">
            <a:extLst>
              <a:ext uri="{FF2B5EF4-FFF2-40B4-BE49-F238E27FC236}">
                <a16:creationId xmlns:a16="http://schemas.microsoft.com/office/drawing/2014/main" id="{FD9AEEA7-9AC3-48D8-A987-35EB671C6FC7}"/>
              </a:ext>
            </a:extLst>
          </p:cNvPr>
          <p:cNvSpPr>
            <a:spLocks noGrp="1"/>
          </p:cNvSpPr>
          <p:nvPr>
            <p:ph type="body" sz="quarter" idx="13"/>
          </p:nvPr>
        </p:nvSpPr>
        <p:spPr>
          <a:xfrm>
            <a:off x="1377526" y="261279"/>
            <a:ext cx="9595273" cy="2177006"/>
          </a:xfrm>
        </p:spPr>
        <p:txBody>
          <a:bodyPr/>
          <a:lstStyle/>
          <a:p>
            <a:r>
              <a:rPr lang="zh-CN" altLang="en-US" sz="4400" dirty="0">
                <a:solidFill>
                  <a:schemeClr val="tx1"/>
                </a:solidFill>
                <a:latin typeface="+mj-ea"/>
                <a:ea typeface="+mj-ea"/>
              </a:rPr>
              <a:t>二、</a:t>
            </a:r>
            <a:r>
              <a:rPr lang="en-US" altLang="zh-CN" sz="4400" dirty="0">
                <a:solidFill>
                  <a:schemeClr val="tx1"/>
                </a:solidFill>
                <a:latin typeface="+mj-ea"/>
                <a:ea typeface="+mj-ea"/>
              </a:rPr>
              <a:t>MBTI</a:t>
            </a:r>
            <a:r>
              <a:rPr lang="zh-CN" altLang="en-US" sz="4400" dirty="0">
                <a:solidFill>
                  <a:schemeClr val="tx1"/>
                </a:solidFill>
                <a:latin typeface="+mj-ea"/>
                <a:ea typeface="+mj-ea"/>
              </a:rPr>
              <a:t>人格理论</a:t>
            </a:r>
            <a:endParaRPr lang="en-US" altLang="zh-CN" sz="4400" dirty="0">
              <a:solidFill>
                <a:schemeClr val="tx1"/>
              </a:solidFill>
              <a:latin typeface="+mj-ea"/>
              <a:ea typeface="+mj-ea"/>
            </a:endParaRPr>
          </a:p>
          <a:p>
            <a:r>
              <a:rPr lang="zh-CN" altLang="en-US" sz="4400" dirty="0">
                <a:solidFill>
                  <a:schemeClr val="tx1"/>
                </a:solidFill>
                <a:latin typeface="+mj-ea"/>
                <a:ea typeface="+mj-ea"/>
              </a:rPr>
              <a:t>（性格类型与职业偏好）</a:t>
            </a:r>
          </a:p>
          <a:p>
            <a:endParaRPr lang="zh-CN" altLang="en-US" sz="4400" dirty="0">
              <a:solidFill>
                <a:schemeClr val="tx1"/>
              </a:solidFill>
              <a:latin typeface="+mj-ea"/>
              <a:ea typeface="+mj-ea"/>
            </a:endParaRPr>
          </a:p>
        </p:txBody>
      </p:sp>
      <p:pic>
        <p:nvPicPr>
          <p:cNvPr id="5" name="图片 1">
            <a:extLst>
              <a:ext uri="{FF2B5EF4-FFF2-40B4-BE49-F238E27FC236}">
                <a16:creationId xmlns:a16="http://schemas.microsoft.com/office/drawing/2014/main" id="{3FDBA1DE-6F2C-4704-A016-F72DDCD4196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28223" y="1895175"/>
            <a:ext cx="5619750"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4300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1"/>
          </p:nvPr>
        </p:nvSpPr>
        <p:spPr>
          <a:xfrm>
            <a:off x="3730774" y="990851"/>
            <a:ext cx="5454415" cy="480131"/>
          </a:xfrm>
        </p:spPr>
        <p:txBody>
          <a:bodyPr/>
          <a:lstStyle/>
          <a:p>
            <a:r>
              <a:rPr lang="zh-CN" altLang="en-US" dirty="0"/>
              <a:t>活动与拓展</a:t>
            </a:r>
          </a:p>
        </p:txBody>
      </p:sp>
      <p:cxnSp>
        <p:nvCxnSpPr>
          <p:cNvPr id="2" name="直接连接符 1"/>
          <p:cNvCxnSpPr/>
          <p:nvPr/>
        </p:nvCxnSpPr>
        <p:spPr>
          <a:xfrm>
            <a:off x="0" y="1601024"/>
            <a:ext cx="11106785" cy="24130"/>
          </a:xfrm>
          <a:prstGeom prst="line">
            <a:avLst/>
          </a:prstGeom>
          <a:ln w="57150"/>
        </p:spPr>
        <p:style>
          <a:lnRef idx="1">
            <a:schemeClr val="accent1"/>
          </a:lnRef>
          <a:fillRef idx="0">
            <a:schemeClr val="accent1"/>
          </a:fillRef>
          <a:effectRef idx="0">
            <a:schemeClr val="accent1"/>
          </a:effectRef>
          <a:fontRef idx="minor">
            <a:schemeClr val="tx1"/>
          </a:fontRef>
        </p:style>
      </p:cxnSp>
      <p:graphicFrame>
        <p:nvGraphicFramePr>
          <p:cNvPr id="4" name="图示 3">
            <a:extLst>
              <a:ext uri="{FF2B5EF4-FFF2-40B4-BE49-F238E27FC236}">
                <a16:creationId xmlns:a16="http://schemas.microsoft.com/office/drawing/2014/main" id="{F744417A-92F5-4F93-A260-D099519E69D4}"/>
              </a:ext>
            </a:extLst>
          </p:cNvPr>
          <p:cNvGraphicFramePr/>
          <p:nvPr>
            <p:extLst>
              <p:ext uri="{D42A27DB-BD31-4B8C-83A1-F6EECF244321}">
                <p14:modId xmlns:p14="http://schemas.microsoft.com/office/powerpoint/2010/main" val="3146512874"/>
              </p:ext>
            </p:extLst>
          </p:nvPr>
        </p:nvGraphicFramePr>
        <p:xfrm>
          <a:off x="2228335" y="2421923"/>
          <a:ext cx="7735330" cy="1568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0075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1"/>
          </p:nvPr>
        </p:nvSpPr>
        <p:spPr>
          <a:xfrm>
            <a:off x="4686364" y="990851"/>
            <a:ext cx="3962400" cy="478155"/>
          </a:xfrm>
        </p:spPr>
        <p:txBody>
          <a:bodyPr/>
          <a:lstStyle/>
          <a:p>
            <a:r>
              <a:rPr lang="zh-CN" altLang="en-US" dirty="0"/>
              <a:t>思考与讨论</a:t>
            </a:r>
          </a:p>
        </p:txBody>
      </p:sp>
      <p:cxnSp>
        <p:nvCxnSpPr>
          <p:cNvPr id="2" name="直接连接符 1"/>
          <p:cNvCxnSpPr/>
          <p:nvPr/>
        </p:nvCxnSpPr>
        <p:spPr>
          <a:xfrm>
            <a:off x="0" y="1601024"/>
            <a:ext cx="11106785" cy="24130"/>
          </a:xfrm>
          <a:prstGeom prst="line">
            <a:avLst/>
          </a:prstGeom>
          <a:ln w="57150"/>
        </p:spPr>
        <p:style>
          <a:lnRef idx="1">
            <a:schemeClr val="accent1"/>
          </a:lnRef>
          <a:fillRef idx="0">
            <a:schemeClr val="accent1"/>
          </a:fillRef>
          <a:effectRef idx="0">
            <a:schemeClr val="accent1"/>
          </a:effectRef>
          <a:fontRef idx="minor">
            <a:schemeClr val="tx1"/>
          </a:fontRef>
        </p:style>
      </p:cxnSp>
      <p:graphicFrame>
        <p:nvGraphicFramePr>
          <p:cNvPr id="4" name="图示 3">
            <a:extLst>
              <a:ext uri="{FF2B5EF4-FFF2-40B4-BE49-F238E27FC236}">
                <a16:creationId xmlns:a16="http://schemas.microsoft.com/office/drawing/2014/main" id="{F744417A-92F5-4F93-A260-D099519E69D4}"/>
              </a:ext>
            </a:extLst>
          </p:cNvPr>
          <p:cNvGraphicFramePr/>
          <p:nvPr>
            <p:extLst>
              <p:ext uri="{D42A27DB-BD31-4B8C-83A1-F6EECF244321}">
                <p14:modId xmlns:p14="http://schemas.microsoft.com/office/powerpoint/2010/main" val="3833625454"/>
              </p:ext>
            </p:extLst>
          </p:nvPr>
        </p:nvGraphicFramePr>
        <p:xfrm>
          <a:off x="2228335" y="2421923"/>
          <a:ext cx="8373762" cy="24636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4823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a:extLst>
              <a:ext uri="{FF2B5EF4-FFF2-40B4-BE49-F238E27FC236}">
                <a16:creationId xmlns:a16="http://schemas.microsoft.com/office/drawing/2014/main" id="{A7E19064-5394-4E81-B784-41D1F8BAF9EE}"/>
              </a:ext>
            </a:extLst>
          </p:cNvPr>
          <p:cNvSpPr>
            <a:spLocks noGrp="1"/>
          </p:cNvSpPr>
          <p:nvPr>
            <p:ph type="body" sz="quarter" idx="11"/>
          </p:nvPr>
        </p:nvSpPr>
        <p:spPr>
          <a:xfrm>
            <a:off x="2964655" y="628386"/>
            <a:ext cx="3962400" cy="1955407"/>
          </a:xfrm>
        </p:spPr>
        <p:txBody>
          <a:bodyPr/>
          <a:lstStyle/>
          <a:p>
            <a:r>
              <a:rPr lang="zh-CN" altLang="en-US" sz="4400" dirty="0"/>
              <a:t>第三节</a:t>
            </a:r>
            <a:endParaRPr lang="en-US" altLang="zh-CN" sz="4400" dirty="0"/>
          </a:p>
          <a:p>
            <a:r>
              <a:rPr lang="zh-CN" altLang="en-US" sz="4400" dirty="0"/>
              <a:t>  挖掘职业兴趣</a:t>
            </a:r>
          </a:p>
          <a:p>
            <a:endParaRPr lang="zh-CN" altLang="en-US" dirty="0"/>
          </a:p>
        </p:txBody>
      </p:sp>
    </p:spTree>
    <p:extLst>
      <p:ext uri="{BB962C8B-B14F-4D97-AF65-F5344CB8AC3E}">
        <p14:creationId xmlns:p14="http://schemas.microsoft.com/office/powerpoint/2010/main" val="40222589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a:xfrm>
            <a:off x="2964815" y="628650"/>
            <a:ext cx="8742680" cy="1512209"/>
          </a:xfrm>
          <a:prstGeom prst="rect">
            <a:avLst/>
          </a:prstGeom>
        </p:spPr>
        <p:txBody>
          <a:bodyPr wrap="square"/>
          <a:lstStyle/>
          <a:p>
            <a:r>
              <a:rPr lang="zh-CN" altLang="en-US" dirty="0">
                <a:latin typeface="Calibri" panose="020F0502020204030204" pitchFamily="34" charset="0"/>
                <a:ea typeface="微软雅黑" panose="020B0503020204020204" pitchFamily="34" charset="-122"/>
                <a:cs typeface="+mn-ea"/>
                <a:sym typeface="Calibri" panose="020F0502020204030204" pitchFamily="34" charset="0"/>
              </a:rPr>
              <a:t>案例分析  </a:t>
            </a:r>
            <a:r>
              <a:rPr lang="zh-CN" altLang="en-US" i="1" dirty="0">
                <a:solidFill>
                  <a:schemeClr val="tx1"/>
                </a:solidFill>
              </a:rPr>
              <a:t>余丽的兴趣故事</a:t>
            </a:r>
            <a:endParaRPr lang="zh-CN" altLang="en-US" dirty="0">
              <a:solidFill>
                <a:schemeClr val="tx1"/>
              </a:solidFill>
            </a:endParaRPr>
          </a:p>
          <a:p>
            <a:endParaRPr lang="zh-CN" altLang="en-US" dirty="0">
              <a:solidFill>
                <a:schemeClr val="tx1"/>
              </a:solidFill>
              <a:latin typeface="Calibri" panose="020F0502020204030204" pitchFamily="34" charset="0"/>
              <a:ea typeface="微软雅黑" panose="020B0503020204020204" pitchFamily="34" charset="-122"/>
              <a:cs typeface="+mn-ea"/>
            </a:endParaRPr>
          </a:p>
          <a:p>
            <a:endParaRPr lang="zh-CN" altLang="en-US" dirty="0">
              <a:solidFill>
                <a:schemeClr val="tx1"/>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5" name="文本框 4"/>
          <p:cNvSpPr txBox="1"/>
          <p:nvPr/>
        </p:nvSpPr>
        <p:spPr>
          <a:xfrm>
            <a:off x="7689961" y="2802056"/>
            <a:ext cx="3643314" cy="107721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buClrTx/>
              <a:buSzTx/>
              <a:buFontTx/>
              <a:buNone/>
              <a:defRPr/>
            </a:pPr>
            <a:r>
              <a:rPr kumimoji="0" lang="en-US" altLang="zh-CN" sz="3200" b="1" i="0" u="none" strike="noStrike" kern="0" cap="none" spc="0" normalizeH="0" baseline="0" noProof="0" dirty="0">
                <a:ln>
                  <a:noFill/>
                </a:ln>
                <a:solidFill>
                  <a:schemeClr val="bg1"/>
                </a:solidFill>
                <a:effectLst/>
                <a:uLnTx/>
                <a:uFillTx/>
                <a:latin typeface="Calibri" panose="020F0502020204030204" pitchFamily="34" charset="0"/>
                <a:ea typeface="微软雅黑" panose="020B0503020204020204" pitchFamily="34" charset="-122"/>
                <a:cs typeface="+mn-ea"/>
                <a:sym typeface="Calibri" panose="020F0502020204030204" pitchFamily="34" charset="0"/>
              </a:rPr>
              <a:t>ADD YOUR </a:t>
            </a:r>
          </a:p>
          <a:p>
            <a:pPr marL="0" marR="0" lvl="0" indent="0" defTabSz="914400" eaLnBrk="1" fontAlgn="auto" latinLnBrk="0" hangingPunct="1">
              <a:lnSpc>
                <a:spcPct val="100000"/>
              </a:lnSpc>
              <a:spcAft>
                <a:spcPts val="0"/>
              </a:spcAft>
              <a:buClrTx/>
              <a:buSzTx/>
              <a:buFontTx/>
              <a:buNone/>
              <a:defRPr/>
            </a:pPr>
            <a:r>
              <a:rPr kumimoji="0" lang="en-US" altLang="zh-CN" sz="3200" b="1" i="0" u="none" strike="noStrike" kern="0" cap="none" spc="0" normalizeH="0" baseline="0" noProof="0" dirty="0">
                <a:ln>
                  <a:noFill/>
                </a:ln>
                <a:solidFill>
                  <a:schemeClr val="bg1"/>
                </a:solidFill>
                <a:effectLst/>
                <a:uLnTx/>
                <a:uFillTx/>
                <a:latin typeface="Calibri" panose="020F0502020204030204" pitchFamily="34" charset="0"/>
                <a:ea typeface="微软雅黑" panose="020B0503020204020204" pitchFamily="34" charset="-122"/>
                <a:cs typeface="+mn-ea"/>
                <a:sym typeface="Calibri" panose="020F0502020204030204" pitchFamily="34" charset="0"/>
              </a:rPr>
              <a:t>TITLE HERE ADD</a:t>
            </a:r>
            <a:endParaRPr kumimoji="0" lang="zh-CN" altLang="en-US" sz="3200" b="1" i="0" u="none" strike="noStrike" kern="0" cap="none" spc="0" normalizeH="0" baseline="0" noProof="0" dirty="0">
              <a:ln>
                <a:noFill/>
              </a:ln>
              <a:solidFill>
                <a:schemeClr val="bg1"/>
              </a:solidFill>
              <a:effectLst/>
              <a:uLnTx/>
              <a:uFillTx/>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3" name="文本框 2"/>
          <p:cNvSpPr txBox="1"/>
          <p:nvPr/>
        </p:nvSpPr>
        <p:spPr>
          <a:xfrm>
            <a:off x="1573427" y="1497210"/>
            <a:ext cx="9943413" cy="5674871"/>
          </a:xfrm>
          <a:prstGeom prst="rect">
            <a:avLst/>
          </a:prstGeom>
          <a:noFill/>
        </p:spPr>
        <p:txBody>
          <a:bodyPr wrap="square" lIns="91424" tIns="45712" rIns="91424" bIns="45712" rtlCol="0">
            <a:spAutoFit/>
          </a:bodyPr>
          <a:lstStyle/>
          <a:p>
            <a:pPr>
              <a:lnSpc>
                <a:spcPct val="120000"/>
              </a:lnSpc>
            </a:pPr>
            <a:r>
              <a:rPr lang="zh-CN" altLang="en-US" sz="2000" dirty="0"/>
              <a:t>       余丽是某职业技术学院土木工程检测技术专业大二的学生。当年她高考填报志愿的时候就很彷徨。别人问她喜欢什么？她说没有什么喜欢的，问她课余时间干什么，她说除了写作业、看书也没有什么爱好。</a:t>
            </a:r>
          </a:p>
          <a:p>
            <a:pPr>
              <a:lnSpc>
                <a:spcPct val="120000"/>
              </a:lnSpc>
            </a:pPr>
            <a:r>
              <a:rPr lang="zh-CN" altLang="en-US" sz="2000" dirty="0"/>
              <a:t>        在这种情况下，余丽之所以来到土木工程检测技术专业是填报志愿时接受调剂的结果。万万没有想到，她现在一点也不喜欢这个专业，对这个专业缺乏兴趣，入学以后不能主动适应这个专业，余丽现在十分后悔。余丽出生在经商之家，家里三代从商，她也是在这种氛围下长大的，余丽更希望就读工商管理、市场营销之类的专业。</a:t>
            </a:r>
          </a:p>
          <a:p>
            <a:pPr>
              <a:lnSpc>
                <a:spcPct val="120000"/>
              </a:lnSpc>
            </a:pPr>
            <a:r>
              <a:rPr lang="zh-CN" altLang="en-US" sz="2000" dirty="0"/>
              <a:t>       余丽对经商十分感兴趣。她是一个性格活泼、头脑灵活的女孩，但是现在却要每天对着一大堆枯燥的数字、工程图，真是感到无比难受。每当上课的时候，余丽就“身在曹营心在汉”；每次实训的时候，她就偷懒逃课。一年下来，她的成绩可想而知，几门补考是意料中的事情了。       </a:t>
            </a:r>
            <a:endParaRPr lang="en-US" altLang="zh-CN" sz="2000" dirty="0"/>
          </a:p>
          <a:p>
            <a:pPr>
              <a:lnSpc>
                <a:spcPct val="120000"/>
              </a:lnSpc>
            </a:pPr>
            <a:r>
              <a:rPr lang="en-US" altLang="zh-CN" sz="2000" dirty="0"/>
              <a:t>        </a:t>
            </a:r>
            <a:r>
              <a:rPr lang="zh-CN" altLang="en-US" sz="2000" dirty="0"/>
              <a:t>这时候，她才开始着急，再这样下去可能连毕业证都拿不到了。余丽很想认真学习专业知识，但是专业不是她喜欢的，却因没办法转专业被迫读下去。她该怎么办？</a:t>
            </a:r>
          </a:p>
          <a:p>
            <a:pPr defTabSz="685165">
              <a:lnSpc>
                <a:spcPct val="120000"/>
              </a:lnSpc>
              <a:defRPr/>
            </a:pPr>
            <a:endParaRPr lang="zh-CN" altLang="en-US" sz="2400" dirty="0">
              <a:latin typeface="+mn-ea"/>
            </a:endParaRPr>
          </a:p>
          <a:p>
            <a:pPr marL="0" marR="0" lvl="0" indent="0" defTabSz="685165" eaLnBrk="1" fontAlgn="auto" latinLnBrk="0" hangingPunct="1">
              <a:lnSpc>
                <a:spcPct val="120000"/>
              </a:lnSpc>
              <a:spcBef>
                <a:spcPts val="0"/>
              </a:spcBef>
              <a:spcAft>
                <a:spcPts val="0"/>
              </a:spcAft>
              <a:buClrTx/>
              <a:buSzTx/>
              <a:buFontTx/>
              <a:buNone/>
              <a:defRPr/>
            </a:pPr>
            <a:endParaRPr kumimoji="0" lang="en-US" sz="20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Tree>
    <p:extLst>
      <p:ext uri="{BB962C8B-B14F-4D97-AF65-F5344CB8AC3E}">
        <p14:creationId xmlns:p14="http://schemas.microsoft.com/office/powerpoint/2010/main" val="2471342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a:extLst>
              <a:ext uri="{FF2B5EF4-FFF2-40B4-BE49-F238E27FC236}">
                <a16:creationId xmlns:a16="http://schemas.microsoft.com/office/drawing/2014/main" id="{3DA15CF8-2C14-44C2-B545-2FB9E7C15D18}"/>
              </a:ext>
            </a:extLst>
          </p:cNvPr>
          <p:cNvSpPr>
            <a:spLocks noGrp="1"/>
          </p:cNvSpPr>
          <p:nvPr>
            <p:ph type="body" sz="quarter" idx="11"/>
          </p:nvPr>
        </p:nvSpPr>
        <p:spPr>
          <a:xfrm>
            <a:off x="2617872" y="480369"/>
            <a:ext cx="7531143" cy="1844608"/>
          </a:xfrm>
        </p:spPr>
        <p:txBody>
          <a:bodyPr/>
          <a:lstStyle/>
          <a:p>
            <a:r>
              <a:rPr lang="zh-CN" altLang="en-US" sz="4000" dirty="0">
                <a:solidFill>
                  <a:schemeClr val="tx1"/>
                </a:solidFill>
              </a:rPr>
              <a:t>一、兴趣概述</a:t>
            </a:r>
          </a:p>
          <a:p>
            <a:r>
              <a:rPr lang="zh-CN" altLang="en-US" i="1" kern="100" dirty="0">
                <a:latin typeface="+mj-ea"/>
                <a:ea typeface="+mj-ea"/>
                <a:cs typeface="Times New Roman" panose="02020603050405020304" pitchFamily="18" charset="0"/>
              </a:rPr>
              <a:t>案例展示 莎士比亚的戏剧之路</a:t>
            </a:r>
            <a:endParaRPr lang="zh-CN" altLang="en-US" kern="100" dirty="0">
              <a:latin typeface="+mj-ea"/>
              <a:ea typeface="+mj-ea"/>
              <a:cs typeface="Times New Roman" panose="02020603050405020304" pitchFamily="18" charset="0"/>
            </a:endParaRPr>
          </a:p>
          <a:p>
            <a:endParaRPr lang="zh-CN" altLang="en-US" sz="4000" dirty="0">
              <a:solidFill>
                <a:schemeClr val="tx1"/>
              </a:solidFill>
            </a:endParaRPr>
          </a:p>
        </p:txBody>
      </p:sp>
      <p:sp>
        <p:nvSpPr>
          <p:cNvPr id="6" name="矩形 5">
            <a:extLst>
              <a:ext uri="{FF2B5EF4-FFF2-40B4-BE49-F238E27FC236}">
                <a16:creationId xmlns:a16="http://schemas.microsoft.com/office/drawing/2014/main" id="{817ED7D8-DEA4-41D1-A894-F33921C2B171}"/>
              </a:ext>
            </a:extLst>
          </p:cNvPr>
          <p:cNvSpPr/>
          <p:nvPr/>
        </p:nvSpPr>
        <p:spPr>
          <a:xfrm>
            <a:off x="2617872" y="1729597"/>
            <a:ext cx="8328454" cy="5013039"/>
          </a:xfrm>
          <a:prstGeom prst="rect">
            <a:avLst/>
          </a:prstGeom>
        </p:spPr>
        <p:txBody>
          <a:bodyPr wrap="square">
            <a:spAutoFit/>
          </a:bodyPr>
          <a:lstStyle/>
          <a:p>
            <a:pPr>
              <a:lnSpc>
                <a:spcPct val="150000"/>
              </a:lnSpc>
            </a:pPr>
            <a:r>
              <a:rPr lang="zh-CN" altLang="en-US" sz="2400" kern="100" dirty="0">
                <a:latin typeface="宋体" panose="02010600030101010101" pitchFamily="2" charset="-122"/>
                <a:ea typeface="宋体" panose="02010600030101010101" pitchFamily="2" charset="-122"/>
                <a:cs typeface="Times New Roman" panose="02020603050405020304" pitchFamily="18" charset="0"/>
              </a:rPr>
              <a:t>    </a:t>
            </a:r>
            <a:r>
              <a:rPr lang="zh-CN" altLang="en-US" sz="2400" kern="100" dirty="0">
                <a:latin typeface="+mj-ea"/>
                <a:ea typeface="+mj-ea"/>
                <a:cs typeface="Times New Roman" panose="02020603050405020304" pitchFamily="18" charset="0"/>
              </a:rPr>
              <a:t>莎士比亚小时候在家乡看过几场戏剧演出，激发了他对戏剧的浓厚兴趣，从而决心成为一名伟大的戏剧家。因为家境贫困，只上过五年学的他坚持刻苦自修，读了许多文学、哲学、历史学书籍，还学习了希腊文和拉丁文。为了走进戏剧界，</a:t>
            </a:r>
            <a:r>
              <a:rPr lang="en-US" altLang="zh-CN" sz="2400" kern="100" dirty="0">
                <a:latin typeface="+mj-ea"/>
                <a:ea typeface="+mj-ea"/>
                <a:cs typeface="Times New Roman" panose="02020603050405020304" pitchFamily="18" charset="0"/>
              </a:rPr>
              <a:t>22 </a:t>
            </a:r>
            <a:r>
              <a:rPr lang="zh-CN" altLang="en-US" sz="2400" kern="100" dirty="0">
                <a:latin typeface="+mj-ea"/>
                <a:ea typeface="+mj-ea"/>
                <a:cs typeface="Times New Roman" panose="02020603050405020304" pitchFamily="18" charset="0"/>
              </a:rPr>
              <a:t>岁的他从家乡到伦敦的一家戏院当马夫，一有空就偷着看演出，细心琢磨演出角色。后来，他终于争取到了一个配角的角色，向着心中渴望的目标一步步靠近。从 </a:t>
            </a:r>
            <a:r>
              <a:rPr lang="en-US" altLang="zh-CN" sz="2400" kern="100" dirty="0">
                <a:latin typeface="+mj-ea"/>
                <a:ea typeface="+mj-ea"/>
                <a:cs typeface="Times New Roman" panose="02020603050405020304" pitchFamily="18" charset="0"/>
              </a:rPr>
              <a:t>30 </a:t>
            </a:r>
            <a:r>
              <a:rPr lang="zh-CN" altLang="en-US" sz="2400" kern="100" dirty="0">
                <a:latin typeface="+mj-ea"/>
                <a:ea typeface="+mj-ea"/>
                <a:cs typeface="Times New Roman" panose="02020603050405020304" pitchFamily="18" charset="0"/>
              </a:rPr>
              <a:t>岁开始，他坚持写剧本，一生写了包括</a:t>
            </a:r>
            <a:r>
              <a:rPr lang="en-US" altLang="zh-CN" sz="2400" kern="100" dirty="0">
                <a:latin typeface="+mj-ea"/>
                <a:ea typeface="+mj-ea"/>
                <a:cs typeface="Times New Roman" panose="02020603050405020304" pitchFamily="18" charset="0"/>
              </a:rPr>
              <a:t>《</a:t>
            </a:r>
            <a:r>
              <a:rPr lang="zh-CN" altLang="en-US" sz="2400" kern="100" dirty="0">
                <a:latin typeface="+mj-ea"/>
                <a:ea typeface="+mj-ea"/>
                <a:cs typeface="Times New Roman" panose="02020603050405020304" pitchFamily="18" charset="0"/>
              </a:rPr>
              <a:t>罗密欧与朱丽叶</a:t>
            </a:r>
            <a:r>
              <a:rPr lang="en-US" altLang="zh-CN" sz="2400" kern="100" dirty="0">
                <a:latin typeface="+mj-ea"/>
                <a:ea typeface="+mj-ea"/>
                <a:cs typeface="Times New Roman" panose="02020603050405020304" pitchFamily="18" charset="0"/>
              </a:rPr>
              <a:t>》</a:t>
            </a:r>
            <a:r>
              <a:rPr lang="zh-CN" altLang="en-US" sz="2400" kern="100" dirty="0">
                <a:latin typeface="+mj-ea"/>
                <a:ea typeface="+mj-ea"/>
                <a:cs typeface="Times New Roman" panose="02020603050405020304" pitchFamily="18" charset="0"/>
              </a:rPr>
              <a:t>、</a:t>
            </a:r>
            <a:r>
              <a:rPr lang="en-US" altLang="zh-CN" sz="2400" kern="100" dirty="0">
                <a:latin typeface="+mj-ea"/>
                <a:ea typeface="+mj-ea"/>
                <a:cs typeface="Times New Roman" panose="02020603050405020304" pitchFamily="18" charset="0"/>
              </a:rPr>
              <a:t>《</a:t>
            </a:r>
            <a:r>
              <a:rPr lang="zh-CN" altLang="en-US" sz="2400" kern="100" dirty="0">
                <a:latin typeface="+mj-ea"/>
                <a:ea typeface="+mj-ea"/>
                <a:cs typeface="Times New Roman" panose="02020603050405020304" pitchFamily="18" charset="0"/>
              </a:rPr>
              <a:t>哈姆雷特</a:t>
            </a:r>
            <a:r>
              <a:rPr lang="en-US" altLang="zh-CN" sz="2400" kern="100" dirty="0">
                <a:latin typeface="+mj-ea"/>
                <a:ea typeface="+mj-ea"/>
                <a:cs typeface="Times New Roman" panose="02020603050405020304" pitchFamily="18" charset="0"/>
              </a:rPr>
              <a:t>》</a:t>
            </a:r>
            <a:r>
              <a:rPr lang="zh-CN" altLang="en-US" sz="2400" kern="100" dirty="0">
                <a:latin typeface="+mj-ea"/>
                <a:ea typeface="+mj-ea"/>
                <a:cs typeface="Times New Roman" panose="02020603050405020304" pitchFamily="18" charset="0"/>
              </a:rPr>
              <a:t>等大量的传世之作。</a:t>
            </a:r>
          </a:p>
        </p:txBody>
      </p:sp>
    </p:spTree>
    <p:extLst>
      <p:ext uri="{BB962C8B-B14F-4D97-AF65-F5344CB8AC3E}">
        <p14:creationId xmlns:p14="http://schemas.microsoft.com/office/powerpoint/2010/main" val="447338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id="{45F6569A-541A-4BE8-9960-E433F2C292C8}"/>
              </a:ext>
            </a:extLst>
          </p:cNvPr>
          <p:cNvGraphicFramePr>
            <a:graphicFrameLocks noGrp="1"/>
          </p:cNvGraphicFramePr>
          <p:nvPr>
            <p:extLst>
              <p:ext uri="{D42A27DB-BD31-4B8C-83A1-F6EECF244321}">
                <p14:modId xmlns:p14="http://schemas.microsoft.com/office/powerpoint/2010/main" val="3834541217"/>
              </p:ext>
            </p:extLst>
          </p:nvPr>
        </p:nvGraphicFramePr>
        <p:xfrm>
          <a:off x="2015085" y="1143124"/>
          <a:ext cx="8710579" cy="5029200"/>
        </p:xfrm>
        <a:graphic>
          <a:graphicData uri="http://schemas.openxmlformats.org/drawingml/2006/table">
            <a:tbl>
              <a:tblPr/>
              <a:tblGrid>
                <a:gridCol w="8710579">
                  <a:extLst>
                    <a:ext uri="{9D8B030D-6E8A-4147-A177-3AD203B41FA5}">
                      <a16:colId xmlns:a16="http://schemas.microsoft.com/office/drawing/2014/main" val="36378746"/>
                    </a:ext>
                  </a:extLst>
                </a:gridCol>
              </a:tblGrid>
              <a:tr h="0">
                <a:tc>
                  <a:txBody>
                    <a:bodyPr/>
                    <a:lstStyle/>
                    <a:p>
                      <a:pPr marL="0" marR="0" indent="267970">
                        <a:lnSpc>
                          <a:spcPct val="150000"/>
                        </a:lnSpc>
                        <a:spcBef>
                          <a:spcPts val="0"/>
                        </a:spcBef>
                        <a:spcAft>
                          <a:spcPts val="0"/>
                        </a:spcAft>
                      </a:pPr>
                      <a:r>
                        <a:rPr lang="zh-CN" altLang="en-US" sz="2400" b="1" kern="100" dirty="0">
                          <a:effectLst/>
                          <a:latin typeface="宋体" panose="02010600030101010101" pitchFamily="2" charset="-122"/>
                          <a:ea typeface="宋体" panose="02010600030101010101" pitchFamily="2" charset="-122"/>
                          <a:cs typeface="Times New Roman" panose="02020603050405020304" pitchFamily="18" charset="0"/>
                        </a:rPr>
                        <a:t>萝卜蹲</a:t>
                      </a:r>
                      <a:endParaRPr lang="zh-CN" altLang="en-US" sz="2400" kern="100" dirty="0">
                        <a:effectLst/>
                        <a:latin typeface="Calibri" panose="020F0502020204030204" pitchFamily="34" charset="0"/>
                        <a:ea typeface="宋体" panose="02010600030101010101" pitchFamily="2" charset="-122"/>
                        <a:cs typeface="Times New Roman" panose="02020603050405020304" pitchFamily="18" charset="0"/>
                      </a:endParaRPr>
                    </a:p>
                    <a:p>
                      <a:pPr marL="0" marR="0" indent="266700">
                        <a:lnSpc>
                          <a:spcPct val="150000"/>
                        </a:lnSpc>
                        <a:spcBef>
                          <a:spcPts val="0"/>
                        </a:spcBef>
                        <a:spcAft>
                          <a:spcPts val="0"/>
                        </a:spcAft>
                      </a:pPr>
                      <a:r>
                        <a:rPr lang="zh-CN" altLang="en-US" sz="2400" kern="100" dirty="0">
                          <a:effectLst/>
                          <a:latin typeface="宋体" panose="02010600030101010101" pitchFamily="2" charset="-122"/>
                          <a:ea typeface="宋体" panose="02010600030101010101" pitchFamily="2" charset="-122"/>
                          <a:cs typeface="Times New Roman" panose="02020603050405020304" pitchFamily="18" charset="0"/>
                        </a:rPr>
                        <a:t>活动目的：活跃现场气氛</a:t>
                      </a:r>
                      <a:endParaRPr lang="zh-CN" altLang="en-US" sz="2400" kern="100" dirty="0">
                        <a:effectLst/>
                        <a:latin typeface="Calibri" panose="020F0502020204030204" pitchFamily="34" charset="0"/>
                        <a:ea typeface="宋体" panose="02010600030101010101" pitchFamily="2" charset="-122"/>
                        <a:cs typeface="Times New Roman" panose="02020603050405020304" pitchFamily="18" charset="0"/>
                      </a:endParaRPr>
                    </a:p>
                    <a:p>
                      <a:pPr marL="0" marR="0" indent="266700">
                        <a:lnSpc>
                          <a:spcPct val="150000"/>
                        </a:lnSpc>
                        <a:spcBef>
                          <a:spcPts val="0"/>
                        </a:spcBef>
                        <a:spcAft>
                          <a:spcPts val="0"/>
                        </a:spcAft>
                      </a:pPr>
                      <a:r>
                        <a:rPr lang="zh-CN" altLang="en-US" sz="2400" kern="100" dirty="0">
                          <a:effectLst/>
                          <a:latin typeface="宋体" panose="02010600030101010101" pitchFamily="2" charset="-122"/>
                          <a:ea typeface="宋体" panose="02010600030101010101" pitchFamily="2" charset="-122"/>
                          <a:cs typeface="Times New Roman" panose="02020603050405020304" pitchFamily="18" charset="0"/>
                        </a:rPr>
                        <a:t>活动时间：</a:t>
                      </a:r>
                      <a:r>
                        <a:rPr lang="en-US" altLang="zh-CN" sz="2400" kern="100" dirty="0">
                          <a:effectLst/>
                          <a:latin typeface="宋体" panose="02010600030101010101" pitchFamily="2" charset="-122"/>
                          <a:ea typeface="宋体" panose="02010600030101010101" pitchFamily="2" charset="-122"/>
                          <a:cs typeface="Times New Roman" panose="02020603050405020304" pitchFamily="18" charset="0"/>
                        </a:rPr>
                        <a:t>5</a:t>
                      </a:r>
                      <a:r>
                        <a:rPr lang="zh-CN" altLang="en-US" sz="2400" kern="100" dirty="0">
                          <a:effectLst/>
                          <a:latin typeface="宋体" panose="02010600030101010101" pitchFamily="2" charset="-122"/>
                          <a:ea typeface="宋体" panose="02010600030101010101" pitchFamily="2" charset="-122"/>
                          <a:cs typeface="Times New Roman" panose="02020603050405020304" pitchFamily="18" charset="0"/>
                        </a:rPr>
                        <a:t>分钟</a:t>
                      </a:r>
                      <a:endParaRPr lang="zh-CN" altLang="en-US" sz="2400" kern="100" dirty="0">
                        <a:effectLst/>
                        <a:latin typeface="Calibri" panose="020F0502020204030204" pitchFamily="34" charset="0"/>
                        <a:ea typeface="宋体" panose="02010600030101010101" pitchFamily="2" charset="-122"/>
                        <a:cs typeface="Times New Roman" panose="02020603050405020304" pitchFamily="18" charset="0"/>
                      </a:endParaRPr>
                    </a:p>
                    <a:p>
                      <a:pPr marL="0" marR="0" indent="266700">
                        <a:lnSpc>
                          <a:spcPct val="150000"/>
                        </a:lnSpc>
                        <a:spcBef>
                          <a:spcPts val="0"/>
                        </a:spcBef>
                        <a:spcAft>
                          <a:spcPts val="0"/>
                        </a:spcAft>
                      </a:pPr>
                      <a:r>
                        <a:rPr lang="zh-CN" altLang="en-US" sz="2400" kern="100" dirty="0">
                          <a:effectLst/>
                          <a:latin typeface="宋体" panose="02010600030101010101" pitchFamily="2" charset="-122"/>
                          <a:ea typeface="宋体" panose="02010600030101010101" pitchFamily="2" charset="-122"/>
                          <a:cs typeface="Times New Roman" panose="02020603050405020304" pitchFamily="18" charset="0"/>
                        </a:rPr>
                        <a:t>准备材料：选择红、黄、绿、蓝、黑、灰六种颜色，代表一种萝卜颜色</a:t>
                      </a:r>
                      <a:endParaRPr lang="zh-CN" altLang="en-US" sz="2400" kern="100" dirty="0">
                        <a:effectLst/>
                        <a:latin typeface="Calibri" panose="020F0502020204030204" pitchFamily="34" charset="0"/>
                        <a:ea typeface="宋体" panose="02010600030101010101" pitchFamily="2" charset="-122"/>
                        <a:cs typeface="Times New Roman" panose="02020603050405020304" pitchFamily="18" charset="0"/>
                      </a:endParaRPr>
                    </a:p>
                    <a:p>
                      <a:pPr marL="0" marR="0" indent="266700">
                        <a:lnSpc>
                          <a:spcPct val="150000"/>
                        </a:lnSpc>
                        <a:spcBef>
                          <a:spcPts val="0"/>
                        </a:spcBef>
                        <a:spcAft>
                          <a:spcPts val="0"/>
                        </a:spcAft>
                      </a:pPr>
                      <a:r>
                        <a:rPr lang="zh-CN" altLang="en-US" sz="2400" kern="100" dirty="0">
                          <a:effectLst/>
                          <a:latin typeface="宋体" panose="02010600030101010101" pitchFamily="2" charset="-122"/>
                          <a:ea typeface="宋体" panose="02010600030101010101" pitchFamily="2" charset="-122"/>
                          <a:cs typeface="Times New Roman" panose="02020603050405020304" pitchFamily="18" charset="0"/>
                        </a:rPr>
                        <a:t>活动方法</a:t>
                      </a:r>
                      <a:r>
                        <a:rPr lang="en-US" altLang="zh-CN" sz="2400" kern="100" dirty="0">
                          <a:effectLst/>
                          <a:latin typeface="宋体" panose="02010600030101010101" pitchFamily="2" charset="-122"/>
                          <a:ea typeface="宋体" panose="02010600030101010101" pitchFamily="2" charset="-122"/>
                          <a:cs typeface="Times New Roman" panose="02020603050405020304" pitchFamily="18" charset="0"/>
                        </a:rPr>
                        <a:t>:</a:t>
                      </a:r>
                      <a:endParaRPr lang="zh-CN" altLang="en-US" sz="2400" kern="100" dirty="0">
                        <a:effectLst/>
                        <a:latin typeface="Calibri" panose="020F0502020204030204" pitchFamily="34" charset="0"/>
                        <a:ea typeface="宋体" panose="02010600030101010101" pitchFamily="2" charset="-122"/>
                        <a:cs typeface="Times New Roman" panose="02020603050405020304" pitchFamily="18" charset="0"/>
                      </a:endParaRPr>
                    </a:p>
                    <a:p>
                      <a:pPr marL="0" marR="0">
                        <a:lnSpc>
                          <a:spcPct val="150000"/>
                        </a:lnSpc>
                        <a:spcBef>
                          <a:spcPts val="0"/>
                        </a:spcBef>
                        <a:spcAft>
                          <a:spcPts val="0"/>
                        </a:spcAft>
                      </a:pPr>
                      <a:r>
                        <a:rPr lang="en-US" altLang="zh-CN" sz="2400" kern="100" dirty="0">
                          <a:effectLst/>
                          <a:latin typeface="宋体" panose="02010600030101010101" pitchFamily="2" charset="-122"/>
                          <a:ea typeface="宋体" panose="02010600030101010101" pitchFamily="2" charset="-122"/>
                          <a:cs typeface="Times New Roman" panose="02020603050405020304" pitchFamily="18" charset="0"/>
                        </a:rPr>
                        <a:t>1</a:t>
                      </a:r>
                      <a:r>
                        <a:rPr lang="zh-CN" altLang="en-US" sz="2400" kern="100" dirty="0">
                          <a:effectLst/>
                          <a:latin typeface="宋体" panose="02010600030101010101" pitchFamily="2" charset="-122"/>
                          <a:ea typeface="宋体" panose="02010600030101010101" pitchFamily="2" charset="-122"/>
                          <a:cs typeface="Times New Roman" panose="02020603050405020304" pitchFamily="18" charset="0"/>
                        </a:rPr>
                        <a:t>、 随机选择六位学生每人选择一种颜色，代表一种萝卜颜色；</a:t>
                      </a:r>
                      <a:endParaRPr lang="zh-CN" altLang="en-US" sz="2400" kern="100" dirty="0">
                        <a:effectLst/>
                        <a:latin typeface="Calibri" panose="020F0502020204030204" pitchFamily="34" charset="0"/>
                        <a:ea typeface="宋体" panose="02010600030101010101" pitchFamily="2" charset="-122"/>
                        <a:cs typeface="Times New Roman" panose="02020603050405020304" pitchFamily="18" charset="0"/>
                      </a:endParaRPr>
                    </a:p>
                    <a:p>
                      <a:pPr marL="0" marR="0">
                        <a:spcBef>
                          <a:spcPts val="0"/>
                        </a:spcBef>
                        <a:spcAft>
                          <a:spcPts val="0"/>
                        </a:spcAft>
                      </a:pPr>
                      <a:r>
                        <a:rPr lang="en-US" altLang="zh-CN" sz="2400" kern="100" dirty="0">
                          <a:effectLst/>
                          <a:latin typeface="Calibri" panose="020F0502020204030204" pitchFamily="34" charset="0"/>
                          <a:ea typeface="宋体" panose="02010600030101010101" pitchFamily="2" charset="-122"/>
                          <a:cs typeface="Times New Roman" panose="02020603050405020304" pitchFamily="18" charset="0"/>
                        </a:rPr>
                        <a:t>2</a:t>
                      </a:r>
                      <a:r>
                        <a:rPr lang="zh-CN" altLang="en-US" sz="2400" kern="100" dirty="0">
                          <a:effectLst/>
                          <a:latin typeface="宋体" panose="02010600030101010101" pitchFamily="2" charset="-122"/>
                          <a:ea typeface="宋体" panose="02010600030101010101" pitchFamily="2" charset="-122"/>
                          <a:cs typeface="Times New Roman" panose="02020603050405020304" pitchFamily="18" charset="0"/>
                        </a:rPr>
                        <a:t>、 教师指定其中一人开始说。例：“红萝卜蹲，红萝卜蹲，红萝卜蹲完黄萝卜蹲”；被叫到的颜色的萝卜，蹲下重复指令，以此循环；最后留下的学生胜出。</a:t>
                      </a:r>
                      <a:endParaRPr lang="zh-CN" altLang="en-US"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4047058"/>
                  </a:ext>
                </a:extLst>
              </a:tr>
            </a:tbl>
          </a:graphicData>
        </a:graphic>
      </p:graphicFrame>
      <p:sp>
        <p:nvSpPr>
          <p:cNvPr id="3" name="矩形 2">
            <a:extLst>
              <a:ext uri="{FF2B5EF4-FFF2-40B4-BE49-F238E27FC236}">
                <a16:creationId xmlns:a16="http://schemas.microsoft.com/office/drawing/2014/main" id="{75A7E659-74B7-4EBD-A2BB-C8CE3DB638EA}"/>
              </a:ext>
            </a:extLst>
          </p:cNvPr>
          <p:cNvSpPr/>
          <p:nvPr/>
        </p:nvSpPr>
        <p:spPr>
          <a:xfrm>
            <a:off x="235693" y="126095"/>
            <a:ext cx="4477508" cy="743986"/>
          </a:xfrm>
          <a:prstGeom prst="rect">
            <a:avLst/>
          </a:prstGeom>
        </p:spPr>
        <p:txBody>
          <a:bodyPr wrap="none">
            <a:spAutoFit/>
          </a:bodyPr>
          <a:lstStyle/>
          <a:p>
            <a:pPr>
              <a:lnSpc>
                <a:spcPct val="150000"/>
              </a:lnSpc>
            </a:pPr>
            <a:r>
              <a:rPr lang="zh-CN" altLang="en-US" sz="3200" b="1" kern="100" dirty="0">
                <a:latin typeface="+mj-ea"/>
                <a:ea typeface="+mj-ea"/>
                <a:cs typeface="Times New Roman" panose="02020603050405020304" pitchFamily="18" charset="0"/>
              </a:rPr>
              <a:t>课前活动 </a:t>
            </a:r>
            <a:r>
              <a:rPr lang="en-US" altLang="zh-CN" sz="3200" b="1" kern="100" dirty="0">
                <a:latin typeface="+mj-ea"/>
                <a:ea typeface="+mj-ea"/>
                <a:cs typeface="Times New Roman" panose="02020603050405020304" pitchFamily="18" charset="0"/>
              </a:rPr>
              <a:t>——</a:t>
            </a:r>
            <a:r>
              <a:rPr lang="zh-CN" altLang="en-US" sz="3200" b="1" kern="100" dirty="0">
                <a:latin typeface="+mj-ea"/>
                <a:ea typeface="+mj-ea"/>
                <a:cs typeface="Times New Roman" panose="02020603050405020304" pitchFamily="18" charset="0"/>
              </a:rPr>
              <a:t>暖场游戏</a:t>
            </a:r>
            <a:endParaRPr lang="zh-CN" altLang="en-US" sz="3200" kern="100" dirty="0">
              <a:latin typeface="+mj-ea"/>
              <a:ea typeface="+mj-ea"/>
              <a:cs typeface="Times New Roman" panose="02020603050405020304" pitchFamily="18" charset="0"/>
            </a:endParaRPr>
          </a:p>
        </p:txBody>
      </p:sp>
    </p:spTree>
    <p:extLst>
      <p:ext uri="{BB962C8B-B14F-4D97-AF65-F5344CB8AC3E}">
        <p14:creationId xmlns:p14="http://schemas.microsoft.com/office/powerpoint/2010/main" val="42774533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a:extLst>
              <a:ext uri="{FF2B5EF4-FFF2-40B4-BE49-F238E27FC236}">
                <a16:creationId xmlns:a16="http://schemas.microsoft.com/office/drawing/2014/main" id="{3DA15CF8-2C14-44C2-B545-2FB9E7C15D18}"/>
              </a:ext>
            </a:extLst>
          </p:cNvPr>
          <p:cNvSpPr>
            <a:spLocks noGrp="1"/>
          </p:cNvSpPr>
          <p:nvPr>
            <p:ph type="body" sz="quarter" idx="11"/>
          </p:nvPr>
        </p:nvSpPr>
        <p:spPr>
          <a:xfrm>
            <a:off x="2963862" y="628650"/>
            <a:ext cx="5471683" cy="646331"/>
          </a:xfrm>
        </p:spPr>
        <p:txBody>
          <a:bodyPr/>
          <a:lstStyle/>
          <a:p>
            <a:r>
              <a:rPr lang="zh-CN" altLang="en-US" sz="4000" dirty="0">
                <a:solidFill>
                  <a:schemeClr val="tx1"/>
                </a:solidFill>
              </a:rPr>
              <a:t>二、职业兴趣</a:t>
            </a:r>
          </a:p>
        </p:txBody>
      </p:sp>
      <p:sp>
        <p:nvSpPr>
          <p:cNvPr id="2" name="矩形 1">
            <a:extLst>
              <a:ext uri="{FF2B5EF4-FFF2-40B4-BE49-F238E27FC236}">
                <a16:creationId xmlns:a16="http://schemas.microsoft.com/office/drawing/2014/main" id="{CE789D83-F0E0-4AA2-85F0-430D37A57022}"/>
              </a:ext>
            </a:extLst>
          </p:cNvPr>
          <p:cNvSpPr/>
          <p:nvPr/>
        </p:nvSpPr>
        <p:spPr>
          <a:xfrm>
            <a:off x="4916230" y="2430839"/>
            <a:ext cx="7275770" cy="32778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nSpc>
                <a:spcPct val="150000"/>
              </a:lnSpc>
            </a:pPr>
            <a:r>
              <a:rPr lang="zh-CN" altLang="en-US" b="1" i="1" kern="100" dirty="0">
                <a:latin typeface="宋体" panose="02010600030101010101" pitchFamily="2" charset="-122"/>
                <a:ea typeface="宋体" panose="02010600030101010101" pitchFamily="2" charset="-122"/>
                <a:cs typeface="Times New Roman" panose="02020603050405020304" pitchFamily="18" charset="0"/>
              </a:rPr>
              <a:t>名人名言  </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pPr indent="266700">
              <a:lnSpc>
                <a:spcPct val="150000"/>
              </a:lnSpc>
            </a:pPr>
            <a:r>
              <a:rPr lang="zh-CN" altLang="en-US" kern="100" dirty="0">
                <a:latin typeface="宋体" panose="02010600030101010101" pitchFamily="2" charset="-122"/>
                <a:ea typeface="宋体" panose="02010600030101010101" pitchFamily="2" charset="-122"/>
                <a:cs typeface="Times New Roman" panose="02020603050405020304" pitchFamily="18" charset="0"/>
              </a:rPr>
              <a:t>兴趣有三种境界：兴趣、乐趣和志趣。 兴趣是让你好奇的东西，让你觉得可以尝试一下。兴趣被快乐地强化以后，就会成为乐趣。 乐趣会让你在其中获得快乐，也让你可以快乐地进入其中。 志趣会让你在其中找到自己的价值，让你觉得你可以投入一辈子。 还是用恋爱来打比方，恋爱有三种境界：一见钟情、两情相悦和白头偕老。你需要一见钟情很多人，两情相悦一些人，然后才会白头偕老一个人。</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a:p>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古典</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en-US" kern="100" dirty="0">
                <a:latin typeface="宋体" panose="02010600030101010101" pitchFamily="2" charset="-122"/>
                <a:ea typeface="宋体" panose="02010600030101010101" pitchFamily="2" charset="-122"/>
                <a:cs typeface="Times New Roman" panose="02020603050405020304" pitchFamily="18" charset="0"/>
              </a:rPr>
              <a:t>拆掉思维里的墙</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endParaRPr lang="zh-CN" altLang="en-US" kern="100" dirty="0">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图示 2">
            <a:extLst>
              <a:ext uri="{FF2B5EF4-FFF2-40B4-BE49-F238E27FC236}">
                <a16:creationId xmlns:a16="http://schemas.microsoft.com/office/drawing/2014/main" id="{5C6DE274-97BE-4069-95CC-9BD467044C10}"/>
              </a:ext>
            </a:extLst>
          </p:cNvPr>
          <p:cNvGraphicFramePr/>
          <p:nvPr>
            <p:extLst>
              <p:ext uri="{D42A27DB-BD31-4B8C-83A1-F6EECF244321}">
                <p14:modId xmlns:p14="http://schemas.microsoft.com/office/powerpoint/2010/main" val="282303369"/>
              </p:ext>
            </p:extLst>
          </p:nvPr>
        </p:nvGraphicFramePr>
        <p:xfrm>
          <a:off x="160251" y="2430839"/>
          <a:ext cx="4368800" cy="3665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33281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a:extLst>
              <a:ext uri="{FF2B5EF4-FFF2-40B4-BE49-F238E27FC236}">
                <a16:creationId xmlns:a16="http://schemas.microsoft.com/office/drawing/2014/main" id="{3DA15CF8-2C14-44C2-B545-2FB9E7C15D18}"/>
              </a:ext>
            </a:extLst>
          </p:cNvPr>
          <p:cNvSpPr>
            <a:spLocks noGrp="1"/>
          </p:cNvSpPr>
          <p:nvPr>
            <p:ph type="body" sz="quarter" idx="11"/>
          </p:nvPr>
        </p:nvSpPr>
        <p:spPr>
          <a:xfrm>
            <a:off x="3154124" y="628386"/>
            <a:ext cx="7382069" cy="646331"/>
          </a:xfrm>
        </p:spPr>
        <p:txBody>
          <a:bodyPr/>
          <a:lstStyle/>
          <a:p>
            <a:r>
              <a:rPr lang="zh-CN" altLang="en-US" sz="4000" dirty="0">
                <a:solidFill>
                  <a:schemeClr val="tx1"/>
                </a:solidFill>
              </a:rPr>
              <a:t>三、兴趣类型及相适应的职业</a:t>
            </a:r>
          </a:p>
        </p:txBody>
      </p:sp>
      <p:sp>
        <p:nvSpPr>
          <p:cNvPr id="6" name="Rectangle 4">
            <a:extLst>
              <a:ext uri="{FF2B5EF4-FFF2-40B4-BE49-F238E27FC236}">
                <a16:creationId xmlns:a16="http://schemas.microsoft.com/office/drawing/2014/main" id="{A42A879E-E1CB-4C19-B0AC-5EDEDA4B3372}"/>
              </a:ext>
            </a:extLst>
          </p:cNvPr>
          <p:cNvSpPr>
            <a:spLocks noChangeArrowheads="1"/>
          </p:cNvSpPr>
          <p:nvPr/>
        </p:nvSpPr>
        <p:spPr bwMode="auto">
          <a:xfrm>
            <a:off x="6432250" y="1959170"/>
            <a:ext cx="3457575" cy="448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25000"/>
              </a:lnSpc>
              <a:spcBef>
                <a:spcPct val="20000"/>
              </a:spcBef>
              <a:buChar char="•"/>
              <a:defRPr sz="3200">
                <a:solidFill>
                  <a:schemeClr val="bg1"/>
                </a:solidFill>
                <a:latin typeface="Arial" panose="020B0604020202020204" pitchFamily="34" charset="0"/>
                <a:ea typeface="华文隶书" panose="02010800040101010101" pitchFamily="2" charset="-122"/>
                <a:cs typeface="宋体" panose="02010600030101010101" pitchFamily="2" charset="-122"/>
              </a:defRPr>
            </a:lvl1pPr>
            <a:lvl2pPr marL="742950" indent="-285750">
              <a:lnSpc>
                <a:spcPct val="125000"/>
              </a:lnSpc>
              <a:spcBef>
                <a:spcPct val="20000"/>
              </a:spcBef>
              <a:buChar char="–"/>
              <a:defRPr sz="2800">
                <a:solidFill>
                  <a:schemeClr val="bg1"/>
                </a:solidFill>
                <a:latin typeface="Arial" panose="020B0604020202020204" pitchFamily="34" charset="0"/>
                <a:ea typeface="华文隶书" panose="02010800040101010101" pitchFamily="2" charset="-122"/>
                <a:cs typeface="宋体" panose="02010600030101010101" pitchFamily="2" charset="-122"/>
              </a:defRPr>
            </a:lvl2pPr>
            <a:lvl3pPr marL="1143000" indent="-228600">
              <a:lnSpc>
                <a:spcPct val="125000"/>
              </a:lnSpc>
              <a:spcBef>
                <a:spcPct val="20000"/>
              </a:spcBef>
              <a:buChar char="•"/>
              <a:defRPr sz="2400">
                <a:solidFill>
                  <a:schemeClr val="bg1"/>
                </a:solidFill>
                <a:latin typeface="Arial" panose="020B0604020202020204" pitchFamily="34" charset="0"/>
                <a:ea typeface="微软雅黑" panose="020B0503020204020204" pitchFamily="34" charset="-122"/>
                <a:cs typeface="宋体" panose="02010600030101010101" pitchFamily="2" charset="-122"/>
              </a:defRPr>
            </a:lvl3pPr>
            <a:lvl4pPr marL="1600200" indent="-228600">
              <a:lnSpc>
                <a:spcPct val="125000"/>
              </a:lnSpc>
              <a:spcBef>
                <a:spcPct val="20000"/>
              </a:spcBef>
              <a:buChar char="–"/>
              <a:defRPr sz="2000">
                <a:solidFill>
                  <a:schemeClr val="bg1"/>
                </a:solidFill>
                <a:latin typeface="Arial" panose="020B0604020202020204" pitchFamily="34" charset="0"/>
                <a:ea typeface="微软雅黑" panose="020B0503020204020204" pitchFamily="34" charset="-122"/>
                <a:cs typeface="宋体" panose="02010600030101010101" pitchFamily="2" charset="-122"/>
              </a:defRPr>
            </a:lvl4pPr>
            <a:lvl5pPr marL="2057400" indent="-228600">
              <a:lnSpc>
                <a:spcPct val="125000"/>
              </a:lnSpc>
              <a:spcBef>
                <a:spcPct val="20000"/>
              </a:spcBef>
              <a:buChar char="»"/>
              <a:defRPr sz="2000">
                <a:solidFill>
                  <a:schemeClr val="bg1"/>
                </a:solidFill>
                <a:latin typeface="Arial" panose="020B0604020202020204" pitchFamily="34" charset="0"/>
                <a:ea typeface="微软雅黑" panose="020B0503020204020204" pitchFamily="34" charset="-122"/>
                <a:cs typeface="宋体" panose="02010600030101010101" pitchFamily="2" charset="-122"/>
              </a:defRPr>
            </a:lvl5pPr>
            <a:lvl6pPr marL="2514600" indent="-228600" eaLnBrk="0" fontAlgn="base" hangingPunct="0">
              <a:lnSpc>
                <a:spcPct val="125000"/>
              </a:lnSpc>
              <a:spcBef>
                <a:spcPct val="20000"/>
              </a:spcBef>
              <a:spcAft>
                <a:spcPct val="0"/>
              </a:spcAft>
              <a:buChar char="»"/>
              <a:defRPr sz="2000">
                <a:solidFill>
                  <a:schemeClr val="bg1"/>
                </a:solidFill>
                <a:latin typeface="Arial" panose="020B0604020202020204" pitchFamily="34" charset="0"/>
                <a:ea typeface="微软雅黑" panose="020B0503020204020204" pitchFamily="34" charset="-122"/>
                <a:cs typeface="宋体" panose="02010600030101010101" pitchFamily="2" charset="-122"/>
              </a:defRPr>
            </a:lvl6pPr>
            <a:lvl7pPr marL="2971800" indent="-228600" eaLnBrk="0" fontAlgn="base" hangingPunct="0">
              <a:lnSpc>
                <a:spcPct val="125000"/>
              </a:lnSpc>
              <a:spcBef>
                <a:spcPct val="20000"/>
              </a:spcBef>
              <a:spcAft>
                <a:spcPct val="0"/>
              </a:spcAft>
              <a:buChar char="»"/>
              <a:defRPr sz="2000">
                <a:solidFill>
                  <a:schemeClr val="bg1"/>
                </a:solidFill>
                <a:latin typeface="Arial" panose="020B0604020202020204" pitchFamily="34" charset="0"/>
                <a:ea typeface="微软雅黑" panose="020B0503020204020204" pitchFamily="34" charset="-122"/>
                <a:cs typeface="宋体" panose="02010600030101010101" pitchFamily="2" charset="-122"/>
              </a:defRPr>
            </a:lvl7pPr>
            <a:lvl8pPr marL="3429000" indent="-228600" eaLnBrk="0" fontAlgn="base" hangingPunct="0">
              <a:lnSpc>
                <a:spcPct val="125000"/>
              </a:lnSpc>
              <a:spcBef>
                <a:spcPct val="20000"/>
              </a:spcBef>
              <a:spcAft>
                <a:spcPct val="0"/>
              </a:spcAft>
              <a:buChar char="»"/>
              <a:defRPr sz="2000">
                <a:solidFill>
                  <a:schemeClr val="bg1"/>
                </a:solidFill>
                <a:latin typeface="Arial" panose="020B0604020202020204" pitchFamily="34" charset="0"/>
                <a:ea typeface="微软雅黑" panose="020B0503020204020204" pitchFamily="34" charset="-122"/>
                <a:cs typeface="宋体" panose="02010600030101010101" pitchFamily="2" charset="-122"/>
              </a:defRPr>
            </a:lvl8pPr>
            <a:lvl9pPr marL="3886200" indent="-228600" eaLnBrk="0" fontAlgn="base" hangingPunct="0">
              <a:lnSpc>
                <a:spcPct val="125000"/>
              </a:lnSpc>
              <a:spcBef>
                <a:spcPct val="20000"/>
              </a:spcBef>
              <a:spcAft>
                <a:spcPct val="0"/>
              </a:spcAft>
              <a:buChar char="»"/>
              <a:defRPr sz="2000">
                <a:solidFill>
                  <a:schemeClr val="bg1"/>
                </a:solidFill>
                <a:latin typeface="Arial" panose="020B0604020202020204" pitchFamily="34" charset="0"/>
                <a:ea typeface="微软雅黑" panose="020B0503020204020204" pitchFamily="34" charset="-122"/>
                <a:cs typeface="宋体" panose="02010600030101010101" pitchFamily="2" charset="-122"/>
              </a:defRPr>
            </a:lvl9pPr>
          </a:lstStyle>
          <a:p>
            <a:pPr defTabSz="914400" fontAlgn="base">
              <a:lnSpc>
                <a:spcPct val="145000"/>
              </a:lnSpc>
              <a:spcBef>
                <a:spcPct val="0"/>
              </a:spcBef>
              <a:spcAft>
                <a:spcPct val="0"/>
              </a:spcAft>
              <a:buFontTx/>
              <a:buNone/>
            </a:pPr>
            <a:r>
              <a:rPr lang="zh-CN" altLang="en-US" sz="1800" dirty="0">
                <a:solidFill>
                  <a:schemeClr val="tx1"/>
                </a:solidFill>
                <a:ea typeface="微软雅黑" panose="020B0503020204020204" pitchFamily="34" charset="-122"/>
              </a:rPr>
              <a:t>习题练习：加拿大职业分类</a:t>
            </a:r>
            <a:r>
              <a:rPr lang="zh-CN" altLang="en-US" sz="1800" dirty="0">
                <a:solidFill>
                  <a:srgbClr val="FFFFFF"/>
                </a:solidFill>
                <a:ea typeface="微软雅黑" panose="020B0503020204020204" pitchFamily="34" charset="-122"/>
              </a:rPr>
              <a:t>词典</a:t>
            </a:r>
          </a:p>
        </p:txBody>
      </p:sp>
    </p:spTree>
    <p:extLst>
      <p:ext uri="{BB962C8B-B14F-4D97-AF65-F5344CB8AC3E}">
        <p14:creationId xmlns:p14="http://schemas.microsoft.com/office/powerpoint/2010/main" val="56691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a:extLst>
              <a:ext uri="{FF2B5EF4-FFF2-40B4-BE49-F238E27FC236}">
                <a16:creationId xmlns:a16="http://schemas.microsoft.com/office/drawing/2014/main" id="{3DA15CF8-2C14-44C2-B545-2FB9E7C15D18}"/>
              </a:ext>
            </a:extLst>
          </p:cNvPr>
          <p:cNvSpPr>
            <a:spLocks noGrp="1"/>
          </p:cNvSpPr>
          <p:nvPr>
            <p:ph type="body" sz="quarter" idx="11"/>
          </p:nvPr>
        </p:nvSpPr>
        <p:spPr>
          <a:xfrm>
            <a:off x="2963862" y="448951"/>
            <a:ext cx="7119252" cy="1328569"/>
          </a:xfrm>
        </p:spPr>
        <p:txBody>
          <a:bodyPr/>
          <a:lstStyle/>
          <a:p>
            <a:r>
              <a:rPr lang="zh-CN" altLang="en-US" sz="4000" dirty="0">
                <a:solidFill>
                  <a:schemeClr val="tx1"/>
                </a:solidFill>
              </a:rPr>
              <a:t>四、霍兰德的职业兴趣理论</a:t>
            </a:r>
          </a:p>
          <a:p>
            <a:endParaRPr lang="zh-CN" altLang="en-US" sz="4000" dirty="0">
              <a:solidFill>
                <a:schemeClr val="tx1"/>
              </a:solidFill>
            </a:endParaRPr>
          </a:p>
        </p:txBody>
      </p:sp>
      <p:pic>
        <p:nvPicPr>
          <p:cNvPr id="3074" name="Picture 2" descr="C:\Users\lenovo\AppData\Local\Temp\ksohtml15028\wps2.jpg">
            <a:extLst>
              <a:ext uri="{FF2B5EF4-FFF2-40B4-BE49-F238E27FC236}">
                <a16:creationId xmlns:a16="http://schemas.microsoft.com/office/drawing/2014/main" id="{073739BF-1B7F-4F33-BAFF-4E586D42DD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1927" y="1706202"/>
            <a:ext cx="4664861" cy="3598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8400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a:extLst>
              <a:ext uri="{FF2B5EF4-FFF2-40B4-BE49-F238E27FC236}">
                <a16:creationId xmlns:a16="http://schemas.microsoft.com/office/drawing/2014/main" id="{3DA15CF8-2C14-44C2-B545-2FB9E7C15D18}"/>
              </a:ext>
            </a:extLst>
          </p:cNvPr>
          <p:cNvSpPr>
            <a:spLocks noGrp="1"/>
          </p:cNvSpPr>
          <p:nvPr>
            <p:ph type="body" sz="quarter" idx="11"/>
          </p:nvPr>
        </p:nvSpPr>
        <p:spPr>
          <a:xfrm>
            <a:off x="5444244" y="1108517"/>
            <a:ext cx="6550047" cy="2010807"/>
          </a:xfrm>
        </p:spPr>
        <p:txBody>
          <a:bodyPr/>
          <a:lstStyle/>
          <a:p>
            <a:r>
              <a:rPr lang="zh-CN" altLang="en-US" sz="4000" dirty="0">
                <a:solidFill>
                  <a:schemeClr val="tx1"/>
                </a:solidFill>
              </a:rPr>
              <a:t>五、挖掘个人职业兴趣</a:t>
            </a:r>
            <a:endParaRPr lang="en-US" altLang="zh-CN" sz="4000" dirty="0">
              <a:solidFill>
                <a:schemeClr val="tx1"/>
              </a:solidFill>
            </a:endParaRPr>
          </a:p>
          <a:p>
            <a:r>
              <a:rPr lang="zh-CN" altLang="en-US" sz="4000" dirty="0">
                <a:solidFill>
                  <a:schemeClr val="tx1"/>
                </a:solidFill>
              </a:rPr>
              <a:t>（习题）</a:t>
            </a:r>
          </a:p>
          <a:p>
            <a:endParaRPr lang="zh-CN" altLang="en-US" sz="4000" dirty="0">
              <a:solidFill>
                <a:schemeClr val="tx1"/>
              </a:solidFill>
            </a:endParaRPr>
          </a:p>
        </p:txBody>
      </p:sp>
    </p:spTree>
    <p:extLst>
      <p:ext uri="{BB962C8B-B14F-4D97-AF65-F5344CB8AC3E}">
        <p14:creationId xmlns:p14="http://schemas.microsoft.com/office/powerpoint/2010/main" val="29036611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1"/>
          </p:nvPr>
        </p:nvSpPr>
        <p:spPr>
          <a:xfrm>
            <a:off x="3730774" y="990851"/>
            <a:ext cx="5454415" cy="480131"/>
          </a:xfrm>
        </p:spPr>
        <p:txBody>
          <a:bodyPr/>
          <a:lstStyle/>
          <a:p>
            <a:r>
              <a:rPr lang="zh-CN" altLang="en-US" dirty="0"/>
              <a:t>活动与拓展</a:t>
            </a:r>
          </a:p>
        </p:txBody>
      </p:sp>
      <p:cxnSp>
        <p:nvCxnSpPr>
          <p:cNvPr id="2" name="直接连接符 1"/>
          <p:cNvCxnSpPr/>
          <p:nvPr/>
        </p:nvCxnSpPr>
        <p:spPr>
          <a:xfrm>
            <a:off x="0" y="1601024"/>
            <a:ext cx="11106785" cy="24130"/>
          </a:xfrm>
          <a:prstGeom prst="line">
            <a:avLst/>
          </a:prstGeom>
          <a:ln w="57150"/>
        </p:spPr>
        <p:style>
          <a:lnRef idx="1">
            <a:schemeClr val="accent1"/>
          </a:lnRef>
          <a:fillRef idx="0">
            <a:schemeClr val="accent1"/>
          </a:fillRef>
          <a:effectRef idx="0">
            <a:schemeClr val="accent1"/>
          </a:effectRef>
          <a:fontRef idx="minor">
            <a:schemeClr val="tx1"/>
          </a:fontRef>
        </p:style>
      </p:cxnSp>
      <p:graphicFrame>
        <p:nvGraphicFramePr>
          <p:cNvPr id="4" name="图示 3">
            <a:extLst>
              <a:ext uri="{FF2B5EF4-FFF2-40B4-BE49-F238E27FC236}">
                <a16:creationId xmlns:a16="http://schemas.microsoft.com/office/drawing/2014/main" id="{F744417A-92F5-4F93-A260-D099519E69D4}"/>
              </a:ext>
            </a:extLst>
          </p:cNvPr>
          <p:cNvGraphicFramePr/>
          <p:nvPr>
            <p:extLst>
              <p:ext uri="{D42A27DB-BD31-4B8C-83A1-F6EECF244321}">
                <p14:modId xmlns:p14="http://schemas.microsoft.com/office/powerpoint/2010/main" val="4140773850"/>
              </p:ext>
            </p:extLst>
          </p:nvPr>
        </p:nvGraphicFramePr>
        <p:xfrm>
          <a:off x="2228335" y="2421923"/>
          <a:ext cx="7735330" cy="1568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62828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1"/>
          </p:nvPr>
        </p:nvSpPr>
        <p:spPr>
          <a:xfrm>
            <a:off x="4686364" y="990851"/>
            <a:ext cx="3962400" cy="478155"/>
          </a:xfrm>
        </p:spPr>
        <p:txBody>
          <a:bodyPr/>
          <a:lstStyle/>
          <a:p>
            <a:r>
              <a:rPr lang="zh-CN" altLang="en-US" dirty="0"/>
              <a:t>思考与讨论</a:t>
            </a:r>
          </a:p>
        </p:txBody>
      </p:sp>
      <p:cxnSp>
        <p:nvCxnSpPr>
          <p:cNvPr id="2" name="直接连接符 1"/>
          <p:cNvCxnSpPr/>
          <p:nvPr/>
        </p:nvCxnSpPr>
        <p:spPr>
          <a:xfrm>
            <a:off x="0" y="1601024"/>
            <a:ext cx="11106785" cy="24130"/>
          </a:xfrm>
          <a:prstGeom prst="line">
            <a:avLst/>
          </a:prstGeom>
          <a:ln w="57150"/>
        </p:spPr>
        <p:style>
          <a:lnRef idx="1">
            <a:schemeClr val="accent1"/>
          </a:lnRef>
          <a:fillRef idx="0">
            <a:schemeClr val="accent1"/>
          </a:fillRef>
          <a:effectRef idx="0">
            <a:schemeClr val="accent1"/>
          </a:effectRef>
          <a:fontRef idx="minor">
            <a:schemeClr val="tx1"/>
          </a:fontRef>
        </p:style>
      </p:cxnSp>
      <p:graphicFrame>
        <p:nvGraphicFramePr>
          <p:cNvPr id="4" name="图示 3">
            <a:extLst>
              <a:ext uri="{FF2B5EF4-FFF2-40B4-BE49-F238E27FC236}">
                <a16:creationId xmlns:a16="http://schemas.microsoft.com/office/drawing/2014/main" id="{F744417A-92F5-4F93-A260-D099519E69D4}"/>
              </a:ext>
            </a:extLst>
          </p:cNvPr>
          <p:cNvGraphicFramePr/>
          <p:nvPr>
            <p:extLst>
              <p:ext uri="{D42A27DB-BD31-4B8C-83A1-F6EECF244321}">
                <p14:modId xmlns:p14="http://schemas.microsoft.com/office/powerpoint/2010/main" val="2824759720"/>
              </p:ext>
            </p:extLst>
          </p:nvPr>
        </p:nvGraphicFramePr>
        <p:xfrm>
          <a:off x="2228335" y="2421923"/>
          <a:ext cx="8373762" cy="24636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67573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a:extLst>
              <a:ext uri="{FF2B5EF4-FFF2-40B4-BE49-F238E27FC236}">
                <a16:creationId xmlns:a16="http://schemas.microsoft.com/office/drawing/2014/main" id="{A7E19064-5394-4E81-B784-41D1F8BAF9EE}"/>
              </a:ext>
            </a:extLst>
          </p:cNvPr>
          <p:cNvSpPr>
            <a:spLocks noGrp="1"/>
          </p:cNvSpPr>
          <p:nvPr>
            <p:ph type="body" sz="quarter" idx="11"/>
          </p:nvPr>
        </p:nvSpPr>
        <p:spPr>
          <a:xfrm>
            <a:off x="2964655" y="628386"/>
            <a:ext cx="7332642" cy="1955407"/>
          </a:xfrm>
        </p:spPr>
        <p:txBody>
          <a:bodyPr/>
          <a:lstStyle/>
          <a:p>
            <a:r>
              <a:rPr lang="zh-CN" altLang="en-US" sz="4400" dirty="0"/>
              <a:t>第四节</a:t>
            </a:r>
            <a:endParaRPr lang="en-US" altLang="zh-CN" sz="4400" dirty="0"/>
          </a:p>
          <a:p>
            <a:r>
              <a:rPr lang="zh-CN" altLang="en-US" sz="4400" dirty="0"/>
              <a:t>              估算职业能力</a:t>
            </a:r>
          </a:p>
          <a:p>
            <a:endParaRPr lang="zh-CN" altLang="en-US" dirty="0"/>
          </a:p>
        </p:txBody>
      </p:sp>
    </p:spTree>
    <p:extLst>
      <p:ext uri="{BB962C8B-B14F-4D97-AF65-F5344CB8AC3E}">
        <p14:creationId xmlns:p14="http://schemas.microsoft.com/office/powerpoint/2010/main" val="16450391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a:xfrm>
            <a:off x="2964815" y="628650"/>
            <a:ext cx="8742680" cy="2028248"/>
          </a:xfrm>
          <a:prstGeom prst="rect">
            <a:avLst/>
          </a:prstGeom>
        </p:spPr>
        <p:txBody>
          <a:bodyPr wrap="square"/>
          <a:lstStyle/>
          <a:p>
            <a:r>
              <a:rPr lang="zh-CN" altLang="en-US" dirty="0">
                <a:latin typeface="Calibri" panose="020F0502020204030204" pitchFamily="34" charset="0"/>
                <a:ea typeface="微软雅黑" panose="020B0503020204020204" pitchFamily="34" charset="-122"/>
                <a:cs typeface="+mn-ea"/>
                <a:sym typeface="Calibri" panose="020F0502020204030204" pitchFamily="34" charset="0"/>
              </a:rPr>
              <a:t>案例分析  </a:t>
            </a:r>
            <a:r>
              <a:rPr lang="zh-CN" altLang="en-US" i="1" dirty="0">
                <a:solidFill>
                  <a:schemeClr val="tx1"/>
                </a:solidFill>
              </a:rPr>
              <a:t>他为什么能够做部门主管？</a:t>
            </a:r>
            <a:endParaRPr lang="zh-CN" altLang="en-US" dirty="0">
              <a:solidFill>
                <a:schemeClr val="tx1"/>
              </a:solidFill>
            </a:endParaRPr>
          </a:p>
          <a:p>
            <a:endParaRPr lang="zh-CN" altLang="en-US" dirty="0">
              <a:solidFill>
                <a:schemeClr val="tx1"/>
              </a:solidFill>
            </a:endParaRPr>
          </a:p>
          <a:p>
            <a:endParaRPr lang="zh-CN" altLang="en-US" dirty="0">
              <a:solidFill>
                <a:schemeClr val="tx1"/>
              </a:solidFill>
            </a:endParaRPr>
          </a:p>
          <a:p>
            <a:endParaRPr lang="zh-CN" altLang="en-US" dirty="0">
              <a:solidFill>
                <a:schemeClr val="tx1"/>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5" name="文本框 4"/>
          <p:cNvSpPr txBox="1"/>
          <p:nvPr/>
        </p:nvSpPr>
        <p:spPr>
          <a:xfrm>
            <a:off x="7689961" y="2802056"/>
            <a:ext cx="3643314" cy="107721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buClrTx/>
              <a:buSzTx/>
              <a:buFontTx/>
              <a:buNone/>
              <a:defRPr/>
            </a:pPr>
            <a:r>
              <a:rPr kumimoji="0" lang="en-US" altLang="zh-CN" sz="3200" b="1" i="0" u="none" strike="noStrike" kern="0" cap="none" spc="0" normalizeH="0" baseline="0" noProof="0" dirty="0">
                <a:ln>
                  <a:noFill/>
                </a:ln>
                <a:solidFill>
                  <a:schemeClr val="bg1"/>
                </a:solidFill>
                <a:effectLst/>
                <a:uLnTx/>
                <a:uFillTx/>
                <a:latin typeface="Calibri" panose="020F0502020204030204" pitchFamily="34" charset="0"/>
                <a:ea typeface="微软雅黑" panose="020B0503020204020204" pitchFamily="34" charset="-122"/>
                <a:cs typeface="+mn-ea"/>
                <a:sym typeface="Calibri" panose="020F0502020204030204" pitchFamily="34" charset="0"/>
              </a:rPr>
              <a:t>ADD YOUR </a:t>
            </a:r>
          </a:p>
          <a:p>
            <a:pPr marL="0" marR="0" lvl="0" indent="0" defTabSz="914400" eaLnBrk="1" fontAlgn="auto" latinLnBrk="0" hangingPunct="1">
              <a:lnSpc>
                <a:spcPct val="100000"/>
              </a:lnSpc>
              <a:spcAft>
                <a:spcPts val="0"/>
              </a:spcAft>
              <a:buClrTx/>
              <a:buSzTx/>
              <a:buFontTx/>
              <a:buNone/>
              <a:defRPr/>
            </a:pPr>
            <a:r>
              <a:rPr kumimoji="0" lang="en-US" altLang="zh-CN" sz="3200" b="1" i="0" u="none" strike="noStrike" kern="0" cap="none" spc="0" normalizeH="0" baseline="0" noProof="0" dirty="0">
                <a:ln>
                  <a:noFill/>
                </a:ln>
                <a:solidFill>
                  <a:schemeClr val="bg1"/>
                </a:solidFill>
                <a:effectLst/>
                <a:uLnTx/>
                <a:uFillTx/>
                <a:latin typeface="Calibri" panose="020F0502020204030204" pitchFamily="34" charset="0"/>
                <a:ea typeface="微软雅黑" panose="020B0503020204020204" pitchFamily="34" charset="-122"/>
                <a:cs typeface="+mn-ea"/>
                <a:sym typeface="Calibri" panose="020F0502020204030204" pitchFamily="34" charset="0"/>
              </a:rPr>
              <a:t>TITLE HERE ADD</a:t>
            </a:r>
            <a:endParaRPr kumimoji="0" lang="zh-CN" altLang="en-US" sz="3200" b="1" i="0" u="none" strike="noStrike" kern="0" cap="none" spc="0" normalizeH="0" baseline="0" noProof="0" dirty="0">
              <a:ln>
                <a:noFill/>
              </a:ln>
              <a:solidFill>
                <a:schemeClr val="bg1"/>
              </a:solidFill>
              <a:effectLst/>
              <a:uLnTx/>
              <a:uFillTx/>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3" name="文本框 2"/>
          <p:cNvSpPr txBox="1"/>
          <p:nvPr/>
        </p:nvSpPr>
        <p:spPr>
          <a:xfrm>
            <a:off x="773722" y="1424308"/>
            <a:ext cx="10559553" cy="6082868"/>
          </a:xfrm>
          <a:prstGeom prst="rect">
            <a:avLst/>
          </a:prstGeom>
          <a:noFill/>
        </p:spPr>
        <p:txBody>
          <a:bodyPr wrap="square" lIns="91424" tIns="45712" rIns="91424" bIns="45712" rtlCol="0">
            <a:spAutoFit/>
          </a:bodyPr>
          <a:lstStyle/>
          <a:p>
            <a:pPr>
              <a:lnSpc>
                <a:spcPct val="150000"/>
              </a:lnSpc>
            </a:pPr>
            <a:r>
              <a:rPr lang="zh-CN" altLang="en-US" dirty="0"/>
              <a:t>        江达和许诺是同一所高职同一专业的同班同学，无独有偶，他们毕业的时候进入了同一家公司。三个月后，许诺情绪低落地走到了总经理的办公室，向总经理抱怨说：“我和江达同时来到公司，现在江达的薪水已经翻了一倍，职位也已经是部门主管。而我每天按时上小班，从来没有迟到、早退，对上司交代的任务总是按时完成，可是，我的薪水一点都没有上升，职位依旧是公司的普通职员。”</a:t>
            </a:r>
          </a:p>
          <a:p>
            <a:pPr>
              <a:lnSpc>
                <a:spcPct val="150000"/>
              </a:lnSpc>
            </a:pPr>
            <a:r>
              <a:rPr lang="zh-CN" altLang="en-US" dirty="0"/>
              <a:t>        总经理在听取了许诺的意见后，没有回答，而是意味深长地对许诺说：“现在，公司马上要选择一家搬家公司，把部分部门搬到新的办公室，你可以去负责和落实这件事情吗？最好做一个方案交给我。”许诺马上就答应了。这个时候，总经理同时叫来了江达，把同样的事情落实了给江达。三天之后，许诺和江达都把自己的方案交给了总经理。许诺的方案仅仅列明了几家搬家公司的通讯资料罢了，而江达的方案不但有搬家公司的通讯资料，而且把每一家搬家公司的性价比用</a:t>
            </a:r>
            <a:r>
              <a:rPr lang="en-US" altLang="zh-CN" dirty="0"/>
              <a:t>SWOT</a:t>
            </a:r>
            <a:r>
              <a:rPr lang="zh-CN" altLang="en-US" dirty="0"/>
              <a:t>分析方法一项项列出来，还把具体的搬家的每个小时候的流程和注意的细节仔细标明。</a:t>
            </a:r>
          </a:p>
          <a:p>
            <a:pPr>
              <a:lnSpc>
                <a:spcPct val="150000"/>
              </a:lnSpc>
            </a:pPr>
            <a:r>
              <a:rPr lang="zh-CN" altLang="en-US" dirty="0"/>
              <a:t>       总经理拿着江达的搬家方案，语重心长对许诺说：“你现在明白了吧。如果你是总经理，你会给谁加薪升职呢？”许诺低下了头，惭愧离开了</a:t>
            </a:r>
            <a:r>
              <a:rPr lang="zh-CN" altLang="en-US" sz="2000" dirty="0"/>
              <a:t>。</a:t>
            </a:r>
          </a:p>
          <a:p>
            <a:pPr>
              <a:lnSpc>
                <a:spcPct val="150000"/>
              </a:lnSpc>
            </a:pPr>
            <a:endParaRPr lang="zh-CN" altLang="en-US" sz="2000" dirty="0"/>
          </a:p>
          <a:p>
            <a:pPr>
              <a:lnSpc>
                <a:spcPct val="150000"/>
              </a:lnSpc>
            </a:pPr>
            <a:endParaRPr lang="zh-CN" altLang="en-US" sz="2400" dirty="0"/>
          </a:p>
        </p:txBody>
      </p:sp>
    </p:spTree>
    <p:extLst>
      <p:ext uri="{BB962C8B-B14F-4D97-AF65-F5344CB8AC3E}">
        <p14:creationId xmlns:p14="http://schemas.microsoft.com/office/powerpoint/2010/main" val="2282911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a:extLst>
              <a:ext uri="{FF2B5EF4-FFF2-40B4-BE49-F238E27FC236}">
                <a16:creationId xmlns:a16="http://schemas.microsoft.com/office/drawing/2014/main" id="{3DA15CF8-2C14-44C2-B545-2FB9E7C15D18}"/>
              </a:ext>
            </a:extLst>
          </p:cNvPr>
          <p:cNvSpPr>
            <a:spLocks noGrp="1"/>
          </p:cNvSpPr>
          <p:nvPr>
            <p:ph type="body" sz="quarter" idx="11"/>
          </p:nvPr>
        </p:nvSpPr>
        <p:spPr>
          <a:xfrm>
            <a:off x="5106493" y="1108517"/>
            <a:ext cx="3962400" cy="1328569"/>
          </a:xfrm>
        </p:spPr>
        <p:txBody>
          <a:bodyPr/>
          <a:lstStyle/>
          <a:p>
            <a:r>
              <a:rPr lang="zh-CN" altLang="en-US" sz="4000" dirty="0">
                <a:solidFill>
                  <a:schemeClr val="tx1"/>
                </a:solidFill>
              </a:rPr>
              <a:t>一、能力的内涵</a:t>
            </a:r>
          </a:p>
          <a:p>
            <a:endParaRPr lang="zh-CN" altLang="en-US" sz="4000" dirty="0">
              <a:solidFill>
                <a:schemeClr val="tx1"/>
              </a:solidFill>
            </a:endParaRPr>
          </a:p>
        </p:txBody>
      </p:sp>
      <p:sp>
        <p:nvSpPr>
          <p:cNvPr id="2" name="矩形 1">
            <a:extLst>
              <a:ext uri="{FF2B5EF4-FFF2-40B4-BE49-F238E27FC236}">
                <a16:creationId xmlns:a16="http://schemas.microsoft.com/office/drawing/2014/main" id="{A86025AE-670F-40F1-881A-4D0761697FE5}"/>
              </a:ext>
            </a:extLst>
          </p:cNvPr>
          <p:cNvSpPr/>
          <p:nvPr/>
        </p:nvSpPr>
        <p:spPr>
          <a:xfrm>
            <a:off x="6131000" y="2579781"/>
            <a:ext cx="3416320" cy="523220"/>
          </a:xfrm>
          <a:prstGeom prst="rect">
            <a:avLst/>
          </a:prstGeom>
        </p:spPr>
        <p:txBody>
          <a:bodyPr wrap="none">
            <a:spAutoFit/>
          </a:bodyPr>
          <a:lstStyle/>
          <a:p>
            <a:r>
              <a:rPr lang="zh-CN" altLang="en-US" sz="2800" b="1" dirty="0">
                <a:solidFill>
                  <a:schemeClr val="accent2"/>
                </a:solidFill>
              </a:rPr>
              <a:t>能力</a:t>
            </a:r>
            <a:r>
              <a:rPr lang="en-US" altLang="zh-CN" sz="2800" b="1" dirty="0">
                <a:solidFill>
                  <a:schemeClr val="accent2"/>
                </a:solidFill>
              </a:rPr>
              <a:t>=</a:t>
            </a:r>
            <a:r>
              <a:rPr lang="zh-CN" altLang="en-US" sz="2800" b="1" dirty="0">
                <a:solidFill>
                  <a:schemeClr val="accent2"/>
                </a:solidFill>
              </a:rPr>
              <a:t>技能</a:t>
            </a:r>
            <a:r>
              <a:rPr lang="en-US" altLang="zh-CN" sz="2800" b="1" dirty="0">
                <a:solidFill>
                  <a:schemeClr val="accent2"/>
                </a:solidFill>
              </a:rPr>
              <a:t>+</a:t>
            </a:r>
            <a:r>
              <a:rPr lang="zh-CN" altLang="en-US" sz="2800" b="1" dirty="0">
                <a:solidFill>
                  <a:schemeClr val="accent2"/>
                </a:solidFill>
              </a:rPr>
              <a:t>能力倾向</a:t>
            </a:r>
            <a:endParaRPr lang="zh-CN" altLang="en-US" sz="2800" dirty="0">
              <a:solidFill>
                <a:schemeClr val="accent2"/>
              </a:solidFill>
            </a:endParaRPr>
          </a:p>
        </p:txBody>
      </p:sp>
    </p:spTree>
    <p:extLst>
      <p:ext uri="{BB962C8B-B14F-4D97-AF65-F5344CB8AC3E}">
        <p14:creationId xmlns:p14="http://schemas.microsoft.com/office/powerpoint/2010/main" val="35273997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1"/>
          </p:nvPr>
        </p:nvSpPr>
        <p:spPr>
          <a:xfrm>
            <a:off x="2964655" y="628386"/>
            <a:ext cx="3962400" cy="1311128"/>
          </a:xfrm>
        </p:spPr>
        <p:txBody>
          <a:bodyPr wrap="square"/>
          <a:lstStyle/>
          <a:p>
            <a:r>
              <a:rPr lang="zh-CN" altLang="en-US" sz="4400" dirty="0">
                <a:solidFill>
                  <a:schemeClr val="bg1"/>
                </a:solidFill>
              </a:rPr>
              <a:t>二、学业规划的特点是什么？</a:t>
            </a:r>
          </a:p>
        </p:txBody>
      </p:sp>
      <p:sp>
        <p:nvSpPr>
          <p:cNvPr id="2" name="文本占位符 1">
            <a:extLst>
              <a:ext uri="{FF2B5EF4-FFF2-40B4-BE49-F238E27FC236}">
                <a16:creationId xmlns:a16="http://schemas.microsoft.com/office/drawing/2014/main" id="{FD9AEEA7-9AC3-48D8-A987-35EB671C6FC7}"/>
              </a:ext>
            </a:extLst>
          </p:cNvPr>
          <p:cNvSpPr>
            <a:spLocks noGrp="1"/>
          </p:cNvSpPr>
          <p:nvPr>
            <p:ph type="body" sz="quarter" idx="13"/>
          </p:nvPr>
        </p:nvSpPr>
        <p:spPr>
          <a:xfrm>
            <a:off x="2118932" y="673171"/>
            <a:ext cx="6728505" cy="701731"/>
          </a:xfrm>
        </p:spPr>
        <p:txBody>
          <a:bodyPr/>
          <a:lstStyle/>
          <a:p>
            <a:r>
              <a:rPr lang="zh-CN" altLang="en-US" sz="4400" dirty="0">
                <a:solidFill>
                  <a:schemeClr val="tx1"/>
                </a:solidFill>
                <a:latin typeface="+mj-ea"/>
                <a:ea typeface="+mj-ea"/>
              </a:rPr>
              <a:t>二、能力与职业</a:t>
            </a:r>
          </a:p>
        </p:txBody>
      </p:sp>
      <p:sp>
        <p:nvSpPr>
          <p:cNvPr id="8" name="Rectangle 4">
            <a:extLst>
              <a:ext uri="{FF2B5EF4-FFF2-40B4-BE49-F238E27FC236}">
                <a16:creationId xmlns:a16="http://schemas.microsoft.com/office/drawing/2014/main" id="{8B0F5FB0-A69D-46AA-BFBB-EBB592DF1188}"/>
              </a:ext>
            </a:extLst>
          </p:cNvPr>
          <p:cNvSpPr>
            <a:spLocks noChangeArrowheads="1"/>
          </p:cNvSpPr>
          <p:nvPr/>
        </p:nvSpPr>
        <p:spPr bwMode="auto">
          <a:xfrm>
            <a:off x="2832315" y="1833777"/>
            <a:ext cx="6408737" cy="448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25000"/>
              </a:lnSpc>
              <a:spcBef>
                <a:spcPct val="20000"/>
              </a:spcBef>
              <a:buChar char="•"/>
              <a:defRPr sz="3200">
                <a:solidFill>
                  <a:schemeClr val="bg1"/>
                </a:solidFill>
                <a:latin typeface="Arial" panose="020B0604020202020204" pitchFamily="34" charset="0"/>
                <a:ea typeface="华文隶书" panose="02010800040101010101" pitchFamily="2" charset="-122"/>
                <a:cs typeface="宋体" panose="02010600030101010101" pitchFamily="2" charset="-122"/>
              </a:defRPr>
            </a:lvl1pPr>
            <a:lvl2pPr marL="742950" indent="-285750">
              <a:lnSpc>
                <a:spcPct val="125000"/>
              </a:lnSpc>
              <a:spcBef>
                <a:spcPct val="20000"/>
              </a:spcBef>
              <a:buChar char="–"/>
              <a:defRPr sz="2800">
                <a:solidFill>
                  <a:schemeClr val="bg1"/>
                </a:solidFill>
                <a:latin typeface="Arial" panose="020B0604020202020204" pitchFamily="34" charset="0"/>
                <a:ea typeface="华文隶书" panose="02010800040101010101" pitchFamily="2" charset="-122"/>
                <a:cs typeface="宋体" panose="02010600030101010101" pitchFamily="2" charset="-122"/>
              </a:defRPr>
            </a:lvl2pPr>
            <a:lvl3pPr marL="1143000" indent="-228600">
              <a:lnSpc>
                <a:spcPct val="125000"/>
              </a:lnSpc>
              <a:spcBef>
                <a:spcPct val="20000"/>
              </a:spcBef>
              <a:buChar char="•"/>
              <a:defRPr sz="2400">
                <a:solidFill>
                  <a:schemeClr val="bg1"/>
                </a:solidFill>
                <a:latin typeface="Arial" panose="020B0604020202020204" pitchFamily="34" charset="0"/>
                <a:ea typeface="微软雅黑" panose="020B0503020204020204" pitchFamily="34" charset="-122"/>
                <a:cs typeface="宋体" panose="02010600030101010101" pitchFamily="2" charset="-122"/>
              </a:defRPr>
            </a:lvl3pPr>
            <a:lvl4pPr marL="1600200" indent="-228600">
              <a:lnSpc>
                <a:spcPct val="125000"/>
              </a:lnSpc>
              <a:spcBef>
                <a:spcPct val="20000"/>
              </a:spcBef>
              <a:buChar char="–"/>
              <a:defRPr sz="2000">
                <a:solidFill>
                  <a:schemeClr val="bg1"/>
                </a:solidFill>
                <a:latin typeface="Arial" panose="020B0604020202020204" pitchFamily="34" charset="0"/>
                <a:ea typeface="微软雅黑" panose="020B0503020204020204" pitchFamily="34" charset="-122"/>
                <a:cs typeface="宋体" panose="02010600030101010101" pitchFamily="2" charset="-122"/>
              </a:defRPr>
            </a:lvl4pPr>
            <a:lvl5pPr marL="2057400" indent="-228600">
              <a:lnSpc>
                <a:spcPct val="125000"/>
              </a:lnSpc>
              <a:spcBef>
                <a:spcPct val="20000"/>
              </a:spcBef>
              <a:buChar char="»"/>
              <a:defRPr sz="2000">
                <a:solidFill>
                  <a:schemeClr val="bg1"/>
                </a:solidFill>
                <a:latin typeface="Arial" panose="020B0604020202020204" pitchFamily="34" charset="0"/>
                <a:ea typeface="微软雅黑" panose="020B0503020204020204" pitchFamily="34" charset="-122"/>
                <a:cs typeface="宋体" panose="02010600030101010101" pitchFamily="2" charset="-122"/>
              </a:defRPr>
            </a:lvl5pPr>
            <a:lvl6pPr marL="2514600" indent="-228600" eaLnBrk="0" fontAlgn="base" hangingPunct="0">
              <a:lnSpc>
                <a:spcPct val="125000"/>
              </a:lnSpc>
              <a:spcBef>
                <a:spcPct val="20000"/>
              </a:spcBef>
              <a:spcAft>
                <a:spcPct val="0"/>
              </a:spcAft>
              <a:buChar char="»"/>
              <a:defRPr sz="2000">
                <a:solidFill>
                  <a:schemeClr val="bg1"/>
                </a:solidFill>
                <a:latin typeface="Arial" panose="020B0604020202020204" pitchFamily="34" charset="0"/>
                <a:ea typeface="微软雅黑" panose="020B0503020204020204" pitchFamily="34" charset="-122"/>
                <a:cs typeface="宋体" panose="02010600030101010101" pitchFamily="2" charset="-122"/>
              </a:defRPr>
            </a:lvl6pPr>
            <a:lvl7pPr marL="2971800" indent="-228600" eaLnBrk="0" fontAlgn="base" hangingPunct="0">
              <a:lnSpc>
                <a:spcPct val="125000"/>
              </a:lnSpc>
              <a:spcBef>
                <a:spcPct val="20000"/>
              </a:spcBef>
              <a:spcAft>
                <a:spcPct val="0"/>
              </a:spcAft>
              <a:buChar char="»"/>
              <a:defRPr sz="2000">
                <a:solidFill>
                  <a:schemeClr val="bg1"/>
                </a:solidFill>
                <a:latin typeface="Arial" panose="020B0604020202020204" pitchFamily="34" charset="0"/>
                <a:ea typeface="微软雅黑" panose="020B0503020204020204" pitchFamily="34" charset="-122"/>
                <a:cs typeface="宋体" panose="02010600030101010101" pitchFamily="2" charset="-122"/>
              </a:defRPr>
            </a:lvl7pPr>
            <a:lvl8pPr marL="3429000" indent="-228600" eaLnBrk="0" fontAlgn="base" hangingPunct="0">
              <a:lnSpc>
                <a:spcPct val="125000"/>
              </a:lnSpc>
              <a:spcBef>
                <a:spcPct val="20000"/>
              </a:spcBef>
              <a:spcAft>
                <a:spcPct val="0"/>
              </a:spcAft>
              <a:buChar char="»"/>
              <a:defRPr sz="2000">
                <a:solidFill>
                  <a:schemeClr val="bg1"/>
                </a:solidFill>
                <a:latin typeface="Arial" panose="020B0604020202020204" pitchFamily="34" charset="0"/>
                <a:ea typeface="微软雅黑" panose="020B0503020204020204" pitchFamily="34" charset="-122"/>
                <a:cs typeface="宋体" panose="02010600030101010101" pitchFamily="2" charset="-122"/>
              </a:defRPr>
            </a:lvl8pPr>
            <a:lvl9pPr marL="3886200" indent="-228600" eaLnBrk="0" fontAlgn="base" hangingPunct="0">
              <a:lnSpc>
                <a:spcPct val="125000"/>
              </a:lnSpc>
              <a:spcBef>
                <a:spcPct val="20000"/>
              </a:spcBef>
              <a:spcAft>
                <a:spcPct val="0"/>
              </a:spcAft>
              <a:buChar char="»"/>
              <a:defRPr sz="2000">
                <a:solidFill>
                  <a:schemeClr val="bg1"/>
                </a:solidFill>
                <a:latin typeface="Arial" panose="020B0604020202020204" pitchFamily="34" charset="0"/>
                <a:ea typeface="微软雅黑" panose="020B0503020204020204" pitchFamily="34" charset="-122"/>
                <a:cs typeface="宋体" panose="02010600030101010101" pitchFamily="2" charset="-122"/>
              </a:defRPr>
            </a:lvl9pPr>
          </a:lstStyle>
          <a:p>
            <a:pPr eaLnBrk="1" hangingPunct="1">
              <a:lnSpc>
                <a:spcPct val="145000"/>
              </a:lnSpc>
              <a:spcBef>
                <a:spcPct val="0"/>
              </a:spcBef>
              <a:buFontTx/>
              <a:buNone/>
            </a:pPr>
            <a:r>
              <a:rPr lang="zh-CN" altLang="en-US" sz="1800" dirty="0">
                <a:solidFill>
                  <a:schemeClr val="tx1"/>
                </a:solidFill>
                <a:ea typeface="微软雅黑" panose="020B0503020204020204" pitchFamily="34" charset="-122"/>
              </a:rPr>
              <a:t>能力：是人们成功完成某个任务所必须具备的个性心理特征</a:t>
            </a:r>
            <a:r>
              <a:rPr lang="zh-CN" altLang="en-US" sz="1800" dirty="0">
                <a:solidFill>
                  <a:srgbClr val="FFFFFF"/>
                </a:solidFill>
                <a:ea typeface="微软雅黑" panose="020B0503020204020204" pitchFamily="34" charset="-122"/>
              </a:rPr>
              <a:t>。</a:t>
            </a:r>
            <a:endParaRPr lang="en-US" altLang="zh-CN" sz="1800" dirty="0">
              <a:solidFill>
                <a:srgbClr val="FFFFFF"/>
              </a:solidFill>
              <a:ea typeface="微软雅黑" panose="020B0503020204020204" pitchFamily="34" charset="-122"/>
            </a:endParaRPr>
          </a:p>
        </p:txBody>
      </p:sp>
      <p:graphicFrame>
        <p:nvGraphicFramePr>
          <p:cNvPr id="6" name="图示 5">
            <a:extLst>
              <a:ext uri="{FF2B5EF4-FFF2-40B4-BE49-F238E27FC236}">
                <a16:creationId xmlns:a16="http://schemas.microsoft.com/office/drawing/2014/main" id="{47571DD7-8733-4DE4-80C2-584006EE4D6B}"/>
              </a:ext>
            </a:extLst>
          </p:cNvPr>
          <p:cNvGraphicFramePr/>
          <p:nvPr>
            <p:extLst>
              <p:ext uri="{D42A27DB-BD31-4B8C-83A1-F6EECF244321}">
                <p14:modId xmlns:p14="http://schemas.microsoft.com/office/powerpoint/2010/main" val="2704092013"/>
              </p:ext>
            </p:extLst>
          </p:nvPr>
        </p:nvGraphicFramePr>
        <p:xfrm>
          <a:off x="3514811" y="2454843"/>
          <a:ext cx="5909276" cy="3856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547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占位符 15"/>
          <p:cNvSpPr>
            <a:spLocks noGrp="1"/>
          </p:cNvSpPr>
          <p:nvPr>
            <p:ph type="body" sz="quarter" idx="11"/>
          </p:nvPr>
        </p:nvSpPr>
        <p:spPr>
          <a:xfrm>
            <a:off x="5181607" y="1365313"/>
            <a:ext cx="5405967" cy="755650"/>
          </a:xfrm>
        </p:spPr>
        <p:txBody>
          <a:bodyPr/>
          <a:lstStyle/>
          <a:p>
            <a:r>
              <a:rPr dirty="0"/>
              <a:t>章 节</a:t>
            </a:r>
          </a:p>
        </p:txBody>
      </p:sp>
      <p:sp>
        <p:nvSpPr>
          <p:cNvPr id="17" name="文本占位符 16"/>
          <p:cNvSpPr>
            <a:spLocks noGrp="1"/>
          </p:cNvSpPr>
          <p:nvPr>
            <p:ph type="body" sz="quarter" idx="12"/>
          </p:nvPr>
        </p:nvSpPr>
        <p:spPr>
          <a:xfrm>
            <a:off x="5181606" y="2625406"/>
            <a:ext cx="6285464" cy="1106970"/>
          </a:xfrm>
        </p:spPr>
        <p:txBody>
          <a:bodyPr/>
          <a:lstStyle/>
          <a:p>
            <a:r>
              <a:rPr lang="zh-CN" altLang="en-US" dirty="0"/>
              <a:t>第一节  探索自我的内涵与方法</a:t>
            </a:r>
          </a:p>
          <a:p>
            <a:endParaRPr lang="zh-CN" altLang="en-US" dirty="0"/>
          </a:p>
        </p:txBody>
      </p:sp>
      <p:sp>
        <p:nvSpPr>
          <p:cNvPr id="19" name="文本占位符 18"/>
          <p:cNvSpPr>
            <a:spLocks noGrp="1"/>
          </p:cNvSpPr>
          <p:nvPr>
            <p:ph type="body" sz="quarter" idx="14"/>
          </p:nvPr>
        </p:nvSpPr>
        <p:spPr>
          <a:xfrm>
            <a:off x="5181607" y="3338740"/>
            <a:ext cx="5405967" cy="2249847"/>
          </a:xfrm>
        </p:spPr>
        <p:txBody>
          <a:bodyPr/>
          <a:lstStyle/>
          <a:p>
            <a:r>
              <a:rPr lang="zh-CN" altLang="en-US" kern="0" dirty="0">
                <a:latin typeface="Calibri" panose="020F0502020204030204" pitchFamily="34" charset="0"/>
                <a:cs typeface="+mn-ea"/>
                <a:sym typeface="Calibri" panose="020F0502020204030204" pitchFamily="34" charset="0"/>
              </a:rPr>
              <a:t>第二节   探索职业性格</a:t>
            </a:r>
            <a:endParaRPr lang="en-US" altLang="zh-CN" kern="0" dirty="0">
              <a:latin typeface="Calibri" panose="020F0502020204030204" pitchFamily="34" charset="0"/>
              <a:cs typeface="+mn-ea"/>
              <a:sym typeface="Calibri" panose="020F0502020204030204" pitchFamily="34" charset="0"/>
            </a:endParaRPr>
          </a:p>
          <a:p>
            <a:r>
              <a:rPr lang="zh-CN" altLang="en-US" kern="0" dirty="0">
                <a:latin typeface="Calibri" panose="020F0502020204030204" pitchFamily="34" charset="0"/>
                <a:cs typeface="+mn-ea"/>
                <a:sym typeface="Calibri" panose="020F0502020204030204" pitchFamily="34" charset="0"/>
              </a:rPr>
              <a:t>第三节   挖掘职业兴趣</a:t>
            </a:r>
            <a:endParaRPr lang="en-US" altLang="zh-CN" kern="0" dirty="0">
              <a:latin typeface="Calibri" panose="020F0502020204030204" pitchFamily="34" charset="0"/>
              <a:cs typeface="+mn-ea"/>
              <a:sym typeface="Calibri" panose="020F0502020204030204" pitchFamily="34" charset="0"/>
            </a:endParaRPr>
          </a:p>
          <a:p>
            <a:r>
              <a:rPr lang="zh-CN" altLang="en-US" kern="0" dirty="0">
                <a:latin typeface="Calibri" panose="020F0502020204030204" pitchFamily="34" charset="0"/>
                <a:cs typeface="+mn-ea"/>
                <a:sym typeface="Calibri" panose="020F0502020204030204" pitchFamily="34" charset="0"/>
              </a:rPr>
              <a:t>第四节   估算职业能力</a:t>
            </a:r>
            <a:endParaRPr lang="zh-CN" altLang="en-US" dirty="0"/>
          </a:p>
          <a:p>
            <a:pPr lvl="0"/>
            <a:endParaRPr lang="zh-CN" altLang="en-US" kern="0" dirty="0">
              <a:latin typeface="Calibri" panose="020F0502020204030204" pitchFamily="34" charset="0"/>
              <a:cs typeface="+mn-ea"/>
              <a:sym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1"/>
          </p:nvPr>
        </p:nvSpPr>
        <p:spPr>
          <a:xfrm>
            <a:off x="2964655" y="628386"/>
            <a:ext cx="3962400" cy="1311128"/>
          </a:xfrm>
        </p:spPr>
        <p:txBody>
          <a:bodyPr wrap="square"/>
          <a:lstStyle/>
          <a:p>
            <a:r>
              <a:rPr lang="zh-CN" altLang="en-US" sz="4400" dirty="0">
                <a:solidFill>
                  <a:schemeClr val="bg1"/>
                </a:solidFill>
              </a:rPr>
              <a:t>二、学业规划的特点是什么？</a:t>
            </a:r>
          </a:p>
        </p:txBody>
      </p:sp>
      <p:sp>
        <p:nvSpPr>
          <p:cNvPr id="2" name="文本占位符 1">
            <a:extLst>
              <a:ext uri="{FF2B5EF4-FFF2-40B4-BE49-F238E27FC236}">
                <a16:creationId xmlns:a16="http://schemas.microsoft.com/office/drawing/2014/main" id="{FD9AEEA7-9AC3-48D8-A987-35EB671C6FC7}"/>
              </a:ext>
            </a:extLst>
          </p:cNvPr>
          <p:cNvSpPr>
            <a:spLocks noGrp="1"/>
          </p:cNvSpPr>
          <p:nvPr>
            <p:ph type="body" sz="quarter" idx="13"/>
          </p:nvPr>
        </p:nvSpPr>
        <p:spPr>
          <a:xfrm>
            <a:off x="2118932" y="673171"/>
            <a:ext cx="6728505" cy="701731"/>
          </a:xfrm>
        </p:spPr>
        <p:txBody>
          <a:bodyPr/>
          <a:lstStyle/>
          <a:p>
            <a:r>
              <a:rPr lang="zh-CN" altLang="en-US" sz="4400" dirty="0">
                <a:solidFill>
                  <a:schemeClr val="tx1"/>
                </a:solidFill>
                <a:latin typeface="+mj-ea"/>
                <a:ea typeface="+mj-ea"/>
              </a:rPr>
              <a:t>三、</a:t>
            </a:r>
            <a:r>
              <a:rPr lang="zh-CN" altLang="en-US" sz="4400" dirty="0">
                <a:solidFill>
                  <a:schemeClr val="tx1"/>
                </a:solidFill>
              </a:rPr>
              <a:t>估算你的职业能力</a:t>
            </a:r>
            <a:endParaRPr lang="zh-CN" altLang="en-US" dirty="0">
              <a:solidFill>
                <a:schemeClr val="tx1"/>
              </a:solidFill>
            </a:endParaRPr>
          </a:p>
        </p:txBody>
      </p:sp>
      <p:sp>
        <p:nvSpPr>
          <p:cNvPr id="4" name="矩形 3">
            <a:extLst>
              <a:ext uri="{FF2B5EF4-FFF2-40B4-BE49-F238E27FC236}">
                <a16:creationId xmlns:a16="http://schemas.microsoft.com/office/drawing/2014/main" id="{EBD79209-093E-43B1-9DFA-6DD18A652466}"/>
              </a:ext>
            </a:extLst>
          </p:cNvPr>
          <p:cNvSpPr/>
          <p:nvPr/>
        </p:nvSpPr>
        <p:spPr>
          <a:xfrm>
            <a:off x="2694707" y="1562440"/>
            <a:ext cx="2271776" cy="369332"/>
          </a:xfrm>
          <a:prstGeom prst="rect">
            <a:avLst/>
          </a:prstGeom>
        </p:spPr>
        <p:txBody>
          <a:bodyPr wrap="none">
            <a:spAutoFit/>
          </a:bodyPr>
          <a:lstStyle/>
          <a:p>
            <a:pPr algn="just"/>
            <a:r>
              <a:rPr lang="zh-CN" altLang="en-US" kern="100" dirty="0">
                <a:latin typeface="宋体" panose="02010600030101010101" pitchFamily="2" charset="-122"/>
                <a:ea typeface="宋体" panose="02010600030101010101" pitchFamily="2" charset="-122"/>
              </a:rPr>
              <a:t>（一）</a:t>
            </a:r>
            <a:r>
              <a:rPr lang="zh-CN" altLang="en-US" b="1" kern="100" dirty="0">
                <a:latin typeface="宋体" panose="02010600030101010101" pitchFamily="2" charset="-122"/>
                <a:ea typeface="宋体" panose="02010600030101010101" pitchFamily="2" charset="-122"/>
              </a:rPr>
              <a:t>能力倾向测试</a:t>
            </a:r>
            <a:endParaRPr lang="zh-CN" altLang="en-US" kern="100" dirty="0">
              <a:latin typeface="Times New Roman" panose="02020603050405020304" pitchFamily="18" charset="0"/>
              <a:ea typeface="宋体" panose="02010600030101010101" pitchFamily="2" charset="-122"/>
            </a:endParaRPr>
          </a:p>
        </p:txBody>
      </p:sp>
      <p:graphicFrame>
        <p:nvGraphicFramePr>
          <p:cNvPr id="5" name="图示 4">
            <a:extLst>
              <a:ext uri="{FF2B5EF4-FFF2-40B4-BE49-F238E27FC236}">
                <a16:creationId xmlns:a16="http://schemas.microsoft.com/office/drawing/2014/main" id="{3DCD2264-8962-4461-82C6-3953BA9B6A60}"/>
              </a:ext>
            </a:extLst>
          </p:cNvPr>
          <p:cNvGraphicFramePr/>
          <p:nvPr>
            <p:extLst>
              <p:ext uri="{D42A27DB-BD31-4B8C-83A1-F6EECF244321}">
                <p14:modId xmlns:p14="http://schemas.microsoft.com/office/powerpoint/2010/main" val="3307889868"/>
              </p:ext>
            </p:extLst>
          </p:nvPr>
        </p:nvGraphicFramePr>
        <p:xfrm>
          <a:off x="3539525" y="2158313"/>
          <a:ext cx="6502400" cy="3774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90907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1"/>
          </p:nvPr>
        </p:nvSpPr>
        <p:spPr>
          <a:xfrm>
            <a:off x="5255741" y="1327885"/>
            <a:ext cx="5535826" cy="3576364"/>
          </a:xfrm>
        </p:spPr>
        <p:txBody>
          <a:bodyPr wrap="square"/>
          <a:lstStyle/>
          <a:p>
            <a:r>
              <a:rPr lang="zh-CN" altLang="en-US" dirty="0"/>
              <a:t>（二）经验分析</a:t>
            </a:r>
            <a:endParaRPr lang="en-US" altLang="zh-CN" dirty="0"/>
          </a:p>
          <a:p>
            <a:endParaRPr lang="en-US" altLang="zh-CN" dirty="0"/>
          </a:p>
          <a:p>
            <a:endParaRPr lang="en-US" altLang="zh-CN" dirty="0"/>
          </a:p>
          <a:p>
            <a:r>
              <a:rPr lang="en-US" altLang="zh-CN" dirty="0"/>
              <a:t>   </a:t>
            </a:r>
            <a:r>
              <a:rPr lang="zh-CN" altLang="en-US" dirty="0"/>
              <a:t>习题：</a:t>
            </a:r>
            <a:endParaRPr lang="en-US" altLang="zh-CN" dirty="0"/>
          </a:p>
          <a:p>
            <a:r>
              <a:rPr lang="en-US" altLang="zh-CN" dirty="0"/>
              <a:t>   1.</a:t>
            </a:r>
            <a:r>
              <a:rPr lang="zh-CN" altLang="en-US" dirty="0"/>
              <a:t>多元能力分析</a:t>
            </a:r>
          </a:p>
          <a:p>
            <a:r>
              <a:rPr lang="en-US" altLang="zh-CN" dirty="0"/>
              <a:t>   2.</a:t>
            </a:r>
            <a:r>
              <a:rPr lang="zh-CN" altLang="en-US" dirty="0"/>
              <a:t>本专业所需要的职业能力</a:t>
            </a:r>
          </a:p>
          <a:p>
            <a:endParaRPr lang="zh-CN" altLang="en-US" dirty="0"/>
          </a:p>
        </p:txBody>
      </p:sp>
      <p:sp>
        <p:nvSpPr>
          <p:cNvPr id="8" name="文本占位符 1">
            <a:extLst>
              <a:ext uri="{FF2B5EF4-FFF2-40B4-BE49-F238E27FC236}">
                <a16:creationId xmlns:a16="http://schemas.microsoft.com/office/drawing/2014/main" id="{4E26E1C9-30C4-43AC-AC5A-13D80A8E9B0A}"/>
              </a:ext>
            </a:extLst>
          </p:cNvPr>
          <p:cNvSpPr>
            <a:spLocks noGrp="1"/>
          </p:cNvSpPr>
          <p:nvPr>
            <p:ph type="body" sz="quarter" idx="13"/>
          </p:nvPr>
        </p:nvSpPr>
        <p:spPr>
          <a:xfrm>
            <a:off x="3544078" y="444922"/>
            <a:ext cx="6728505" cy="701731"/>
          </a:xfrm>
        </p:spPr>
        <p:txBody>
          <a:bodyPr/>
          <a:lstStyle/>
          <a:p>
            <a:r>
              <a:rPr lang="zh-CN" altLang="en-US" sz="4400" dirty="0">
                <a:solidFill>
                  <a:schemeClr val="tx1"/>
                </a:solidFill>
                <a:latin typeface="+mj-ea"/>
                <a:ea typeface="+mj-ea"/>
              </a:rPr>
              <a:t>三、</a:t>
            </a:r>
            <a:r>
              <a:rPr lang="zh-CN" altLang="en-US" sz="4400" dirty="0">
                <a:solidFill>
                  <a:schemeClr val="tx1"/>
                </a:solidFill>
              </a:rPr>
              <a:t>估算你的职业能力</a:t>
            </a:r>
            <a:endParaRPr lang="zh-CN" altLang="en-US" dirty="0">
              <a:solidFill>
                <a:schemeClr val="tx1"/>
              </a:solidFill>
            </a:endParaRPr>
          </a:p>
        </p:txBody>
      </p:sp>
    </p:spTree>
    <p:extLst>
      <p:ext uri="{BB962C8B-B14F-4D97-AF65-F5344CB8AC3E}">
        <p14:creationId xmlns:p14="http://schemas.microsoft.com/office/powerpoint/2010/main" val="35584454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1"/>
          </p:nvPr>
        </p:nvSpPr>
        <p:spPr>
          <a:xfrm>
            <a:off x="3088224" y="883759"/>
            <a:ext cx="5652122" cy="996170"/>
          </a:xfrm>
        </p:spPr>
        <p:txBody>
          <a:bodyPr/>
          <a:lstStyle/>
          <a:p>
            <a:r>
              <a:rPr lang="zh-CN" altLang="en-US" dirty="0"/>
              <a:t>活动与拓展</a:t>
            </a:r>
          </a:p>
          <a:p>
            <a:r>
              <a:rPr lang="zh-CN" altLang="en-US" dirty="0"/>
              <a:t>   </a:t>
            </a:r>
          </a:p>
        </p:txBody>
      </p:sp>
      <p:cxnSp>
        <p:nvCxnSpPr>
          <p:cNvPr id="2" name="直接连接符 1"/>
          <p:cNvCxnSpPr/>
          <p:nvPr/>
        </p:nvCxnSpPr>
        <p:spPr>
          <a:xfrm>
            <a:off x="0" y="1601024"/>
            <a:ext cx="11106785" cy="24130"/>
          </a:xfrm>
          <a:prstGeom prst="line">
            <a:avLst/>
          </a:prstGeom>
          <a:ln w="57150"/>
        </p:spPr>
        <p:style>
          <a:lnRef idx="1">
            <a:schemeClr val="accent1"/>
          </a:lnRef>
          <a:fillRef idx="0">
            <a:schemeClr val="accent1"/>
          </a:fillRef>
          <a:effectRef idx="0">
            <a:schemeClr val="accent1"/>
          </a:effectRef>
          <a:fontRef idx="minor">
            <a:schemeClr val="tx1"/>
          </a:fontRef>
        </p:style>
      </p:cxnSp>
      <p:graphicFrame>
        <p:nvGraphicFramePr>
          <p:cNvPr id="4" name="图示 3">
            <a:extLst>
              <a:ext uri="{FF2B5EF4-FFF2-40B4-BE49-F238E27FC236}">
                <a16:creationId xmlns:a16="http://schemas.microsoft.com/office/drawing/2014/main" id="{F744417A-92F5-4F93-A260-D099519E69D4}"/>
              </a:ext>
            </a:extLst>
          </p:cNvPr>
          <p:cNvGraphicFramePr/>
          <p:nvPr>
            <p:extLst>
              <p:ext uri="{D42A27DB-BD31-4B8C-83A1-F6EECF244321}">
                <p14:modId xmlns:p14="http://schemas.microsoft.com/office/powerpoint/2010/main" val="1919697073"/>
              </p:ext>
            </p:extLst>
          </p:nvPr>
        </p:nvGraphicFramePr>
        <p:xfrm>
          <a:off x="2228335" y="2421923"/>
          <a:ext cx="7735330" cy="1568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28846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1"/>
          </p:nvPr>
        </p:nvSpPr>
        <p:spPr>
          <a:xfrm>
            <a:off x="4686364" y="990851"/>
            <a:ext cx="3962400" cy="478155"/>
          </a:xfrm>
        </p:spPr>
        <p:txBody>
          <a:bodyPr/>
          <a:lstStyle/>
          <a:p>
            <a:r>
              <a:rPr lang="zh-CN" altLang="en-US" dirty="0"/>
              <a:t>思考与讨论</a:t>
            </a:r>
          </a:p>
        </p:txBody>
      </p:sp>
      <p:cxnSp>
        <p:nvCxnSpPr>
          <p:cNvPr id="2" name="直接连接符 1"/>
          <p:cNvCxnSpPr/>
          <p:nvPr/>
        </p:nvCxnSpPr>
        <p:spPr>
          <a:xfrm>
            <a:off x="0" y="1601024"/>
            <a:ext cx="11106785" cy="24130"/>
          </a:xfrm>
          <a:prstGeom prst="line">
            <a:avLst/>
          </a:prstGeom>
          <a:ln w="57150"/>
        </p:spPr>
        <p:style>
          <a:lnRef idx="1">
            <a:schemeClr val="accent1"/>
          </a:lnRef>
          <a:fillRef idx="0">
            <a:schemeClr val="accent1"/>
          </a:fillRef>
          <a:effectRef idx="0">
            <a:schemeClr val="accent1"/>
          </a:effectRef>
          <a:fontRef idx="minor">
            <a:schemeClr val="tx1"/>
          </a:fontRef>
        </p:style>
      </p:cxnSp>
      <p:graphicFrame>
        <p:nvGraphicFramePr>
          <p:cNvPr id="4" name="图示 3">
            <a:extLst>
              <a:ext uri="{FF2B5EF4-FFF2-40B4-BE49-F238E27FC236}">
                <a16:creationId xmlns:a16="http://schemas.microsoft.com/office/drawing/2014/main" id="{F744417A-92F5-4F93-A260-D099519E69D4}"/>
              </a:ext>
            </a:extLst>
          </p:cNvPr>
          <p:cNvGraphicFramePr/>
          <p:nvPr>
            <p:extLst>
              <p:ext uri="{D42A27DB-BD31-4B8C-83A1-F6EECF244321}">
                <p14:modId xmlns:p14="http://schemas.microsoft.com/office/powerpoint/2010/main" val="3815379637"/>
              </p:ext>
            </p:extLst>
          </p:nvPr>
        </p:nvGraphicFramePr>
        <p:xfrm>
          <a:off x="2228335" y="2421923"/>
          <a:ext cx="8373762" cy="24636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8798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占位符 13"/>
          <p:cNvSpPr>
            <a:spLocks noGrp="1"/>
          </p:cNvSpPr>
          <p:nvPr>
            <p:ph type="body" sz="quarter" idx="10"/>
          </p:nvPr>
        </p:nvSpPr>
        <p:spPr>
          <a:xfrm>
            <a:off x="2967990" y="2594610"/>
            <a:ext cx="5340350" cy="1106805"/>
          </a:xfrm>
        </p:spPr>
        <p:txBody>
          <a:bodyPr wrap="square"/>
          <a:lstStyle/>
          <a:p>
            <a:pPr lvl="0" algn="ctr">
              <a:lnSpc>
                <a:spcPct val="100000"/>
              </a:lnSpc>
              <a:spcBef>
                <a:spcPts val="0"/>
              </a:spcBef>
              <a:defRPr/>
            </a:pPr>
            <a:r>
              <a:rPr lang="zh-CN" altLang="en-US" kern="0">
                <a:latin typeface="Calibri" panose="020F0502020204030204" pitchFamily="34" charset="0"/>
                <a:ea typeface="微软雅黑" panose="020B0503020204020204" pitchFamily="34" charset="-122"/>
                <a:cs typeface="+mn-ea"/>
                <a:sym typeface="Calibri" panose="020F0502020204030204" pitchFamily="34" charset="0"/>
              </a:rPr>
              <a:t>感谢您的</a:t>
            </a:r>
            <a:r>
              <a:rPr lang="zh-CN" altLang="en-US" kern="0" dirty="0">
                <a:latin typeface="Calibri" panose="020F0502020204030204" pitchFamily="34" charset="0"/>
                <a:ea typeface="微软雅黑" panose="020B0503020204020204" pitchFamily="34" charset="-122"/>
                <a:cs typeface="+mn-ea"/>
                <a:sym typeface="Calibri" panose="020F0502020204030204" pitchFamily="34" charset="0"/>
              </a:rPr>
              <a:t>聆听</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a:xfrm>
            <a:off x="2964655" y="628386"/>
            <a:ext cx="6846610" cy="3136243"/>
          </a:xfrm>
          <a:prstGeom prst="rect">
            <a:avLst/>
          </a:prstGeom>
        </p:spPr>
        <p:txBody>
          <a:bodyPr/>
          <a:lstStyle/>
          <a:p>
            <a:r>
              <a:rPr lang="zh-CN" altLang="en-US" sz="4800" dirty="0">
                <a:sym typeface="+mn-ea"/>
              </a:rPr>
              <a:t>第一节 </a:t>
            </a:r>
            <a:endParaRPr lang="en-US" altLang="zh-CN" sz="4800" dirty="0">
              <a:sym typeface="+mn-ea"/>
            </a:endParaRPr>
          </a:p>
          <a:p>
            <a:r>
              <a:rPr lang="zh-CN" altLang="en-US" sz="4800" dirty="0"/>
              <a:t>探索自我的内涵与方法</a:t>
            </a:r>
          </a:p>
          <a:p>
            <a:endParaRPr lang="zh-CN" altLang="en-US" sz="4800" dirty="0"/>
          </a:p>
          <a:p>
            <a:endParaRPr lang="zh-CN" altLang="en-US" sz="4800" dirty="0">
              <a:latin typeface="Calibri" panose="020F0502020204030204" pitchFamily="34" charset="0"/>
              <a:ea typeface="微软雅黑" panose="020B0503020204020204" pitchFamily="34" charset="-122"/>
              <a:cs typeface="+mn-ea"/>
              <a:sym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a:xfrm>
            <a:off x="2964815" y="628650"/>
            <a:ext cx="8742680" cy="996170"/>
          </a:xfrm>
          <a:prstGeom prst="rect">
            <a:avLst/>
          </a:prstGeom>
        </p:spPr>
        <p:txBody>
          <a:bodyPr wrap="square"/>
          <a:lstStyle/>
          <a:p>
            <a:r>
              <a:rPr lang="zh-CN" altLang="en-US" dirty="0">
                <a:latin typeface="Calibri" panose="020F0502020204030204" pitchFamily="34" charset="0"/>
                <a:ea typeface="微软雅黑" panose="020B0503020204020204" pitchFamily="34" charset="-122"/>
                <a:cs typeface="+mn-ea"/>
                <a:sym typeface="Calibri" panose="020F0502020204030204" pitchFamily="34" charset="0"/>
              </a:rPr>
              <a:t>案例分析  </a:t>
            </a:r>
            <a:r>
              <a:rPr lang="zh-CN" altLang="en-US" dirty="0">
                <a:solidFill>
                  <a:schemeClr val="tx1"/>
                </a:solidFill>
                <a:latin typeface="Calibri" panose="020F0502020204030204" pitchFamily="34" charset="0"/>
                <a:ea typeface="微软雅黑" panose="020B0503020204020204" pitchFamily="34" charset="-122"/>
                <a:cs typeface="+mn-ea"/>
              </a:rPr>
              <a:t>陈华的烦恼</a:t>
            </a:r>
          </a:p>
          <a:p>
            <a:endParaRPr lang="zh-CN" altLang="en-US" dirty="0">
              <a:solidFill>
                <a:schemeClr val="tx1"/>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5" name="文本框 4"/>
          <p:cNvSpPr txBox="1"/>
          <p:nvPr/>
        </p:nvSpPr>
        <p:spPr>
          <a:xfrm>
            <a:off x="7689961" y="2802056"/>
            <a:ext cx="3643314" cy="107721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buClrTx/>
              <a:buSzTx/>
              <a:buFontTx/>
              <a:buNone/>
              <a:defRPr/>
            </a:pPr>
            <a:r>
              <a:rPr kumimoji="0" lang="en-US" altLang="zh-CN" sz="3200" b="1" i="0" u="none" strike="noStrike" kern="0" cap="none" spc="0" normalizeH="0" baseline="0" noProof="0" dirty="0">
                <a:ln>
                  <a:noFill/>
                </a:ln>
                <a:solidFill>
                  <a:schemeClr val="bg1"/>
                </a:solidFill>
                <a:effectLst/>
                <a:uLnTx/>
                <a:uFillTx/>
                <a:latin typeface="Calibri" panose="020F0502020204030204" pitchFamily="34" charset="0"/>
                <a:ea typeface="微软雅黑" panose="020B0503020204020204" pitchFamily="34" charset="-122"/>
                <a:cs typeface="+mn-ea"/>
                <a:sym typeface="Calibri" panose="020F0502020204030204" pitchFamily="34" charset="0"/>
              </a:rPr>
              <a:t>ADD YOUR </a:t>
            </a:r>
          </a:p>
          <a:p>
            <a:pPr marL="0" marR="0" lvl="0" indent="0" defTabSz="914400" eaLnBrk="1" fontAlgn="auto" latinLnBrk="0" hangingPunct="1">
              <a:lnSpc>
                <a:spcPct val="100000"/>
              </a:lnSpc>
              <a:spcAft>
                <a:spcPts val="0"/>
              </a:spcAft>
              <a:buClrTx/>
              <a:buSzTx/>
              <a:buFontTx/>
              <a:buNone/>
              <a:defRPr/>
            </a:pPr>
            <a:r>
              <a:rPr kumimoji="0" lang="en-US" altLang="zh-CN" sz="3200" b="1" i="0" u="none" strike="noStrike" kern="0" cap="none" spc="0" normalizeH="0" baseline="0" noProof="0" dirty="0">
                <a:ln>
                  <a:noFill/>
                </a:ln>
                <a:solidFill>
                  <a:schemeClr val="bg1"/>
                </a:solidFill>
                <a:effectLst/>
                <a:uLnTx/>
                <a:uFillTx/>
                <a:latin typeface="Calibri" panose="020F0502020204030204" pitchFamily="34" charset="0"/>
                <a:ea typeface="微软雅黑" panose="020B0503020204020204" pitchFamily="34" charset="-122"/>
                <a:cs typeface="+mn-ea"/>
                <a:sym typeface="Calibri" panose="020F0502020204030204" pitchFamily="34" charset="0"/>
              </a:rPr>
              <a:t>TITLE HERE ADD</a:t>
            </a:r>
            <a:endParaRPr kumimoji="0" lang="zh-CN" altLang="en-US" sz="3200" b="1" i="0" u="none" strike="noStrike" kern="0" cap="none" spc="0" normalizeH="0" baseline="0" noProof="0" dirty="0">
              <a:ln>
                <a:noFill/>
              </a:ln>
              <a:solidFill>
                <a:schemeClr val="bg1"/>
              </a:solidFill>
              <a:effectLst/>
              <a:uLnTx/>
              <a:uFillTx/>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3" name="文本框 2"/>
          <p:cNvSpPr txBox="1"/>
          <p:nvPr/>
        </p:nvSpPr>
        <p:spPr>
          <a:xfrm>
            <a:off x="749300" y="1744345"/>
            <a:ext cx="10693400" cy="5439422"/>
          </a:xfrm>
          <a:prstGeom prst="rect">
            <a:avLst/>
          </a:prstGeom>
          <a:noFill/>
        </p:spPr>
        <p:txBody>
          <a:bodyPr wrap="square" lIns="91424" tIns="45712" rIns="91424" bIns="45712" rtlCol="0">
            <a:spAutoFit/>
          </a:bodyPr>
          <a:lstStyle/>
          <a:p>
            <a:pPr defTabSz="685165">
              <a:lnSpc>
                <a:spcPct val="150000"/>
              </a:lnSpc>
              <a:defRPr/>
            </a:pPr>
            <a:r>
              <a:rPr lang="zh-CN" altLang="en-US" sz="2400" dirty="0">
                <a:latin typeface="+mn-ea"/>
              </a:rPr>
              <a:t>       陈华是某高职院校大一学生，她在填报高考志愿的时候听说自己所报考院校的会计专业非常热门，所以就毫不犹豫地选择了该院校的会计专业。但是到大一下学期真正接触专业课后，她发现学习起来有很大的困难。她自己是一个开朗外向、喜欢与人打交道的人， 而会计工作却是需要工作者非常安静、耐心、细致。随即觉得自己并不适合从事这样的工作。为此，她非常苦恼。她想过换一个自己喜欢的专业，但是因为学习成绩不达标，不符合申请转专业的要求。所以，她现在唯一能做的就是坚持学下去，或者认真准备专升本考试，试图通过专升本考试，在本科阶段学习自己喜欢的专业。</a:t>
            </a:r>
          </a:p>
          <a:p>
            <a:pPr defTabSz="685165">
              <a:lnSpc>
                <a:spcPct val="150000"/>
              </a:lnSpc>
              <a:defRPr/>
            </a:pPr>
            <a:endParaRPr lang="zh-CN" altLang="en-US" sz="2400" dirty="0">
              <a:latin typeface="+mn-ea"/>
            </a:endParaRPr>
          </a:p>
          <a:p>
            <a:pPr marL="0" marR="0" lvl="0" indent="0" defTabSz="685165" eaLnBrk="1" fontAlgn="auto" latinLnBrk="0" hangingPunct="1">
              <a:lnSpc>
                <a:spcPct val="130000"/>
              </a:lnSpc>
              <a:spcBef>
                <a:spcPts val="0"/>
              </a:spcBef>
              <a:spcAft>
                <a:spcPts val="0"/>
              </a:spcAft>
              <a:buClrTx/>
              <a:buSzTx/>
              <a:buFontTx/>
              <a:buNone/>
              <a:defRPr/>
            </a:pPr>
            <a:endParaRPr kumimoji="0" lang="en-US" sz="20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1"/>
          </p:nvPr>
        </p:nvSpPr>
        <p:spPr>
          <a:xfrm>
            <a:off x="777875" y="2720975"/>
            <a:ext cx="5464810" cy="1439368"/>
          </a:xfrm>
        </p:spPr>
        <p:txBody>
          <a:bodyPr wrap="square"/>
          <a:lstStyle/>
          <a:p>
            <a:r>
              <a:rPr lang="zh-CN" altLang="en-US" sz="4400" dirty="0">
                <a:solidFill>
                  <a:schemeClr val="bg1"/>
                </a:solidFill>
              </a:rPr>
              <a:t>何为自我认知</a:t>
            </a:r>
            <a:r>
              <a:rPr lang="en-US" altLang="zh-CN" sz="4400" dirty="0">
                <a:solidFill>
                  <a:schemeClr val="bg1"/>
                </a:solidFill>
              </a:rPr>
              <a:t>?</a:t>
            </a:r>
            <a:endParaRPr lang="zh-CN" altLang="en-US" sz="4400" dirty="0">
              <a:solidFill>
                <a:schemeClr val="bg1"/>
              </a:solidFill>
            </a:endParaRPr>
          </a:p>
          <a:p>
            <a:endParaRPr lang="zh-CN" altLang="en-US" sz="44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a:extLst>
              <a:ext uri="{FF2B5EF4-FFF2-40B4-BE49-F238E27FC236}">
                <a16:creationId xmlns:a16="http://schemas.microsoft.com/office/drawing/2014/main" id="{A9D1D20E-583C-476B-A4F3-30F1A5B801D2}"/>
              </a:ext>
            </a:extLst>
          </p:cNvPr>
          <p:cNvSpPr>
            <a:spLocks noGrp="1"/>
          </p:cNvSpPr>
          <p:nvPr>
            <p:ph type="body" sz="quarter" idx="11"/>
          </p:nvPr>
        </p:nvSpPr>
        <p:spPr>
          <a:xfrm>
            <a:off x="2651617" y="1832452"/>
            <a:ext cx="8082286" cy="1771767"/>
          </a:xfrm>
        </p:spPr>
        <p:txBody>
          <a:bodyPr/>
          <a:lstStyle/>
          <a:p>
            <a:r>
              <a:rPr lang="zh-CN" altLang="en-US" dirty="0"/>
              <a:t>        </a:t>
            </a:r>
            <a:r>
              <a:rPr lang="zh-CN" altLang="en-US" b="0" dirty="0"/>
              <a:t>从职业生涯规划的范畴来讲，</a:t>
            </a:r>
            <a:r>
              <a:rPr lang="zh-CN" altLang="en-US" b="0" dirty="0">
                <a:solidFill>
                  <a:srgbClr val="C00000"/>
                </a:solidFill>
              </a:rPr>
              <a:t>自我认知</a:t>
            </a:r>
            <a:r>
              <a:rPr lang="zh-CN" altLang="en-US" b="0" dirty="0"/>
              <a:t>就是从个人职业发展角度对自我进行分析、研究， 明确个人的职业发展方向，获得自我价值认同。</a:t>
            </a:r>
          </a:p>
          <a:p>
            <a:endParaRPr lang="zh-CN" altLang="en-US" dirty="0"/>
          </a:p>
        </p:txBody>
      </p:sp>
      <p:sp>
        <p:nvSpPr>
          <p:cNvPr id="6" name="文本占位符 1">
            <a:extLst>
              <a:ext uri="{FF2B5EF4-FFF2-40B4-BE49-F238E27FC236}">
                <a16:creationId xmlns:a16="http://schemas.microsoft.com/office/drawing/2014/main" id="{A9D1293D-F4B5-4A0D-9038-7D0003D860FE}"/>
              </a:ext>
            </a:extLst>
          </p:cNvPr>
          <p:cNvSpPr>
            <a:spLocks noGrp="1"/>
          </p:cNvSpPr>
          <p:nvPr>
            <p:ph type="body" sz="quarter" idx="13"/>
          </p:nvPr>
        </p:nvSpPr>
        <p:spPr>
          <a:xfrm>
            <a:off x="2118932" y="673171"/>
            <a:ext cx="8254428" cy="1439368"/>
          </a:xfrm>
        </p:spPr>
        <p:txBody>
          <a:bodyPr/>
          <a:lstStyle/>
          <a:p>
            <a:r>
              <a:rPr lang="zh-CN" altLang="en-US" sz="4400" dirty="0">
                <a:solidFill>
                  <a:schemeClr val="tx1"/>
                </a:solidFill>
                <a:latin typeface="+mj-ea"/>
                <a:ea typeface="+mj-ea"/>
              </a:rPr>
              <a:t>一、自我认知的内涵</a:t>
            </a:r>
          </a:p>
          <a:p>
            <a:endParaRPr lang="zh-CN" altLang="en-US" sz="4400" dirty="0">
              <a:solidFill>
                <a:schemeClr val="tx1"/>
              </a:solidFill>
              <a:latin typeface="+mj-ea"/>
              <a:ea typeface="+mj-ea"/>
            </a:endParaRPr>
          </a:p>
        </p:txBody>
      </p:sp>
      <p:graphicFrame>
        <p:nvGraphicFramePr>
          <p:cNvPr id="7" name="图示 6">
            <a:extLst>
              <a:ext uri="{FF2B5EF4-FFF2-40B4-BE49-F238E27FC236}">
                <a16:creationId xmlns:a16="http://schemas.microsoft.com/office/drawing/2014/main" id="{3C8FB680-C80F-42D6-9A27-93E612CE3238}"/>
              </a:ext>
            </a:extLst>
          </p:cNvPr>
          <p:cNvGraphicFramePr/>
          <p:nvPr>
            <p:extLst>
              <p:ext uri="{D42A27DB-BD31-4B8C-83A1-F6EECF244321}">
                <p14:modId xmlns:p14="http://schemas.microsoft.com/office/powerpoint/2010/main" val="3332151049"/>
              </p:ext>
            </p:extLst>
          </p:nvPr>
        </p:nvGraphicFramePr>
        <p:xfrm>
          <a:off x="6175632" y="3097427"/>
          <a:ext cx="4871308" cy="34610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5501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9DCA1ACE-F0C6-4ADF-9BF8-69DE17D593E2}"/>
              </a:ext>
            </a:extLst>
          </p:cNvPr>
          <p:cNvSpPr>
            <a:spLocks noGrp="1"/>
          </p:cNvSpPr>
          <p:nvPr>
            <p:ph type="body" sz="quarter" idx="11"/>
          </p:nvPr>
        </p:nvSpPr>
        <p:spPr>
          <a:xfrm>
            <a:off x="2725758" y="1553334"/>
            <a:ext cx="3962400" cy="480131"/>
          </a:xfrm>
        </p:spPr>
        <p:txBody>
          <a:bodyPr/>
          <a:lstStyle/>
          <a:p>
            <a:r>
              <a:rPr lang="zh-CN" altLang="en-US" dirty="0"/>
              <a:t>名人名言</a:t>
            </a:r>
          </a:p>
        </p:txBody>
      </p:sp>
      <p:sp>
        <p:nvSpPr>
          <p:cNvPr id="4" name="文本框 3">
            <a:extLst>
              <a:ext uri="{FF2B5EF4-FFF2-40B4-BE49-F238E27FC236}">
                <a16:creationId xmlns:a16="http://schemas.microsoft.com/office/drawing/2014/main" id="{57C5CD1F-8F90-4299-AA24-CB8DB22C8482}"/>
              </a:ext>
            </a:extLst>
          </p:cNvPr>
          <p:cNvSpPr txBox="1"/>
          <p:nvPr/>
        </p:nvSpPr>
        <p:spPr>
          <a:xfrm>
            <a:off x="2281880" y="2183027"/>
            <a:ext cx="9704174" cy="3637086"/>
          </a:xfrm>
          <a:prstGeom prst="rect">
            <a:avLst/>
          </a:prstGeom>
          <a:noFill/>
          <a:ln w="57150">
            <a:solidFill>
              <a:schemeClr val="accent1">
                <a:lumMod val="75000"/>
              </a:schemeClr>
            </a:solidFill>
          </a:ln>
        </p:spPr>
        <p:txBody>
          <a:bodyPr wrap="square" rtlCol="0">
            <a:spAutoFit/>
          </a:bodyPr>
          <a:lstStyle/>
          <a:p>
            <a:pPr>
              <a:lnSpc>
                <a:spcPct val="150000"/>
              </a:lnSpc>
            </a:pPr>
            <a:r>
              <a:rPr lang="zh-CN" altLang="en-US" sz="3200" b="1" kern="100" dirty="0">
                <a:latin typeface="+mj-ea"/>
                <a:ea typeface="+mj-ea"/>
                <a:cs typeface="Times New Roman" panose="02020603050405020304" pitchFamily="18" charset="0"/>
              </a:rPr>
              <a:t>    无论在什么时候，永远不要以为自己已经知道了一切。不管人们把你们评价得多么高， 你们永远要有勇气对自己说：“我是个毫无所知的人。” </a:t>
            </a:r>
          </a:p>
          <a:p>
            <a:pPr algn="r"/>
            <a:r>
              <a:rPr lang="en-US" altLang="zh-CN" sz="3200" b="1" kern="100" dirty="0">
                <a:latin typeface="+mj-ea"/>
                <a:ea typeface="+mj-ea"/>
                <a:cs typeface="Times New Roman" panose="02020603050405020304" pitchFamily="18" charset="0"/>
              </a:rPr>
              <a:t>——</a:t>
            </a:r>
            <a:r>
              <a:rPr lang="zh-CN" altLang="en-US" sz="3200" b="1" kern="100" dirty="0">
                <a:latin typeface="+mj-ea"/>
                <a:ea typeface="+mj-ea"/>
                <a:cs typeface="Times New Roman" panose="02020603050405020304" pitchFamily="18" charset="0"/>
              </a:rPr>
              <a:t>俄国生理学家巴甫洛夫</a:t>
            </a:r>
          </a:p>
          <a:p>
            <a:pPr algn="r">
              <a:lnSpc>
                <a:spcPct val="200000"/>
              </a:lnSpc>
            </a:pPr>
            <a:endParaRPr lang="zh-CN" altLang="en-US" sz="3200" b="1" kern="100" dirty="0">
              <a:latin typeface="+mj-ea"/>
              <a:ea typeface="+mj-ea"/>
              <a:cs typeface="Times New Roman" panose="02020603050405020304" pitchFamily="18" charset="0"/>
            </a:endParaRPr>
          </a:p>
        </p:txBody>
      </p:sp>
      <p:sp>
        <p:nvSpPr>
          <p:cNvPr id="5" name="文本占位符 1">
            <a:extLst>
              <a:ext uri="{FF2B5EF4-FFF2-40B4-BE49-F238E27FC236}">
                <a16:creationId xmlns:a16="http://schemas.microsoft.com/office/drawing/2014/main" id="{86B26CC8-0510-4F39-B34F-048E7C901B31}"/>
              </a:ext>
            </a:extLst>
          </p:cNvPr>
          <p:cNvSpPr>
            <a:spLocks noGrp="1"/>
          </p:cNvSpPr>
          <p:nvPr>
            <p:ph type="body" sz="quarter" idx="13"/>
          </p:nvPr>
        </p:nvSpPr>
        <p:spPr>
          <a:xfrm>
            <a:off x="2118932" y="673171"/>
            <a:ext cx="8254428" cy="1439368"/>
          </a:xfrm>
        </p:spPr>
        <p:txBody>
          <a:bodyPr/>
          <a:lstStyle/>
          <a:p>
            <a:r>
              <a:rPr lang="zh-CN" altLang="en-US" sz="4400" dirty="0">
                <a:solidFill>
                  <a:schemeClr val="tx1"/>
                </a:solidFill>
                <a:latin typeface="+mj-ea"/>
                <a:ea typeface="+mj-ea"/>
              </a:rPr>
              <a:t>一、自我认知的内涵</a:t>
            </a:r>
          </a:p>
          <a:p>
            <a:endParaRPr lang="zh-CN" altLang="en-US" sz="4400" dirty="0">
              <a:solidFill>
                <a:schemeClr val="tx1"/>
              </a:solidFill>
              <a:latin typeface="+mj-ea"/>
              <a:ea typeface="+mj-ea"/>
            </a:endParaRPr>
          </a:p>
        </p:txBody>
      </p:sp>
    </p:spTree>
    <p:extLst>
      <p:ext uri="{BB962C8B-B14F-4D97-AF65-F5344CB8AC3E}">
        <p14:creationId xmlns:p14="http://schemas.microsoft.com/office/powerpoint/2010/main" val="3466911846"/>
      </p:ext>
    </p:extLst>
  </p:cSld>
  <p:clrMapOvr>
    <a:masterClrMapping/>
  </p:clrMapOvr>
</p:sld>
</file>

<file path=ppt/theme/theme1.xml><?xml version="1.0" encoding="utf-8"?>
<a:theme xmlns:a="http://schemas.openxmlformats.org/drawingml/2006/main" name="Office 主题">
  <a:themeElements>
    <a:clrScheme name="自定义 3">
      <a:dk1>
        <a:sysClr val="windowText" lastClr="000000"/>
      </a:dk1>
      <a:lt1>
        <a:sysClr val="window" lastClr="FFFFFF"/>
      </a:lt1>
      <a:dk2>
        <a:srgbClr val="000000"/>
      </a:dk2>
      <a:lt2>
        <a:srgbClr val="FFFFFF"/>
      </a:lt2>
      <a:accent1>
        <a:srgbClr val="059F59"/>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lnSpc>
            <a:spcPct val="130000"/>
          </a:lnSpc>
          <a:defRPr sz="1400" dirty="0">
            <a:latin typeface="微软雅黑" panose="020B0503020204020204" pitchFamily="34" charset="-122"/>
            <a:ea typeface="微软雅黑" panose="020B0503020204020204" pitchFamily="34" charset="-122"/>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nSpc>
            <a:spcPct val="130000"/>
          </a:lnSpc>
          <a:spcBef>
            <a:spcPts val="600"/>
          </a:spcBef>
          <a:defRPr sz="1400" kern="0" dirty="0">
            <a:latin typeface="微软雅黑" panose="020B0503020204020204" pitchFamily="34" charset="-122"/>
            <a:ea typeface="微软雅黑" panose="020B0503020204020204" pitchFamily="34" charset="-122"/>
            <a:cs typeface="+mn-ea"/>
            <a:sym typeface="+mn-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PLUS">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自定义 3">
      <a:dk1>
        <a:srgbClr val="191919"/>
      </a:dk1>
      <a:lt1>
        <a:sysClr val="window" lastClr="FFFFFF"/>
      </a:lt1>
      <a:dk2>
        <a:srgbClr val="191919"/>
      </a:dk2>
      <a:lt2>
        <a:srgbClr val="FFFFFF"/>
      </a:lt2>
      <a:accent1>
        <a:srgbClr val="104D7E"/>
      </a:accent1>
      <a:accent2>
        <a:srgbClr val="26CCC5"/>
      </a:accent2>
      <a:accent3>
        <a:srgbClr val="1B8DA8"/>
      </a:accent3>
      <a:accent4>
        <a:srgbClr val="104E87"/>
      </a:accent4>
      <a:accent5>
        <a:srgbClr val="4BACC6"/>
      </a:accent5>
      <a:accent6>
        <a:srgbClr val="808684"/>
      </a:accent6>
      <a:hlink>
        <a:srgbClr val="808080"/>
      </a:hlink>
      <a:folHlink>
        <a:srgbClr val="800080"/>
      </a:folHlink>
    </a:clrScheme>
    <a:fontScheme name="Temp">
      <a:majorFont>
        <a:latin typeface="Century Gothic"/>
        <a:ea typeface="微软雅黑"/>
        <a:cs typeface=""/>
      </a:majorFont>
      <a:minorFont>
        <a:latin typeface="Century Gothic"/>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lnSpc>
            <a:spcPct val="130000"/>
          </a:lnSpc>
          <a:defRPr sz="1200" dirty="0">
            <a:latin typeface="微软雅黑" panose="020B0503020204020204" pitchFamily="34" charset="-122"/>
            <a:ea typeface="微软雅黑" panose="020B0503020204020204" pitchFamily="34" charset="-122"/>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nSpc>
            <a:spcPct val="130000"/>
          </a:lnSpc>
          <a:spcBef>
            <a:spcPts val="600"/>
          </a:spcBef>
          <a:defRPr sz="1200" kern="0" dirty="0">
            <a:solidFill>
              <a:schemeClr val="bg1"/>
            </a:solidFill>
            <a:latin typeface="微软雅黑" panose="020B0503020204020204" pitchFamily="34" charset="-122"/>
            <a:ea typeface="微软雅黑" panose="020B0503020204020204" pitchFamily="34" charset="-122"/>
            <a:cs typeface="+mn-ea"/>
            <a:sym typeface="+mn-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1247</TotalTime>
  <Words>2285</Words>
  <Application>Microsoft Office PowerPoint</Application>
  <PresentationFormat>宽屏</PresentationFormat>
  <Paragraphs>176</Paragraphs>
  <Slides>44</Slides>
  <Notes>0</Notes>
  <HiddenSlides>0</HiddenSlides>
  <MMClips>0</MMClips>
  <ScaleCrop>false</ScaleCrop>
  <HeadingPairs>
    <vt:vector size="8" baseType="variant">
      <vt:variant>
        <vt:lpstr>已用的字体</vt:lpstr>
      </vt:variant>
      <vt:variant>
        <vt:i4>8</vt:i4>
      </vt:variant>
      <vt:variant>
        <vt:lpstr>主题</vt:lpstr>
      </vt:variant>
      <vt:variant>
        <vt:i4>3</vt:i4>
      </vt:variant>
      <vt:variant>
        <vt:lpstr>嵌入 OLE 服务器</vt:lpstr>
      </vt:variant>
      <vt:variant>
        <vt:i4>1</vt:i4>
      </vt:variant>
      <vt:variant>
        <vt:lpstr>幻灯片标题</vt:lpstr>
      </vt:variant>
      <vt:variant>
        <vt:i4>44</vt:i4>
      </vt:variant>
    </vt:vector>
  </HeadingPairs>
  <TitlesOfParts>
    <vt:vector size="56" baseType="lpstr">
      <vt:lpstr>PPYXXW+FZSSJW--GB1-0</vt:lpstr>
      <vt:lpstr>宋体</vt:lpstr>
      <vt:lpstr>微软雅黑</vt:lpstr>
      <vt:lpstr>Arial</vt:lpstr>
      <vt:lpstr>Calibri</vt:lpstr>
      <vt:lpstr>Century Gothic</vt:lpstr>
      <vt:lpstr>Segoe UI Light</vt:lpstr>
      <vt:lpstr>Times New Roman</vt:lpstr>
      <vt:lpstr>Office 主题</vt:lpstr>
      <vt:lpstr>OfficePLUS</vt:lpstr>
      <vt:lpstr>Office Theme</vt:lpstr>
      <vt:lpstr>Document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OfficePLUS</dc:creator>
  <cp:lastModifiedBy>DELL</cp:lastModifiedBy>
  <cp:revision>127</cp:revision>
  <dcterms:created xsi:type="dcterms:W3CDTF">2015-08-18T02:51:00Z</dcterms:created>
  <dcterms:modified xsi:type="dcterms:W3CDTF">2024-09-17T01:53:53Z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2052-11.1.0.8213</vt:lpwstr>
  </property>
</Properties>
</file>