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64" r:id="rId3"/>
  </p:sldMasterIdLst>
  <p:sldIdLst>
    <p:sldId id="256" r:id="rId4"/>
    <p:sldId id="318" r:id="rId5"/>
    <p:sldId id="331" r:id="rId6"/>
    <p:sldId id="257" r:id="rId7"/>
    <p:sldId id="258" r:id="rId8"/>
    <p:sldId id="302" r:id="rId9"/>
    <p:sldId id="303" r:id="rId10"/>
    <p:sldId id="304" r:id="rId11"/>
    <p:sldId id="305" r:id="rId12"/>
    <p:sldId id="319" r:id="rId13"/>
    <p:sldId id="320" r:id="rId14"/>
    <p:sldId id="321" r:id="rId15"/>
    <p:sldId id="322" r:id="rId16"/>
    <p:sldId id="323" r:id="rId17"/>
    <p:sldId id="324" r:id="rId18"/>
    <p:sldId id="282" r:id="rId19"/>
    <p:sldId id="313" r:id="rId20"/>
    <p:sldId id="314" r:id="rId21"/>
    <p:sldId id="317" r:id="rId22"/>
    <p:sldId id="325" r:id="rId23"/>
    <p:sldId id="326" r:id="rId24"/>
    <p:sldId id="327" r:id="rId25"/>
    <p:sldId id="328" r:id="rId26"/>
    <p:sldId id="329" r:id="rId27"/>
    <p:sldId id="311" r:id="rId28"/>
    <p:sldId id="330" r:id="rId29"/>
    <p:sldId id="315" r:id="rId30"/>
    <p:sldId id="316" r:id="rId31"/>
    <p:sldId id="277" r:id="rId32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2" autoAdjust="0"/>
    <p:restoredTop sz="93692"/>
  </p:normalViewPr>
  <p:slideViewPr>
    <p:cSldViewPr snapToGrid="0" snapToObjects="1">
      <p:cViewPr varScale="1">
        <p:scale>
          <a:sx n="71" d="100"/>
          <a:sy n="71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4CE10-094A-4944-AE54-6A6BCB95368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30F791A-BEA3-42D3-8D5B-C70961F56473}" type="pres">
      <dgm:prSet presAssocID="{C814CE10-094A-4944-AE54-6A6BCB953688}" presName="compositeShape" presStyleCnt="0">
        <dgm:presLayoutVars>
          <dgm:dir/>
          <dgm:resizeHandles/>
        </dgm:presLayoutVars>
      </dgm:prSet>
      <dgm:spPr/>
    </dgm:pt>
  </dgm:ptLst>
  <dgm:cxnLst>
    <dgm:cxn modelId="{8B0E55D9-B44C-407C-AA05-BA91E859DE8D}" type="presOf" srcId="{C814CE10-094A-4944-AE54-6A6BCB953688}" destId="{830F791A-BEA3-42D3-8D5B-C70961F56473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79E09-157A-4987-8B2F-DD167B5C9F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96AC33B-33DB-4B7A-B4F0-B8E9D364D6A6}">
      <dgm:prSet phldrT="[文本]"/>
      <dgm:spPr/>
      <dgm:t>
        <a:bodyPr/>
        <a:lstStyle/>
        <a:p>
          <a:r>
            <a:rPr lang="zh-CN" altLang="en-US" dirty="0"/>
            <a:t>企业文化</a:t>
          </a:r>
        </a:p>
      </dgm:t>
    </dgm:pt>
    <dgm:pt modelId="{E877E242-3B00-4121-80C4-13CC032062C4}" type="parTrans" cxnId="{983B6C90-2345-4DBB-8B4B-20A55B7EED00}">
      <dgm:prSet/>
      <dgm:spPr/>
      <dgm:t>
        <a:bodyPr/>
        <a:lstStyle/>
        <a:p>
          <a:endParaRPr lang="zh-CN" altLang="en-US"/>
        </a:p>
      </dgm:t>
    </dgm:pt>
    <dgm:pt modelId="{4787AF10-C84F-47A7-9ADA-277355D9688C}" type="sibTrans" cxnId="{983B6C90-2345-4DBB-8B4B-20A55B7EED00}">
      <dgm:prSet/>
      <dgm:spPr/>
      <dgm:t>
        <a:bodyPr/>
        <a:lstStyle/>
        <a:p>
          <a:endParaRPr lang="zh-CN" altLang="en-US"/>
        </a:p>
      </dgm:t>
    </dgm:pt>
    <dgm:pt modelId="{4EDE5ADB-BB7F-4F8C-8291-7CF44724B803}">
      <dgm:prSet phldrT="[文本]"/>
      <dgm:spPr/>
      <dgm:t>
        <a:bodyPr/>
        <a:lstStyle/>
        <a:p>
          <a:r>
            <a:rPr lang="zh-CN" altLang="en-US" dirty="0"/>
            <a:t>企业制度</a:t>
          </a:r>
        </a:p>
      </dgm:t>
    </dgm:pt>
    <dgm:pt modelId="{E37BD93D-2418-4727-AA89-FA3DE85DAFAF}" type="parTrans" cxnId="{9C57AEEE-1E2F-4EFF-915F-CC094F9F987E}">
      <dgm:prSet/>
      <dgm:spPr/>
      <dgm:t>
        <a:bodyPr/>
        <a:lstStyle/>
        <a:p>
          <a:endParaRPr lang="zh-CN" altLang="en-US"/>
        </a:p>
      </dgm:t>
    </dgm:pt>
    <dgm:pt modelId="{352E3E03-2F6B-469A-BC5D-B2D469F69FA9}" type="sibTrans" cxnId="{9C57AEEE-1E2F-4EFF-915F-CC094F9F987E}">
      <dgm:prSet/>
      <dgm:spPr/>
      <dgm:t>
        <a:bodyPr/>
        <a:lstStyle/>
        <a:p>
          <a:endParaRPr lang="zh-CN" altLang="en-US"/>
        </a:p>
      </dgm:t>
    </dgm:pt>
    <dgm:pt modelId="{902093F2-DC67-41D1-8921-630EAFEA1E73}">
      <dgm:prSet phldrT="[文本]"/>
      <dgm:spPr/>
      <dgm:t>
        <a:bodyPr/>
        <a:lstStyle/>
        <a:p>
          <a:r>
            <a:rPr lang="zh-CN" altLang="en-US" dirty="0"/>
            <a:t>企业实力</a:t>
          </a:r>
        </a:p>
      </dgm:t>
    </dgm:pt>
    <dgm:pt modelId="{02A2AD23-3132-4829-A8B6-0E6CA450664C}" type="parTrans" cxnId="{5619ED30-BED6-4724-B278-19A32EFDB27F}">
      <dgm:prSet/>
      <dgm:spPr/>
      <dgm:t>
        <a:bodyPr/>
        <a:lstStyle/>
        <a:p>
          <a:endParaRPr lang="zh-CN" altLang="en-US"/>
        </a:p>
      </dgm:t>
    </dgm:pt>
    <dgm:pt modelId="{82F45713-5C5A-4F08-B8CA-C4CB17EF9413}" type="sibTrans" cxnId="{5619ED30-BED6-4724-B278-19A32EFDB27F}">
      <dgm:prSet/>
      <dgm:spPr/>
      <dgm:t>
        <a:bodyPr/>
        <a:lstStyle/>
        <a:p>
          <a:endParaRPr lang="zh-CN" altLang="en-US"/>
        </a:p>
      </dgm:t>
    </dgm:pt>
    <dgm:pt modelId="{000F21E6-97D3-41DF-A4EE-E0F9AA49D5F9}">
      <dgm:prSet phldrT="[文本]"/>
      <dgm:spPr/>
      <dgm:t>
        <a:bodyPr/>
        <a:lstStyle/>
        <a:p>
          <a:r>
            <a:rPr lang="zh-CN" altLang="en-US" dirty="0"/>
            <a:t>领导魅力</a:t>
          </a:r>
        </a:p>
      </dgm:t>
    </dgm:pt>
    <dgm:pt modelId="{D1F57DC4-2902-4EAE-956F-DC87DF6266E0}" type="parTrans" cxnId="{570726A1-E125-4F79-8986-3830F1C50625}">
      <dgm:prSet/>
      <dgm:spPr/>
    </dgm:pt>
    <dgm:pt modelId="{5E9561D3-DC32-4BFB-ACED-169207E25377}" type="sibTrans" cxnId="{570726A1-E125-4F79-8986-3830F1C50625}">
      <dgm:prSet/>
      <dgm:spPr/>
    </dgm:pt>
    <dgm:pt modelId="{A2993D5A-FE1F-4CBC-A7EA-06B19F1537B4}" type="pres">
      <dgm:prSet presAssocID="{06379E09-157A-4987-8B2F-DD167B5C9FED}" presName="compositeShape" presStyleCnt="0">
        <dgm:presLayoutVars>
          <dgm:dir/>
          <dgm:resizeHandles/>
        </dgm:presLayoutVars>
      </dgm:prSet>
      <dgm:spPr/>
    </dgm:pt>
    <dgm:pt modelId="{D221C1CE-BAE3-41F9-BC0D-2792DD239467}" type="pres">
      <dgm:prSet presAssocID="{06379E09-157A-4987-8B2F-DD167B5C9FED}" presName="pyramid" presStyleLbl="node1" presStyleIdx="0" presStyleCnt="1"/>
      <dgm:spPr/>
    </dgm:pt>
    <dgm:pt modelId="{816DBA21-7E36-4D59-B9CA-3AD037FB63EA}" type="pres">
      <dgm:prSet presAssocID="{06379E09-157A-4987-8B2F-DD167B5C9FED}" presName="theList" presStyleCnt="0"/>
      <dgm:spPr/>
    </dgm:pt>
    <dgm:pt modelId="{0998C844-9AE3-47A0-B6F8-839E5D60FB01}" type="pres">
      <dgm:prSet presAssocID="{596AC33B-33DB-4B7A-B4F0-B8E9D364D6A6}" presName="aNode" presStyleLbl="fgAcc1" presStyleIdx="0" presStyleCnt="4">
        <dgm:presLayoutVars>
          <dgm:bulletEnabled val="1"/>
        </dgm:presLayoutVars>
      </dgm:prSet>
      <dgm:spPr/>
    </dgm:pt>
    <dgm:pt modelId="{97B2B63A-5ACC-4C63-B0B5-AE5545E0BCB8}" type="pres">
      <dgm:prSet presAssocID="{596AC33B-33DB-4B7A-B4F0-B8E9D364D6A6}" presName="aSpace" presStyleCnt="0"/>
      <dgm:spPr/>
    </dgm:pt>
    <dgm:pt modelId="{DC19BC70-6C9F-4DA8-A1F3-07C33DAF553D}" type="pres">
      <dgm:prSet presAssocID="{4EDE5ADB-BB7F-4F8C-8291-7CF44724B803}" presName="aNode" presStyleLbl="fgAcc1" presStyleIdx="1" presStyleCnt="4">
        <dgm:presLayoutVars>
          <dgm:bulletEnabled val="1"/>
        </dgm:presLayoutVars>
      </dgm:prSet>
      <dgm:spPr/>
    </dgm:pt>
    <dgm:pt modelId="{6A525FCF-1B4D-4A2C-A2D2-7237CB68D7F0}" type="pres">
      <dgm:prSet presAssocID="{4EDE5ADB-BB7F-4F8C-8291-7CF44724B803}" presName="aSpace" presStyleCnt="0"/>
      <dgm:spPr/>
    </dgm:pt>
    <dgm:pt modelId="{C19A5F9F-BA72-40B0-8B5B-54CE261DDA9C}" type="pres">
      <dgm:prSet presAssocID="{902093F2-DC67-41D1-8921-630EAFEA1E73}" presName="aNode" presStyleLbl="fgAcc1" presStyleIdx="2" presStyleCnt="4">
        <dgm:presLayoutVars>
          <dgm:bulletEnabled val="1"/>
        </dgm:presLayoutVars>
      </dgm:prSet>
      <dgm:spPr/>
    </dgm:pt>
    <dgm:pt modelId="{DDE4E46B-502C-45B8-B83B-E92FDD352CF2}" type="pres">
      <dgm:prSet presAssocID="{902093F2-DC67-41D1-8921-630EAFEA1E73}" presName="aSpace" presStyleCnt="0"/>
      <dgm:spPr/>
    </dgm:pt>
    <dgm:pt modelId="{548DBC1C-5DFA-4130-BED5-969D8CBD3371}" type="pres">
      <dgm:prSet presAssocID="{000F21E6-97D3-41DF-A4EE-E0F9AA49D5F9}" presName="aNode" presStyleLbl="fgAcc1" presStyleIdx="3" presStyleCnt="4">
        <dgm:presLayoutVars>
          <dgm:bulletEnabled val="1"/>
        </dgm:presLayoutVars>
      </dgm:prSet>
      <dgm:spPr/>
    </dgm:pt>
    <dgm:pt modelId="{D0D95EAC-34CD-4D48-9324-1ED29183B92C}" type="pres">
      <dgm:prSet presAssocID="{000F21E6-97D3-41DF-A4EE-E0F9AA49D5F9}" presName="aSpace" presStyleCnt="0"/>
      <dgm:spPr/>
    </dgm:pt>
  </dgm:ptLst>
  <dgm:cxnLst>
    <dgm:cxn modelId="{00F1860D-24FC-4587-87C5-7372696B69A3}" type="presOf" srcId="{596AC33B-33DB-4B7A-B4F0-B8E9D364D6A6}" destId="{0998C844-9AE3-47A0-B6F8-839E5D60FB01}" srcOrd="0" destOrd="0" presId="urn:microsoft.com/office/officeart/2005/8/layout/pyramid2"/>
    <dgm:cxn modelId="{E90F5C11-5145-464F-B2CC-9B902027F5BF}" type="presOf" srcId="{902093F2-DC67-41D1-8921-630EAFEA1E73}" destId="{C19A5F9F-BA72-40B0-8B5B-54CE261DDA9C}" srcOrd="0" destOrd="0" presId="urn:microsoft.com/office/officeart/2005/8/layout/pyramid2"/>
    <dgm:cxn modelId="{5619ED30-BED6-4724-B278-19A32EFDB27F}" srcId="{06379E09-157A-4987-8B2F-DD167B5C9FED}" destId="{902093F2-DC67-41D1-8921-630EAFEA1E73}" srcOrd="2" destOrd="0" parTransId="{02A2AD23-3132-4829-A8B6-0E6CA450664C}" sibTransId="{82F45713-5C5A-4F08-B8CA-C4CB17EF9413}"/>
    <dgm:cxn modelId="{983B6C90-2345-4DBB-8B4B-20A55B7EED00}" srcId="{06379E09-157A-4987-8B2F-DD167B5C9FED}" destId="{596AC33B-33DB-4B7A-B4F0-B8E9D364D6A6}" srcOrd="0" destOrd="0" parTransId="{E877E242-3B00-4121-80C4-13CC032062C4}" sibTransId="{4787AF10-C84F-47A7-9ADA-277355D9688C}"/>
    <dgm:cxn modelId="{570726A1-E125-4F79-8986-3830F1C50625}" srcId="{06379E09-157A-4987-8B2F-DD167B5C9FED}" destId="{000F21E6-97D3-41DF-A4EE-E0F9AA49D5F9}" srcOrd="3" destOrd="0" parTransId="{D1F57DC4-2902-4EAE-956F-DC87DF6266E0}" sibTransId="{5E9561D3-DC32-4BFB-ACED-169207E25377}"/>
    <dgm:cxn modelId="{ECB7B4BC-BE4C-4DDF-AC1D-21C394A6E1D0}" type="presOf" srcId="{06379E09-157A-4987-8B2F-DD167B5C9FED}" destId="{A2993D5A-FE1F-4CBC-A7EA-06B19F1537B4}" srcOrd="0" destOrd="0" presId="urn:microsoft.com/office/officeart/2005/8/layout/pyramid2"/>
    <dgm:cxn modelId="{6836E0D5-BB75-49ED-A4F7-7A40818BF690}" type="presOf" srcId="{4EDE5ADB-BB7F-4F8C-8291-7CF44724B803}" destId="{DC19BC70-6C9F-4DA8-A1F3-07C33DAF553D}" srcOrd="0" destOrd="0" presId="urn:microsoft.com/office/officeart/2005/8/layout/pyramid2"/>
    <dgm:cxn modelId="{1C1DA6DE-0B80-406C-A1E5-AE076FB0A90D}" type="presOf" srcId="{000F21E6-97D3-41DF-A4EE-E0F9AA49D5F9}" destId="{548DBC1C-5DFA-4130-BED5-969D8CBD3371}" srcOrd="0" destOrd="0" presId="urn:microsoft.com/office/officeart/2005/8/layout/pyramid2"/>
    <dgm:cxn modelId="{9C57AEEE-1E2F-4EFF-915F-CC094F9F987E}" srcId="{06379E09-157A-4987-8B2F-DD167B5C9FED}" destId="{4EDE5ADB-BB7F-4F8C-8291-7CF44724B803}" srcOrd="1" destOrd="0" parTransId="{E37BD93D-2418-4727-AA89-FA3DE85DAFAF}" sibTransId="{352E3E03-2F6B-469A-BC5D-B2D469F69FA9}"/>
    <dgm:cxn modelId="{2B0DD6A5-5EAA-4288-8ABB-7694258F682C}" type="presParOf" srcId="{A2993D5A-FE1F-4CBC-A7EA-06B19F1537B4}" destId="{D221C1CE-BAE3-41F9-BC0D-2792DD239467}" srcOrd="0" destOrd="0" presId="urn:microsoft.com/office/officeart/2005/8/layout/pyramid2"/>
    <dgm:cxn modelId="{6CB4E0FA-395E-471C-A20F-C7407153E46D}" type="presParOf" srcId="{A2993D5A-FE1F-4CBC-A7EA-06B19F1537B4}" destId="{816DBA21-7E36-4D59-B9CA-3AD037FB63EA}" srcOrd="1" destOrd="0" presId="urn:microsoft.com/office/officeart/2005/8/layout/pyramid2"/>
    <dgm:cxn modelId="{91152E2F-0C7B-4141-9574-23D37996F56E}" type="presParOf" srcId="{816DBA21-7E36-4D59-B9CA-3AD037FB63EA}" destId="{0998C844-9AE3-47A0-B6F8-839E5D60FB01}" srcOrd="0" destOrd="0" presId="urn:microsoft.com/office/officeart/2005/8/layout/pyramid2"/>
    <dgm:cxn modelId="{79258CBA-BE10-41CE-BFDD-F7BC7CBD6059}" type="presParOf" srcId="{816DBA21-7E36-4D59-B9CA-3AD037FB63EA}" destId="{97B2B63A-5ACC-4C63-B0B5-AE5545E0BCB8}" srcOrd="1" destOrd="0" presId="urn:microsoft.com/office/officeart/2005/8/layout/pyramid2"/>
    <dgm:cxn modelId="{C022A756-7491-460A-94D8-E57C4DC52021}" type="presParOf" srcId="{816DBA21-7E36-4D59-B9CA-3AD037FB63EA}" destId="{DC19BC70-6C9F-4DA8-A1F3-07C33DAF553D}" srcOrd="2" destOrd="0" presId="urn:microsoft.com/office/officeart/2005/8/layout/pyramid2"/>
    <dgm:cxn modelId="{0A6E350C-8FC6-437F-A944-B00CF4557A10}" type="presParOf" srcId="{816DBA21-7E36-4D59-B9CA-3AD037FB63EA}" destId="{6A525FCF-1B4D-4A2C-A2D2-7237CB68D7F0}" srcOrd="3" destOrd="0" presId="urn:microsoft.com/office/officeart/2005/8/layout/pyramid2"/>
    <dgm:cxn modelId="{48CED41A-6A67-4AA9-AA42-5DD12702628A}" type="presParOf" srcId="{816DBA21-7E36-4D59-B9CA-3AD037FB63EA}" destId="{C19A5F9F-BA72-40B0-8B5B-54CE261DDA9C}" srcOrd="4" destOrd="0" presId="urn:microsoft.com/office/officeart/2005/8/layout/pyramid2"/>
    <dgm:cxn modelId="{CA28C470-E5BD-43D6-8053-A85CDCB7046C}" type="presParOf" srcId="{816DBA21-7E36-4D59-B9CA-3AD037FB63EA}" destId="{DDE4E46B-502C-45B8-B83B-E92FDD352CF2}" srcOrd="5" destOrd="0" presId="urn:microsoft.com/office/officeart/2005/8/layout/pyramid2"/>
    <dgm:cxn modelId="{27C32953-2E7B-42D4-8611-97C87F9D5866}" type="presParOf" srcId="{816DBA21-7E36-4D59-B9CA-3AD037FB63EA}" destId="{548DBC1C-5DFA-4130-BED5-969D8CBD3371}" srcOrd="6" destOrd="0" presId="urn:microsoft.com/office/officeart/2005/8/layout/pyramid2"/>
    <dgm:cxn modelId="{F58428F3-94A0-4C2A-B79E-ABC1FB563973}" type="presParOf" srcId="{816DBA21-7E36-4D59-B9CA-3AD037FB63EA}" destId="{D0D95EAC-34CD-4D48-9324-1ED29183B92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FEFF7E-A64A-4D49-BA6F-FBE4E6AB36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A410608-5B5F-4B5B-84E4-149AF29DA6F1}">
      <dgm:prSet phldrT="[文本]"/>
      <dgm:spPr/>
      <dgm:t>
        <a:bodyPr/>
        <a:lstStyle/>
        <a:p>
          <a:r>
            <a:rPr lang="zh-CN" altLang="en-US" dirty="0"/>
            <a:t>校园文化</a:t>
          </a:r>
        </a:p>
      </dgm:t>
    </dgm:pt>
    <dgm:pt modelId="{CFDE08BD-80BC-4C2B-BDBC-746AB572DFD2}" type="parTrans" cxnId="{7D8008CC-638C-4DCE-BA3E-DDBF2CCC8E53}">
      <dgm:prSet/>
      <dgm:spPr/>
      <dgm:t>
        <a:bodyPr/>
        <a:lstStyle/>
        <a:p>
          <a:endParaRPr lang="zh-CN" altLang="en-US"/>
        </a:p>
      </dgm:t>
    </dgm:pt>
    <dgm:pt modelId="{997A304F-554E-4032-AC90-A09C0AFEA39B}" type="sibTrans" cxnId="{7D8008CC-638C-4DCE-BA3E-DDBF2CCC8E53}">
      <dgm:prSet/>
      <dgm:spPr/>
      <dgm:t>
        <a:bodyPr/>
        <a:lstStyle/>
        <a:p>
          <a:endParaRPr lang="zh-CN" altLang="en-US"/>
        </a:p>
      </dgm:t>
    </dgm:pt>
    <dgm:pt modelId="{4EB3907C-5B9E-4B69-A176-4A14C44238EA}">
      <dgm:prSet phldrT="[文本]"/>
      <dgm:spPr/>
      <dgm:t>
        <a:bodyPr/>
        <a:lstStyle/>
        <a:p>
          <a:r>
            <a:rPr lang="zh-CN" altLang="en-US" dirty="0"/>
            <a:t>专业学习</a:t>
          </a:r>
        </a:p>
      </dgm:t>
    </dgm:pt>
    <dgm:pt modelId="{D483360C-369A-4AC6-B57E-28FF72544D76}" type="parTrans" cxnId="{DE4BAF70-D880-46EA-B2CD-232DCCDE8120}">
      <dgm:prSet/>
      <dgm:spPr/>
      <dgm:t>
        <a:bodyPr/>
        <a:lstStyle/>
        <a:p>
          <a:endParaRPr lang="zh-CN" altLang="en-US"/>
        </a:p>
      </dgm:t>
    </dgm:pt>
    <dgm:pt modelId="{B1C37330-05EF-49E0-B5E2-935D5B6F6342}" type="sibTrans" cxnId="{DE4BAF70-D880-46EA-B2CD-232DCCDE8120}">
      <dgm:prSet/>
      <dgm:spPr/>
      <dgm:t>
        <a:bodyPr/>
        <a:lstStyle/>
        <a:p>
          <a:endParaRPr lang="zh-CN" altLang="en-US"/>
        </a:p>
      </dgm:t>
    </dgm:pt>
    <dgm:pt modelId="{129D3B71-F254-42DA-934C-E2437DED8FD0}">
      <dgm:prSet phldrT="[文本]"/>
      <dgm:spPr/>
      <dgm:t>
        <a:bodyPr/>
        <a:lstStyle/>
        <a:p>
          <a:r>
            <a:rPr lang="zh-CN" altLang="en-US" dirty="0"/>
            <a:t>社团活动</a:t>
          </a:r>
        </a:p>
      </dgm:t>
    </dgm:pt>
    <dgm:pt modelId="{52C34DB5-B2AE-49B0-9F88-3DBF1F2C96DB}" type="parTrans" cxnId="{A379462D-6535-4B2D-B925-3ACC9C57AA11}">
      <dgm:prSet/>
      <dgm:spPr/>
      <dgm:t>
        <a:bodyPr/>
        <a:lstStyle/>
        <a:p>
          <a:endParaRPr lang="zh-CN" altLang="en-US"/>
        </a:p>
      </dgm:t>
    </dgm:pt>
    <dgm:pt modelId="{64FA877E-19B0-488F-B83F-943B4DD36473}" type="sibTrans" cxnId="{A379462D-6535-4B2D-B925-3ACC9C57AA11}">
      <dgm:prSet/>
      <dgm:spPr/>
      <dgm:t>
        <a:bodyPr/>
        <a:lstStyle/>
        <a:p>
          <a:endParaRPr lang="zh-CN" altLang="en-US"/>
        </a:p>
      </dgm:t>
    </dgm:pt>
    <dgm:pt modelId="{43115A77-8DE1-4587-BDCC-EFFC8D015418}">
      <dgm:prSet phldrT="[文本]"/>
      <dgm:spPr/>
      <dgm:t>
        <a:bodyPr/>
        <a:lstStyle/>
        <a:p>
          <a:r>
            <a:rPr lang="zh-CN" altLang="en-US" dirty="0"/>
            <a:t>实习兼职</a:t>
          </a:r>
        </a:p>
      </dgm:t>
    </dgm:pt>
    <dgm:pt modelId="{F6E3FB7F-BB42-42F6-8DF9-DA897914212B}" type="parTrans" cxnId="{FC42CA0A-22AD-4A00-A25B-0A4E3CB1AA30}">
      <dgm:prSet/>
      <dgm:spPr/>
    </dgm:pt>
    <dgm:pt modelId="{939EB359-8590-4018-8147-C78658CD2178}" type="sibTrans" cxnId="{FC42CA0A-22AD-4A00-A25B-0A4E3CB1AA30}">
      <dgm:prSet/>
      <dgm:spPr/>
    </dgm:pt>
    <dgm:pt modelId="{CF9E16CB-4F91-4AF3-BA88-0C6D09813D60}" type="pres">
      <dgm:prSet presAssocID="{DBFEFF7E-A64A-4D49-BA6F-FBE4E6AB3670}" presName="Name0" presStyleCnt="0">
        <dgm:presLayoutVars>
          <dgm:chMax val="7"/>
          <dgm:chPref val="7"/>
          <dgm:dir/>
        </dgm:presLayoutVars>
      </dgm:prSet>
      <dgm:spPr/>
    </dgm:pt>
    <dgm:pt modelId="{D411801F-3FFA-419E-87D2-7124A75FF342}" type="pres">
      <dgm:prSet presAssocID="{DBFEFF7E-A64A-4D49-BA6F-FBE4E6AB3670}" presName="Name1" presStyleCnt="0"/>
      <dgm:spPr/>
    </dgm:pt>
    <dgm:pt modelId="{3E614E96-5159-45A4-8FF1-25DCB318F551}" type="pres">
      <dgm:prSet presAssocID="{DBFEFF7E-A64A-4D49-BA6F-FBE4E6AB3670}" presName="cycle" presStyleCnt="0"/>
      <dgm:spPr/>
    </dgm:pt>
    <dgm:pt modelId="{C7C560B4-5F8D-410D-B02C-8ADE3BCB9E97}" type="pres">
      <dgm:prSet presAssocID="{DBFEFF7E-A64A-4D49-BA6F-FBE4E6AB3670}" presName="srcNode" presStyleLbl="node1" presStyleIdx="0" presStyleCnt="4"/>
      <dgm:spPr/>
    </dgm:pt>
    <dgm:pt modelId="{543D2397-09B5-41AE-9D91-472374B79523}" type="pres">
      <dgm:prSet presAssocID="{DBFEFF7E-A64A-4D49-BA6F-FBE4E6AB3670}" presName="conn" presStyleLbl="parChTrans1D2" presStyleIdx="0" presStyleCnt="1"/>
      <dgm:spPr/>
    </dgm:pt>
    <dgm:pt modelId="{DF49F712-01D0-4602-AD32-1080F6CDDE4F}" type="pres">
      <dgm:prSet presAssocID="{DBFEFF7E-A64A-4D49-BA6F-FBE4E6AB3670}" presName="extraNode" presStyleLbl="node1" presStyleIdx="0" presStyleCnt="4"/>
      <dgm:spPr/>
    </dgm:pt>
    <dgm:pt modelId="{0CBB577E-EBBB-4CF1-B32C-B8E1CE5FB862}" type="pres">
      <dgm:prSet presAssocID="{DBFEFF7E-A64A-4D49-BA6F-FBE4E6AB3670}" presName="dstNode" presStyleLbl="node1" presStyleIdx="0" presStyleCnt="4"/>
      <dgm:spPr/>
    </dgm:pt>
    <dgm:pt modelId="{6A1CA3A0-850D-49B6-8B70-2239A4B52D6A}" type="pres">
      <dgm:prSet presAssocID="{5A410608-5B5F-4B5B-84E4-149AF29DA6F1}" presName="text_1" presStyleLbl="node1" presStyleIdx="0" presStyleCnt="4">
        <dgm:presLayoutVars>
          <dgm:bulletEnabled val="1"/>
        </dgm:presLayoutVars>
      </dgm:prSet>
      <dgm:spPr/>
    </dgm:pt>
    <dgm:pt modelId="{E19B39F7-FF63-4D60-9FFE-6A3FC582E273}" type="pres">
      <dgm:prSet presAssocID="{5A410608-5B5F-4B5B-84E4-149AF29DA6F1}" presName="accent_1" presStyleCnt="0"/>
      <dgm:spPr/>
    </dgm:pt>
    <dgm:pt modelId="{E8FC968D-74F4-401B-8F3E-FA1B4E1F8051}" type="pres">
      <dgm:prSet presAssocID="{5A410608-5B5F-4B5B-84E4-149AF29DA6F1}" presName="accentRepeatNode" presStyleLbl="solidFgAcc1" presStyleIdx="0" presStyleCnt="4"/>
      <dgm:spPr/>
    </dgm:pt>
    <dgm:pt modelId="{1B4B3179-C654-4E85-BDC0-92D8BF866DCF}" type="pres">
      <dgm:prSet presAssocID="{4EB3907C-5B9E-4B69-A176-4A14C44238EA}" presName="text_2" presStyleLbl="node1" presStyleIdx="1" presStyleCnt="4">
        <dgm:presLayoutVars>
          <dgm:bulletEnabled val="1"/>
        </dgm:presLayoutVars>
      </dgm:prSet>
      <dgm:spPr/>
    </dgm:pt>
    <dgm:pt modelId="{C24A44F8-11BD-42E6-8BC9-6E98FDECE122}" type="pres">
      <dgm:prSet presAssocID="{4EB3907C-5B9E-4B69-A176-4A14C44238EA}" presName="accent_2" presStyleCnt="0"/>
      <dgm:spPr/>
    </dgm:pt>
    <dgm:pt modelId="{34997C97-FD9B-415B-A0AC-A0FD6F8E78EF}" type="pres">
      <dgm:prSet presAssocID="{4EB3907C-5B9E-4B69-A176-4A14C44238EA}" presName="accentRepeatNode" presStyleLbl="solidFgAcc1" presStyleIdx="1" presStyleCnt="4"/>
      <dgm:spPr/>
    </dgm:pt>
    <dgm:pt modelId="{1D7901FC-80E7-4B14-9B79-04DEFF387DFF}" type="pres">
      <dgm:prSet presAssocID="{129D3B71-F254-42DA-934C-E2437DED8FD0}" presName="text_3" presStyleLbl="node1" presStyleIdx="2" presStyleCnt="4">
        <dgm:presLayoutVars>
          <dgm:bulletEnabled val="1"/>
        </dgm:presLayoutVars>
      </dgm:prSet>
      <dgm:spPr/>
    </dgm:pt>
    <dgm:pt modelId="{2120D5CF-76A2-4BEF-A68B-56F31DF432E9}" type="pres">
      <dgm:prSet presAssocID="{129D3B71-F254-42DA-934C-E2437DED8FD0}" presName="accent_3" presStyleCnt="0"/>
      <dgm:spPr/>
    </dgm:pt>
    <dgm:pt modelId="{1A6A7ADA-AA57-40F9-ABF8-28E0D179DDC9}" type="pres">
      <dgm:prSet presAssocID="{129D3B71-F254-42DA-934C-E2437DED8FD0}" presName="accentRepeatNode" presStyleLbl="solidFgAcc1" presStyleIdx="2" presStyleCnt="4"/>
      <dgm:spPr/>
    </dgm:pt>
    <dgm:pt modelId="{E6AF9618-EB6A-4FFD-97BB-CB30CA9382F9}" type="pres">
      <dgm:prSet presAssocID="{43115A77-8DE1-4587-BDCC-EFFC8D015418}" presName="text_4" presStyleLbl="node1" presStyleIdx="3" presStyleCnt="4">
        <dgm:presLayoutVars>
          <dgm:bulletEnabled val="1"/>
        </dgm:presLayoutVars>
      </dgm:prSet>
      <dgm:spPr/>
    </dgm:pt>
    <dgm:pt modelId="{FC4F86F8-3211-4D00-A337-B5A78C990C13}" type="pres">
      <dgm:prSet presAssocID="{43115A77-8DE1-4587-BDCC-EFFC8D015418}" presName="accent_4" presStyleCnt="0"/>
      <dgm:spPr/>
    </dgm:pt>
    <dgm:pt modelId="{8D60D5EC-9D02-4BB8-9818-839BCE66A52F}" type="pres">
      <dgm:prSet presAssocID="{43115A77-8DE1-4587-BDCC-EFFC8D015418}" presName="accentRepeatNode" presStyleLbl="solidFgAcc1" presStyleIdx="3" presStyleCnt="4"/>
      <dgm:spPr/>
    </dgm:pt>
  </dgm:ptLst>
  <dgm:cxnLst>
    <dgm:cxn modelId="{FC42CA0A-22AD-4A00-A25B-0A4E3CB1AA30}" srcId="{DBFEFF7E-A64A-4D49-BA6F-FBE4E6AB3670}" destId="{43115A77-8DE1-4587-BDCC-EFFC8D015418}" srcOrd="3" destOrd="0" parTransId="{F6E3FB7F-BB42-42F6-8DF9-DA897914212B}" sibTransId="{939EB359-8590-4018-8147-C78658CD2178}"/>
    <dgm:cxn modelId="{A379462D-6535-4B2D-B925-3ACC9C57AA11}" srcId="{DBFEFF7E-A64A-4D49-BA6F-FBE4E6AB3670}" destId="{129D3B71-F254-42DA-934C-E2437DED8FD0}" srcOrd="2" destOrd="0" parTransId="{52C34DB5-B2AE-49B0-9F88-3DBF1F2C96DB}" sibTransId="{64FA877E-19B0-488F-B83F-943B4DD36473}"/>
    <dgm:cxn modelId="{9160644B-9E95-4CB1-B786-BBF6F7139639}" type="presOf" srcId="{4EB3907C-5B9E-4B69-A176-4A14C44238EA}" destId="{1B4B3179-C654-4E85-BDC0-92D8BF866DCF}" srcOrd="0" destOrd="0" presId="urn:microsoft.com/office/officeart/2008/layout/VerticalCurvedList"/>
    <dgm:cxn modelId="{DE4BAF70-D880-46EA-B2CD-232DCCDE8120}" srcId="{DBFEFF7E-A64A-4D49-BA6F-FBE4E6AB3670}" destId="{4EB3907C-5B9E-4B69-A176-4A14C44238EA}" srcOrd="1" destOrd="0" parTransId="{D483360C-369A-4AC6-B57E-28FF72544D76}" sibTransId="{B1C37330-05EF-49E0-B5E2-935D5B6F6342}"/>
    <dgm:cxn modelId="{1583AA8A-2E46-4F85-984C-C6D1AC75F77B}" type="presOf" srcId="{5A410608-5B5F-4B5B-84E4-149AF29DA6F1}" destId="{6A1CA3A0-850D-49B6-8B70-2239A4B52D6A}" srcOrd="0" destOrd="0" presId="urn:microsoft.com/office/officeart/2008/layout/VerticalCurvedList"/>
    <dgm:cxn modelId="{07248F9B-C36D-4846-A814-444BB1A777F9}" type="presOf" srcId="{129D3B71-F254-42DA-934C-E2437DED8FD0}" destId="{1D7901FC-80E7-4B14-9B79-04DEFF387DFF}" srcOrd="0" destOrd="0" presId="urn:microsoft.com/office/officeart/2008/layout/VerticalCurvedList"/>
    <dgm:cxn modelId="{683DC8B5-D2BB-4E68-BB8B-9C93CD26F183}" type="presOf" srcId="{43115A77-8DE1-4587-BDCC-EFFC8D015418}" destId="{E6AF9618-EB6A-4FFD-97BB-CB30CA9382F9}" srcOrd="0" destOrd="0" presId="urn:microsoft.com/office/officeart/2008/layout/VerticalCurvedList"/>
    <dgm:cxn modelId="{7D8008CC-638C-4DCE-BA3E-DDBF2CCC8E53}" srcId="{DBFEFF7E-A64A-4D49-BA6F-FBE4E6AB3670}" destId="{5A410608-5B5F-4B5B-84E4-149AF29DA6F1}" srcOrd="0" destOrd="0" parTransId="{CFDE08BD-80BC-4C2B-BDBC-746AB572DFD2}" sibTransId="{997A304F-554E-4032-AC90-A09C0AFEA39B}"/>
    <dgm:cxn modelId="{39BF2ED2-61DC-4BE9-BD1E-ABAFE9A86ED8}" type="presOf" srcId="{997A304F-554E-4032-AC90-A09C0AFEA39B}" destId="{543D2397-09B5-41AE-9D91-472374B79523}" srcOrd="0" destOrd="0" presId="urn:microsoft.com/office/officeart/2008/layout/VerticalCurvedList"/>
    <dgm:cxn modelId="{CEEFA8EB-D42A-4154-82B5-CFD6BA07CB88}" type="presOf" srcId="{DBFEFF7E-A64A-4D49-BA6F-FBE4E6AB3670}" destId="{CF9E16CB-4F91-4AF3-BA88-0C6D09813D60}" srcOrd="0" destOrd="0" presId="urn:microsoft.com/office/officeart/2008/layout/VerticalCurvedList"/>
    <dgm:cxn modelId="{FC5CFA05-FEAF-4217-B960-6B26AD3F5D44}" type="presParOf" srcId="{CF9E16CB-4F91-4AF3-BA88-0C6D09813D60}" destId="{D411801F-3FFA-419E-87D2-7124A75FF342}" srcOrd="0" destOrd="0" presId="urn:microsoft.com/office/officeart/2008/layout/VerticalCurvedList"/>
    <dgm:cxn modelId="{0F4DAF5C-CB3A-465E-8197-DD5BF870A110}" type="presParOf" srcId="{D411801F-3FFA-419E-87D2-7124A75FF342}" destId="{3E614E96-5159-45A4-8FF1-25DCB318F551}" srcOrd="0" destOrd="0" presId="urn:microsoft.com/office/officeart/2008/layout/VerticalCurvedList"/>
    <dgm:cxn modelId="{5B8353A3-81D8-4C8E-918F-42EC503C6547}" type="presParOf" srcId="{3E614E96-5159-45A4-8FF1-25DCB318F551}" destId="{C7C560B4-5F8D-410D-B02C-8ADE3BCB9E97}" srcOrd="0" destOrd="0" presId="urn:microsoft.com/office/officeart/2008/layout/VerticalCurvedList"/>
    <dgm:cxn modelId="{33B5FAE7-044D-4970-9D5A-5BAFA4F94ABC}" type="presParOf" srcId="{3E614E96-5159-45A4-8FF1-25DCB318F551}" destId="{543D2397-09B5-41AE-9D91-472374B79523}" srcOrd="1" destOrd="0" presId="urn:microsoft.com/office/officeart/2008/layout/VerticalCurvedList"/>
    <dgm:cxn modelId="{9BB0EE48-3F5C-4AE3-8F54-98C7AC743855}" type="presParOf" srcId="{3E614E96-5159-45A4-8FF1-25DCB318F551}" destId="{DF49F712-01D0-4602-AD32-1080F6CDDE4F}" srcOrd="2" destOrd="0" presId="urn:microsoft.com/office/officeart/2008/layout/VerticalCurvedList"/>
    <dgm:cxn modelId="{8AB3C3EB-F9C1-45A9-94FF-086B13D35425}" type="presParOf" srcId="{3E614E96-5159-45A4-8FF1-25DCB318F551}" destId="{0CBB577E-EBBB-4CF1-B32C-B8E1CE5FB862}" srcOrd="3" destOrd="0" presId="urn:microsoft.com/office/officeart/2008/layout/VerticalCurvedList"/>
    <dgm:cxn modelId="{E07F85F2-483A-44A2-BD5B-7744078E2478}" type="presParOf" srcId="{D411801F-3FFA-419E-87D2-7124A75FF342}" destId="{6A1CA3A0-850D-49B6-8B70-2239A4B52D6A}" srcOrd="1" destOrd="0" presId="urn:microsoft.com/office/officeart/2008/layout/VerticalCurvedList"/>
    <dgm:cxn modelId="{CFFD26CA-DA37-4011-A9E3-CC9D62D97F30}" type="presParOf" srcId="{D411801F-3FFA-419E-87D2-7124A75FF342}" destId="{E19B39F7-FF63-4D60-9FFE-6A3FC582E273}" srcOrd="2" destOrd="0" presId="urn:microsoft.com/office/officeart/2008/layout/VerticalCurvedList"/>
    <dgm:cxn modelId="{AE421DF7-423F-4664-AF32-C349803783E0}" type="presParOf" srcId="{E19B39F7-FF63-4D60-9FFE-6A3FC582E273}" destId="{E8FC968D-74F4-401B-8F3E-FA1B4E1F8051}" srcOrd="0" destOrd="0" presId="urn:microsoft.com/office/officeart/2008/layout/VerticalCurvedList"/>
    <dgm:cxn modelId="{569A0191-9723-409B-A988-39DBFC72CBE5}" type="presParOf" srcId="{D411801F-3FFA-419E-87D2-7124A75FF342}" destId="{1B4B3179-C654-4E85-BDC0-92D8BF866DCF}" srcOrd="3" destOrd="0" presId="urn:microsoft.com/office/officeart/2008/layout/VerticalCurvedList"/>
    <dgm:cxn modelId="{03606700-1685-464F-BEE9-F952343ED38F}" type="presParOf" srcId="{D411801F-3FFA-419E-87D2-7124A75FF342}" destId="{C24A44F8-11BD-42E6-8BC9-6E98FDECE122}" srcOrd="4" destOrd="0" presId="urn:microsoft.com/office/officeart/2008/layout/VerticalCurvedList"/>
    <dgm:cxn modelId="{7EB120DA-8B71-444D-9562-4F31EEF5685F}" type="presParOf" srcId="{C24A44F8-11BD-42E6-8BC9-6E98FDECE122}" destId="{34997C97-FD9B-415B-A0AC-A0FD6F8E78EF}" srcOrd="0" destOrd="0" presId="urn:microsoft.com/office/officeart/2008/layout/VerticalCurvedList"/>
    <dgm:cxn modelId="{2ED4B7BB-540D-42A8-A05A-0B427EA716C1}" type="presParOf" srcId="{D411801F-3FFA-419E-87D2-7124A75FF342}" destId="{1D7901FC-80E7-4B14-9B79-04DEFF387DFF}" srcOrd="5" destOrd="0" presId="urn:microsoft.com/office/officeart/2008/layout/VerticalCurvedList"/>
    <dgm:cxn modelId="{E21589F5-4FC2-4138-BF8A-8EB77A5C4FE3}" type="presParOf" srcId="{D411801F-3FFA-419E-87D2-7124A75FF342}" destId="{2120D5CF-76A2-4BEF-A68B-56F31DF432E9}" srcOrd="6" destOrd="0" presId="urn:microsoft.com/office/officeart/2008/layout/VerticalCurvedList"/>
    <dgm:cxn modelId="{A2C9F5F7-0D91-4FC6-852E-B2944754707A}" type="presParOf" srcId="{2120D5CF-76A2-4BEF-A68B-56F31DF432E9}" destId="{1A6A7ADA-AA57-40F9-ABF8-28E0D179DDC9}" srcOrd="0" destOrd="0" presId="urn:microsoft.com/office/officeart/2008/layout/VerticalCurvedList"/>
    <dgm:cxn modelId="{53CA273C-FF1B-4C5E-B866-FCCCF6384C0E}" type="presParOf" srcId="{D411801F-3FFA-419E-87D2-7124A75FF342}" destId="{E6AF9618-EB6A-4FFD-97BB-CB30CA9382F9}" srcOrd="7" destOrd="0" presId="urn:microsoft.com/office/officeart/2008/layout/VerticalCurvedList"/>
    <dgm:cxn modelId="{696D0C18-6B0E-4036-B697-2E32E8848BEE}" type="presParOf" srcId="{D411801F-3FFA-419E-87D2-7124A75FF342}" destId="{FC4F86F8-3211-4D00-A337-B5A78C990C13}" srcOrd="8" destOrd="0" presId="urn:microsoft.com/office/officeart/2008/layout/VerticalCurvedList"/>
    <dgm:cxn modelId="{90DDBFB6-B764-4FC5-AFF9-DD3279334E2F}" type="presParOf" srcId="{FC4F86F8-3211-4D00-A337-B5A78C990C13}" destId="{8D60D5EC-9D02-4BB8-9818-839BCE66A5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6A6F90-C35E-41D7-9971-6FD4A03218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6339BC5-904A-489A-8CBF-4A87A7D9FA2A}">
      <dgm:prSet phldrT="[文本]"/>
      <dgm:spPr/>
      <dgm:t>
        <a:bodyPr/>
        <a:lstStyle/>
        <a:p>
          <a:r>
            <a:rPr lang="zh-CN" altLang="en-US" dirty="0"/>
            <a:t>家庭期望</a:t>
          </a:r>
        </a:p>
      </dgm:t>
    </dgm:pt>
    <dgm:pt modelId="{D2C97387-C669-4BA4-83EE-2A6C5C352907}" type="parTrans" cxnId="{FD6E73AD-3C7D-431D-A283-B0C9E59D8B8D}">
      <dgm:prSet/>
      <dgm:spPr/>
      <dgm:t>
        <a:bodyPr/>
        <a:lstStyle/>
        <a:p>
          <a:endParaRPr lang="zh-CN" altLang="en-US"/>
        </a:p>
      </dgm:t>
    </dgm:pt>
    <dgm:pt modelId="{A1410C5E-0C26-49D3-908D-EC7A7A4AF611}" type="sibTrans" cxnId="{FD6E73AD-3C7D-431D-A283-B0C9E59D8B8D}">
      <dgm:prSet/>
      <dgm:spPr/>
      <dgm:t>
        <a:bodyPr/>
        <a:lstStyle/>
        <a:p>
          <a:endParaRPr lang="zh-CN" altLang="en-US"/>
        </a:p>
      </dgm:t>
    </dgm:pt>
    <dgm:pt modelId="{21443D13-BF44-415E-96D2-C96FD64C0977}">
      <dgm:prSet phldrT="[文本]"/>
      <dgm:spPr/>
      <dgm:t>
        <a:bodyPr/>
        <a:lstStyle/>
        <a:p>
          <a:r>
            <a:rPr lang="zh-CN" altLang="en-US" dirty="0"/>
            <a:t>家庭需要</a:t>
          </a:r>
        </a:p>
      </dgm:t>
    </dgm:pt>
    <dgm:pt modelId="{FAB85AAF-C932-4800-929F-6FB90399F1CE}" type="parTrans" cxnId="{F311AF6A-4FE7-4822-9533-4F34B3C81C50}">
      <dgm:prSet/>
      <dgm:spPr/>
      <dgm:t>
        <a:bodyPr/>
        <a:lstStyle/>
        <a:p>
          <a:endParaRPr lang="zh-CN" altLang="en-US"/>
        </a:p>
      </dgm:t>
    </dgm:pt>
    <dgm:pt modelId="{7FFBE55D-4284-46AB-BFD9-AF61EC6C7B6F}" type="sibTrans" cxnId="{F311AF6A-4FE7-4822-9533-4F34B3C81C50}">
      <dgm:prSet/>
      <dgm:spPr/>
      <dgm:t>
        <a:bodyPr/>
        <a:lstStyle/>
        <a:p>
          <a:endParaRPr lang="zh-CN" altLang="en-US"/>
        </a:p>
      </dgm:t>
    </dgm:pt>
    <dgm:pt modelId="{3E5F2495-6711-4988-9ABE-B53D7DAF5AE5}">
      <dgm:prSet phldrT="[文本]"/>
      <dgm:spPr/>
      <dgm:t>
        <a:bodyPr/>
        <a:lstStyle/>
        <a:p>
          <a:r>
            <a:rPr lang="zh-CN" altLang="en-US" dirty="0"/>
            <a:t>家庭支持</a:t>
          </a:r>
        </a:p>
      </dgm:t>
    </dgm:pt>
    <dgm:pt modelId="{244787DA-1FFC-47D6-BFCF-BFFA2D4BECEF}" type="parTrans" cxnId="{3E47B534-01CF-4306-80A4-0956C77B15A0}">
      <dgm:prSet/>
      <dgm:spPr/>
      <dgm:t>
        <a:bodyPr/>
        <a:lstStyle/>
        <a:p>
          <a:endParaRPr lang="zh-CN" altLang="en-US"/>
        </a:p>
      </dgm:t>
    </dgm:pt>
    <dgm:pt modelId="{36F51F39-39BD-4780-9428-C297CE045302}" type="sibTrans" cxnId="{3E47B534-01CF-4306-80A4-0956C77B15A0}">
      <dgm:prSet/>
      <dgm:spPr/>
      <dgm:t>
        <a:bodyPr/>
        <a:lstStyle/>
        <a:p>
          <a:endParaRPr lang="zh-CN" altLang="en-US"/>
        </a:p>
      </dgm:t>
    </dgm:pt>
    <dgm:pt modelId="{C3BB0330-1FB6-4EBD-BE73-9C200DD7354C}" type="pres">
      <dgm:prSet presAssocID="{C16A6F90-C35E-41D7-9971-6FD4A0321806}" presName="linearFlow" presStyleCnt="0">
        <dgm:presLayoutVars>
          <dgm:dir/>
          <dgm:resizeHandles val="exact"/>
        </dgm:presLayoutVars>
      </dgm:prSet>
      <dgm:spPr/>
    </dgm:pt>
    <dgm:pt modelId="{F01368FD-094A-4CD9-9ECA-D143DC96F5F3}" type="pres">
      <dgm:prSet presAssocID="{A6339BC5-904A-489A-8CBF-4A87A7D9FA2A}" presName="composite" presStyleCnt="0"/>
      <dgm:spPr/>
    </dgm:pt>
    <dgm:pt modelId="{7EA17735-B245-4E0B-9464-C85817D3CF5E}" type="pres">
      <dgm:prSet presAssocID="{A6339BC5-904A-489A-8CBF-4A87A7D9FA2A}" presName="imgShp" presStyleLbl="fgImgPlace1" presStyleIdx="0" presStyleCnt="3"/>
      <dgm:spPr/>
    </dgm:pt>
    <dgm:pt modelId="{70DCFA5B-A469-46CE-AF75-69F7B6F478C9}" type="pres">
      <dgm:prSet presAssocID="{A6339BC5-904A-489A-8CBF-4A87A7D9FA2A}" presName="txShp" presStyleLbl="node1" presStyleIdx="0" presStyleCnt="3">
        <dgm:presLayoutVars>
          <dgm:bulletEnabled val="1"/>
        </dgm:presLayoutVars>
      </dgm:prSet>
      <dgm:spPr/>
    </dgm:pt>
    <dgm:pt modelId="{7B91D505-8E95-4C2F-ACCA-7B5DFE411FFD}" type="pres">
      <dgm:prSet presAssocID="{A1410C5E-0C26-49D3-908D-EC7A7A4AF611}" presName="spacing" presStyleCnt="0"/>
      <dgm:spPr/>
    </dgm:pt>
    <dgm:pt modelId="{4594F883-E593-4581-BF0C-ADCBFC983913}" type="pres">
      <dgm:prSet presAssocID="{21443D13-BF44-415E-96D2-C96FD64C0977}" presName="composite" presStyleCnt="0"/>
      <dgm:spPr/>
    </dgm:pt>
    <dgm:pt modelId="{928499B4-BE61-4E6E-8361-AAA9A5CBA481}" type="pres">
      <dgm:prSet presAssocID="{21443D13-BF44-415E-96D2-C96FD64C0977}" presName="imgShp" presStyleLbl="fgImgPlace1" presStyleIdx="1" presStyleCnt="3"/>
      <dgm:spPr/>
    </dgm:pt>
    <dgm:pt modelId="{6B9A881A-BA01-40E1-8160-CEEE89414C92}" type="pres">
      <dgm:prSet presAssocID="{21443D13-BF44-415E-96D2-C96FD64C0977}" presName="txShp" presStyleLbl="node1" presStyleIdx="1" presStyleCnt="3">
        <dgm:presLayoutVars>
          <dgm:bulletEnabled val="1"/>
        </dgm:presLayoutVars>
      </dgm:prSet>
      <dgm:spPr/>
    </dgm:pt>
    <dgm:pt modelId="{F96B7C7D-A6EE-45DC-86BC-898D58BD72A7}" type="pres">
      <dgm:prSet presAssocID="{7FFBE55D-4284-46AB-BFD9-AF61EC6C7B6F}" presName="spacing" presStyleCnt="0"/>
      <dgm:spPr/>
    </dgm:pt>
    <dgm:pt modelId="{EECA135B-DEB7-404D-943B-75D529967159}" type="pres">
      <dgm:prSet presAssocID="{3E5F2495-6711-4988-9ABE-B53D7DAF5AE5}" presName="composite" presStyleCnt="0"/>
      <dgm:spPr/>
    </dgm:pt>
    <dgm:pt modelId="{281E847C-B05D-4D19-B55A-A4B2C7C1D623}" type="pres">
      <dgm:prSet presAssocID="{3E5F2495-6711-4988-9ABE-B53D7DAF5AE5}" presName="imgShp" presStyleLbl="fgImgPlace1" presStyleIdx="2" presStyleCnt="3"/>
      <dgm:spPr/>
    </dgm:pt>
    <dgm:pt modelId="{2A4D1D54-4595-4BBA-A883-5A93940C0972}" type="pres">
      <dgm:prSet presAssocID="{3E5F2495-6711-4988-9ABE-B53D7DAF5AE5}" presName="txShp" presStyleLbl="node1" presStyleIdx="2" presStyleCnt="3">
        <dgm:presLayoutVars>
          <dgm:bulletEnabled val="1"/>
        </dgm:presLayoutVars>
      </dgm:prSet>
      <dgm:spPr/>
    </dgm:pt>
  </dgm:ptLst>
  <dgm:cxnLst>
    <dgm:cxn modelId="{771A770F-F49E-4DF1-898C-CA201CEC8415}" type="presOf" srcId="{C16A6F90-C35E-41D7-9971-6FD4A0321806}" destId="{C3BB0330-1FB6-4EBD-BE73-9C200DD7354C}" srcOrd="0" destOrd="0" presId="urn:microsoft.com/office/officeart/2005/8/layout/vList3"/>
    <dgm:cxn modelId="{3629561C-0BFA-43BE-92E3-8FD5CC907348}" type="presOf" srcId="{21443D13-BF44-415E-96D2-C96FD64C0977}" destId="{6B9A881A-BA01-40E1-8160-CEEE89414C92}" srcOrd="0" destOrd="0" presId="urn:microsoft.com/office/officeart/2005/8/layout/vList3"/>
    <dgm:cxn modelId="{A6468025-A978-4B65-8B53-0C501A754B83}" type="presOf" srcId="{3E5F2495-6711-4988-9ABE-B53D7DAF5AE5}" destId="{2A4D1D54-4595-4BBA-A883-5A93940C0972}" srcOrd="0" destOrd="0" presId="urn:microsoft.com/office/officeart/2005/8/layout/vList3"/>
    <dgm:cxn modelId="{3E47B534-01CF-4306-80A4-0956C77B15A0}" srcId="{C16A6F90-C35E-41D7-9971-6FD4A0321806}" destId="{3E5F2495-6711-4988-9ABE-B53D7DAF5AE5}" srcOrd="2" destOrd="0" parTransId="{244787DA-1FFC-47D6-BFCF-BFFA2D4BECEF}" sibTransId="{36F51F39-39BD-4780-9428-C297CE045302}"/>
    <dgm:cxn modelId="{F311AF6A-4FE7-4822-9533-4F34B3C81C50}" srcId="{C16A6F90-C35E-41D7-9971-6FD4A0321806}" destId="{21443D13-BF44-415E-96D2-C96FD64C0977}" srcOrd="1" destOrd="0" parTransId="{FAB85AAF-C932-4800-929F-6FB90399F1CE}" sibTransId="{7FFBE55D-4284-46AB-BFD9-AF61EC6C7B6F}"/>
    <dgm:cxn modelId="{FD6E73AD-3C7D-431D-A283-B0C9E59D8B8D}" srcId="{C16A6F90-C35E-41D7-9971-6FD4A0321806}" destId="{A6339BC5-904A-489A-8CBF-4A87A7D9FA2A}" srcOrd="0" destOrd="0" parTransId="{D2C97387-C669-4BA4-83EE-2A6C5C352907}" sibTransId="{A1410C5E-0C26-49D3-908D-EC7A7A4AF611}"/>
    <dgm:cxn modelId="{7E2E6BF5-844B-4F69-A450-2F756BA3E175}" type="presOf" srcId="{A6339BC5-904A-489A-8CBF-4A87A7D9FA2A}" destId="{70DCFA5B-A469-46CE-AF75-69F7B6F478C9}" srcOrd="0" destOrd="0" presId="urn:microsoft.com/office/officeart/2005/8/layout/vList3"/>
    <dgm:cxn modelId="{EFCABE9F-C26C-4102-9F3A-4E36B6DDF4B5}" type="presParOf" srcId="{C3BB0330-1FB6-4EBD-BE73-9C200DD7354C}" destId="{F01368FD-094A-4CD9-9ECA-D143DC96F5F3}" srcOrd="0" destOrd="0" presId="urn:microsoft.com/office/officeart/2005/8/layout/vList3"/>
    <dgm:cxn modelId="{78A94C1D-CE24-461D-9ECA-8DA6741BB48B}" type="presParOf" srcId="{F01368FD-094A-4CD9-9ECA-D143DC96F5F3}" destId="{7EA17735-B245-4E0B-9464-C85817D3CF5E}" srcOrd="0" destOrd="0" presId="urn:microsoft.com/office/officeart/2005/8/layout/vList3"/>
    <dgm:cxn modelId="{9B753703-9B1D-458A-8B8A-AB129DD9221E}" type="presParOf" srcId="{F01368FD-094A-4CD9-9ECA-D143DC96F5F3}" destId="{70DCFA5B-A469-46CE-AF75-69F7B6F478C9}" srcOrd="1" destOrd="0" presId="urn:microsoft.com/office/officeart/2005/8/layout/vList3"/>
    <dgm:cxn modelId="{8D3416BF-1398-42D7-A14D-44DE74EBF826}" type="presParOf" srcId="{C3BB0330-1FB6-4EBD-BE73-9C200DD7354C}" destId="{7B91D505-8E95-4C2F-ACCA-7B5DFE411FFD}" srcOrd="1" destOrd="0" presId="urn:microsoft.com/office/officeart/2005/8/layout/vList3"/>
    <dgm:cxn modelId="{73F51401-C44B-45C3-A453-4ADD8EF65F47}" type="presParOf" srcId="{C3BB0330-1FB6-4EBD-BE73-9C200DD7354C}" destId="{4594F883-E593-4581-BF0C-ADCBFC983913}" srcOrd="2" destOrd="0" presId="urn:microsoft.com/office/officeart/2005/8/layout/vList3"/>
    <dgm:cxn modelId="{9E3D4FAE-2CEF-4172-91F5-FA7462D09234}" type="presParOf" srcId="{4594F883-E593-4581-BF0C-ADCBFC983913}" destId="{928499B4-BE61-4E6E-8361-AAA9A5CBA481}" srcOrd="0" destOrd="0" presId="urn:microsoft.com/office/officeart/2005/8/layout/vList3"/>
    <dgm:cxn modelId="{34C67788-9788-4232-8C5A-D801D7097604}" type="presParOf" srcId="{4594F883-E593-4581-BF0C-ADCBFC983913}" destId="{6B9A881A-BA01-40E1-8160-CEEE89414C92}" srcOrd="1" destOrd="0" presId="urn:microsoft.com/office/officeart/2005/8/layout/vList3"/>
    <dgm:cxn modelId="{7EA171D8-0709-4775-A5C0-2F204A3A8DA7}" type="presParOf" srcId="{C3BB0330-1FB6-4EBD-BE73-9C200DD7354C}" destId="{F96B7C7D-A6EE-45DC-86BC-898D58BD72A7}" srcOrd="3" destOrd="0" presId="urn:microsoft.com/office/officeart/2005/8/layout/vList3"/>
    <dgm:cxn modelId="{C1280C6E-C5CA-4DFC-8E24-9F12978915B8}" type="presParOf" srcId="{C3BB0330-1FB6-4EBD-BE73-9C200DD7354C}" destId="{EECA135B-DEB7-404D-943B-75D529967159}" srcOrd="4" destOrd="0" presId="urn:microsoft.com/office/officeart/2005/8/layout/vList3"/>
    <dgm:cxn modelId="{6E5D0259-DB80-4750-AC94-1C8D3B33CF5E}" type="presParOf" srcId="{EECA135B-DEB7-404D-943B-75D529967159}" destId="{281E847C-B05D-4D19-B55A-A4B2C7C1D623}" srcOrd="0" destOrd="0" presId="urn:microsoft.com/office/officeart/2005/8/layout/vList3"/>
    <dgm:cxn modelId="{542775DC-01BC-4FBA-B345-67B3A599BAA1}" type="presParOf" srcId="{EECA135B-DEB7-404D-943B-75D529967159}" destId="{2A4D1D54-4595-4BBA-A883-5A93940C09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盘点你的家庭职业族谱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FF378411-FB51-4DBA-8ABC-27ACCD61123E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不同人眼中的我</a:t>
          </a:r>
        </a:p>
      </dgm:t>
    </dgm:pt>
    <dgm:pt modelId="{1F9E0E8F-5192-4C32-82D8-425E9B3C504A}" type="sib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FB63F317-4EE2-4A0E-A938-E66B1218AD3C}" type="par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3631BF-C618-400B-81A4-3E6286B0862E}" type="pres">
      <dgm:prSet presAssocID="{080B9B31-5EB9-4586-991C-A44925A02881}" presName="spacer" presStyleCnt="0"/>
      <dgm:spPr/>
    </dgm:pt>
    <dgm:pt modelId="{A286B1F0-A3DD-4EDC-9C1D-499C3BD41704}" type="pres">
      <dgm:prSet presAssocID="{FF378411-FB51-4DBA-8ABC-27ACCD6112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955171-97AD-4FCD-ADD9-17A8ACE4F3BE}" srcId="{CD448529-D8C7-4A6C-95EB-DE87BA3BD1FF}" destId="{FF378411-FB51-4DBA-8ABC-27ACCD61123E}" srcOrd="1" destOrd="0" parTransId="{FB63F317-4EE2-4A0E-A938-E66B1218AD3C}" sibTransId="{1F9E0E8F-5192-4C32-82D8-425E9B3C504A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7258FBFA-5ECE-4279-8095-0B9D6FBA298D}" type="presOf" srcId="{FF378411-FB51-4DBA-8ABC-27ACCD61123E}" destId="{A286B1F0-A3DD-4EDC-9C1D-499C3BD41704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43109A88-8A04-4F0A-B695-ACD68795AFD1}" type="presParOf" srcId="{2D46B671-08A5-4807-AECF-93CA4B7AB44B}" destId="{973631BF-C618-400B-81A4-3E6286B0862E}" srcOrd="1" destOrd="0" presId="urn:microsoft.com/office/officeart/2005/8/layout/vList2"/>
    <dgm:cxn modelId="{A1E2B943-67A7-46EF-B6EA-E12B3A0E1F47}" type="presParOf" srcId="{2D46B671-08A5-4807-AECF-93CA4B7AB44B}" destId="{A286B1F0-A3DD-4EDC-9C1D-499C3BD417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en-US" altLang="zh-CN" sz="2400" kern="1200" dirty="0"/>
            <a:t>1.</a:t>
          </a:r>
          <a:r>
            <a:rPr lang="zh-CN" altLang="en-US" sz="2400" kern="1200" dirty="0"/>
            <a:t>观察学校，思考这所学校给你带来什么环境上的影响？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25F4ADAF-0314-49E9-8BF7-58B5F9EA0B5B}">
      <dgm:prSet custT="1"/>
      <dgm:spPr/>
      <dgm:t>
        <a:bodyPr/>
        <a:lstStyle/>
        <a:p>
          <a:r>
            <a:rPr lang="en-US" altLang="zh-CN" sz="2400" kern="1200" dirty="0"/>
            <a:t>2.</a:t>
          </a:r>
          <a:r>
            <a:rPr lang="zh-CN" altLang="en-US" sz="2400" kern="1200" dirty="0"/>
            <a:t> 思考从小到大你的家庭环境给你带来的影响？</a:t>
          </a:r>
        </a:p>
      </dgm:t>
    </dgm:pt>
    <dgm:pt modelId="{7D8ACAFC-1906-468E-99C7-70F2275CD135}" type="par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F052D22F-7170-491C-B33A-69F6AB4CED94}" type="sibTrans" cxnId="{84D91C55-0101-4A96-A729-25AF624D2A38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 custLinFactNeighborX="-7575" custLinFactNeighborY="-39505">
        <dgm:presLayoutVars>
          <dgm:chMax val="0"/>
          <dgm:bulletEnabled val="1"/>
        </dgm:presLayoutVars>
      </dgm:prSet>
      <dgm:spPr/>
    </dgm:pt>
    <dgm:pt modelId="{C1FB629A-04D1-479D-83EB-47B9A91D2B80}" type="pres">
      <dgm:prSet presAssocID="{080B9B31-5EB9-4586-991C-A44925A02881}" presName="spacer" presStyleCnt="0"/>
      <dgm:spPr/>
    </dgm:pt>
    <dgm:pt modelId="{79807EEF-B856-440D-8C50-307EB0A007E3}" type="pres">
      <dgm:prSet presAssocID="{25F4ADAF-0314-49E9-8BF7-58B5F9EA0B5B}" presName="parentText" presStyleLbl="node1" presStyleIdx="1" presStyleCnt="2" custLinFactNeighborX="-7575" custLinFactNeighborY="-39505">
        <dgm:presLayoutVars>
          <dgm:chMax val="0"/>
          <dgm:bulletEnabled val="1"/>
        </dgm:presLayoutVars>
      </dgm:prSet>
      <dgm:spPr/>
    </dgm:pt>
  </dgm:ptLst>
  <dgm:cxnLst>
    <dgm:cxn modelId="{84D91C55-0101-4A96-A729-25AF624D2A38}" srcId="{CD448529-D8C7-4A6C-95EB-DE87BA3BD1FF}" destId="{25F4ADAF-0314-49E9-8BF7-58B5F9EA0B5B}" srcOrd="1" destOrd="0" parTransId="{7D8ACAFC-1906-468E-99C7-70F2275CD135}" sibTransId="{F052D22F-7170-491C-B33A-69F6AB4CED94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5D5E6CD9-FAC1-4E46-8F20-0E8EC6E0B46F}" type="presOf" srcId="{25F4ADAF-0314-49E9-8BF7-58B5F9EA0B5B}" destId="{79807EEF-B856-440D-8C50-307EB0A007E3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BF3BCBCF-C2C7-435A-8DAA-2C8605B69869}" type="presParOf" srcId="{2D46B671-08A5-4807-AECF-93CA4B7AB44B}" destId="{C1FB629A-04D1-479D-83EB-47B9A91D2B80}" srcOrd="1" destOrd="0" presId="urn:microsoft.com/office/officeart/2005/8/layout/vList2"/>
    <dgm:cxn modelId="{BB652863-FFAF-4030-B688-DDC72BDC691A}" type="presParOf" srcId="{2D46B671-08A5-4807-AECF-93CA4B7AB44B}" destId="{79807EEF-B856-440D-8C50-307EB0A007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30E8E-4B48-4AF9-ABB7-C777716BFB9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87ED430-F13D-4DDC-9DCE-C148C7F134E5}">
      <dgm:prSet phldrT="[文本]"/>
      <dgm:spPr/>
      <dgm:t>
        <a:bodyPr/>
        <a:lstStyle/>
        <a:p>
          <a:r>
            <a:rPr lang="zh-CN" altLang="en-US" dirty="0"/>
            <a:t>经济发展环境</a:t>
          </a:r>
        </a:p>
      </dgm:t>
    </dgm:pt>
    <dgm:pt modelId="{E20A38C3-2D9A-446D-A210-4443EBE1DB60}" type="parTrans" cxnId="{F380C618-6956-4DC7-83B4-6D135D7C022E}">
      <dgm:prSet/>
      <dgm:spPr/>
      <dgm:t>
        <a:bodyPr/>
        <a:lstStyle/>
        <a:p>
          <a:endParaRPr lang="zh-CN" altLang="en-US"/>
        </a:p>
      </dgm:t>
    </dgm:pt>
    <dgm:pt modelId="{938BF363-F096-42F7-8244-92C45FEB3356}" type="sibTrans" cxnId="{F380C618-6956-4DC7-83B4-6D135D7C022E}">
      <dgm:prSet/>
      <dgm:spPr/>
      <dgm:t>
        <a:bodyPr/>
        <a:lstStyle/>
        <a:p>
          <a:endParaRPr lang="zh-CN" altLang="en-US"/>
        </a:p>
      </dgm:t>
    </dgm:pt>
    <dgm:pt modelId="{2AAC3094-E94E-4D78-9607-F55A263C9B2E}">
      <dgm:prSet phldrT="[文本]"/>
      <dgm:spPr/>
      <dgm:t>
        <a:bodyPr/>
        <a:lstStyle/>
        <a:p>
          <a:r>
            <a:rPr lang="zh-CN" altLang="en-US" b="1" dirty="0"/>
            <a:t>政治法律环境</a:t>
          </a:r>
          <a:endParaRPr lang="zh-CN" altLang="en-US" dirty="0"/>
        </a:p>
      </dgm:t>
    </dgm:pt>
    <dgm:pt modelId="{3C432380-C8CD-4388-902C-0A04B2AB1F82}" type="parTrans" cxnId="{55C20AEF-7413-4DA8-8694-A78B96776931}">
      <dgm:prSet/>
      <dgm:spPr/>
      <dgm:t>
        <a:bodyPr/>
        <a:lstStyle/>
        <a:p>
          <a:endParaRPr lang="zh-CN" altLang="en-US"/>
        </a:p>
      </dgm:t>
    </dgm:pt>
    <dgm:pt modelId="{0F6D6F0C-2664-4F5E-BABE-9A33892CE77D}" type="sibTrans" cxnId="{55C20AEF-7413-4DA8-8694-A78B96776931}">
      <dgm:prSet/>
      <dgm:spPr/>
      <dgm:t>
        <a:bodyPr/>
        <a:lstStyle/>
        <a:p>
          <a:endParaRPr lang="zh-CN" altLang="en-US"/>
        </a:p>
      </dgm:t>
    </dgm:pt>
    <dgm:pt modelId="{CA343B56-F301-4851-844D-37BEA0A4AC56}">
      <dgm:prSet phldrT="[文本]"/>
      <dgm:spPr/>
      <dgm:t>
        <a:bodyPr/>
        <a:lstStyle/>
        <a:p>
          <a:r>
            <a:rPr lang="zh-CN" altLang="en-US" b="1" dirty="0"/>
            <a:t>科学技术环境</a:t>
          </a:r>
          <a:endParaRPr lang="zh-CN" altLang="en-US" dirty="0"/>
        </a:p>
      </dgm:t>
    </dgm:pt>
    <dgm:pt modelId="{C44290A3-E1B5-4862-82B6-8A451E30825B}" type="parTrans" cxnId="{1A433CFC-E337-4954-AEFE-59F440336146}">
      <dgm:prSet/>
      <dgm:spPr/>
      <dgm:t>
        <a:bodyPr/>
        <a:lstStyle/>
        <a:p>
          <a:endParaRPr lang="zh-CN" altLang="en-US"/>
        </a:p>
      </dgm:t>
    </dgm:pt>
    <dgm:pt modelId="{21EA1E4C-7F1D-4254-A77E-55A18BAE4C72}" type="sibTrans" cxnId="{1A433CFC-E337-4954-AEFE-59F440336146}">
      <dgm:prSet/>
      <dgm:spPr/>
      <dgm:t>
        <a:bodyPr/>
        <a:lstStyle/>
        <a:p>
          <a:endParaRPr lang="zh-CN" altLang="en-US"/>
        </a:p>
      </dgm:t>
    </dgm:pt>
    <dgm:pt modelId="{70BAF4F7-4EF4-40B0-A71C-EF36D6516858}">
      <dgm:prSet phldrT="[文本]"/>
      <dgm:spPr/>
      <dgm:t>
        <a:bodyPr/>
        <a:lstStyle/>
        <a:p>
          <a:r>
            <a:rPr lang="zh-CN" altLang="en-US" b="1" dirty="0"/>
            <a:t>教育文化环境</a:t>
          </a:r>
          <a:endParaRPr lang="zh-CN" altLang="en-US" dirty="0"/>
        </a:p>
      </dgm:t>
    </dgm:pt>
    <dgm:pt modelId="{2BA9CEAF-EFD8-41FB-81ED-F9EDAF9A9699}" type="parTrans" cxnId="{CBAECDCC-A841-41AA-8E42-0C9B663287AE}">
      <dgm:prSet/>
      <dgm:spPr/>
      <dgm:t>
        <a:bodyPr/>
        <a:lstStyle/>
        <a:p>
          <a:endParaRPr lang="zh-CN" altLang="en-US"/>
        </a:p>
      </dgm:t>
    </dgm:pt>
    <dgm:pt modelId="{C26D1762-07FE-4B2F-A45F-4BF9091D53E6}" type="sibTrans" cxnId="{CBAECDCC-A841-41AA-8E42-0C9B663287AE}">
      <dgm:prSet/>
      <dgm:spPr/>
      <dgm:t>
        <a:bodyPr/>
        <a:lstStyle/>
        <a:p>
          <a:endParaRPr lang="zh-CN" altLang="en-US"/>
        </a:p>
      </dgm:t>
    </dgm:pt>
    <dgm:pt modelId="{BF59BE12-059A-4C1D-AED1-DBD20806734C}">
      <dgm:prSet phldrT="[文本]"/>
      <dgm:spPr/>
      <dgm:t>
        <a:bodyPr/>
        <a:lstStyle/>
        <a:p>
          <a:r>
            <a:rPr lang="zh-CN" altLang="en-US" b="1" dirty="0"/>
            <a:t>生态自然环境</a:t>
          </a:r>
          <a:endParaRPr lang="zh-CN" altLang="en-US" dirty="0"/>
        </a:p>
      </dgm:t>
    </dgm:pt>
    <dgm:pt modelId="{0A072C2E-03FB-4DE4-A686-2269797A4769}" type="parTrans" cxnId="{7434E446-1D8E-448F-8389-3558E2846505}">
      <dgm:prSet/>
      <dgm:spPr/>
      <dgm:t>
        <a:bodyPr/>
        <a:lstStyle/>
        <a:p>
          <a:endParaRPr lang="zh-CN" altLang="en-US"/>
        </a:p>
      </dgm:t>
    </dgm:pt>
    <dgm:pt modelId="{A56C6001-D9F4-4A2C-B7F2-5906EFD0186A}" type="sibTrans" cxnId="{7434E446-1D8E-448F-8389-3558E2846505}">
      <dgm:prSet/>
      <dgm:spPr/>
      <dgm:t>
        <a:bodyPr/>
        <a:lstStyle/>
        <a:p>
          <a:endParaRPr lang="zh-CN" altLang="en-US"/>
        </a:p>
      </dgm:t>
    </dgm:pt>
    <dgm:pt modelId="{ABF503E9-4519-43E1-85D5-DCC782CF8864}">
      <dgm:prSet phldrT="[文本]"/>
      <dgm:spPr/>
      <dgm:t>
        <a:bodyPr/>
        <a:lstStyle/>
        <a:p>
          <a:pPr>
            <a:buFont typeface="宋体" panose="02010600030101010101" pitchFamily="2" charset="-122"/>
            <a:buAutoNum type="ea1ChsPlain" startAt="6"/>
          </a:pPr>
          <a:r>
            <a:rPr lang="zh-CN" altLang="en-US" b="1"/>
            <a:t>人口资源环境</a:t>
          </a:r>
          <a:endParaRPr lang="zh-CN" altLang="en-US" dirty="0"/>
        </a:p>
      </dgm:t>
    </dgm:pt>
    <dgm:pt modelId="{BDCA9A55-B8AF-4E5F-A8B1-4FAECF7654BE}" type="parTrans" cxnId="{878B2B87-7B89-4089-BD84-41B5DF85D41B}">
      <dgm:prSet/>
      <dgm:spPr/>
    </dgm:pt>
    <dgm:pt modelId="{9ED5CEC8-8899-4DCB-A24A-53EA54C43DA2}" type="sibTrans" cxnId="{878B2B87-7B89-4089-BD84-41B5DF85D41B}">
      <dgm:prSet/>
      <dgm:spPr/>
      <dgm:t>
        <a:bodyPr/>
        <a:lstStyle/>
        <a:p>
          <a:endParaRPr lang="zh-CN" altLang="en-US"/>
        </a:p>
      </dgm:t>
    </dgm:pt>
    <dgm:pt modelId="{49E3937A-5DE3-47A3-A191-E11BD587CC0F}" type="pres">
      <dgm:prSet presAssocID="{BD430E8E-4B48-4AF9-ABB7-C777716BFB91}" presName="cycle" presStyleCnt="0">
        <dgm:presLayoutVars>
          <dgm:dir/>
          <dgm:resizeHandles val="exact"/>
        </dgm:presLayoutVars>
      </dgm:prSet>
      <dgm:spPr/>
    </dgm:pt>
    <dgm:pt modelId="{24E5058B-26DA-4FCD-97AF-15A0FFB5100A}" type="pres">
      <dgm:prSet presAssocID="{687ED430-F13D-4DDC-9DCE-C148C7F134E5}" presName="node" presStyleLbl="node1" presStyleIdx="0" presStyleCnt="6">
        <dgm:presLayoutVars>
          <dgm:bulletEnabled val="1"/>
        </dgm:presLayoutVars>
      </dgm:prSet>
      <dgm:spPr/>
    </dgm:pt>
    <dgm:pt modelId="{540926C2-948F-4C6B-9414-384383C842E3}" type="pres">
      <dgm:prSet presAssocID="{938BF363-F096-42F7-8244-92C45FEB3356}" presName="sibTrans" presStyleLbl="sibTrans2D1" presStyleIdx="0" presStyleCnt="6"/>
      <dgm:spPr/>
    </dgm:pt>
    <dgm:pt modelId="{4F969484-A5B1-4051-A9FA-C61E056D3817}" type="pres">
      <dgm:prSet presAssocID="{938BF363-F096-42F7-8244-92C45FEB3356}" presName="connectorText" presStyleLbl="sibTrans2D1" presStyleIdx="0" presStyleCnt="6"/>
      <dgm:spPr/>
    </dgm:pt>
    <dgm:pt modelId="{791250C5-A440-440C-9922-E93F895FAA03}" type="pres">
      <dgm:prSet presAssocID="{2AAC3094-E94E-4D78-9607-F55A263C9B2E}" presName="node" presStyleLbl="node1" presStyleIdx="1" presStyleCnt="6">
        <dgm:presLayoutVars>
          <dgm:bulletEnabled val="1"/>
        </dgm:presLayoutVars>
      </dgm:prSet>
      <dgm:spPr/>
    </dgm:pt>
    <dgm:pt modelId="{4B9DB5EE-8E51-4E47-9FB5-1E777DCD9E5C}" type="pres">
      <dgm:prSet presAssocID="{0F6D6F0C-2664-4F5E-BABE-9A33892CE77D}" presName="sibTrans" presStyleLbl="sibTrans2D1" presStyleIdx="1" presStyleCnt="6"/>
      <dgm:spPr/>
    </dgm:pt>
    <dgm:pt modelId="{AFE9A743-80E9-4EF7-845C-D26FBC2C3301}" type="pres">
      <dgm:prSet presAssocID="{0F6D6F0C-2664-4F5E-BABE-9A33892CE77D}" presName="connectorText" presStyleLbl="sibTrans2D1" presStyleIdx="1" presStyleCnt="6"/>
      <dgm:spPr/>
    </dgm:pt>
    <dgm:pt modelId="{F8B6B9F8-6DA7-487A-8635-E7E001FD59E3}" type="pres">
      <dgm:prSet presAssocID="{CA343B56-F301-4851-844D-37BEA0A4AC56}" presName="node" presStyleLbl="node1" presStyleIdx="2" presStyleCnt="6">
        <dgm:presLayoutVars>
          <dgm:bulletEnabled val="1"/>
        </dgm:presLayoutVars>
      </dgm:prSet>
      <dgm:spPr/>
    </dgm:pt>
    <dgm:pt modelId="{ED69B93A-6DF4-46EB-AD11-7E1A69FB739B}" type="pres">
      <dgm:prSet presAssocID="{21EA1E4C-7F1D-4254-A77E-55A18BAE4C72}" presName="sibTrans" presStyleLbl="sibTrans2D1" presStyleIdx="2" presStyleCnt="6"/>
      <dgm:spPr/>
    </dgm:pt>
    <dgm:pt modelId="{9C2BCE3E-6A1F-4E8A-8505-692F792C0B5E}" type="pres">
      <dgm:prSet presAssocID="{21EA1E4C-7F1D-4254-A77E-55A18BAE4C72}" presName="connectorText" presStyleLbl="sibTrans2D1" presStyleIdx="2" presStyleCnt="6"/>
      <dgm:spPr/>
    </dgm:pt>
    <dgm:pt modelId="{FC5FE8CB-A23C-4A3C-A8BE-2966DC3A4419}" type="pres">
      <dgm:prSet presAssocID="{70BAF4F7-4EF4-40B0-A71C-EF36D6516858}" presName="node" presStyleLbl="node1" presStyleIdx="3" presStyleCnt="6">
        <dgm:presLayoutVars>
          <dgm:bulletEnabled val="1"/>
        </dgm:presLayoutVars>
      </dgm:prSet>
      <dgm:spPr/>
    </dgm:pt>
    <dgm:pt modelId="{0DB2837E-414C-4647-A310-DB7CF2A6BA45}" type="pres">
      <dgm:prSet presAssocID="{C26D1762-07FE-4B2F-A45F-4BF9091D53E6}" presName="sibTrans" presStyleLbl="sibTrans2D1" presStyleIdx="3" presStyleCnt="6"/>
      <dgm:spPr/>
    </dgm:pt>
    <dgm:pt modelId="{F0AC6DF3-7B4B-4E95-83E8-088035F84FE8}" type="pres">
      <dgm:prSet presAssocID="{C26D1762-07FE-4B2F-A45F-4BF9091D53E6}" presName="connectorText" presStyleLbl="sibTrans2D1" presStyleIdx="3" presStyleCnt="6"/>
      <dgm:spPr/>
    </dgm:pt>
    <dgm:pt modelId="{A3BA59D0-9ED1-4324-8A60-DC06EBA1212E}" type="pres">
      <dgm:prSet presAssocID="{BF59BE12-059A-4C1D-AED1-DBD20806734C}" presName="node" presStyleLbl="node1" presStyleIdx="4" presStyleCnt="6">
        <dgm:presLayoutVars>
          <dgm:bulletEnabled val="1"/>
        </dgm:presLayoutVars>
      </dgm:prSet>
      <dgm:spPr/>
    </dgm:pt>
    <dgm:pt modelId="{13927A0D-1286-499B-981A-97F698B2EA36}" type="pres">
      <dgm:prSet presAssocID="{A56C6001-D9F4-4A2C-B7F2-5906EFD0186A}" presName="sibTrans" presStyleLbl="sibTrans2D1" presStyleIdx="4" presStyleCnt="6"/>
      <dgm:spPr/>
    </dgm:pt>
    <dgm:pt modelId="{41D39CCF-85F8-430C-A318-A98421513065}" type="pres">
      <dgm:prSet presAssocID="{A56C6001-D9F4-4A2C-B7F2-5906EFD0186A}" presName="connectorText" presStyleLbl="sibTrans2D1" presStyleIdx="4" presStyleCnt="6"/>
      <dgm:spPr/>
    </dgm:pt>
    <dgm:pt modelId="{EA598798-4225-40BE-9AA2-D6BEC641BEEC}" type="pres">
      <dgm:prSet presAssocID="{ABF503E9-4519-43E1-85D5-DCC782CF8864}" presName="node" presStyleLbl="node1" presStyleIdx="5" presStyleCnt="6">
        <dgm:presLayoutVars>
          <dgm:bulletEnabled val="1"/>
        </dgm:presLayoutVars>
      </dgm:prSet>
      <dgm:spPr/>
    </dgm:pt>
    <dgm:pt modelId="{A00FCC77-D168-4F6E-A413-D9C0BB87A151}" type="pres">
      <dgm:prSet presAssocID="{9ED5CEC8-8899-4DCB-A24A-53EA54C43DA2}" presName="sibTrans" presStyleLbl="sibTrans2D1" presStyleIdx="5" presStyleCnt="6"/>
      <dgm:spPr/>
    </dgm:pt>
    <dgm:pt modelId="{BD46A413-46B0-4A90-A37F-B77015A4BFF9}" type="pres">
      <dgm:prSet presAssocID="{9ED5CEC8-8899-4DCB-A24A-53EA54C43DA2}" presName="connectorText" presStyleLbl="sibTrans2D1" presStyleIdx="5" presStyleCnt="6"/>
      <dgm:spPr/>
    </dgm:pt>
  </dgm:ptLst>
  <dgm:cxnLst>
    <dgm:cxn modelId="{445AC10A-731C-4AE4-ACBD-B9EAED9C3A2A}" type="presOf" srcId="{0F6D6F0C-2664-4F5E-BABE-9A33892CE77D}" destId="{AFE9A743-80E9-4EF7-845C-D26FBC2C3301}" srcOrd="1" destOrd="0" presId="urn:microsoft.com/office/officeart/2005/8/layout/cycle2"/>
    <dgm:cxn modelId="{FD288312-0BEF-49B3-A3E6-C413BC66513A}" type="presOf" srcId="{938BF363-F096-42F7-8244-92C45FEB3356}" destId="{4F969484-A5B1-4051-A9FA-C61E056D3817}" srcOrd="1" destOrd="0" presId="urn:microsoft.com/office/officeart/2005/8/layout/cycle2"/>
    <dgm:cxn modelId="{F380C618-6956-4DC7-83B4-6D135D7C022E}" srcId="{BD430E8E-4B48-4AF9-ABB7-C777716BFB91}" destId="{687ED430-F13D-4DDC-9DCE-C148C7F134E5}" srcOrd="0" destOrd="0" parTransId="{E20A38C3-2D9A-446D-A210-4443EBE1DB60}" sibTransId="{938BF363-F096-42F7-8244-92C45FEB3356}"/>
    <dgm:cxn modelId="{CFE9AA2C-6D43-402D-BEE8-3F2210D9A7C4}" type="presOf" srcId="{ABF503E9-4519-43E1-85D5-DCC782CF8864}" destId="{EA598798-4225-40BE-9AA2-D6BEC641BEEC}" srcOrd="0" destOrd="0" presId="urn:microsoft.com/office/officeart/2005/8/layout/cycle2"/>
    <dgm:cxn modelId="{4A633731-ABEF-41DA-8CB4-2385FF09493E}" type="presOf" srcId="{0F6D6F0C-2664-4F5E-BABE-9A33892CE77D}" destId="{4B9DB5EE-8E51-4E47-9FB5-1E777DCD9E5C}" srcOrd="0" destOrd="0" presId="urn:microsoft.com/office/officeart/2005/8/layout/cycle2"/>
    <dgm:cxn modelId="{1026D561-F372-4415-B76D-608B9C09D5BB}" type="presOf" srcId="{C26D1762-07FE-4B2F-A45F-4BF9091D53E6}" destId="{F0AC6DF3-7B4B-4E95-83E8-088035F84FE8}" srcOrd="1" destOrd="0" presId="urn:microsoft.com/office/officeart/2005/8/layout/cycle2"/>
    <dgm:cxn modelId="{CC4EE964-C92A-495E-A31D-5DDB8ECE65C2}" type="presOf" srcId="{A56C6001-D9F4-4A2C-B7F2-5906EFD0186A}" destId="{13927A0D-1286-499B-981A-97F698B2EA36}" srcOrd="0" destOrd="0" presId="urn:microsoft.com/office/officeart/2005/8/layout/cycle2"/>
    <dgm:cxn modelId="{7434E446-1D8E-448F-8389-3558E2846505}" srcId="{BD430E8E-4B48-4AF9-ABB7-C777716BFB91}" destId="{BF59BE12-059A-4C1D-AED1-DBD20806734C}" srcOrd="4" destOrd="0" parTransId="{0A072C2E-03FB-4DE4-A686-2269797A4769}" sibTransId="{A56C6001-D9F4-4A2C-B7F2-5906EFD0186A}"/>
    <dgm:cxn modelId="{A96E8972-35AA-43A9-8331-24D46441390F}" type="presOf" srcId="{21EA1E4C-7F1D-4254-A77E-55A18BAE4C72}" destId="{ED69B93A-6DF4-46EB-AD11-7E1A69FB739B}" srcOrd="0" destOrd="0" presId="urn:microsoft.com/office/officeart/2005/8/layout/cycle2"/>
    <dgm:cxn modelId="{FABFE057-ADD6-4522-B5C2-13AE61372013}" type="presOf" srcId="{9ED5CEC8-8899-4DCB-A24A-53EA54C43DA2}" destId="{A00FCC77-D168-4F6E-A413-D9C0BB87A151}" srcOrd="0" destOrd="0" presId="urn:microsoft.com/office/officeart/2005/8/layout/cycle2"/>
    <dgm:cxn modelId="{878B2B87-7B89-4089-BD84-41B5DF85D41B}" srcId="{BD430E8E-4B48-4AF9-ABB7-C777716BFB91}" destId="{ABF503E9-4519-43E1-85D5-DCC782CF8864}" srcOrd="5" destOrd="0" parTransId="{BDCA9A55-B8AF-4E5F-A8B1-4FAECF7654BE}" sibTransId="{9ED5CEC8-8899-4DCB-A24A-53EA54C43DA2}"/>
    <dgm:cxn modelId="{1AF02B9F-CEA5-402E-8D80-6775CC65564E}" type="presOf" srcId="{9ED5CEC8-8899-4DCB-A24A-53EA54C43DA2}" destId="{BD46A413-46B0-4A90-A37F-B77015A4BFF9}" srcOrd="1" destOrd="0" presId="urn:microsoft.com/office/officeart/2005/8/layout/cycle2"/>
    <dgm:cxn modelId="{58F433AB-7A24-4E83-B1A9-ACC706D3C7C5}" type="presOf" srcId="{C26D1762-07FE-4B2F-A45F-4BF9091D53E6}" destId="{0DB2837E-414C-4647-A310-DB7CF2A6BA45}" srcOrd="0" destOrd="0" presId="urn:microsoft.com/office/officeart/2005/8/layout/cycle2"/>
    <dgm:cxn modelId="{94A0A3B6-2F17-480A-99D5-82E9AF677B8D}" type="presOf" srcId="{BD430E8E-4B48-4AF9-ABB7-C777716BFB91}" destId="{49E3937A-5DE3-47A3-A191-E11BD587CC0F}" srcOrd="0" destOrd="0" presId="urn:microsoft.com/office/officeart/2005/8/layout/cycle2"/>
    <dgm:cxn modelId="{B2450DBD-C8A4-481F-A10E-E32D3116D103}" type="presOf" srcId="{A56C6001-D9F4-4A2C-B7F2-5906EFD0186A}" destId="{41D39CCF-85F8-430C-A318-A98421513065}" srcOrd="1" destOrd="0" presId="urn:microsoft.com/office/officeart/2005/8/layout/cycle2"/>
    <dgm:cxn modelId="{187A7BC4-A772-4FF7-9CF6-D1C1FC9A9725}" type="presOf" srcId="{21EA1E4C-7F1D-4254-A77E-55A18BAE4C72}" destId="{9C2BCE3E-6A1F-4E8A-8505-692F792C0B5E}" srcOrd="1" destOrd="0" presId="urn:microsoft.com/office/officeart/2005/8/layout/cycle2"/>
    <dgm:cxn modelId="{701D3BCB-A51B-4546-8D34-AB368C297B44}" type="presOf" srcId="{938BF363-F096-42F7-8244-92C45FEB3356}" destId="{540926C2-948F-4C6B-9414-384383C842E3}" srcOrd="0" destOrd="0" presId="urn:microsoft.com/office/officeart/2005/8/layout/cycle2"/>
    <dgm:cxn modelId="{CBAECDCC-A841-41AA-8E42-0C9B663287AE}" srcId="{BD430E8E-4B48-4AF9-ABB7-C777716BFB91}" destId="{70BAF4F7-4EF4-40B0-A71C-EF36D6516858}" srcOrd="3" destOrd="0" parTransId="{2BA9CEAF-EFD8-41FB-81ED-F9EDAF9A9699}" sibTransId="{C26D1762-07FE-4B2F-A45F-4BF9091D53E6}"/>
    <dgm:cxn modelId="{B5E75FDB-4034-414E-BAE6-AF8E50450E53}" type="presOf" srcId="{687ED430-F13D-4DDC-9DCE-C148C7F134E5}" destId="{24E5058B-26DA-4FCD-97AF-15A0FFB5100A}" srcOrd="0" destOrd="0" presId="urn:microsoft.com/office/officeart/2005/8/layout/cycle2"/>
    <dgm:cxn modelId="{21C127DF-D48F-4A3A-BE09-0B1D7FE8D8F4}" type="presOf" srcId="{BF59BE12-059A-4C1D-AED1-DBD20806734C}" destId="{A3BA59D0-9ED1-4324-8A60-DC06EBA1212E}" srcOrd="0" destOrd="0" presId="urn:microsoft.com/office/officeart/2005/8/layout/cycle2"/>
    <dgm:cxn modelId="{C91956E3-54BD-4407-9B8B-8A630BCE5A18}" type="presOf" srcId="{CA343B56-F301-4851-844D-37BEA0A4AC56}" destId="{F8B6B9F8-6DA7-487A-8635-E7E001FD59E3}" srcOrd="0" destOrd="0" presId="urn:microsoft.com/office/officeart/2005/8/layout/cycle2"/>
    <dgm:cxn modelId="{55C20AEF-7413-4DA8-8694-A78B96776931}" srcId="{BD430E8E-4B48-4AF9-ABB7-C777716BFB91}" destId="{2AAC3094-E94E-4D78-9607-F55A263C9B2E}" srcOrd="1" destOrd="0" parTransId="{3C432380-C8CD-4388-902C-0A04B2AB1F82}" sibTransId="{0F6D6F0C-2664-4F5E-BABE-9A33892CE77D}"/>
    <dgm:cxn modelId="{A17F9BF6-BF64-4FAB-8DD7-33D365F27A24}" type="presOf" srcId="{2AAC3094-E94E-4D78-9607-F55A263C9B2E}" destId="{791250C5-A440-440C-9922-E93F895FAA03}" srcOrd="0" destOrd="0" presId="urn:microsoft.com/office/officeart/2005/8/layout/cycle2"/>
    <dgm:cxn modelId="{5E24D8FB-5549-47BB-96F1-4F11B90FB8F1}" type="presOf" srcId="{70BAF4F7-4EF4-40B0-A71C-EF36D6516858}" destId="{FC5FE8CB-A23C-4A3C-A8BE-2966DC3A4419}" srcOrd="0" destOrd="0" presId="urn:microsoft.com/office/officeart/2005/8/layout/cycle2"/>
    <dgm:cxn modelId="{1A433CFC-E337-4954-AEFE-59F440336146}" srcId="{BD430E8E-4B48-4AF9-ABB7-C777716BFB91}" destId="{CA343B56-F301-4851-844D-37BEA0A4AC56}" srcOrd="2" destOrd="0" parTransId="{C44290A3-E1B5-4862-82B6-8A451E30825B}" sibTransId="{21EA1E4C-7F1D-4254-A77E-55A18BAE4C72}"/>
    <dgm:cxn modelId="{17AAA278-BEB5-4B14-956F-4F50D48D2EDE}" type="presParOf" srcId="{49E3937A-5DE3-47A3-A191-E11BD587CC0F}" destId="{24E5058B-26DA-4FCD-97AF-15A0FFB5100A}" srcOrd="0" destOrd="0" presId="urn:microsoft.com/office/officeart/2005/8/layout/cycle2"/>
    <dgm:cxn modelId="{9D647019-C730-484F-87FE-EF33A86A480D}" type="presParOf" srcId="{49E3937A-5DE3-47A3-A191-E11BD587CC0F}" destId="{540926C2-948F-4C6B-9414-384383C842E3}" srcOrd="1" destOrd="0" presId="urn:microsoft.com/office/officeart/2005/8/layout/cycle2"/>
    <dgm:cxn modelId="{7C0CDEEF-5F9B-4CFD-A2ED-A71F3E72DA1A}" type="presParOf" srcId="{540926C2-948F-4C6B-9414-384383C842E3}" destId="{4F969484-A5B1-4051-A9FA-C61E056D3817}" srcOrd="0" destOrd="0" presId="urn:microsoft.com/office/officeart/2005/8/layout/cycle2"/>
    <dgm:cxn modelId="{BECAF64B-280B-49F2-93BA-58EF7D0A91AB}" type="presParOf" srcId="{49E3937A-5DE3-47A3-A191-E11BD587CC0F}" destId="{791250C5-A440-440C-9922-E93F895FAA03}" srcOrd="2" destOrd="0" presId="urn:microsoft.com/office/officeart/2005/8/layout/cycle2"/>
    <dgm:cxn modelId="{6EC55F05-BD37-4EEE-9598-5811D1DB2A39}" type="presParOf" srcId="{49E3937A-5DE3-47A3-A191-E11BD587CC0F}" destId="{4B9DB5EE-8E51-4E47-9FB5-1E777DCD9E5C}" srcOrd="3" destOrd="0" presId="urn:microsoft.com/office/officeart/2005/8/layout/cycle2"/>
    <dgm:cxn modelId="{8E150FA5-4CAF-41B9-935F-6888E1E4090E}" type="presParOf" srcId="{4B9DB5EE-8E51-4E47-9FB5-1E777DCD9E5C}" destId="{AFE9A743-80E9-4EF7-845C-D26FBC2C3301}" srcOrd="0" destOrd="0" presId="urn:microsoft.com/office/officeart/2005/8/layout/cycle2"/>
    <dgm:cxn modelId="{69146BF1-E20A-44AE-B233-0A9A29BAF6BF}" type="presParOf" srcId="{49E3937A-5DE3-47A3-A191-E11BD587CC0F}" destId="{F8B6B9F8-6DA7-487A-8635-E7E001FD59E3}" srcOrd="4" destOrd="0" presId="urn:microsoft.com/office/officeart/2005/8/layout/cycle2"/>
    <dgm:cxn modelId="{647DE9A3-E14D-4473-9065-851CBE4D519E}" type="presParOf" srcId="{49E3937A-5DE3-47A3-A191-E11BD587CC0F}" destId="{ED69B93A-6DF4-46EB-AD11-7E1A69FB739B}" srcOrd="5" destOrd="0" presId="urn:microsoft.com/office/officeart/2005/8/layout/cycle2"/>
    <dgm:cxn modelId="{93ADB00E-FF97-4710-B772-2CBB6C5EF8B8}" type="presParOf" srcId="{ED69B93A-6DF4-46EB-AD11-7E1A69FB739B}" destId="{9C2BCE3E-6A1F-4E8A-8505-692F792C0B5E}" srcOrd="0" destOrd="0" presId="urn:microsoft.com/office/officeart/2005/8/layout/cycle2"/>
    <dgm:cxn modelId="{5FEB7D59-932A-4F90-B69C-9997D8516E0A}" type="presParOf" srcId="{49E3937A-5DE3-47A3-A191-E11BD587CC0F}" destId="{FC5FE8CB-A23C-4A3C-A8BE-2966DC3A4419}" srcOrd="6" destOrd="0" presId="urn:microsoft.com/office/officeart/2005/8/layout/cycle2"/>
    <dgm:cxn modelId="{E5F69A4B-74BE-468C-B528-FBE3FA269A24}" type="presParOf" srcId="{49E3937A-5DE3-47A3-A191-E11BD587CC0F}" destId="{0DB2837E-414C-4647-A310-DB7CF2A6BA45}" srcOrd="7" destOrd="0" presId="urn:microsoft.com/office/officeart/2005/8/layout/cycle2"/>
    <dgm:cxn modelId="{F9CD1476-4073-486F-99B3-ACDFED6D4F33}" type="presParOf" srcId="{0DB2837E-414C-4647-A310-DB7CF2A6BA45}" destId="{F0AC6DF3-7B4B-4E95-83E8-088035F84FE8}" srcOrd="0" destOrd="0" presId="urn:microsoft.com/office/officeart/2005/8/layout/cycle2"/>
    <dgm:cxn modelId="{E7F74E99-C678-43ED-AB1D-404F23CD3528}" type="presParOf" srcId="{49E3937A-5DE3-47A3-A191-E11BD587CC0F}" destId="{A3BA59D0-9ED1-4324-8A60-DC06EBA1212E}" srcOrd="8" destOrd="0" presId="urn:microsoft.com/office/officeart/2005/8/layout/cycle2"/>
    <dgm:cxn modelId="{59941ADA-C3E2-44D1-964C-B0D369F72122}" type="presParOf" srcId="{49E3937A-5DE3-47A3-A191-E11BD587CC0F}" destId="{13927A0D-1286-499B-981A-97F698B2EA36}" srcOrd="9" destOrd="0" presId="urn:microsoft.com/office/officeart/2005/8/layout/cycle2"/>
    <dgm:cxn modelId="{19BC62B3-F81D-4CA3-8C77-CD3AF0C65E7A}" type="presParOf" srcId="{13927A0D-1286-499B-981A-97F698B2EA36}" destId="{41D39CCF-85F8-430C-A318-A98421513065}" srcOrd="0" destOrd="0" presId="urn:microsoft.com/office/officeart/2005/8/layout/cycle2"/>
    <dgm:cxn modelId="{2C84C76D-F3B5-4789-8F4B-F6A3E592157D}" type="presParOf" srcId="{49E3937A-5DE3-47A3-A191-E11BD587CC0F}" destId="{EA598798-4225-40BE-9AA2-D6BEC641BEEC}" srcOrd="10" destOrd="0" presId="urn:microsoft.com/office/officeart/2005/8/layout/cycle2"/>
    <dgm:cxn modelId="{E6B3FD1D-2E23-424E-AAA2-6A18DB2A9D2A}" type="presParOf" srcId="{49E3937A-5DE3-47A3-A191-E11BD587CC0F}" destId="{A00FCC77-D168-4F6E-A413-D9C0BB87A151}" srcOrd="11" destOrd="0" presId="urn:microsoft.com/office/officeart/2005/8/layout/cycle2"/>
    <dgm:cxn modelId="{DC7DDFF4-B673-4DC6-B548-67EDC9052684}" type="presParOf" srcId="{A00FCC77-D168-4F6E-A413-D9C0BB87A151}" destId="{BD46A413-46B0-4A90-A37F-B77015A4BF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05DC1F-A43A-4BE5-B372-D51B2E95BE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51F3993-8CA0-47AB-A8D8-4C2A059D90F6}">
      <dgm:prSet phldrT="[文本]"/>
      <dgm:spPr/>
      <dgm:t>
        <a:bodyPr/>
        <a:lstStyle/>
        <a:p>
          <a:r>
            <a:rPr lang="zh-CN" altLang="en-US" dirty="0"/>
            <a:t>国家宏观经济</a:t>
          </a:r>
        </a:p>
      </dgm:t>
    </dgm:pt>
    <dgm:pt modelId="{7307C745-363F-41C1-91E2-216A8AC3C55D}" type="parTrans" cxnId="{22709E2B-2E82-4983-A5A3-A458A6E284C1}">
      <dgm:prSet/>
      <dgm:spPr/>
      <dgm:t>
        <a:bodyPr/>
        <a:lstStyle/>
        <a:p>
          <a:endParaRPr lang="zh-CN" altLang="en-US"/>
        </a:p>
      </dgm:t>
    </dgm:pt>
    <dgm:pt modelId="{8E3045D0-3D15-4165-98BF-7EAAB664EC1B}" type="sibTrans" cxnId="{22709E2B-2E82-4983-A5A3-A458A6E284C1}">
      <dgm:prSet/>
      <dgm:spPr/>
      <dgm:t>
        <a:bodyPr/>
        <a:lstStyle/>
        <a:p>
          <a:endParaRPr lang="zh-CN" altLang="en-US"/>
        </a:p>
      </dgm:t>
    </dgm:pt>
    <dgm:pt modelId="{A304725F-1192-487E-BF15-565D534194EF}">
      <dgm:prSet phldrT="[文本]"/>
      <dgm:spPr/>
      <dgm:t>
        <a:bodyPr/>
        <a:lstStyle/>
        <a:p>
          <a:r>
            <a:rPr lang="zh-CN" altLang="en-US" dirty="0"/>
            <a:t>国民生产总值的变化趋势</a:t>
          </a:r>
        </a:p>
      </dgm:t>
    </dgm:pt>
    <dgm:pt modelId="{9C66333F-CCFF-4074-B82E-A70D10918A52}" type="parTrans" cxnId="{35ACF3ED-6351-4E52-BD51-6FCD2EEA78D9}">
      <dgm:prSet/>
      <dgm:spPr/>
      <dgm:t>
        <a:bodyPr/>
        <a:lstStyle/>
        <a:p>
          <a:endParaRPr lang="zh-CN" altLang="en-US"/>
        </a:p>
      </dgm:t>
    </dgm:pt>
    <dgm:pt modelId="{C0CA543A-5C15-47D0-ABC4-B02BB5366D37}" type="sibTrans" cxnId="{35ACF3ED-6351-4E52-BD51-6FCD2EEA78D9}">
      <dgm:prSet/>
      <dgm:spPr/>
      <dgm:t>
        <a:bodyPr/>
        <a:lstStyle/>
        <a:p>
          <a:endParaRPr lang="zh-CN" altLang="en-US"/>
        </a:p>
      </dgm:t>
    </dgm:pt>
    <dgm:pt modelId="{ED3898D5-A05F-4CBB-B340-50872913462C}">
      <dgm:prSet phldrT="[文本]"/>
      <dgm:spPr/>
      <dgm:t>
        <a:bodyPr/>
        <a:lstStyle/>
        <a:p>
          <a:r>
            <a:rPr lang="zh-CN" altLang="en-US" dirty="0"/>
            <a:t>利率水平</a:t>
          </a:r>
        </a:p>
      </dgm:t>
    </dgm:pt>
    <dgm:pt modelId="{6887B7E0-7170-4A1A-86C5-27DCE4409C46}" type="parTrans" cxnId="{D5252A64-C0AA-4CAB-B038-84264D523755}">
      <dgm:prSet/>
      <dgm:spPr/>
      <dgm:t>
        <a:bodyPr/>
        <a:lstStyle/>
        <a:p>
          <a:endParaRPr lang="zh-CN" altLang="en-US"/>
        </a:p>
      </dgm:t>
    </dgm:pt>
    <dgm:pt modelId="{5092903A-8035-4D6B-B876-A97B69944CAF}" type="sibTrans" cxnId="{D5252A64-C0AA-4CAB-B038-84264D523755}">
      <dgm:prSet/>
      <dgm:spPr/>
      <dgm:t>
        <a:bodyPr/>
        <a:lstStyle/>
        <a:p>
          <a:endParaRPr lang="zh-CN" altLang="en-US"/>
        </a:p>
      </dgm:t>
    </dgm:pt>
    <dgm:pt modelId="{D6692F69-2ABF-40D5-BE45-34182F80E442}">
      <dgm:prSet phldrT="[文本]"/>
      <dgm:spPr/>
      <dgm:t>
        <a:bodyPr/>
        <a:lstStyle/>
        <a:p>
          <a:r>
            <a:rPr lang="zh-CN" altLang="en-US" dirty="0"/>
            <a:t>区域经济</a:t>
          </a:r>
        </a:p>
      </dgm:t>
    </dgm:pt>
    <dgm:pt modelId="{9244CC38-CF9C-4180-9329-17A05F73D9A9}" type="parTrans" cxnId="{5B7AE3D7-F806-4CC4-A60F-BCD40C0A6496}">
      <dgm:prSet/>
      <dgm:spPr/>
      <dgm:t>
        <a:bodyPr/>
        <a:lstStyle/>
        <a:p>
          <a:endParaRPr lang="zh-CN" altLang="en-US"/>
        </a:p>
      </dgm:t>
    </dgm:pt>
    <dgm:pt modelId="{D0C413C5-BD8A-4715-AC89-5B454402F189}" type="sibTrans" cxnId="{5B7AE3D7-F806-4CC4-A60F-BCD40C0A6496}">
      <dgm:prSet/>
      <dgm:spPr/>
      <dgm:t>
        <a:bodyPr/>
        <a:lstStyle/>
        <a:p>
          <a:endParaRPr lang="zh-CN" altLang="en-US"/>
        </a:p>
      </dgm:t>
    </dgm:pt>
    <dgm:pt modelId="{876CBA96-8A75-413C-AB51-BDA09FC34276}">
      <dgm:prSet phldrT="[文本]"/>
      <dgm:spPr/>
      <dgm:t>
        <a:bodyPr/>
        <a:lstStyle/>
        <a:p>
          <a:r>
            <a:rPr lang="zh-CN" altLang="en-US" dirty="0"/>
            <a:t>经济结构</a:t>
          </a:r>
        </a:p>
      </dgm:t>
    </dgm:pt>
    <dgm:pt modelId="{CE96AD95-6AF8-43C6-B871-444E4557604E}" type="parTrans" cxnId="{FB6C3B31-7AA6-4A58-A9C4-417B233A5562}">
      <dgm:prSet/>
      <dgm:spPr/>
      <dgm:t>
        <a:bodyPr/>
        <a:lstStyle/>
        <a:p>
          <a:endParaRPr lang="zh-CN" altLang="en-US"/>
        </a:p>
      </dgm:t>
    </dgm:pt>
    <dgm:pt modelId="{98169244-6F4D-4176-83EA-4372BDD739B6}" type="sibTrans" cxnId="{FB6C3B31-7AA6-4A58-A9C4-417B233A5562}">
      <dgm:prSet/>
      <dgm:spPr/>
      <dgm:t>
        <a:bodyPr/>
        <a:lstStyle/>
        <a:p>
          <a:endParaRPr lang="zh-CN" altLang="en-US"/>
        </a:p>
      </dgm:t>
    </dgm:pt>
    <dgm:pt modelId="{6E355A2E-C9CA-438B-8487-BFD86126B9BB}">
      <dgm:prSet phldrT="[文本]"/>
      <dgm:spPr/>
      <dgm:t>
        <a:bodyPr/>
        <a:lstStyle/>
        <a:p>
          <a:r>
            <a:rPr lang="zh-CN" altLang="en-US" dirty="0"/>
            <a:t>产业布局</a:t>
          </a:r>
        </a:p>
      </dgm:t>
    </dgm:pt>
    <dgm:pt modelId="{A84D651A-BF70-4257-9273-6E6E6B136F9E}" type="parTrans" cxnId="{DE4D1967-55FF-494F-8364-6E2B6BB204D3}">
      <dgm:prSet/>
      <dgm:spPr/>
      <dgm:t>
        <a:bodyPr/>
        <a:lstStyle/>
        <a:p>
          <a:endParaRPr lang="zh-CN" altLang="en-US"/>
        </a:p>
      </dgm:t>
    </dgm:pt>
    <dgm:pt modelId="{934816F2-D67E-4A06-8AF5-F7DBE6105F47}" type="sibTrans" cxnId="{DE4D1967-55FF-494F-8364-6E2B6BB204D3}">
      <dgm:prSet/>
      <dgm:spPr/>
      <dgm:t>
        <a:bodyPr/>
        <a:lstStyle/>
        <a:p>
          <a:endParaRPr lang="zh-CN" altLang="en-US"/>
        </a:p>
      </dgm:t>
    </dgm:pt>
    <dgm:pt modelId="{32072A8B-FAB7-4EF7-9A5E-90E28EE715F9}">
      <dgm:prSet phldrT="[文本]"/>
      <dgm:spPr/>
      <dgm:t>
        <a:bodyPr/>
        <a:lstStyle/>
        <a:p>
          <a:endParaRPr lang="zh-CN" altLang="en-US" dirty="0"/>
        </a:p>
      </dgm:t>
    </dgm:pt>
    <dgm:pt modelId="{720A09F7-B630-4A37-845C-8CC9374034DB}" type="parTrans" cxnId="{ADFD9B97-7DBF-4E55-967A-3FE46167134A}">
      <dgm:prSet/>
      <dgm:spPr/>
      <dgm:t>
        <a:bodyPr/>
        <a:lstStyle/>
        <a:p>
          <a:endParaRPr lang="zh-CN" altLang="en-US"/>
        </a:p>
      </dgm:t>
    </dgm:pt>
    <dgm:pt modelId="{F4706D72-8E9F-4EBE-B520-951F1A7A3BC1}" type="sibTrans" cxnId="{ADFD9B97-7DBF-4E55-967A-3FE46167134A}">
      <dgm:prSet/>
      <dgm:spPr/>
      <dgm:t>
        <a:bodyPr/>
        <a:lstStyle/>
        <a:p>
          <a:endParaRPr lang="zh-CN" altLang="en-US"/>
        </a:p>
      </dgm:t>
    </dgm:pt>
    <dgm:pt modelId="{B524AC45-C427-4098-BEAE-3EC2DF39418A}">
      <dgm:prSet phldrT="[文本]"/>
      <dgm:spPr/>
      <dgm:t>
        <a:bodyPr/>
        <a:lstStyle/>
        <a:p>
          <a:r>
            <a:rPr lang="zh-CN" altLang="en-US" dirty="0"/>
            <a:t>通货膨胀程度及趋势</a:t>
          </a:r>
        </a:p>
      </dgm:t>
    </dgm:pt>
    <dgm:pt modelId="{D1CD61E8-139A-463F-A77C-7520F0ACB691}" type="parTrans" cxnId="{EBF24874-F865-4B3A-A35D-EDA5B4BD9AD5}">
      <dgm:prSet/>
      <dgm:spPr/>
      <dgm:t>
        <a:bodyPr/>
        <a:lstStyle/>
        <a:p>
          <a:endParaRPr lang="zh-CN" altLang="en-US"/>
        </a:p>
      </dgm:t>
    </dgm:pt>
    <dgm:pt modelId="{BE3E7F94-844E-46A1-9F5F-1C9D9CFADA64}" type="sibTrans" cxnId="{EBF24874-F865-4B3A-A35D-EDA5B4BD9AD5}">
      <dgm:prSet/>
      <dgm:spPr/>
      <dgm:t>
        <a:bodyPr/>
        <a:lstStyle/>
        <a:p>
          <a:endParaRPr lang="zh-CN" altLang="en-US"/>
        </a:p>
      </dgm:t>
    </dgm:pt>
    <dgm:pt modelId="{8BC66785-7F06-43E2-89BE-6E47F2D28A6D}">
      <dgm:prSet phldrT="[文本]"/>
      <dgm:spPr/>
      <dgm:t>
        <a:bodyPr/>
        <a:lstStyle/>
        <a:p>
          <a:endParaRPr lang="zh-CN" altLang="en-US" dirty="0"/>
        </a:p>
      </dgm:t>
    </dgm:pt>
    <dgm:pt modelId="{EA6DA555-A733-4976-82B5-1D6B5D3BADCE}" type="parTrans" cxnId="{2DB98A53-9B80-4821-9B4B-764C0B7C4042}">
      <dgm:prSet/>
      <dgm:spPr/>
      <dgm:t>
        <a:bodyPr/>
        <a:lstStyle/>
        <a:p>
          <a:endParaRPr lang="zh-CN" altLang="en-US"/>
        </a:p>
      </dgm:t>
    </dgm:pt>
    <dgm:pt modelId="{9B9C13FC-C763-4C42-899D-E2B35E4B1610}" type="sibTrans" cxnId="{2DB98A53-9B80-4821-9B4B-764C0B7C4042}">
      <dgm:prSet/>
      <dgm:spPr/>
      <dgm:t>
        <a:bodyPr/>
        <a:lstStyle/>
        <a:p>
          <a:endParaRPr lang="zh-CN" altLang="en-US"/>
        </a:p>
      </dgm:t>
    </dgm:pt>
    <dgm:pt modelId="{1511967C-28BD-49DC-9AFC-ADA6F08FCAE0}">
      <dgm:prSet phldrT="[文本]"/>
      <dgm:spPr/>
      <dgm:t>
        <a:bodyPr/>
        <a:lstStyle/>
        <a:p>
          <a:r>
            <a:rPr lang="zh-CN" altLang="en-US" dirty="0"/>
            <a:t>失业率</a:t>
          </a:r>
        </a:p>
      </dgm:t>
    </dgm:pt>
    <dgm:pt modelId="{A9BAF9A0-791B-4668-A317-7E3C6D0C7095}" type="parTrans" cxnId="{BDCAF240-6EEB-4B9A-85E9-5B532C03377F}">
      <dgm:prSet/>
      <dgm:spPr/>
      <dgm:t>
        <a:bodyPr/>
        <a:lstStyle/>
        <a:p>
          <a:endParaRPr lang="zh-CN" altLang="en-US"/>
        </a:p>
      </dgm:t>
    </dgm:pt>
    <dgm:pt modelId="{F13820DF-BF34-424E-85D3-209011B5E55E}" type="sibTrans" cxnId="{BDCAF240-6EEB-4B9A-85E9-5B532C03377F}">
      <dgm:prSet/>
      <dgm:spPr/>
      <dgm:t>
        <a:bodyPr/>
        <a:lstStyle/>
        <a:p>
          <a:endParaRPr lang="zh-CN" altLang="en-US"/>
        </a:p>
      </dgm:t>
    </dgm:pt>
    <dgm:pt modelId="{D8BA2497-1613-4833-8EDC-6792B57FE8E6}">
      <dgm:prSet phldrT="[文本]"/>
      <dgm:spPr/>
      <dgm:t>
        <a:bodyPr/>
        <a:lstStyle/>
        <a:p>
          <a:endParaRPr lang="zh-CN" altLang="en-US" dirty="0"/>
        </a:p>
      </dgm:t>
    </dgm:pt>
    <dgm:pt modelId="{4CE7387B-AE4A-4D14-85E8-3B7621620265}" type="parTrans" cxnId="{013E2894-E268-424B-92B4-992466507A2A}">
      <dgm:prSet/>
      <dgm:spPr/>
      <dgm:t>
        <a:bodyPr/>
        <a:lstStyle/>
        <a:p>
          <a:endParaRPr lang="zh-CN" altLang="en-US"/>
        </a:p>
      </dgm:t>
    </dgm:pt>
    <dgm:pt modelId="{8D8374F7-13C7-45F9-8663-6564A779D919}" type="sibTrans" cxnId="{013E2894-E268-424B-92B4-992466507A2A}">
      <dgm:prSet/>
      <dgm:spPr/>
      <dgm:t>
        <a:bodyPr/>
        <a:lstStyle/>
        <a:p>
          <a:endParaRPr lang="zh-CN" altLang="en-US"/>
        </a:p>
      </dgm:t>
    </dgm:pt>
    <dgm:pt modelId="{4E00FC55-4967-49D8-AAB4-11536727BFF8}">
      <dgm:prSet phldrT="[文本]"/>
      <dgm:spPr/>
      <dgm:t>
        <a:bodyPr/>
        <a:lstStyle/>
        <a:p>
          <a:r>
            <a:rPr lang="zh-CN" altLang="en-US" dirty="0"/>
            <a:t>居民可支配收入水平</a:t>
          </a:r>
        </a:p>
      </dgm:t>
    </dgm:pt>
    <dgm:pt modelId="{8AFAE123-CB7F-48C9-A2F4-1E37842FBBD9}" type="parTrans" cxnId="{B1718221-FA27-4202-87E8-74F25D30CBE4}">
      <dgm:prSet/>
      <dgm:spPr/>
      <dgm:t>
        <a:bodyPr/>
        <a:lstStyle/>
        <a:p>
          <a:endParaRPr lang="zh-CN" altLang="en-US"/>
        </a:p>
      </dgm:t>
    </dgm:pt>
    <dgm:pt modelId="{C359ACC2-FBD4-416A-97E6-07C526B4D6D7}" type="sibTrans" cxnId="{B1718221-FA27-4202-87E8-74F25D30CBE4}">
      <dgm:prSet/>
      <dgm:spPr/>
      <dgm:t>
        <a:bodyPr/>
        <a:lstStyle/>
        <a:p>
          <a:endParaRPr lang="zh-CN" altLang="en-US"/>
        </a:p>
      </dgm:t>
    </dgm:pt>
    <dgm:pt modelId="{DF9B6433-73C2-4C27-8003-413D5B540FBB}">
      <dgm:prSet phldrT="[文本]"/>
      <dgm:spPr/>
      <dgm:t>
        <a:bodyPr/>
        <a:lstStyle/>
        <a:p>
          <a:r>
            <a:rPr lang="zh-CN" altLang="en-US" dirty="0"/>
            <a:t>汇率水平</a:t>
          </a:r>
        </a:p>
      </dgm:t>
    </dgm:pt>
    <dgm:pt modelId="{0BB26E48-561B-462E-9370-96484CCE754A}" type="parTrans" cxnId="{8DD338C0-9AE2-4094-879F-E8C1688D4EFF}">
      <dgm:prSet/>
      <dgm:spPr/>
      <dgm:t>
        <a:bodyPr/>
        <a:lstStyle/>
        <a:p>
          <a:endParaRPr lang="zh-CN" altLang="en-US"/>
        </a:p>
      </dgm:t>
    </dgm:pt>
    <dgm:pt modelId="{0BBC207D-D48D-42EC-B563-F2730FD8B1C3}" type="sibTrans" cxnId="{8DD338C0-9AE2-4094-879F-E8C1688D4EFF}">
      <dgm:prSet/>
      <dgm:spPr/>
      <dgm:t>
        <a:bodyPr/>
        <a:lstStyle/>
        <a:p>
          <a:endParaRPr lang="zh-CN" altLang="en-US"/>
        </a:p>
      </dgm:t>
    </dgm:pt>
    <dgm:pt modelId="{81641B3C-C1B8-4166-B6E5-01D8FF8CE170}">
      <dgm:prSet phldrT="[文本]"/>
      <dgm:spPr/>
      <dgm:t>
        <a:bodyPr/>
        <a:lstStyle/>
        <a:p>
          <a:r>
            <a:rPr lang="zh-CN" altLang="en-US" dirty="0"/>
            <a:t>资源状况</a:t>
          </a:r>
        </a:p>
      </dgm:t>
    </dgm:pt>
    <dgm:pt modelId="{A5C2256D-552A-40F1-8A5B-9289452A25A1}" type="parTrans" cxnId="{3D38594B-4F6D-4942-81FF-5ED2050AD884}">
      <dgm:prSet/>
      <dgm:spPr/>
      <dgm:t>
        <a:bodyPr/>
        <a:lstStyle/>
        <a:p>
          <a:endParaRPr lang="zh-CN" altLang="en-US"/>
        </a:p>
      </dgm:t>
    </dgm:pt>
    <dgm:pt modelId="{19C0D93A-062C-43A3-90E3-92F9FAC07B2F}" type="sibTrans" cxnId="{3D38594B-4F6D-4942-81FF-5ED2050AD884}">
      <dgm:prSet/>
      <dgm:spPr/>
      <dgm:t>
        <a:bodyPr/>
        <a:lstStyle/>
        <a:p>
          <a:endParaRPr lang="zh-CN" altLang="en-US"/>
        </a:p>
      </dgm:t>
    </dgm:pt>
    <dgm:pt modelId="{A9EFDCFA-C0E4-430A-B7E7-F4A0F9F09FFC}">
      <dgm:prSet phldrT="[文本]"/>
      <dgm:spPr/>
      <dgm:t>
        <a:bodyPr/>
        <a:lstStyle/>
        <a:p>
          <a:r>
            <a:rPr lang="zh-CN" altLang="en-US" dirty="0"/>
            <a:t>经济发展水平</a:t>
          </a:r>
        </a:p>
      </dgm:t>
    </dgm:pt>
    <dgm:pt modelId="{F877D1C8-7727-40C3-B064-FD4B19DB24B8}" type="parTrans" cxnId="{2AFC5738-D230-4552-858B-8C69F2F0A119}">
      <dgm:prSet/>
      <dgm:spPr/>
      <dgm:t>
        <a:bodyPr/>
        <a:lstStyle/>
        <a:p>
          <a:endParaRPr lang="zh-CN" altLang="en-US"/>
        </a:p>
      </dgm:t>
    </dgm:pt>
    <dgm:pt modelId="{13309A06-647C-4F34-BE6E-BF8BDB2D6F0E}" type="sibTrans" cxnId="{2AFC5738-D230-4552-858B-8C69F2F0A119}">
      <dgm:prSet/>
      <dgm:spPr/>
      <dgm:t>
        <a:bodyPr/>
        <a:lstStyle/>
        <a:p>
          <a:endParaRPr lang="zh-CN" altLang="en-US"/>
        </a:p>
      </dgm:t>
    </dgm:pt>
    <dgm:pt modelId="{1497D1D2-A7FF-4E0B-B1EF-FF6218CEAA8F}">
      <dgm:prSet phldrT="[文本]"/>
      <dgm:spPr/>
      <dgm:t>
        <a:bodyPr/>
        <a:lstStyle/>
        <a:p>
          <a:r>
            <a:rPr lang="zh-CN" altLang="en-US" dirty="0"/>
            <a:t>未来的经济走势</a:t>
          </a:r>
        </a:p>
      </dgm:t>
    </dgm:pt>
    <dgm:pt modelId="{E3D607EC-7011-4C72-A672-8E34F8F93083}" type="parTrans" cxnId="{5162E303-5BA5-42AF-A3B8-410ADE571DE1}">
      <dgm:prSet/>
      <dgm:spPr/>
      <dgm:t>
        <a:bodyPr/>
        <a:lstStyle/>
        <a:p>
          <a:endParaRPr lang="zh-CN" altLang="en-US"/>
        </a:p>
      </dgm:t>
    </dgm:pt>
    <dgm:pt modelId="{73366E04-0FE5-4F7C-BD40-4D16CADAC50F}" type="sibTrans" cxnId="{5162E303-5BA5-42AF-A3B8-410ADE571DE1}">
      <dgm:prSet/>
      <dgm:spPr/>
      <dgm:t>
        <a:bodyPr/>
        <a:lstStyle/>
        <a:p>
          <a:endParaRPr lang="zh-CN" altLang="en-US"/>
        </a:p>
      </dgm:t>
    </dgm:pt>
    <dgm:pt modelId="{92D81593-1E47-4906-8F9F-9A1387A6D070}" type="pres">
      <dgm:prSet presAssocID="{0E05DC1F-A43A-4BE5-B372-D51B2E95BE59}" presName="Name0" presStyleCnt="0">
        <dgm:presLayoutVars>
          <dgm:dir/>
          <dgm:animLvl val="lvl"/>
          <dgm:resizeHandles val="exact"/>
        </dgm:presLayoutVars>
      </dgm:prSet>
      <dgm:spPr/>
    </dgm:pt>
    <dgm:pt modelId="{0234E8F2-E8C1-4EB6-A264-DFB13042105C}" type="pres">
      <dgm:prSet presAssocID="{F51F3993-8CA0-47AB-A8D8-4C2A059D90F6}" presName="composite" presStyleCnt="0"/>
      <dgm:spPr/>
    </dgm:pt>
    <dgm:pt modelId="{DCB6EC87-1E5A-4996-AC5A-6DFC28F637BF}" type="pres">
      <dgm:prSet presAssocID="{F51F3993-8CA0-47AB-A8D8-4C2A059D90F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6E1C480-000E-49D0-9DBC-FDE7345D6A22}" type="pres">
      <dgm:prSet presAssocID="{F51F3993-8CA0-47AB-A8D8-4C2A059D90F6}" presName="desTx" presStyleLbl="alignAccFollowNode1" presStyleIdx="0" presStyleCnt="2">
        <dgm:presLayoutVars>
          <dgm:bulletEnabled val="1"/>
        </dgm:presLayoutVars>
      </dgm:prSet>
      <dgm:spPr/>
    </dgm:pt>
    <dgm:pt modelId="{080BD716-63B5-4396-A558-60E9A82081B6}" type="pres">
      <dgm:prSet presAssocID="{8E3045D0-3D15-4165-98BF-7EAAB664EC1B}" presName="space" presStyleCnt="0"/>
      <dgm:spPr/>
    </dgm:pt>
    <dgm:pt modelId="{40FFC54E-4680-4ED2-A05D-366B8DF88BBA}" type="pres">
      <dgm:prSet presAssocID="{D6692F69-2ABF-40D5-BE45-34182F80E442}" presName="composite" presStyleCnt="0"/>
      <dgm:spPr/>
    </dgm:pt>
    <dgm:pt modelId="{98D4606C-1815-4D14-B4A9-6C84AA1E5FB7}" type="pres">
      <dgm:prSet presAssocID="{D6692F69-2ABF-40D5-BE45-34182F80E442}" presName="parTx" presStyleLbl="alignNode1" presStyleIdx="1" presStyleCnt="2" custLinFactNeighborX="2244" custLinFactNeighborY="-4419">
        <dgm:presLayoutVars>
          <dgm:chMax val="0"/>
          <dgm:chPref val="0"/>
          <dgm:bulletEnabled val="1"/>
        </dgm:presLayoutVars>
      </dgm:prSet>
      <dgm:spPr/>
    </dgm:pt>
    <dgm:pt modelId="{D9C8E8AA-6A93-4E8C-AB98-EE5BA8E98178}" type="pres">
      <dgm:prSet presAssocID="{D6692F69-2ABF-40D5-BE45-34182F80E44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162E303-5BA5-42AF-A3B8-410ADE571DE1}" srcId="{D6692F69-2ABF-40D5-BE45-34182F80E442}" destId="{1497D1D2-A7FF-4E0B-B1EF-FF6218CEAA8F}" srcOrd="4" destOrd="0" parTransId="{E3D607EC-7011-4C72-A672-8E34F8F93083}" sibTransId="{73366E04-0FE5-4F7C-BD40-4D16CADAC50F}"/>
    <dgm:cxn modelId="{28EDB506-153E-40E3-94C5-49A487245A1C}" type="presOf" srcId="{8BC66785-7F06-43E2-89BE-6E47F2D28A6D}" destId="{E6E1C480-000E-49D0-9DBC-FDE7345D6A22}" srcOrd="0" destOrd="7" presId="urn:microsoft.com/office/officeart/2005/8/layout/hList1"/>
    <dgm:cxn modelId="{BCB1390F-A9B7-44A3-8820-8520F69F4A7B}" type="presOf" srcId="{A304725F-1192-487E-BF15-565D534194EF}" destId="{E6E1C480-000E-49D0-9DBC-FDE7345D6A22}" srcOrd="0" destOrd="0" presId="urn:microsoft.com/office/officeart/2005/8/layout/hList1"/>
    <dgm:cxn modelId="{0C4F3D16-0192-4788-BF48-68B2DB3C9E63}" type="presOf" srcId="{81641B3C-C1B8-4166-B6E5-01D8FF8CE170}" destId="{D9C8E8AA-6A93-4E8C-AB98-EE5BA8E98178}" srcOrd="0" destOrd="2" presId="urn:microsoft.com/office/officeart/2005/8/layout/hList1"/>
    <dgm:cxn modelId="{EC4B251B-8A7D-490D-94EA-06D9BB3461BC}" type="presOf" srcId="{F51F3993-8CA0-47AB-A8D8-4C2A059D90F6}" destId="{DCB6EC87-1E5A-4996-AC5A-6DFC28F637BF}" srcOrd="0" destOrd="0" presId="urn:microsoft.com/office/officeart/2005/8/layout/hList1"/>
    <dgm:cxn modelId="{B1718221-FA27-4202-87E8-74F25D30CBE4}" srcId="{F51F3993-8CA0-47AB-A8D8-4C2A059D90F6}" destId="{4E00FC55-4967-49D8-AAB4-11536727BFF8}" srcOrd="4" destOrd="0" parTransId="{8AFAE123-CB7F-48C9-A2F4-1E37842FBBD9}" sibTransId="{C359ACC2-FBD4-416A-97E6-07C526B4D6D7}"/>
    <dgm:cxn modelId="{22709E2B-2E82-4983-A5A3-A458A6E284C1}" srcId="{0E05DC1F-A43A-4BE5-B372-D51B2E95BE59}" destId="{F51F3993-8CA0-47AB-A8D8-4C2A059D90F6}" srcOrd="0" destOrd="0" parTransId="{7307C745-363F-41C1-91E2-216A8AC3C55D}" sibTransId="{8E3045D0-3D15-4165-98BF-7EAAB664EC1B}"/>
    <dgm:cxn modelId="{FB6C3B31-7AA6-4A58-A9C4-417B233A5562}" srcId="{D6692F69-2ABF-40D5-BE45-34182F80E442}" destId="{876CBA96-8A75-413C-AB51-BDA09FC34276}" srcOrd="0" destOrd="0" parTransId="{CE96AD95-6AF8-43C6-B871-444E4557604E}" sibTransId="{98169244-6F4D-4176-83EA-4372BDD739B6}"/>
    <dgm:cxn modelId="{ABDEE133-303A-41B8-AD67-201762147438}" type="presOf" srcId="{4E00FC55-4967-49D8-AAB4-11536727BFF8}" destId="{E6E1C480-000E-49D0-9DBC-FDE7345D6A22}" srcOrd="0" destOrd="4" presId="urn:microsoft.com/office/officeart/2005/8/layout/hList1"/>
    <dgm:cxn modelId="{2AFC5738-D230-4552-858B-8C69F2F0A119}" srcId="{D6692F69-2ABF-40D5-BE45-34182F80E442}" destId="{A9EFDCFA-C0E4-430A-B7E7-F4A0F9F09FFC}" srcOrd="3" destOrd="0" parTransId="{F877D1C8-7727-40C3-B064-FD4B19DB24B8}" sibTransId="{13309A06-647C-4F34-BE6E-BF8BDB2D6F0E}"/>
    <dgm:cxn modelId="{BDCAF240-6EEB-4B9A-85E9-5B532C03377F}" srcId="{F51F3993-8CA0-47AB-A8D8-4C2A059D90F6}" destId="{1511967C-28BD-49DC-9AFC-ADA6F08FCAE0}" srcOrd="3" destOrd="0" parTransId="{A9BAF9A0-791B-4668-A317-7E3C6D0C7095}" sibTransId="{F13820DF-BF34-424E-85D3-209011B5E55E}"/>
    <dgm:cxn modelId="{39EC9D60-132B-4B1F-9958-6742CE510EAB}" type="presOf" srcId="{ED3898D5-A05F-4CBB-B340-50872913462C}" destId="{E6E1C480-000E-49D0-9DBC-FDE7345D6A22}" srcOrd="0" destOrd="1" presId="urn:microsoft.com/office/officeart/2005/8/layout/hList1"/>
    <dgm:cxn modelId="{D5252A64-C0AA-4CAB-B038-84264D523755}" srcId="{F51F3993-8CA0-47AB-A8D8-4C2A059D90F6}" destId="{ED3898D5-A05F-4CBB-B340-50872913462C}" srcOrd="1" destOrd="0" parTransId="{6887B7E0-7170-4A1A-86C5-27DCE4409C46}" sibTransId="{5092903A-8035-4D6B-B876-A97B69944CAF}"/>
    <dgm:cxn modelId="{DE4D1967-55FF-494F-8364-6E2B6BB204D3}" srcId="{D6692F69-2ABF-40D5-BE45-34182F80E442}" destId="{6E355A2E-C9CA-438B-8487-BFD86126B9BB}" srcOrd="1" destOrd="0" parTransId="{A84D651A-BF70-4257-9273-6E6E6B136F9E}" sibTransId="{934816F2-D67E-4A06-8AF5-F7DBE6105F47}"/>
    <dgm:cxn modelId="{EE57DC67-66D8-4ED5-B3CC-B41F1EE09A7C}" type="presOf" srcId="{1511967C-28BD-49DC-9AFC-ADA6F08FCAE0}" destId="{E6E1C480-000E-49D0-9DBC-FDE7345D6A22}" srcOrd="0" destOrd="3" presId="urn:microsoft.com/office/officeart/2005/8/layout/hList1"/>
    <dgm:cxn modelId="{3D38594B-4F6D-4942-81FF-5ED2050AD884}" srcId="{D6692F69-2ABF-40D5-BE45-34182F80E442}" destId="{81641B3C-C1B8-4166-B6E5-01D8FF8CE170}" srcOrd="2" destOrd="0" parTransId="{A5C2256D-552A-40F1-8A5B-9289452A25A1}" sibTransId="{19C0D93A-062C-43A3-90E3-92F9FAC07B2F}"/>
    <dgm:cxn modelId="{92D5264E-77A9-4AF6-8682-F6678C94FEDC}" type="presOf" srcId="{32072A8B-FAB7-4EF7-9A5E-90E28EE715F9}" destId="{E6E1C480-000E-49D0-9DBC-FDE7345D6A22}" srcOrd="0" destOrd="8" presId="urn:microsoft.com/office/officeart/2005/8/layout/hList1"/>
    <dgm:cxn modelId="{2DB98A53-9B80-4821-9B4B-764C0B7C4042}" srcId="{F51F3993-8CA0-47AB-A8D8-4C2A059D90F6}" destId="{8BC66785-7F06-43E2-89BE-6E47F2D28A6D}" srcOrd="7" destOrd="0" parTransId="{EA6DA555-A733-4976-82B5-1D6B5D3BADCE}" sibTransId="{9B9C13FC-C763-4C42-899D-E2B35E4B1610}"/>
    <dgm:cxn modelId="{EBF24874-F865-4B3A-A35D-EDA5B4BD9AD5}" srcId="{F51F3993-8CA0-47AB-A8D8-4C2A059D90F6}" destId="{B524AC45-C427-4098-BEAE-3EC2DF39418A}" srcOrd="2" destOrd="0" parTransId="{D1CD61E8-139A-463F-A77C-7520F0ACB691}" sibTransId="{BE3E7F94-844E-46A1-9F5F-1C9D9CFADA64}"/>
    <dgm:cxn modelId="{A873C67E-C133-4E3C-BDF0-0379585F7830}" type="presOf" srcId="{1497D1D2-A7FF-4E0B-B1EF-FF6218CEAA8F}" destId="{D9C8E8AA-6A93-4E8C-AB98-EE5BA8E98178}" srcOrd="0" destOrd="4" presId="urn:microsoft.com/office/officeart/2005/8/layout/hList1"/>
    <dgm:cxn modelId="{7DD35E83-5914-473D-B64E-C38458567595}" type="presOf" srcId="{D6692F69-2ABF-40D5-BE45-34182F80E442}" destId="{98D4606C-1815-4D14-B4A9-6C84AA1E5FB7}" srcOrd="0" destOrd="0" presId="urn:microsoft.com/office/officeart/2005/8/layout/hList1"/>
    <dgm:cxn modelId="{03E5B388-F39D-4980-9A54-357DC4AD367A}" type="presOf" srcId="{876CBA96-8A75-413C-AB51-BDA09FC34276}" destId="{D9C8E8AA-6A93-4E8C-AB98-EE5BA8E98178}" srcOrd="0" destOrd="0" presId="urn:microsoft.com/office/officeart/2005/8/layout/hList1"/>
    <dgm:cxn modelId="{0F6B078E-47DA-45B0-B4CB-13BF1E42031C}" type="presOf" srcId="{0E05DC1F-A43A-4BE5-B372-D51B2E95BE59}" destId="{92D81593-1E47-4906-8F9F-9A1387A6D070}" srcOrd="0" destOrd="0" presId="urn:microsoft.com/office/officeart/2005/8/layout/hList1"/>
    <dgm:cxn modelId="{98CB7491-E314-4F0C-A4D1-6209F103562D}" type="presOf" srcId="{DF9B6433-73C2-4C27-8003-413D5B540FBB}" destId="{E6E1C480-000E-49D0-9DBC-FDE7345D6A22}" srcOrd="0" destOrd="5" presId="urn:microsoft.com/office/officeart/2005/8/layout/hList1"/>
    <dgm:cxn modelId="{013E2894-E268-424B-92B4-992466507A2A}" srcId="{F51F3993-8CA0-47AB-A8D8-4C2A059D90F6}" destId="{D8BA2497-1613-4833-8EDC-6792B57FE8E6}" srcOrd="6" destOrd="0" parTransId="{4CE7387B-AE4A-4D14-85E8-3B7621620265}" sibTransId="{8D8374F7-13C7-45F9-8663-6564A779D919}"/>
    <dgm:cxn modelId="{ADFD9B97-7DBF-4E55-967A-3FE46167134A}" srcId="{F51F3993-8CA0-47AB-A8D8-4C2A059D90F6}" destId="{32072A8B-FAB7-4EF7-9A5E-90E28EE715F9}" srcOrd="8" destOrd="0" parTransId="{720A09F7-B630-4A37-845C-8CC9374034DB}" sibTransId="{F4706D72-8E9F-4EBE-B520-951F1A7A3BC1}"/>
    <dgm:cxn modelId="{BFB1549D-20B6-4AAC-87C7-0D21316B52B8}" type="presOf" srcId="{B524AC45-C427-4098-BEAE-3EC2DF39418A}" destId="{E6E1C480-000E-49D0-9DBC-FDE7345D6A22}" srcOrd="0" destOrd="2" presId="urn:microsoft.com/office/officeart/2005/8/layout/hList1"/>
    <dgm:cxn modelId="{6092C7B5-623D-46A3-9C0B-B72AF926B5B6}" type="presOf" srcId="{A9EFDCFA-C0E4-430A-B7E7-F4A0F9F09FFC}" destId="{D9C8E8AA-6A93-4E8C-AB98-EE5BA8E98178}" srcOrd="0" destOrd="3" presId="urn:microsoft.com/office/officeart/2005/8/layout/hList1"/>
    <dgm:cxn modelId="{C031C0BF-1E60-4A1B-B1C1-13455ACC4C31}" type="presOf" srcId="{D8BA2497-1613-4833-8EDC-6792B57FE8E6}" destId="{E6E1C480-000E-49D0-9DBC-FDE7345D6A22}" srcOrd="0" destOrd="6" presId="urn:microsoft.com/office/officeart/2005/8/layout/hList1"/>
    <dgm:cxn modelId="{8DD338C0-9AE2-4094-879F-E8C1688D4EFF}" srcId="{F51F3993-8CA0-47AB-A8D8-4C2A059D90F6}" destId="{DF9B6433-73C2-4C27-8003-413D5B540FBB}" srcOrd="5" destOrd="0" parTransId="{0BB26E48-561B-462E-9370-96484CCE754A}" sibTransId="{0BBC207D-D48D-42EC-B563-F2730FD8B1C3}"/>
    <dgm:cxn modelId="{5B7AE3D7-F806-4CC4-A60F-BCD40C0A6496}" srcId="{0E05DC1F-A43A-4BE5-B372-D51B2E95BE59}" destId="{D6692F69-2ABF-40D5-BE45-34182F80E442}" srcOrd="1" destOrd="0" parTransId="{9244CC38-CF9C-4180-9329-17A05F73D9A9}" sibTransId="{D0C413C5-BD8A-4715-AC89-5B454402F189}"/>
    <dgm:cxn modelId="{6307A2DC-91DF-4D31-9349-B3749DA65979}" type="presOf" srcId="{6E355A2E-C9CA-438B-8487-BFD86126B9BB}" destId="{D9C8E8AA-6A93-4E8C-AB98-EE5BA8E98178}" srcOrd="0" destOrd="1" presId="urn:microsoft.com/office/officeart/2005/8/layout/hList1"/>
    <dgm:cxn modelId="{35ACF3ED-6351-4E52-BD51-6FCD2EEA78D9}" srcId="{F51F3993-8CA0-47AB-A8D8-4C2A059D90F6}" destId="{A304725F-1192-487E-BF15-565D534194EF}" srcOrd="0" destOrd="0" parTransId="{9C66333F-CCFF-4074-B82E-A70D10918A52}" sibTransId="{C0CA543A-5C15-47D0-ABC4-B02BB5366D37}"/>
    <dgm:cxn modelId="{08276B23-70E4-4663-965F-3B950DFE421A}" type="presParOf" srcId="{92D81593-1E47-4906-8F9F-9A1387A6D070}" destId="{0234E8F2-E8C1-4EB6-A264-DFB13042105C}" srcOrd="0" destOrd="0" presId="urn:microsoft.com/office/officeart/2005/8/layout/hList1"/>
    <dgm:cxn modelId="{561402B1-A148-4620-8EA2-CD2560AAF90A}" type="presParOf" srcId="{0234E8F2-E8C1-4EB6-A264-DFB13042105C}" destId="{DCB6EC87-1E5A-4996-AC5A-6DFC28F637BF}" srcOrd="0" destOrd="0" presId="urn:microsoft.com/office/officeart/2005/8/layout/hList1"/>
    <dgm:cxn modelId="{5AB819C0-DD6E-4ADC-AC55-5B4E14441F0D}" type="presParOf" srcId="{0234E8F2-E8C1-4EB6-A264-DFB13042105C}" destId="{E6E1C480-000E-49D0-9DBC-FDE7345D6A22}" srcOrd="1" destOrd="0" presId="urn:microsoft.com/office/officeart/2005/8/layout/hList1"/>
    <dgm:cxn modelId="{CC27F988-E179-4492-9195-C9A5C53C4A39}" type="presParOf" srcId="{92D81593-1E47-4906-8F9F-9A1387A6D070}" destId="{080BD716-63B5-4396-A558-60E9A82081B6}" srcOrd="1" destOrd="0" presId="urn:microsoft.com/office/officeart/2005/8/layout/hList1"/>
    <dgm:cxn modelId="{29A6B9A1-2ED4-46D2-91E5-7312142BDB0C}" type="presParOf" srcId="{92D81593-1E47-4906-8F9F-9A1387A6D070}" destId="{40FFC54E-4680-4ED2-A05D-366B8DF88BBA}" srcOrd="2" destOrd="0" presId="urn:microsoft.com/office/officeart/2005/8/layout/hList1"/>
    <dgm:cxn modelId="{61C1E15E-8A24-456F-B57E-ACD266E7653C}" type="presParOf" srcId="{40FFC54E-4680-4ED2-A05D-366B8DF88BBA}" destId="{98D4606C-1815-4D14-B4A9-6C84AA1E5FB7}" srcOrd="0" destOrd="0" presId="urn:microsoft.com/office/officeart/2005/8/layout/hList1"/>
    <dgm:cxn modelId="{EADEEC04-2544-4547-99DC-99D8E832B301}" type="presParOf" srcId="{40FFC54E-4680-4ED2-A05D-366B8DF88BBA}" destId="{D9C8E8AA-6A93-4E8C-AB98-EE5BA8E981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E438DD-755F-497D-AE56-D7BAA4BEEA7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BD096D5-8800-4EB4-A961-D536485CB552}">
      <dgm:prSet phldrT="[文本]"/>
      <dgm:spPr/>
      <dgm:t>
        <a:bodyPr/>
        <a:lstStyle/>
        <a:p>
          <a:r>
            <a:rPr lang="zh-CN" altLang="en-US" dirty="0"/>
            <a:t>社会价值观</a:t>
          </a:r>
        </a:p>
      </dgm:t>
    </dgm:pt>
    <dgm:pt modelId="{147A24E9-4399-469E-B205-E0EE72FA7E18}" type="parTrans" cxnId="{E717EEB1-B76A-42D6-B6B2-CDDB316D38B4}">
      <dgm:prSet/>
      <dgm:spPr/>
      <dgm:t>
        <a:bodyPr/>
        <a:lstStyle/>
        <a:p>
          <a:endParaRPr lang="zh-CN" altLang="en-US"/>
        </a:p>
      </dgm:t>
    </dgm:pt>
    <dgm:pt modelId="{C306CFD1-8558-4F6A-9707-ACFBFDF4013B}" type="sibTrans" cxnId="{E717EEB1-B76A-42D6-B6B2-CDDB316D38B4}">
      <dgm:prSet/>
      <dgm:spPr/>
      <dgm:t>
        <a:bodyPr/>
        <a:lstStyle/>
        <a:p>
          <a:endParaRPr lang="zh-CN" altLang="en-US"/>
        </a:p>
      </dgm:t>
    </dgm:pt>
    <dgm:pt modelId="{2985442A-F054-49EA-916C-D97850D99B29}">
      <dgm:prSet phldrT="[文本]"/>
      <dgm:spPr/>
      <dgm:t>
        <a:bodyPr/>
        <a:lstStyle/>
        <a:p>
          <a:r>
            <a:rPr lang="zh-CN" altLang="en-US" dirty="0"/>
            <a:t>职业取向</a:t>
          </a:r>
        </a:p>
      </dgm:t>
    </dgm:pt>
    <dgm:pt modelId="{E62BF1FE-585E-485E-B9EA-F51CE7F70496}" type="parTrans" cxnId="{2243A480-849C-42CE-9A67-FF16E5487F7E}">
      <dgm:prSet/>
      <dgm:spPr/>
      <dgm:t>
        <a:bodyPr/>
        <a:lstStyle/>
        <a:p>
          <a:endParaRPr lang="zh-CN" altLang="en-US"/>
        </a:p>
      </dgm:t>
    </dgm:pt>
    <dgm:pt modelId="{0F212CF1-F051-4117-BB10-6E6871C5FF01}" type="sibTrans" cxnId="{2243A480-849C-42CE-9A67-FF16E5487F7E}">
      <dgm:prSet/>
      <dgm:spPr/>
      <dgm:t>
        <a:bodyPr/>
        <a:lstStyle/>
        <a:p>
          <a:endParaRPr lang="zh-CN" altLang="en-US"/>
        </a:p>
      </dgm:t>
    </dgm:pt>
    <dgm:pt modelId="{1946FCE1-41C3-4096-876A-B278841B9E6C}">
      <dgm:prSet phldrT="[文本]"/>
      <dgm:spPr/>
      <dgm:t>
        <a:bodyPr/>
        <a:lstStyle/>
        <a:p>
          <a:r>
            <a:rPr lang="zh-CN" altLang="en-US" dirty="0"/>
            <a:t>职业技能</a:t>
          </a:r>
        </a:p>
      </dgm:t>
    </dgm:pt>
    <dgm:pt modelId="{088784EA-5519-4D62-9556-36DC45E75F6A}" type="parTrans" cxnId="{275F5626-9943-4F6D-BE46-FC498139D5AA}">
      <dgm:prSet/>
      <dgm:spPr/>
      <dgm:t>
        <a:bodyPr/>
        <a:lstStyle/>
        <a:p>
          <a:endParaRPr lang="zh-CN" altLang="en-US"/>
        </a:p>
      </dgm:t>
    </dgm:pt>
    <dgm:pt modelId="{CDEF93C6-4779-446F-AC1A-0FD689E0A8BE}" type="sibTrans" cxnId="{275F5626-9943-4F6D-BE46-FC498139D5AA}">
      <dgm:prSet/>
      <dgm:spPr/>
      <dgm:t>
        <a:bodyPr/>
        <a:lstStyle/>
        <a:p>
          <a:endParaRPr lang="zh-CN" altLang="en-US"/>
        </a:p>
      </dgm:t>
    </dgm:pt>
    <dgm:pt modelId="{6CEFC230-0A65-41A7-AB5B-EF349FF886F5}">
      <dgm:prSet phldrT="[文本]"/>
      <dgm:spPr/>
      <dgm:t>
        <a:bodyPr/>
        <a:lstStyle/>
        <a:p>
          <a:r>
            <a:rPr lang="zh-CN" altLang="en-US"/>
            <a:t>职业</a:t>
          </a:r>
          <a:r>
            <a:rPr lang="zh-CN" altLang="en-US" dirty="0"/>
            <a:t>习惯</a:t>
          </a:r>
        </a:p>
      </dgm:t>
    </dgm:pt>
    <dgm:pt modelId="{C6E7D04B-23AA-43DF-A365-BD3F4405A2E4}" type="parTrans" cxnId="{A0BD59A3-0BC6-4410-9849-4A516CE84DA7}">
      <dgm:prSet/>
      <dgm:spPr/>
      <dgm:t>
        <a:bodyPr/>
        <a:lstStyle/>
        <a:p>
          <a:endParaRPr lang="zh-CN" altLang="en-US"/>
        </a:p>
      </dgm:t>
    </dgm:pt>
    <dgm:pt modelId="{BB5CB363-D2C3-4E2B-953E-2E67ECDF077F}" type="sibTrans" cxnId="{A0BD59A3-0BC6-4410-9849-4A516CE84DA7}">
      <dgm:prSet/>
      <dgm:spPr/>
      <dgm:t>
        <a:bodyPr/>
        <a:lstStyle/>
        <a:p>
          <a:endParaRPr lang="zh-CN" altLang="en-US"/>
        </a:p>
      </dgm:t>
    </dgm:pt>
    <dgm:pt modelId="{B766B933-1FF5-4EF1-8103-4D9334B74382}" type="pres">
      <dgm:prSet presAssocID="{80E438DD-755F-497D-AE56-D7BAA4BEEA78}" presName="arrowDiagram" presStyleCnt="0">
        <dgm:presLayoutVars>
          <dgm:chMax val="5"/>
          <dgm:dir/>
          <dgm:resizeHandles val="exact"/>
        </dgm:presLayoutVars>
      </dgm:prSet>
      <dgm:spPr/>
    </dgm:pt>
    <dgm:pt modelId="{1563F419-5A3A-474A-A46A-5CD7EEC326EF}" type="pres">
      <dgm:prSet presAssocID="{80E438DD-755F-497D-AE56-D7BAA4BEEA78}" presName="arrow" presStyleLbl="bgShp" presStyleIdx="0" presStyleCnt="1"/>
      <dgm:spPr/>
    </dgm:pt>
    <dgm:pt modelId="{DDC9B3F7-2C08-4175-9DF8-1AEB8CB45E2B}" type="pres">
      <dgm:prSet presAssocID="{80E438DD-755F-497D-AE56-D7BAA4BEEA78}" presName="arrowDiagram4" presStyleCnt="0"/>
      <dgm:spPr/>
    </dgm:pt>
    <dgm:pt modelId="{A3FC0A6F-1B09-4EED-9627-267406520301}" type="pres">
      <dgm:prSet presAssocID="{CBD096D5-8800-4EB4-A961-D536485CB552}" presName="bullet4a" presStyleLbl="node1" presStyleIdx="0" presStyleCnt="4"/>
      <dgm:spPr/>
    </dgm:pt>
    <dgm:pt modelId="{53238534-549D-48A5-9469-4B1AA10AE643}" type="pres">
      <dgm:prSet presAssocID="{CBD096D5-8800-4EB4-A961-D536485CB552}" presName="textBox4a" presStyleLbl="revTx" presStyleIdx="0" presStyleCnt="4">
        <dgm:presLayoutVars>
          <dgm:bulletEnabled val="1"/>
        </dgm:presLayoutVars>
      </dgm:prSet>
      <dgm:spPr/>
    </dgm:pt>
    <dgm:pt modelId="{6B3D9467-D0AA-4330-9645-274A8C1B758F}" type="pres">
      <dgm:prSet presAssocID="{2985442A-F054-49EA-916C-D97850D99B29}" presName="bullet4b" presStyleLbl="node1" presStyleIdx="1" presStyleCnt="4"/>
      <dgm:spPr/>
    </dgm:pt>
    <dgm:pt modelId="{56508D0F-46D0-4004-BF15-DA2137DE98F7}" type="pres">
      <dgm:prSet presAssocID="{2985442A-F054-49EA-916C-D97850D99B29}" presName="textBox4b" presStyleLbl="revTx" presStyleIdx="1" presStyleCnt="4" custScaleX="57413">
        <dgm:presLayoutVars>
          <dgm:bulletEnabled val="1"/>
        </dgm:presLayoutVars>
      </dgm:prSet>
      <dgm:spPr/>
    </dgm:pt>
    <dgm:pt modelId="{F92C8F49-B16C-4C33-832F-10CAE18EC81A}" type="pres">
      <dgm:prSet presAssocID="{1946FCE1-41C3-4096-876A-B278841B9E6C}" presName="bullet4c" presStyleLbl="node1" presStyleIdx="2" presStyleCnt="4"/>
      <dgm:spPr/>
    </dgm:pt>
    <dgm:pt modelId="{A194BF17-DA1B-43C1-BE31-C13728ECD135}" type="pres">
      <dgm:prSet presAssocID="{1946FCE1-41C3-4096-876A-B278841B9E6C}" presName="textBox4c" presStyleLbl="revTx" presStyleIdx="2" presStyleCnt="4" custScaleX="75611">
        <dgm:presLayoutVars>
          <dgm:bulletEnabled val="1"/>
        </dgm:presLayoutVars>
      </dgm:prSet>
      <dgm:spPr/>
    </dgm:pt>
    <dgm:pt modelId="{24E36DB1-202B-416B-8CAE-A5C1FDAD1E08}" type="pres">
      <dgm:prSet presAssocID="{6CEFC230-0A65-41A7-AB5B-EF349FF886F5}" presName="bullet4d" presStyleLbl="node1" presStyleIdx="3" presStyleCnt="4"/>
      <dgm:spPr/>
    </dgm:pt>
    <dgm:pt modelId="{8DE8BB4E-CEFE-413F-BC14-97B046F32874}" type="pres">
      <dgm:prSet presAssocID="{6CEFC230-0A65-41A7-AB5B-EF349FF886F5}" presName="textBox4d" presStyleLbl="revTx" presStyleIdx="3" presStyleCnt="4" custScaleX="64157">
        <dgm:presLayoutVars>
          <dgm:bulletEnabled val="1"/>
        </dgm:presLayoutVars>
      </dgm:prSet>
      <dgm:spPr/>
    </dgm:pt>
  </dgm:ptLst>
  <dgm:cxnLst>
    <dgm:cxn modelId="{B997CE06-4D23-40DE-8ABE-A39A13E48FF2}" type="presOf" srcId="{CBD096D5-8800-4EB4-A961-D536485CB552}" destId="{53238534-549D-48A5-9469-4B1AA10AE643}" srcOrd="0" destOrd="0" presId="urn:microsoft.com/office/officeart/2005/8/layout/arrow2"/>
    <dgm:cxn modelId="{57DA9011-2214-49F2-B086-FD3036651011}" type="presOf" srcId="{2985442A-F054-49EA-916C-D97850D99B29}" destId="{56508D0F-46D0-4004-BF15-DA2137DE98F7}" srcOrd="0" destOrd="0" presId="urn:microsoft.com/office/officeart/2005/8/layout/arrow2"/>
    <dgm:cxn modelId="{275F5626-9943-4F6D-BE46-FC498139D5AA}" srcId="{80E438DD-755F-497D-AE56-D7BAA4BEEA78}" destId="{1946FCE1-41C3-4096-876A-B278841B9E6C}" srcOrd="2" destOrd="0" parTransId="{088784EA-5519-4D62-9556-36DC45E75F6A}" sibTransId="{CDEF93C6-4779-446F-AC1A-0FD689E0A8BE}"/>
    <dgm:cxn modelId="{A9E19D43-A520-4E5A-B612-1161FCA27FF2}" type="presOf" srcId="{80E438DD-755F-497D-AE56-D7BAA4BEEA78}" destId="{B766B933-1FF5-4EF1-8103-4D9334B74382}" srcOrd="0" destOrd="0" presId="urn:microsoft.com/office/officeart/2005/8/layout/arrow2"/>
    <dgm:cxn modelId="{B3143E46-0003-4847-9680-447E23F3497B}" type="presOf" srcId="{6CEFC230-0A65-41A7-AB5B-EF349FF886F5}" destId="{8DE8BB4E-CEFE-413F-BC14-97B046F32874}" srcOrd="0" destOrd="0" presId="urn:microsoft.com/office/officeart/2005/8/layout/arrow2"/>
    <dgm:cxn modelId="{BC4D444F-19A9-4709-9B40-C2D9490697B4}" type="presOf" srcId="{1946FCE1-41C3-4096-876A-B278841B9E6C}" destId="{A194BF17-DA1B-43C1-BE31-C13728ECD135}" srcOrd="0" destOrd="0" presId="urn:microsoft.com/office/officeart/2005/8/layout/arrow2"/>
    <dgm:cxn modelId="{2243A480-849C-42CE-9A67-FF16E5487F7E}" srcId="{80E438DD-755F-497D-AE56-D7BAA4BEEA78}" destId="{2985442A-F054-49EA-916C-D97850D99B29}" srcOrd="1" destOrd="0" parTransId="{E62BF1FE-585E-485E-B9EA-F51CE7F70496}" sibTransId="{0F212CF1-F051-4117-BB10-6E6871C5FF01}"/>
    <dgm:cxn modelId="{A0BD59A3-0BC6-4410-9849-4A516CE84DA7}" srcId="{80E438DD-755F-497D-AE56-D7BAA4BEEA78}" destId="{6CEFC230-0A65-41A7-AB5B-EF349FF886F5}" srcOrd="3" destOrd="0" parTransId="{C6E7D04B-23AA-43DF-A365-BD3F4405A2E4}" sibTransId="{BB5CB363-D2C3-4E2B-953E-2E67ECDF077F}"/>
    <dgm:cxn modelId="{E717EEB1-B76A-42D6-B6B2-CDDB316D38B4}" srcId="{80E438DD-755F-497D-AE56-D7BAA4BEEA78}" destId="{CBD096D5-8800-4EB4-A961-D536485CB552}" srcOrd="0" destOrd="0" parTransId="{147A24E9-4399-469E-B205-E0EE72FA7E18}" sibTransId="{C306CFD1-8558-4F6A-9707-ACFBFDF4013B}"/>
    <dgm:cxn modelId="{A8C60F44-A6EB-4C55-B3A4-E70303722C7C}" type="presParOf" srcId="{B766B933-1FF5-4EF1-8103-4D9334B74382}" destId="{1563F419-5A3A-474A-A46A-5CD7EEC326EF}" srcOrd="0" destOrd="0" presId="urn:microsoft.com/office/officeart/2005/8/layout/arrow2"/>
    <dgm:cxn modelId="{C754D9DD-3F12-45B9-898E-E1D019FF8ACF}" type="presParOf" srcId="{B766B933-1FF5-4EF1-8103-4D9334B74382}" destId="{DDC9B3F7-2C08-4175-9DF8-1AEB8CB45E2B}" srcOrd="1" destOrd="0" presId="urn:microsoft.com/office/officeart/2005/8/layout/arrow2"/>
    <dgm:cxn modelId="{EF3732DE-A987-45A4-8C12-3384DC59C5C2}" type="presParOf" srcId="{DDC9B3F7-2C08-4175-9DF8-1AEB8CB45E2B}" destId="{A3FC0A6F-1B09-4EED-9627-267406520301}" srcOrd="0" destOrd="0" presId="urn:microsoft.com/office/officeart/2005/8/layout/arrow2"/>
    <dgm:cxn modelId="{97CEFC08-BA66-449D-9A69-CF5D30DD1328}" type="presParOf" srcId="{DDC9B3F7-2C08-4175-9DF8-1AEB8CB45E2B}" destId="{53238534-549D-48A5-9469-4B1AA10AE643}" srcOrd="1" destOrd="0" presId="urn:microsoft.com/office/officeart/2005/8/layout/arrow2"/>
    <dgm:cxn modelId="{523758D0-1401-45FD-8540-619273D0C3FC}" type="presParOf" srcId="{DDC9B3F7-2C08-4175-9DF8-1AEB8CB45E2B}" destId="{6B3D9467-D0AA-4330-9645-274A8C1B758F}" srcOrd="2" destOrd="0" presId="urn:microsoft.com/office/officeart/2005/8/layout/arrow2"/>
    <dgm:cxn modelId="{4CDCFBE7-8DB4-4D6C-993F-BD7181473BF9}" type="presParOf" srcId="{DDC9B3F7-2C08-4175-9DF8-1AEB8CB45E2B}" destId="{56508D0F-46D0-4004-BF15-DA2137DE98F7}" srcOrd="3" destOrd="0" presId="urn:microsoft.com/office/officeart/2005/8/layout/arrow2"/>
    <dgm:cxn modelId="{70455D4E-79A5-4EF3-A6BA-2D20AB3300FA}" type="presParOf" srcId="{DDC9B3F7-2C08-4175-9DF8-1AEB8CB45E2B}" destId="{F92C8F49-B16C-4C33-832F-10CAE18EC81A}" srcOrd="4" destOrd="0" presId="urn:microsoft.com/office/officeart/2005/8/layout/arrow2"/>
    <dgm:cxn modelId="{A3958BC0-79BD-4650-A458-86516B24FADD}" type="presParOf" srcId="{DDC9B3F7-2C08-4175-9DF8-1AEB8CB45E2B}" destId="{A194BF17-DA1B-43C1-BE31-C13728ECD135}" srcOrd="5" destOrd="0" presId="urn:microsoft.com/office/officeart/2005/8/layout/arrow2"/>
    <dgm:cxn modelId="{1A613C82-B981-4C75-8F15-6207D69A59BF}" type="presParOf" srcId="{DDC9B3F7-2C08-4175-9DF8-1AEB8CB45E2B}" destId="{24E36DB1-202B-416B-8CAE-A5C1FDAD1E08}" srcOrd="6" destOrd="0" presId="urn:microsoft.com/office/officeart/2005/8/layout/arrow2"/>
    <dgm:cxn modelId="{3EA0521F-1AC3-46E0-B791-BCE4AA04BB36}" type="presParOf" srcId="{DDC9B3F7-2C08-4175-9DF8-1AEB8CB45E2B}" destId="{8DE8BB4E-CEFE-413F-BC14-97B046F3287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71E5D-CE1D-4251-92C5-6DC2545D0C9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23F357D-9A49-4F4E-BAD8-3C91144D24A4}">
      <dgm:prSet/>
      <dgm:spPr/>
      <dgm:t>
        <a:bodyPr/>
        <a:lstStyle/>
        <a:p>
          <a:r>
            <a:rPr lang="zh-CN" altLang="en-US" dirty="0"/>
            <a:t>人口规模</a:t>
          </a:r>
          <a:endParaRPr lang="zh-CN" dirty="0"/>
        </a:p>
      </dgm:t>
    </dgm:pt>
    <dgm:pt modelId="{1F5DACA6-D333-4113-BC21-5244F1A62306}" type="parTrans" cxnId="{1D9958B3-CE2F-4F8E-8348-2EE5182FED75}">
      <dgm:prSet/>
      <dgm:spPr/>
      <dgm:t>
        <a:bodyPr/>
        <a:lstStyle/>
        <a:p>
          <a:endParaRPr lang="zh-CN" altLang="en-US"/>
        </a:p>
      </dgm:t>
    </dgm:pt>
    <dgm:pt modelId="{EAE68CDB-E33C-40EF-B2EB-86B71D39A313}" type="sibTrans" cxnId="{1D9958B3-CE2F-4F8E-8348-2EE5182FED75}">
      <dgm:prSet/>
      <dgm:spPr/>
      <dgm:t>
        <a:bodyPr/>
        <a:lstStyle/>
        <a:p>
          <a:endParaRPr lang="zh-CN" altLang="en-US"/>
        </a:p>
      </dgm:t>
    </dgm:pt>
    <dgm:pt modelId="{647BA8C6-E3D2-40C8-932D-32228E96A17B}">
      <dgm:prSet/>
      <dgm:spPr/>
      <dgm:t>
        <a:bodyPr/>
        <a:lstStyle/>
        <a:p>
          <a:r>
            <a:rPr lang="zh-CN" altLang="en-US" dirty="0"/>
            <a:t>人口增长</a:t>
          </a:r>
          <a:endParaRPr lang="zh-CN" dirty="0"/>
        </a:p>
      </dgm:t>
    </dgm:pt>
    <dgm:pt modelId="{D26DDFC7-7495-47EC-B812-6D2A8A397399}" type="parTrans" cxnId="{3370C7F0-47E8-4821-A340-1FB107FF48A7}">
      <dgm:prSet/>
      <dgm:spPr/>
      <dgm:t>
        <a:bodyPr/>
        <a:lstStyle/>
        <a:p>
          <a:endParaRPr lang="zh-CN" altLang="en-US"/>
        </a:p>
      </dgm:t>
    </dgm:pt>
    <dgm:pt modelId="{B7A27572-5D0A-4A63-A5B7-CFD885621BC3}" type="sibTrans" cxnId="{3370C7F0-47E8-4821-A340-1FB107FF48A7}">
      <dgm:prSet/>
      <dgm:spPr/>
      <dgm:t>
        <a:bodyPr/>
        <a:lstStyle/>
        <a:p>
          <a:endParaRPr lang="zh-CN" altLang="en-US"/>
        </a:p>
      </dgm:t>
    </dgm:pt>
    <dgm:pt modelId="{DEC0B743-06D2-4934-88B4-AFAD70BA0D8C}">
      <dgm:prSet/>
      <dgm:spPr/>
      <dgm:t>
        <a:bodyPr/>
        <a:lstStyle/>
        <a:p>
          <a:r>
            <a:rPr lang="zh-CN" altLang="en-US" dirty="0"/>
            <a:t>人口结构</a:t>
          </a:r>
          <a:endParaRPr lang="zh-CN" dirty="0"/>
        </a:p>
      </dgm:t>
    </dgm:pt>
    <dgm:pt modelId="{69C76E59-811D-4CBD-8BC7-860223AFD564}" type="parTrans" cxnId="{BFF703C8-F6DC-44B9-B410-4E5442123031}">
      <dgm:prSet/>
      <dgm:spPr/>
      <dgm:t>
        <a:bodyPr/>
        <a:lstStyle/>
        <a:p>
          <a:endParaRPr lang="zh-CN" altLang="en-US"/>
        </a:p>
      </dgm:t>
    </dgm:pt>
    <dgm:pt modelId="{75A78743-356C-4AE4-A174-E8622FF4364A}" type="sibTrans" cxnId="{BFF703C8-F6DC-44B9-B410-4E5442123031}">
      <dgm:prSet/>
      <dgm:spPr/>
      <dgm:t>
        <a:bodyPr/>
        <a:lstStyle/>
        <a:p>
          <a:endParaRPr lang="zh-CN" altLang="en-US"/>
        </a:p>
      </dgm:t>
    </dgm:pt>
    <dgm:pt modelId="{E990F0A1-93C1-44B8-B082-EF6D80495428}">
      <dgm:prSet/>
      <dgm:spPr/>
      <dgm:t>
        <a:bodyPr/>
        <a:lstStyle/>
        <a:p>
          <a:r>
            <a:rPr lang="zh-CN" altLang="en-US" dirty="0"/>
            <a:t>人口地理环境分布密度</a:t>
          </a:r>
          <a:endParaRPr lang="zh-CN" dirty="0"/>
        </a:p>
      </dgm:t>
    </dgm:pt>
    <dgm:pt modelId="{1275781D-28F7-4589-94C3-0C86D367C214}" type="parTrans" cxnId="{E64B7010-94F0-4E91-A0E9-CE832C342A8A}">
      <dgm:prSet/>
      <dgm:spPr/>
      <dgm:t>
        <a:bodyPr/>
        <a:lstStyle/>
        <a:p>
          <a:endParaRPr lang="zh-CN" altLang="en-US"/>
        </a:p>
      </dgm:t>
    </dgm:pt>
    <dgm:pt modelId="{22D2C4CE-E03E-4065-AD4E-D7E6201F33E8}" type="sibTrans" cxnId="{E64B7010-94F0-4E91-A0E9-CE832C342A8A}">
      <dgm:prSet/>
      <dgm:spPr/>
      <dgm:t>
        <a:bodyPr/>
        <a:lstStyle/>
        <a:p>
          <a:endParaRPr lang="zh-CN" altLang="en-US"/>
        </a:p>
      </dgm:t>
    </dgm:pt>
    <dgm:pt modelId="{E9A70203-8B71-448F-9B1F-595E0D839D61}" type="pres">
      <dgm:prSet presAssocID="{9E771E5D-CE1D-4251-92C5-6DC2545D0C99}" presName="cycle" presStyleCnt="0">
        <dgm:presLayoutVars>
          <dgm:dir/>
          <dgm:resizeHandles val="exact"/>
        </dgm:presLayoutVars>
      </dgm:prSet>
      <dgm:spPr/>
    </dgm:pt>
    <dgm:pt modelId="{2EC7389D-9E85-4225-B582-697286018065}" type="pres">
      <dgm:prSet presAssocID="{423F357D-9A49-4F4E-BAD8-3C91144D24A4}" presName="node" presStyleLbl="node1" presStyleIdx="0" presStyleCnt="4">
        <dgm:presLayoutVars>
          <dgm:bulletEnabled val="1"/>
        </dgm:presLayoutVars>
      </dgm:prSet>
      <dgm:spPr/>
    </dgm:pt>
    <dgm:pt modelId="{14827D31-0F13-4BC5-937B-13F9E6DB2E32}" type="pres">
      <dgm:prSet presAssocID="{423F357D-9A49-4F4E-BAD8-3C91144D24A4}" presName="spNode" presStyleCnt="0"/>
      <dgm:spPr/>
    </dgm:pt>
    <dgm:pt modelId="{2A4D5E9E-B619-499B-BFEB-1B61EB5BFDDF}" type="pres">
      <dgm:prSet presAssocID="{EAE68CDB-E33C-40EF-B2EB-86B71D39A313}" presName="sibTrans" presStyleLbl="sibTrans1D1" presStyleIdx="0" presStyleCnt="4"/>
      <dgm:spPr/>
    </dgm:pt>
    <dgm:pt modelId="{6517E189-8C9C-46A3-822E-FA91402579D0}" type="pres">
      <dgm:prSet presAssocID="{647BA8C6-E3D2-40C8-932D-32228E96A17B}" presName="node" presStyleLbl="node1" presStyleIdx="1" presStyleCnt="4">
        <dgm:presLayoutVars>
          <dgm:bulletEnabled val="1"/>
        </dgm:presLayoutVars>
      </dgm:prSet>
      <dgm:spPr/>
    </dgm:pt>
    <dgm:pt modelId="{D27A48A5-21D6-427A-93E5-730BCAECB455}" type="pres">
      <dgm:prSet presAssocID="{647BA8C6-E3D2-40C8-932D-32228E96A17B}" presName="spNode" presStyleCnt="0"/>
      <dgm:spPr/>
    </dgm:pt>
    <dgm:pt modelId="{DE520823-7A17-4F84-B1FA-4629074CA543}" type="pres">
      <dgm:prSet presAssocID="{B7A27572-5D0A-4A63-A5B7-CFD885621BC3}" presName="sibTrans" presStyleLbl="sibTrans1D1" presStyleIdx="1" presStyleCnt="4"/>
      <dgm:spPr/>
    </dgm:pt>
    <dgm:pt modelId="{161AA92B-EA87-4BAF-A70D-EE79AE5E1862}" type="pres">
      <dgm:prSet presAssocID="{DEC0B743-06D2-4934-88B4-AFAD70BA0D8C}" presName="node" presStyleLbl="node1" presStyleIdx="2" presStyleCnt="4">
        <dgm:presLayoutVars>
          <dgm:bulletEnabled val="1"/>
        </dgm:presLayoutVars>
      </dgm:prSet>
      <dgm:spPr/>
    </dgm:pt>
    <dgm:pt modelId="{9A3028B8-6398-47B1-8EE0-7446AC94E98C}" type="pres">
      <dgm:prSet presAssocID="{DEC0B743-06D2-4934-88B4-AFAD70BA0D8C}" presName="spNode" presStyleCnt="0"/>
      <dgm:spPr/>
    </dgm:pt>
    <dgm:pt modelId="{EA0009C8-2CE3-4591-B48B-A192655C60E7}" type="pres">
      <dgm:prSet presAssocID="{75A78743-356C-4AE4-A174-E8622FF4364A}" presName="sibTrans" presStyleLbl="sibTrans1D1" presStyleIdx="2" presStyleCnt="4"/>
      <dgm:spPr/>
    </dgm:pt>
    <dgm:pt modelId="{8DA1BE02-5628-4879-9511-F98B45848D17}" type="pres">
      <dgm:prSet presAssocID="{E990F0A1-93C1-44B8-B082-EF6D80495428}" presName="node" presStyleLbl="node1" presStyleIdx="3" presStyleCnt="4">
        <dgm:presLayoutVars>
          <dgm:bulletEnabled val="1"/>
        </dgm:presLayoutVars>
      </dgm:prSet>
      <dgm:spPr/>
    </dgm:pt>
    <dgm:pt modelId="{9687E35B-1F0E-4CA5-8295-7D3B09E9B39E}" type="pres">
      <dgm:prSet presAssocID="{E990F0A1-93C1-44B8-B082-EF6D80495428}" presName="spNode" presStyleCnt="0"/>
      <dgm:spPr/>
    </dgm:pt>
    <dgm:pt modelId="{BE47DF1A-8A2F-4A46-8E30-262F5D6264DA}" type="pres">
      <dgm:prSet presAssocID="{22D2C4CE-E03E-4065-AD4E-D7E6201F33E8}" presName="sibTrans" presStyleLbl="sibTrans1D1" presStyleIdx="3" presStyleCnt="4"/>
      <dgm:spPr/>
    </dgm:pt>
  </dgm:ptLst>
  <dgm:cxnLst>
    <dgm:cxn modelId="{F3D7FB0E-1F22-4FC7-A133-5E0CBF226A4D}" type="presOf" srcId="{22D2C4CE-E03E-4065-AD4E-D7E6201F33E8}" destId="{BE47DF1A-8A2F-4A46-8E30-262F5D6264DA}" srcOrd="0" destOrd="0" presId="urn:microsoft.com/office/officeart/2005/8/layout/cycle5"/>
    <dgm:cxn modelId="{E64B7010-94F0-4E91-A0E9-CE832C342A8A}" srcId="{9E771E5D-CE1D-4251-92C5-6DC2545D0C99}" destId="{E990F0A1-93C1-44B8-B082-EF6D80495428}" srcOrd="3" destOrd="0" parTransId="{1275781D-28F7-4589-94C3-0C86D367C214}" sibTransId="{22D2C4CE-E03E-4065-AD4E-D7E6201F33E8}"/>
    <dgm:cxn modelId="{6C536F22-7874-4EFF-87B3-3D0F0CDE7AFF}" type="presOf" srcId="{EAE68CDB-E33C-40EF-B2EB-86B71D39A313}" destId="{2A4D5E9E-B619-499B-BFEB-1B61EB5BFDDF}" srcOrd="0" destOrd="0" presId="urn:microsoft.com/office/officeart/2005/8/layout/cycle5"/>
    <dgm:cxn modelId="{F5F31565-1CAD-4FF1-9F40-90F74080E3BC}" type="presOf" srcId="{647BA8C6-E3D2-40C8-932D-32228E96A17B}" destId="{6517E189-8C9C-46A3-822E-FA91402579D0}" srcOrd="0" destOrd="0" presId="urn:microsoft.com/office/officeart/2005/8/layout/cycle5"/>
    <dgm:cxn modelId="{6D3A374C-BCAD-46F6-AEC0-B381C84844A9}" type="presOf" srcId="{9E771E5D-CE1D-4251-92C5-6DC2545D0C99}" destId="{E9A70203-8B71-448F-9B1F-595E0D839D61}" srcOrd="0" destOrd="0" presId="urn:microsoft.com/office/officeart/2005/8/layout/cycle5"/>
    <dgm:cxn modelId="{9AA85C52-F682-444C-A6A8-A0AED3B25E48}" type="presOf" srcId="{B7A27572-5D0A-4A63-A5B7-CFD885621BC3}" destId="{DE520823-7A17-4F84-B1FA-4629074CA543}" srcOrd="0" destOrd="0" presId="urn:microsoft.com/office/officeart/2005/8/layout/cycle5"/>
    <dgm:cxn modelId="{642CF09E-6B49-41AF-88D3-9418A433F735}" type="presOf" srcId="{75A78743-356C-4AE4-A174-E8622FF4364A}" destId="{EA0009C8-2CE3-4591-B48B-A192655C60E7}" srcOrd="0" destOrd="0" presId="urn:microsoft.com/office/officeart/2005/8/layout/cycle5"/>
    <dgm:cxn modelId="{54CBAAA0-0540-4E93-9A61-DA4DF0E3E22E}" type="presOf" srcId="{E990F0A1-93C1-44B8-B082-EF6D80495428}" destId="{8DA1BE02-5628-4879-9511-F98B45848D17}" srcOrd="0" destOrd="0" presId="urn:microsoft.com/office/officeart/2005/8/layout/cycle5"/>
    <dgm:cxn modelId="{7159F5AC-E57B-418A-8AD8-A8E43CAACA47}" type="presOf" srcId="{DEC0B743-06D2-4934-88B4-AFAD70BA0D8C}" destId="{161AA92B-EA87-4BAF-A70D-EE79AE5E1862}" srcOrd="0" destOrd="0" presId="urn:microsoft.com/office/officeart/2005/8/layout/cycle5"/>
    <dgm:cxn modelId="{1D9958B3-CE2F-4F8E-8348-2EE5182FED75}" srcId="{9E771E5D-CE1D-4251-92C5-6DC2545D0C99}" destId="{423F357D-9A49-4F4E-BAD8-3C91144D24A4}" srcOrd="0" destOrd="0" parTransId="{1F5DACA6-D333-4113-BC21-5244F1A62306}" sibTransId="{EAE68CDB-E33C-40EF-B2EB-86B71D39A313}"/>
    <dgm:cxn modelId="{BFF703C8-F6DC-44B9-B410-4E5442123031}" srcId="{9E771E5D-CE1D-4251-92C5-6DC2545D0C99}" destId="{DEC0B743-06D2-4934-88B4-AFAD70BA0D8C}" srcOrd="2" destOrd="0" parTransId="{69C76E59-811D-4CBD-8BC7-860223AFD564}" sibTransId="{75A78743-356C-4AE4-A174-E8622FF4364A}"/>
    <dgm:cxn modelId="{0AA66EDF-22C5-42DE-93A7-0AE922DB5044}" type="presOf" srcId="{423F357D-9A49-4F4E-BAD8-3C91144D24A4}" destId="{2EC7389D-9E85-4225-B582-697286018065}" srcOrd="0" destOrd="0" presId="urn:microsoft.com/office/officeart/2005/8/layout/cycle5"/>
    <dgm:cxn modelId="{3370C7F0-47E8-4821-A340-1FB107FF48A7}" srcId="{9E771E5D-CE1D-4251-92C5-6DC2545D0C99}" destId="{647BA8C6-E3D2-40C8-932D-32228E96A17B}" srcOrd="1" destOrd="0" parTransId="{D26DDFC7-7495-47EC-B812-6D2A8A397399}" sibTransId="{B7A27572-5D0A-4A63-A5B7-CFD885621BC3}"/>
    <dgm:cxn modelId="{52385D88-4561-4817-AE2D-91BBC675D0D2}" type="presParOf" srcId="{E9A70203-8B71-448F-9B1F-595E0D839D61}" destId="{2EC7389D-9E85-4225-B582-697286018065}" srcOrd="0" destOrd="0" presId="urn:microsoft.com/office/officeart/2005/8/layout/cycle5"/>
    <dgm:cxn modelId="{C9B9CAA2-E9EB-4940-B264-6B4718EC8000}" type="presParOf" srcId="{E9A70203-8B71-448F-9B1F-595E0D839D61}" destId="{14827D31-0F13-4BC5-937B-13F9E6DB2E32}" srcOrd="1" destOrd="0" presId="urn:microsoft.com/office/officeart/2005/8/layout/cycle5"/>
    <dgm:cxn modelId="{8060D2C9-919E-4AC8-A460-8C35FD3AC928}" type="presParOf" srcId="{E9A70203-8B71-448F-9B1F-595E0D839D61}" destId="{2A4D5E9E-B619-499B-BFEB-1B61EB5BFDDF}" srcOrd="2" destOrd="0" presId="urn:microsoft.com/office/officeart/2005/8/layout/cycle5"/>
    <dgm:cxn modelId="{2398EBB9-2DF1-490A-B3BE-BC7EE074B1AF}" type="presParOf" srcId="{E9A70203-8B71-448F-9B1F-595E0D839D61}" destId="{6517E189-8C9C-46A3-822E-FA91402579D0}" srcOrd="3" destOrd="0" presId="urn:microsoft.com/office/officeart/2005/8/layout/cycle5"/>
    <dgm:cxn modelId="{6A31CCA6-4D19-4920-967F-DF0C892AEE55}" type="presParOf" srcId="{E9A70203-8B71-448F-9B1F-595E0D839D61}" destId="{D27A48A5-21D6-427A-93E5-730BCAECB455}" srcOrd="4" destOrd="0" presId="urn:microsoft.com/office/officeart/2005/8/layout/cycle5"/>
    <dgm:cxn modelId="{3090E347-8BF9-40FE-A1BD-F2287A5A8F72}" type="presParOf" srcId="{E9A70203-8B71-448F-9B1F-595E0D839D61}" destId="{DE520823-7A17-4F84-B1FA-4629074CA543}" srcOrd="5" destOrd="0" presId="urn:microsoft.com/office/officeart/2005/8/layout/cycle5"/>
    <dgm:cxn modelId="{4E2114C8-2CB9-4175-8C12-33B49276367F}" type="presParOf" srcId="{E9A70203-8B71-448F-9B1F-595E0D839D61}" destId="{161AA92B-EA87-4BAF-A70D-EE79AE5E1862}" srcOrd="6" destOrd="0" presId="urn:microsoft.com/office/officeart/2005/8/layout/cycle5"/>
    <dgm:cxn modelId="{69165B4D-E5D2-43E1-97FF-7A050DC7BD81}" type="presParOf" srcId="{E9A70203-8B71-448F-9B1F-595E0D839D61}" destId="{9A3028B8-6398-47B1-8EE0-7446AC94E98C}" srcOrd="7" destOrd="0" presId="urn:microsoft.com/office/officeart/2005/8/layout/cycle5"/>
    <dgm:cxn modelId="{1BAF8F3F-8112-4C98-8A8C-A17A6EF9557C}" type="presParOf" srcId="{E9A70203-8B71-448F-9B1F-595E0D839D61}" destId="{EA0009C8-2CE3-4591-B48B-A192655C60E7}" srcOrd="8" destOrd="0" presId="urn:microsoft.com/office/officeart/2005/8/layout/cycle5"/>
    <dgm:cxn modelId="{37A4C8F0-0039-4D5C-8D0A-7D90846C0F53}" type="presParOf" srcId="{E9A70203-8B71-448F-9B1F-595E0D839D61}" destId="{8DA1BE02-5628-4879-9511-F98B45848D17}" srcOrd="9" destOrd="0" presId="urn:microsoft.com/office/officeart/2005/8/layout/cycle5"/>
    <dgm:cxn modelId="{680394EE-3495-4B99-BF2A-4C9BECC9DC3A}" type="presParOf" srcId="{E9A70203-8B71-448F-9B1F-595E0D839D61}" destId="{9687E35B-1F0E-4CA5-8295-7D3B09E9B39E}" srcOrd="10" destOrd="0" presId="urn:microsoft.com/office/officeart/2005/8/layout/cycle5"/>
    <dgm:cxn modelId="{4C26F10D-3A7E-421F-94E5-4F954652B47F}" type="presParOf" srcId="{E9A70203-8B71-448F-9B1F-595E0D839D61}" destId="{BE47DF1A-8A2F-4A46-8E30-262F5D6264D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感知宏观环境变化</a:t>
          </a:r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FF378411-FB51-4DBA-8ABC-27ACCD61123E}">
      <dgm:prSet custT="1"/>
      <dgm:spPr/>
      <dgm:t>
        <a:bodyPr/>
        <a:lstStyle/>
        <a:p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喜欢的生活形态分析</a:t>
          </a:r>
        </a:p>
      </dgm:t>
    </dgm:pt>
    <dgm:pt modelId="{FB63F317-4EE2-4A0E-A938-E66B1218AD3C}" type="par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1F9E0E8F-5192-4C32-82D8-425E9B3C504A}" type="sibTrans" cxnId="{59955171-97AD-4FCD-ADD9-17A8ACE4F3BE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3631BF-C618-400B-81A4-3E6286B0862E}" type="pres">
      <dgm:prSet presAssocID="{080B9B31-5EB9-4586-991C-A44925A02881}" presName="spacer" presStyleCnt="0"/>
      <dgm:spPr/>
    </dgm:pt>
    <dgm:pt modelId="{A286B1F0-A3DD-4EDC-9C1D-499C3BD41704}" type="pres">
      <dgm:prSet presAssocID="{FF378411-FB51-4DBA-8ABC-27ACCD6112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9955171-97AD-4FCD-ADD9-17A8ACE4F3BE}" srcId="{CD448529-D8C7-4A6C-95EB-DE87BA3BD1FF}" destId="{FF378411-FB51-4DBA-8ABC-27ACCD61123E}" srcOrd="1" destOrd="0" parTransId="{FB63F317-4EE2-4A0E-A938-E66B1218AD3C}" sibTransId="{1F9E0E8F-5192-4C32-82D8-425E9B3C504A}"/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7258FBFA-5ECE-4279-8095-0B9D6FBA298D}" type="presOf" srcId="{FF378411-FB51-4DBA-8ABC-27ACCD61123E}" destId="{A286B1F0-A3DD-4EDC-9C1D-499C3BD41704}" srcOrd="0" destOrd="0" presId="urn:microsoft.com/office/officeart/2005/8/layout/vList2"/>
    <dgm:cxn modelId="{C66574EE-1951-4C80-8872-466E6835EE93}" type="presParOf" srcId="{2D46B671-08A5-4807-AECF-93CA4B7AB44B}" destId="{5AB7C4ED-30F0-4A25-BF4B-16E2FA1D3550}" srcOrd="0" destOrd="0" presId="urn:microsoft.com/office/officeart/2005/8/layout/vList2"/>
    <dgm:cxn modelId="{43109A88-8A04-4F0A-B695-ACD68795AFD1}" type="presParOf" srcId="{2D46B671-08A5-4807-AECF-93CA4B7AB44B}" destId="{973631BF-C618-400B-81A4-3E6286B0862E}" srcOrd="1" destOrd="0" presId="urn:microsoft.com/office/officeart/2005/8/layout/vList2"/>
    <dgm:cxn modelId="{A1E2B943-67A7-46EF-B6EA-E12B3A0E1F47}" type="presParOf" srcId="{2D46B671-08A5-4807-AECF-93CA4B7AB44B}" destId="{A286B1F0-A3DD-4EDC-9C1D-499C3BD417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448529-D8C7-4A6C-95EB-DE87BA3BD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AE9540-0A8D-4CFC-8C60-D156599AD251}">
      <dgm:prSet custT="1"/>
      <dgm:spPr/>
      <dgm:t>
        <a:bodyPr/>
        <a:lstStyle/>
        <a:p>
          <a:r>
            <a:rPr lang="zh-CN" altLang="en-US" sz="2400" kern="1200" dirty="0"/>
            <a:t>每个人的适应环境的能力都不同，我们应该在人生的不同环境中，扮演什么样的角色？</a:t>
          </a:r>
          <a:r>
            <a:rPr lang="zh-CN" altLang="en-US" dirty="0"/>
            <a:t>。</a:t>
          </a:r>
          <a:endParaRPr lang="zh-CN" altLang="en-US" sz="2400" kern="1200" dirty="0"/>
        </a:p>
      </dgm:t>
    </dgm:pt>
    <dgm:pt modelId="{37EC1BFB-F8C3-424F-A044-4AD27BCE0AB6}" type="par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080B9B31-5EB9-4586-991C-A44925A02881}" type="sibTrans" cxnId="{008DD9AA-5B95-4CE6-9FE8-B7B42FB12E95}">
      <dgm:prSet/>
      <dgm:spPr/>
      <dgm:t>
        <a:bodyPr/>
        <a:lstStyle/>
        <a:p>
          <a:endParaRPr lang="zh-CN" altLang="en-US"/>
        </a:p>
      </dgm:t>
    </dgm:pt>
    <dgm:pt modelId="{2D46B671-08A5-4807-AECF-93CA4B7AB44B}" type="pres">
      <dgm:prSet presAssocID="{CD448529-D8C7-4A6C-95EB-DE87BA3BD1FF}" presName="linear" presStyleCnt="0">
        <dgm:presLayoutVars>
          <dgm:animLvl val="lvl"/>
          <dgm:resizeHandles val="exact"/>
        </dgm:presLayoutVars>
      </dgm:prSet>
      <dgm:spPr/>
    </dgm:pt>
    <dgm:pt modelId="{5AB7C4ED-30F0-4A25-BF4B-16E2FA1D3550}" type="pres">
      <dgm:prSet presAssocID="{FCAE9540-0A8D-4CFC-8C60-D156599AD251}" presName="parentText" presStyleLbl="node1" presStyleIdx="0" presStyleCnt="1" custLinFactNeighborX="-7575" custLinFactNeighborY="-39505">
        <dgm:presLayoutVars>
          <dgm:chMax val="0"/>
          <dgm:bulletEnabled val="1"/>
        </dgm:presLayoutVars>
      </dgm:prSet>
      <dgm:spPr/>
    </dgm:pt>
  </dgm:ptLst>
  <dgm:cxnLst>
    <dgm:cxn modelId="{8C9E5F58-4151-413C-B8D0-D54AC8E90AAD}" type="presOf" srcId="{CD448529-D8C7-4A6C-95EB-DE87BA3BD1FF}" destId="{2D46B671-08A5-4807-AECF-93CA4B7AB44B}" srcOrd="0" destOrd="0" presId="urn:microsoft.com/office/officeart/2005/8/layout/vList2"/>
    <dgm:cxn modelId="{22843895-E5E8-4BAE-B6D0-4D92FB75EFF3}" type="presOf" srcId="{FCAE9540-0A8D-4CFC-8C60-D156599AD251}" destId="{5AB7C4ED-30F0-4A25-BF4B-16E2FA1D3550}" srcOrd="0" destOrd="0" presId="urn:microsoft.com/office/officeart/2005/8/layout/vList2"/>
    <dgm:cxn modelId="{008DD9AA-5B95-4CE6-9FE8-B7B42FB12E95}" srcId="{CD448529-D8C7-4A6C-95EB-DE87BA3BD1FF}" destId="{FCAE9540-0A8D-4CFC-8C60-D156599AD251}" srcOrd="0" destOrd="0" parTransId="{37EC1BFB-F8C3-424F-A044-4AD27BCE0AB6}" sibTransId="{080B9B31-5EB9-4586-991C-A44925A02881}"/>
    <dgm:cxn modelId="{C66574EE-1951-4C80-8872-466E6835EE93}" type="presParOf" srcId="{2D46B671-08A5-4807-AECF-93CA4B7AB44B}" destId="{5AB7C4ED-30F0-4A25-BF4B-16E2FA1D35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14CE10-094A-4944-AE54-6A6BCB95368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30F791A-BEA3-42D3-8D5B-C70961F56473}" type="pres">
      <dgm:prSet presAssocID="{C814CE10-094A-4944-AE54-6A6BCB953688}" presName="compositeShape" presStyleCnt="0">
        <dgm:presLayoutVars>
          <dgm:dir/>
          <dgm:resizeHandles/>
        </dgm:presLayoutVars>
      </dgm:prSet>
      <dgm:spPr/>
    </dgm:pt>
  </dgm:ptLst>
  <dgm:cxnLst>
    <dgm:cxn modelId="{8B0E55D9-B44C-407C-AA05-BA91E859DE8D}" type="presOf" srcId="{C814CE10-094A-4944-AE54-6A6BCB953688}" destId="{830F791A-BEA3-42D3-8D5B-C70961F56473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430E8E-4B48-4AF9-ABB7-C777716BFB9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87ED430-F13D-4DDC-9DCE-C148C7F134E5}">
      <dgm:prSet phldrT="[文本]"/>
      <dgm:spPr/>
      <dgm:t>
        <a:bodyPr/>
        <a:lstStyle/>
        <a:p>
          <a:r>
            <a:rPr lang="zh-CN" altLang="en-US" dirty="0"/>
            <a:t>企业环境分析</a:t>
          </a:r>
        </a:p>
      </dgm:t>
    </dgm:pt>
    <dgm:pt modelId="{E20A38C3-2D9A-446D-A210-4443EBE1DB60}" type="parTrans" cxnId="{F380C618-6956-4DC7-83B4-6D135D7C022E}">
      <dgm:prSet/>
      <dgm:spPr/>
      <dgm:t>
        <a:bodyPr/>
        <a:lstStyle/>
        <a:p>
          <a:endParaRPr lang="zh-CN" altLang="en-US"/>
        </a:p>
      </dgm:t>
    </dgm:pt>
    <dgm:pt modelId="{938BF363-F096-42F7-8244-92C45FEB3356}" type="sibTrans" cxnId="{F380C618-6956-4DC7-83B4-6D135D7C022E}">
      <dgm:prSet/>
      <dgm:spPr/>
      <dgm:t>
        <a:bodyPr/>
        <a:lstStyle/>
        <a:p>
          <a:endParaRPr lang="zh-CN" altLang="en-US"/>
        </a:p>
      </dgm:t>
    </dgm:pt>
    <dgm:pt modelId="{C734D72E-33C9-42B4-AA4C-84F801F99960}">
      <dgm:prSet phldrT="[文本]"/>
      <dgm:spPr/>
      <dgm:t>
        <a:bodyPr/>
        <a:lstStyle/>
        <a:p>
          <a:r>
            <a:rPr lang="zh-CN" altLang="en-US" dirty="0"/>
            <a:t>学校环境分析</a:t>
          </a:r>
        </a:p>
      </dgm:t>
    </dgm:pt>
    <dgm:pt modelId="{0271F5F3-80ED-4E87-92E3-53C6F7955515}" type="parTrans" cxnId="{39EEA048-B186-41D7-8F60-CF4B2A73B5FD}">
      <dgm:prSet/>
      <dgm:spPr/>
      <dgm:t>
        <a:bodyPr/>
        <a:lstStyle/>
        <a:p>
          <a:endParaRPr lang="zh-CN" altLang="en-US"/>
        </a:p>
      </dgm:t>
    </dgm:pt>
    <dgm:pt modelId="{A2388C6C-83C7-40B9-BE9A-CB176B17B980}" type="sibTrans" cxnId="{39EEA048-B186-41D7-8F60-CF4B2A73B5FD}">
      <dgm:prSet/>
      <dgm:spPr/>
      <dgm:t>
        <a:bodyPr/>
        <a:lstStyle/>
        <a:p>
          <a:endParaRPr lang="zh-CN" altLang="en-US"/>
        </a:p>
      </dgm:t>
    </dgm:pt>
    <dgm:pt modelId="{679D8684-9D17-44D2-8DD4-AF7ED75ABF09}">
      <dgm:prSet phldrT="[文本]"/>
      <dgm:spPr/>
      <dgm:t>
        <a:bodyPr/>
        <a:lstStyle/>
        <a:p>
          <a:r>
            <a:rPr lang="zh-CN" altLang="en-US" dirty="0"/>
            <a:t>院系环境分析</a:t>
          </a:r>
        </a:p>
      </dgm:t>
    </dgm:pt>
    <dgm:pt modelId="{DCDEC4F3-E342-45D7-BEED-E73B9792FF0F}" type="parTrans" cxnId="{BF995074-F381-4C0F-8A7D-604D371DB308}">
      <dgm:prSet/>
      <dgm:spPr/>
      <dgm:t>
        <a:bodyPr/>
        <a:lstStyle/>
        <a:p>
          <a:endParaRPr lang="zh-CN" altLang="en-US"/>
        </a:p>
      </dgm:t>
    </dgm:pt>
    <dgm:pt modelId="{9F7402AF-493C-482A-A635-82EA2282936F}" type="sibTrans" cxnId="{BF995074-F381-4C0F-8A7D-604D371DB308}">
      <dgm:prSet/>
      <dgm:spPr/>
      <dgm:t>
        <a:bodyPr/>
        <a:lstStyle/>
        <a:p>
          <a:endParaRPr lang="zh-CN" altLang="en-US"/>
        </a:p>
      </dgm:t>
    </dgm:pt>
    <dgm:pt modelId="{693E056E-2A56-487A-90F1-C600ADAB64E5}">
      <dgm:prSet phldrT="[文本]"/>
      <dgm:spPr/>
      <dgm:t>
        <a:bodyPr/>
        <a:lstStyle/>
        <a:p>
          <a:r>
            <a:rPr lang="zh-CN" altLang="en-US" dirty="0"/>
            <a:t>家庭环境分析</a:t>
          </a:r>
        </a:p>
      </dgm:t>
    </dgm:pt>
    <dgm:pt modelId="{74E92942-554E-4097-B569-9D4CCDC72233}" type="parTrans" cxnId="{052B0A34-7409-42C9-9CEE-BC42C7C41A81}">
      <dgm:prSet/>
      <dgm:spPr/>
      <dgm:t>
        <a:bodyPr/>
        <a:lstStyle/>
        <a:p>
          <a:endParaRPr lang="zh-CN" altLang="en-US"/>
        </a:p>
      </dgm:t>
    </dgm:pt>
    <dgm:pt modelId="{02C183E2-8A5E-4BF3-B721-D0173139760A}" type="sibTrans" cxnId="{052B0A34-7409-42C9-9CEE-BC42C7C41A81}">
      <dgm:prSet/>
      <dgm:spPr/>
      <dgm:t>
        <a:bodyPr/>
        <a:lstStyle/>
        <a:p>
          <a:endParaRPr lang="zh-CN" altLang="en-US"/>
        </a:p>
      </dgm:t>
    </dgm:pt>
    <dgm:pt modelId="{EB6CAF02-CC67-4E10-81F5-8305DF1A42D9}">
      <dgm:prSet phldrT="[文本]"/>
      <dgm:spPr/>
      <dgm:t>
        <a:bodyPr/>
        <a:lstStyle/>
        <a:p>
          <a:r>
            <a:rPr lang="zh-CN" altLang="en-US"/>
            <a:t>人际关系</a:t>
          </a:r>
          <a:r>
            <a:rPr lang="zh-CN" altLang="en-US" dirty="0"/>
            <a:t>分析</a:t>
          </a:r>
        </a:p>
      </dgm:t>
    </dgm:pt>
    <dgm:pt modelId="{1955B2F9-F0E0-4117-8DEE-F01246F0CCEB}" type="parTrans" cxnId="{D9D7F185-8C17-41DA-82C6-CC012963AFAF}">
      <dgm:prSet/>
      <dgm:spPr/>
      <dgm:t>
        <a:bodyPr/>
        <a:lstStyle/>
        <a:p>
          <a:endParaRPr lang="zh-CN" altLang="en-US"/>
        </a:p>
      </dgm:t>
    </dgm:pt>
    <dgm:pt modelId="{CA767624-56FE-4742-92AA-336ADB7AD8D6}" type="sibTrans" cxnId="{D9D7F185-8C17-41DA-82C6-CC012963AFAF}">
      <dgm:prSet/>
      <dgm:spPr/>
      <dgm:t>
        <a:bodyPr/>
        <a:lstStyle/>
        <a:p>
          <a:endParaRPr lang="zh-CN" altLang="en-US"/>
        </a:p>
      </dgm:t>
    </dgm:pt>
    <dgm:pt modelId="{49E3937A-5DE3-47A3-A191-E11BD587CC0F}" type="pres">
      <dgm:prSet presAssocID="{BD430E8E-4B48-4AF9-ABB7-C777716BFB91}" presName="cycle" presStyleCnt="0">
        <dgm:presLayoutVars>
          <dgm:dir/>
          <dgm:resizeHandles val="exact"/>
        </dgm:presLayoutVars>
      </dgm:prSet>
      <dgm:spPr/>
    </dgm:pt>
    <dgm:pt modelId="{24E5058B-26DA-4FCD-97AF-15A0FFB5100A}" type="pres">
      <dgm:prSet presAssocID="{687ED430-F13D-4DDC-9DCE-C148C7F134E5}" presName="node" presStyleLbl="node1" presStyleIdx="0" presStyleCnt="5">
        <dgm:presLayoutVars>
          <dgm:bulletEnabled val="1"/>
        </dgm:presLayoutVars>
      </dgm:prSet>
      <dgm:spPr/>
    </dgm:pt>
    <dgm:pt modelId="{540926C2-948F-4C6B-9414-384383C842E3}" type="pres">
      <dgm:prSet presAssocID="{938BF363-F096-42F7-8244-92C45FEB3356}" presName="sibTrans" presStyleLbl="sibTrans2D1" presStyleIdx="0" presStyleCnt="5"/>
      <dgm:spPr/>
    </dgm:pt>
    <dgm:pt modelId="{4F969484-A5B1-4051-A9FA-C61E056D3817}" type="pres">
      <dgm:prSet presAssocID="{938BF363-F096-42F7-8244-92C45FEB3356}" presName="connectorText" presStyleLbl="sibTrans2D1" presStyleIdx="0" presStyleCnt="5"/>
      <dgm:spPr/>
    </dgm:pt>
    <dgm:pt modelId="{D0999E01-03D5-4FF2-8920-533314C4F787}" type="pres">
      <dgm:prSet presAssocID="{C734D72E-33C9-42B4-AA4C-84F801F99960}" presName="node" presStyleLbl="node1" presStyleIdx="1" presStyleCnt="5">
        <dgm:presLayoutVars>
          <dgm:bulletEnabled val="1"/>
        </dgm:presLayoutVars>
      </dgm:prSet>
      <dgm:spPr/>
    </dgm:pt>
    <dgm:pt modelId="{D0FD1540-2089-4CE8-9BF0-49AE431DEDE4}" type="pres">
      <dgm:prSet presAssocID="{A2388C6C-83C7-40B9-BE9A-CB176B17B980}" presName="sibTrans" presStyleLbl="sibTrans2D1" presStyleIdx="1" presStyleCnt="5"/>
      <dgm:spPr/>
    </dgm:pt>
    <dgm:pt modelId="{45B07636-788F-4FC7-80DC-F0EB9EE19F3E}" type="pres">
      <dgm:prSet presAssocID="{A2388C6C-83C7-40B9-BE9A-CB176B17B980}" presName="connectorText" presStyleLbl="sibTrans2D1" presStyleIdx="1" presStyleCnt="5"/>
      <dgm:spPr/>
    </dgm:pt>
    <dgm:pt modelId="{D186BF3C-624F-4908-8CD9-6CCCF85CFB56}" type="pres">
      <dgm:prSet presAssocID="{679D8684-9D17-44D2-8DD4-AF7ED75ABF09}" presName="node" presStyleLbl="node1" presStyleIdx="2" presStyleCnt="5">
        <dgm:presLayoutVars>
          <dgm:bulletEnabled val="1"/>
        </dgm:presLayoutVars>
      </dgm:prSet>
      <dgm:spPr/>
    </dgm:pt>
    <dgm:pt modelId="{4F265848-0123-4EAB-8399-E45424C5F601}" type="pres">
      <dgm:prSet presAssocID="{9F7402AF-493C-482A-A635-82EA2282936F}" presName="sibTrans" presStyleLbl="sibTrans2D1" presStyleIdx="2" presStyleCnt="5"/>
      <dgm:spPr/>
    </dgm:pt>
    <dgm:pt modelId="{59100A66-38A6-4B6A-8B83-A0721E68FB23}" type="pres">
      <dgm:prSet presAssocID="{9F7402AF-493C-482A-A635-82EA2282936F}" presName="connectorText" presStyleLbl="sibTrans2D1" presStyleIdx="2" presStyleCnt="5"/>
      <dgm:spPr/>
    </dgm:pt>
    <dgm:pt modelId="{EF7E713A-C9CD-4F82-BBB3-C73865267752}" type="pres">
      <dgm:prSet presAssocID="{693E056E-2A56-487A-90F1-C600ADAB64E5}" presName="node" presStyleLbl="node1" presStyleIdx="3" presStyleCnt="5">
        <dgm:presLayoutVars>
          <dgm:bulletEnabled val="1"/>
        </dgm:presLayoutVars>
      </dgm:prSet>
      <dgm:spPr/>
    </dgm:pt>
    <dgm:pt modelId="{25ADA196-3166-4189-AF85-AF9B8B75219A}" type="pres">
      <dgm:prSet presAssocID="{02C183E2-8A5E-4BF3-B721-D0173139760A}" presName="sibTrans" presStyleLbl="sibTrans2D1" presStyleIdx="3" presStyleCnt="5"/>
      <dgm:spPr/>
    </dgm:pt>
    <dgm:pt modelId="{D2F330AF-D787-4A82-9B40-7730B615A0A3}" type="pres">
      <dgm:prSet presAssocID="{02C183E2-8A5E-4BF3-B721-D0173139760A}" presName="connectorText" presStyleLbl="sibTrans2D1" presStyleIdx="3" presStyleCnt="5"/>
      <dgm:spPr/>
    </dgm:pt>
    <dgm:pt modelId="{5A7481F9-5B2D-4719-BB8D-77AAB5645BE2}" type="pres">
      <dgm:prSet presAssocID="{EB6CAF02-CC67-4E10-81F5-8305DF1A42D9}" presName="node" presStyleLbl="node1" presStyleIdx="4" presStyleCnt="5">
        <dgm:presLayoutVars>
          <dgm:bulletEnabled val="1"/>
        </dgm:presLayoutVars>
      </dgm:prSet>
      <dgm:spPr/>
    </dgm:pt>
    <dgm:pt modelId="{F6050350-C617-41D2-881F-CC9CED3E2841}" type="pres">
      <dgm:prSet presAssocID="{CA767624-56FE-4742-92AA-336ADB7AD8D6}" presName="sibTrans" presStyleLbl="sibTrans2D1" presStyleIdx="4" presStyleCnt="5"/>
      <dgm:spPr/>
    </dgm:pt>
    <dgm:pt modelId="{E1901E76-07E4-4522-833D-72032C3333AD}" type="pres">
      <dgm:prSet presAssocID="{CA767624-56FE-4742-92AA-336ADB7AD8D6}" presName="connectorText" presStyleLbl="sibTrans2D1" presStyleIdx="4" presStyleCnt="5"/>
      <dgm:spPr/>
    </dgm:pt>
  </dgm:ptLst>
  <dgm:cxnLst>
    <dgm:cxn modelId="{BCE08302-EFF6-4A5B-8269-D55753C52FFB}" type="presOf" srcId="{A2388C6C-83C7-40B9-BE9A-CB176B17B980}" destId="{45B07636-788F-4FC7-80DC-F0EB9EE19F3E}" srcOrd="1" destOrd="0" presId="urn:microsoft.com/office/officeart/2005/8/layout/cycle2"/>
    <dgm:cxn modelId="{2A986E0F-33B0-4063-B501-E0F59B5B831A}" type="presOf" srcId="{9F7402AF-493C-482A-A635-82EA2282936F}" destId="{4F265848-0123-4EAB-8399-E45424C5F601}" srcOrd="0" destOrd="0" presId="urn:microsoft.com/office/officeart/2005/8/layout/cycle2"/>
    <dgm:cxn modelId="{FD288312-0BEF-49B3-A3E6-C413BC66513A}" type="presOf" srcId="{938BF363-F096-42F7-8244-92C45FEB3356}" destId="{4F969484-A5B1-4051-A9FA-C61E056D3817}" srcOrd="1" destOrd="0" presId="urn:microsoft.com/office/officeart/2005/8/layout/cycle2"/>
    <dgm:cxn modelId="{F380C618-6956-4DC7-83B4-6D135D7C022E}" srcId="{BD430E8E-4B48-4AF9-ABB7-C777716BFB91}" destId="{687ED430-F13D-4DDC-9DCE-C148C7F134E5}" srcOrd="0" destOrd="0" parTransId="{E20A38C3-2D9A-446D-A210-4443EBE1DB60}" sibTransId="{938BF363-F096-42F7-8244-92C45FEB3356}"/>
    <dgm:cxn modelId="{052B0A34-7409-42C9-9CEE-BC42C7C41A81}" srcId="{BD430E8E-4B48-4AF9-ABB7-C777716BFB91}" destId="{693E056E-2A56-487A-90F1-C600ADAB64E5}" srcOrd="3" destOrd="0" parTransId="{74E92942-554E-4097-B569-9D4CCDC72233}" sibTransId="{02C183E2-8A5E-4BF3-B721-D0173139760A}"/>
    <dgm:cxn modelId="{1A96005B-E878-48F7-933F-B47E5E4DA210}" type="presOf" srcId="{CA767624-56FE-4742-92AA-336ADB7AD8D6}" destId="{E1901E76-07E4-4522-833D-72032C3333AD}" srcOrd="1" destOrd="0" presId="urn:microsoft.com/office/officeart/2005/8/layout/cycle2"/>
    <dgm:cxn modelId="{39EEA048-B186-41D7-8F60-CF4B2A73B5FD}" srcId="{BD430E8E-4B48-4AF9-ABB7-C777716BFB91}" destId="{C734D72E-33C9-42B4-AA4C-84F801F99960}" srcOrd="1" destOrd="0" parTransId="{0271F5F3-80ED-4E87-92E3-53C6F7955515}" sibTransId="{A2388C6C-83C7-40B9-BE9A-CB176B17B980}"/>
    <dgm:cxn modelId="{340EDE6F-1AA4-4510-A73B-1817492DA8EC}" type="presOf" srcId="{02C183E2-8A5E-4BF3-B721-D0173139760A}" destId="{D2F330AF-D787-4A82-9B40-7730B615A0A3}" srcOrd="1" destOrd="0" presId="urn:microsoft.com/office/officeart/2005/8/layout/cycle2"/>
    <dgm:cxn modelId="{4C24D173-94B8-4F4E-8696-9CC080A0890F}" type="presOf" srcId="{EB6CAF02-CC67-4E10-81F5-8305DF1A42D9}" destId="{5A7481F9-5B2D-4719-BB8D-77AAB5645BE2}" srcOrd="0" destOrd="0" presId="urn:microsoft.com/office/officeart/2005/8/layout/cycle2"/>
    <dgm:cxn modelId="{BF995074-F381-4C0F-8A7D-604D371DB308}" srcId="{BD430E8E-4B48-4AF9-ABB7-C777716BFB91}" destId="{679D8684-9D17-44D2-8DD4-AF7ED75ABF09}" srcOrd="2" destOrd="0" parTransId="{DCDEC4F3-E342-45D7-BEED-E73B9792FF0F}" sibTransId="{9F7402AF-493C-482A-A635-82EA2282936F}"/>
    <dgm:cxn modelId="{D9D7F185-8C17-41DA-82C6-CC012963AFAF}" srcId="{BD430E8E-4B48-4AF9-ABB7-C777716BFB91}" destId="{EB6CAF02-CC67-4E10-81F5-8305DF1A42D9}" srcOrd="4" destOrd="0" parTransId="{1955B2F9-F0E0-4117-8DEE-F01246F0CCEB}" sibTransId="{CA767624-56FE-4742-92AA-336ADB7AD8D6}"/>
    <dgm:cxn modelId="{58205894-3BDF-4847-B121-8AEEC3B90F19}" type="presOf" srcId="{C734D72E-33C9-42B4-AA4C-84F801F99960}" destId="{D0999E01-03D5-4FF2-8920-533314C4F787}" srcOrd="0" destOrd="0" presId="urn:microsoft.com/office/officeart/2005/8/layout/cycle2"/>
    <dgm:cxn modelId="{64678B95-5194-412F-9FE0-2D75EB5BB0D9}" type="presOf" srcId="{A2388C6C-83C7-40B9-BE9A-CB176B17B980}" destId="{D0FD1540-2089-4CE8-9BF0-49AE431DEDE4}" srcOrd="0" destOrd="0" presId="urn:microsoft.com/office/officeart/2005/8/layout/cycle2"/>
    <dgm:cxn modelId="{EA1591B3-C795-43CC-8896-90AB0CA273B8}" type="presOf" srcId="{CA767624-56FE-4742-92AA-336ADB7AD8D6}" destId="{F6050350-C617-41D2-881F-CC9CED3E2841}" srcOrd="0" destOrd="0" presId="urn:microsoft.com/office/officeart/2005/8/layout/cycle2"/>
    <dgm:cxn modelId="{94A0A3B6-2F17-480A-99D5-82E9AF677B8D}" type="presOf" srcId="{BD430E8E-4B48-4AF9-ABB7-C777716BFB91}" destId="{49E3937A-5DE3-47A3-A191-E11BD587CC0F}" srcOrd="0" destOrd="0" presId="urn:microsoft.com/office/officeart/2005/8/layout/cycle2"/>
    <dgm:cxn modelId="{E4C897C3-3E83-46D0-A2A8-98FE30866814}" type="presOf" srcId="{9F7402AF-493C-482A-A635-82EA2282936F}" destId="{59100A66-38A6-4B6A-8B83-A0721E68FB23}" srcOrd="1" destOrd="0" presId="urn:microsoft.com/office/officeart/2005/8/layout/cycle2"/>
    <dgm:cxn modelId="{701D3BCB-A51B-4546-8D34-AB368C297B44}" type="presOf" srcId="{938BF363-F096-42F7-8244-92C45FEB3356}" destId="{540926C2-948F-4C6B-9414-384383C842E3}" srcOrd="0" destOrd="0" presId="urn:microsoft.com/office/officeart/2005/8/layout/cycle2"/>
    <dgm:cxn modelId="{B5E75FDB-4034-414E-BAE6-AF8E50450E53}" type="presOf" srcId="{687ED430-F13D-4DDC-9DCE-C148C7F134E5}" destId="{24E5058B-26DA-4FCD-97AF-15A0FFB5100A}" srcOrd="0" destOrd="0" presId="urn:microsoft.com/office/officeart/2005/8/layout/cycle2"/>
    <dgm:cxn modelId="{BA1306F6-14DB-4A84-A59B-BFE51B6A7909}" type="presOf" srcId="{02C183E2-8A5E-4BF3-B721-D0173139760A}" destId="{25ADA196-3166-4189-AF85-AF9B8B75219A}" srcOrd="0" destOrd="0" presId="urn:microsoft.com/office/officeart/2005/8/layout/cycle2"/>
    <dgm:cxn modelId="{49BFCBF8-516A-4BD7-B9CB-14B113789C86}" type="presOf" srcId="{693E056E-2A56-487A-90F1-C600ADAB64E5}" destId="{EF7E713A-C9CD-4F82-BBB3-C73865267752}" srcOrd="0" destOrd="0" presId="urn:microsoft.com/office/officeart/2005/8/layout/cycle2"/>
    <dgm:cxn modelId="{6021E1FC-B4F9-4963-A9E0-818E917D973D}" type="presOf" srcId="{679D8684-9D17-44D2-8DD4-AF7ED75ABF09}" destId="{D186BF3C-624F-4908-8CD9-6CCCF85CFB56}" srcOrd="0" destOrd="0" presId="urn:microsoft.com/office/officeart/2005/8/layout/cycle2"/>
    <dgm:cxn modelId="{17AAA278-BEB5-4B14-956F-4F50D48D2EDE}" type="presParOf" srcId="{49E3937A-5DE3-47A3-A191-E11BD587CC0F}" destId="{24E5058B-26DA-4FCD-97AF-15A0FFB5100A}" srcOrd="0" destOrd="0" presId="urn:microsoft.com/office/officeart/2005/8/layout/cycle2"/>
    <dgm:cxn modelId="{9D647019-C730-484F-87FE-EF33A86A480D}" type="presParOf" srcId="{49E3937A-5DE3-47A3-A191-E11BD587CC0F}" destId="{540926C2-948F-4C6B-9414-384383C842E3}" srcOrd="1" destOrd="0" presId="urn:microsoft.com/office/officeart/2005/8/layout/cycle2"/>
    <dgm:cxn modelId="{7C0CDEEF-5F9B-4CFD-A2ED-A71F3E72DA1A}" type="presParOf" srcId="{540926C2-948F-4C6B-9414-384383C842E3}" destId="{4F969484-A5B1-4051-A9FA-C61E056D3817}" srcOrd="0" destOrd="0" presId="urn:microsoft.com/office/officeart/2005/8/layout/cycle2"/>
    <dgm:cxn modelId="{CA8C5BC5-026D-47BB-8D97-C3C74BBEAA2C}" type="presParOf" srcId="{49E3937A-5DE3-47A3-A191-E11BD587CC0F}" destId="{D0999E01-03D5-4FF2-8920-533314C4F787}" srcOrd="2" destOrd="0" presId="urn:microsoft.com/office/officeart/2005/8/layout/cycle2"/>
    <dgm:cxn modelId="{8B1260EB-360E-4207-BCD0-31690BAEA916}" type="presParOf" srcId="{49E3937A-5DE3-47A3-A191-E11BD587CC0F}" destId="{D0FD1540-2089-4CE8-9BF0-49AE431DEDE4}" srcOrd="3" destOrd="0" presId="urn:microsoft.com/office/officeart/2005/8/layout/cycle2"/>
    <dgm:cxn modelId="{A04A8EBC-A848-4D9B-90E5-67DE2270EC12}" type="presParOf" srcId="{D0FD1540-2089-4CE8-9BF0-49AE431DEDE4}" destId="{45B07636-788F-4FC7-80DC-F0EB9EE19F3E}" srcOrd="0" destOrd="0" presId="urn:microsoft.com/office/officeart/2005/8/layout/cycle2"/>
    <dgm:cxn modelId="{83FE5D4F-833E-4BF5-9E8C-45FE36E5378C}" type="presParOf" srcId="{49E3937A-5DE3-47A3-A191-E11BD587CC0F}" destId="{D186BF3C-624F-4908-8CD9-6CCCF85CFB56}" srcOrd="4" destOrd="0" presId="urn:microsoft.com/office/officeart/2005/8/layout/cycle2"/>
    <dgm:cxn modelId="{274AF148-8700-4AAA-9AFA-31CC2044817C}" type="presParOf" srcId="{49E3937A-5DE3-47A3-A191-E11BD587CC0F}" destId="{4F265848-0123-4EAB-8399-E45424C5F601}" srcOrd="5" destOrd="0" presId="urn:microsoft.com/office/officeart/2005/8/layout/cycle2"/>
    <dgm:cxn modelId="{D04A1915-AF19-4635-A086-922553ADDC57}" type="presParOf" srcId="{4F265848-0123-4EAB-8399-E45424C5F601}" destId="{59100A66-38A6-4B6A-8B83-A0721E68FB23}" srcOrd="0" destOrd="0" presId="urn:microsoft.com/office/officeart/2005/8/layout/cycle2"/>
    <dgm:cxn modelId="{53AA32D6-1F7A-4457-A310-50E4C0C2B0B3}" type="presParOf" srcId="{49E3937A-5DE3-47A3-A191-E11BD587CC0F}" destId="{EF7E713A-C9CD-4F82-BBB3-C73865267752}" srcOrd="6" destOrd="0" presId="urn:microsoft.com/office/officeart/2005/8/layout/cycle2"/>
    <dgm:cxn modelId="{5150151B-A9A5-40F6-A173-A506A77A8B7B}" type="presParOf" srcId="{49E3937A-5DE3-47A3-A191-E11BD587CC0F}" destId="{25ADA196-3166-4189-AF85-AF9B8B75219A}" srcOrd="7" destOrd="0" presId="urn:microsoft.com/office/officeart/2005/8/layout/cycle2"/>
    <dgm:cxn modelId="{F5109781-94ED-4A02-B603-45206AF5E79B}" type="presParOf" srcId="{25ADA196-3166-4189-AF85-AF9B8B75219A}" destId="{D2F330AF-D787-4A82-9B40-7730B615A0A3}" srcOrd="0" destOrd="0" presId="urn:microsoft.com/office/officeart/2005/8/layout/cycle2"/>
    <dgm:cxn modelId="{C369A305-2F5D-4086-9190-25FE33653C48}" type="presParOf" srcId="{49E3937A-5DE3-47A3-A191-E11BD587CC0F}" destId="{5A7481F9-5B2D-4719-BB8D-77AAB5645BE2}" srcOrd="8" destOrd="0" presId="urn:microsoft.com/office/officeart/2005/8/layout/cycle2"/>
    <dgm:cxn modelId="{67EC8C0E-4B4C-4950-B3CB-1244588B362B}" type="presParOf" srcId="{49E3937A-5DE3-47A3-A191-E11BD587CC0F}" destId="{F6050350-C617-41D2-881F-CC9CED3E2841}" srcOrd="9" destOrd="0" presId="urn:microsoft.com/office/officeart/2005/8/layout/cycle2"/>
    <dgm:cxn modelId="{32AA0F5D-5955-4581-B0F8-166CFFF249ED}" type="presParOf" srcId="{F6050350-C617-41D2-881F-CC9CED3E2841}" destId="{E1901E76-07E4-4522-833D-72032C3333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1C1CE-BAE3-41F9-BC0D-2792DD239467}">
      <dsp:nvSpPr>
        <dsp:cNvPr id="0" name=""/>
        <dsp:cNvSpPr/>
      </dsp:nvSpPr>
      <dsp:spPr>
        <a:xfrm>
          <a:off x="942094" y="0"/>
          <a:ext cx="4474290" cy="447429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8C844-9AE3-47A0-B6F8-839E5D60FB01}">
      <dsp:nvSpPr>
        <dsp:cNvPr id="0" name=""/>
        <dsp:cNvSpPr/>
      </dsp:nvSpPr>
      <dsp:spPr>
        <a:xfrm>
          <a:off x="3179239" y="447865"/>
          <a:ext cx="2908288" cy="7952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企业文化</a:t>
          </a:r>
        </a:p>
      </dsp:txBody>
      <dsp:txXfrm>
        <a:off x="3218059" y="486685"/>
        <a:ext cx="2830648" cy="717595"/>
      </dsp:txXfrm>
    </dsp:sp>
    <dsp:sp modelId="{DC19BC70-6C9F-4DA8-A1F3-07C33DAF553D}">
      <dsp:nvSpPr>
        <dsp:cNvPr id="0" name=""/>
        <dsp:cNvSpPr/>
      </dsp:nvSpPr>
      <dsp:spPr>
        <a:xfrm>
          <a:off x="3179239" y="1342505"/>
          <a:ext cx="2908288" cy="7952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企业制度</a:t>
          </a:r>
        </a:p>
      </dsp:txBody>
      <dsp:txXfrm>
        <a:off x="3218059" y="1381325"/>
        <a:ext cx="2830648" cy="717595"/>
      </dsp:txXfrm>
    </dsp:sp>
    <dsp:sp modelId="{C19A5F9F-BA72-40B0-8B5B-54CE261DDA9C}">
      <dsp:nvSpPr>
        <dsp:cNvPr id="0" name=""/>
        <dsp:cNvSpPr/>
      </dsp:nvSpPr>
      <dsp:spPr>
        <a:xfrm>
          <a:off x="3179239" y="2237145"/>
          <a:ext cx="2908288" cy="7952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企业实力</a:t>
          </a:r>
        </a:p>
      </dsp:txBody>
      <dsp:txXfrm>
        <a:off x="3218059" y="2275965"/>
        <a:ext cx="2830648" cy="717595"/>
      </dsp:txXfrm>
    </dsp:sp>
    <dsp:sp modelId="{548DBC1C-5DFA-4130-BED5-969D8CBD3371}">
      <dsp:nvSpPr>
        <dsp:cNvPr id="0" name=""/>
        <dsp:cNvSpPr/>
      </dsp:nvSpPr>
      <dsp:spPr>
        <a:xfrm>
          <a:off x="3179239" y="3131784"/>
          <a:ext cx="2908288" cy="7952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领导魅力</a:t>
          </a:r>
        </a:p>
      </dsp:txBody>
      <dsp:txXfrm>
        <a:off x="3218059" y="3170604"/>
        <a:ext cx="2830648" cy="7175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D2397-09B5-41AE-9D91-472374B79523}">
      <dsp:nvSpPr>
        <dsp:cNvPr id="0" name=""/>
        <dsp:cNvSpPr/>
      </dsp:nvSpPr>
      <dsp:spPr>
        <a:xfrm>
          <a:off x="-4154475" y="-637537"/>
          <a:ext cx="4950294" cy="4950294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CA3A0-850D-49B6-8B70-2239A4B52D6A}">
      <dsp:nvSpPr>
        <dsp:cNvPr id="0" name=""/>
        <dsp:cNvSpPr/>
      </dsp:nvSpPr>
      <dsp:spPr>
        <a:xfrm>
          <a:off x="416971" y="282550"/>
          <a:ext cx="4322912" cy="565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7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校园文化</a:t>
          </a:r>
        </a:p>
      </dsp:txBody>
      <dsp:txXfrm>
        <a:off x="416971" y="282550"/>
        <a:ext cx="4322912" cy="565395"/>
      </dsp:txXfrm>
    </dsp:sp>
    <dsp:sp modelId="{E8FC968D-74F4-401B-8F3E-FA1B4E1F8051}">
      <dsp:nvSpPr>
        <dsp:cNvPr id="0" name=""/>
        <dsp:cNvSpPr/>
      </dsp:nvSpPr>
      <dsp:spPr>
        <a:xfrm>
          <a:off x="63599" y="211876"/>
          <a:ext cx="706744" cy="7067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B3179-C654-4E85-BDC0-92D8BF866DCF}">
      <dsp:nvSpPr>
        <dsp:cNvPr id="0" name=""/>
        <dsp:cNvSpPr/>
      </dsp:nvSpPr>
      <dsp:spPr>
        <a:xfrm>
          <a:off x="741125" y="1130791"/>
          <a:ext cx="3998757" cy="565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7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专业学习</a:t>
          </a:r>
        </a:p>
      </dsp:txBody>
      <dsp:txXfrm>
        <a:off x="741125" y="1130791"/>
        <a:ext cx="3998757" cy="565395"/>
      </dsp:txXfrm>
    </dsp:sp>
    <dsp:sp modelId="{34997C97-FD9B-415B-A0AC-A0FD6F8E78EF}">
      <dsp:nvSpPr>
        <dsp:cNvPr id="0" name=""/>
        <dsp:cNvSpPr/>
      </dsp:nvSpPr>
      <dsp:spPr>
        <a:xfrm>
          <a:off x="387753" y="1060116"/>
          <a:ext cx="706744" cy="7067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901FC-80E7-4B14-9B79-04DEFF387DFF}">
      <dsp:nvSpPr>
        <dsp:cNvPr id="0" name=""/>
        <dsp:cNvSpPr/>
      </dsp:nvSpPr>
      <dsp:spPr>
        <a:xfrm>
          <a:off x="741125" y="1979031"/>
          <a:ext cx="3998757" cy="565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7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社团活动</a:t>
          </a:r>
        </a:p>
      </dsp:txBody>
      <dsp:txXfrm>
        <a:off x="741125" y="1979031"/>
        <a:ext cx="3998757" cy="565395"/>
      </dsp:txXfrm>
    </dsp:sp>
    <dsp:sp modelId="{1A6A7ADA-AA57-40F9-ABF8-28E0D179DDC9}">
      <dsp:nvSpPr>
        <dsp:cNvPr id="0" name=""/>
        <dsp:cNvSpPr/>
      </dsp:nvSpPr>
      <dsp:spPr>
        <a:xfrm>
          <a:off x="387753" y="1908357"/>
          <a:ext cx="706744" cy="7067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F9618-EB6A-4FFD-97BB-CB30CA9382F9}">
      <dsp:nvSpPr>
        <dsp:cNvPr id="0" name=""/>
        <dsp:cNvSpPr/>
      </dsp:nvSpPr>
      <dsp:spPr>
        <a:xfrm>
          <a:off x="416971" y="2827272"/>
          <a:ext cx="4322912" cy="565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78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实习兼职</a:t>
          </a:r>
        </a:p>
      </dsp:txBody>
      <dsp:txXfrm>
        <a:off x="416971" y="2827272"/>
        <a:ext cx="4322912" cy="565395"/>
      </dsp:txXfrm>
    </dsp:sp>
    <dsp:sp modelId="{8D60D5EC-9D02-4BB8-9818-839BCE66A52F}">
      <dsp:nvSpPr>
        <dsp:cNvPr id="0" name=""/>
        <dsp:cNvSpPr/>
      </dsp:nvSpPr>
      <dsp:spPr>
        <a:xfrm>
          <a:off x="63599" y="2756598"/>
          <a:ext cx="706744" cy="7067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CFA5B-A469-46CE-AF75-69F7B6F478C9}">
      <dsp:nvSpPr>
        <dsp:cNvPr id="0" name=""/>
        <dsp:cNvSpPr/>
      </dsp:nvSpPr>
      <dsp:spPr>
        <a:xfrm rot="10800000">
          <a:off x="1474591" y="2316"/>
          <a:ext cx="4665256" cy="1198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300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家庭期望</a:t>
          </a:r>
        </a:p>
      </dsp:txBody>
      <dsp:txXfrm rot="10800000">
        <a:off x="1774099" y="2316"/>
        <a:ext cx="4365748" cy="1198034"/>
      </dsp:txXfrm>
    </dsp:sp>
    <dsp:sp modelId="{7EA17735-B245-4E0B-9464-C85817D3CF5E}">
      <dsp:nvSpPr>
        <dsp:cNvPr id="0" name=""/>
        <dsp:cNvSpPr/>
      </dsp:nvSpPr>
      <dsp:spPr>
        <a:xfrm>
          <a:off x="875574" y="2316"/>
          <a:ext cx="1198034" cy="11980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A881A-BA01-40E1-8160-CEEE89414C92}">
      <dsp:nvSpPr>
        <dsp:cNvPr id="0" name=""/>
        <dsp:cNvSpPr/>
      </dsp:nvSpPr>
      <dsp:spPr>
        <a:xfrm rot="10800000">
          <a:off x="1474591" y="1557972"/>
          <a:ext cx="4665256" cy="1198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300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家庭需要</a:t>
          </a:r>
        </a:p>
      </dsp:txBody>
      <dsp:txXfrm rot="10800000">
        <a:off x="1774099" y="1557972"/>
        <a:ext cx="4365748" cy="1198034"/>
      </dsp:txXfrm>
    </dsp:sp>
    <dsp:sp modelId="{928499B4-BE61-4E6E-8361-AAA9A5CBA481}">
      <dsp:nvSpPr>
        <dsp:cNvPr id="0" name=""/>
        <dsp:cNvSpPr/>
      </dsp:nvSpPr>
      <dsp:spPr>
        <a:xfrm>
          <a:off x="875574" y="1557972"/>
          <a:ext cx="1198034" cy="11980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1D54-4595-4BBA-A883-5A93940C0972}">
      <dsp:nvSpPr>
        <dsp:cNvPr id="0" name=""/>
        <dsp:cNvSpPr/>
      </dsp:nvSpPr>
      <dsp:spPr>
        <a:xfrm rot="10800000">
          <a:off x="1474591" y="3113629"/>
          <a:ext cx="4665256" cy="11980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300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300" kern="1200" dirty="0"/>
            <a:t>家庭支持</a:t>
          </a:r>
        </a:p>
      </dsp:txBody>
      <dsp:txXfrm rot="10800000">
        <a:off x="1774099" y="3113629"/>
        <a:ext cx="4365748" cy="1198034"/>
      </dsp:txXfrm>
    </dsp:sp>
    <dsp:sp modelId="{281E847C-B05D-4D19-B55A-A4B2C7C1D623}">
      <dsp:nvSpPr>
        <dsp:cNvPr id="0" name=""/>
        <dsp:cNvSpPr/>
      </dsp:nvSpPr>
      <dsp:spPr>
        <a:xfrm>
          <a:off x="875574" y="3113629"/>
          <a:ext cx="1198034" cy="11980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2976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盘点你的家庭职业族谱</a:t>
          </a:r>
        </a:p>
      </dsp:txBody>
      <dsp:txXfrm>
        <a:off x="36239" y="39215"/>
        <a:ext cx="7662852" cy="669887"/>
      </dsp:txXfrm>
    </dsp:sp>
    <dsp:sp modelId="{A286B1F0-A3DD-4EDC-9C1D-499C3BD41704}">
      <dsp:nvSpPr>
        <dsp:cNvPr id="0" name=""/>
        <dsp:cNvSpPr/>
      </dsp:nvSpPr>
      <dsp:spPr>
        <a:xfrm>
          <a:off x="0" y="823101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不同人眼中的我</a:t>
          </a:r>
        </a:p>
      </dsp:txBody>
      <dsp:txXfrm>
        <a:off x="36239" y="859340"/>
        <a:ext cx="7662852" cy="6698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0"/>
          <a:ext cx="8373762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1.</a:t>
          </a:r>
          <a:r>
            <a:rPr lang="zh-CN" altLang="en-US" sz="2400" kern="1200" dirty="0"/>
            <a:t>观察学校，思考这所学校给你带来什么环境上的影响？</a:t>
          </a:r>
        </a:p>
      </dsp:txBody>
      <dsp:txXfrm>
        <a:off x="55744" y="55744"/>
        <a:ext cx="8262274" cy="1030432"/>
      </dsp:txXfrm>
    </dsp:sp>
    <dsp:sp modelId="{79807EEF-B856-440D-8C50-307EB0A007E3}">
      <dsp:nvSpPr>
        <dsp:cNvPr id="0" name=""/>
        <dsp:cNvSpPr/>
      </dsp:nvSpPr>
      <dsp:spPr>
        <a:xfrm>
          <a:off x="0" y="1250286"/>
          <a:ext cx="8373762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2.</a:t>
          </a:r>
          <a:r>
            <a:rPr lang="zh-CN" altLang="en-US" sz="2400" kern="1200" dirty="0"/>
            <a:t> 思考从小到大你的家庭环境给你带来的影响？</a:t>
          </a:r>
        </a:p>
      </dsp:txBody>
      <dsp:txXfrm>
        <a:off x="55744" y="1306030"/>
        <a:ext cx="8262274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5058B-26DA-4FCD-97AF-15A0FFB5100A}">
      <dsp:nvSpPr>
        <dsp:cNvPr id="0" name=""/>
        <dsp:cNvSpPr/>
      </dsp:nvSpPr>
      <dsp:spPr>
        <a:xfrm>
          <a:off x="3387328" y="632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经济发展环境</a:t>
          </a:r>
        </a:p>
      </dsp:txBody>
      <dsp:txXfrm>
        <a:off x="3585520" y="198824"/>
        <a:ext cx="956959" cy="956959"/>
      </dsp:txXfrm>
    </dsp:sp>
    <dsp:sp modelId="{540926C2-948F-4C6B-9414-384383C842E3}">
      <dsp:nvSpPr>
        <dsp:cNvPr id="0" name=""/>
        <dsp:cNvSpPr/>
      </dsp:nvSpPr>
      <dsp:spPr>
        <a:xfrm rot="1800000">
          <a:off x="4755226" y="95184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4762455" y="1016217"/>
        <a:ext cx="251792" cy="274051"/>
      </dsp:txXfrm>
    </dsp:sp>
    <dsp:sp modelId="{791250C5-A440-440C-9922-E93F895FAA03}">
      <dsp:nvSpPr>
        <dsp:cNvPr id="0" name=""/>
        <dsp:cNvSpPr/>
      </dsp:nvSpPr>
      <dsp:spPr>
        <a:xfrm>
          <a:off x="5147117" y="101664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政治法律环境</a:t>
          </a:r>
          <a:endParaRPr lang="zh-CN" altLang="en-US" sz="2200" kern="1200" dirty="0"/>
        </a:p>
      </dsp:txBody>
      <dsp:txXfrm>
        <a:off x="5345309" y="1214838"/>
        <a:ext cx="956959" cy="956959"/>
      </dsp:txXfrm>
    </dsp:sp>
    <dsp:sp modelId="{4B9DB5EE-8E51-4E47-9FB5-1E777DCD9E5C}">
      <dsp:nvSpPr>
        <dsp:cNvPr id="0" name=""/>
        <dsp:cNvSpPr/>
      </dsp:nvSpPr>
      <dsp:spPr>
        <a:xfrm rot="5400000">
          <a:off x="5643937" y="2470776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697893" y="2508172"/>
        <a:ext cx="251792" cy="274051"/>
      </dsp:txXfrm>
    </dsp:sp>
    <dsp:sp modelId="{F8B6B9F8-6DA7-487A-8635-E7E001FD59E3}">
      <dsp:nvSpPr>
        <dsp:cNvPr id="0" name=""/>
        <dsp:cNvSpPr/>
      </dsp:nvSpPr>
      <dsp:spPr>
        <a:xfrm>
          <a:off x="5147117" y="304867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科学技术环境</a:t>
          </a:r>
          <a:endParaRPr lang="zh-CN" altLang="en-US" sz="2200" kern="1200" dirty="0"/>
        </a:p>
      </dsp:txBody>
      <dsp:txXfrm>
        <a:off x="5345309" y="3246868"/>
        <a:ext cx="956959" cy="956959"/>
      </dsp:txXfrm>
    </dsp:sp>
    <dsp:sp modelId="{ED69B93A-6DF4-46EB-AD11-7E1A69FB739B}">
      <dsp:nvSpPr>
        <dsp:cNvPr id="0" name=""/>
        <dsp:cNvSpPr/>
      </dsp:nvSpPr>
      <dsp:spPr>
        <a:xfrm rot="9000000">
          <a:off x="4772859" y="3999888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4873541" y="4064261"/>
        <a:ext cx="251792" cy="274051"/>
      </dsp:txXfrm>
    </dsp:sp>
    <dsp:sp modelId="{FC5FE8CB-A23C-4A3C-A8BE-2966DC3A4419}">
      <dsp:nvSpPr>
        <dsp:cNvPr id="0" name=""/>
        <dsp:cNvSpPr/>
      </dsp:nvSpPr>
      <dsp:spPr>
        <a:xfrm>
          <a:off x="3387328" y="4064691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教育文化环境</a:t>
          </a:r>
          <a:endParaRPr lang="zh-CN" altLang="en-US" sz="2200" kern="1200" dirty="0"/>
        </a:p>
      </dsp:txBody>
      <dsp:txXfrm>
        <a:off x="3585520" y="4262883"/>
        <a:ext cx="956959" cy="956959"/>
      </dsp:txXfrm>
    </dsp:sp>
    <dsp:sp modelId="{0DB2837E-414C-4647-A310-DB7CF2A6BA45}">
      <dsp:nvSpPr>
        <dsp:cNvPr id="0" name=""/>
        <dsp:cNvSpPr/>
      </dsp:nvSpPr>
      <dsp:spPr>
        <a:xfrm rot="12600000">
          <a:off x="3013070" y="4010069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3113752" y="4128398"/>
        <a:ext cx="251792" cy="274051"/>
      </dsp:txXfrm>
    </dsp:sp>
    <dsp:sp modelId="{A3BA59D0-9ED1-4324-8A60-DC06EBA1212E}">
      <dsp:nvSpPr>
        <dsp:cNvPr id="0" name=""/>
        <dsp:cNvSpPr/>
      </dsp:nvSpPr>
      <dsp:spPr>
        <a:xfrm>
          <a:off x="1627538" y="304867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kern="1200" dirty="0"/>
            <a:t>生态自然环境</a:t>
          </a:r>
          <a:endParaRPr lang="zh-CN" altLang="en-US" sz="2200" kern="1200" dirty="0"/>
        </a:p>
      </dsp:txBody>
      <dsp:txXfrm>
        <a:off x="1825730" y="3246868"/>
        <a:ext cx="956959" cy="956959"/>
      </dsp:txXfrm>
    </dsp:sp>
    <dsp:sp modelId="{13927A0D-1286-499B-981A-97F698B2EA36}">
      <dsp:nvSpPr>
        <dsp:cNvPr id="0" name=""/>
        <dsp:cNvSpPr/>
      </dsp:nvSpPr>
      <dsp:spPr>
        <a:xfrm rot="16200000">
          <a:off x="2124359" y="2491137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2178315" y="2636444"/>
        <a:ext cx="251792" cy="274051"/>
      </dsp:txXfrm>
    </dsp:sp>
    <dsp:sp modelId="{EA598798-4225-40BE-9AA2-D6BEC641BEEC}">
      <dsp:nvSpPr>
        <dsp:cNvPr id="0" name=""/>
        <dsp:cNvSpPr/>
      </dsp:nvSpPr>
      <dsp:spPr>
        <a:xfrm>
          <a:off x="1627538" y="101664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宋体" panose="02010600030101010101" pitchFamily="2" charset="-122"/>
            <a:buNone/>
          </a:pPr>
          <a:r>
            <a:rPr lang="zh-CN" altLang="en-US" sz="2200" b="1" kern="1200"/>
            <a:t>人口资源环境</a:t>
          </a:r>
          <a:endParaRPr lang="zh-CN" altLang="en-US" sz="2200" kern="1200" dirty="0"/>
        </a:p>
      </dsp:txBody>
      <dsp:txXfrm>
        <a:off x="1825730" y="1214838"/>
        <a:ext cx="956959" cy="956959"/>
      </dsp:txXfrm>
    </dsp:sp>
    <dsp:sp modelId="{A00FCC77-D168-4F6E-A413-D9C0BB87A151}">
      <dsp:nvSpPr>
        <dsp:cNvPr id="0" name=""/>
        <dsp:cNvSpPr/>
      </dsp:nvSpPr>
      <dsp:spPr>
        <a:xfrm rot="19800000">
          <a:off x="2995437" y="96202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3002666" y="1080353"/>
        <a:ext cx="251792" cy="274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EC87-1E5A-4996-AC5A-6DFC28F637BF}">
      <dsp:nvSpPr>
        <dsp:cNvPr id="0" name=""/>
        <dsp:cNvSpPr/>
      </dsp:nvSpPr>
      <dsp:spPr>
        <a:xfrm>
          <a:off x="34" y="24181"/>
          <a:ext cx="330408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国家宏观经济</a:t>
          </a:r>
        </a:p>
      </dsp:txBody>
      <dsp:txXfrm>
        <a:off x="34" y="24181"/>
        <a:ext cx="3304085" cy="547200"/>
      </dsp:txXfrm>
    </dsp:sp>
    <dsp:sp modelId="{E6E1C480-000E-49D0-9DBC-FDE7345D6A22}">
      <dsp:nvSpPr>
        <dsp:cNvPr id="0" name=""/>
        <dsp:cNvSpPr/>
      </dsp:nvSpPr>
      <dsp:spPr>
        <a:xfrm>
          <a:off x="34" y="571381"/>
          <a:ext cx="3304085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国民生产总值的变化趋势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利率水平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通货膨胀程度及趋势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失业率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居民可支配收入水平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汇率水平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900" kern="1200" dirty="0"/>
        </a:p>
      </dsp:txBody>
      <dsp:txXfrm>
        <a:off x="34" y="571381"/>
        <a:ext cx="3304085" cy="3755159"/>
      </dsp:txXfrm>
    </dsp:sp>
    <dsp:sp modelId="{98D4606C-1815-4D14-B4A9-6C84AA1E5FB7}">
      <dsp:nvSpPr>
        <dsp:cNvPr id="0" name=""/>
        <dsp:cNvSpPr/>
      </dsp:nvSpPr>
      <dsp:spPr>
        <a:xfrm>
          <a:off x="3766725" y="0"/>
          <a:ext cx="330408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区域经济</a:t>
          </a:r>
        </a:p>
      </dsp:txBody>
      <dsp:txXfrm>
        <a:off x="3766725" y="0"/>
        <a:ext cx="3304085" cy="547200"/>
      </dsp:txXfrm>
    </dsp:sp>
    <dsp:sp modelId="{D9C8E8AA-6A93-4E8C-AB98-EE5BA8E98178}">
      <dsp:nvSpPr>
        <dsp:cNvPr id="0" name=""/>
        <dsp:cNvSpPr/>
      </dsp:nvSpPr>
      <dsp:spPr>
        <a:xfrm>
          <a:off x="3766691" y="571381"/>
          <a:ext cx="3304085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经济结构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产业布局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资源状况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经济发展水平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kern="1200" dirty="0"/>
            <a:t>未来的经济走势</a:t>
          </a:r>
        </a:p>
      </dsp:txBody>
      <dsp:txXfrm>
        <a:off x="3766691" y="571381"/>
        <a:ext cx="3304085" cy="3755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3F419-5A3A-474A-A46A-5CD7EEC326E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C0A6F-1B09-4EED-9627-267406520301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38534-549D-48A5-9469-4B1AA10AE643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社会价值观</a:t>
          </a:r>
        </a:p>
      </dsp:txBody>
      <dsp:txXfrm>
        <a:off x="894080" y="4040293"/>
        <a:ext cx="1389888" cy="1209040"/>
      </dsp:txXfrm>
    </dsp:sp>
    <dsp:sp modelId="{6B3D9467-D0AA-4330-9645-274A8C1B758F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08D0F-46D0-4004-BF15-DA2137DE98F7}">
      <dsp:nvSpPr>
        <dsp:cNvPr id="0" name=""/>
        <dsp:cNvSpPr/>
      </dsp:nvSpPr>
      <dsp:spPr>
        <a:xfrm>
          <a:off x="2647422" y="2927773"/>
          <a:ext cx="979971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职业取向</a:t>
          </a:r>
        </a:p>
      </dsp:txBody>
      <dsp:txXfrm>
        <a:off x="2647422" y="2927773"/>
        <a:ext cx="979971" cy="2321559"/>
      </dsp:txXfrm>
    </dsp:sp>
    <dsp:sp modelId="{F92C8F49-B16C-4C33-832F-10CAE18EC81A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4BF17-DA1B-43C1-BE31-C13728ECD135}">
      <dsp:nvSpPr>
        <dsp:cNvPr id="0" name=""/>
        <dsp:cNvSpPr/>
      </dsp:nvSpPr>
      <dsp:spPr>
        <a:xfrm>
          <a:off x="4231505" y="2109893"/>
          <a:ext cx="1290589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职业技能</a:t>
          </a:r>
        </a:p>
      </dsp:txBody>
      <dsp:txXfrm>
        <a:off x="4231505" y="2109893"/>
        <a:ext cx="1290589" cy="3139440"/>
      </dsp:txXfrm>
    </dsp:sp>
    <dsp:sp modelId="{24E36DB1-202B-416B-8CAE-A5C1FDAD1E08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8BB4E-CEFE-413F-BC14-97B046F32874}">
      <dsp:nvSpPr>
        <dsp:cNvPr id="0" name=""/>
        <dsp:cNvSpPr/>
      </dsp:nvSpPr>
      <dsp:spPr>
        <a:xfrm>
          <a:off x="6239338" y="1606973"/>
          <a:ext cx="1095083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/>
            <a:t>职业</a:t>
          </a:r>
          <a:r>
            <a:rPr lang="zh-CN" altLang="en-US" sz="3000" kern="1200" dirty="0"/>
            <a:t>习惯</a:t>
          </a:r>
        </a:p>
      </dsp:txBody>
      <dsp:txXfrm>
        <a:off x="6239338" y="1606973"/>
        <a:ext cx="1095083" cy="3642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389D-9E85-4225-B582-697286018065}">
      <dsp:nvSpPr>
        <dsp:cNvPr id="0" name=""/>
        <dsp:cNvSpPr/>
      </dsp:nvSpPr>
      <dsp:spPr>
        <a:xfrm>
          <a:off x="2804489" y="926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人口规模</a:t>
          </a:r>
          <a:endParaRPr lang="zh-CN" sz="1500" kern="1200" dirty="0"/>
        </a:p>
      </dsp:txBody>
      <dsp:txXfrm>
        <a:off x="2844252" y="40689"/>
        <a:ext cx="1173614" cy="735015"/>
      </dsp:txXfrm>
    </dsp:sp>
    <dsp:sp modelId="{2A4D5E9E-B619-499B-BFEB-1B61EB5BFDDF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2146242" y="263266"/>
              </a:moveTo>
              <a:arcTo wR="1346462" hR="1346462" stAng="18386424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7E189-8C9C-46A3-822E-FA91402579D0}">
      <dsp:nvSpPr>
        <dsp:cNvPr id="0" name=""/>
        <dsp:cNvSpPr/>
      </dsp:nvSpPr>
      <dsp:spPr>
        <a:xfrm>
          <a:off x="4150951" y="1347388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人口增长</a:t>
          </a:r>
          <a:endParaRPr lang="zh-CN" sz="1500" kern="1200" dirty="0"/>
        </a:p>
      </dsp:txBody>
      <dsp:txXfrm>
        <a:off x="4190714" y="1387151"/>
        <a:ext cx="1173614" cy="735015"/>
      </dsp:txXfrm>
    </dsp:sp>
    <dsp:sp modelId="{DE520823-7A17-4F84-B1FA-4629074CA543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2553400" y="1943337"/>
              </a:moveTo>
              <a:arcTo wR="1346462" hR="1346462" stAng="1578846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AA92B-EA87-4BAF-A70D-EE79AE5E1862}">
      <dsp:nvSpPr>
        <dsp:cNvPr id="0" name=""/>
        <dsp:cNvSpPr/>
      </dsp:nvSpPr>
      <dsp:spPr>
        <a:xfrm>
          <a:off x="2804489" y="2693850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人口结构</a:t>
          </a:r>
          <a:endParaRPr lang="zh-CN" sz="1500" kern="1200" dirty="0"/>
        </a:p>
      </dsp:txBody>
      <dsp:txXfrm>
        <a:off x="2844252" y="2733613"/>
        <a:ext cx="1173614" cy="735015"/>
      </dsp:txXfrm>
    </dsp:sp>
    <dsp:sp modelId="{EA0009C8-2CE3-4591-B48B-A192655C60E7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546682" y="2429657"/>
              </a:moveTo>
              <a:arcTo wR="1346462" hR="1346462" stAng="7586424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1BE02-5628-4879-9511-F98B45848D17}">
      <dsp:nvSpPr>
        <dsp:cNvPr id="0" name=""/>
        <dsp:cNvSpPr/>
      </dsp:nvSpPr>
      <dsp:spPr>
        <a:xfrm>
          <a:off x="1458026" y="1347388"/>
          <a:ext cx="1253140" cy="814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人口地理环境分布密度</a:t>
          </a:r>
          <a:endParaRPr lang="zh-CN" sz="1500" kern="1200" dirty="0"/>
        </a:p>
      </dsp:txBody>
      <dsp:txXfrm>
        <a:off x="1497789" y="1387151"/>
        <a:ext cx="1173614" cy="735015"/>
      </dsp:txXfrm>
    </dsp:sp>
    <dsp:sp modelId="{BE47DF1A-8A2F-4A46-8E30-262F5D6264DA}">
      <dsp:nvSpPr>
        <dsp:cNvPr id="0" name=""/>
        <dsp:cNvSpPr/>
      </dsp:nvSpPr>
      <dsp:spPr>
        <a:xfrm>
          <a:off x="2084597" y="408197"/>
          <a:ext cx="2692924" cy="2692924"/>
        </a:xfrm>
        <a:custGeom>
          <a:avLst/>
          <a:gdLst/>
          <a:ahLst/>
          <a:cxnLst/>
          <a:rect l="0" t="0" r="0" b="0"/>
          <a:pathLst>
            <a:path>
              <a:moveTo>
                <a:pt x="139523" y="749586"/>
              </a:moveTo>
              <a:arcTo wR="1346462" hR="1346462" stAng="12378846" swAng="1634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2976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活动一  </a:t>
          </a:r>
          <a:r>
            <a:rPr lang="zh-CN" altLang="en-US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 </a:t>
          </a:r>
          <a:r>
            <a:rPr lang="zh-CN" altLang="en-US" sz="2400" kern="1200" dirty="0"/>
            <a:t>感知宏观环境变化</a:t>
          </a:r>
        </a:p>
      </dsp:txBody>
      <dsp:txXfrm>
        <a:off x="36239" y="39215"/>
        <a:ext cx="7662852" cy="669887"/>
      </dsp:txXfrm>
    </dsp:sp>
    <dsp:sp modelId="{A286B1F0-A3DD-4EDC-9C1D-499C3BD41704}">
      <dsp:nvSpPr>
        <dsp:cNvPr id="0" name=""/>
        <dsp:cNvSpPr/>
      </dsp:nvSpPr>
      <dsp:spPr>
        <a:xfrm>
          <a:off x="0" y="823101"/>
          <a:ext cx="7735330" cy="742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prstClr val="white"/>
              </a:solidFill>
              <a:latin typeface="Calibri"/>
              <a:ea typeface="微软雅黑"/>
              <a:cs typeface="+mn-cs"/>
            </a:rPr>
            <a:t>活动二   </a:t>
          </a:r>
          <a:r>
            <a:rPr lang="zh-CN" altLang="en-US" sz="2400" kern="1200" dirty="0"/>
            <a:t>喜欢的生活形态分析</a:t>
          </a:r>
        </a:p>
      </dsp:txBody>
      <dsp:txXfrm>
        <a:off x="36239" y="859340"/>
        <a:ext cx="7662852" cy="669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7C4ED-30F0-4A25-BF4B-16E2FA1D3550}">
      <dsp:nvSpPr>
        <dsp:cNvPr id="0" name=""/>
        <dsp:cNvSpPr/>
      </dsp:nvSpPr>
      <dsp:spPr>
        <a:xfrm>
          <a:off x="0" y="74683"/>
          <a:ext cx="8373762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每个人的适应环境的能力都不同，我们应该在人生的不同环境中，扮演什么样的角色？</a:t>
          </a:r>
          <a:r>
            <a:rPr lang="zh-CN" altLang="en-US" dirty="0"/>
            <a:t>。</a:t>
          </a:r>
          <a:endParaRPr lang="zh-CN" altLang="en-US" sz="2400" kern="1200" dirty="0"/>
        </a:p>
      </dsp:txBody>
      <dsp:txXfrm>
        <a:off x="63112" y="137795"/>
        <a:ext cx="8247538" cy="1166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5058B-26DA-4FCD-97AF-15A0FFB5100A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企业环境分析</a:t>
          </a:r>
        </a:p>
      </dsp:txBody>
      <dsp:txXfrm>
        <a:off x="3485895" y="239992"/>
        <a:ext cx="1156208" cy="1156208"/>
      </dsp:txXfrm>
    </dsp:sp>
    <dsp:sp modelId="{540926C2-948F-4C6B-9414-384383C842E3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4842728" y="1329221"/>
        <a:ext cx="305286" cy="331112"/>
      </dsp:txXfrm>
    </dsp:sp>
    <dsp:sp modelId="{D0999E01-03D5-4FF2-8920-533314C4F787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学校环境分析</a:t>
          </a:r>
        </a:p>
      </dsp:txBody>
      <dsp:txXfrm>
        <a:off x="5474459" y="1684768"/>
        <a:ext cx="1156208" cy="1156208"/>
      </dsp:txXfrm>
    </dsp:sp>
    <dsp:sp modelId="{D0FD1540-2089-4CE8-9BF0-49AE431DEDE4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5544168" y="3192209"/>
        <a:ext cx="305286" cy="331112"/>
      </dsp:txXfrm>
    </dsp:sp>
    <dsp:sp modelId="{D186BF3C-624F-4908-8CD9-6CCCF85CFB56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院系环境分析</a:t>
          </a:r>
        </a:p>
      </dsp:txBody>
      <dsp:txXfrm>
        <a:off x="4714895" y="4022465"/>
        <a:ext cx="1156208" cy="1156208"/>
      </dsp:txXfrm>
    </dsp:sp>
    <dsp:sp modelId="{4F265848-0123-4EAB-8399-E45424C5F601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3989118" y="4435013"/>
        <a:ext cx="305286" cy="331112"/>
      </dsp:txXfrm>
    </dsp:sp>
    <dsp:sp modelId="{EF7E713A-C9CD-4F82-BBB3-C73865267752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家庭环境分析</a:t>
          </a:r>
        </a:p>
      </dsp:txBody>
      <dsp:txXfrm>
        <a:off x="2256895" y="4022465"/>
        <a:ext cx="1156208" cy="1156208"/>
      </dsp:txXfrm>
    </dsp:sp>
    <dsp:sp modelId="{25ADA196-3166-4189-AF85-AF9B8B75219A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2326604" y="3340121"/>
        <a:ext cx="305286" cy="331112"/>
      </dsp:txXfrm>
    </dsp:sp>
    <dsp:sp modelId="{5A7481F9-5B2D-4719-BB8D-77AAB5645BE2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/>
            <a:t>人际关系</a:t>
          </a:r>
          <a:r>
            <a:rPr lang="zh-CN" altLang="en-US" sz="2700" kern="1200" dirty="0"/>
            <a:t>分析</a:t>
          </a:r>
        </a:p>
      </dsp:txBody>
      <dsp:txXfrm>
        <a:off x="1497331" y="1684768"/>
        <a:ext cx="1156208" cy="1156208"/>
      </dsp:txXfrm>
    </dsp:sp>
    <dsp:sp modelId="{F6050350-C617-41D2-881F-CC9CED3E2841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" y="21463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5994399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994398" y="31818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994397" y="2146300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150100" y="42261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150099" y="31818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50098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305798" y="42261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305797" y="3181884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8305796" y="2146300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5994398" y="1101992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9474195" y="42261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9474194" y="3181884"/>
            <a:ext cx="1155701" cy="104430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9474194" y="1101992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0617194" y="2146300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2" y="2191957"/>
            <a:ext cx="6565895" cy="20487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POWERPOINT</a:t>
            </a:r>
            <a:r>
              <a:rPr kumimoji="1" lang="zh-CN" altLang="en-US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endParaRPr kumimoji="1" lang="en-US" altLang="zh-CN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  <a:p>
            <a:r>
              <a:rPr kumimoji="1" lang="en-US" altLang="zh-CN" sz="6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TEMPLATE</a:t>
            </a:r>
            <a:endParaRPr kumimoji="1" lang="zh-CN" altLang="en-US" sz="66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2" y="4106858"/>
            <a:ext cx="50165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85165">
              <a:lnSpc>
                <a:spcPct val="130000"/>
              </a:lnSpc>
              <a:buNone/>
              <a:defRPr lang="zh-CN" altLang="en-US" sz="10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lvl="0" defTabSz="685165">
              <a:lnSpc>
                <a:spcPct val="130000"/>
              </a:lnSpc>
            </a:pPr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2" y="4903454"/>
            <a:ext cx="2806700" cy="3139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OfficePLUS</a:t>
            </a:r>
            <a:endParaRPr kumimoji="1" lang="zh-CN" altLang="en-US" sz="16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dc.officeplus.cn/t/33/CF843B91917E7B5BAA55EB332D39666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2"/>
          <a:stretch>
            <a:fillRect/>
          </a:stretch>
        </p:blipFill>
        <p:spPr bwMode="auto">
          <a:xfrm>
            <a:off x="0" y="0"/>
            <a:ext cx="5164244" cy="68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1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2533650" y="1993900"/>
            <a:ext cx="5994400" cy="31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8528049" y="4073792"/>
            <a:ext cx="1155701" cy="10443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9683749" y="3029484"/>
            <a:ext cx="1155701" cy="10443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8540747" y="1985176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>
            <a:off x="7321544" y="940868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1377948" y="4073792"/>
            <a:ext cx="1155701" cy="10443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1377947" y="3029484"/>
            <a:ext cx="1155701" cy="104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00009" y="2197100"/>
            <a:ext cx="2861681" cy="2048766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kumimoji="1" lang="zh-CN" altLang="en-US" sz="6600" b="1" dirty="0">
                <a:solidFill>
                  <a:schemeClr val="bg1"/>
                </a:solidFill>
              </a:defRPr>
            </a:lvl1pPr>
          </a:lstStyle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6600" b="1" dirty="0">
                <a:solidFill>
                  <a:schemeClr val="bg1"/>
                </a:solidFill>
              </a:rPr>
              <a:t> </a:t>
            </a:r>
            <a:endParaRPr kumimoji="1" lang="en-US" altLang="zh-CN" sz="6600" b="1" dirty="0">
              <a:solidFill>
                <a:schemeClr val="bg1"/>
              </a:solidFill>
            </a:endParaRPr>
          </a:p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YOU!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3" name="文本占位符 18"/>
          <p:cNvSpPr>
            <a:spLocks noGrp="1"/>
          </p:cNvSpPr>
          <p:nvPr>
            <p:ph type="body" sz="quarter" idx="11" hasCustomPrompt="1"/>
          </p:nvPr>
        </p:nvSpPr>
        <p:spPr>
          <a:xfrm>
            <a:off x="4348317" y="4525019"/>
            <a:ext cx="2365063" cy="3139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>
            <a:lvl1pPr marL="0" marR="0" indent="0" algn="ctr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600" dirty="0">
                <a:solidFill>
                  <a:schemeClr val="bg1"/>
                </a:solidFill>
              </a:rPr>
              <a:t>PRESENTED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BY</a:t>
            </a:r>
            <a:r>
              <a:rPr kumimoji="1" lang="zh-CN" altLang="en-US" sz="1600" dirty="0">
                <a:solidFill>
                  <a:schemeClr val="bg1"/>
                </a:solidFill>
              </a:rPr>
              <a:t> </a:t>
            </a:r>
            <a:r>
              <a:rPr kumimoji="1" lang="en-US" altLang="zh-CN" sz="1600" dirty="0">
                <a:solidFill>
                  <a:schemeClr val="bg1"/>
                </a:solidFill>
              </a:rPr>
              <a:t>OfficePLUS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240DC-4355-43F1-A5FF-EB8542C8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788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94" y="0"/>
            <a:ext cx="12192000" cy="2022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2" name="直线连接符 2"/>
          <p:cNvCxnSpPr/>
          <p:nvPr userDrawn="1"/>
        </p:nvCxnSpPr>
        <p:spPr>
          <a:xfrm>
            <a:off x="3462595" y="3118936"/>
            <a:ext cx="526840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144334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BUSINESS PLAN</a:t>
            </a:r>
          </a:p>
        </p:txBody>
      </p:sp>
      <p:sp>
        <p:nvSpPr>
          <p:cNvPr id="26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-214009" y="3305173"/>
            <a:ext cx="12621606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/>
            </a:lvl1pPr>
          </a:lstStyle>
          <a:p>
            <a:pPr lvl="0"/>
            <a:r>
              <a:rPr lang="zh-CN" altLang="en-US" dirty="0"/>
              <a:t>产品策划商务模板</a:t>
            </a:r>
          </a:p>
        </p:txBody>
      </p:sp>
      <p:sp>
        <p:nvSpPr>
          <p:cNvPr id="27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44" y="5742089"/>
            <a:ext cx="102997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altLang="zh-CN" dirty="0"/>
              <a:t>PRESENTED BY OfficePLUS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47750" y="224109"/>
            <a:ext cx="252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cs typeface="+mn-ea"/>
                <a:sym typeface="+mn-lt"/>
              </a:rPr>
              <a:t>CONTENTS</a:t>
            </a:r>
            <a:endParaRPr kumimoji="1" lang="zh-CN" altLang="en-US" sz="3200" b="1" dirty="0">
              <a:cs typeface="+mn-ea"/>
              <a:sym typeface="+mn-lt"/>
            </a:endParaRPr>
          </a:p>
        </p:txBody>
      </p:sp>
      <p:cxnSp>
        <p:nvCxnSpPr>
          <p:cNvPr id="4" name="直线连接符 6"/>
          <p:cNvCxnSpPr>
            <a:stCxn id="6" idx="6"/>
          </p:cNvCxnSpPr>
          <p:nvPr userDrawn="1"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组 1"/>
          <p:cNvGrpSpPr/>
          <p:nvPr userDrawn="1"/>
        </p:nvGrpSpPr>
        <p:grpSpPr>
          <a:xfrm>
            <a:off x="365345" y="1064122"/>
            <a:ext cx="834836" cy="834836"/>
            <a:chOff x="529193" y="798091"/>
            <a:chExt cx="626127" cy="626127"/>
          </a:xfrm>
        </p:grpSpPr>
        <p:sp>
          <p:nvSpPr>
            <p:cNvPr id="6" name="椭圆 5"/>
            <p:cNvSpPr/>
            <p:nvPr/>
          </p:nvSpPr>
          <p:spPr>
            <a:xfrm>
              <a:off x="529193" y="798091"/>
              <a:ext cx="626127" cy="626127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7" name="组 16"/>
            <p:cNvGrpSpPr/>
            <p:nvPr/>
          </p:nvGrpSpPr>
          <p:grpSpPr>
            <a:xfrm>
              <a:off x="700440" y="956739"/>
              <a:ext cx="283634" cy="308830"/>
              <a:chOff x="1411179" y="1821366"/>
              <a:chExt cx="343975" cy="374532"/>
            </a:xfrm>
          </p:grpSpPr>
          <p:sp>
            <p:nvSpPr>
              <p:cNvPr id="8" name="空心弧 7"/>
              <p:cNvSpPr/>
              <p:nvPr/>
            </p:nvSpPr>
            <p:spPr>
              <a:xfrm>
                <a:off x="1411179" y="1851923"/>
                <a:ext cx="343975" cy="343975"/>
              </a:xfrm>
              <a:prstGeom prst="blockArc">
                <a:avLst>
                  <a:gd name="adj1" fmla="val 17291385"/>
                  <a:gd name="adj2" fmla="val 15167453"/>
                  <a:gd name="adj3" fmla="val 3867"/>
                </a:avLst>
              </a:prstGeom>
              <a:solidFill>
                <a:schemeClr val="accent1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9" name="直线连接符 10"/>
              <p:cNvCxnSpPr/>
              <p:nvPr/>
            </p:nvCxnSpPr>
            <p:spPr>
              <a:xfrm flipV="1">
                <a:off x="1587577" y="1821366"/>
                <a:ext cx="0" cy="167268"/>
              </a:xfrm>
              <a:prstGeom prst="line">
                <a:avLst/>
              </a:prstGeom>
              <a:ln w="19050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椭圆 9"/>
          <p:cNvSpPr/>
          <p:nvPr userDrawn="1"/>
        </p:nvSpPr>
        <p:spPr>
          <a:xfrm>
            <a:off x="2161509" y="1305167"/>
            <a:ext cx="352747" cy="35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1" name="直线连接符 39"/>
          <p:cNvCxnSpPr>
            <a:stCxn id="10" idx="4"/>
            <a:endCxn id="13" idx="0"/>
          </p:cNvCxnSpPr>
          <p:nvPr userDrawn="1"/>
        </p:nvCxnSpPr>
        <p:spPr>
          <a:xfrm>
            <a:off x="2337883" y="1657914"/>
            <a:ext cx="1" cy="389183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129882" y="2047096"/>
            <a:ext cx="2416003" cy="451405"/>
          </a:xfrm>
          <a:prstGeom prst="roundRect">
            <a:avLst/>
          </a:prstGeom>
          <a:solidFill>
            <a:schemeClr val="accent2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182961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6" name="直线连接符 51"/>
          <p:cNvCxnSpPr>
            <a:stCxn id="15" idx="4"/>
            <a:endCxn id="18" idx="0"/>
          </p:cNvCxnSpPr>
          <p:nvPr userDrawn="1"/>
        </p:nvCxnSpPr>
        <p:spPr>
          <a:xfrm>
            <a:off x="6359335" y="1657914"/>
            <a:ext cx="1" cy="389183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5151334" y="2047096"/>
            <a:ext cx="2416003" cy="451405"/>
          </a:xfrm>
          <a:prstGeom prst="roundRect">
            <a:avLst/>
          </a:prstGeom>
          <a:solidFill>
            <a:schemeClr val="accent5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10204417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1" name="直线连接符 65"/>
          <p:cNvCxnSpPr>
            <a:stCxn id="20" idx="4"/>
            <a:endCxn id="23" idx="0"/>
          </p:cNvCxnSpPr>
          <p:nvPr userDrawn="1"/>
        </p:nvCxnSpPr>
        <p:spPr>
          <a:xfrm>
            <a:off x="10380791" y="1657914"/>
            <a:ext cx="1" cy="38918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172790" y="2047096"/>
            <a:ext cx="2416003" cy="451405"/>
          </a:xfrm>
          <a:prstGeom prst="roundRect">
            <a:avLst/>
          </a:prstGeom>
          <a:solidFill>
            <a:schemeClr val="accent3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1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1268497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3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5289949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4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9311405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9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9881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0" name="文本占位符 24"/>
          <p:cNvSpPr>
            <a:spLocks noGrp="1"/>
          </p:cNvSpPr>
          <p:nvPr>
            <p:ph type="body" sz="quarter" idx="17" hasCustomPrompt="1"/>
          </p:nvPr>
        </p:nvSpPr>
        <p:spPr>
          <a:xfrm>
            <a:off x="5151334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占位符 24"/>
          <p:cNvSpPr>
            <a:spLocks noGrp="1"/>
          </p:cNvSpPr>
          <p:nvPr>
            <p:ph type="body" sz="quarter" idx="18" hasCustomPrompt="1"/>
          </p:nvPr>
        </p:nvSpPr>
        <p:spPr>
          <a:xfrm>
            <a:off x="9172790" y="2663824"/>
            <a:ext cx="241600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点击此处添加文本信息。标题数字等都可以通过点击和重新输入进行更改，顶部“开始”面板中可以对字体、字号、颜色、行距等进行修改。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6"/>
          <p:cNvCxnSpPr>
            <a:stCxn id="6" idx="6"/>
          </p:cNvCxnSpPr>
          <p:nvPr userDrawn="1"/>
        </p:nvCxnSpPr>
        <p:spPr>
          <a:xfrm>
            <a:off x="1200181" y="1481540"/>
            <a:ext cx="109926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2161509" y="1305167"/>
            <a:ext cx="352747" cy="35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1" name="直线连接符 39"/>
          <p:cNvCxnSpPr>
            <a:stCxn id="10" idx="4"/>
            <a:endCxn id="13" idx="0"/>
          </p:cNvCxnSpPr>
          <p:nvPr userDrawn="1"/>
        </p:nvCxnSpPr>
        <p:spPr>
          <a:xfrm flipH="1">
            <a:off x="2322008" y="1657914"/>
            <a:ext cx="15875" cy="389255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129665" y="2047240"/>
            <a:ext cx="2384425" cy="718185"/>
          </a:xfrm>
          <a:prstGeom prst="roundRect">
            <a:avLst/>
          </a:prstGeom>
          <a:solidFill>
            <a:schemeClr val="accent2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4883090" y="1305167"/>
            <a:ext cx="352747" cy="35274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16" name="直线连接符 51"/>
          <p:cNvCxnSpPr>
            <a:stCxn id="15" idx="4"/>
          </p:cNvCxnSpPr>
          <p:nvPr userDrawn="1"/>
        </p:nvCxnSpPr>
        <p:spPr>
          <a:xfrm flipH="1">
            <a:off x="5055235" y="1657985"/>
            <a:ext cx="4445" cy="389255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3851275" y="2047240"/>
            <a:ext cx="2331085" cy="717550"/>
          </a:xfrm>
          <a:prstGeom prst="roundRect">
            <a:avLst/>
          </a:prstGeom>
          <a:solidFill>
            <a:schemeClr val="accent5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7604674" y="1305167"/>
            <a:ext cx="352747" cy="3527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1" name="直线连接符 65"/>
          <p:cNvCxnSpPr>
            <a:stCxn id="20" idx="4"/>
            <a:endCxn id="23" idx="0"/>
          </p:cNvCxnSpPr>
          <p:nvPr userDrawn="1"/>
        </p:nvCxnSpPr>
        <p:spPr>
          <a:xfrm>
            <a:off x="7781048" y="1657914"/>
            <a:ext cx="0" cy="30480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6572885" y="1962785"/>
            <a:ext cx="2416175" cy="801370"/>
          </a:xfrm>
          <a:prstGeom prst="roundRect">
            <a:avLst/>
          </a:prstGeom>
          <a:solidFill>
            <a:schemeClr val="accent3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 userDrawn="1"/>
        </p:nvSpPr>
        <p:spPr>
          <a:xfrm>
            <a:off x="10326258" y="1305167"/>
            <a:ext cx="352747" cy="35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cxnSp>
        <p:nvCxnSpPr>
          <p:cNvPr id="26" name="直线连接符 81"/>
          <p:cNvCxnSpPr>
            <a:stCxn id="25" idx="4"/>
            <a:endCxn id="28" idx="0"/>
          </p:cNvCxnSpPr>
          <p:nvPr userDrawn="1"/>
        </p:nvCxnSpPr>
        <p:spPr>
          <a:xfrm>
            <a:off x="10502632" y="1657914"/>
            <a:ext cx="0" cy="38925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9294495" y="2047240"/>
            <a:ext cx="2416175" cy="591820"/>
          </a:xfrm>
          <a:prstGeom prst="roundRect">
            <a:avLst/>
          </a:prstGeom>
          <a:solidFill>
            <a:schemeClr val="accent1"/>
          </a:solidFill>
          <a:ln w="1905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31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1268497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3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990078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4" name="文本占位符 24"/>
          <p:cNvSpPr>
            <a:spLocks noGrp="1"/>
          </p:cNvSpPr>
          <p:nvPr>
            <p:ph type="body" sz="quarter" idx="14" hasCustomPrompt="1"/>
          </p:nvPr>
        </p:nvSpPr>
        <p:spPr>
          <a:xfrm>
            <a:off x="6711662" y="2073378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8" name="文本占位符 24"/>
          <p:cNvSpPr>
            <a:spLocks noGrp="1"/>
          </p:cNvSpPr>
          <p:nvPr>
            <p:ph type="body" sz="quarter" idx="15" hasCustomPrompt="1"/>
          </p:nvPr>
        </p:nvSpPr>
        <p:spPr>
          <a:xfrm>
            <a:off x="9433244" y="2072743"/>
            <a:ext cx="213877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  <p:sp>
        <p:nvSpPr>
          <p:cNvPr id="30" name="文本占位符 24"/>
          <p:cNvSpPr>
            <a:spLocks noGrp="1"/>
          </p:cNvSpPr>
          <p:nvPr>
            <p:ph type="body" sz="quarter" idx="20" hasCustomPrompt="1"/>
          </p:nvPr>
        </p:nvSpPr>
        <p:spPr>
          <a:xfrm>
            <a:off x="130794" y="236090"/>
            <a:ext cx="213877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5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946944" y="2299125"/>
            <a:ext cx="102997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altLang="zh-CN" dirty="0"/>
              <a:t>CHAPTER ONE</a:t>
            </a:r>
          </a:p>
        </p:txBody>
      </p:sp>
      <p:sp>
        <p:nvSpPr>
          <p:cNvPr id="3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946944" y="3022332"/>
            <a:ext cx="102997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zh-CN" altLang="en-US" dirty="0"/>
              <a:t>行业分析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6"/>
          <p:cNvCxnSpPr/>
          <p:nvPr userDrawn="1"/>
        </p:nvCxnSpPr>
        <p:spPr>
          <a:xfrm>
            <a:off x="794" y="148154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794" y="176374"/>
            <a:ext cx="12192000" cy="72901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cs typeface="+mn-ea"/>
              <a:sym typeface="+mn-lt"/>
            </a:endParaRPr>
          </a:p>
        </p:txBody>
      </p:sp>
      <p:sp>
        <p:nvSpPr>
          <p:cNvPr id="8" name="文本占位符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548" y="248492"/>
            <a:ext cx="102997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altLang="zh-CN" dirty="0"/>
              <a:t>CHAPTER ONE   </a:t>
            </a:r>
            <a:r>
              <a:rPr lang="zh-CN" altLang="en-US" dirty="0"/>
              <a:t>行业分析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9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0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1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32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37337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86929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617262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 userDrawn="1"/>
        </p:nvSpPr>
        <p:spPr>
          <a:xfrm>
            <a:off x="4972050" y="-1"/>
            <a:ext cx="7219950" cy="6934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3676650" y="-1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 userDrawn="1"/>
        </p:nvSpPr>
        <p:spPr>
          <a:xfrm>
            <a:off x="3676650" y="1158607"/>
            <a:ext cx="1295401" cy="117054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 userDrawn="1"/>
        </p:nvSpPr>
        <p:spPr>
          <a:xfrm>
            <a:off x="3676650" y="2317215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 userDrawn="1"/>
        </p:nvSpPr>
        <p:spPr>
          <a:xfrm>
            <a:off x="3676650" y="3475823"/>
            <a:ext cx="1295401" cy="11895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3676650" y="4665417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 userDrawn="1"/>
        </p:nvSpPr>
        <p:spPr>
          <a:xfrm>
            <a:off x="3676650" y="5843074"/>
            <a:ext cx="1295401" cy="11776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2381248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1085846" y="1158607"/>
            <a:ext cx="1295401" cy="117054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-209556" y="1146672"/>
            <a:ext cx="1295401" cy="11705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1085846" y="0"/>
            <a:ext cx="1295401" cy="11705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4972053" y="1158607"/>
            <a:ext cx="7219947" cy="1170543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1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800" b="1" dirty="0">
                <a:solidFill>
                  <a:schemeClr val="bg1"/>
                </a:solidFill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5181606" y="2508676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5181606" y="3256640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4" name="文本占位符 21"/>
          <p:cNvSpPr>
            <a:spLocks noGrp="1"/>
          </p:cNvSpPr>
          <p:nvPr>
            <p:ph type="body" sz="quarter" idx="14"/>
          </p:nvPr>
        </p:nvSpPr>
        <p:spPr>
          <a:xfrm>
            <a:off x="5181606" y="4004604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5" name="文本占位符 21"/>
          <p:cNvSpPr>
            <a:spLocks noGrp="1"/>
          </p:cNvSpPr>
          <p:nvPr>
            <p:ph type="body" sz="quarter" idx="15"/>
          </p:nvPr>
        </p:nvSpPr>
        <p:spPr>
          <a:xfrm>
            <a:off x="5181606" y="4752568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6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5181606" y="5465653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  <p:sp>
        <p:nvSpPr>
          <p:cNvPr id="27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181606" y="6213617"/>
            <a:ext cx="54059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3765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538288" y="2460973"/>
            <a:ext cx="1181100" cy="11811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3143249" y="3414714"/>
            <a:ext cx="1181100" cy="11811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2443162" y="27622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48200" y="2948869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3451157"/>
            <a:ext cx="532357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1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165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590799" y="2761997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4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15"/>
          <p:cNvSpPr/>
          <p:nvPr/>
        </p:nvSpPr>
        <p:spPr>
          <a:xfrm>
            <a:off x="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2032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2032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30" name="矩形 29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 userDrawn="1"/>
        </p:nvSpPr>
        <p:spPr>
          <a:xfrm>
            <a:off x="4064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直角三角形 36"/>
          <p:cNvSpPr/>
          <p:nvPr userDrawn="1"/>
        </p:nvSpPr>
        <p:spPr>
          <a:xfrm rot="10800000">
            <a:off x="4064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直角三角形 37"/>
          <p:cNvSpPr/>
          <p:nvPr userDrawn="1"/>
        </p:nvSpPr>
        <p:spPr>
          <a:xfrm rot="5400000">
            <a:off x="6096001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直角三角形 38"/>
          <p:cNvSpPr/>
          <p:nvPr userDrawn="1"/>
        </p:nvSpPr>
        <p:spPr>
          <a:xfrm rot="16200000">
            <a:off x="6096001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0" name="直角三角形 39"/>
          <p:cNvSpPr/>
          <p:nvPr userDrawn="1"/>
        </p:nvSpPr>
        <p:spPr>
          <a:xfrm>
            <a:off x="8128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1" name="直角三角形 40"/>
          <p:cNvSpPr/>
          <p:nvPr userDrawn="1"/>
        </p:nvSpPr>
        <p:spPr>
          <a:xfrm rot="10800000">
            <a:off x="8128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直角三角形 41"/>
          <p:cNvSpPr/>
          <p:nvPr userDrawn="1"/>
        </p:nvSpPr>
        <p:spPr>
          <a:xfrm rot="5400000">
            <a:off x="10160000" y="3453885"/>
            <a:ext cx="2032000" cy="203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直角三角形 42"/>
          <p:cNvSpPr/>
          <p:nvPr userDrawn="1"/>
        </p:nvSpPr>
        <p:spPr>
          <a:xfrm rot="16200000">
            <a:off x="10160000" y="3453885"/>
            <a:ext cx="2032000" cy="2032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 userDrawn="1"/>
        </p:nvSpPr>
        <p:spPr>
          <a:xfrm>
            <a:off x="0" y="2181225"/>
            <a:ext cx="8953500" cy="3009900"/>
          </a:xfrm>
          <a:custGeom>
            <a:avLst/>
            <a:gdLst>
              <a:gd name="connsiteX0" fmla="*/ 0 w 8953500"/>
              <a:gd name="connsiteY0" fmla="*/ 0 h 3009900"/>
              <a:gd name="connsiteX1" fmla="*/ 8953500 w 8953500"/>
              <a:gd name="connsiteY1" fmla="*/ 0 h 3009900"/>
              <a:gd name="connsiteX2" fmla="*/ 7286617 w 8953500"/>
              <a:gd name="connsiteY2" fmla="*/ 3009900 h 3009900"/>
              <a:gd name="connsiteX3" fmla="*/ 0 w 89535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3500" h="3009900">
                <a:moveTo>
                  <a:pt x="0" y="0"/>
                </a:moveTo>
                <a:lnTo>
                  <a:pt x="8953500" y="0"/>
                </a:lnTo>
                <a:lnTo>
                  <a:pt x="7286617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 userDrawn="1"/>
        </p:nvSpPr>
        <p:spPr>
          <a:xfrm>
            <a:off x="7410450" y="2771775"/>
            <a:ext cx="4781550" cy="3009900"/>
          </a:xfrm>
          <a:custGeom>
            <a:avLst/>
            <a:gdLst>
              <a:gd name="connsiteX0" fmla="*/ 1666883 w 4781550"/>
              <a:gd name="connsiteY0" fmla="*/ 0 h 3009900"/>
              <a:gd name="connsiteX1" fmla="*/ 4781550 w 4781550"/>
              <a:gd name="connsiteY1" fmla="*/ 0 h 3009900"/>
              <a:gd name="connsiteX2" fmla="*/ 4781550 w 4781550"/>
              <a:gd name="connsiteY2" fmla="*/ 3009900 h 3009900"/>
              <a:gd name="connsiteX3" fmla="*/ 0 w 478155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009900">
                <a:moveTo>
                  <a:pt x="1666883" y="0"/>
                </a:moveTo>
                <a:lnTo>
                  <a:pt x="4781550" y="0"/>
                </a:lnTo>
                <a:lnTo>
                  <a:pt x="478155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590550"/>
            <a:ext cx="1000125" cy="10001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1409700" cy="59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000125" y="590550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409700" y="590550"/>
            <a:ext cx="409575" cy="40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000125" y="1181100"/>
            <a:ext cx="409575" cy="4095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1650205" y="831055"/>
            <a:ext cx="759619" cy="759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2205036" y="626267"/>
            <a:ext cx="409575" cy="40957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8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33614" y="666099"/>
            <a:ext cx="70485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6089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08965" rtl="0" eaLnBrk="1" latinLnBrk="0" hangingPunct="1">
        <a:spcBef>
          <a:spcPct val="20000"/>
        </a:spcBef>
        <a:buFont typeface="Arial" panose="020B0604020202020204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608965" rtl="0" eaLnBrk="1" latinLnBrk="0" hangingPunct="1">
        <a:spcBef>
          <a:spcPct val="20000"/>
        </a:spcBef>
        <a:buFont typeface="Arial" panose="020B0604020202020204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608965" rtl="0" eaLnBrk="1" latinLnBrk="0" hangingPunct="1">
        <a:spcBef>
          <a:spcPct val="20000"/>
        </a:spcBef>
        <a:buFont typeface="Arial" panose="020B0604020202020204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608965" rtl="0" eaLnBrk="1" latinLnBrk="0" hangingPunct="1">
        <a:spcBef>
          <a:spcPct val="20000"/>
        </a:spcBef>
        <a:buFont typeface="Arial" panose="020B0604020202020204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608965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6089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19"/>
          <p:cNvSpPr>
            <a:spLocks noGrp="1"/>
          </p:cNvSpPr>
          <p:nvPr>
            <p:ph type="body" sz="quarter" idx="12"/>
          </p:nvPr>
        </p:nvSpPr>
        <p:spPr>
          <a:xfrm>
            <a:off x="356872" y="2271332"/>
            <a:ext cx="6565895" cy="162403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4800" kern="0" dirty="0">
                <a:sym typeface="Calibri" panose="020F0502020204030204" pitchFamily="34" charset="0"/>
              </a:rPr>
              <a:t>第二单元  </a:t>
            </a:r>
          </a:p>
          <a:p>
            <a:r>
              <a:rPr lang="zh-CN" altLang="en-US" sz="4800" kern="0" dirty="0"/>
              <a:t>感知环境的变化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/>
          </p:nvPr>
        </p:nvSpPr>
        <p:spPr>
          <a:xfrm>
            <a:off x="2910207" y="4098603"/>
            <a:ext cx="5016500" cy="385362"/>
          </a:xfrm>
        </p:spPr>
        <p:txBody>
          <a:bodyPr/>
          <a:lstStyle/>
          <a:p>
            <a:pPr lvl="0"/>
            <a:r>
              <a:rPr lang="en-US" altLang="zh-CN" sz="16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 panose="020F0502020204030204" pitchFamily="34" charset="0"/>
              </a:rPr>
              <a:t>   </a:t>
            </a:r>
            <a:r>
              <a:rPr sz="1600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 panose="020F0502020204030204" pitchFamily="34" charset="0"/>
              </a:rPr>
              <a:t>授课老师：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5471683" cy="646331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二、政治法律环境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7ED7D8-DEA4-41D1-A894-F33921C2B171}"/>
              </a:ext>
            </a:extLst>
          </p:cNvPr>
          <p:cNvSpPr/>
          <p:nvPr/>
        </p:nvSpPr>
        <p:spPr>
          <a:xfrm>
            <a:off x="2858530" y="1836689"/>
            <a:ext cx="8328454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《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中华人民共和国劳动合同法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》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《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中华人民共和国教育法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》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《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普通高等学校毕业生就业工作暂行规定</a:t>
            </a: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》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等相关法规和文件。</a:t>
            </a:r>
            <a:endParaRPr lang="en-US" altLang="zh-CN" sz="24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+mj-ea"/>
                <a:ea typeface="+mj-ea"/>
                <a:cs typeface="Times New Roman" panose="02020603050405020304" pitchFamily="18" charset="0"/>
              </a:rPr>
              <a:t>       </a:t>
            </a:r>
            <a:r>
              <a:rPr lang="zh-CN" altLang="en-US" sz="2400" kern="100" dirty="0">
                <a:latin typeface="+mj-ea"/>
                <a:ea typeface="+mj-ea"/>
                <a:cs typeface="Times New Roman" panose="02020603050405020304" pitchFamily="18" charset="0"/>
              </a:rPr>
              <a:t>各省、自治区和直辖市在遵循国家总的就业工作指导原则的基础上，都会根据各地的实际情况制定出相应的规范性文件，如各地接纳高职院校毕业生的地方规定、军队接纳应届毕业生的规定以及各地招考公务员的条件等。</a:t>
            </a:r>
          </a:p>
        </p:txBody>
      </p:sp>
    </p:spTree>
    <p:extLst>
      <p:ext uri="{BB962C8B-B14F-4D97-AF65-F5344CB8AC3E}">
        <p14:creationId xmlns:p14="http://schemas.microsoft.com/office/powerpoint/2010/main" val="44733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5471683" cy="646331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三、科学技术环境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7ED7D8-DEA4-41D1-A894-F33921C2B171}"/>
              </a:ext>
            </a:extLst>
          </p:cNvPr>
          <p:cNvSpPr/>
          <p:nvPr/>
        </p:nvSpPr>
        <p:spPr>
          <a:xfrm>
            <a:off x="2858530" y="1836689"/>
            <a:ext cx="8328454" cy="99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i="1" dirty="0"/>
              <a:t>德勤机器人上岗喽！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ovo\AppData\Local\Temp\ksohtml9928\wps1.png">
            <a:extLst>
              <a:ext uri="{FF2B5EF4-FFF2-40B4-BE49-F238E27FC236}">
                <a16:creationId xmlns:a16="http://schemas.microsoft.com/office/drawing/2014/main" id="{56C6299A-D768-4CDC-9179-89B77EF8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99" y="2470779"/>
            <a:ext cx="61436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2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5471683" cy="646331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四、教育文化环境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85A1A5E3-6F65-4E87-8B23-665376E0F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6227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91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5471683" cy="646331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五、生态自然环境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7ED7D8-DEA4-41D1-A894-F33921C2B171}"/>
              </a:ext>
            </a:extLst>
          </p:cNvPr>
          <p:cNvSpPr/>
          <p:nvPr/>
        </p:nvSpPr>
        <p:spPr>
          <a:xfrm>
            <a:off x="2858530" y="1490699"/>
            <a:ext cx="8328454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i="1" dirty="0"/>
              <a:t>中国十佳宜居城市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sz="24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FE28952-2839-438A-B4E6-2F16CE907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07699"/>
              </p:ext>
            </p:extLst>
          </p:nvPr>
        </p:nvGraphicFramePr>
        <p:xfrm>
          <a:off x="5113171" y="1636808"/>
          <a:ext cx="2635661" cy="4111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957">
                  <a:extLst>
                    <a:ext uri="{9D8B030D-6E8A-4147-A177-3AD203B41FA5}">
                      <a16:colId xmlns:a16="http://schemas.microsoft.com/office/drawing/2014/main" val="587598510"/>
                    </a:ext>
                  </a:extLst>
                </a:gridCol>
                <a:gridCol w="862332">
                  <a:extLst>
                    <a:ext uri="{9D8B030D-6E8A-4147-A177-3AD203B41FA5}">
                      <a16:colId xmlns:a16="http://schemas.microsoft.com/office/drawing/2014/main" val="4006824032"/>
                    </a:ext>
                  </a:extLst>
                </a:gridCol>
                <a:gridCol w="1152372">
                  <a:extLst>
                    <a:ext uri="{9D8B030D-6E8A-4147-A177-3AD203B41FA5}">
                      <a16:colId xmlns:a16="http://schemas.microsoft.com/office/drawing/2014/main" val="3084643514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2"/>
                          </a:solidFill>
                          <a:effectLst/>
                          <a:latin typeface="+mn-ea"/>
                          <a:ea typeface="+mn-ea"/>
                        </a:rPr>
                        <a:t>排名</a:t>
                      </a:r>
                      <a:endParaRPr lang="zh-CN" altLang="en-US" sz="1600" b="1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2"/>
                          </a:solidFill>
                          <a:effectLst/>
                          <a:latin typeface="+mn-ea"/>
                          <a:ea typeface="+mn-ea"/>
                        </a:rPr>
                        <a:t>城市</a:t>
                      </a:r>
                      <a:endParaRPr lang="zh-CN" altLang="en-US" sz="1600" b="1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2"/>
                          </a:solidFill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altLang="en-US" sz="1600" b="1" kern="1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1135239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珠海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90.37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0470035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威海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ea"/>
                          <a:ea typeface="+mn-ea"/>
                        </a:rPr>
                        <a:t>89.88</a:t>
                      </a:r>
                      <a:endParaRPr lang="zh-CN" altLang="en-US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645022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+mn-ea"/>
                          <a:ea typeface="+mn-ea"/>
                        </a:rPr>
                        <a:t>信阳</a:t>
                      </a:r>
                      <a:endParaRPr lang="zh-CN" altLang="en-US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88.94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0148801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金华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87.03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5915221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芜湖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85.63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262925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绍兴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84.87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74229418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扬州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ea"/>
                          <a:ea typeface="+mn-ea"/>
                        </a:rPr>
                        <a:t>83.53</a:t>
                      </a:r>
                      <a:endParaRPr lang="zh-CN" altLang="en-US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3188409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曲靖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82.17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0215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广元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81.82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964039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effectLst/>
                          <a:latin typeface="+mn-ea"/>
                          <a:ea typeface="+mn-ea"/>
                        </a:rPr>
                        <a:t>宜春</a:t>
                      </a:r>
                      <a:endParaRPr lang="zh-CN" altLang="en-US" sz="16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ea"/>
                          <a:ea typeface="+mn-ea"/>
                        </a:rPr>
                        <a:t>80.35</a:t>
                      </a:r>
                      <a:endParaRPr lang="zh-CN" altLang="en-US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0082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84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5471683" cy="646331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六、人口资源环境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123FADF3-0045-434D-A987-7C7879ACD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162646"/>
              </p:ext>
            </p:extLst>
          </p:nvPr>
        </p:nvGraphicFramePr>
        <p:xfrm>
          <a:off x="3089188" y="2183027"/>
          <a:ext cx="6862119" cy="350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66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>
            <a:extLst>
              <a:ext uri="{FF2B5EF4-FFF2-40B4-BE49-F238E27FC236}">
                <a16:creationId xmlns:a16="http://schemas.microsoft.com/office/drawing/2014/main" id="{3DA15CF8-2C14-44C2-B545-2FB9E7C15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3862" y="628650"/>
            <a:ext cx="5471683" cy="646331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六、人口资源环境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6025AE-670F-40F1-881A-4D0761697FE5}"/>
              </a:ext>
            </a:extLst>
          </p:cNvPr>
          <p:cNvSpPr/>
          <p:nvPr/>
        </p:nvSpPr>
        <p:spPr>
          <a:xfrm>
            <a:off x="2341594" y="1360582"/>
            <a:ext cx="753283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 kern="10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大学生未来的职业生涯将要面临的人口问题主要有：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19CDE6-B7C7-434F-8190-C5F3F2265BBE}"/>
              </a:ext>
            </a:extLst>
          </p:cNvPr>
          <p:cNvSpPr txBox="1"/>
          <p:nvPr/>
        </p:nvSpPr>
        <p:spPr>
          <a:xfrm>
            <a:off x="4764382" y="2328419"/>
            <a:ext cx="29788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/>
              <a:t>老龄社会提前到来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6AB2F0-2813-43AD-BEA4-EFB839E73EC2}"/>
              </a:ext>
            </a:extLst>
          </p:cNvPr>
          <p:cNvSpPr txBox="1"/>
          <p:nvPr/>
        </p:nvSpPr>
        <p:spPr>
          <a:xfrm>
            <a:off x="4764382" y="3534802"/>
            <a:ext cx="29788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人口红利逐步消失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EBBC60-9A04-4E74-8ADF-EEDD7CA1BF3B}"/>
              </a:ext>
            </a:extLst>
          </p:cNvPr>
          <p:cNvSpPr txBox="1"/>
          <p:nvPr/>
        </p:nvSpPr>
        <p:spPr>
          <a:xfrm>
            <a:off x="4830370" y="4883083"/>
            <a:ext cx="29788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人口流动趋于频繁</a:t>
            </a:r>
          </a:p>
        </p:txBody>
      </p:sp>
    </p:spTree>
    <p:extLst>
      <p:ext uri="{BB962C8B-B14F-4D97-AF65-F5344CB8AC3E}">
        <p14:creationId xmlns:p14="http://schemas.microsoft.com/office/powerpoint/2010/main" val="352739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730774" y="990851"/>
            <a:ext cx="5454415" cy="480131"/>
          </a:xfrm>
        </p:spPr>
        <p:txBody>
          <a:bodyPr/>
          <a:lstStyle/>
          <a:p>
            <a:r>
              <a:rPr lang="zh-CN" altLang="en-US" dirty="0"/>
              <a:t>活动与拓展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00876"/>
              </p:ext>
            </p:extLst>
          </p:nvPr>
        </p:nvGraphicFramePr>
        <p:xfrm>
          <a:off x="2228335" y="2421923"/>
          <a:ext cx="7735330" cy="156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3962400" cy="478155"/>
          </a:xfrm>
        </p:spPr>
        <p:txBody>
          <a:bodyPr/>
          <a:lstStyle/>
          <a:p>
            <a:r>
              <a:rPr lang="zh-CN" altLang="en-US" dirty="0"/>
              <a:t>思考与讨论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443299"/>
              </p:ext>
            </p:extLst>
          </p:nvPr>
        </p:nvGraphicFramePr>
        <p:xfrm>
          <a:off x="2228335" y="2421923"/>
          <a:ext cx="8373762" cy="2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92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4" y="628386"/>
            <a:ext cx="5594459" cy="3136243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ym typeface="+mn-ea"/>
              </a:rPr>
              <a:t>第二节 </a:t>
            </a:r>
            <a:endParaRPr lang="en-US" altLang="zh-CN" sz="4800" dirty="0">
              <a:sym typeface="+mn-ea"/>
            </a:endParaRPr>
          </a:p>
          <a:p>
            <a:r>
              <a:rPr lang="zh-CN" altLang="en-US" sz="4800" dirty="0"/>
              <a:t>感知微观环境变化</a:t>
            </a:r>
          </a:p>
          <a:p>
            <a:endParaRPr lang="zh-CN" altLang="en-US" sz="4800" dirty="0"/>
          </a:p>
          <a:p>
            <a:endParaRPr lang="zh-CN" altLang="en-US" sz="4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815" y="628650"/>
            <a:ext cx="8742680" cy="1512209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案例分析  </a:t>
            </a:r>
            <a:r>
              <a:rPr lang="zh-CN" altLang="en-US" i="1" dirty="0">
                <a:solidFill>
                  <a:schemeClr val="tx2"/>
                </a:solidFill>
              </a:rPr>
              <a:t>跑不起来的千里马</a:t>
            </a:r>
            <a:endParaRPr lang="zh-CN" altLang="en-US" dirty="0">
              <a:solidFill>
                <a:schemeClr val="tx2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89961" y="2802056"/>
            <a:ext cx="36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TITLE HERE ADD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8347" y="1461705"/>
            <a:ext cx="10693400" cy="566736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  </a:t>
            </a:r>
            <a:r>
              <a:rPr lang="zh-CN" altLang="en-US" sz="2000" dirty="0"/>
              <a:t>小马 </a:t>
            </a:r>
            <a:r>
              <a:rPr lang="en-US" altLang="zh-CN" sz="2000" dirty="0"/>
              <a:t>2008 </a:t>
            </a:r>
            <a:r>
              <a:rPr lang="zh-CN" altLang="en-US" sz="2000" dirty="0"/>
              <a:t>年毕业于广东某高职院校汽车技术服务与营销专业，由于从小喜欢汽车，所以他毕业后就开始创业了，但创业仅仅 </a:t>
            </a:r>
            <a:r>
              <a:rPr lang="en-US" altLang="zh-CN" sz="2000" dirty="0"/>
              <a:t>2 </a:t>
            </a:r>
            <a:r>
              <a:rPr lang="zh-CN" altLang="en-US" sz="2000" dirty="0"/>
              <a:t>年之后就鸣金收兵，败下阵来。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       </a:t>
            </a:r>
            <a:r>
              <a:rPr lang="zh-CN" altLang="en-US" sz="2000" dirty="0"/>
              <a:t>创业之前，小马事先做了充分的准备工作。他先在网上搜集了汽车消费品相关的项目资料，然后根据实际情况在本地区做了市场调研，精挑细选可以投资的汽车消费项目，最后决定开办一家汽车饰品店。小马从阿里巴巴网站上搜索了经营汽车饰品的代理商的信息，并对各家的产品质量和价位进行了比较，最后选定了温州的一家代理商。经过联系，他和代理商商定好了价格并签订了协议，交了两万元的加盟费后，自己的汽车饰品店就正式开业了。考虑到租金问题，小马将店铺选址定在城乡结合地带，地理位置靠近省道。店前道路的车流虽然非常大，但绝大部分是货车，基本不会在这样一个地段停车，不可能成为汽车饰品的潜在买家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       </a:t>
            </a:r>
            <a:r>
              <a:rPr lang="zh-CN" altLang="en-US" sz="2000" dirty="0"/>
              <a:t>开业第一年，他只能勉强维持，惨淡经营。第二年，房租上涨，成本提高，小马的汽车饰品店开始入不敷出，经营困难，于是他只能关门歇业。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29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20AB82-312B-4155-8B32-85B50E84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500" y="131452"/>
            <a:ext cx="7168435" cy="65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8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2A34978-5059-4BE6-AF20-EE234024A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>
                    <a:lumMod val="75000"/>
                  </a:schemeClr>
                </a:solidFill>
              </a:rPr>
              <a:t>微观环境</a:t>
            </a: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47878F4B-8D01-4DE6-AAD2-3F737E9028B0}"/>
              </a:ext>
            </a:extLst>
          </p:cNvPr>
          <p:cNvGraphicFramePr/>
          <p:nvPr/>
        </p:nvGraphicFramePr>
        <p:xfrm>
          <a:off x="5890054" y="1688758"/>
          <a:ext cx="5272216" cy="454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83F0842A-0B39-4435-8E4A-37E133F75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168655"/>
              </p:ext>
            </p:extLst>
          </p:nvPr>
        </p:nvGraphicFramePr>
        <p:xfrm>
          <a:off x="4149124" y="11085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5327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131112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二、学业规划的特点是什么？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932" y="673171"/>
            <a:ext cx="6728505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一、企业环境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5E656F6-5462-483A-9844-30633D3D2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537236"/>
              </p:ext>
            </p:extLst>
          </p:nvPr>
        </p:nvGraphicFramePr>
        <p:xfrm>
          <a:off x="2032000" y="1664043"/>
          <a:ext cx="7029622" cy="447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47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131112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二、学业规划的特点是什么？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932" y="673171"/>
            <a:ext cx="6728505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二、学校环境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174BDC6-A491-449F-AB89-A1F04985E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53751"/>
              </p:ext>
            </p:extLst>
          </p:nvPr>
        </p:nvGraphicFramePr>
        <p:xfrm>
          <a:off x="3251201" y="2158314"/>
          <a:ext cx="4788930" cy="367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09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131112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二、学业规划的特点是什么？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932" y="673171"/>
            <a:ext cx="6728505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三、院系环境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88C439-2B36-480A-B2FB-91356CA6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05" y="1805021"/>
            <a:ext cx="9326288" cy="42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131112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二、学业规划的特点是什么？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932" y="673171"/>
            <a:ext cx="6728505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四、家庭环境</a:t>
            </a: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BA1D0DF8-5B75-4570-A8EF-6B0F3FF5A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574026"/>
              </p:ext>
            </p:extLst>
          </p:nvPr>
        </p:nvGraphicFramePr>
        <p:xfrm>
          <a:off x="2964655" y="1762897"/>
          <a:ext cx="7015423" cy="431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30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CA1ACE-F0C6-4ADF-9BF8-69DE17D59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5758" y="1553334"/>
            <a:ext cx="3962400" cy="480131"/>
          </a:xfrm>
        </p:spPr>
        <p:txBody>
          <a:bodyPr/>
          <a:lstStyle/>
          <a:p>
            <a:r>
              <a:rPr lang="zh-CN" altLang="en-US" dirty="0"/>
              <a:t>名人名言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C5CD1F-8F90-4299-AA24-CB8DB22C8482}"/>
              </a:ext>
            </a:extLst>
          </p:cNvPr>
          <p:cNvSpPr txBox="1"/>
          <p:nvPr/>
        </p:nvSpPr>
        <p:spPr>
          <a:xfrm>
            <a:off x="2281880" y="2183027"/>
            <a:ext cx="8822725" cy="191353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最亲近的那五个人，平均起来就是你自己！</a:t>
            </a:r>
          </a:p>
          <a:p>
            <a:pPr algn="r">
              <a:lnSpc>
                <a:spcPct val="200000"/>
              </a:lnSpc>
            </a:pPr>
            <a:r>
              <a:rPr lang="en-US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吉米</a:t>
            </a:r>
            <a:r>
              <a:rPr lang="en-US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·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罗恩（</a:t>
            </a:r>
            <a:r>
              <a:rPr lang="en-US" altLang="zh-CN" sz="3200" b="1" kern="100" dirty="0">
                <a:latin typeface="+mj-ea"/>
                <a:ea typeface="+mj-ea"/>
                <a:cs typeface="Times New Roman" panose="02020603050405020304" pitchFamily="18" charset="0"/>
              </a:rPr>
              <a:t>Jim </a:t>
            </a:r>
            <a:r>
              <a:rPr lang="en-US" altLang="zh-CN" sz="3200" b="1" kern="100" dirty="0" err="1">
                <a:latin typeface="+mj-ea"/>
                <a:ea typeface="+mj-ea"/>
                <a:cs typeface="Times New Roman" panose="02020603050405020304" pitchFamily="18" charset="0"/>
              </a:rPr>
              <a:t>Rohn</a:t>
            </a:r>
            <a:r>
              <a:rPr lang="zh-CN" altLang="en-US" sz="3200" b="1" kern="100" dirty="0">
                <a:latin typeface="+mj-ea"/>
                <a:ea typeface="+mj-ea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86B26CC8-0510-4F39-B34F-048E7C901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932" y="673171"/>
            <a:ext cx="6728505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五、人际关系</a:t>
            </a:r>
          </a:p>
        </p:txBody>
      </p:sp>
    </p:spTree>
    <p:extLst>
      <p:ext uri="{BB962C8B-B14F-4D97-AF65-F5344CB8AC3E}">
        <p14:creationId xmlns:p14="http://schemas.microsoft.com/office/powerpoint/2010/main" val="3466911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CA1ACE-F0C6-4ADF-9BF8-69DE17D59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445" y="1855033"/>
            <a:ext cx="3962400" cy="480131"/>
          </a:xfrm>
        </p:spPr>
        <p:txBody>
          <a:bodyPr/>
          <a:lstStyle/>
          <a:p>
            <a:r>
              <a:rPr lang="zh-CN" altLang="en-US" dirty="0"/>
              <a:t>案例展示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C5CD1F-8F90-4299-AA24-CB8DB22C8482}"/>
              </a:ext>
            </a:extLst>
          </p:cNvPr>
          <p:cNvSpPr txBox="1"/>
          <p:nvPr/>
        </p:nvSpPr>
        <p:spPr>
          <a:xfrm>
            <a:off x="2496065" y="1467854"/>
            <a:ext cx="9621794" cy="536063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小李</a:t>
            </a:r>
            <a:r>
              <a:rPr lang="en-US" altLang="zh-CN" dirty="0"/>
              <a:t>2017</a:t>
            </a:r>
            <a:r>
              <a:rPr lang="zh-CN" altLang="en-US" dirty="0"/>
              <a:t>年毕业于山西某职业技术学院会计专业，并在一家广告公司从事会计工作。由于感觉工作枯燥乏味，小李心中萌生了创业梦想，她打算开一家专门销售母婴用品的亲子店。但朋友的一些疑问让她清醒不少：创业的资金如何筹集？商品的货源如何组织？店面的营销如何开展？小李按捺住了心头的冲动，悄悄地开始准备了。</a:t>
            </a:r>
          </a:p>
          <a:p>
            <a:r>
              <a:rPr lang="zh-CN" altLang="en-US" dirty="0"/>
              <a:t>         首先，处好同事关系。她在公司里总是积极参加团队活动和轮岗项目，短时间内在几个不同的部门里接受锻炼，在新的岗位上结识了新的同事，既提高了工作技能，又展示了自己的性格特质。</a:t>
            </a:r>
          </a:p>
          <a:p>
            <a:r>
              <a:rPr lang="zh-CN" altLang="en-US" dirty="0"/>
              <a:t>         其次，整理搜集名片。她从市场部和客服部搜集了公司客户的信息，并将其划分为三类：第一类是母婴用品行业；第二类是金融服务行业；第三类是媒体行业。小李根据创业思路设计出详细方案，将名片分配到创业流程的各个环节，与潜在的合作伙伴建立联系。</a:t>
            </a:r>
          </a:p>
          <a:p>
            <a:r>
              <a:rPr lang="zh-CN" altLang="en-US" dirty="0"/>
              <a:t>         再次，进行情感投资。小李开始经营人脉关系，不吝时间和精力陪伴朋友，如约人吃饭、一同打球、郊外野营、组织旅游、听音乐会。朋友们都把她当成可以信任的伙伴，一起分享喜怒哀乐他们也愿意提供力所能及的帮助。万事俱备后，小李在</a:t>
            </a:r>
            <a:r>
              <a:rPr lang="en-US" altLang="zh-CN" dirty="0"/>
              <a:t>2010</a:t>
            </a:r>
            <a:r>
              <a:rPr lang="zh-CN" altLang="en-US" dirty="0"/>
              <a:t>年正式辞职下海经商。她从一个金融界的朋友那里筹集了第一笔资金，通过一个从事房地产工作的同学在市区选定了店面，母婴用品行业的渠道保证了货源畅通，通过媒体方面的关系推出了版面广告。在众人的帮助下，小李的亲子店生意日渐红火，事业很快就走上了正轨。</a:t>
            </a:r>
          </a:p>
          <a:p>
            <a:pPr algn="r">
              <a:lnSpc>
                <a:spcPct val="200000"/>
              </a:lnSpc>
            </a:pPr>
            <a:endParaRPr lang="zh-CN" altLang="en-US" sz="32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86B26CC8-0510-4F39-B34F-048E7C901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932" y="673171"/>
            <a:ext cx="6728505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五、人际关系</a:t>
            </a:r>
          </a:p>
        </p:txBody>
      </p:sp>
    </p:spTree>
    <p:extLst>
      <p:ext uri="{BB962C8B-B14F-4D97-AF65-F5344CB8AC3E}">
        <p14:creationId xmlns:p14="http://schemas.microsoft.com/office/powerpoint/2010/main" val="2995731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3088224" y="883759"/>
            <a:ext cx="5652122" cy="996170"/>
          </a:xfrm>
        </p:spPr>
        <p:txBody>
          <a:bodyPr/>
          <a:lstStyle/>
          <a:p>
            <a:r>
              <a:rPr lang="zh-CN" altLang="en-US" dirty="0"/>
              <a:t>活动与拓展</a:t>
            </a:r>
          </a:p>
          <a:p>
            <a:r>
              <a:rPr lang="zh-CN" altLang="en-US" dirty="0"/>
              <a:t>   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697073"/>
              </p:ext>
            </p:extLst>
          </p:nvPr>
        </p:nvGraphicFramePr>
        <p:xfrm>
          <a:off x="2228335" y="2421923"/>
          <a:ext cx="7735330" cy="156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884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686364" y="990851"/>
            <a:ext cx="3962400" cy="478155"/>
          </a:xfrm>
        </p:spPr>
        <p:txBody>
          <a:bodyPr/>
          <a:lstStyle/>
          <a:p>
            <a:r>
              <a:rPr lang="zh-CN" altLang="en-US" dirty="0"/>
              <a:t>思考与讨论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0" y="1601024"/>
            <a:ext cx="11106785" cy="24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44417A-92F5-4F93-A260-D099519E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379637"/>
              </p:ext>
            </p:extLst>
          </p:nvPr>
        </p:nvGraphicFramePr>
        <p:xfrm>
          <a:off x="2228335" y="2421923"/>
          <a:ext cx="8373762" cy="246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79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2967990" y="2594610"/>
            <a:ext cx="5340350" cy="1106805"/>
          </a:xfrm>
        </p:spPr>
        <p:txBody>
          <a:bodyPr wrap="square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ker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感谢您的</a:t>
            </a:r>
            <a:r>
              <a:rPr lang="zh-CN" altLang="en-US" kern="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07CFA38-9124-491B-AAD4-6D6A234FB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4866"/>
              </p:ext>
            </p:extLst>
          </p:nvPr>
        </p:nvGraphicFramePr>
        <p:xfrm>
          <a:off x="1898599" y="1124115"/>
          <a:ext cx="9263672" cy="4964557"/>
        </p:xfrm>
        <a:graphic>
          <a:graphicData uri="http://schemas.openxmlformats.org/drawingml/2006/table">
            <a:tbl>
              <a:tblPr/>
              <a:tblGrid>
                <a:gridCol w="9263672">
                  <a:extLst>
                    <a:ext uri="{9D8B030D-6E8A-4147-A177-3AD203B41FA5}">
                      <a16:colId xmlns:a16="http://schemas.microsoft.com/office/drawing/2014/main" val="3097775688"/>
                    </a:ext>
                  </a:extLst>
                </a:gridCol>
              </a:tblGrid>
              <a:tr h="6707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暴风骤雨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活动时间：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分钟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活动目的：要求大家一起模拟自然界暴风骤雨将要降临的情景拍掌。活跃课前气氛，提高课堂参与度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活动方法：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教师台词：“当我说下小雨的时候，大家用手拍脸；当我说下中雨的时候，大家用手拍腿；当我说下大雨的时候，大家用力鼓掌；当我说暴雨的时候，大家的用脚跺地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;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注意不要毁坏公物。”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． 教师按小雨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——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中雨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——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大雨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——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暴雨的顺序让学生完成一遍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06496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97C15802-D0A2-4F20-AA77-4E6B0900428F}"/>
              </a:ext>
            </a:extLst>
          </p:cNvPr>
          <p:cNvSpPr/>
          <p:nvPr/>
        </p:nvSpPr>
        <p:spPr>
          <a:xfrm>
            <a:off x="393057" y="200236"/>
            <a:ext cx="3833101" cy="1308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课前活动</a:t>
            </a:r>
            <a:r>
              <a:rPr lang="en-US" altLang="zh-CN" sz="2800" b="1" kern="100" dirty="0"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2800" b="1" kern="100" dirty="0">
                <a:latin typeface="+mj-ea"/>
                <a:ea typeface="+mj-ea"/>
                <a:cs typeface="Times New Roman" panose="02020603050405020304" pitchFamily="18" charset="0"/>
              </a:rPr>
              <a:t>暖场游戏</a:t>
            </a:r>
          </a:p>
          <a:p>
            <a:pPr>
              <a:lnSpc>
                <a:spcPct val="150000"/>
              </a:lnSpc>
            </a:pPr>
            <a:endParaRPr lang="zh-CN" altLang="en-US" sz="2800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181607" y="1365313"/>
            <a:ext cx="5405967" cy="755650"/>
          </a:xfrm>
        </p:spPr>
        <p:txBody>
          <a:bodyPr/>
          <a:lstStyle/>
          <a:p>
            <a:r>
              <a:rPr dirty="0"/>
              <a:t>章 节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5181606" y="2625406"/>
            <a:ext cx="5405967" cy="535531"/>
          </a:xfrm>
        </p:spPr>
        <p:txBody>
          <a:bodyPr/>
          <a:lstStyle/>
          <a:p>
            <a:r>
              <a:rPr lang="zh-CN" altLang="en-US" dirty="0"/>
              <a:t>第一节  感知宏观环境变化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5181606" y="4121334"/>
            <a:ext cx="5405967" cy="1106970"/>
          </a:xfrm>
        </p:spPr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第二节  </a:t>
            </a:r>
            <a:r>
              <a:rPr lang="zh-CN" altLang="en-US" dirty="0"/>
              <a:t>感知微观环境变化</a:t>
            </a:r>
          </a:p>
          <a:p>
            <a:pPr lvl="0"/>
            <a:endParaRPr lang="zh-CN" altLang="en-US" kern="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6014588" cy="3136243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ym typeface="+mn-ea"/>
              </a:rPr>
              <a:t>第一节 </a:t>
            </a:r>
            <a:endParaRPr lang="en-US" altLang="zh-CN" sz="4800" dirty="0">
              <a:sym typeface="+mn-ea"/>
            </a:endParaRPr>
          </a:p>
          <a:p>
            <a:r>
              <a:rPr lang="zh-CN" altLang="en-US" sz="4800" dirty="0"/>
              <a:t>感知宏观环境变化</a:t>
            </a:r>
          </a:p>
          <a:p>
            <a:endParaRPr lang="zh-CN" altLang="en-US" sz="4800" dirty="0"/>
          </a:p>
          <a:p>
            <a:endParaRPr lang="zh-CN" altLang="en-US" sz="48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2964815" y="628650"/>
            <a:ext cx="8742680" cy="99617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案例分析  </a:t>
            </a:r>
            <a:r>
              <a:rPr lang="zh-CN" altLang="en-US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</a:rPr>
              <a:t>尚未洞悉行业规则的小冰</a:t>
            </a:r>
          </a:p>
          <a:p>
            <a:endParaRPr lang="zh-CN" altLang="en-US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89961" y="2802056"/>
            <a:ext cx="3643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ADD YOUR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TITLE HERE ADD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9300" y="1744345"/>
            <a:ext cx="10693400" cy="488542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defTabSz="685165">
              <a:lnSpc>
                <a:spcPct val="150000"/>
              </a:lnSpc>
              <a:defRPr/>
            </a:pPr>
            <a:r>
              <a:rPr lang="zh-CN" altLang="en-US" dirty="0"/>
              <a:t>       </a:t>
            </a:r>
            <a:r>
              <a:rPr lang="zh-CN" altLang="en-US" sz="2400" dirty="0">
                <a:latin typeface="+mn-ea"/>
              </a:rPr>
              <a:t>小冰是武汉某高职院校广告设计专业的学生，她很喜欢设计这个专业，觉得自己的能力可以得到提高，又可以发挥自己的绘画特长，可以自由创作。</a:t>
            </a:r>
            <a:r>
              <a:rPr lang="en-US" altLang="zh-CN" sz="2400" dirty="0">
                <a:latin typeface="+mn-ea"/>
              </a:rPr>
              <a:t>2017</a:t>
            </a:r>
            <a:r>
              <a:rPr lang="zh-CN" altLang="en-US" sz="2400" dirty="0">
                <a:latin typeface="+mn-ea"/>
              </a:rPr>
              <a:t>年，小冰毕业后如愿以偿进入了广州当地某广告设计公司从事网页、动画设计工作。但，每次和她交流，同学们都会发现她一点都不喜欢这份工作，大家都觉得很奇怪，毕竟她可是大学期间品学兼优的高才生。原来，小冰喜欢的并不是广告设计，而是创作和绘画，商业社会的竞争需要遵循客户的意见，并不完全由设计师决定。客户的意见经常左右她的初心，她常常会因为自己的呕心沥血创作的作品得不到客户的肯定而失望。</a:t>
            </a:r>
          </a:p>
          <a:p>
            <a:pPr marL="0" marR="0" lvl="0" indent="0" defTabSz="6851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77875" y="2720975"/>
            <a:ext cx="5464810" cy="143936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宏观环境包括什么</a:t>
            </a:r>
            <a:r>
              <a:rPr lang="en-US" altLang="zh-CN" sz="4400" dirty="0">
                <a:solidFill>
                  <a:schemeClr val="bg1"/>
                </a:solidFill>
              </a:rPr>
              <a:t>?</a:t>
            </a:r>
            <a:endParaRPr lang="zh-CN" altLang="en-US" sz="4400" dirty="0">
              <a:solidFill>
                <a:schemeClr val="bg1"/>
              </a:solidFill>
            </a:endParaRPr>
          </a:p>
          <a:p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2A34978-5059-4BE6-AF20-EE234024A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480131"/>
          </a:xfrm>
        </p:spPr>
        <p:txBody>
          <a:bodyPr/>
          <a:lstStyle/>
          <a:p>
            <a:r>
              <a:rPr lang="zh-CN" altLang="en-US" b="0" dirty="0">
                <a:solidFill>
                  <a:schemeClr val="accent1">
                    <a:lumMod val="75000"/>
                  </a:schemeClr>
                </a:solidFill>
              </a:rPr>
              <a:t>宏观环境</a:t>
            </a: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47878F4B-8D01-4DE6-AAD2-3F737E902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311334"/>
              </p:ext>
            </p:extLst>
          </p:nvPr>
        </p:nvGraphicFramePr>
        <p:xfrm>
          <a:off x="5890054" y="1688758"/>
          <a:ext cx="5272216" cy="454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83F0842A-0B39-4435-8E4A-37E133F75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015615"/>
              </p:ext>
            </p:extLst>
          </p:nvPr>
        </p:nvGraphicFramePr>
        <p:xfrm>
          <a:off x="4149124" y="11085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637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964655" y="628386"/>
            <a:ext cx="3962400" cy="1311128"/>
          </a:xfrm>
        </p:spPr>
        <p:txBody>
          <a:bodyPr wrap="square"/>
          <a:lstStyle/>
          <a:p>
            <a:r>
              <a:rPr lang="zh-CN" altLang="en-US" sz="4400" dirty="0">
                <a:solidFill>
                  <a:schemeClr val="bg1"/>
                </a:solidFill>
              </a:rPr>
              <a:t>二、学业规划的特点是什么？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D9AEEA7-9AC3-48D8-A987-35EB671C6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8932" y="673171"/>
            <a:ext cx="6728505" cy="701731"/>
          </a:xfrm>
        </p:spPr>
        <p:txBody>
          <a:bodyPr/>
          <a:lstStyle/>
          <a:p>
            <a:r>
              <a:rPr lang="zh-CN" altLang="en-US" sz="4400" dirty="0">
                <a:solidFill>
                  <a:schemeClr val="tx1"/>
                </a:solidFill>
                <a:latin typeface="+mj-ea"/>
                <a:ea typeface="+mj-ea"/>
              </a:rPr>
              <a:t>一、经济发展环境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2902D531-003A-4E67-8086-BADD7DCE3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937344"/>
              </p:ext>
            </p:extLst>
          </p:nvPr>
        </p:nvGraphicFramePr>
        <p:xfrm>
          <a:off x="2740454" y="2010032"/>
          <a:ext cx="7070811" cy="435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07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59F5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3">
      <a:dk1>
        <a:srgbClr val="191919"/>
      </a:dk1>
      <a:lt1>
        <a:sysClr val="window" lastClr="FFFFFF"/>
      </a:lt1>
      <a:dk2>
        <a:srgbClr val="191919"/>
      </a:dk2>
      <a:lt2>
        <a:srgbClr val="FFFFFF"/>
      </a:lt2>
      <a:accent1>
        <a:srgbClr val="104D7E"/>
      </a:accent1>
      <a:accent2>
        <a:srgbClr val="26CCC5"/>
      </a:accent2>
      <a:accent3>
        <a:srgbClr val="1B8DA8"/>
      </a:accent3>
      <a:accent4>
        <a:srgbClr val="104E87"/>
      </a:accent4>
      <a:accent5>
        <a:srgbClr val="4BACC6"/>
      </a:accent5>
      <a:accent6>
        <a:srgbClr val="808684"/>
      </a:accent6>
      <a:hlink>
        <a:srgbClr val="808080"/>
      </a:hlink>
      <a:folHlink>
        <a:srgbClr val="800080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1440</Words>
  <Application>Microsoft Office PowerPoint</Application>
  <PresentationFormat>宽屏</PresentationFormat>
  <Paragraphs>153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华文行楷</vt:lpstr>
      <vt:lpstr>宋体</vt:lpstr>
      <vt:lpstr>微软雅黑</vt:lpstr>
      <vt:lpstr>Arial</vt:lpstr>
      <vt:lpstr>Calibri</vt:lpstr>
      <vt:lpstr>Century Gothic</vt:lpstr>
      <vt:lpstr>Segoe UI Light</vt:lpstr>
      <vt:lpstr>Office 主题</vt:lpstr>
      <vt:lpstr>OfficePLUS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DELL</cp:lastModifiedBy>
  <cp:revision>104</cp:revision>
  <dcterms:created xsi:type="dcterms:W3CDTF">2015-08-18T02:51:00Z</dcterms:created>
  <dcterms:modified xsi:type="dcterms:W3CDTF">2024-09-16T10:05:22Z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2052-11.1.0.8213</vt:lpwstr>
  </property>
</Properties>
</file>