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64" r:id="rId3"/>
  </p:sldMasterIdLst>
  <p:sldIdLst>
    <p:sldId id="256" r:id="rId4"/>
    <p:sldId id="318" r:id="rId5"/>
    <p:sldId id="331" r:id="rId6"/>
    <p:sldId id="257" r:id="rId7"/>
    <p:sldId id="258" r:id="rId8"/>
    <p:sldId id="302" r:id="rId9"/>
    <p:sldId id="303" r:id="rId10"/>
    <p:sldId id="304" r:id="rId11"/>
    <p:sldId id="305" r:id="rId12"/>
    <p:sldId id="306" r:id="rId13"/>
    <p:sldId id="307" r:id="rId14"/>
    <p:sldId id="309" r:id="rId15"/>
    <p:sldId id="308" r:id="rId16"/>
    <p:sldId id="310" r:id="rId17"/>
    <p:sldId id="311" r:id="rId18"/>
    <p:sldId id="282" r:id="rId19"/>
    <p:sldId id="313" r:id="rId20"/>
    <p:sldId id="314" r:id="rId21"/>
    <p:sldId id="317" r:id="rId22"/>
    <p:sldId id="319" r:id="rId23"/>
    <p:sldId id="321" r:id="rId24"/>
    <p:sldId id="320" r:id="rId25"/>
    <p:sldId id="322" r:id="rId26"/>
    <p:sldId id="323" r:id="rId27"/>
    <p:sldId id="325" r:id="rId28"/>
    <p:sldId id="324" r:id="rId29"/>
    <p:sldId id="326" r:id="rId30"/>
    <p:sldId id="327" r:id="rId31"/>
    <p:sldId id="329" r:id="rId32"/>
    <p:sldId id="328" r:id="rId33"/>
    <p:sldId id="315" r:id="rId34"/>
    <p:sldId id="316" r:id="rId35"/>
    <p:sldId id="277" r:id="rId36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2" autoAdjust="0"/>
    <p:restoredTop sz="93692"/>
  </p:normalViewPr>
  <p:slideViewPr>
    <p:cSldViewPr snapToGrid="0" snapToObjects="1">
      <p:cViewPr varScale="1">
        <p:scale>
          <a:sx n="107" d="100"/>
          <a:sy n="107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4CE10-094A-4944-AE54-6A6BCB95368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BB0AF8F8-9232-408A-9EC0-1893E2849B1A}">
      <dgm:prSet/>
      <dgm:spPr/>
      <dgm:t>
        <a:bodyPr/>
        <a:lstStyle/>
        <a:p>
          <a:r>
            <a:rPr lang="zh-CN" b="1"/>
            <a:t>突出职业能力培养</a:t>
          </a:r>
          <a:endParaRPr lang="zh-CN"/>
        </a:p>
      </dgm:t>
    </dgm:pt>
    <dgm:pt modelId="{E56F33BD-D35F-4E24-9878-82BB587B472E}" type="parTrans" cxnId="{2D9FECDF-2575-4E14-BAD3-90E72A5E5E4F}">
      <dgm:prSet/>
      <dgm:spPr/>
      <dgm:t>
        <a:bodyPr/>
        <a:lstStyle/>
        <a:p>
          <a:endParaRPr lang="zh-CN" altLang="en-US"/>
        </a:p>
      </dgm:t>
    </dgm:pt>
    <dgm:pt modelId="{114E4F6C-1FF6-4E41-8560-E66EBA635DCE}" type="sibTrans" cxnId="{2D9FECDF-2575-4E14-BAD3-90E72A5E5E4F}">
      <dgm:prSet/>
      <dgm:spPr/>
      <dgm:t>
        <a:bodyPr/>
        <a:lstStyle/>
        <a:p>
          <a:endParaRPr lang="zh-CN" altLang="en-US"/>
        </a:p>
      </dgm:t>
    </dgm:pt>
    <dgm:pt modelId="{2962F682-0CAA-4243-BB58-68BB86B54C33}">
      <dgm:prSet/>
      <dgm:spPr/>
      <dgm:t>
        <a:bodyPr/>
        <a:lstStyle/>
        <a:p>
          <a:r>
            <a:rPr lang="zh-CN" b="1"/>
            <a:t>紧贴行业需要，服务社会需求</a:t>
          </a:r>
          <a:endParaRPr lang="zh-CN"/>
        </a:p>
      </dgm:t>
    </dgm:pt>
    <dgm:pt modelId="{70C6D030-6BAB-4C25-B5AE-1B20CF0A3D6D}" type="parTrans" cxnId="{92DC518A-FA78-40DC-95E5-0FB5A74E3D50}">
      <dgm:prSet/>
      <dgm:spPr/>
      <dgm:t>
        <a:bodyPr/>
        <a:lstStyle/>
        <a:p>
          <a:endParaRPr lang="zh-CN" altLang="en-US"/>
        </a:p>
      </dgm:t>
    </dgm:pt>
    <dgm:pt modelId="{DE3A8F5B-00E9-4F63-B8A8-9B80E457643F}" type="sibTrans" cxnId="{92DC518A-FA78-40DC-95E5-0FB5A74E3D50}">
      <dgm:prSet/>
      <dgm:spPr/>
      <dgm:t>
        <a:bodyPr/>
        <a:lstStyle/>
        <a:p>
          <a:endParaRPr lang="zh-CN" altLang="en-US"/>
        </a:p>
      </dgm:t>
    </dgm:pt>
    <dgm:pt modelId="{09EBAA3D-83A3-4A25-815D-9E86F9B849E4}">
      <dgm:prSet/>
      <dgm:spPr/>
      <dgm:t>
        <a:bodyPr/>
        <a:lstStyle/>
        <a:p>
          <a:r>
            <a:rPr lang="zh-CN" b="1"/>
            <a:t>实行“工学结合”和“校企合作”</a:t>
          </a:r>
          <a:endParaRPr lang="zh-CN"/>
        </a:p>
      </dgm:t>
    </dgm:pt>
    <dgm:pt modelId="{38D2B7FB-BE0A-4AEB-BA51-629E41D92706}" type="parTrans" cxnId="{9FD82B3C-9B9F-4889-9AD6-8AEBA4F101AA}">
      <dgm:prSet/>
      <dgm:spPr/>
      <dgm:t>
        <a:bodyPr/>
        <a:lstStyle/>
        <a:p>
          <a:endParaRPr lang="zh-CN" altLang="en-US"/>
        </a:p>
      </dgm:t>
    </dgm:pt>
    <dgm:pt modelId="{970533F8-E75E-44A4-9DA7-1A927593A9F9}" type="sibTrans" cxnId="{9FD82B3C-9B9F-4889-9AD6-8AEBA4F101AA}">
      <dgm:prSet/>
      <dgm:spPr/>
      <dgm:t>
        <a:bodyPr/>
        <a:lstStyle/>
        <a:p>
          <a:endParaRPr lang="zh-CN" altLang="en-US"/>
        </a:p>
      </dgm:t>
    </dgm:pt>
    <dgm:pt modelId="{0B8E2A93-9EA3-4ED8-A245-5C851D5F9C67}">
      <dgm:prSet/>
      <dgm:spPr/>
      <dgm:t>
        <a:bodyPr/>
        <a:lstStyle/>
        <a:p>
          <a:r>
            <a:rPr lang="zh-CN" b="1"/>
            <a:t>以“社会化”和“市场化”的评价体系为标准</a:t>
          </a:r>
          <a:endParaRPr lang="zh-CN"/>
        </a:p>
      </dgm:t>
    </dgm:pt>
    <dgm:pt modelId="{F90C79D8-030E-4590-B524-AF20F7A2C7B9}" type="parTrans" cxnId="{E5C655C8-0010-4F1A-B460-DF0E460B5008}">
      <dgm:prSet/>
      <dgm:spPr/>
      <dgm:t>
        <a:bodyPr/>
        <a:lstStyle/>
        <a:p>
          <a:endParaRPr lang="zh-CN" altLang="en-US"/>
        </a:p>
      </dgm:t>
    </dgm:pt>
    <dgm:pt modelId="{1E0EEF4F-6FD6-4FF4-8695-BE940F4E0795}" type="sibTrans" cxnId="{E5C655C8-0010-4F1A-B460-DF0E460B5008}">
      <dgm:prSet/>
      <dgm:spPr/>
      <dgm:t>
        <a:bodyPr/>
        <a:lstStyle/>
        <a:p>
          <a:endParaRPr lang="zh-CN" altLang="en-US"/>
        </a:p>
      </dgm:t>
    </dgm:pt>
    <dgm:pt modelId="{830F791A-BEA3-42D3-8D5B-C70961F56473}" type="pres">
      <dgm:prSet presAssocID="{C814CE10-094A-4944-AE54-6A6BCB953688}" presName="compositeShape" presStyleCnt="0">
        <dgm:presLayoutVars>
          <dgm:dir/>
          <dgm:resizeHandles/>
        </dgm:presLayoutVars>
      </dgm:prSet>
      <dgm:spPr/>
    </dgm:pt>
    <dgm:pt modelId="{B1195087-97F6-484B-AA83-7A1A586837E3}" type="pres">
      <dgm:prSet presAssocID="{C814CE10-094A-4944-AE54-6A6BCB953688}" presName="pyramid" presStyleLbl="node1" presStyleIdx="0" presStyleCnt="1"/>
      <dgm:spPr/>
    </dgm:pt>
    <dgm:pt modelId="{741E9DDC-AE0C-4DE8-B303-45F5B250DD0D}" type="pres">
      <dgm:prSet presAssocID="{C814CE10-094A-4944-AE54-6A6BCB953688}" presName="theList" presStyleCnt="0"/>
      <dgm:spPr/>
    </dgm:pt>
    <dgm:pt modelId="{4C03372F-8560-4E49-80AF-B87D2119111F}" type="pres">
      <dgm:prSet presAssocID="{BB0AF8F8-9232-408A-9EC0-1893E2849B1A}" presName="aNode" presStyleLbl="fgAcc1" presStyleIdx="0" presStyleCnt="4">
        <dgm:presLayoutVars>
          <dgm:bulletEnabled val="1"/>
        </dgm:presLayoutVars>
      </dgm:prSet>
      <dgm:spPr/>
    </dgm:pt>
    <dgm:pt modelId="{BB755861-E297-417A-87BB-DC39BECC3F23}" type="pres">
      <dgm:prSet presAssocID="{BB0AF8F8-9232-408A-9EC0-1893E2849B1A}" presName="aSpace" presStyleCnt="0"/>
      <dgm:spPr/>
    </dgm:pt>
    <dgm:pt modelId="{ACDE49FD-E463-49FD-BBD0-92B19A5C25C3}" type="pres">
      <dgm:prSet presAssocID="{2962F682-0CAA-4243-BB58-68BB86B54C33}" presName="aNode" presStyleLbl="fgAcc1" presStyleIdx="1" presStyleCnt="4">
        <dgm:presLayoutVars>
          <dgm:bulletEnabled val="1"/>
        </dgm:presLayoutVars>
      </dgm:prSet>
      <dgm:spPr/>
    </dgm:pt>
    <dgm:pt modelId="{B7D36D4E-0B22-45F1-8684-12D59614724D}" type="pres">
      <dgm:prSet presAssocID="{2962F682-0CAA-4243-BB58-68BB86B54C33}" presName="aSpace" presStyleCnt="0"/>
      <dgm:spPr/>
    </dgm:pt>
    <dgm:pt modelId="{DE4F2B4F-E4D8-4435-A4FC-C0528E4CDE10}" type="pres">
      <dgm:prSet presAssocID="{09EBAA3D-83A3-4A25-815D-9E86F9B849E4}" presName="aNode" presStyleLbl="fgAcc1" presStyleIdx="2" presStyleCnt="4">
        <dgm:presLayoutVars>
          <dgm:bulletEnabled val="1"/>
        </dgm:presLayoutVars>
      </dgm:prSet>
      <dgm:spPr/>
    </dgm:pt>
    <dgm:pt modelId="{E8A44419-F14D-402D-B3DC-01DD12528B3F}" type="pres">
      <dgm:prSet presAssocID="{09EBAA3D-83A3-4A25-815D-9E86F9B849E4}" presName="aSpace" presStyleCnt="0"/>
      <dgm:spPr/>
    </dgm:pt>
    <dgm:pt modelId="{F81261B8-D9CD-4103-BE97-616A4ED90200}" type="pres">
      <dgm:prSet presAssocID="{0B8E2A93-9EA3-4ED8-A245-5C851D5F9C67}" presName="aNode" presStyleLbl="fgAcc1" presStyleIdx="3" presStyleCnt="4">
        <dgm:presLayoutVars>
          <dgm:bulletEnabled val="1"/>
        </dgm:presLayoutVars>
      </dgm:prSet>
      <dgm:spPr/>
    </dgm:pt>
    <dgm:pt modelId="{6CE21F58-3688-4B76-BF8F-91E3A7D19877}" type="pres">
      <dgm:prSet presAssocID="{0B8E2A93-9EA3-4ED8-A245-5C851D5F9C67}" presName="aSpace" presStyleCnt="0"/>
      <dgm:spPr/>
    </dgm:pt>
  </dgm:ptLst>
  <dgm:cxnLst>
    <dgm:cxn modelId="{FA4C272F-5AF1-4CE5-AA39-A34C410BBF4C}" type="presOf" srcId="{09EBAA3D-83A3-4A25-815D-9E86F9B849E4}" destId="{DE4F2B4F-E4D8-4435-A4FC-C0528E4CDE10}" srcOrd="0" destOrd="0" presId="urn:microsoft.com/office/officeart/2005/8/layout/pyramid2"/>
    <dgm:cxn modelId="{9FD82B3C-9B9F-4889-9AD6-8AEBA4F101AA}" srcId="{C814CE10-094A-4944-AE54-6A6BCB953688}" destId="{09EBAA3D-83A3-4A25-815D-9E86F9B849E4}" srcOrd="2" destOrd="0" parTransId="{38D2B7FB-BE0A-4AEB-BA51-629E41D92706}" sibTransId="{970533F8-E75E-44A4-9DA7-1A927593A9F9}"/>
    <dgm:cxn modelId="{79192248-A19F-4DD0-A3DF-193FF8A25E24}" type="presOf" srcId="{2962F682-0CAA-4243-BB58-68BB86B54C33}" destId="{ACDE49FD-E463-49FD-BBD0-92B19A5C25C3}" srcOrd="0" destOrd="0" presId="urn:microsoft.com/office/officeart/2005/8/layout/pyramid2"/>
    <dgm:cxn modelId="{C6C91481-447C-4AF9-B6B5-A36594102C05}" type="presOf" srcId="{0B8E2A93-9EA3-4ED8-A245-5C851D5F9C67}" destId="{F81261B8-D9CD-4103-BE97-616A4ED90200}" srcOrd="0" destOrd="0" presId="urn:microsoft.com/office/officeart/2005/8/layout/pyramid2"/>
    <dgm:cxn modelId="{92DC518A-FA78-40DC-95E5-0FB5A74E3D50}" srcId="{C814CE10-094A-4944-AE54-6A6BCB953688}" destId="{2962F682-0CAA-4243-BB58-68BB86B54C33}" srcOrd="1" destOrd="0" parTransId="{70C6D030-6BAB-4C25-B5AE-1B20CF0A3D6D}" sibTransId="{DE3A8F5B-00E9-4F63-B8A8-9B80E457643F}"/>
    <dgm:cxn modelId="{E5C655C8-0010-4F1A-B460-DF0E460B5008}" srcId="{C814CE10-094A-4944-AE54-6A6BCB953688}" destId="{0B8E2A93-9EA3-4ED8-A245-5C851D5F9C67}" srcOrd="3" destOrd="0" parTransId="{F90C79D8-030E-4590-B524-AF20F7A2C7B9}" sibTransId="{1E0EEF4F-6FD6-4FF4-8695-BE940F4E0795}"/>
    <dgm:cxn modelId="{8B0E55D9-B44C-407C-AA05-BA91E859DE8D}" type="presOf" srcId="{C814CE10-094A-4944-AE54-6A6BCB953688}" destId="{830F791A-BEA3-42D3-8D5B-C70961F56473}" srcOrd="0" destOrd="0" presId="urn:microsoft.com/office/officeart/2005/8/layout/pyramid2"/>
    <dgm:cxn modelId="{2D9FECDF-2575-4E14-BAD3-90E72A5E5E4F}" srcId="{C814CE10-094A-4944-AE54-6A6BCB953688}" destId="{BB0AF8F8-9232-408A-9EC0-1893E2849B1A}" srcOrd="0" destOrd="0" parTransId="{E56F33BD-D35F-4E24-9878-82BB587B472E}" sibTransId="{114E4F6C-1FF6-4E41-8560-E66EBA635DCE}"/>
    <dgm:cxn modelId="{883C16EC-29D3-43A2-9CBC-A7A9D1BDF276}" type="presOf" srcId="{BB0AF8F8-9232-408A-9EC0-1893E2849B1A}" destId="{4C03372F-8560-4E49-80AF-B87D2119111F}" srcOrd="0" destOrd="0" presId="urn:microsoft.com/office/officeart/2005/8/layout/pyramid2"/>
    <dgm:cxn modelId="{EEEBA137-6FD2-4CCC-B441-904C7CC48F69}" type="presParOf" srcId="{830F791A-BEA3-42D3-8D5B-C70961F56473}" destId="{B1195087-97F6-484B-AA83-7A1A586837E3}" srcOrd="0" destOrd="0" presId="urn:microsoft.com/office/officeart/2005/8/layout/pyramid2"/>
    <dgm:cxn modelId="{DA905B13-4D01-41A8-9188-81A1D245045B}" type="presParOf" srcId="{830F791A-BEA3-42D3-8D5B-C70961F56473}" destId="{741E9DDC-AE0C-4DE8-B303-45F5B250DD0D}" srcOrd="1" destOrd="0" presId="urn:microsoft.com/office/officeart/2005/8/layout/pyramid2"/>
    <dgm:cxn modelId="{3DE47FAD-9BAC-4E2C-9EE0-62F21EE96C06}" type="presParOf" srcId="{741E9DDC-AE0C-4DE8-B303-45F5B250DD0D}" destId="{4C03372F-8560-4E49-80AF-B87D2119111F}" srcOrd="0" destOrd="0" presId="urn:microsoft.com/office/officeart/2005/8/layout/pyramid2"/>
    <dgm:cxn modelId="{4651D1C1-71B4-477F-94B3-864F8D621026}" type="presParOf" srcId="{741E9DDC-AE0C-4DE8-B303-45F5B250DD0D}" destId="{BB755861-E297-417A-87BB-DC39BECC3F23}" srcOrd="1" destOrd="0" presId="urn:microsoft.com/office/officeart/2005/8/layout/pyramid2"/>
    <dgm:cxn modelId="{5BBA99A2-BE63-46EA-A4D4-54490E77A552}" type="presParOf" srcId="{741E9DDC-AE0C-4DE8-B303-45F5B250DD0D}" destId="{ACDE49FD-E463-49FD-BBD0-92B19A5C25C3}" srcOrd="2" destOrd="0" presId="urn:microsoft.com/office/officeart/2005/8/layout/pyramid2"/>
    <dgm:cxn modelId="{73CE3AC4-5500-4B08-B9C7-DA62C61D4EDE}" type="presParOf" srcId="{741E9DDC-AE0C-4DE8-B303-45F5B250DD0D}" destId="{B7D36D4E-0B22-45F1-8684-12D59614724D}" srcOrd="3" destOrd="0" presId="urn:microsoft.com/office/officeart/2005/8/layout/pyramid2"/>
    <dgm:cxn modelId="{7FEA39F0-8939-41B4-B8CE-50D5E19667AC}" type="presParOf" srcId="{741E9DDC-AE0C-4DE8-B303-45F5B250DD0D}" destId="{DE4F2B4F-E4D8-4435-A4FC-C0528E4CDE10}" srcOrd="4" destOrd="0" presId="urn:microsoft.com/office/officeart/2005/8/layout/pyramid2"/>
    <dgm:cxn modelId="{5B3F74ED-9FD3-4178-A3B7-88B2DCAB96FB}" type="presParOf" srcId="{741E9DDC-AE0C-4DE8-B303-45F5B250DD0D}" destId="{E8A44419-F14D-402D-B3DC-01DD12528B3F}" srcOrd="5" destOrd="0" presId="urn:microsoft.com/office/officeart/2005/8/layout/pyramid2"/>
    <dgm:cxn modelId="{DE73477F-B77A-449B-8FB8-7C2E66D00D1C}" type="presParOf" srcId="{741E9DDC-AE0C-4DE8-B303-45F5B250DD0D}" destId="{F81261B8-D9CD-4103-BE97-616A4ED90200}" srcOrd="6" destOrd="0" presId="urn:microsoft.com/office/officeart/2005/8/layout/pyramid2"/>
    <dgm:cxn modelId="{2630003D-A9C1-45BC-A097-AE4B40C78579}" type="presParOf" srcId="{741E9DDC-AE0C-4DE8-B303-45F5B250DD0D}" destId="{6CE21F58-3688-4B76-BF8F-91E3A7D1987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en-US" altLang="zh-CN" sz="2400" kern="1200" dirty="0"/>
            <a:t>1.</a:t>
          </a:r>
          <a:r>
            <a:rPr lang="zh-CN" altLang="en-US" sz="2400" kern="1200" dirty="0"/>
            <a:t>现代社会很多职业并非从一而终，思考一下如何对自己的人生进行职业生涯规划？</a:t>
          </a:r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25F4ADAF-0314-49E9-8BF7-58B5F9EA0B5B}">
      <dgm:prSet custT="1"/>
      <dgm:spPr/>
      <dgm:t>
        <a:bodyPr/>
        <a:lstStyle/>
        <a:p>
          <a:r>
            <a:rPr lang="en-US" altLang="zh-CN" sz="2400" kern="1200" dirty="0"/>
            <a:t>2.</a:t>
          </a:r>
          <a:r>
            <a:rPr lang="zh-CN" altLang="en-US" sz="2400" kern="1200" dirty="0"/>
            <a:t>职业生涯规划的含义是什么</a:t>
          </a:r>
          <a:r>
            <a:rPr lang="en-US" altLang="zh-CN" sz="2400" kern="1200" dirty="0"/>
            <a:t>?</a:t>
          </a:r>
          <a:endParaRPr lang="zh-CN" altLang="en-US" sz="2400" kern="1200" dirty="0"/>
        </a:p>
      </dgm:t>
    </dgm:pt>
    <dgm:pt modelId="{7D8ACAFC-1906-468E-99C7-70F2275CD135}" type="parTrans" cxnId="{84D91C55-0101-4A96-A729-25AF624D2A38}">
      <dgm:prSet/>
      <dgm:spPr/>
      <dgm:t>
        <a:bodyPr/>
        <a:lstStyle/>
        <a:p>
          <a:endParaRPr lang="zh-CN" altLang="en-US"/>
        </a:p>
      </dgm:t>
    </dgm:pt>
    <dgm:pt modelId="{F052D22F-7170-491C-B33A-69F6AB4CED94}" type="sibTrans" cxnId="{84D91C55-0101-4A96-A729-25AF624D2A38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2" custLinFactNeighborX="-7575" custLinFactNeighborY="-39505">
        <dgm:presLayoutVars>
          <dgm:chMax val="0"/>
          <dgm:bulletEnabled val="1"/>
        </dgm:presLayoutVars>
      </dgm:prSet>
      <dgm:spPr/>
    </dgm:pt>
    <dgm:pt modelId="{C1FB629A-04D1-479D-83EB-47B9A91D2B80}" type="pres">
      <dgm:prSet presAssocID="{080B9B31-5EB9-4586-991C-A44925A02881}" presName="spacer" presStyleCnt="0"/>
      <dgm:spPr/>
    </dgm:pt>
    <dgm:pt modelId="{79807EEF-B856-440D-8C50-307EB0A007E3}" type="pres">
      <dgm:prSet presAssocID="{25F4ADAF-0314-49E9-8BF7-58B5F9EA0B5B}" presName="parentText" presStyleLbl="node1" presStyleIdx="1" presStyleCnt="2" custLinFactNeighborX="-7575" custLinFactNeighborY="-39505">
        <dgm:presLayoutVars>
          <dgm:chMax val="0"/>
          <dgm:bulletEnabled val="1"/>
        </dgm:presLayoutVars>
      </dgm:prSet>
      <dgm:spPr/>
    </dgm:pt>
  </dgm:ptLst>
  <dgm:cxnLst>
    <dgm:cxn modelId="{84D91C55-0101-4A96-A729-25AF624D2A38}" srcId="{CD448529-D8C7-4A6C-95EB-DE87BA3BD1FF}" destId="{25F4ADAF-0314-49E9-8BF7-58B5F9EA0B5B}" srcOrd="1" destOrd="0" parTransId="{7D8ACAFC-1906-468E-99C7-70F2275CD135}" sibTransId="{F052D22F-7170-491C-B33A-69F6AB4CED94}"/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5D5E6CD9-FAC1-4E46-8F20-0E8EC6E0B46F}" type="presOf" srcId="{25F4ADAF-0314-49E9-8BF7-58B5F9EA0B5B}" destId="{79807EEF-B856-440D-8C50-307EB0A007E3}" srcOrd="0" destOrd="0" presId="urn:microsoft.com/office/officeart/2005/8/layout/vList2"/>
    <dgm:cxn modelId="{C66574EE-1951-4C80-8872-466E6835EE93}" type="presParOf" srcId="{2D46B671-08A5-4807-AECF-93CA4B7AB44B}" destId="{5AB7C4ED-30F0-4A25-BF4B-16E2FA1D3550}" srcOrd="0" destOrd="0" presId="urn:microsoft.com/office/officeart/2005/8/layout/vList2"/>
    <dgm:cxn modelId="{BF3BCBCF-C2C7-435A-8DAA-2C8605B69869}" type="presParOf" srcId="{2D46B671-08A5-4807-AECF-93CA4B7AB44B}" destId="{C1FB629A-04D1-479D-83EB-47B9A91D2B80}" srcOrd="1" destOrd="0" presId="urn:microsoft.com/office/officeart/2005/8/layout/vList2"/>
    <dgm:cxn modelId="{BB652863-FFAF-4030-B688-DDC72BDC691A}" type="presParOf" srcId="{2D46B671-08A5-4807-AECF-93CA4B7AB44B}" destId="{79807EEF-B856-440D-8C50-307EB0A007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92738C-449A-4F0B-B3B7-5EFC75543DB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ED079AA0-325E-4B72-87E9-5A505E2CDF47}">
      <dgm:prSet/>
      <dgm:spPr/>
      <dgm:t>
        <a:bodyPr/>
        <a:lstStyle/>
        <a:p>
          <a:r>
            <a:rPr lang="zh-CN" b="1"/>
            <a:t>独特性</a:t>
          </a:r>
          <a:endParaRPr lang="zh-CN"/>
        </a:p>
      </dgm:t>
    </dgm:pt>
    <dgm:pt modelId="{9849A8B1-8C93-4C40-B36A-D802B4C75F73}" type="parTrans" cxnId="{228171B2-E245-4B49-8508-879A1E9C29CA}">
      <dgm:prSet/>
      <dgm:spPr/>
      <dgm:t>
        <a:bodyPr/>
        <a:lstStyle/>
        <a:p>
          <a:endParaRPr lang="zh-CN" altLang="en-US"/>
        </a:p>
      </dgm:t>
    </dgm:pt>
    <dgm:pt modelId="{3C935EAD-9868-4C74-97A1-44B0762BDAFB}" type="sibTrans" cxnId="{228171B2-E245-4B49-8508-879A1E9C29CA}">
      <dgm:prSet/>
      <dgm:spPr/>
      <dgm:t>
        <a:bodyPr/>
        <a:lstStyle/>
        <a:p>
          <a:endParaRPr lang="zh-CN" altLang="en-US"/>
        </a:p>
      </dgm:t>
    </dgm:pt>
    <dgm:pt modelId="{EBB3167A-DF77-4673-8825-70EE4BC3E9AE}">
      <dgm:prSet/>
      <dgm:spPr/>
      <dgm:t>
        <a:bodyPr/>
        <a:lstStyle/>
        <a:p>
          <a:r>
            <a:rPr lang="zh-CN" b="1"/>
            <a:t>发展性</a:t>
          </a:r>
          <a:endParaRPr lang="zh-CN"/>
        </a:p>
      </dgm:t>
    </dgm:pt>
    <dgm:pt modelId="{E0876EBA-733C-4936-B8C6-5D1BBD0F7A28}" type="parTrans" cxnId="{685FBA14-E0C5-4317-9B98-5A721468CF67}">
      <dgm:prSet/>
      <dgm:spPr/>
      <dgm:t>
        <a:bodyPr/>
        <a:lstStyle/>
        <a:p>
          <a:endParaRPr lang="zh-CN" altLang="en-US"/>
        </a:p>
      </dgm:t>
    </dgm:pt>
    <dgm:pt modelId="{54E6B3A1-8CE3-4273-AAA9-778EF363A829}" type="sibTrans" cxnId="{685FBA14-E0C5-4317-9B98-5A721468CF67}">
      <dgm:prSet/>
      <dgm:spPr/>
      <dgm:t>
        <a:bodyPr/>
        <a:lstStyle/>
        <a:p>
          <a:endParaRPr lang="zh-CN" altLang="en-US"/>
        </a:p>
      </dgm:t>
    </dgm:pt>
    <dgm:pt modelId="{055AAE42-A909-4771-8BD7-13BE34C1CAD9}">
      <dgm:prSet/>
      <dgm:spPr/>
      <dgm:t>
        <a:bodyPr/>
        <a:lstStyle/>
        <a:p>
          <a:r>
            <a:rPr lang="en-US" b="1"/>
            <a:t>.</a:t>
          </a:r>
          <a:r>
            <a:rPr lang="zh-CN" b="1"/>
            <a:t>综合性</a:t>
          </a:r>
          <a:endParaRPr lang="zh-CN"/>
        </a:p>
      </dgm:t>
    </dgm:pt>
    <dgm:pt modelId="{FA7299A1-0CC7-46C3-90FC-8A74C0F1978A}" type="parTrans" cxnId="{3CB9C0C3-8852-43E2-8799-2FC558202B39}">
      <dgm:prSet/>
      <dgm:spPr/>
      <dgm:t>
        <a:bodyPr/>
        <a:lstStyle/>
        <a:p>
          <a:endParaRPr lang="zh-CN" altLang="en-US"/>
        </a:p>
      </dgm:t>
    </dgm:pt>
    <dgm:pt modelId="{CE6B9826-2B09-4563-B5CD-AED6044AABDD}" type="sibTrans" cxnId="{3CB9C0C3-8852-43E2-8799-2FC558202B39}">
      <dgm:prSet/>
      <dgm:spPr/>
      <dgm:t>
        <a:bodyPr/>
        <a:lstStyle/>
        <a:p>
          <a:endParaRPr lang="zh-CN" altLang="en-US"/>
        </a:p>
      </dgm:t>
    </dgm:pt>
    <dgm:pt modelId="{B9418F5D-6930-41E0-8236-8E1E165EFBCA}" type="pres">
      <dgm:prSet presAssocID="{6292738C-449A-4F0B-B3B7-5EFC75543DB0}" presName="compositeShape" presStyleCnt="0">
        <dgm:presLayoutVars>
          <dgm:chMax val="7"/>
          <dgm:dir/>
          <dgm:resizeHandles val="exact"/>
        </dgm:presLayoutVars>
      </dgm:prSet>
      <dgm:spPr/>
    </dgm:pt>
    <dgm:pt modelId="{2F197B47-7742-4CEE-86C3-083D823BA071}" type="pres">
      <dgm:prSet presAssocID="{ED079AA0-325E-4B72-87E9-5A505E2CDF47}" presName="circ1" presStyleLbl="vennNode1" presStyleIdx="0" presStyleCnt="3"/>
      <dgm:spPr/>
    </dgm:pt>
    <dgm:pt modelId="{9EB114BA-8A88-471C-93E3-7974C51DC45B}" type="pres">
      <dgm:prSet presAssocID="{ED079AA0-325E-4B72-87E9-5A505E2CDF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A122D7-7EA1-42B4-B08D-7AF45A61445B}" type="pres">
      <dgm:prSet presAssocID="{EBB3167A-DF77-4673-8825-70EE4BC3E9AE}" presName="circ2" presStyleLbl="vennNode1" presStyleIdx="1" presStyleCnt="3"/>
      <dgm:spPr/>
    </dgm:pt>
    <dgm:pt modelId="{4CD404DB-7F93-48CE-87E1-D9E140949D46}" type="pres">
      <dgm:prSet presAssocID="{EBB3167A-DF77-4673-8825-70EE4BC3E9A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448B5D4-A8FB-4A56-9A6B-554F93C31F71}" type="pres">
      <dgm:prSet presAssocID="{055AAE42-A909-4771-8BD7-13BE34C1CAD9}" presName="circ3" presStyleLbl="vennNode1" presStyleIdx="2" presStyleCnt="3"/>
      <dgm:spPr/>
    </dgm:pt>
    <dgm:pt modelId="{9258146B-9F19-4D9A-B4F7-61130D1A48CB}" type="pres">
      <dgm:prSet presAssocID="{055AAE42-A909-4771-8BD7-13BE34C1CA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85FBA14-E0C5-4317-9B98-5A721468CF67}" srcId="{6292738C-449A-4F0B-B3B7-5EFC75543DB0}" destId="{EBB3167A-DF77-4673-8825-70EE4BC3E9AE}" srcOrd="1" destOrd="0" parTransId="{E0876EBA-733C-4936-B8C6-5D1BBD0F7A28}" sibTransId="{54E6B3A1-8CE3-4273-AAA9-778EF363A829}"/>
    <dgm:cxn modelId="{E8CAC01C-DE3B-48D5-B069-675A3C2ED74C}" type="presOf" srcId="{EBB3167A-DF77-4673-8825-70EE4BC3E9AE}" destId="{22A122D7-7EA1-42B4-B08D-7AF45A61445B}" srcOrd="0" destOrd="0" presId="urn:microsoft.com/office/officeart/2005/8/layout/venn1"/>
    <dgm:cxn modelId="{8460B624-A9CC-4497-8B30-B2AE916EE323}" type="presOf" srcId="{ED079AA0-325E-4B72-87E9-5A505E2CDF47}" destId="{2F197B47-7742-4CEE-86C3-083D823BA071}" srcOrd="0" destOrd="0" presId="urn:microsoft.com/office/officeart/2005/8/layout/venn1"/>
    <dgm:cxn modelId="{ADB40B2C-0FF3-41B1-97B5-A7FCFA3228ED}" type="presOf" srcId="{ED079AA0-325E-4B72-87E9-5A505E2CDF47}" destId="{9EB114BA-8A88-471C-93E3-7974C51DC45B}" srcOrd="1" destOrd="0" presId="urn:microsoft.com/office/officeart/2005/8/layout/venn1"/>
    <dgm:cxn modelId="{3655AA80-10A1-4135-BFB6-F8828F74220B}" type="presOf" srcId="{055AAE42-A909-4771-8BD7-13BE34C1CAD9}" destId="{9258146B-9F19-4D9A-B4F7-61130D1A48CB}" srcOrd="1" destOrd="0" presId="urn:microsoft.com/office/officeart/2005/8/layout/venn1"/>
    <dgm:cxn modelId="{029D2B92-86F5-4229-AECC-7B4A58E508E1}" type="presOf" srcId="{055AAE42-A909-4771-8BD7-13BE34C1CAD9}" destId="{E448B5D4-A8FB-4A56-9A6B-554F93C31F71}" srcOrd="0" destOrd="0" presId="urn:microsoft.com/office/officeart/2005/8/layout/venn1"/>
    <dgm:cxn modelId="{228171B2-E245-4B49-8508-879A1E9C29CA}" srcId="{6292738C-449A-4F0B-B3B7-5EFC75543DB0}" destId="{ED079AA0-325E-4B72-87E9-5A505E2CDF47}" srcOrd="0" destOrd="0" parTransId="{9849A8B1-8C93-4C40-B36A-D802B4C75F73}" sibTransId="{3C935EAD-9868-4C74-97A1-44B0762BDAFB}"/>
    <dgm:cxn modelId="{3CB9C0C3-8852-43E2-8799-2FC558202B39}" srcId="{6292738C-449A-4F0B-B3B7-5EFC75543DB0}" destId="{055AAE42-A909-4771-8BD7-13BE34C1CAD9}" srcOrd="2" destOrd="0" parTransId="{FA7299A1-0CC7-46C3-90FC-8A74C0F1978A}" sibTransId="{CE6B9826-2B09-4563-B5CD-AED6044AABDD}"/>
    <dgm:cxn modelId="{22A97DDC-2CFA-47A0-B042-3FE93AD823BA}" type="presOf" srcId="{6292738C-449A-4F0B-B3B7-5EFC75543DB0}" destId="{B9418F5D-6930-41E0-8236-8E1E165EFBCA}" srcOrd="0" destOrd="0" presId="urn:microsoft.com/office/officeart/2005/8/layout/venn1"/>
    <dgm:cxn modelId="{E7E666F4-5AD1-4716-B486-E521E36DB3E5}" type="presOf" srcId="{EBB3167A-DF77-4673-8825-70EE4BC3E9AE}" destId="{4CD404DB-7F93-48CE-87E1-D9E140949D46}" srcOrd="1" destOrd="0" presId="urn:microsoft.com/office/officeart/2005/8/layout/venn1"/>
    <dgm:cxn modelId="{6737E19D-82ED-4B33-89CC-466FB5F1CF77}" type="presParOf" srcId="{B9418F5D-6930-41E0-8236-8E1E165EFBCA}" destId="{2F197B47-7742-4CEE-86C3-083D823BA071}" srcOrd="0" destOrd="0" presId="urn:microsoft.com/office/officeart/2005/8/layout/venn1"/>
    <dgm:cxn modelId="{26C38CE5-ABAA-4FD2-963A-4880FB26BE5F}" type="presParOf" srcId="{B9418F5D-6930-41E0-8236-8E1E165EFBCA}" destId="{9EB114BA-8A88-471C-93E3-7974C51DC45B}" srcOrd="1" destOrd="0" presId="urn:microsoft.com/office/officeart/2005/8/layout/venn1"/>
    <dgm:cxn modelId="{030DBB86-020B-4117-8410-FC687534D7E9}" type="presParOf" srcId="{B9418F5D-6930-41E0-8236-8E1E165EFBCA}" destId="{22A122D7-7EA1-42B4-B08D-7AF45A61445B}" srcOrd="2" destOrd="0" presId="urn:microsoft.com/office/officeart/2005/8/layout/venn1"/>
    <dgm:cxn modelId="{14CD67F6-29D0-44F8-BA84-3D455B48D6EC}" type="presParOf" srcId="{B9418F5D-6930-41E0-8236-8E1E165EFBCA}" destId="{4CD404DB-7F93-48CE-87E1-D9E140949D46}" srcOrd="3" destOrd="0" presId="urn:microsoft.com/office/officeart/2005/8/layout/venn1"/>
    <dgm:cxn modelId="{EE7C9C8A-AB88-472B-8F53-9EF7CD35D1BE}" type="presParOf" srcId="{B9418F5D-6930-41E0-8236-8E1E165EFBCA}" destId="{E448B5D4-A8FB-4A56-9A6B-554F93C31F71}" srcOrd="4" destOrd="0" presId="urn:microsoft.com/office/officeart/2005/8/layout/venn1"/>
    <dgm:cxn modelId="{2CCBB33E-67A8-4D3C-A7B1-DE66BA22BBF0}" type="presParOf" srcId="{B9418F5D-6930-41E0-8236-8E1E165EFBCA}" destId="{9258146B-9F19-4D9A-B4F7-61130D1A48C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771E5D-CE1D-4251-92C5-6DC2545D0C9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423F357D-9A49-4F4E-BAD8-3C91144D24A4}">
      <dgm:prSet/>
      <dgm:spPr/>
      <dgm:t>
        <a:bodyPr/>
        <a:lstStyle/>
        <a:p>
          <a:r>
            <a:rPr lang="zh-CN" b="1"/>
            <a:t>可行性原则</a:t>
          </a:r>
          <a:endParaRPr lang="zh-CN"/>
        </a:p>
      </dgm:t>
    </dgm:pt>
    <dgm:pt modelId="{1F5DACA6-D333-4113-BC21-5244F1A62306}" type="parTrans" cxnId="{1D9958B3-CE2F-4F8E-8348-2EE5182FED75}">
      <dgm:prSet/>
      <dgm:spPr/>
      <dgm:t>
        <a:bodyPr/>
        <a:lstStyle/>
        <a:p>
          <a:endParaRPr lang="zh-CN" altLang="en-US"/>
        </a:p>
      </dgm:t>
    </dgm:pt>
    <dgm:pt modelId="{EAE68CDB-E33C-40EF-B2EB-86B71D39A313}" type="sibTrans" cxnId="{1D9958B3-CE2F-4F8E-8348-2EE5182FED75}">
      <dgm:prSet/>
      <dgm:spPr/>
      <dgm:t>
        <a:bodyPr/>
        <a:lstStyle/>
        <a:p>
          <a:endParaRPr lang="zh-CN" altLang="en-US"/>
        </a:p>
      </dgm:t>
    </dgm:pt>
    <dgm:pt modelId="{647BA8C6-E3D2-40C8-932D-32228E96A17B}">
      <dgm:prSet/>
      <dgm:spPr/>
      <dgm:t>
        <a:bodyPr/>
        <a:lstStyle/>
        <a:p>
          <a:r>
            <a:rPr lang="zh-CN" b="1"/>
            <a:t>可调节原则</a:t>
          </a:r>
          <a:endParaRPr lang="zh-CN"/>
        </a:p>
      </dgm:t>
    </dgm:pt>
    <dgm:pt modelId="{D26DDFC7-7495-47EC-B812-6D2A8A397399}" type="parTrans" cxnId="{3370C7F0-47E8-4821-A340-1FB107FF48A7}">
      <dgm:prSet/>
      <dgm:spPr/>
      <dgm:t>
        <a:bodyPr/>
        <a:lstStyle/>
        <a:p>
          <a:endParaRPr lang="zh-CN" altLang="en-US"/>
        </a:p>
      </dgm:t>
    </dgm:pt>
    <dgm:pt modelId="{B7A27572-5D0A-4A63-A5B7-CFD885621BC3}" type="sibTrans" cxnId="{3370C7F0-47E8-4821-A340-1FB107FF48A7}">
      <dgm:prSet/>
      <dgm:spPr/>
      <dgm:t>
        <a:bodyPr/>
        <a:lstStyle/>
        <a:p>
          <a:endParaRPr lang="zh-CN" altLang="en-US"/>
        </a:p>
      </dgm:t>
    </dgm:pt>
    <dgm:pt modelId="{DEC0B743-06D2-4934-88B4-AFAD70BA0D8C}">
      <dgm:prSet/>
      <dgm:spPr/>
      <dgm:t>
        <a:bodyPr/>
        <a:lstStyle/>
        <a:p>
          <a:r>
            <a:rPr lang="zh-CN" b="1"/>
            <a:t>最优化原则</a:t>
          </a:r>
          <a:endParaRPr lang="zh-CN"/>
        </a:p>
      </dgm:t>
    </dgm:pt>
    <dgm:pt modelId="{69C76E59-811D-4CBD-8BC7-860223AFD564}" type="parTrans" cxnId="{BFF703C8-F6DC-44B9-B410-4E5442123031}">
      <dgm:prSet/>
      <dgm:spPr/>
      <dgm:t>
        <a:bodyPr/>
        <a:lstStyle/>
        <a:p>
          <a:endParaRPr lang="zh-CN" altLang="en-US"/>
        </a:p>
      </dgm:t>
    </dgm:pt>
    <dgm:pt modelId="{75A78743-356C-4AE4-A174-E8622FF4364A}" type="sibTrans" cxnId="{BFF703C8-F6DC-44B9-B410-4E5442123031}">
      <dgm:prSet/>
      <dgm:spPr/>
      <dgm:t>
        <a:bodyPr/>
        <a:lstStyle/>
        <a:p>
          <a:endParaRPr lang="zh-CN" altLang="en-US"/>
        </a:p>
      </dgm:t>
    </dgm:pt>
    <dgm:pt modelId="{E990F0A1-93C1-44B8-B082-EF6D80495428}">
      <dgm:prSet/>
      <dgm:spPr/>
      <dgm:t>
        <a:bodyPr/>
        <a:lstStyle/>
        <a:p>
          <a:r>
            <a:rPr lang="zh-CN" b="1"/>
            <a:t>共性与个性相结合原则</a:t>
          </a:r>
          <a:endParaRPr lang="zh-CN"/>
        </a:p>
      </dgm:t>
    </dgm:pt>
    <dgm:pt modelId="{1275781D-28F7-4589-94C3-0C86D367C214}" type="parTrans" cxnId="{E64B7010-94F0-4E91-A0E9-CE832C342A8A}">
      <dgm:prSet/>
      <dgm:spPr/>
      <dgm:t>
        <a:bodyPr/>
        <a:lstStyle/>
        <a:p>
          <a:endParaRPr lang="zh-CN" altLang="en-US"/>
        </a:p>
      </dgm:t>
    </dgm:pt>
    <dgm:pt modelId="{22D2C4CE-E03E-4065-AD4E-D7E6201F33E8}" type="sibTrans" cxnId="{E64B7010-94F0-4E91-A0E9-CE832C342A8A}">
      <dgm:prSet/>
      <dgm:spPr/>
      <dgm:t>
        <a:bodyPr/>
        <a:lstStyle/>
        <a:p>
          <a:endParaRPr lang="zh-CN" altLang="en-US"/>
        </a:p>
      </dgm:t>
    </dgm:pt>
    <dgm:pt modelId="{E9A70203-8B71-448F-9B1F-595E0D839D61}" type="pres">
      <dgm:prSet presAssocID="{9E771E5D-CE1D-4251-92C5-6DC2545D0C99}" presName="cycle" presStyleCnt="0">
        <dgm:presLayoutVars>
          <dgm:dir/>
          <dgm:resizeHandles val="exact"/>
        </dgm:presLayoutVars>
      </dgm:prSet>
      <dgm:spPr/>
    </dgm:pt>
    <dgm:pt modelId="{2EC7389D-9E85-4225-B582-697286018065}" type="pres">
      <dgm:prSet presAssocID="{423F357D-9A49-4F4E-BAD8-3C91144D24A4}" presName="node" presStyleLbl="node1" presStyleIdx="0" presStyleCnt="4">
        <dgm:presLayoutVars>
          <dgm:bulletEnabled val="1"/>
        </dgm:presLayoutVars>
      </dgm:prSet>
      <dgm:spPr/>
    </dgm:pt>
    <dgm:pt modelId="{14827D31-0F13-4BC5-937B-13F9E6DB2E32}" type="pres">
      <dgm:prSet presAssocID="{423F357D-9A49-4F4E-BAD8-3C91144D24A4}" presName="spNode" presStyleCnt="0"/>
      <dgm:spPr/>
    </dgm:pt>
    <dgm:pt modelId="{2A4D5E9E-B619-499B-BFEB-1B61EB5BFDDF}" type="pres">
      <dgm:prSet presAssocID="{EAE68CDB-E33C-40EF-B2EB-86B71D39A313}" presName="sibTrans" presStyleLbl="sibTrans1D1" presStyleIdx="0" presStyleCnt="4"/>
      <dgm:spPr/>
    </dgm:pt>
    <dgm:pt modelId="{6517E189-8C9C-46A3-822E-FA91402579D0}" type="pres">
      <dgm:prSet presAssocID="{647BA8C6-E3D2-40C8-932D-32228E96A17B}" presName="node" presStyleLbl="node1" presStyleIdx="1" presStyleCnt="4">
        <dgm:presLayoutVars>
          <dgm:bulletEnabled val="1"/>
        </dgm:presLayoutVars>
      </dgm:prSet>
      <dgm:spPr/>
    </dgm:pt>
    <dgm:pt modelId="{D27A48A5-21D6-427A-93E5-730BCAECB455}" type="pres">
      <dgm:prSet presAssocID="{647BA8C6-E3D2-40C8-932D-32228E96A17B}" presName="spNode" presStyleCnt="0"/>
      <dgm:spPr/>
    </dgm:pt>
    <dgm:pt modelId="{DE520823-7A17-4F84-B1FA-4629074CA543}" type="pres">
      <dgm:prSet presAssocID="{B7A27572-5D0A-4A63-A5B7-CFD885621BC3}" presName="sibTrans" presStyleLbl="sibTrans1D1" presStyleIdx="1" presStyleCnt="4"/>
      <dgm:spPr/>
    </dgm:pt>
    <dgm:pt modelId="{161AA92B-EA87-4BAF-A70D-EE79AE5E1862}" type="pres">
      <dgm:prSet presAssocID="{DEC0B743-06D2-4934-88B4-AFAD70BA0D8C}" presName="node" presStyleLbl="node1" presStyleIdx="2" presStyleCnt="4">
        <dgm:presLayoutVars>
          <dgm:bulletEnabled val="1"/>
        </dgm:presLayoutVars>
      </dgm:prSet>
      <dgm:spPr/>
    </dgm:pt>
    <dgm:pt modelId="{9A3028B8-6398-47B1-8EE0-7446AC94E98C}" type="pres">
      <dgm:prSet presAssocID="{DEC0B743-06D2-4934-88B4-AFAD70BA0D8C}" presName="spNode" presStyleCnt="0"/>
      <dgm:spPr/>
    </dgm:pt>
    <dgm:pt modelId="{EA0009C8-2CE3-4591-B48B-A192655C60E7}" type="pres">
      <dgm:prSet presAssocID="{75A78743-356C-4AE4-A174-E8622FF4364A}" presName="sibTrans" presStyleLbl="sibTrans1D1" presStyleIdx="2" presStyleCnt="4"/>
      <dgm:spPr/>
    </dgm:pt>
    <dgm:pt modelId="{8DA1BE02-5628-4879-9511-F98B45848D17}" type="pres">
      <dgm:prSet presAssocID="{E990F0A1-93C1-44B8-B082-EF6D80495428}" presName="node" presStyleLbl="node1" presStyleIdx="3" presStyleCnt="4">
        <dgm:presLayoutVars>
          <dgm:bulletEnabled val="1"/>
        </dgm:presLayoutVars>
      </dgm:prSet>
      <dgm:spPr/>
    </dgm:pt>
    <dgm:pt modelId="{9687E35B-1F0E-4CA5-8295-7D3B09E9B39E}" type="pres">
      <dgm:prSet presAssocID="{E990F0A1-93C1-44B8-B082-EF6D80495428}" presName="spNode" presStyleCnt="0"/>
      <dgm:spPr/>
    </dgm:pt>
    <dgm:pt modelId="{BE47DF1A-8A2F-4A46-8E30-262F5D6264DA}" type="pres">
      <dgm:prSet presAssocID="{22D2C4CE-E03E-4065-AD4E-D7E6201F33E8}" presName="sibTrans" presStyleLbl="sibTrans1D1" presStyleIdx="3" presStyleCnt="4"/>
      <dgm:spPr/>
    </dgm:pt>
  </dgm:ptLst>
  <dgm:cxnLst>
    <dgm:cxn modelId="{F3D7FB0E-1F22-4FC7-A133-5E0CBF226A4D}" type="presOf" srcId="{22D2C4CE-E03E-4065-AD4E-D7E6201F33E8}" destId="{BE47DF1A-8A2F-4A46-8E30-262F5D6264DA}" srcOrd="0" destOrd="0" presId="urn:microsoft.com/office/officeart/2005/8/layout/cycle5"/>
    <dgm:cxn modelId="{E64B7010-94F0-4E91-A0E9-CE832C342A8A}" srcId="{9E771E5D-CE1D-4251-92C5-6DC2545D0C99}" destId="{E990F0A1-93C1-44B8-B082-EF6D80495428}" srcOrd="3" destOrd="0" parTransId="{1275781D-28F7-4589-94C3-0C86D367C214}" sibTransId="{22D2C4CE-E03E-4065-AD4E-D7E6201F33E8}"/>
    <dgm:cxn modelId="{6C536F22-7874-4EFF-87B3-3D0F0CDE7AFF}" type="presOf" srcId="{EAE68CDB-E33C-40EF-B2EB-86B71D39A313}" destId="{2A4D5E9E-B619-499B-BFEB-1B61EB5BFDDF}" srcOrd="0" destOrd="0" presId="urn:microsoft.com/office/officeart/2005/8/layout/cycle5"/>
    <dgm:cxn modelId="{F5F31565-1CAD-4FF1-9F40-90F74080E3BC}" type="presOf" srcId="{647BA8C6-E3D2-40C8-932D-32228E96A17B}" destId="{6517E189-8C9C-46A3-822E-FA91402579D0}" srcOrd="0" destOrd="0" presId="urn:microsoft.com/office/officeart/2005/8/layout/cycle5"/>
    <dgm:cxn modelId="{6D3A374C-BCAD-46F6-AEC0-B381C84844A9}" type="presOf" srcId="{9E771E5D-CE1D-4251-92C5-6DC2545D0C99}" destId="{E9A70203-8B71-448F-9B1F-595E0D839D61}" srcOrd="0" destOrd="0" presId="urn:microsoft.com/office/officeart/2005/8/layout/cycle5"/>
    <dgm:cxn modelId="{9AA85C52-F682-444C-A6A8-A0AED3B25E48}" type="presOf" srcId="{B7A27572-5D0A-4A63-A5B7-CFD885621BC3}" destId="{DE520823-7A17-4F84-B1FA-4629074CA543}" srcOrd="0" destOrd="0" presId="urn:microsoft.com/office/officeart/2005/8/layout/cycle5"/>
    <dgm:cxn modelId="{642CF09E-6B49-41AF-88D3-9418A433F735}" type="presOf" srcId="{75A78743-356C-4AE4-A174-E8622FF4364A}" destId="{EA0009C8-2CE3-4591-B48B-A192655C60E7}" srcOrd="0" destOrd="0" presId="urn:microsoft.com/office/officeart/2005/8/layout/cycle5"/>
    <dgm:cxn modelId="{54CBAAA0-0540-4E93-9A61-DA4DF0E3E22E}" type="presOf" srcId="{E990F0A1-93C1-44B8-B082-EF6D80495428}" destId="{8DA1BE02-5628-4879-9511-F98B45848D17}" srcOrd="0" destOrd="0" presId="urn:microsoft.com/office/officeart/2005/8/layout/cycle5"/>
    <dgm:cxn modelId="{7159F5AC-E57B-418A-8AD8-A8E43CAACA47}" type="presOf" srcId="{DEC0B743-06D2-4934-88B4-AFAD70BA0D8C}" destId="{161AA92B-EA87-4BAF-A70D-EE79AE5E1862}" srcOrd="0" destOrd="0" presId="urn:microsoft.com/office/officeart/2005/8/layout/cycle5"/>
    <dgm:cxn modelId="{1D9958B3-CE2F-4F8E-8348-2EE5182FED75}" srcId="{9E771E5D-CE1D-4251-92C5-6DC2545D0C99}" destId="{423F357D-9A49-4F4E-BAD8-3C91144D24A4}" srcOrd="0" destOrd="0" parTransId="{1F5DACA6-D333-4113-BC21-5244F1A62306}" sibTransId="{EAE68CDB-E33C-40EF-B2EB-86B71D39A313}"/>
    <dgm:cxn modelId="{BFF703C8-F6DC-44B9-B410-4E5442123031}" srcId="{9E771E5D-CE1D-4251-92C5-6DC2545D0C99}" destId="{DEC0B743-06D2-4934-88B4-AFAD70BA0D8C}" srcOrd="2" destOrd="0" parTransId="{69C76E59-811D-4CBD-8BC7-860223AFD564}" sibTransId="{75A78743-356C-4AE4-A174-E8622FF4364A}"/>
    <dgm:cxn modelId="{0AA66EDF-22C5-42DE-93A7-0AE922DB5044}" type="presOf" srcId="{423F357D-9A49-4F4E-BAD8-3C91144D24A4}" destId="{2EC7389D-9E85-4225-B582-697286018065}" srcOrd="0" destOrd="0" presId="urn:microsoft.com/office/officeart/2005/8/layout/cycle5"/>
    <dgm:cxn modelId="{3370C7F0-47E8-4821-A340-1FB107FF48A7}" srcId="{9E771E5D-CE1D-4251-92C5-6DC2545D0C99}" destId="{647BA8C6-E3D2-40C8-932D-32228E96A17B}" srcOrd="1" destOrd="0" parTransId="{D26DDFC7-7495-47EC-B812-6D2A8A397399}" sibTransId="{B7A27572-5D0A-4A63-A5B7-CFD885621BC3}"/>
    <dgm:cxn modelId="{52385D88-4561-4817-AE2D-91BBC675D0D2}" type="presParOf" srcId="{E9A70203-8B71-448F-9B1F-595E0D839D61}" destId="{2EC7389D-9E85-4225-B582-697286018065}" srcOrd="0" destOrd="0" presId="urn:microsoft.com/office/officeart/2005/8/layout/cycle5"/>
    <dgm:cxn modelId="{C9B9CAA2-E9EB-4940-B264-6B4718EC8000}" type="presParOf" srcId="{E9A70203-8B71-448F-9B1F-595E0D839D61}" destId="{14827D31-0F13-4BC5-937B-13F9E6DB2E32}" srcOrd="1" destOrd="0" presId="urn:microsoft.com/office/officeart/2005/8/layout/cycle5"/>
    <dgm:cxn modelId="{8060D2C9-919E-4AC8-A460-8C35FD3AC928}" type="presParOf" srcId="{E9A70203-8B71-448F-9B1F-595E0D839D61}" destId="{2A4D5E9E-B619-499B-BFEB-1B61EB5BFDDF}" srcOrd="2" destOrd="0" presId="urn:microsoft.com/office/officeart/2005/8/layout/cycle5"/>
    <dgm:cxn modelId="{2398EBB9-2DF1-490A-B3BE-BC7EE074B1AF}" type="presParOf" srcId="{E9A70203-8B71-448F-9B1F-595E0D839D61}" destId="{6517E189-8C9C-46A3-822E-FA91402579D0}" srcOrd="3" destOrd="0" presId="urn:microsoft.com/office/officeart/2005/8/layout/cycle5"/>
    <dgm:cxn modelId="{6A31CCA6-4D19-4920-967F-DF0C892AEE55}" type="presParOf" srcId="{E9A70203-8B71-448F-9B1F-595E0D839D61}" destId="{D27A48A5-21D6-427A-93E5-730BCAECB455}" srcOrd="4" destOrd="0" presId="urn:microsoft.com/office/officeart/2005/8/layout/cycle5"/>
    <dgm:cxn modelId="{3090E347-8BF9-40FE-A1BD-F2287A5A8F72}" type="presParOf" srcId="{E9A70203-8B71-448F-9B1F-595E0D839D61}" destId="{DE520823-7A17-4F84-B1FA-4629074CA543}" srcOrd="5" destOrd="0" presId="urn:microsoft.com/office/officeart/2005/8/layout/cycle5"/>
    <dgm:cxn modelId="{4E2114C8-2CB9-4175-8C12-33B49276367F}" type="presParOf" srcId="{E9A70203-8B71-448F-9B1F-595E0D839D61}" destId="{161AA92B-EA87-4BAF-A70D-EE79AE5E1862}" srcOrd="6" destOrd="0" presId="urn:microsoft.com/office/officeart/2005/8/layout/cycle5"/>
    <dgm:cxn modelId="{69165B4D-E5D2-43E1-97FF-7A050DC7BD81}" type="presParOf" srcId="{E9A70203-8B71-448F-9B1F-595E0D839D61}" destId="{9A3028B8-6398-47B1-8EE0-7446AC94E98C}" srcOrd="7" destOrd="0" presId="urn:microsoft.com/office/officeart/2005/8/layout/cycle5"/>
    <dgm:cxn modelId="{1BAF8F3F-8112-4C98-8A8C-A17A6EF9557C}" type="presParOf" srcId="{E9A70203-8B71-448F-9B1F-595E0D839D61}" destId="{EA0009C8-2CE3-4591-B48B-A192655C60E7}" srcOrd="8" destOrd="0" presId="urn:microsoft.com/office/officeart/2005/8/layout/cycle5"/>
    <dgm:cxn modelId="{37A4C8F0-0039-4D5C-8D0A-7D90846C0F53}" type="presParOf" srcId="{E9A70203-8B71-448F-9B1F-595E0D839D61}" destId="{8DA1BE02-5628-4879-9511-F98B45848D17}" srcOrd="9" destOrd="0" presId="urn:microsoft.com/office/officeart/2005/8/layout/cycle5"/>
    <dgm:cxn modelId="{680394EE-3495-4B99-BF2A-4C9BECC9DC3A}" type="presParOf" srcId="{E9A70203-8B71-448F-9B1F-595E0D839D61}" destId="{9687E35B-1F0E-4CA5-8295-7D3B09E9B39E}" srcOrd="10" destOrd="0" presId="urn:microsoft.com/office/officeart/2005/8/layout/cycle5"/>
    <dgm:cxn modelId="{4C26F10D-3A7E-421F-94E5-4F954652B47F}" type="presParOf" srcId="{E9A70203-8B71-448F-9B1F-595E0D839D61}" destId="{BE47DF1A-8A2F-4A46-8E30-262F5D6264D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59890D-E3DE-46D6-9A88-C00A33F5B3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A69918C-8CD7-43FE-A49A-2D2007410544}">
      <dgm:prSet/>
      <dgm:spPr/>
      <dgm:t>
        <a:bodyPr/>
        <a:lstStyle/>
        <a:p>
          <a:r>
            <a:rPr lang="zh-CN" b="1" dirty="0"/>
            <a:t>制订学业规划</a:t>
          </a:r>
          <a:endParaRPr lang="zh-CN" dirty="0"/>
        </a:p>
      </dgm:t>
    </dgm:pt>
    <dgm:pt modelId="{C23D8E33-9775-485A-A24D-D42355A84A05}" type="parTrans" cxnId="{FBFBCC4D-79B7-42E0-AD9E-35EBBD47DB32}">
      <dgm:prSet/>
      <dgm:spPr/>
      <dgm:t>
        <a:bodyPr/>
        <a:lstStyle/>
        <a:p>
          <a:endParaRPr lang="zh-CN" altLang="en-US"/>
        </a:p>
      </dgm:t>
    </dgm:pt>
    <dgm:pt modelId="{8D6C2D40-7F6E-4CC5-93D7-6AED9D211627}" type="sibTrans" cxnId="{FBFBCC4D-79B7-42E0-AD9E-35EBBD47DB32}">
      <dgm:prSet/>
      <dgm:spPr/>
      <dgm:t>
        <a:bodyPr/>
        <a:lstStyle/>
        <a:p>
          <a:endParaRPr lang="zh-CN" altLang="en-US"/>
        </a:p>
      </dgm:t>
    </dgm:pt>
    <dgm:pt modelId="{02EE1AE0-4552-4886-95FB-33B31B5D7B14}">
      <dgm:prSet/>
      <dgm:spPr/>
      <dgm:t>
        <a:bodyPr/>
        <a:lstStyle/>
        <a:p>
          <a:r>
            <a:rPr lang="zh-CN" b="1" dirty="0"/>
            <a:t>细化学业规划</a:t>
          </a:r>
          <a:endParaRPr lang="zh-CN" dirty="0"/>
        </a:p>
      </dgm:t>
    </dgm:pt>
    <dgm:pt modelId="{06ECCFF5-1355-4841-918B-533639244DC1}" type="parTrans" cxnId="{A6BE4FEB-E6B6-4FA3-A104-1858920B936F}">
      <dgm:prSet/>
      <dgm:spPr/>
      <dgm:t>
        <a:bodyPr/>
        <a:lstStyle/>
        <a:p>
          <a:endParaRPr lang="zh-CN" altLang="en-US"/>
        </a:p>
      </dgm:t>
    </dgm:pt>
    <dgm:pt modelId="{6B32F618-7008-4538-9B14-82DE0F268E74}" type="sibTrans" cxnId="{A6BE4FEB-E6B6-4FA3-A104-1858920B936F}">
      <dgm:prSet/>
      <dgm:spPr/>
      <dgm:t>
        <a:bodyPr/>
        <a:lstStyle/>
        <a:p>
          <a:endParaRPr lang="zh-CN" altLang="en-US"/>
        </a:p>
      </dgm:t>
    </dgm:pt>
    <dgm:pt modelId="{FBEDDDCD-ECC2-430F-8F6F-8D1FAA9A8859}" type="pres">
      <dgm:prSet presAssocID="{2E59890D-E3DE-46D6-9A88-C00A33F5B3B1}" presName="CompostProcess" presStyleCnt="0">
        <dgm:presLayoutVars>
          <dgm:dir/>
          <dgm:resizeHandles val="exact"/>
        </dgm:presLayoutVars>
      </dgm:prSet>
      <dgm:spPr/>
    </dgm:pt>
    <dgm:pt modelId="{69CC0CE6-1C9C-459F-9051-B33D68D556D5}" type="pres">
      <dgm:prSet presAssocID="{2E59890D-E3DE-46D6-9A88-C00A33F5B3B1}" presName="arrow" presStyleLbl="bgShp" presStyleIdx="0" presStyleCnt="1"/>
      <dgm:spPr/>
    </dgm:pt>
    <dgm:pt modelId="{895A46D7-530E-440D-B7E8-81F82DA15FC2}" type="pres">
      <dgm:prSet presAssocID="{2E59890D-E3DE-46D6-9A88-C00A33F5B3B1}" presName="linearProcess" presStyleCnt="0"/>
      <dgm:spPr/>
    </dgm:pt>
    <dgm:pt modelId="{0469B2E1-4F43-4CBA-A308-93C584C94439}" type="pres">
      <dgm:prSet presAssocID="{8A69918C-8CD7-43FE-A49A-2D2007410544}" presName="textNode" presStyleLbl="node1" presStyleIdx="0" presStyleCnt="2">
        <dgm:presLayoutVars>
          <dgm:bulletEnabled val="1"/>
        </dgm:presLayoutVars>
      </dgm:prSet>
      <dgm:spPr/>
    </dgm:pt>
    <dgm:pt modelId="{CA38DB7F-479B-4966-94D2-F98BE0FB8CF6}" type="pres">
      <dgm:prSet presAssocID="{8D6C2D40-7F6E-4CC5-93D7-6AED9D211627}" presName="sibTrans" presStyleCnt="0"/>
      <dgm:spPr/>
    </dgm:pt>
    <dgm:pt modelId="{B2DCA045-DC6C-46D3-AC17-08C05328D76C}" type="pres">
      <dgm:prSet presAssocID="{02EE1AE0-4552-4886-95FB-33B31B5D7B14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FBFBCC4D-79B7-42E0-AD9E-35EBBD47DB32}" srcId="{2E59890D-E3DE-46D6-9A88-C00A33F5B3B1}" destId="{8A69918C-8CD7-43FE-A49A-2D2007410544}" srcOrd="0" destOrd="0" parTransId="{C23D8E33-9775-485A-A24D-D42355A84A05}" sibTransId="{8D6C2D40-7F6E-4CC5-93D7-6AED9D211627}"/>
    <dgm:cxn modelId="{4CD5988F-96EF-4F45-AF86-FAA7512E6327}" type="presOf" srcId="{8A69918C-8CD7-43FE-A49A-2D2007410544}" destId="{0469B2E1-4F43-4CBA-A308-93C584C94439}" srcOrd="0" destOrd="0" presId="urn:microsoft.com/office/officeart/2005/8/layout/hProcess9"/>
    <dgm:cxn modelId="{9FD8ABE5-A23C-4CFC-8F89-210316F3DB87}" type="presOf" srcId="{02EE1AE0-4552-4886-95FB-33B31B5D7B14}" destId="{B2DCA045-DC6C-46D3-AC17-08C05328D76C}" srcOrd="0" destOrd="0" presId="urn:microsoft.com/office/officeart/2005/8/layout/hProcess9"/>
    <dgm:cxn modelId="{A6BE4FEB-E6B6-4FA3-A104-1858920B936F}" srcId="{2E59890D-E3DE-46D6-9A88-C00A33F5B3B1}" destId="{02EE1AE0-4552-4886-95FB-33B31B5D7B14}" srcOrd="1" destOrd="0" parTransId="{06ECCFF5-1355-4841-918B-533639244DC1}" sibTransId="{6B32F618-7008-4538-9B14-82DE0F268E74}"/>
    <dgm:cxn modelId="{031273EB-AEDB-4976-887E-0C0CD8DFAC2E}" type="presOf" srcId="{2E59890D-E3DE-46D6-9A88-C00A33F5B3B1}" destId="{FBEDDDCD-ECC2-430F-8F6F-8D1FAA9A8859}" srcOrd="0" destOrd="0" presId="urn:microsoft.com/office/officeart/2005/8/layout/hProcess9"/>
    <dgm:cxn modelId="{D1D67EF7-4EB9-45EF-A246-E97307E286EB}" type="presParOf" srcId="{FBEDDDCD-ECC2-430F-8F6F-8D1FAA9A8859}" destId="{69CC0CE6-1C9C-459F-9051-B33D68D556D5}" srcOrd="0" destOrd="0" presId="urn:microsoft.com/office/officeart/2005/8/layout/hProcess9"/>
    <dgm:cxn modelId="{7B902E8E-05C1-41AC-ABA4-6E4BBA082D15}" type="presParOf" srcId="{FBEDDDCD-ECC2-430F-8F6F-8D1FAA9A8859}" destId="{895A46D7-530E-440D-B7E8-81F82DA15FC2}" srcOrd="1" destOrd="0" presId="urn:microsoft.com/office/officeart/2005/8/layout/hProcess9"/>
    <dgm:cxn modelId="{035973B4-DEFA-4448-B6B2-8CCF4CA4FDD8}" type="presParOf" srcId="{895A46D7-530E-440D-B7E8-81F82DA15FC2}" destId="{0469B2E1-4F43-4CBA-A308-93C584C94439}" srcOrd="0" destOrd="0" presId="urn:microsoft.com/office/officeart/2005/8/layout/hProcess9"/>
    <dgm:cxn modelId="{3A3420B9-4FE4-4A49-886E-EFC58422FCC9}" type="presParOf" srcId="{895A46D7-530E-440D-B7E8-81F82DA15FC2}" destId="{CA38DB7F-479B-4966-94D2-F98BE0FB8CF6}" srcOrd="1" destOrd="0" presId="urn:microsoft.com/office/officeart/2005/8/layout/hProcess9"/>
    <dgm:cxn modelId="{D7C696BA-198B-4259-A398-AB9D26C9AE02}" type="presParOf" srcId="{895A46D7-530E-440D-B7E8-81F82DA15FC2}" destId="{B2DCA045-DC6C-46D3-AC17-08C05328D76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b="1" kern="1200" dirty="0"/>
            <a:t>认识我的大学</a:t>
          </a:r>
          <a:endParaRPr lang="zh-CN" altLang="en-US" sz="2400" kern="1200" dirty="0"/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FF378411-FB51-4DBA-8ABC-27ACCD61123E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b="1" kern="1200" dirty="0"/>
            <a:t>我的大学第一年</a:t>
          </a:r>
          <a:endParaRPr lang="zh-CN" altLang="en-US" sz="2400" kern="1200" dirty="0"/>
        </a:p>
      </dgm:t>
    </dgm:pt>
    <dgm:pt modelId="{FB63F317-4EE2-4A0E-A938-E66B1218AD3C}" type="par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1F9E0E8F-5192-4C32-82D8-425E9B3C504A}" type="sib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3631BF-C618-400B-81A4-3E6286B0862E}" type="pres">
      <dgm:prSet presAssocID="{080B9B31-5EB9-4586-991C-A44925A02881}" presName="spacer" presStyleCnt="0"/>
      <dgm:spPr/>
    </dgm:pt>
    <dgm:pt modelId="{A286B1F0-A3DD-4EDC-9C1D-499C3BD41704}" type="pres">
      <dgm:prSet presAssocID="{FF378411-FB51-4DBA-8ABC-27ACCD6112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9955171-97AD-4FCD-ADD9-17A8ACE4F3BE}" srcId="{CD448529-D8C7-4A6C-95EB-DE87BA3BD1FF}" destId="{FF378411-FB51-4DBA-8ABC-27ACCD61123E}" srcOrd="1" destOrd="0" parTransId="{FB63F317-4EE2-4A0E-A938-E66B1218AD3C}" sibTransId="{1F9E0E8F-5192-4C32-82D8-425E9B3C504A}"/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7258FBFA-5ECE-4279-8095-0B9D6FBA298D}" type="presOf" srcId="{FF378411-FB51-4DBA-8ABC-27ACCD61123E}" destId="{A286B1F0-A3DD-4EDC-9C1D-499C3BD41704}" srcOrd="0" destOrd="0" presId="urn:microsoft.com/office/officeart/2005/8/layout/vList2"/>
    <dgm:cxn modelId="{C66574EE-1951-4C80-8872-466E6835EE93}" type="presParOf" srcId="{2D46B671-08A5-4807-AECF-93CA4B7AB44B}" destId="{5AB7C4ED-30F0-4A25-BF4B-16E2FA1D3550}" srcOrd="0" destOrd="0" presId="urn:microsoft.com/office/officeart/2005/8/layout/vList2"/>
    <dgm:cxn modelId="{43109A88-8A04-4F0A-B695-ACD68795AFD1}" type="presParOf" srcId="{2D46B671-08A5-4807-AECF-93CA4B7AB44B}" destId="{973631BF-C618-400B-81A4-3E6286B0862E}" srcOrd="1" destOrd="0" presId="urn:microsoft.com/office/officeart/2005/8/layout/vList2"/>
    <dgm:cxn modelId="{A1E2B943-67A7-46EF-B6EA-E12B3A0E1F47}" type="presParOf" srcId="{2D46B671-08A5-4807-AECF-93CA4B7AB44B}" destId="{A286B1F0-A3DD-4EDC-9C1D-499C3BD417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zh-CN" altLang="en-US" sz="2400" kern="1200" dirty="0"/>
            <a:t>你认为“一个人只要努力奋斗、前进不止，不一定非要进行学业规划”这个观点正确吗？ </a:t>
          </a:r>
          <a:r>
            <a:rPr lang="zh-CN" altLang="en-US" dirty="0"/>
            <a:t>请结合你的亲身经历或案例进行。</a:t>
          </a:r>
          <a:endParaRPr lang="zh-CN" altLang="en-US" sz="2400" kern="1200" dirty="0"/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1" custLinFactNeighborX="-7575" custLinFactNeighborY="-39505">
        <dgm:presLayoutVars>
          <dgm:chMax val="0"/>
          <dgm:bulletEnabled val="1"/>
        </dgm:presLayoutVars>
      </dgm:prSet>
      <dgm:spPr/>
    </dgm:pt>
  </dgm:ptLst>
  <dgm:cxnLst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C66574EE-1951-4C80-8872-466E6835EE93}" type="presParOf" srcId="{2D46B671-08A5-4807-AECF-93CA4B7AB44B}" destId="{5AB7C4ED-30F0-4A25-BF4B-16E2FA1D35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C1BEA6-2E6E-4367-AC54-571B7059D0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EBE2916-32F8-4CC3-95A4-62307F557CB7}">
      <dgm:prSet phldrT="[文本]"/>
      <dgm:spPr/>
      <dgm:t>
        <a:bodyPr/>
        <a:lstStyle/>
        <a:p>
          <a:r>
            <a:rPr lang="zh-CN" altLang="en-US" b="1" dirty="0"/>
            <a:t>生涯认知阶段</a:t>
          </a:r>
          <a:endParaRPr lang="zh-CN" altLang="en-US" dirty="0"/>
        </a:p>
      </dgm:t>
    </dgm:pt>
    <dgm:pt modelId="{DD3CD7A3-740C-4995-852D-6D86AF7FC86C}" type="parTrans" cxnId="{B2A23372-7338-485F-BFA0-3AE25548EC64}">
      <dgm:prSet/>
      <dgm:spPr/>
      <dgm:t>
        <a:bodyPr/>
        <a:lstStyle/>
        <a:p>
          <a:endParaRPr lang="zh-CN" altLang="en-US"/>
        </a:p>
      </dgm:t>
    </dgm:pt>
    <dgm:pt modelId="{9A36E932-9562-4515-AAB0-82F60F9B0649}" type="sibTrans" cxnId="{B2A23372-7338-485F-BFA0-3AE25548EC64}">
      <dgm:prSet/>
      <dgm:spPr/>
      <dgm:t>
        <a:bodyPr/>
        <a:lstStyle/>
        <a:p>
          <a:endParaRPr lang="zh-CN" altLang="en-US"/>
        </a:p>
      </dgm:t>
    </dgm:pt>
    <dgm:pt modelId="{ED2EC90B-234B-47A0-A8A6-BE3953C53E2F}">
      <dgm:prSet phldrT="[文本]"/>
      <dgm:spPr/>
      <dgm:t>
        <a:bodyPr/>
        <a:lstStyle/>
        <a:p>
          <a:r>
            <a:rPr lang="zh-CN" altLang="en-US" b="1" dirty="0"/>
            <a:t>职业探索阶段</a:t>
          </a:r>
          <a:endParaRPr lang="zh-CN" altLang="en-US" dirty="0"/>
        </a:p>
      </dgm:t>
    </dgm:pt>
    <dgm:pt modelId="{2FE8A092-2BDB-4936-B4E6-00EF46017F0D}" type="parTrans" cxnId="{A91A3C8D-E990-44D9-B679-700426999521}">
      <dgm:prSet/>
      <dgm:spPr/>
      <dgm:t>
        <a:bodyPr/>
        <a:lstStyle/>
        <a:p>
          <a:endParaRPr lang="zh-CN" altLang="en-US"/>
        </a:p>
      </dgm:t>
    </dgm:pt>
    <dgm:pt modelId="{C007FA0B-AB51-48A5-AF4D-F3C321600AA9}" type="sibTrans" cxnId="{A91A3C8D-E990-44D9-B679-700426999521}">
      <dgm:prSet/>
      <dgm:spPr/>
      <dgm:t>
        <a:bodyPr/>
        <a:lstStyle/>
        <a:p>
          <a:endParaRPr lang="zh-CN" altLang="en-US"/>
        </a:p>
      </dgm:t>
    </dgm:pt>
    <dgm:pt modelId="{55863C07-3BE9-488A-9AD1-F6BDF90BCDDC}">
      <dgm:prSet phldrT="[文本]"/>
      <dgm:spPr/>
      <dgm:t>
        <a:bodyPr/>
        <a:lstStyle/>
        <a:p>
          <a:r>
            <a:rPr lang="zh-CN" altLang="en-US" b="1" dirty="0"/>
            <a:t>生涯规划及准备阶段</a:t>
          </a:r>
          <a:endParaRPr lang="zh-CN" altLang="en-US" dirty="0"/>
        </a:p>
      </dgm:t>
    </dgm:pt>
    <dgm:pt modelId="{B5F3A701-97CE-4D9A-ACE5-E0A253BFBFE3}" type="parTrans" cxnId="{59C00E49-D991-4870-B930-9C861A7246A2}">
      <dgm:prSet/>
      <dgm:spPr/>
      <dgm:t>
        <a:bodyPr/>
        <a:lstStyle/>
        <a:p>
          <a:endParaRPr lang="zh-CN" altLang="en-US"/>
        </a:p>
      </dgm:t>
    </dgm:pt>
    <dgm:pt modelId="{C6D471B2-499A-431A-A4B9-4D7F74180EC5}" type="sibTrans" cxnId="{59C00E49-D991-4870-B930-9C861A7246A2}">
      <dgm:prSet/>
      <dgm:spPr/>
      <dgm:t>
        <a:bodyPr/>
        <a:lstStyle/>
        <a:p>
          <a:endParaRPr lang="zh-CN" altLang="en-US"/>
        </a:p>
      </dgm:t>
    </dgm:pt>
    <dgm:pt modelId="{D06A9813-D777-43B9-B6B0-8ED19813422B}">
      <dgm:prSet phldrT="[文本]"/>
      <dgm:spPr/>
      <dgm:t>
        <a:bodyPr/>
        <a:lstStyle/>
        <a:p>
          <a:r>
            <a:rPr lang="zh-CN" altLang="en-US" b="1"/>
            <a:t>生涯维持与改善阶段</a:t>
          </a:r>
          <a:endParaRPr lang="zh-CN" altLang="en-US" dirty="0"/>
        </a:p>
      </dgm:t>
    </dgm:pt>
    <dgm:pt modelId="{74E3E6F3-8561-4083-BC6E-402176B00048}" type="parTrans" cxnId="{A00CEC61-19F9-48B6-88A4-1B0BF082A597}">
      <dgm:prSet/>
      <dgm:spPr/>
      <dgm:t>
        <a:bodyPr/>
        <a:lstStyle/>
        <a:p>
          <a:endParaRPr lang="zh-CN" altLang="en-US"/>
        </a:p>
      </dgm:t>
    </dgm:pt>
    <dgm:pt modelId="{C345141F-9D29-42F4-A698-20CE727965CC}" type="sibTrans" cxnId="{A00CEC61-19F9-48B6-88A4-1B0BF082A597}">
      <dgm:prSet/>
      <dgm:spPr/>
      <dgm:t>
        <a:bodyPr/>
        <a:lstStyle/>
        <a:p>
          <a:endParaRPr lang="zh-CN" altLang="en-US"/>
        </a:p>
      </dgm:t>
    </dgm:pt>
    <dgm:pt modelId="{6569749B-EA24-4073-906F-4A9A71A0BEC6}" type="pres">
      <dgm:prSet presAssocID="{69C1BEA6-2E6E-4367-AC54-571B7059D070}" presName="CompostProcess" presStyleCnt="0">
        <dgm:presLayoutVars>
          <dgm:dir/>
          <dgm:resizeHandles val="exact"/>
        </dgm:presLayoutVars>
      </dgm:prSet>
      <dgm:spPr/>
    </dgm:pt>
    <dgm:pt modelId="{FC5C1A93-B6AD-4C9B-94D7-9F45A4F6A370}" type="pres">
      <dgm:prSet presAssocID="{69C1BEA6-2E6E-4367-AC54-571B7059D070}" presName="arrow" presStyleLbl="bgShp" presStyleIdx="0" presStyleCnt="1"/>
      <dgm:spPr/>
    </dgm:pt>
    <dgm:pt modelId="{A847FAEE-3BF7-4BA6-A581-596B3DF162B6}" type="pres">
      <dgm:prSet presAssocID="{69C1BEA6-2E6E-4367-AC54-571B7059D070}" presName="linearProcess" presStyleCnt="0"/>
      <dgm:spPr/>
    </dgm:pt>
    <dgm:pt modelId="{7165F4F6-664B-4036-A5A3-718C436386BD}" type="pres">
      <dgm:prSet presAssocID="{AEBE2916-32F8-4CC3-95A4-62307F557CB7}" presName="textNode" presStyleLbl="node1" presStyleIdx="0" presStyleCnt="4">
        <dgm:presLayoutVars>
          <dgm:bulletEnabled val="1"/>
        </dgm:presLayoutVars>
      </dgm:prSet>
      <dgm:spPr/>
    </dgm:pt>
    <dgm:pt modelId="{ED4E2A5E-B8DF-4A25-B9B0-6EC88A7C97F0}" type="pres">
      <dgm:prSet presAssocID="{9A36E932-9562-4515-AAB0-82F60F9B0649}" presName="sibTrans" presStyleCnt="0"/>
      <dgm:spPr/>
    </dgm:pt>
    <dgm:pt modelId="{BD8FC779-1DEC-493B-A772-E979CF099EAA}" type="pres">
      <dgm:prSet presAssocID="{ED2EC90B-234B-47A0-A8A6-BE3953C53E2F}" presName="textNode" presStyleLbl="node1" presStyleIdx="1" presStyleCnt="4">
        <dgm:presLayoutVars>
          <dgm:bulletEnabled val="1"/>
        </dgm:presLayoutVars>
      </dgm:prSet>
      <dgm:spPr/>
    </dgm:pt>
    <dgm:pt modelId="{7D2BA591-5BAB-4FE0-8717-9586267B24DA}" type="pres">
      <dgm:prSet presAssocID="{C007FA0B-AB51-48A5-AF4D-F3C321600AA9}" presName="sibTrans" presStyleCnt="0"/>
      <dgm:spPr/>
    </dgm:pt>
    <dgm:pt modelId="{4E56FB42-8D59-430B-BFC2-84AA4C08ABC4}" type="pres">
      <dgm:prSet presAssocID="{55863C07-3BE9-488A-9AD1-F6BDF90BCDDC}" presName="textNode" presStyleLbl="node1" presStyleIdx="2" presStyleCnt="4">
        <dgm:presLayoutVars>
          <dgm:bulletEnabled val="1"/>
        </dgm:presLayoutVars>
      </dgm:prSet>
      <dgm:spPr/>
    </dgm:pt>
    <dgm:pt modelId="{702AB366-5121-43E1-B87B-DC8F28083E3B}" type="pres">
      <dgm:prSet presAssocID="{C6D471B2-499A-431A-A4B9-4D7F74180EC5}" presName="sibTrans" presStyleCnt="0"/>
      <dgm:spPr/>
    </dgm:pt>
    <dgm:pt modelId="{D486993B-C31F-4625-9508-C3CB0FEF9513}" type="pres">
      <dgm:prSet presAssocID="{D06A9813-D777-43B9-B6B0-8ED19813422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8E4525F-FD2C-4015-92D1-BE945C11187C}" type="presOf" srcId="{55863C07-3BE9-488A-9AD1-F6BDF90BCDDC}" destId="{4E56FB42-8D59-430B-BFC2-84AA4C08ABC4}" srcOrd="0" destOrd="0" presId="urn:microsoft.com/office/officeart/2005/8/layout/hProcess9"/>
    <dgm:cxn modelId="{A00CEC61-19F9-48B6-88A4-1B0BF082A597}" srcId="{69C1BEA6-2E6E-4367-AC54-571B7059D070}" destId="{D06A9813-D777-43B9-B6B0-8ED19813422B}" srcOrd="3" destOrd="0" parTransId="{74E3E6F3-8561-4083-BC6E-402176B00048}" sibTransId="{C345141F-9D29-42F4-A698-20CE727965CC}"/>
    <dgm:cxn modelId="{59C00E49-D991-4870-B930-9C861A7246A2}" srcId="{69C1BEA6-2E6E-4367-AC54-571B7059D070}" destId="{55863C07-3BE9-488A-9AD1-F6BDF90BCDDC}" srcOrd="2" destOrd="0" parTransId="{B5F3A701-97CE-4D9A-ACE5-E0A253BFBFE3}" sibTransId="{C6D471B2-499A-431A-A4B9-4D7F74180EC5}"/>
    <dgm:cxn modelId="{B2A23372-7338-485F-BFA0-3AE25548EC64}" srcId="{69C1BEA6-2E6E-4367-AC54-571B7059D070}" destId="{AEBE2916-32F8-4CC3-95A4-62307F557CB7}" srcOrd="0" destOrd="0" parTransId="{DD3CD7A3-740C-4995-852D-6D86AF7FC86C}" sibTransId="{9A36E932-9562-4515-AAB0-82F60F9B0649}"/>
    <dgm:cxn modelId="{BE754257-42F9-4001-BE77-4CADF8D807DC}" type="presOf" srcId="{69C1BEA6-2E6E-4367-AC54-571B7059D070}" destId="{6569749B-EA24-4073-906F-4A9A71A0BEC6}" srcOrd="0" destOrd="0" presId="urn:microsoft.com/office/officeart/2005/8/layout/hProcess9"/>
    <dgm:cxn modelId="{BB343B7A-B4BE-4A30-9E39-A3B6E2BF57D2}" type="presOf" srcId="{D06A9813-D777-43B9-B6B0-8ED19813422B}" destId="{D486993B-C31F-4625-9508-C3CB0FEF9513}" srcOrd="0" destOrd="0" presId="urn:microsoft.com/office/officeart/2005/8/layout/hProcess9"/>
    <dgm:cxn modelId="{A91A3C8D-E990-44D9-B679-700426999521}" srcId="{69C1BEA6-2E6E-4367-AC54-571B7059D070}" destId="{ED2EC90B-234B-47A0-A8A6-BE3953C53E2F}" srcOrd="1" destOrd="0" parTransId="{2FE8A092-2BDB-4936-B4E6-00EF46017F0D}" sibTransId="{C007FA0B-AB51-48A5-AF4D-F3C321600AA9}"/>
    <dgm:cxn modelId="{35B0079A-6E02-4BFB-9853-A65303A633B9}" type="presOf" srcId="{AEBE2916-32F8-4CC3-95A4-62307F557CB7}" destId="{7165F4F6-664B-4036-A5A3-718C436386BD}" srcOrd="0" destOrd="0" presId="urn:microsoft.com/office/officeart/2005/8/layout/hProcess9"/>
    <dgm:cxn modelId="{5A47DAC1-B878-4A42-8651-4360749E61E4}" type="presOf" srcId="{ED2EC90B-234B-47A0-A8A6-BE3953C53E2F}" destId="{BD8FC779-1DEC-493B-A772-E979CF099EAA}" srcOrd="0" destOrd="0" presId="urn:microsoft.com/office/officeart/2005/8/layout/hProcess9"/>
    <dgm:cxn modelId="{FB554E86-A39B-4654-AAD4-C7368E30AA74}" type="presParOf" srcId="{6569749B-EA24-4073-906F-4A9A71A0BEC6}" destId="{FC5C1A93-B6AD-4C9B-94D7-9F45A4F6A370}" srcOrd="0" destOrd="0" presId="urn:microsoft.com/office/officeart/2005/8/layout/hProcess9"/>
    <dgm:cxn modelId="{FEFD3B0A-6823-47B8-BF17-AA71DA2C8514}" type="presParOf" srcId="{6569749B-EA24-4073-906F-4A9A71A0BEC6}" destId="{A847FAEE-3BF7-4BA6-A581-596B3DF162B6}" srcOrd="1" destOrd="0" presId="urn:microsoft.com/office/officeart/2005/8/layout/hProcess9"/>
    <dgm:cxn modelId="{F73F5667-6728-4B7D-9186-C029AE8B1190}" type="presParOf" srcId="{A847FAEE-3BF7-4BA6-A581-596B3DF162B6}" destId="{7165F4F6-664B-4036-A5A3-718C436386BD}" srcOrd="0" destOrd="0" presId="urn:microsoft.com/office/officeart/2005/8/layout/hProcess9"/>
    <dgm:cxn modelId="{BD3CD10A-5A92-4AFD-8569-066C548BBBAD}" type="presParOf" srcId="{A847FAEE-3BF7-4BA6-A581-596B3DF162B6}" destId="{ED4E2A5E-B8DF-4A25-B9B0-6EC88A7C97F0}" srcOrd="1" destOrd="0" presId="urn:microsoft.com/office/officeart/2005/8/layout/hProcess9"/>
    <dgm:cxn modelId="{AC034A93-B129-4A52-AFF1-7AD5DF4BBC74}" type="presParOf" srcId="{A847FAEE-3BF7-4BA6-A581-596B3DF162B6}" destId="{BD8FC779-1DEC-493B-A772-E979CF099EAA}" srcOrd="2" destOrd="0" presId="urn:microsoft.com/office/officeart/2005/8/layout/hProcess9"/>
    <dgm:cxn modelId="{D54DBF40-979B-4123-B309-A7E21DB46BC7}" type="presParOf" srcId="{A847FAEE-3BF7-4BA6-A581-596B3DF162B6}" destId="{7D2BA591-5BAB-4FE0-8717-9586267B24DA}" srcOrd="3" destOrd="0" presId="urn:microsoft.com/office/officeart/2005/8/layout/hProcess9"/>
    <dgm:cxn modelId="{126D63C5-BFA4-4895-8179-78F38D381924}" type="presParOf" srcId="{A847FAEE-3BF7-4BA6-A581-596B3DF162B6}" destId="{4E56FB42-8D59-430B-BFC2-84AA4C08ABC4}" srcOrd="4" destOrd="0" presId="urn:microsoft.com/office/officeart/2005/8/layout/hProcess9"/>
    <dgm:cxn modelId="{FB88AB47-BDF3-4CB6-B70C-B046707D6D20}" type="presParOf" srcId="{A847FAEE-3BF7-4BA6-A581-596B3DF162B6}" destId="{702AB366-5121-43E1-B87B-DC8F28083E3B}" srcOrd="5" destOrd="0" presId="urn:microsoft.com/office/officeart/2005/8/layout/hProcess9"/>
    <dgm:cxn modelId="{B64372A4-C2FF-4986-9815-474B59AD795D}" type="presParOf" srcId="{A847FAEE-3BF7-4BA6-A581-596B3DF162B6}" destId="{D486993B-C31F-4625-9508-C3CB0FEF951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516732-6DD4-4FC3-AEA3-572C76DE2D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588CAA0-20A2-47D3-B19A-FC04D1B3D58D}">
      <dgm:prSet phldrT="[文本]"/>
      <dgm:spPr/>
      <dgm:t>
        <a:bodyPr/>
        <a:lstStyle/>
        <a:p>
          <a:pPr>
            <a:buFont typeface="宋体" panose="02010600030101010101" pitchFamily="2" charset="-122"/>
            <a:buAutoNum type="ea1ChsPlain"/>
          </a:pPr>
          <a:r>
            <a:rPr lang="zh-CN" altLang="en-US" b="1" dirty="0"/>
            <a:t>帕森斯的特质因素理论</a:t>
          </a:r>
          <a:endParaRPr lang="zh-CN" altLang="en-US" dirty="0"/>
        </a:p>
      </dgm:t>
    </dgm:pt>
    <dgm:pt modelId="{CE148091-A409-4907-BA12-503DCA892C42}" type="parTrans" cxnId="{DE85F8B0-BE0F-48D5-9C5B-14DAA1716483}">
      <dgm:prSet/>
      <dgm:spPr/>
      <dgm:t>
        <a:bodyPr/>
        <a:lstStyle/>
        <a:p>
          <a:endParaRPr lang="zh-CN" altLang="en-US"/>
        </a:p>
      </dgm:t>
    </dgm:pt>
    <dgm:pt modelId="{0FA5E05D-32A9-4385-9507-70432ACFFD63}" type="sibTrans" cxnId="{DE85F8B0-BE0F-48D5-9C5B-14DAA1716483}">
      <dgm:prSet/>
      <dgm:spPr/>
      <dgm:t>
        <a:bodyPr/>
        <a:lstStyle/>
        <a:p>
          <a:endParaRPr lang="zh-CN" altLang="en-US"/>
        </a:p>
      </dgm:t>
    </dgm:pt>
    <dgm:pt modelId="{A31440AE-0299-4B43-B98C-16DD56D1DDAB}">
      <dgm:prSet phldrT="[文本]"/>
      <dgm:spPr/>
      <dgm:t>
        <a:bodyPr/>
        <a:lstStyle/>
        <a:p>
          <a:pPr>
            <a:buFont typeface="宋体" panose="02010600030101010101" pitchFamily="2" charset="-122"/>
            <a:buAutoNum type="ea1ChsPlain"/>
          </a:pPr>
          <a:r>
            <a:rPr lang="zh-CN" altLang="en-US" b="1" dirty="0"/>
            <a:t>霍兰德职业兴趣理论</a:t>
          </a:r>
          <a:endParaRPr lang="zh-CN" altLang="en-US" dirty="0"/>
        </a:p>
      </dgm:t>
    </dgm:pt>
    <dgm:pt modelId="{47F3CADA-1C3D-4473-9C1A-C0762FE296F3}" type="parTrans" cxnId="{0566D6B3-9B96-4ADC-8C30-C9A41C7CA84C}">
      <dgm:prSet/>
      <dgm:spPr/>
      <dgm:t>
        <a:bodyPr/>
        <a:lstStyle/>
        <a:p>
          <a:endParaRPr lang="zh-CN" altLang="en-US"/>
        </a:p>
      </dgm:t>
    </dgm:pt>
    <dgm:pt modelId="{6EDB67E8-0173-4344-8F4B-AECBF3FC889A}" type="sibTrans" cxnId="{0566D6B3-9B96-4ADC-8C30-C9A41C7CA84C}">
      <dgm:prSet/>
      <dgm:spPr/>
      <dgm:t>
        <a:bodyPr/>
        <a:lstStyle/>
        <a:p>
          <a:endParaRPr lang="zh-CN" altLang="en-US"/>
        </a:p>
      </dgm:t>
    </dgm:pt>
    <dgm:pt modelId="{F5B9F12C-9FC4-44F8-B89D-C14BC403A250}">
      <dgm:prSet phldrT="[文本]"/>
      <dgm:spPr/>
      <dgm:t>
        <a:bodyPr/>
        <a:lstStyle/>
        <a:p>
          <a:pPr>
            <a:buFont typeface="宋体" panose="02010600030101010101" pitchFamily="2" charset="-122"/>
            <a:buAutoNum type="ea1ChsPlain"/>
          </a:pPr>
          <a:r>
            <a:rPr lang="zh-CN" altLang="en-US" b="1" dirty="0"/>
            <a:t>明尼苏达工作适应理论</a:t>
          </a:r>
          <a:endParaRPr lang="zh-CN" altLang="en-US" dirty="0"/>
        </a:p>
      </dgm:t>
    </dgm:pt>
    <dgm:pt modelId="{C4143A35-AAF7-4D6A-A27D-3514C35F407F}" type="parTrans" cxnId="{71A6B9CC-0F12-4365-9130-EE0E2AEEF146}">
      <dgm:prSet/>
      <dgm:spPr/>
      <dgm:t>
        <a:bodyPr/>
        <a:lstStyle/>
        <a:p>
          <a:endParaRPr lang="zh-CN" altLang="en-US"/>
        </a:p>
      </dgm:t>
    </dgm:pt>
    <dgm:pt modelId="{7C4789D1-DFB9-43D8-AE43-979E1B5B2E47}" type="sibTrans" cxnId="{71A6B9CC-0F12-4365-9130-EE0E2AEEF146}">
      <dgm:prSet/>
      <dgm:spPr/>
      <dgm:t>
        <a:bodyPr/>
        <a:lstStyle/>
        <a:p>
          <a:endParaRPr lang="zh-CN" altLang="en-US"/>
        </a:p>
      </dgm:t>
    </dgm:pt>
    <dgm:pt modelId="{DAFFA6A0-ED1B-42AA-9ECE-C65AF89350FB}">
      <dgm:prSet phldrT="[文本]"/>
      <dgm:spPr/>
      <dgm:t>
        <a:bodyPr/>
        <a:lstStyle/>
        <a:p>
          <a:pPr>
            <a:buFont typeface="宋体" panose="02010600030101010101" pitchFamily="2" charset="-122"/>
            <a:buAutoNum type="ea1ChsPlain"/>
          </a:pPr>
          <a:r>
            <a:rPr lang="zh-CN" altLang="en-US" b="1" dirty="0"/>
            <a:t>生涯发展理论</a:t>
          </a:r>
          <a:endParaRPr lang="zh-CN" altLang="en-US" dirty="0"/>
        </a:p>
      </dgm:t>
    </dgm:pt>
    <dgm:pt modelId="{CB8407DE-20D1-462B-B0D4-85F851B1AE7B}" type="parTrans" cxnId="{E79B7D5F-0600-4194-B330-38ABCC158D02}">
      <dgm:prSet/>
      <dgm:spPr/>
      <dgm:t>
        <a:bodyPr/>
        <a:lstStyle/>
        <a:p>
          <a:endParaRPr lang="zh-CN" altLang="en-US"/>
        </a:p>
      </dgm:t>
    </dgm:pt>
    <dgm:pt modelId="{87D51671-718F-437D-BBD4-219A63FD6D8D}" type="sibTrans" cxnId="{E79B7D5F-0600-4194-B330-38ABCC158D02}">
      <dgm:prSet/>
      <dgm:spPr/>
      <dgm:t>
        <a:bodyPr/>
        <a:lstStyle/>
        <a:p>
          <a:endParaRPr lang="zh-CN" altLang="en-US"/>
        </a:p>
      </dgm:t>
    </dgm:pt>
    <dgm:pt modelId="{7DD91D65-1389-4D63-B146-FFC43BE78120}">
      <dgm:prSet phldrT="[文本]"/>
      <dgm:spPr/>
      <dgm:t>
        <a:bodyPr/>
        <a:lstStyle/>
        <a:p>
          <a:pPr>
            <a:buFont typeface="宋体" panose="02010600030101010101" pitchFamily="2" charset="-122"/>
            <a:buAutoNum type="ea1ChsPlain"/>
          </a:pPr>
          <a:r>
            <a:rPr lang="zh-CN" altLang="en-US" b="1" dirty="0"/>
            <a:t>认知信息加工理论</a:t>
          </a:r>
          <a:endParaRPr lang="zh-CN" altLang="en-US" dirty="0"/>
        </a:p>
      </dgm:t>
    </dgm:pt>
    <dgm:pt modelId="{D1E7B161-F093-44F8-8502-D0100C85048B}" type="parTrans" cxnId="{C636A214-568D-4490-B611-AF50DD88F505}">
      <dgm:prSet/>
      <dgm:spPr/>
      <dgm:t>
        <a:bodyPr/>
        <a:lstStyle/>
        <a:p>
          <a:endParaRPr lang="zh-CN" altLang="en-US"/>
        </a:p>
      </dgm:t>
    </dgm:pt>
    <dgm:pt modelId="{E3292D3E-8BB4-4E75-A38F-F0FA2C994E84}" type="sibTrans" cxnId="{C636A214-568D-4490-B611-AF50DD88F505}">
      <dgm:prSet/>
      <dgm:spPr/>
      <dgm:t>
        <a:bodyPr/>
        <a:lstStyle/>
        <a:p>
          <a:endParaRPr lang="zh-CN" altLang="en-US"/>
        </a:p>
      </dgm:t>
    </dgm:pt>
    <dgm:pt modelId="{F2069CCD-A830-484C-88E3-6E8AE13233AF}">
      <dgm:prSet phldrT="[文本]"/>
      <dgm:spPr/>
      <dgm:t>
        <a:bodyPr/>
        <a:lstStyle/>
        <a:p>
          <a:pPr>
            <a:buFont typeface="宋体" panose="02010600030101010101" pitchFamily="2" charset="-122"/>
            <a:buAutoNum type="ea1ChsPlain"/>
          </a:pPr>
          <a:r>
            <a:rPr lang="zh-CN" altLang="en-US" b="1"/>
            <a:t>社会认知职业理论</a:t>
          </a:r>
          <a:endParaRPr lang="zh-CN" altLang="en-US" dirty="0"/>
        </a:p>
      </dgm:t>
    </dgm:pt>
    <dgm:pt modelId="{0C22DBE4-CA14-4583-AD5F-3298DBEDE8BC}" type="parTrans" cxnId="{6CFF7B0B-B6B3-40C5-829C-AF0FE7B2D0C6}">
      <dgm:prSet/>
      <dgm:spPr/>
      <dgm:t>
        <a:bodyPr/>
        <a:lstStyle/>
        <a:p>
          <a:endParaRPr lang="zh-CN" altLang="en-US"/>
        </a:p>
      </dgm:t>
    </dgm:pt>
    <dgm:pt modelId="{F6F4F6A4-A207-4EC8-AD9D-F81A86439011}" type="sibTrans" cxnId="{6CFF7B0B-B6B3-40C5-829C-AF0FE7B2D0C6}">
      <dgm:prSet/>
      <dgm:spPr/>
      <dgm:t>
        <a:bodyPr/>
        <a:lstStyle/>
        <a:p>
          <a:endParaRPr lang="zh-CN" altLang="en-US"/>
        </a:p>
      </dgm:t>
    </dgm:pt>
    <dgm:pt modelId="{9D9AE24A-0B65-401E-A796-26648C1E9975}">
      <dgm:prSet phldrT="[文本]"/>
      <dgm:spPr/>
      <dgm:t>
        <a:bodyPr/>
        <a:lstStyle/>
        <a:p>
          <a:r>
            <a:rPr lang="zh-CN" altLang="en-US" b="1" dirty="0"/>
            <a:t>生涯建构理论</a:t>
          </a:r>
          <a:endParaRPr lang="zh-CN" altLang="en-US" dirty="0"/>
        </a:p>
      </dgm:t>
    </dgm:pt>
    <dgm:pt modelId="{E9071E6E-6E53-463E-B475-2B312BDF69C7}" type="parTrans" cxnId="{554E5889-3BC0-41EF-9992-A14D32C27974}">
      <dgm:prSet/>
      <dgm:spPr/>
      <dgm:t>
        <a:bodyPr/>
        <a:lstStyle/>
        <a:p>
          <a:endParaRPr lang="zh-CN" altLang="en-US"/>
        </a:p>
      </dgm:t>
    </dgm:pt>
    <dgm:pt modelId="{67C0E8F8-AC4D-4E93-9187-99BE2F135D7C}" type="sibTrans" cxnId="{554E5889-3BC0-41EF-9992-A14D32C27974}">
      <dgm:prSet/>
      <dgm:spPr/>
      <dgm:t>
        <a:bodyPr/>
        <a:lstStyle/>
        <a:p>
          <a:endParaRPr lang="zh-CN" altLang="en-US"/>
        </a:p>
      </dgm:t>
    </dgm:pt>
    <dgm:pt modelId="{2C84F28F-1AFA-42D2-998C-2A6BB6D227FB}">
      <dgm:prSet phldrT="[文本]"/>
      <dgm:spPr/>
      <dgm:t>
        <a:bodyPr/>
        <a:lstStyle/>
        <a:p>
          <a:r>
            <a:rPr lang="zh-CN" altLang="en-US" b="1" dirty="0"/>
            <a:t>生涯混沌理论</a:t>
          </a:r>
          <a:endParaRPr lang="zh-CN" altLang="en-US" dirty="0"/>
        </a:p>
      </dgm:t>
    </dgm:pt>
    <dgm:pt modelId="{B6FFF80E-5664-4A97-9DE3-7F7AEF3AFF95}" type="parTrans" cxnId="{BEC0FD82-EBD1-4C54-8180-24308701622A}">
      <dgm:prSet/>
      <dgm:spPr/>
      <dgm:t>
        <a:bodyPr/>
        <a:lstStyle/>
        <a:p>
          <a:endParaRPr lang="zh-CN" altLang="en-US"/>
        </a:p>
      </dgm:t>
    </dgm:pt>
    <dgm:pt modelId="{80E73159-0672-4254-8B16-4AF9EEF7F7A5}" type="sibTrans" cxnId="{BEC0FD82-EBD1-4C54-8180-24308701622A}">
      <dgm:prSet/>
      <dgm:spPr/>
      <dgm:t>
        <a:bodyPr/>
        <a:lstStyle/>
        <a:p>
          <a:endParaRPr lang="zh-CN" altLang="en-US"/>
        </a:p>
      </dgm:t>
    </dgm:pt>
    <dgm:pt modelId="{89C65D94-C37D-4E8D-AF45-6406324DD747}" type="pres">
      <dgm:prSet presAssocID="{D3516732-6DD4-4FC3-AEA3-572C76DE2D38}" presName="diagram" presStyleCnt="0">
        <dgm:presLayoutVars>
          <dgm:dir/>
          <dgm:resizeHandles val="exact"/>
        </dgm:presLayoutVars>
      </dgm:prSet>
      <dgm:spPr/>
    </dgm:pt>
    <dgm:pt modelId="{5FD93254-715B-45C6-8966-531029486805}" type="pres">
      <dgm:prSet presAssocID="{3588CAA0-20A2-47D3-B19A-FC04D1B3D58D}" presName="node" presStyleLbl="node1" presStyleIdx="0" presStyleCnt="8">
        <dgm:presLayoutVars>
          <dgm:bulletEnabled val="1"/>
        </dgm:presLayoutVars>
      </dgm:prSet>
      <dgm:spPr/>
    </dgm:pt>
    <dgm:pt modelId="{DF6A2AE0-5261-450B-A19D-4A30AC2EDF6C}" type="pres">
      <dgm:prSet presAssocID="{0FA5E05D-32A9-4385-9507-70432ACFFD63}" presName="sibTrans" presStyleCnt="0"/>
      <dgm:spPr/>
    </dgm:pt>
    <dgm:pt modelId="{7B7300BE-4073-4E7C-86C5-B1DC89937CBB}" type="pres">
      <dgm:prSet presAssocID="{A31440AE-0299-4B43-B98C-16DD56D1DDAB}" presName="node" presStyleLbl="node1" presStyleIdx="1" presStyleCnt="8">
        <dgm:presLayoutVars>
          <dgm:bulletEnabled val="1"/>
        </dgm:presLayoutVars>
      </dgm:prSet>
      <dgm:spPr/>
    </dgm:pt>
    <dgm:pt modelId="{BD86D133-AA4A-4E4E-BA6A-7F1BAC97FB2E}" type="pres">
      <dgm:prSet presAssocID="{6EDB67E8-0173-4344-8F4B-AECBF3FC889A}" presName="sibTrans" presStyleCnt="0"/>
      <dgm:spPr/>
    </dgm:pt>
    <dgm:pt modelId="{7B4C8552-AB76-4A01-AF4A-69EE3FE41D51}" type="pres">
      <dgm:prSet presAssocID="{F5B9F12C-9FC4-44F8-B89D-C14BC403A250}" presName="node" presStyleLbl="node1" presStyleIdx="2" presStyleCnt="8" custLinFactNeighborX="9788" custLinFactNeighborY="-63">
        <dgm:presLayoutVars>
          <dgm:bulletEnabled val="1"/>
        </dgm:presLayoutVars>
      </dgm:prSet>
      <dgm:spPr/>
    </dgm:pt>
    <dgm:pt modelId="{407D6283-8AB0-4A20-A9D6-AAD84824F7F7}" type="pres">
      <dgm:prSet presAssocID="{7C4789D1-DFB9-43D8-AE43-979E1B5B2E47}" presName="sibTrans" presStyleCnt="0"/>
      <dgm:spPr/>
    </dgm:pt>
    <dgm:pt modelId="{0A3F1145-B2DB-497F-B58A-E525E8448FB1}" type="pres">
      <dgm:prSet presAssocID="{DAFFA6A0-ED1B-42AA-9ECE-C65AF89350FB}" presName="node" presStyleLbl="node1" presStyleIdx="3" presStyleCnt="8">
        <dgm:presLayoutVars>
          <dgm:bulletEnabled val="1"/>
        </dgm:presLayoutVars>
      </dgm:prSet>
      <dgm:spPr/>
    </dgm:pt>
    <dgm:pt modelId="{77F345BC-E529-4AA0-B178-77D4078C47F9}" type="pres">
      <dgm:prSet presAssocID="{87D51671-718F-437D-BBD4-219A63FD6D8D}" presName="sibTrans" presStyleCnt="0"/>
      <dgm:spPr/>
    </dgm:pt>
    <dgm:pt modelId="{515CB877-07C9-431B-8831-CB9213818C00}" type="pres">
      <dgm:prSet presAssocID="{7DD91D65-1389-4D63-B146-FFC43BE78120}" presName="node" presStyleLbl="node1" presStyleIdx="4" presStyleCnt="8">
        <dgm:presLayoutVars>
          <dgm:bulletEnabled val="1"/>
        </dgm:presLayoutVars>
      </dgm:prSet>
      <dgm:spPr/>
    </dgm:pt>
    <dgm:pt modelId="{DE8CD0E5-1223-40B1-B7EA-E68E925624FB}" type="pres">
      <dgm:prSet presAssocID="{E3292D3E-8BB4-4E75-A38F-F0FA2C994E84}" presName="sibTrans" presStyleCnt="0"/>
      <dgm:spPr/>
    </dgm:pt>
    <dgm:pt modelId="{351E086E-98C9-41B7-92C6-BEF12EE95EF1}" type="pres">
      <dgm:prSet presAssocID="{F2069CCD-A830-484C-88E3-6E8AE13233AF}" presName="node" presStyleLbl="node1" presStyleIdx="5" presStyleCnt="8">
        <dgm:presLayoutVars>
          <dgm:bulletEnabled val="1"/>
        </dgm:presLayoutVars>
      </dgm:prSet>
      <dgm:spPr/>
    </dgm:pt>
    <dgm:pt modelId="{A8EAEFC1-1A22-4F41-80C9-2D85116D5212}" type="pres">
      <dgm:prSet presAssocID="{F6F4F6A4-A207-4EC8-AD9D-F81A86439011}" presName="sibTrans" presStyleCnt="0"/>
      <dgm:spPr/>
    </dgm:pt>
    <dgm:pt modelId="{0DB7DE1A-34EB-4F3E-9F05-188F31EFFC2D}" type="pres">
      <dgm:prSet presAssocID="{9D9AE24A-0B65-401E-A796-26648C1E9975}" presName="node" presStyleLbl="node1" presStyleIdx="6" presStyleCnt="8" custScaleX="112892">
        <dgm:presLayoutVars>
          <dgm:bulletEnabled val="1"/>
        </dgm:presLayoutVars>
      </dgm:prSet>
      <dgm:spPr/>
    </dgm:pt>
    <dgm:pt modelId="{2F224896-13F3-4A4B-BF05-825BB3F4E202}" type="pres">
      <dgm:prSet presAssocID="{67C0E8F8-AC4D-4E93-9187-99BE2F135D7C}" presName="sibTrans" presStyleCnt="0"/>
      <dgm:spPr/>
    </dgm:pt>
    <dgm:pt modelId="{B6BB3F69-3460-4552-8007-32887F94B068}" type="pres">
      <dgm:prSet presAssocID="{2C84F28F-1AFA-42D2-998C-2A6BB6D227FB}" presName="node" presStyleLbl="node1" presStyleIdx="7" presStyleCnt="8" custScaleX="135580">
        <dgm:presLayoutVars>
          <dgm:bulletEnabled val="1"/>
        </dgm:presLayoutVars>
      </dgm:prSet>
      <dgm:spPr/>
    </dgm:pt>
  </dgm:ptLst>
  <dgm:cxnLst>
    <dgm:cxn modelId="{6CFF7B0B-B6B3-40C5-829C-AF0FE7B2D0C6}" srcId="{D3516732-6DD4-4FC3-AEA3-572C76DE2D38}" destId="{F2069CCD-A830-484C-88E3-6E8AE13233AF}" srcOrd="5" destOrd="0" parTransId="{0C22DBE4-CA14-4583-AD5F-3298DBEDE8BC}" sibTransId="{F6F4F6A4-A207-4EC8-AD9D-F81A86439011}"/>
    <dgm:cxn modelId="{C636A214-568D-4490-B611-AF50DD88F505}" srcId="{D3516732-6DD4-4FC3-AEA3-572C76DE2D38}" destId="{7DD91D65-1389-4D63-B146-FFC43BE78120}" srcOrd="4" destOrd="0" parTransId="{D1E7B161-F093-44F8-8502-D0100C85048B}" sibTransId="{E3292D3E-8BB4-4E75-A38F-F0FA2C994E84}"/>
    <dgm:cxn modelId="{EE7A361C-A14A-4CE1-A401-7C69DF04ADA8}" type="presOf" srcId="{A31440AE-0299-4B43-B98C-16DD56D1DDAB}" destId="{7B7300BE-4073-4E7C-86C5-B1DC89937CBB}" srcOrd="0" destOrd="0" presId="urn:microsoft.com/office/officeart/2005/8/layout/default"/>
    <dgm:cxn modelId="{79470131-638F-413D-BF19-C1367F3EF9A9}" type="presOf" srcId="{9D9AE24A-0B65-401E-A796-26648C1E9975}" destId="{0DB7DE1A-34EB-4F3E-9F05-188F31EFFC2D}" srcOrd="0" destOrd="0" presId="urn:microsoft.com/office/officeart/2005/8/layout/default"/>
    <dgm:cxn modelId="{E79B7D5F-0600-4194-B330-38ABCC158D02}" srcId="{D3516732-6DD4-4FC3-AEA3-572C76DE2D38}" destId="{DAFFA6A0-ED1B-42AA-9ECE-C65AF89350FB}" srcOrd="3" destOrd="0" parTransId="{CB8407DE-20D1-462B-B0D4-85F851B1AE7B}" sibTransId="{87D51671-718F-437D-BBD4-219A63FD6D8D}"/>
    <dgm:cxn modelId="{D77D086A-42D5-4066-BEC9-D8687EBDC9F7}" type="presOf" srcId="{D3516732-6DD4-4FC3-AEA3-572C76DE2D38}" destId="{89C65D94-C37D-4E8D-AF45-6406324DD747}" srcOrd="0" destOrd="0" presId="urn:microsoft.com/office/officeart/2005/8/layout/default"/>
    <dgm:cxn modelId="{C44AA872-C5F9-4C98-A93F-A98126E8C8F3}" type="presOf" srcId="{3588CAA0-20A2-47D3-B19A-FC04D1B3D58D}" destId="{5FD93254-715B-45C6-8966-531029486805}" srcOrd="0" destOrd="0" presId="urn:microsoft.com/office/officeart/2005/8/layout/default"/>
    <dgm:cxn modelId="{C268F353-C66C-4F2A-92F2-F3C33884C0A6}" type="presOf" srcId="{2C84F28F-1AFA-42D2-998C-2A6BB6D227FB}" destId="{B6BB3F69-3460-4552-8007-32887F94B068}" srcOrd="0" destOrd="0" presId="urn:microsoft.com/office/officeart/2005/8/layout/default"/>
    <dgm:cxn modelId="{BEC0FD82-EBD1-4C54-8180-24308701622A}" srcId="{D3516732-6DD4-4FC3-AEA3-572C76DE2D38}" destId="{2C84F28F-1AFA-42D2-998C-2A6BB6D227FB}" srcOrd="7" destOrd="0" parTransId="{B6FFF80E-5664-4A97-9DE3-7F7AEF3AFF95}" sibTransId="{80E73159-0672-4254-8B16-4AF9EEF7F7A5}"/>
    <dgm:cxn modelId="{554E5889-3BC0-41EF-9992-A14D32C27974}" srcId="{D3516732-6DD4-4FC3-AEA3-572C76DE2D38}" destId="{9D9AE24A-0B65-401E-A796-26648C1E9975}" srcOrd="6" destOrd="0" parTransId="{E9071E6E-6E53-463E-B475-2B312BDF69C7}" sibTransId="{67C0E8F8-AC4D-4E93-9187-99BE2F135D7C}"/>
    <dgm:cxn modelId="{3A37759C-1C55-40B9-91BB-91251ED6AC8E}" type="presOf" srcId="{7DD91D65-1389-4D63-B146-FFC43BE78120}" destId="{515CB877-07C9-431B-8831-CB9213818C00}" srcOrd="0" destOrd="0" presId="urn:microsoft.com/office/officeart/2005/8/layout/default"/>
    <dgm:cxn modelId="{DE85F8B0-BE0F-48D5-9C5B-14DAA1716483}" srcId="{D3516732-6DD4-4FC3-AEA3-572C76DE2D38}" destId="{3588CAA0-20A2-47D3-B19A-FC04D1B3D58D}" srcOrd="0" destOrd="0" parTransId="{CE148091-A409-4907-BA12-503DCA892C42}" sibTransId="{0FA5E05D-32A9-4385-9507-70432ACFFD63}"/>
    <dgm:cxn modelId="{0566D6B3-9B96-4ADC-8C30-C9A41C7CA84C}" srcId="{D3516732-6DD4-4FC3-AEA3-572C76DE2D38}" destId="{A31440AE-0299-4B43-B98C-16DD56D1DDAB}" srcOrd="1" destOrd="0" parTransId="{47F3CADA-1C3D-4473-9C1A-C0762FE296F3}" sibTransId="{6EDB67E8-0173-4344-8F4B-AECBF3FC889A}"/>
    <dgm:cxn modelId="{8931B4B8-0725-48F5-95B3-9029BB551A84}" type="presOf" srcId="{F5B9F12C-9FC4-44F8-B89D-C14BC403A250}" destId="{7B4C8552-AB76-4A01-AF4A-69EE3FE41D51}" srcOrd="0" destOrd="0" presId="urn:microsoft.com/office/officeart/2005/8/layout/default"/>
    <dgm:cxn modelId="{7FE96AC6-3A78-432A-AA22-62939E39D382}" type="presOf" srcId="{F2069CCD-A830-484C-88E3-6E8AE13233AF}" destId="{351E086E-98C9-41B7-92C6-BEF12EE95EF1}" srcOrd="0" destOrd="0" presId="urn:microsoft.com/office/officeart/2005/8/layout/default"/>
    <dgm:cxn modelId="{55A65AC9-C0EE-48C1-AAD4-AAED5E2ABB07}" type="presOf" srcId="{DAFFA6A0-ED1B-42AA-9ECE-C65AF89350FB}" destId="{0A3F1145-B2DB-497F-B58A-E525E8448FB1}" srcOrd="0" destOrd="0" presId="urn:microsoft.com/office/officeart/2005/8/layout/default"/>
    <dgm:cxn modelId="{71A6B9CC-0F12-4365-9130-EE0E2AEEF146}" srcId="{D3516732-6DD4-4FC3-AEA3-572C76DE2D38}" destId="{F5B9F12C-9FC4-44F8-B89D-C14BC403A250}" srcOrd="2" destOrd="0" parTransId="{C4143A35-AAF7-4D6A-A27D-3514C35F407F}" sibTransId="{7C4789D1-DFB9-43D8-AE43-979E1B5B2E47}"/>
    <dgm:cxn modelId="{DCFE79AC-6318-4EE1-BC48-EF528EA52F23}" type="presParOf" srcId="{89C65D94-C37D-4E8D-AF45-6406324DD747}" destId="{5FD93254-715B-45C6-8966-531029486805}" srcOrd="0" destOrd="0" presId="urn:microsoft.com/office/officeart/2005/8/layout/default"/>
    <dgm:cxn modelId="{62B05A20-9A7A-41EA-9523-A898C774FDDB}" type="presParOf" srcId="{89C65D94-C37D-4E8D-AF45-6406324DD747}" destId="{DF6A2AE0-5261-450B-A19D-4A30AC2EDF6C}" srcOrd="1" destOrd="0" presId="urn:microsoft.com/office/officeart/2005/8/layout/default"/>
    <dgm:cxn modelId="{2B3DCCDC-D501-4AE3-AEAE-2F771A76BD36}" type="presParOf" srcId="{89C65D94-C37D-4E8D-AF45-6406324DD747}" destId="{7B7300BE-4073-4E7C-86C5-B1DC89937CBB}" srcOrd="2" destOrd="0" presId="urn:microsoft.com/office/officeart/2005/8/layout/default"/>
    <dgm:cxn modelId="{ED251E82-1819-4342-B11F-1413C498D8BC}" type="presParOf" srcId="{89C65D94-C37D-4E8D-AF45-6406324DD747}" destId="{BD86D133-AA4A-4E4E-BA6A-7F1BAC97FB2E}" srcOrd="3" destOrd="0" presId="urn:microsoft.com/office/officeart/2005/8/layout/default"/>
    <dgm:cxn modelId="{32B3D27C-F4F5-4947-8285-6C801AD06A49}" type="presParOf" srcId="{89C65D94-C37D-4E8D-AF45-6406324DD747}" destId="{7B4C8552-AB76-4A01-AF4A-69EE3FE41D51}" srcOrd="4" destOrd="0" presId="urn:microsoft.com/office/officeart/2005/8/layout/default"/>
    <dgm:cxn modelId="{3D3700A8-1C78-4281-8F27-767F9CD6CA64}" type="presParOf" srcId="{89C65D94-C37D-4E8D-AF45-6406324DD747}" destId="{407D6283-8AB0-4A20-A9D6-AAD84824F7F7}" srcOrd="5" destOrd="0" presId="urn:microsoft.com/office/officeart/2005/8/layout/default"/>
    <dgm:cxn modelId="{5A80586F-DCFB-4165-9E92-346520EC8481}" type="presParOf" srcId="{89C65D94-C37D-4E8D-AF45-6406324DD747}" destId="{0A3F1145-B2DB-497F-B58A-E525E8448FB1}" srcOrd="6" destOrd="0" presId="urn:microsoft.com/office/officeart/2005/8/layout/default"/>
    <dgm:cxn modelId="{962959E8-A329-495E-B02E-3F2D4A8B33C7}" type="presParOf" srcId="{89C65D94-C37D-4E8D-AF45-6406324DD747}" destId="{77F345BC-E529-4AA0-B178-77D4078C47F9}" srcOrd="7" destOrd="0" presId="urn:microsoft.com/office/officeart/2005/8/layout/default"/>
    <dgm:cxn modelId="{5DEC7821-F6E0-4298-8795-558F60B2ADF8}" type="presParOf" srcId="{89C65D94-C37D-4E8D-AF45-6406324DD747}" destId="{515CB877-07C9-431B-8831-CB9213818C00}" srcOrd="8" destOrd="0" presId="urn:microsoft.com/office/officeart/2005/8/layout/default"/>
    <dgm:cxn modelId="{11DFCC34-6581-4C09-B45E-FD68E16DA323}" type="presParOf" srcId="{89C65D94-C37D-4E8D-AF45-6406324DD747}" destId="{DE8CD0E5-1223-40B1-B7EA-E68E925624FB}" srcOrd="9" destOrd="0" presId="urn:microsoft.com/office/officeart/2005/8/layout/default"/>
    <dgm:cxn modelId="{7434353C-CD0C-4F62-9BB6-31D97EFF350C}" type="presParOf" srcId="{89C65D94-C37D-4E8D-AF45-6406324DD747}" destId="{351E086E-98C9-41B7-92C6-BEF12EE95EF1}" srcOrd="10" destOrd="0" presId="urn:microsoft.com/office/officeart/2005/8/layout/default"/>
    <dgm:cxn modelId="{30491D8A-DF20-46E9-B051-BC6454F0C02E}" type="presParOf" srcId="{89C65D94-C37D-4E8D-AF45-6406324DD747}" destId="{A8EAEFC1-1A22-4F41-80C9-2D85116D5212}" srcOrd="11" destOrd="0" presId="urn:microsoft.com/office/officeart/2005/8/layout/default"/>
    <dgm:cxn modelId="{198774F0-1862-4C7F-8CF3-20365BC3DC4C}" type="presParOf" srcId="{89C65D94-C37D-4E8D-AF45-6406324DD747}" destId="{0DB7DE1A-34EB-4F3E-9F05-188F31EFFC2D}" srcOrd="12" destOrd="0" presId="urn:microsoft.com/office/officeart/2005/8/layout/default"/>
    <dgm:cxn modelId="{E8F15D35-2AE3-4A9E-A45D-9CC94BE2684F}" type="presParOf" srcId="{89C65D94-C37D-4E8D-AF45-6406324DD747}" destId="{2F224896-13F3-4A4B-BF05-825BB3F4E202}" srcOrd="13" destOrd="0" presId="urn:microsoft.com/office/officeart/2005/8/layout/default"/>
    <dgm:cxn modelId="{1ADFFFA7-2012-436C-B279-F95DC8D20A2D}" type="presParOf" srcId="{89C65D94-C37D-4E8D-AF45-6406324DD747}" destId="{B6BB3F69-3460-4552-8007-32887F94B06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b="1" kern="1200" dirty="0"/>
            <a:t>理想工作描述</a:t>
          </a:r>
          <a:endParaRPr lang="zh-CN" altLang="en-US" sz="2400" kern="1200" dirty="0"/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FF378411-FB51-4DBA-8ABC-27ACCD61123E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b="1" kern="1200" dirty="0"/>
            <a:t>我的旅行计划</a:t>
          </a:r>
          <a:endParaRPr lang="zh-CN" altLang="en-US" sz="2400" kern="1200" dirty="0"/>
        </a:p>
      </dgm:t>
    </dgm:pt>
    <dgm:pt modelId="{1F9E0E8F-5192-4C32-82D8-425E9B3C504A}" type="sib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FB63F317-4EE2-4A0E-A938-E66B1218AD3C}" type="par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3631BF-C618-400B-81A4-3E6286B0862E}" type="pres">
      <dgm:prSet presAssocID="{080B9B31-5EB9-4586-991C-A44925A02881}" presName="spacer" presStyleCnt="0"/>
      <dgm:spPr/>
    </dgm:pt>
    <dgm:pt modelId="{A286B1F0-A3DD-4EDC-9C1D-499C3BD41704}" type="pres">
      <dgm:prSet presAssocID="{FF378411-FB51-4DBA-8ABC-27ACCD6112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9955171-97AD-4FCD-ADD9-17A8ACE4F3BE}" srcId="{CD448529-D8C7-4A6C-95EB-DE87BA3BD1FF}" destId="{FF378411-FB51-4DBA-8ABC-27ACCD61123E}" srcOrd="1" destOrd="0" parTransId="{FB63F317-4EE2-4A0E-A938-E66B1218AD3C}" sibTransId="{1F9E0E8F-5192-4C32-82D8-425E9B3C504A}"/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7258FBFA-5ECE-4279-8095-0B9D6FBA298D}" type="presOf" srcId="{FF378411-FB51-4DBA-8ABC-27ACCD61123E}" destId="{A286B1F0-A3DD-4EDC-9C1D-499C3BD41704}" srcOrd="0" destOrd="0" presId="urn:microsoft.com/office/officeart/2005/8/layout/vList2"/>
    <dgm:cxn modelId="{C66574EE-1951-4C80-8872-466E6835EE93}" type="presParOf" srcId="{2D46B671-08A5-4807-AECF-93CA4B7AB44B}" destId="{5AB7C4ED-30F0-4A25-BF4B-16E2FA1D3550}" srcOrd="0" destOrd="0" presId="urn:microsoft.com/office/officeart/2005/8/layout/vList2"/>
    <dgm:cxn modelId="{43109A88-8A04-4F0A-B695-ACD68795AFD1}" type="presParOf" srcId="{2D46B671-08A5-4807-AECF-93CA4B7AB44B}" destId="{973631BF-C618-400B-81A4-3E6286B0862E}" srcOrd="1" destOrd="0" presId="urn:microsoft.com/office/officeart/2005/8/layout/vList2"/>
    <dgm:cxn modelId="{A1E2B943-67A7-46EF-B6EA-E12B3A0E1F47}" type="presParOf" srcId="{2D46B671-08A5-4807-AECF-93CA4B7AB44B}" destId="{A286B1F0-A3DD-4EDC-9C1D-499C3BD417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95087-97F6-484B-AA83-7A1A586837E3}">
      <dsp:nvSpPr>
        <dsp:cNvPr id="0" name=""/>
        <dsp:cNvSpPr/>
      </dsp:nvSpPr>
      <dsp:spPr>
        <a:xfrm>
          <a:off x="25115" y="0"/>
          <a:ext cx="4540856" cy="45408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3372F-8560-4E49-80AF-B87D2119111F}">
      <dsp:nvSpPr>
        <dsp:cNvPr id="0" name=""/>
        <dsp:cNvSpPr/>
      </dsp:nvSpPr>
      <dsp:spPr>
        <a:xfrm>
          <a:off x="2295543" y="454529"/>
          <a:ext cx="2951556" cy="807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/>
            <a:t>突出职业能力培养</a:t>
          </a:r>
          <a:endParaRPr lang="zh-CN" sz="1500" kern="1200"/>
        </a:p>
      </dsp:txBody>
      <dsp:txXfrm>
        <a:off x="2334941" y="493927"/>
        <a:ext cx="2872760" cy="728270"/>
      </dsp:txXfrm>
    </dsp:sp>
    <dsp:sp modelId="{ACDE49FD-E463-49FD-BBD0-92B19A5C25C3}">
      <dsp:nvSpPr>
        <dsp:cNvPr id="0" name=""/>
        <dsp:cNvSpPr/>
      </dsp:nvSpPr>
      <dsp:spPr>
        <a:xfrm>
          <a:off x="2295543" y="1362478"/>
          <a:ext cx="2951556" cy="807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/>
            <a:t>紧贴行业需要，服务社会需求</a:t>
          </a:r>
          <a:endParaRPr lang="zh-CN" sz="1500" kern="1200"/>
        </a:p>
      </dsp:txBody>
      <dsp:txXfrm>
        <a:off x="2334941" y="1401876"/>
        <a:ext cx="2872760" cy="728270"/>
      </dsp:txXfrm>
    </dsp:sp>
    <dsp:sp modelId="{DE4F2B4F-E4D8-4435-A4FC-C0528E4CDE10}">
      <dsp:nvSpPr>
        <dsp:cNvPr id="0" name=""/>
        <dsp:cNvSpPr/>
      </dsp:nvSpPr>
      <dsp:spPr>
        <a:xfrm>
          <a:off x="2295543" y="2270428"/>
          <a:ext cx="2951556" cy="807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/>
            <a:t>实行“工学结合”和“校企合作”</a:t>
          </a:r>
          <a:endParaRPr lang="zh-CN" sz="1500" kern="1200"/>
        </a:p>
      </dsp:txBody>
      <dsp:txXfrm>
        <a:off x="2334941" y="2309826"/>
        <a:ext cx="2872760" cy="728270"/>
      </dsp:txXfrm>
    </dsp:sp>
    <dsp:sp modelId="{F81261B8-D9CD-4103-BE97-616A4ED90200}">
      <dsp:nvSpPr>
        <dsp:cNvPr id="0" name=""/>
        <dsp:cNvSpPr/>
      </dsp:nvSpPr>
      <dsp:spPr>
        <a:xfrm>
          <a:off x="2295543" y="3178377"/>
          <a:ext cx="2951556" cy="8070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/>
            <a:t>以“社会化”和“市场化”的评价体系为标准</a:t>
          </a:r>
          <a:endParaRPr lang="zh-CN" sz="1500" kern="1200"/>
        </a:p>
      </dsp:txBody>
      <dsp:txXfrm>
        <a:off x="2334941" y="3217775"/>
        <a:ext cx="2872760" cy="7282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0"/>
          <a:ext cx="8373762" cy="1224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1.</a:t>
          </a:r>
          <a:r>
            <a:rPr lang="zh-CN" altLang="en-US" sz="2400" kern="1200" dirty="0"/>
            <a:t>现代社会很多职业并非从一而终，思考一下如何对自己的人生进行职业生涯规划？</a:t>
          </a:r>
        </a:p>
      </dsp:txBody>
      <dsp:txXfrm>
        <a:off x="59756" y="59756"/>
        <a:ext cx="8254250" cy="1104600"/>
      </dsp:txXfrm>
    </dsp:sp>
    <dsp:sp modelId="{79807EEF-B856-440D-8C50-307EB0A007E3}">
      <dsp:nvSpPr>
        <dsp:cNvPr id="0" name=""/>
        <dsp:cNvSpPr/>
      </dsp:nvSpPr>
      <dsp:spPr>
        <a:xfrm>
          <a:off x="0" y="1233313"/>
          <a:ext cx="8373762" cy="1224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2.</a:t>
          </a:r>
          <a:r>
            <a:rPr lang="zh-CN" altLang="en-US" sz="2400" kern="1200" dirty="0"/>
            <a:t>职业生涯规划的含义是什么</a:t>
          </a:r>
          <a:r>
            <a:rPr lang="en-US" altLang="zh-CN" sz="2400" kern="1200" dirty="0"/>
            <a:t>?</a:t>
          </a:r>
          <a:endParaRPr lang="zh-CN" altLang="en-US" sz="2400" kern="1200" dirty="0"/>
        </a:p>
      </dsp:txBody>
      <dsp:txXfrm>
        <a:off x="59756" y="1293069"/>
        <a:ext cx="8254250" cy="1104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7B47-7742-4CEE-86C3-083D823BA071}">
      <dsp:nvSpPr>
        <dsp:cNvPr id="0" name=""/>
        <dsp:cNvSpPr/>
      </dsp:nvSpPr>
      <dsp:spPr>
        <a:xfrm>
          <a:off x="1279336" y="46749"/>
          <a:ext cx="2243986" cy="22439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200" b="1" kern="1200"/>
            <a:t>独特性</a:t>
          </a:r>
          <a:endParaRPr lang="zh-CN" sz="3200" kern="1200"/>
        </a:p>
      </dsp:txBody>
      <dsp:txXfrm>
        <a:off x="1578534" y="439447"/>
        <a:ext cx="1645590" cy="1009794"/>
      </dsp:txXfrm>
    </dsp:sp>
    <dsp:sp modelId="{22A122D7-7EA1-42B4-B08D-7AF45A61445B}">
      <dsp:nvSpPr>
        <dsp:cNvPr id="0" name=""/>
        <dsp:cNvSpPr/>
      </dsp:nvSpPr>
      <dsp:spPr>
        <a:xfrm>
          <a:off x="2089041" y="1449241"/>
          <a:ext cx="2243986" cy="22439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200" b="1" kern="1200"/>
            <a:t>发展性</a:t>
          </a:r>
          <a:endParaRPr lang="zh-CN" sz="3200" kern="1200"/>
        </a:p>
      </dsp:txBody>
      <dsp:txXfrm>
        <a:off x="2775327" y="2028938"/>
        <a:ext cx="1346392" cy="1234192"/>
      </dsp:txXfrm>
    </dsp:sp>
    <dsp:sp modelId="{E448B5D4-A8FB-4A56-9A6B-554F93C31F71}">
      <dsp:nvSpPr>
        <dsp:cNvPr id="0" name=""/>
        <dsp:cNvSpPr/>
      </dsp:nvSpPr>
      <dsp:spPr>
        <a:xfrm>
          <a:off x="469630" y="1449241"/>
          <a:ext cx="2243986" cy="22439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.</a:t>
          </a:r>
          <a:r>
            <a:rPr lang="zh-CN" sz="3200" b="1" kern="1200"/>
            <a:t>综合性</a:t>
          </a:r>
          <a:endParaRPr lang="zh-CN" sz="3200" kern="1200"/>
        </a:p>
      </dsp:txBody>
      <dsp:txXfrm>
        <a:off x="680939" y="2028938"/>
        <a:ext cx="1346392" cy="1234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7389D-9E85-4225-B582-697286018065}">
      <dsp:nvSpPr>
        <dsp:cNvPr id="0" name=""/>
        <dsp:cNvSpPr/>
      </dsp:nvSpPr>
      <dsp:spPr>
        <a:xfrm>
          <a:off x="2804489" y="926"/>
          <a:ext cx="1253140" cy="814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/>
            <a:t>可行性原则</a:t>
          </a:r>
          <a:endParaRPr lang="zh-CN" sz="1500" kern="1200"/>
        </a:p>
      </dsp:txBody>
      <dsp:txXfrm>
        <a:off x="2844252" y="40689"/>
        <a:ext cx="1173614" cy="735015"/>
      </dsp:txXfrm>
    </dsp:sp>
    <dsp:sp modelId="{2A4D5E9E-B619-499B-BFEB-1B61EB5BFDDF}">
      <dsp:nvSpPr>
        <dsp:cNvPr id="0" name=""/>
        <dsp:cNvSpPr/>
      </dsp:nvSpPr>
      <dsp:spPr>
        <a:xfrm>
          <a:off x="2084597" y="408197"/>
          <a:ext cx="2692924" cy="2692924"/>
        </a:xfrm>
        <a:custGeom>
          <a:avLst/>
          <a:gdLst/>
          <a:ahLst/>
          <a:cxnLst/>
          <a:rect l="0" t="0" r="0" b="0"/>
          <a:pathLst>
            <a:path>
              <a:moveTo>
                <a:pt x="2146242" y="263266"/>
              </a:moveTo>
              <a:arcTo wR="1346462" hR="1346462" stAng="18386424" swAng="16347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7E189-8C9C-46A3-822E-FA91402579D0}">
      <dsp:nvSpPr>
        <dsp:cNvPr id="0" name=""/>
        <dsp:cNvSpPr/>
      </dsp:nvSpPr>
      <dsp:spPr>
        <a:xfrm>
          <a:off x="4150951" y="1347388"/>
          <a:ext cx="1253140" cy="814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/>
            <a:t>可调节原则</a:t>
          </a:r>
          <a:endParaRPr lang="zh-CN" sz="1500" kern="1200"/>
        </a:p>
      </dsp:txBody>
      <dsp:txXfrm>
        <a:off x="4190714" y="1387151"/>
        <a:ext cx="1173614" cy="735015"/>
      </dsp:txXfrm>
    </dsp:sp>
    <dsp:sp modelId="{DE520823-7A17-4F84-B1FA-4629074CA543}">
      <dsp:nvSpPr>
        <dsp:cNvPr id="0" name=""/>
        <dsp:cNvSpPr/>
      </dsp:nvSpPr>
      <dsp:spPr>
        <a:xfrm>
          <a:off x="2084597" y="408197"/>
          <a:ext cx="2692924" cy="2692924"/>
        </a:xfrm>
        <a:custGeom>
          <a:avLst/>
          <a:gdLst/>
          <a:ahLst/>
          <a:cxnLst/>
          <a:rect l="0" t="0" r="0" b="0"/>
          <a:pathLst>
            <a:path>
              <a:moveTo>
                <a:pt x="2553400" y="1943337"/>
              </a:moveTo>
              <a:arcTo wR="1346462" hR="1346462" stAng="1578846" swAng="16347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AA92B-EA87-4BAF-A70D-EE79AE5E1862}">
      <dsp:nvSpPr>
        <dsp:cNvPr id="0" name=""/>
        <dsp:cNvSpPr/>
      </dsp:nvSpPr>
      <dsp:spPr>
        <a:xfrm>
          <a:off x="2804489" y="2693850"/>
          <a:ext cx="1253140" cy="814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/>
            <a:t>最优化原则</a:t>
          </a:r>
          <a:endParaRPr lang="zh-CN" sz="1500" kern="1200"/>
        </a:p>
      </dsp:txBody>
      <dsp:txXfrm>
        <a:off x="2844252" y="2733613"/>
        <a:ext cx="1173614" cy="735015"/>
      </dsp:txXfrm>
    </dsp:sp>
    <dsp:sp modelId="{EA0009C8-2CE3-4591-B48B-A192655C60E7}">
      <dsp:nvSpPr>
        <dsp:cNvPr id="0" name=""/>
        <dsp:cNvSpPr/>
      </dsp:nvSpPr>
      <dsp:spPr>
        <a:xfrm>
          <a:off x="2084597" y="408197"/>
          <a:ext cx="2692924" cy="2692924"/>
        </a:xfrm>
        <a:custGeom>
          <a:avLst/>
          <a:gdLst/>
          <a:ahLst/>
          <a:cxnLst/>
          <a:rect l="0" t="0" r="0" b="0"/>
          <a:pathLst>
            <a:path>
              <a:moveTo>
                <a:pt x="546682" y="2429657"/>
              </a:moveTo>
              <a:arcTo wR="1346462" hR="1346462" stAng="7586424" swAng="16347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1BE02-5628-4879-9511-F98B45848D17}">
      <dsp:nvSpPr>
        <dsp:cNvPr id="0" name=""/>
        <dsp:cNvSpPr/>
      </dsp:nvSpPr>
      <dsp:spPr>
        <a:xfrm>
          <a:off x="1458026" y="1347388"/>
          <a:ext cx="1253140" cy="814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/>
            <a:t>共性与个性相结合原则</a:t>
          </a:r>
          <a:endParaRPr lang="zh-CN" sz="1500" kern="1200"/>
        </a:p>
      </dsp:txBody>
      <dsp:txXfrm>
        <a:off x="1497789" y="1387151"/>
        <a:ext cx="1173614" cy="735015"/>
      </dsp:txXfrm>
    </dsp:sp>
    <dsp:sp modelId="{BE47DF1A-8A2F-4A46-8E30-262F5D6264DA}">
      <dsp:nvSpPr>
        <dsp:cNvPr id="0" name=""/>
        <dsp:cNvSpPr/>
      </dsp:nvSpPr>
      <dsp:spPr>
        <a:xfrm>
          <a:off x="2084597" y="408197"/>
          <a:ext cx="2692924" cy="2692924"/>
        </a:xfrm>
        <a:custGeom>
          <a:avLst/>
          <a:gdLst/>
          <a:ahLst/>
          <a:cxnLst/>
          <a:rect l="0" t="0" r="0" b="0"/>
          <a:pathLst>
            <a:path>
              <a:moveTo>
                <a:pt x="139523" y="749586"/>
              </a:moveTo>
              <a:arcTo wR="1346462" hR="1346462" stAng="12378846" swAng="16347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C0CE6-1C9C-459F-9051-B33D68D556D5}">
      <dsp:nvSpPr>
        <dsp:cNvPr id="0" name=""/>
        <dsp:cNvSpPr/>
      </dsp:nvSpPr>
      <dsp:spPr>
        <a:xfrm>
          <a:off x="494960" y="0"/>
          <a:ext cx="5609553" cy="30232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9B2E1-4F43-4CBA-A308-93C584C94439}">
      <dsp:nvSpPr>
        <dsp:cNvPr id="0" name=""/>
        <dsp:cNvSpPr/>
      </dsp:nvSpPr>
      <dsp:spPr>
        <a:xfrm>
          <a:off x="1349" y="906986"/>
          <a:ext cx="3203810" cy="1209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b="1" kern="1200" dirty="0"/>
            <a:t>制订学业规划</a:t>
          </a:r>
          <a:endParaRPr lang="zh-CN" sz="3600" kern="1200" dirty="0"/>
        </a:p>
      </dsp:txBody>
      <dsp:txXfrm>
        <a:off x="60383" y="966020"/>
        <a:ext cx="3085742" cy="1091246"/>
      </dsp:txXfrm>
    </dsp:sp>
    <dsp:sp modelId="{B2DCA045-DC6C-46D3-AC17-08C05328D76C}">
      <dsp:nvSpPr>
        <dsp:cNvPr id="0" name=""/>
        <dsp:cNvSpPr/>
      </dsp:nvSpPr>
      <dsp:spPr>
        <a:xfrm>
          <a:off x="3394314" y="906986"/>
          <a:ext cx="3203810" cy="1209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b="1" kern="1200" dirty="0"/>
            <a:t>细化学业规划</a:t>
          </a:r>
          <a:endParaRPr lang="zh-CN" sz="3600" kern="1200" dirty="0"/>
        </a:p>
      </dsp:txBody>
      <dsp:txXfrm>
        <a:off x="3453348" y="966020"/>
        <a:ext cx="3085742" cy="10912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2976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b="1" kern="1200" dirty="0"/>
            <a:t>认识我的大学</a:t>
          </a:r>
          <a:endParaRPr lang="zh-CN" altLang="en-US" sz="2400" kern="1200" dirty="0"/>
        </a:p>
      </dsp:txBody>
      <dsp:txXfrm>
        <a:off x="36239" y="39215"/>
        <a:ext cx="7662852" cy="669887"/>
      </dsp:txXfrm>
    </dsp:sp>
    <dsp:sp modelId="{A286B1F0-A3DD-4EDC-9C1D-499C3BD41704}">
      <dsp:nvSpPr>
        <dsp:cNvPr id="0" name=""/>
        <dsp:cNvSpPr/>
      </dsp:nvSpPr>
      <dsp:spPr>
        <a:xfrm>
          <a:off x="0" y="823101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b="1" kern="1200" dirty="0"/>
            <a:t>我的大学第一年</a:t>
          </a:r>
          <a:endParaRPr lang="zh-CN" altLang="en-US" sz="2400" kern="1200" dirty="0"/>
        </a:p>
      </dsp:txBody>
      <dsp:txXfrm>
        <a:off x="36239" y="859340"/>
        <a:ext cx="7662852" cy="669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74683"/>
          <a:ext cx="8373762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你认为“一个人只要努力奋斗、前进不止，不一定非要进行学业规划”这个观点正确吗？ </a:t>
          </a:r>
          <a:r>
            <a:rPr lang="zh-CN" altLang="en-US" dirty="0"/>
            <a:t>请结合你的亲身经历或案例进行。</a:t>
          </a:r>
          <a:endParaRPr lang="zh-CN" altLang="en-US" sz="2400" kern="1200" dirty="0"/>
        </a:p>
      </dsp:txBody>
      <dsp:txXfrm>
        <a:off x="63112" y="137795"/>
        <a:ext cx="8247538" cy="1166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C1A93-B6AD-4C9B-94D7-9F45A4F6A370}">
      <dsp:nvSpPr>
        <dsp:cNvPr id="0" name=""/>
        <dsp:cNvSpPr/>
      </dsp:nvSpPr>
      <dsp:spPr>
        <a:xfrm>
          <a:off x="513629" y="0"/>
          <a:ext cx="5821130" cy="451547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5F4F6-664B-4036-A5A3-718C436386BD}">
      <dsp:nvSpPr>
        <dsp:cNvPr id="0" name=""/>
        <dsp:cNvSpPr/>
      </dsp:nvSpPr>
      <dsp:spPr>
        <a:xfrm>
          <a:off x="3427" y="1354643"/>
          <a:ext cx="1648562" cy="1806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生涯认知阶段</a:t>
          </a:r>
          <a:endParaRPr lang="zh-CN" altLang="en-US" sz="2400" kern="1200" dirty="0"/>
        </a:p>
      </dsp:txBody>
      <dsp:txXfrm>
        <a:off x="83903" y="1435119"/>
        <a:ext cx="1487610" cy="1645239"/>
      </dsp:txXfrm>
    </dsp:sp>
    <dsp:sp modelId="{BD8FC779-1DEC-493B-A772-E979CF099EAA}">
      <dsp:nvSpPr>
        <dsp:cNvPr id="0" name=""/>
        <dsp:cNvSpPr/>
      </dsp:nvSpPr>
      <dsp:spPr>
        <a:xfrm>
          <a:off x="1734418" y="1354643"/>
          <a:ext cx="1648562" cy="1806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职业探索阶段</a:t>
          </a:r>
          <a:endParaRPr lang="zh-CN" altLang="en-US" sz="2400" kern="1200" dirty="0"/>
        </a:p>
      </dsp:txBody>
      <dsp:txXfrm>
        <a:off x="1814894" y="1435119"/>
        <a:ext cx="1487610" cy="1645239"/>
      </dsp:txXfrm>
    </dsp:sp>
    <dsp:sp modelId="{4E56FB42-8D59-430B-BFC2-84AA4C08ABC4}">
      <dsp:nvSpPr>
        <dsp:cNvPr id="0" name=""/>
        <dsp:cNvSpPr/>
      </dsp:nvSpPr>
      <dsp:spPr>
        <a:xfrm>
          <a:off x="3465408" y="1354643"/>
          <a:ext cx="1648562" cy="1806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生涯规划及准备阶段</a:t>
          </a:r>
          <a:endParaRPr lang="zh-CN" altLang="en-US" sz="2400" kern="1200" dirty="0"/>
        </a:p>
      </dsp:txBody>
      <dsp:txXfrm>
        <a:off x="3545884" y="1435119"/>
        <a:ext cx="1487610" cy="1645239"/>
      </dsp:txXfrm>
    </dsp:sp>
    <dsp:sp modelId="{D486993B-C31F-4625-9508-C3CB0FEF9513}">
      <dsp:nvSpPr>
        <dsp:cNvPr id="0" name=""/>
        <dsp:cNvSpPr/>
      </dsp:nvSpPr>
      <dsp:spPr>
        <a:xfrm>
          <a:off x="5196399" y="1354643"/>
          <a:ext cx="1648562" cy="1806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/>
            <a:t>生涯维持与改善阶段</a:t>
          </a:r>
          <a:endParaRPr lang="zh-CN" altLang="en-US" sz="2400" kern="1200" dirty="0"/>
        </a:p>
      </dsp:txBody>
      <dsp:txXfrm>
        <a:off x="5276875" y="1435119"/>
        <a:ext cx="1487610" cy="1645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93254-715B-45C6-8966-531029486805}">
      <dsp:nvSpPr>
        <dsp:cNvPr id="0" name=""/>
        <dsp:cNvSpPr/>
      </dsp:nvSpPr>
      <dsp:spPr>
        <a:xfrm>
          <a:off x="132732" y="807"/>
          <a:ext cx="2129245" cy="127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宋体" panose="02010600030101010101" pitchFamily="2" charset="-122"/>
            <a:buNone/>
          </a:pPr>
          <a:r>
            <a:rPr lang="zh-CN" altLang="en-US" sz="2600" b="1" kern="1200" dirty="0"/>
            <a:t>帕森斯的特质因素理论</a:t>
          </a:r>
          <a:endParaRPr lang="zh-CN" altLang="en-US" sz="2600" kern="1200" dirty="0"/>
        </a:p>
      </dsp:txBody>
      <dsp:txXfrm>
        <a:off x="132732" y="807"/>
        <a:ext cx="2129245" cy="1277547"/>
      </dsp:txXfrm>
    </dsp:sp>
    <dsp:sp modelId="{7B7300BE-4073-4E7C-86C5-B1DC89937CBB}">
      <dsp:nvSpPr>
        <dsp:cNvPr id="0" name=""/>
        <dsp:cNvSpPr/>
      </dsp:nvSpPr>
      <dsp:spPr>
        <a:xfrm>
          <a:off x="2474901" y="807"/>
          <a:ext cx="2129245" cy="127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宋体" panose="02010600030101010101" pitchFamily="2" charset="-122"/>
            <a:buNone/>
          </a:pPr>
          <a:r>
            <a:rPr lang="zh-CN" altLang="en-US" sz="2600" b="1" kern="1200" dirty="0"/>
            <a:t>霍兰德职业兴趣理论</a:t>
          </a:r>
          <a:endParaRPr lang="zh-CN" altLang="en-US" sz="2600" kern="1200" dirty="0"/>
        </a:p>
      </dsp:txBody>
      <dsp:txXfrm>
        <a:off x="2474901" y="807"/>
        <a:ext cx="2129245" cy="1277547"/>
      </dsp:txXfrm>
    </dsp:sp>
    <dsp:sp modelId="{7B4C8552-AB76-4A01-AF4A-69EE3FE41D51}">
      <dsp:nvSpPr>
        <dsp:cNvPr id="0" name=""/>
        <dsp:cNvSpPr/>
      </dsp:nvSpPr>
      <dsp:spPr>
        <a:xfrm>
          <a:off x="4949803" y="2"/>
          <a:ext cx="2129245" cy="127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宋体" panose="02010600030101010101" pitchFamily="2" charset="-122"/>
            <a:buNone/>
          </a:pPr>
          <a:r>
            <a:rPr lang="zh-CN" altLang="en-US" sz="2600" b="1" kern="1200" dirty="0"/>
            <a:t>明尼苏达工作适应理论</a:t>
          </a:r>
          <a:endParaRPr lang="zh-CN" altLang="en-US" sz="2600" kern="1200" dirty="0"/>
        </a:p>
      </dsp:txBody>
      <dsp:txXfrm>
        <a:off x="4949803" y="2"/>
        <a:ext cx="2129245" cy="1277547"/>
      </dsp:txXfrm>
    </dsp:sp>
    <dsp:sp modelId="{0A3F1145-B2DB-497F-B58A-E525E8448FB1}">
      <dsp:nvSpPr>
        <dsp:cNvPr id="0" name=""/>
        <dsp:cNvSpPr/>
      </dsp:nvSpPr>
      <dsp:spPr>
        <a:xfrm>
          <a:off x="132732" y="1491279"/>
          <a:ext cx="2129245" cy="127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宋体" panose="02010600030101010101" pitchFamily="2" charset="-122"/>
            <a:buNone/>
          </a:pPr>
          <a:r>
            <a:rPr lang="zh-CN" altLang="en-US" sz="2600" b="1" kern="1200" dirty="0"/>
            <a:t>生涯发展理论</a:t>
          </a:r>
          <a:endParaRPr lang="zh-CN" altLang="en-US" sz="2600" kern="1200" dirty="0"/>
        </a:p>
      </dsp:txBody>
      <dsp:txXfrm>
        <a:off x="132732" y="1491279"/>
        <a:ext cx="2129245" cy="1277547"/>
      </dsp:txXfrm>
    </dsp:sp>
    <dsp:sp modelId="{515CB877-07C9-431B-8831-CB9213818C00}">
      <dsp:nvSpPr>
        <dsp:cNvPr id="0" name=""/>
        <dsp:cNvSpPr/>
      </dsp:nvSpPr>
      <dsp:spPr>
        <a:xfrm>
          <a:off x="2474901" y="1491279"/>
          <a:ext cx="2129245" cy="127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宋体" panose="02010600030101010101" pitchFamily="2" charset="-122"/>
            <a:buNone/>
          </a:pPr>
          <a:r>
            <a:rPr lang="zh-CN" altLang="en-US" sz="2600" b="1" kern="1200" dirty="0"/>
            <a:t>认知信息加工理论</a:t>
          </a:r>
          <a:endParaRPr lang="zh-CN" altLang="en-US" sz="2600" kern="1200" dirty="0"/>
        </a:p>
      </dsp:txBody>
      <dsp:txXfrm>
        <a:off x="2474901" y="1491279"/>
        <a:ext cx="2129245" cy="1277547"/>
      </dsp:txXfrm>
    </dsp:sp>
    <dsp:sp modelId="{351E086E-98C9-41B7-92C6-BEF12EE95EF1}">
      <dsp:nvSpPr>
        <dsp:cNvPr id="0" name=""/>
        <dsp:cNvSpPr/>
      </dsp:nvSpPr>
      <dsp:spPr>
        <a:xfrm>
          <a:off x="4817071" y="1491279"/>
          <a:ext cx="2129245" cy="127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宋体" panose="02010600030101010101" pitchFamily="2" charset="-122"/>
            <a:buNone/>
          </a:pPr>
          <a:r>
            <a:rPr lang="zh-CN" altLang="en-US" sz="2600" b="1" kern="1200"/>
            <a:t>社会认知职业理论</a:t>
          </a:r>
          <a:endParaRPr lang="zh-CN" altLang="en-US" sz="2600" kern="1200" dirty="0"/>
        </a:p>
      </dsp:txBody>
      <dsp:txXfrm>
        <a:off x="4817071" y="1491279"/>
        <a:ext cx="2129245" cy="1277547"/>
      </dsp:txXfrm>
    </dsp:sp>
    <dsp:sp modelId="{0DB7DE1A-34EB-4F3E-9F05-188F31EFFC2D}">
      <dsp:nvSpPr>
        <dsp:cNvPr id="0" name=""/>
        <dsp:cNvSpPr/>
      </dsp:nvSpPr>
      <dsp:spPr>
        <a:xfrm>
          <a:off x="787773" y="2981751"/>
          <a:ext cx="2403747" cy="127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/>
            <a:t>生涯建构理论</a:t>
          </a:r>
          <a:endParaRPr lang="zh-CN" altLang="en-US" sz="2600" kern="1200" dirty="0"/>
        </a:p>
      </dsp:txBody>
      <dsp:txXfrm>
        <a:off x="787773" y="2981751"/>
        <a:ext cx="2403747" cy="1277547"/>
      </dsp:txXfrm>
    </dsp:sp>
    <dsp:sp modelId="{B6BB3F69-3460-4552-8007-32887F94B068}">
      <dsp:nvSpPr>
        <dsp:cNvPr id="0" name=""/>
        <dsp:cNvSpPr/>
      </dsp:nvSpPr>
      <dsp:spPr>
        <a:xfrm>
          <a:off x="3404445" y="2981751"/>
          <a:ext cx="2886830" cy="127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/>
            <a:t>生涯混沌理论</a:t>
          </a:r>
          <a:endParaRPr lang="zh-CN" altLang="en-US" sz="2600" kern="1200" dirty="0"/>
        </a:p>
      </dsp:txBody>
      <dsp:txXfrm>
        <a:off x="3404445" y="2981751"/>
        <a:ext cx="2886830" cy="12775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2976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b="1" kern="1200" dirty="0"/>
            <a:t>理想工作描述</a:t>
          </a:r>
          <a:endParaRPr lang="zh-CN" altLang="en-US" sz="2400" kern="1200" dirty="0"/>
        </a:p>
      </dsp:txBody>
      <dsp:txXfrm>
        <a:off x="36239" y="39215"/>
        <a:ext cx="7662852" cy="669887"/>
      </dsp:txXfrm>
    </dsp:sp>
    <dsp:sp modelId="{A286B1F0-A3DD-4EDC-9C1D-499C3BD41704}">
      <dsp:nvSpPr>
        <dsp:cNvPr id="0" name=""/>
        <dsp:cNvSpPr/>
      </dsp:nvSpPr>
      <dsp:spPr>
        <a:xfrm>
          <a:off x="0" y="823101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b="1" kern="1200" dirty="0"/>
            <a:t>我的旅行计划</a:t>
          </a:r>
          <a:endParaRPr lang="zh-CN" altLang="en-US" sz="2400" kern="1200" dirty="0"/>
        </a:p>
      </dsp:txBody>
      <dsp:txXfrm>
        <a:off x="36239" y="859340"/>
        <a:ext cx="7662852" cy="669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3" y="2146300"/>
            <a:ext cx="5994400" cy="31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5994399" y="42261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994398" y="3181884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5994397" y="2146300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7150100" y="42261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150099" y="3181884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50098" y="2146300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05798" y="4226192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305797" y="3181884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8305796" y="2146300"/>
            <a:ext cx="1155701" cy="104430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5994398" y="11019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9474195" y="4226192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9474194" y="3181884"/>
            <a:ext cx="1155701" cy="104430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9474194" y="1101992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0617194" y="2146300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2" y="2191957"/>
            <a:ext cx="6565895" cy="2048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1" lang="zh-CN" altLang="en-US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kumimoji="1" lang="en-US" altLang="zh-CN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POWERPOINT</a:t>
            </a:r>
            <a:r>
              <a:rPr kumimoji="1" lang="zh-CN" altLang="en-US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endParaRPr kumimoji="1" lang="en-US" altLang="zh-CN" sz="66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r>
              <a:rPr kumimoji="1" lang="en-US" altLang="zh-CN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TEMPLATE</a:t>
            </a:r>
            <a:endParaRPr kumimoji="1" lang="zh-CN" altLang="en-US" sz="66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2" y="4106858"/>
            <a:ext cx="50165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85165">
              <a:lnSpc>
                <a:spcPct val="130000"/>
              </a:lnSpc>
              <a:buNone/>
              <a:def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lvl="0" defTabSz="685165">
              <a:lnSpc>
                <a:spcPct val="130000"/>
              </a:lnSpc>
            </a:pPr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2" y="4903454"/>
            <a:ext cx="2806700" cy="3139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PRESENTED</a:t>
            </a:r>
            <a:r>
              <a: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BY</a:t>
            </a:r>
            <a:r>
              <a: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OfficePLUS</a:t>
            </a:r>
            <a:endParaRPr kumimoji="1" lang="zh-CN" altLang="en-US" sz="16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dc.officeplus.cn/t/33/CF843B91917E7B5BAA55EB332D39666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>
            <a:fillRect/>
          </a:stretch>
        </p:blipFill>
        <p:spPr bwMode="auto">
          <a:xfrm>
            <a:off x="0" y="0"/>
            <a:ext cx="5164244" cy="68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1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>
            <a:off x="2533650" y="1993900"/>
            <a:ext cx="5994400" cy="31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8528049" y="4073792"/>
            <a:ext cx="1155701" cy="10443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9683749" y="3029484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8540747" y="1985176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>
            <a:off x="7321544" y="940868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1377948" y="4073792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1377947" y="3029484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0" hasCustomPrompt="1"/>
          </p:nvPr>
        </p:nvSpPr>
        <p:spPr>
          <a:xfrm>
            <a:off x="4100009" y="2197100"/>
            <a:ext cx="2861681" cy="20487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kumimoji="1" lang="zh-CN" altLang="en-US" sz="6600" b="1" dirty="0">
                <a:solidFill>
                  <a:schemeClr val="bg1"/>
                </a:solidFill>
              </a:defRPr>
            </a:lvl1pPr>
          </a:lstStyle>
          <a:p>
            <a:pPr algn="ctr"/>
            <a:r>
              <a:rPr kumimoji="1" lang="en-US" altLang="zh-CN" sz="6600" b="1" dirty="0">
                <a:solidFill>
                  <a:schemeClr val="bg1"/>
                </a:solidFill>
              </a:rPr>
              <a:t>THANK</a:t>
            </a:r>
            <a:r>
              <a:rPr kumimoji="1" lang="zh-CN" altLang="en-US" sz="6600" b="1" dirty="0">
                <a:solidFill>
                  <a:schemeClr val="bg1"/>
                </a:solidFill>
              </a:rPr>
              <a:t> </a:t>
            </a:r>
            <a:endParaRPr kumimoji="1" lang="en-US" altLang="zh-CN" sz="6600" b="1" dirty="0">
              <a:solidFill>
                <a:schemeClr val="bg1"/>
              </a:solidFill>
            </a:endParaRPr>
          </a:p>
          <a:p>
            <a:pPr algn="ctr"/>
            <a:r>
              <a:rPr kumimoji="1" lang="en-US" altLang="zh-CN" sz="6600" b="1" dirty="0">
                <a:solidFill>
                  <a:schemeClr val="bg1"/>
                </a:solidFill>
              </a:rPr>
              <a:t>YOU!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3" name="文本占位符 18"/>
          <p:cNvSpPr>
            <a:spLocks noGrp="1"/>
          </p:cNvSpPr>
          <p:nvPr>
            <p:ph type="body" sz="quarter" idx="11" hasCustomPrompt="1"/>
          </p:nvPr>
        </p:nvSpPr>
        <p:spPr>
          <a:xfrm>
            <a:off x="4348317" y="4525019"/>
            <a:ext cx="2365063" cy="3139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>
            <a:lvl1pPr marL="0" marR="0" indent="0" algn="ctr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160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1600" dirty="0">
                <a:solidFill>
                  <a:schemeClr val="bg1"/>
                </a:solidFill>
              </a:rPr>
              <a:t>PRESENTED</a:t>
            </a:r>
            <a:r>
              <a:rPr kumimoji="1" lang="zh-CN" altLang="en-US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</a:rPr>
              <a:t>BY</a:t>
            </a:r>
            <a:r>
              <a:rPr kumimoji="1" lang="zh-CN" altLang="en-US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</a:rPr>
              <a:t>OfficePLUS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94" y="0"/>
            <a:ext cx="12192000" cy="2022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2" name="直线连接符 2"/>
          <p:cNvCxnSpPr/>
          <p:nvPr userDrawn="1"/>
        </p:nvCxnSpPr>
        <p:spPr>
          <a:xfrm>
            <a:off x="3462595" y="3118936"/>
            <a:ext cx="5268401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144334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BUSINESS PLAN</a:t>
            </a:r>
          </a:p>
        </p:txBody>
      </p:sp>
      <p:sp>
        <p:nvSpPr>
          <p:cNvPr id="26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-214009" y="3305173"/>
            <a:ext cx="12621606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/>
            </a:lvl1pPr>
          </a:lstStyle>
          <a:p>
            <a:pPr lvl="0"/>
            <a:r>
              <a:rPr lang="zh-CN" altLang="en-US" dirty="0"/>
              <a:t>产品策划商务模板</a:t>
            </a:r>
          </a:p>
        </p:txBody>
      </p:sp>
      <p:sp>
        <p:nvSpPr>
          <p:cNvPr id="27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44" y="5742089"/>
            <a:ext cx="102997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altLang="zh-CN" dirty="0"/>
              <a:t>PRESENTED BY OfficePLUS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247750" y="224109"/>
            <a:ext cx="252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cs typeface="+mn-ea"/>
                <a:sym typeface="+mn-lt"/>
              </a:rPr>
              <a:t>CONTENTS</a:t>
            </a:r>
            <a:endParaRPr kumimoji="1" lang="zh-CN" altLang="en-US" sz="3200" b="1" dirty="0">
              <a:cs typeface="+mn-ea"/>
              <a:sym typeface="+mn-lt"/>
            </a:endParaRPr>
          </a:p>
        </p:txBody>
      </p:sp>
      <p:cxnSp>
        <p:nvCxnSpPr>
          <p:cNvPr id="4" name="直线连接符 6"/>
          <p:cNvCxnSpPr>
            <a:stCxn id="6" idx="6"/>
          </p:cNvCxnSpPr>
          <p:nvPr userDrawn="1"/>
        </p:nvCxnSpPr>
        <p:spPr>
          <a:xfrm>
            <a:off x="1200181" y="1481540"/>
            <a:ext cx="109926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组 1"/>
          <p:cNvGrpSpPr/>
          <p:nvPr userDrawn="1"/>
        </p:nvGrpSpPr>
        <p:grpSpPr>
          <a:xfrm>
            <a:off x="365345" y="1064122"/>
            <a:ext cx="834836" cy="834836"/>
            <a:chOff x="529193" y="798091"/>
            <a:chExt cx="626127" cy="626127"/>
          </a:xfrm>
        </p:grpSpPr>
        <p:sp>
          <p:nvSpPr>
            <p:cNvPr id="6" name="椭圆 5"/>
            <p:cNvSpPr/>
            <p:nvPr/>
          </p:nvSpPr>
          <p:spPr>
            <a:xfrm>
              <a:off x="529193" y="798091"/>
              <a:ext cx="626127" cy="6261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cs typeface="+mn-ea"/>
                <a:sym typeface="+mn-lt"/>
              </a:endParaRPr>
            </a:p>
          </p:txBody>
        </p:sp>
        <p:grpSp>
          <p:nvGrpSpPr>
            <p:cNvPr id="7" name="组 16"/>
            <p:cNvGrpSpPr/>
            <p:nvPr/>
          </p:nvGrpSpPr>
          <p:grpSpPr>
            <a:xfrm>
              <a:off x="700440" y="956739"/>
              <a:ext cx="283634" cy="308830"/>
              <a:chOff x="1411179" y="1821366"/>
              <a:chExt cx="343975" cy="374532"/>
            </a:xfrm>
          </p:grpSpPr>
          <p:sp>
            <p:nvSpPr>
              <p:cNvPr id="8" name="空心弧 7"/>
              <p:cNvSpPr/>
              <p:nvPr/>
            </p:nvSpPr>
            <p:spPr>
              <a:xfrm>
                <a:off x="1411179" y="1851923"/>
                <a:ext cx="343975" cy="343975"/>
              </a:xfrm>
              <a:prstGeom prst="blockArc">
                <a:avLst>
                  <a:gd name="adj1" fmla="val 17291385"/>
                  <a:gd name="adj2" fmla="val 15167453"/>
                  <a:gd name="adj3" fmla="val 3867"/>
                </a:avLst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9" name="直线连接符 10"/>
              <p:cNvCxnSpPr/>
              <p:nvPr/>
            </p:nvCxnSpPr>
            <p:spPr>
              <a:xfrm flipV="1">
                <a:off x="1587577" y="1821366"/>
                <a:ext cx="0" cy="167268"/>
              </a:xfrm>
              <a:prstGeom prst="line">
                <a:avLst/>
              </a:prstGeom>
              <a:ln w="190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椭圆 9"/>
          <p:cNvSpPr/>
          <p:nvPr userDrawn="1"/>
        </p:nvSpPr>
        <p:spPr>
          <a:xfrm>
            <a:off x="2161509" y="1305167"/>
            <a:ext cx="352747" cy="3527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1" name="直线连接符 39"/>
          <p:cNvCxnSpPr>
            <a:stCxn id="10" idx="4"/>
            <a:endCxn id="13" idx="0"/>
          </p:cNvCxnSpPr>
          <p:nvPr userDrawn="1"/>
        </p:nvCxnSpPr>
        <p:spPr>
          <a:xfrm>
            <a:off x="2337883" y="1657914"/>
            <a:ext cx="1" cy="38918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129882" y="2047096"/>
            <a:ext cx="2416003" cy="451405"/>
          </a:xfrm>
          <a:prstGeom prst="roundRect">
            <a:avLst/>
          </a:prstGeom>
          <a:solidFill>
            <a:schemeClr val="accent2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6182961" y="1305167"/>
            <a:ext cx="352747" cy="35274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6" name="直线连接符 51"/>
          <p:cNvCxnSpPr>
            <a:stCxn id="15" idx="4"/>
            <a:endCxn id="18" idx="0"/>
          </p:cNvCxnSpPr>
          <p:nvPr userDrawn="1"/>
        </p:nvCxnSpPr>
        <p:spPr>
          <a:xfrm>
            <a:off x="6359335" y="1657914"/>
            <a:ext cx="1" cy="389183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5151334" y="2047096"/>
            <a:ext cx="2416003" cy="451405"/>
          </a:xfrm>
          <a:prstGeom prst="roundRect">
            <a:avLst/>
          </a:prstGeom>
          <a:solidFill>
            <a:schemeClr val="accent5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10204417" y="1305167"/>
            <a:ext cx="352747" cy="3527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1" name="直线连接符 65"/>
          <p:cNvCxnSpPr>
            <a:stCxn id="20" idx="4"/>
            <a:endCxn id="23" idx="0"/>
          </p:cNvCxnSpPr>
          <p:nvPr userDrawn="1"/>
        </p:nvCxnSpPr>
        <p:spPr>
          <a:xfrm>
            <a:off x="10380791" y="1657914"/>
            <a:ext cx="1" cy="38918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9172790" y="2047096"/>
            <a:ext cx="2416003" cy="451405"/>
          </a:xfrm>
          <a:prstGeom prst="roundRect">
            <a:avLst/>
          </a:prstGeom>
          <a:solidFill>
            <a:schemeClr val="accent3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31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1268497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3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5289949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4" name="文本占位符 24"/>
          <p:cNvSpPr>
            <a:spLocks noGrp="1"/>
          </p:cNvSpPr>
          <p:nvPr>
            <p:ph type="body" sz="quarter" idx="14" hasCustomPrompt="1"/>
          </p:nvPr>
        </p:nvSpPr>
        <p:spPr>
          <a:xfrm>
            <a:off x="9311405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9" name="文本占位符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9881" y="2663824"/>
            <a:ext cx="241600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点击此处添加文本信息。标题数字等都可以通过点击和重新输入进行更改，顶部“开始”面板中可以对字体、字号、颜色、行距等进行修改。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0" name="文本占位符 24"/>
          <p:cNvSpPr>
            <a:spLocks noGrp="1"/>
          </p:cNvSpPr>
          <p:nvPr>
            <p:ph type="body" sz="quarter" idx="17" hasCustomPrompt="1"/>
          </p:nvPr>
        </p:nvSpPr>
        <p:spPr>
          <a:xfrm>
            <a:off x="5151334" y="2663824"/>
            <a:ext cx="241600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点击此处添加文本信息。标题数字等都可以通过点击和重新输入进行更改，顶部“开始”面板中可以对字体、字号、颜色、行距等进行修改。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文本占位符 24"/>
          <p:cNvSpPr>
            <a:spLocks noGrp="1"/>
          </p:cNvSpPr>
          <p:nvPr>
            <p:ph type="body" sz="quarter" idx="18" hasCustomPrompt="1"/>
          </p:nvPr>
        </p:nvSpPr>
        <p:spPr>
          <a:xfrm>
            <a:off x="9172790" y="2663824"/>
            <a:ext cx="241600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点击此处添加文本信息。标题数字等都可以通过点击和重新输入进行更改，顶部“开始”面板中可以对字体、字号、颜色、行距等进行修改。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6"/>
          <p:cNvCxnSpPr>
            <a:stCxn id="6" idx="6"/>
          </p:cNvCxnSpPr>
          <p:nvPr userDrawn="1"/>
        </p:nvCxnSpPr>
        <p:spPr>
          <a:xfrm>
            <a:off x="1200181" y="1481540"/>
            <a:ext cx="109926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 userDrawn="1"/>
        </p:nvSpPr>
        <p:spPr>
          <a:xfrm>
            <a:off x="2161509" y="1305167"/>
            <a:ext cx="352747" cy="3527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1" name="直线连接符 39"/>
          <p:cNvCxnSpPr>
            <a:stCxn id="10" idx="4"/>
            <a:endCxn id="13" idx="0"/>
          </p:cNvCxnSpPr>
          <p:nvPr userDrawn="1"/>
        </p:nvCxnSpPr>
        <p:spPr>
          <a:xfrm flipH="1">
            <a:off x="2322008" y="1657914"/>
            <a:ext cx="15875" cy="389255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129665" y="2047240"/>
            <a:ext cx="2384425" cy="718185"/>
          </a:xfrm>
          <a:prstGeom prst="roundRect">
            <a:avLst/>
          </a:prstGeom>
          <a:solidFill>
            <a:schemeClr val="accent2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4883090" y="1305167"/>
            <a:ext cx="352747" cy="35274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6" name="直线连接符 51"/>
          <p:cNvCxnSpPr>
            <a:stCxn id="15" idx="4"/>
          </p:cNvCxnSpPr>
          <p:nvPr userDrawn="1"/>
        </p:nvCxnSpPr>
        <p:spPr>
          <a:xfrm flipH="1">
            <a:off x="5055235" y="1657985"/>
            <a:ext cx="4445" cy="389255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3851275" y="2047240"/>
            <a:ext cx="2331085" cy="717550"/>
          </a:xfrm>
          <a:prstGeom prst="roundRect">
            <a:avLst/>
          </a:prstGeom>
          <a:solidFill>
            <a:schemeClr val="accent5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7604674" y="1305167"/>
            <a:ext cx="352747" cy="3527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1" name="直线连接符 65"/>
          <p:cNvCxnSpPr>
            <a:stCxn id="20" idx="4"/>
            <a:endCxn id="23" idx="0"/>
          </p:cNvCxnSpPr>
          <p:nvPr userDrawn="1"/>
        </p:nvCxnSpPr>
        <p:spPr>
          <a:xfrm>
            <a:off x="7781048" y="1657914"/>
            <a:ext cx="0" cy="30480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6572885" y="1962785"/>
            <a:ext cx="2416175" cy="801370"/>
          </a:xfrm>
          <a:prstGeom prst="roundRect">
            <a:avLst/>
          </a:prstGeom>
          <a:solidFill>
            <a:schemeClr val="accent3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 userDrawn="1"/>
        </p:nvSpPr>
        <p:spPr>
          <a:xfrm>
            <a:off x="10326258" y="1305167"/>
            <a:ext cx="352747" cy="3527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6" name="直线连接符 81"/>
          <p:cNvCxnSpPr>
            <a:stCxn id="25" idx="4"/>
            <a:endCxn id="28" idx="0"/>
          </p:cNvCxnSpPr>
          <p:nvPr userDrawn="1"/>
        </p:nvCxnSpPr>
        <p:spPr>
          <a:xfrm>
            <a:off x="10502632" y="1657914"/>
            <a:ext cx="0" cy="38925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9294495" y="2047240"/>
            <a:ext cx="2416175" cy="591820"/>
          </a:xfrm>
          <a:prstGeom prst="roundRect">
            <a:avLst/>
          </a:prstGeom>
          <a:solidFill>
            <a:schemeClr val="accent1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31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1268497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3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3990078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4" name="文本占位符 24"/>
          <p:cNvSpPr>
            <a:spLocks noGrp="1"/>
          </p:cNvSpPr>
          <p:nvPr>
            <p:ph type="body" sz="quarter" idx="14" hasCustomPrompt="1"/>
          </p:nvPr>
        </p:nvSpPr>
        <p:spPr>
          <a:xfrm>
            <a:off x="6711662" y="2073378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8" name="文本占位符 24"/>
          <p:cNvSpPr>
            <a:spLocks noGrp="1"/>
          </p:cNvSpPr>
          <p:nvPr>
            <p:ph type="body" sz="quarter" idx="15" hasCustomPrompt="1"/>
          </p:nvPr>
        </p:nvSpPr>
        <p:spPr>
          <a:xfrm>
            <a:off x="9433244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0" name="文本占位符 24"/>
          <p:cNvSpPr>
            <a:spLocks noGrp="1"/>
          </p:cNvSpPr>
          <p:nvPr>
            <p:ph type="body" sz="quarter" idx="20" hasCustomPrompt="1"/>
          </p:nvPr>
        </p:nvSpPr>
        <p:spPr>
          <a:xfrm>
            <a:off x="130794" y="236090"/>
            <a:ext cx="2138774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CONTENT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5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3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3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3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440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9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30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31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32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86929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86929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5181606" y="5617262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50867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25664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00460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75256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5181606" y="5465653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7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5181606" y="6213617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538288" y="2460973"/>
            <a:ext cx="1181100" cy="11811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3143249" y="3414714"/>
            <a:ext cx="1181100" cy="11811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2443162" y="27622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48200" y="2948869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3451157"/>
            <a:ext cx="5323573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165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590799" y="2761997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4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/>
          <p:cNvSpPr/>
          <p:nvPr/>
        </p:nvSpPr>
        <p:spPr>
          <a:xfrm>
            <a:off x="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7" name="直角三角形 16"/>
          <p:cNvSpPr/>
          <p:nvPr/>
        </p:nvSpPr>
        <p:spPr>
          <a:xfrm rot="10800000">
            <a:off x="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8" name="直角三角形 17"/>
          <p:cNvSpPr/>
          <p:nvPr/>
        </p:nvSpPr>
        <p:spPr>
          <a:xfrm rot="5400000">
            <a:off x="2032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rot="16200000">
            <a:off x="2032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30" name="矩形 29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直角三角形 35"/>
          <p:cNvSpPr/>
          <p:nvPr userDrawn="1"/>
        </p:nvSpPr>
        <p:spPr>
          <a:xfrm>
            <a:off x="4064001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直角三角形 36"/>
          <p:cNvSpPr/>
          <p:nvPr userDrawn="1"/>
        </p:nvSpPr>
        <p:spPr>
          <a:xfrm rot="10800000">
            <a:off x="4064001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直角三角形 37"/>
          <p:cNvSpPr/>
          <p:nvPr userDrawn="1"/>
        </p:nvSpPr>
        <p:spPr>
          <a:xfrm rot="5400000">
            <a:off x="6096001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9" name="直角三角形 38"/>
          <p:cNvSpPr/>
          <p:nvPr userDrawn="1"/>
        </p:nvSpPr>
        <p:spPr>
          <a:xfrm rot="16200000">
            <a:off x="6096001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0" name="直角三角形 39"/>
          <p:cNvSpPr/>
          <p:nvPr userDrawn="1"/>
        </p:nvSpPr>
        <p:spPr>
          <a:xfrm>
            <a:off x="8128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1" name="直角三角形 40"/>
          <p:cNvSpPr/>
          <p:nvPr userDrawn="1"/>
        </p:nvSpPr>
        <p:spPr>
          <a:xfrm rot="10800000">
            <a:off x="8128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直角三角形 41"/>
          <p:cNvSpPr/>
          <p:nvPr userDrawn="1"/>
        </p:nvSpPr>
        <p:spPr>
          <a:xfrm rot="5400000">
            <a:off x="10160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3" name="直角三角形 42"/>
          <p:cNvSpPr/>
          <p:nvPr userDrawn="1"/>
        </p:nvSpPr>
        <p:spPr>
          <a:xfrm rot="16200000">
            <a:off x="10160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 userDrawn="1"/>
        </p:nvSpPr>
        <p:spPr>
          <a:xfrm>
            <a:off x="0" y="2181225"/>
            <a:ext cx="8953500" cy="3009900"/>
          </a:xfrm>
          <a:custGeom>
            <a:avLst/>
            <a:gdLst>
              <a:gd name="connsiteX0" fmla="*/ 0 w 8953500"/>
              <a:gd name="connsiteY0" fmla="*/ 0 h 3009900"/>
              <a:gd name="connsiteX1" fmla="*/ 8953500 w 8953500"/>
              <a:gd name="connsiteY1" fmla="*/ 0 h 3009900"/>
              <a:gd name="connsiteX2" fmla="*/ 7286617 w 8953500"/>
              <a:gd name="connsiteY2" fmla="*/ 3009900 h 3009900"/>
              <a:gd name="connsiteX3" fmla="*/ 0 w 89535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0" h="3009900">
                <a:moveTo>
                  <a:pt x="0" y="0"/>
                </a:moveTo>
                <a:lnTo>
                  <a:pt x="8953500" y="0"/>
                </a:lnTo>
                <a:lnTo>
                  <a:pt x="7286617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 userDrawn="1"/>
        </p:nvSpPr>
        <p:spPr>
          <a:xfrm>
            <a:off x="7410450" y="2771775"/>
            <a:ext cx="4781550" cy="3009900"/>
          </a:xfrm>
          <a:custGeom>
            <a:avLst/>
            <a:gdLst>
              <a:gd name="connsiteX0" fmla="*/ 1666883 w 4781550"/>
              <a:gd name="connsiteY0" fmla="*/ 0 h 3009900"/>
              <a:gd name="connsiteX1" fmla="*/ 4781550 w 4781550"/>
              <a:gd name="connsiteY1" fmla="*/ 0 h 3009900"/>
              <a:gd name="connsiteX2" fmla="*/ 4781550 w 4781550"/>
              <a:gd name="connsiteY2" fmla="*/ 3009900 h 3009900"/>
              <a:gd name="connsiteX3" fmla="*/ 0 w 478155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009900">
                <a:moveTo>
                  <a:pt x="1666883" y="0"/>
                </a:moveTo>
                <a:lnTo>
                  <a:pt x="4781550" y="0"/>
                </a:lnTo>
                <a:lnTo>
                  <a:pt x="478155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8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defTabSz="6089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8965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8965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8965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8965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19"/>
          <p:cNvSpPr>
            <a:spLocks noGrp="1"/>
          </p:cNvSpPr>
          <p:nvPr>
            <p:ph type="body" sz="quarter" idx="12"/>
          </p:nvPr>
        </p:nvSpPr>
        <p:spPr>
          <a:xfrm>
            <a:off x="356872" y="2271332"/>
            <a:ext cx="6565895" cy="156845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4800" kern="0" dirty="0">
                <a:sym typeface="Calibri" panose="020F0502020204030204" pitchFamily="34" charset="0"/>
              </a:rPr>
              <a:t>第一单元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4800" kern="0" dirty="0">
                <a:sym typeface="Calibri" panose="020F0502020204030204" pitchFamily="34" charset="0"/>
              </a:rPr>
              <a:t>开启学业与生涯的大门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/>
          </p:nvPr>
        </p:nvSpPr>
        <p:spPr>
          <a:xfrm>
            <a:off x="2910207" y="4098603"/>
            <a:ext cx="5016500" cy="385362"/>
          </a:xfrm>
        </p:spPr>
        <p:txBody>
          <a:bodyPr/>
          <a:lstStyle/>
          <a:p>
            <a:pPr lvl="0"/>
            <a:r>
              <a:rPr lang="en-US" altLang="zh-CN" sz="16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Calibri" panose="020F0502020204030204" pitchFamily="34" charset="0"/>
              </a:rPr>
              <a:t>   </a:t>
            </a:r>
            <a:r>
              <a:rPr sz="16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Calibri" panose="020F0502020204030204" pitchFamily="34" charset="0"/>
              </a:rPr>
              <a:t>授课老师：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2A34978-5059-4BE6-AF20-EE234024A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</p:spPr>
        <p:txBody>
          <a:bodyPr/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学业规划的特点</a:t>
            </a:r>
            <a:endParaRPr lang="zh-CN" altLang="en-US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2B011592-EC0A-483B-A4EE-4219EA0A5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485558"/>
              </p:ext>
            </p:extLst>
          </p:nvPr>
        </p:nvGraphicFramePr>
        <p:xfrm>
          <a:off x="5815913" y="1804086"/>
          <a:ext cx="4802659" cy="373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03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63E498-E2D0-4B2B-A96F-DC78D7A6D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996170"/>
          </a:xfrm>
        </p:spPr>
        <p:txBody>
          <a:bodyPr/>
          <a:lstStyle/>
          <a:p>
            <a:r>
              <a:rPr lang="zh-CN" altLang="en-US" dirty="0"/>
              <a:t>学业规划的制订原则	</a:t>
            </a:r>
          </a:p>
          <a:p>
            <a:endParaRPr lang="zh-CN" altLang="en-US" dirty="0"/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82710ED2-5CE2-469A-8424-A06923AEF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049097"/>
              </p:ext>
            </p:extLst>
          </p:nvPr>
        </p:nvGraphicFramePr>
        <p:xfrm>
          <a:off x="3089188" y="2183027"/>
          <a:ext cx="6862119" cy="350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76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63E498-E2D0-4B2B-A96F-DC78D7A6D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4654" y="628386"/>
            <a:ext cx="5240231" cy="1512209"/>
          </a:xfrm>
        </p:spPr>
        <p:txBody>
          <a:bodyPr/>
          <a:lstStyle/>
          <a:p>
            <a:r>
              <a:rPr lang="zh-CN" altLang="en-US" dirty="0"/>
              <a:t>高职生学业规划的三个阶段</a:t>
            </a:r>
          </a:p>
          <a:p>
            <a:r>
              <a:rPr lang="zh-CN" altLang="en-US" dirty="0"/>
              <a:t>	</a:t>
            </a:r>
          </a:p>
          <a:p>
            <a:endParaRPr lang="zh-CN" alt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9B7CCA-5932-4492-B330-594B95133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81972"/>
              </p:ext>
            </p:extLst>
          </p:nvPr>
        </p:nvGraphicFramePr>
        <p:xfrm>
          <a:off x="3130378" y="1270410"/>
          <a:ext cx="7875373" cy="5280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6822">
                  <a:extLst>
                    <a:ext uri="{9D8B030D-6E8A-4147-A177-3AD203B41FA5}">
                      <a16:colId xmlns:a16="http://schemas.microsoft.com/office/drawing/2014/main" val="2682057555"/>
                    </a:ext>
                  </a:extLst>
                </a:gridCol>
                <a:gridCol w="6738551">
                  <a:extLst>
                    <a:ext uri="{9D8B030D-6E8A-4147-A177-3AD203B41FA5}">
                      <a16:colId xmlns:a16="http://schemas.microsoft.com/office/drawing/2014/main" val="3393610766"/>
                    </a:ext>
                  </a:extLst>
                </a:gridCol>
              </a:tblGrid>
              <a:tr h="17101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第一阶段</a:t>
                      </a:r>
                      <a:r>
                        <a:rPr lang="en-US" altLang="zh-CN" sz="1400" kern="100" dirty="0">
                          <a:effectLst/>
                        </a:rPr>
                        <a:t>——</a:t>
                      </a:r>
                      <a:r>
                        <a:rPr lang="zh-CN" altLang="en-US" sz="1400" kern="100" dirty="0">
                          <a:effectLst/>
                        </a:rPr>
                        <a:t>大学一年级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（探索和定向期）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 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40" marR="46640" marT="31093" marB="31093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适应大学生活，树立规划意识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40" marR="46640" marT="31093" marB="3109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70294"/>
                  </a:ext>
                </a:extLst>
              </a:tr>
              <a:tr h="1259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</a:t>
                      </a:r>
                      <a:r>
                        <a:rPr lang="en-US" altLang="zh-CN" sz="1400" kern="100" dirty="0">
                          <a:effectLst/>
                        </a:rPr>
                        <a:t>1</a:t>
                      </a:r>
                      <a:r>
                        <a:rPr lang="zh-CN" altLang="en-US" sz="1400" kern="100" dirty="0">
                          <a:effectLst/>
                        </a:rPr>
                        <a:t>）了解就业形势，树立新的奋斗目标。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</a:t>
                      </a:r>
                      <a:r>
                        <a:rPr lang="en-US" altLang="zh-CN" sz="1400" kern="100" dirty="0">
                          <a:effectLst/>
                        </a:rPr>
                        <a:t>2</a:t>
                      </a:r>
                      <a:r>
                        <a:rPr lang="zh-CN" altLang="en-US" sz="1400" kern="100" dirty="0">
                          <a:effectLst/>
                        </a:rPr>
                        <a:t>）完成从中学生到大学生的角色转变，尽快适应大学生活。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</a:t>
                      </a:r>
                      <a:r>
                        <a:rPr lang="en-US" altLang="zh-CN" sz="1400" kern="100" dirty="0">
                          <a:effectLst/>
                        </a:rPr>
                        <a:t>3</a:t>
                      </a:r>
                      <a:r>
                        <a:rPr lang="zh-CN" altLang="en-US" sz="1400" kern="100" dirty="0">
                          <a:effectLst/>
                        </a:rPr>
                        <a:t>）开始探索自我和职业的关系，树立职业规划意识。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</a:t>
                      </a:r>
                      <a:r>
                        <a:rPr lang="en-US" altLang="zh-CN" sz="1400" kern="100" dirty="0">
                          <a:effectLst/>
                        </a:rPr>
                        <a:t>4</a:t>
                      </a:r>
                      <a:r>
                        <a:rPr lang="zh-CN" altLang="en-US" sz="1400" kern="100" dirty="0">
                          <a:effectLst/>
                        </a:rPr>
                        <a:t>）虚心请教师长和校友，根据自己发展意愿选定专业或主攻方向。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</a:t>
                      </a:r>
                      <a:r>
                        <a:rPr lang="en-US" altLang="zh-CN" sz="1400" kern="100" dirty="0">
                          <a:effectLst/>
                        </a:rPr>
                        <a:t>5</a:t>
                      </a:r>
                      <a:r>
                        <a:rPr lang="zh-CN" altLang="en-US" sz="1400" kern="100" dirty="0">
                          <a:effectLst/>
                        </a:rPr>
                        <a:t>）建立合理知识结构，注重专业能力的培养和人文素养的积累，参加英语、计算机等工具性证书的考试。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</a:t>
                      </a:r>
                      <a:r>
                        <a:rPr lang="en-US" altLang="zh-CN" sz="1400" kern="100" dirty="0">
                          <a:effectLst/>
                        </a:rPr>
                        <a:t>6</a:t>
                      </a:r>
                      <a:r>
                        <a:rPr lang="zh-CN" altLang="en-US" sz="1400" kern="100" dirty="0">
                          <a:effectLst/>
                        </a:rPr>
                        <a:t>）参加社会实践，培养社会责任心。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40" marR="46640" marT="31093" marB="31093"/>
                </a:tc>
                <a:extLst>
                  <a:ext uri="{0D108BD9-81ED-4DB2-BD59-A6C34878D82A}">
                    <a16:rowId xmlns:a16="http://schemas.microsoft.com/office/drawing/2014/main" val="2067633268"/>
                  </a:ext>
                </a:extLst>
              </a:tr>
              <a:tr h="179650">
                <a:tc rowSpan="2">
                  <a:txBody>
                    <a:bodyPr/>
                    <a:lstStyle/>
                    <a:p>
                      <a:pPr marL="0" algn="just"/>
                      <a:r>
                        <a:rPr lang="zh-CN" altLang="en-US" sz="1400" kern="100">
                          <a:effectLst/>
                        </a:rPr>
                        <a:t>第二阶段</a:t>
                      </a:r>
                      <a:r>
                        <a:rPr lang="en-US" altLang="zh-CN" sz="1400" kern="100">
                          <a:effectLst/>
                        </a:rPr>
                        <a:t>——</a:t>
                      </a:r>
                      <a:r>
                        <a:rPr lang="zh-CN" altLang="en-US" sz="1400" kern="100">
                          <a:effectLst/>
                        </a:rPr>
                        <a:t>大学二年级</a:t>
                      </a:r>
                      <a:endParaRPr lang="zh-CN" altLang="en-US" sz="14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</a:rPr>
                        <a:t>（提升期）</a:t>
                      </a:r>
                      <a:endParaRPr lang="zh-CN" altLang="en-US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40" marR="46640" marT="31093" marB="31093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确定主攻方向，全面培养生涯能力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40" marR="46640" marT="31093" marB="3109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90881"/>
                  </a:ext>
                </a:extLst>
              </a:tr>
              <a:tr h="1259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</a:rPr>
                        <a:t>（</a:t>
                      </a:r>
                      <a:r>
                        <a:rPr lang="en-US" altLang="zh-CN" sz="1400" kern="100">
                          <a:effectLst/>
                        </a:rPr>
                        <a:t>1</a:t>
                      </a:r>
                      <a:r>
                        <a:rPr lang="zh-CN" altLang="en-US" sz="1400" kern="100">
                          <a:effectLst/>
                        </a:rPr>
                        <a:t>）积极参加学生会或社团工作，培养自己的组织协调能力和团队合作精神，提升自己的综合素质。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</a:rPr>
                        <a:t>（</a:t>
                      </a:r>
                      <a:r>
                        <a:rPr lang="en-US" altLang="zh-CN" sz="1400" kern="100">
                          <a:effectLst/>
                        </a:rPr>
                        <a:t>2</a:t>
                      </a:r>
                      <a:r>
                        <a:rPr lang="zh-CN" altLang="en-US" sz="1400" kern="100">
                          <a:effectLst/>
                        </a:rPr>
                        <a:t>）尝试兼职、实习等，积累一定的职业经验。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</a:rPr>
                        <a:t>（</a:t>
                      </a:r>
                      <a:r>
                        <a:rPr lang="en-US" altLang="zh-CN" sz="1400" kern="100">
                          <a:effectLst/>
                        </a:rPr>
                        <a:t>3</a:t>
                      </a:r>
                      <a:r>
                        <a:rPr lang="zh-CN" altLang="en-US" sz="1400" kern="100">
                          <a:effectLst/>
                        </a:rPr>
                        <a:t>）加强专业知识学习的同时，考取与职业目标相关的职业资格证书。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</a:rPr>
                        <a:t>（</a:t>
                      </a:r>
                      <a:r>
                        <a:rPr lang="en-US" altLang="zh-CN" sz="1400" kern="100">
                          <a:effectLst/>
                        </a:rPr>
                        <a:t>4</a:t>
                      </a:r>
                      <a:r>
                        <a:rPr lang="zh-CN" altLang="en-US" sz="1400" kern="100">
                          <a:effectLst/>
                        </a:rPr>
                        <a:t>）扩大校内外交际圈，加强与校友、职场人士的交往，提前参加校园招聘会，与用人单位招聘人员进行沟通。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</a:rPr>
                        <a:t> </a:t>
                      </a:r>
                      <a:endParaRPr lang="zh-CN" altLang="en-US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40" marR="46640" marT="31093" marB="31093"/>
                </a:tc>
                <a:extLst>
                  <a:ext uri="{0D108BD9-81ED-4DB2-BD59-A6C34878D82A}">
                    <a16:rowId xmlns:a16="http://schemas.microsoft.com/office/drawing/2014/main" val="2857482417"/>
                  </a:ext>
                </a:extLst>
              </a:tr>
              <a:tr h="222835">
                <a:tc rowSpan="2">
                  <a:txBody>
                    <a:bodyPr/>
                    <a:lstStyle/>
                    <a:p>
                      <a:pPr marL="0" algn="just"/>
                      <a:r>
                        <a:rPr lang="zh-CN" altLang="en-US" sz="1400" kern="100" dirty="0">
                          <a:effectLst/>
                        </a:rPr>
                        <a:t>第三阶段</a:t>
                      </a:r>
                      <a:r>
                        <a:rPr lang="en-US" altLang="zh-CN" sz="1400" kern="100" dirty="0">
                          <a:effectLst/>
                        </a:rPr>
                        <a:t>——</a:t>
                      </a:r>
                      <a:r>
                        <a:rPr lang="zh-CN" altLang="en-US" sz="1400" kern="100" dirty="0">
                          <a:effectLst/>
                        </a:rPr>
                        <a:t>大学三年级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（冲刺期）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40" marR="46640" marT="31093" marB="31093"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掌握就业资讯，实现求职目标。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40" marR="46640" marT="31093" marB="3109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655845"/>
                  </a:ext>
                </a:extLst>
              </a:tr>
              <a:tr h="12592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Times New Roman" panose="02020603050405020304" pitchFamily="18" charset="0"/>
                        <a:buNone/>
                      </a:pPr>
                      <a:r>
                        <a:rPr lang="zh-CN" altLang="en-US" sz="1400" kern="100" dirty="0">
                          <a:effectLst/>
                        </a:rPr>
                        <a:t>（</a:t>
                      </a:r>
                      <a:r>
                        <a:rPr lang="en-US" altLang="zh-CN" sz="1400" kern="100" dirty="0">
                          <a:effectLst/>
                        </a:rPr>
                        <a:t>1</a:t>
                      </a:r>
                      <a:r>
                        <a:rPr lang="zh-CN" altLang="en-US" sz="1400" kern="100" dirty="0">
                          <a:effectLst/>
                        </a:rPr>
                        <a:t>）学习求职技巧，学会制作简历、求职信，了解面试技巧和职场礼仪。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</a:t>
                      </a:r>
                      <a:r>
                        <a:rPr lang="en-US" altLang="zh-CN" sz="1400" kern="100" dirty="0">
                          <a:effectLst/>
                        </a:rPr>
                        <a:t>2</a:t>
                      </a:r>
                      <a:r>
                        <a:rPr lang="zh-CN" altLang="en-US" sz="1400" kern="100" dirty="0">
                          <a:effectLst/>
                        </a:rPr>
                        <a:t>）留意学校就业指导中心通知和其它重要的招聘渠道，不要遗漏关键的招聘信息。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</a:t>
                      </a:r>
                      <a:r>
                        <a:rPr lang="en-US" altLang="zh-CN" sz="1400" kern="100" dirty="0">
                          <a:effectLst/>
                        </a:rPr>
                        <a:t>3</a:t>
                      </a:r>
                      <a:r>
                        <a:rPr lang="zh-CN" altLang="en-US" sz="1400" kern="100" dirty="0">
                          <a:effectLst/>
                        </a:rPr>
                        <a:t>）登录招聘单位网站或通过咨询、访谈等方式，了解招聘单位的相关信息，为面试做好准备。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</a:t>
                      </a:r>
                      <a:r>
                        <a:rPr lang="en-US" altLang="zh-CN" sz="1400" kern="100" dirty="0">
                          <a:effectLst/>
                        </a:rPr>
                        <a:t>4</a:t>
                      </a:r>
                      <a:r>
                        <a:rPr lang="zh-CN" altLang="en-US" sz="1400" kern="100" dirty="0">
                          <a:effectLst/>
                        </a:rPr>
                        <a:t>）选择实用性高的毕业设计题目，借机证明自己的应用研究能力。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（</a:t>
                      </a:r>
                      <a:r>
                        <a:rPr lang="en-US" altLang="zh-CN" sz="1400" kern="100" dirty="0">
                          <a:effectLst/>
                        </a:rPr>
                        <a:t>5</a:t>
                      </a:r>
                      <a:r>
                        <a:rPr lang="zh-CN" altLang="en-US" sz="1400" kern="100" dirty="0">
                          <a:effectLst/>
                        </a:rPr>
                        <a:t>）积极完成实习任务和毕业设计，把就业和创业能力贯穿到寻找工作的过程中。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40" marR="46640" marT="31093" marB="31093"/>
                </a:tc>
                <a:extLst>
                  <a:ext uri="{0D108BD9-81ED-4DB2-BD59-A6C34878D82A}">
                    <a16:rowId xmlns:a16="http://schemas.microsoft.com/office/drawing/2014/main" val="8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6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5DA45D-5858-4E9F-8DBC-A4FB94BC0B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5635648" cy="996170"/>
          </a:xfrm>
        </p:spPr>
        <p:txBody>
          <a:bodyPr/>
          <a:lstStyle/>
          <a:p>
            <a:r>
              <a:rPr lang="zh-CN" altLang="en-US" dirty="0"/>
              <a:t>高职生学业规划的制订步骤</a:t>
            </a:r>
          </a:p>
          <a:p>
            <a:endParaRPr lang="zh-CN" altLang="en-US" dirty="0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B9C1A6F-86D2-4E78-80E1-D084E3AC1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608613"/>
              </p:ext>
            </p:extLst>
          </p:nvPr>
        </p:nvGraphicFramePr>
        <p:xfrm>
          <a:off x="2964655" y="2364258"/>
          <a:ext cx="6599475" cy="302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37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3AE679-21E6-4D46-94F3-B055982A1A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650" y="1979391"/>
            <a:ext cx="2496550" cy="3448123"/>
          </a:xfrm>
        </p:spPr>
        <p:txBody>
          <a:bodyPr/>
          <a:lstStyle/>
          <a:p>
            <a:r>
              <a:rPr lang="zh-CN" altLang="en-US" dirty="0"/>
              <a:t>案例：</a:t>
            </a:r>
            <a:endParaRPr lang="en-US" altLang="zh-CN" dirty="0"/>
          </a:p>
          <a:p>
            <a:r>
              <a:rPr lang="zh-CN" altLang="en-US" dirty="0"/>
              <a:t>晓燕的大学三年学业规划</a:t>
            </a:r>
          </a:p>
          <a:p>
            <a:r>
              <a:rPr lang="zh-CN" altLang="en-US" dirty="0"/>
              <a:t>女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物流管理专业</a:t>
            </a:r>
          </a:p>
          <a:p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D450DF7-2523-4A80-BC6B-EC65EE559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241692"/>
              </p:ext>
            </p:extLst>
          </p:nvPr>
        </p:nvGraphicFramePr>
        <p:xfrm>
          <a:off x="3188043" y="267480"/>
          <a:ext cx="7257535" cy="6323040"/>
        </p:xfrm>
        <a:graphic>
          <a:graphicData uri="http://schemas.openxmlformats.org/drawingml/2006/table">
            <a:tbl>
              <a:tblPr/>
              <a:tblGrid>
                <a:gridCol w="390610">
                  <a:extLst>
                    <a:ext uri="{9D8B030D-6E8A-4147-A177-3AD203B41FA5}">
                      <a16:colId xmlns:a16="http://schemas.microsoft.com/office/drawing/2014/main" val="1500179109"/>
                    </a:ext>
                  </a:extLst>
                </a:gridCol>
                <a:gridCol w="757783">
                  <a:extLst>
                    <a:ext uri="{9D8B030D-6E8A-4147-A177-3AD203B41FA5}">
                      <a16:colId xmlns:a16="http://schemas.microsoft.com/office/drawing/2014/main" val="3624845473"/>
                    </a:ext>
                  </a:extLst>
                </a:gridCol>
                <a:gridCol w="6109142">
                  <a:extLst>
                    <a:ext uri="{9D8B030D-6E8A-4147-A177-3AD203B41FA5}">
                      <a16:colId xmlns:a16="http://schemas.microsoft.com/office/drawing/2014/main" val="601355114"/>
                    </a:ext>
                  </a:extLst>
                </a:gridCol>
              </a:tblGrid>
              <a:tr h="12146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</a:t>
                      </a:r>
                      <a:endParaRPr lang="zh-CN" altLang="en-US" sz="11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具体安排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591021"/>
                  </a:ext>
                </a:extLst>
              </a:tr>
              <a:tr h="108769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在校期间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尽快适应大学生活，培养自主学习能力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初步了解物流专业的全部课程，并对比我校人才培养方案要求，查找差距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、专业课程学期平均分达到</a:t>
                      </a:r>
                      <a:r>
                        <a:rPr lang="en-US" altLang="zh-CN" sz="11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85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分以上，努力学习计算机相关知识；提高英语水平，大一上学期争取通过</a:t>
                      </a:r>
                      <a:r>
                        <a:rPr lang="en-US" altLang="zh-CN" sz="11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级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、考取</a:t>
                      </a:r>
                      <a:r>
                        <a:rPr lang="zh-CN" altLang="en-US" sz="11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省高校计算机等级考试；提高英语水平，大一下学期通过四级</a:t>
                      </a:r>
                      <a:r>
                        <a:rPr lang="en-US" altLang="zh-CN" sz="11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CET-4</a:t>
                      </a: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454706"/>
                  </a:ext>
                </a:extLst>
              </a:tr>
              <a:tr h="5079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放假期间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 marR="0" indent="-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寒假：参加物流方面的实践，争取去参观一间物流企业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10795" marR="0" indent="-1016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暑假：参加物流公司实习，实习</a:t>
                      </a:r>
                      <a:r>
                        <a:rPr lang="en-US" altLang="zh-CN" sz="11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个月并研究物流公司的各个岗位设置及对人才招聘的要求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863881"/>
                  </a:ext>
                </a:extLst>
              </a:tr>
              <a:tr h="147418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大二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在校期间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AutoNum type="arabicPeriod"/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增加对专业的学习兴趣，学好专业必修课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、选择自己感兴趣的选修课：演讲与口才、社交礼仪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、根据暑假物流公司的实习，学习相关拓展知识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、争取大二下学期通过六级</a:t>
                      </a:r>
                      <a:r>
                        <a:rPr lang="en-US" altLang="zh-CN" sz="11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CET-6;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学有余力通过会计从业资格证书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、熟练掌握常用的办公软件</a:t>
                      </a:r>
                      <a:r>
                        <a:rPr lang="en-US" altLang="zh-CN" sz="11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word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1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ppt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1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execl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、开展物流专业市场调查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、考取助理物流师资格、清关职业资格证书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、调查所在学院的校内物流运营状况，写明调查报告，争取参加校内挑战杯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397530"/>
                  </a:ext>
                </a:extLst>
              </a:tr>
              <a:tr h="3147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放假期间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寒假：进入顺丰驻点运营的实习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66700" marR="0" indent="-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暑假：到顺丰速运公司</a:t>
                      </a:r>
                      <a:r>
                        <a:rPr lang="en-US" altLang="zh-CN" sz="11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联邦快递公司实习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930164"/>
                  </a:ext>
                </a:extLst>
              </a:tr>
              <a:tr h="108769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大三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在校期间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、完成校内课程，反思实践差距，寻找知识突破口</a:t>
                      </a:r>
                      <a:endParaRPr lang="zh-CN" altLang="en-US" sz="11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、搜集各种相关职业信息，为就业或创业做准备</a:t>
                      </a:r>
                      <a:endParaRPr lang="zh-CN" altLang="en-US" sz="11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、成立物流实践团队，并与校内超市开展校内物流配送计划</a:t>
                      </a:r>
                      <a:endParaRPr lang="zh-CN" altLang="en-US" sz="11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、参加企业的顶岗实习，锻炼自己的实际工作能力</a:t>
                      </a:r>
                      <a:endParaRPr lang="zh-CN" altLang="en-US" sz="11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、学会制作个人简历与撰写求职信，进行面试训练，锻炼求职与应聘能力</a:t>
                      </a:r>
                      <a:endParaRPr lang="zh-CN" altLang="en-US" sz="11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、理论联系实际，完成毕业设计</a:t>
                      </a:r>
                      <a:endParaRPr lang="zh-CN" altLang="en-US" sz="11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552090"/>
                  </a:ext>
                </a:extLst>
              </a:tr>
              <a:tr h="2180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寒假</a:t>
                      </a:r>
                      <a:endParaRPr lang="zh-CN" altLang="en-US" sz="11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1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利用寒假梳理自己三年的积累，准备下学期的顶岗实习</a:t>
                      </a:r>
                      <a:endParaRPr lang="zh-CN" altLang="en-US" sz="11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41" marR="25441" marT="16961" marB="169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28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42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DCA1ACE-F0C6-4ADF-9BF8-69DE17D59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4655" y="638934"/>
            <a:ext cx="3962400" cy="480131"/>
          </a:xfrm>
        </p:spPr>
        <p:txBody>
          <a:bodyPr/>
          <a:lstStyle/>
          <a:p>
            <a:r>
              <a:rPr lang="zh-CN" altLang="en-US" dirty="0"/>
              <a:t>名人名言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C5CD1F-8F90-4299-AA24-CB8DB22C8482}"/>
              </a:ext>
            </a:extLst>
          </p:cNvPr>
          <p:cNvSpPr txBox="1"/>
          <p:nvPr/>
        </p:nvSpPr>
        <p:spPr>
          <a:xfrm>
            <a:off x="2281880" y="2183027"/>
            <a:ext cx="8822725" cy="222971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不要努力成为一个成功者，要努力成为一个有价值的人。</a:t>
            </a:r>
          </a:p>
          <a:p>
            <a:pPr algn="r">
              <a:lnSpc>
                <a:spcPct val="150000"/>
              </a:lnSpc>
            </a:pPr>
            <a:r>
              <a:rPr lang="en-US" altLang="zh-CN" sz="3200" dirty="0"/>
              <a:t>——</a:t>
            </a:r>
            <a:r>
              <a:rPr lang="zh-CN" altLang="en-US" sz="3200" dirty="0"/>
              <a:t>爱因斯坦</a:t>
            </a:r>
          </a:p>
        </p:txBody>
      </p:sp>
    </p:spTree>
    <p:extLst>
      <p:ext uri="{BB962C8B-B14F-4D97-AF65-F5344CB8AC3E}">
        <p14:creationId xmlns:p14="http://schemas.microsoft.com/office/powerpoint/2010/main" val="346691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3730774" y="990851"/>
            <a:ext cx="5454415" cy="996170"/>
          </a:xfrm>
        </p:spPr>
        <p:txBody>
          <a:bodyPr/>
          <a:lstStyle/>
          <a:p>
            <a:r>
              <a:rPr lang="zh-CN" altLang="en-US" dirty="0"/>
              <a:t>活动与拓展  高职学业规划体验</a:t>
            </a:r>
          </a:p>
          <a:p>
            <a:endParaRPr lang="zh-CN" altLang="en-US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362891"/>
              </p:ext>
            </p:extLst>
          </p:nvPr>
        </p:nvGraphicFramePr>
        <p:xfrm>
          <a:off x="2228335" y="2421923"/>
          <a:ext cx="7735330" cy="156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686364" y="990851"/>
            <a:ext cx="3962400" cy="478155"/>
          </a:xfrm>
        </p:spPr>
        <p:txBody>
          <a:bodyPr/>
          <a:lstStyle/>
          <a:p>
            <a:r>
              <a:rPr lang="zh-CN" altLang="en-US" dirty="0"/>
              <a:t>思考与讨论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105498"/>
              </p:ext>
            </p:extLst>
          </p:nvPr>
        </p:nvGraphicFramePr>
        <p:xfrm>
          <a:off x="2228335" y="2421923"/>
          <a:ext cx="8373762" cy="246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92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654" y="628386"/>
            <a:ext cx="6508859" cy="2343206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dirty="0">
                <a:sym typeface="+mn-ea"/>
              </a:rPr>
              <a:t>第二节 </a:t>
            </a:r>
            <a:endParaRPr lang="en-US" altLang="zh-CN" sz="4800">
              <a:sym typeface="+mn-ea"/>
            </a:endParaRPr>
          </a:p>
          <a:p>
            <a:r>
              <a:rPr lang="zh-CN" altLang="en-US" sz="4800">
                <a:sym typeface="+mn-ea"/>
              </a:rPr>
              <a:t>开启</a:t>
            </a:r>
            <a:r>
              <a:rPr lang="zh-CN" altLang="en-US" sz="4800" dirty="0">
                <a:sym typeface="+mn-ea"/>
              </a:rPr>
              <a:t>生涯大门</a:t>
            </a:r>
            <a:endParaRPr lang="zh-CN" altLang="en-US" sz="4800" dirty="0"/>
          </a:p>
          <a:p>
            <a:endParaRPr lang="zh-CN" altLang="en-US" sz="48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815" y="628650"/>
            <a:ext cx="8742680" cy="99617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案例分析  </a:t>
            </a:r>
            <a:r>
              <a:rPr lang="zh-CN" altLang="en-US" i="1" dirty="0">
                <a:solidFill>
                  <a:schemeClr val="tx1"/>
                </a:solidFill>
              </a:rPr>
              <a:t>不知道自己要什么的李想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89961" y="2802056"/>
            <a:ext cx="364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YOUR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TITLE HERE ADD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9300" y="1554875"/>
            <a:ext cx="10693400" cy="501930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       2015</a:t>
            </a:r>
            <a:r>
              <a:rPr lang="zh-CN" altLang="en-US" sz="2400" dirty="0"/>
              <a:t>年毕业于广东某高职院校的李想，在</a:t>
            </a:r>
            <a:r>
              <a:rPr lang="en-US" altLang="zh-CN" sz="2400" dirty="0"/>
              <a:t>2018</a:t>
            </a:r>
            <a:r>
              <a:rPr lang="zh-CN" altLang="en-US" sz="2400" dirty="0"/>
              <a:t>年</a:t>
            </a:r>
            <a:r>
              <a:rPr lang="en-US" altLang="zh-CN" sz="2400" dirty="0"/>
              <a:t>4</a:t>
            </a:r>
            <a:r>
              <a:rPr lang="zh-CN" altLang="en-US" sz="2400" dirty="0"/>
              <a:t>月份又来到了招聘会。这已经是他连续三年都来到招聘会的现场。毕业三年了，每一年，他都会来到招聘会的重新求职，求职的过程让他有点错愕，也有一点彷徨，自己也曾戏谑地说：“不知道自己明年还会不会来这个招聘会。”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        在招聘会的现场，他左顾右盼，徘徊良久后向深圳某建筑公司申请了土木建筑的岗位。李想的专业是建筑工程技术专业，大学所学课程也门门优秀，是学校学生会宣传部长，所学专业也很对口，况且工作两年多了，有一定的实际工作经验，按理说用人单位应该非常乐意接收。但，招聘公司看过他的个人简历后，委婉地拒绝了李想的申请。</a:t>
            </a:r>
          </a:p>
        </p:txBody>
      </p:sp>
    </p:spTree>
    <p:extLst>
      <p:ext uri="{BB962C8B-B14F-4D97-AF65-F5344CB8AC3E}">
        <p14:creationId xmlns:p14="http://schemas.microsoft.com/office/powerpoint/2010/main" val="22829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C20AB-3CB9-4A1B-B2C5-AF95E45F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953" y="65902"/>
            <a:ext cx="7257746" cy="65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8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471647" y="3001061"/>
            <a:ext cx="6018341" cy="701731"/>
          </a:xfrm>
        </p:spPr>
        <p:txBody>
          <a:bodyPr wrap="square"/>
          <a:lstStyle/>
          <a:p>
            <a:r>
              <a:rPr lang="zh-CN" altLang="en-US" sz="4400" dirty="0">
                <a:solidFill>
                  <a:schemeClr val="bg1"/>
                </a:solidFill>
              </a:rPr>
              <a:t>什么是生涯？</a:t>
            </a:r>
          </a:p>
        </p:txBody>
      </p:sp>
      <p:sp>
        <p:nvSpPr>
          <p:cNvPr id="3" name="文本占位符 6">
            <a:extLst>
              <a:ext uri="{FF2B5EF4-FFF2-40B4-BE49-F238E27FC236}">
                <a16:creationId xmlns:a16="http://schemas.microsoft.com/office/drawing/2014/main" id="{C839F2F2-D900-46C7-B4E1-6D3A9F1C887E}"/>
              </a:ext>
            </a:extLst>
          </p:cNvPr>
          <p:cNvSpPr txBox="1">
            <a:spLocks/>
          </p:cNvSpPr>
          <p:nvPr/>
        </p:nvSpPr>
        <p:spPr>
          <a:xfrm>
            <a:off x="2956783" y="715061"/>
            <a:ext cx="5464810" cy="14393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tx2"/>
                </a:solidFill>
              </a:rPr>
              <a:t>一、生涯与职业生涯</a:t>
            </a:r>
          </a:p>
          <a:p>
            <a:endParaRPr lang="zh-CN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49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BA1412-1008-4B2D-A4BD-4E8447CA77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996170"/>
          </a:xfrm>
        </p:spPr>
        <p:txBody>
          <a:bodyPr/>
          <a:lstStyle/>
          <a:p>
            <a:r>
              <a:rPr lang="zh-CN" altLang="en-US" dirty="0"/>
              <a:t>（一）什么是生涯</a:t>
            </a:r>
          </a:p>
          <a:p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44F907-DF14-47E9-B733-83D54905200B}"/>
              </a:ext>
            </a:extLst>
          </p:cNvPr>
          <p:cNvSpPr/>
          <p:nvPr/>
        </p:nvSpPr>
        <p:spPr>
          <a:xfrm>
            <a:off x="2463114" y="2459207"/>
            <a:ext cx="8905103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b="1" kern="100" dirty="0">
                <a:latin typeface="+mj-ea"/>
                <a:ea typeface="+mj-ea"/>
                <a:cs typeface="Times New Roman" panose="02020603050405020304" pitchFamily="18" charset="0"/>
              </a:rPr>
              <a:t>生涯</a:t>
            </a:r>
            <a:endParaRPr lang="en-US" altLang="zh-CN" sz="24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2400" b="1" kern="100" dirty="0">
                <a:latin typeface="+mj-ea"/>
                <a:ea typeface="+mj-ea"/>
                <a:cs typeface="Times New Roman" panose="02020603050405020304" pitchFamily="18" charset="0"/>
              </a:rPr>
              <a:t>      是个人通过从事工作所创造出的一个有目的的、延续一定时间的生活模式。</a:t>
            </a:r>
          </a:p>
        </p:txBody>
      </p:sp>
    </p:spTree>
    <p:extLst>
      <p:ext uri="{BB962C8B-B14F-4D97-AF65-F5344CB8AC3E}">
        <p14:creationId xmlns:p14="http://schemas.microsoft.com/office/powerpoint/2010/main" val="2522319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471647" y="3001061"/>
            <a:ext cx="6018341" cy="701731"/>
          </a:xfrm>
        </p:spPr>
        <p:txBody>
          <a:bodyPr wrap="square"/>
          <a:lstStyle/>
          <a:p>
            <a:r>
              <a:rPr lang="zh-CN" altLang="en-US" sz="4400" dirty="0">
                <a:solidFill>
                  <a:schemeClr val="bg1"/>
                </a:solidFill>
              </a:rPr>
              <a:t>什么是职业生涯？</a:t>
            </a:r>
          </a:p>
        </p:txBody>
      </p:sp>
      <p:sp>
        <p:nvSpPr>
          <p:cNvPr id="3" name="文本占位符 6">
            <a:extLst>
              <a:ext uri="{FF2B5EF4-FFF2-40B4-BE49-F238E27FC236}">
                <a16:creationId xmlns:a16="http://schemas.microsoft.com/office/drawing/2014/main" id="{C839F2F2-D900-46C7-B4E1-6D3A9F1C887E}"/>
              </a:ext>
            </a:extLst>
          </p:cNvPr>
          <p:cNvSpPr txBox="1">
            <a:spLocks/>
          </p:cNvSpPr>
          <p:nvPr/>
        </p:nvSpPr>
        <p:spPr>
          <a:xfrm>
            <a:off x="2956783" y="715061"/>
            <a:ext cx="5464810" cy="14393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tx2"/>
                </a:solidFill>
              </a:rPr>
              <a:t>一、生涯与职业生涯</a:t>
            </a:r>
          </a:p>
          <a:p>
            <a:endParaRPr lang="zh-CN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31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39D0D5A-6229-4301-AE7B-7C2EE9A56A0D}"/>
              </a:ext>
            </a:extLst>
          </p:cNvPr>
          <p:cNvSpPr/>
          <p:nvPr/>
        </p:nvSpPr>
        <p:spPr>
          <a:xfrm>
            <a:off x="2821530" y="1199562"/>
            <a:ext cx="4814138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“</a:t>
            </a:r>
            <a:r>
              <a:rPr lang="zh-CN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职业生涯是个体职业发展的历程。</a:t>
            </a:r>
            <a:r>
              <a:rPr lang="zh-CN" altLang="en-US" sz="2000" kern="100" dirty="0">
                <a:latin typeface="+mj-ea"/>
                <a:ea typeface="+mj-ea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文本占位符 3">
            <a:extLst>
              <a:ext uri="{FF2B5EF4-FFF2-40B4-BE49-F238E27FC236}">
                <a16:creationId xmlns:a16="http://schemas.microsoft.com/office/drawing/2014/main" id="{140798FA-4F85-4D10-947B-B7A13D4F9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3" y="628650"/>
            <a:ext cx="3962400" cy="996170"/>
          </a:xfrm>
        </p:spPr>
        <p:txBody>
          <a:bodyPr/>
          <a:lstStyle/>
          <a:p>
            <a:r>
              <a:rPr lang="zh-CN" altLang="en-US" dirty="0"/>
              <a:t>（二）什么是职业生涯</a:t>
            </a:r>
          </a:p>
          <a:p>
            <a:endParaRPr lang="zh-CN" altLang="en-US" dirty="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26DCC373-158B-427E-997D-496D923FE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01576"/>
              </p:ext>
            </p:extLst>
          </p:nvPr>
        </p:nvGraphicFramePr>
        <p:xfrm>
          <a:off x="3284220" y="1841713"/>
          <a:ext cx="7375542" cy="4492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5542">
                  <a:extLst>
                    <a:ext uri="{9D8B030D-6E8A-4147-A177-3AD203B41FA5}">
                      <a16:colId xmlns:a16="http://schemas.microsoft.com/office/drawing/2014/main" val="2429684753"/>
                    </a:ext>
                  </a:extLst>
                </a:gridCol>
              </a:tblGrid>
              <a:tr h="41307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课堂活动   职业生涯关注的四个问题 </a:t>
                      </a:r>
                      <a:endParaRPr lang="zh-CN" alt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1.</a:t>
                      </a:r>
                      <a:r>
                        <a:rPr lang="zh-CN" altLang="en-US" sz="1400" kern="100" dirty="0">
                          <a:effectLst/>
                        </a:rPr>
                        <a:t>我是谁？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我是一个什么样的人？我喜欢什么？我能够做什么？我看中什么？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 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2.</a:t>
                      </a:r>
                      <a:r>
                        <a:rPr lang="zh-CN" altLang="en-US" sz="1400" kern="100" dirty="0">
                          <a:effectLst/>
                        </a:rPr>
                        <a:t>我在哪里？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我处在什么样的环境？我能在这里做些什么？像我这样的人如何在环境中发挥最大功能？我所处的环境、社会群体、工作世界、经济情况如何？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 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3.</a:t>
                      </a:r>
                      <a:r>
                        <a:rPr lang="zh-CN" altLang="en-US" sz="1400" kern="100" dirty="0">
                          <a:effectLst/>
                        </a:rPr>
                        <a:t>我到哪里去？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我的明天和未来是什么样子的？我如何选择和决定我的生涯目标？怎样才能找到一个安身立命的方向？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 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4.</a:t>
                      </a:r>
                      <a:r>
                        <a:rPr lang="zh-CN" altLang="en-US" sz="1400" kern="100" dirty="0">
                          <a:effectLst/>
                        </a:rPr>
                        <a:t>我如何到达？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</a:rPr>
                        <a:t>我如何才能成为我想成为的自己？我的生涯路径、生涯规划与行动该怎么做？</a:t>
                      </a:r>
                      <a:endParaRPr lang="zh-CN" altLang="en-US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1556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976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DCA1ACE-F0C6-4ADF-9BF8-69DE17D59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4655" y="638934"/>
            <a:ext cx="3962400" cy="480131"/>
          </a:xfrm>
        </p:spPr>
        <p:txBody>
          <a:bodyPr/>
          <a:lstStyle/>
          <a:p>
            <a:r>
              <a:rPr lang="zh-CN" altLang="en-US" dirty="0"/>
              <a:t>名人名言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C5CD1F-8F90-4299-AA24-CB8DB22C8482}"/>
              </a:ext>
            </a:extLst>
          </p:cNvPr>
          <p:cNvSpPr txBox="1"/>
          <p:nvPr/>
        </p:nvSpPr>
        <p:spPr>
          <a:xfrm>
            <a:off x="2281880" y="2183027"/>
            <a:ext cx="8822725" cy="222971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不去掌控你的生涯规划，就是让你的存在成为一种偶然。</a:t>
            </a:r>
          </a:p>
          <a:p>
            <a:pPr algn="r">
              <a:lnSpc>
                <a:spcPct val="150000"/>
              </a:lnSpc>
            </a:pPr>
            <a:r>
              <a:rPr lang="en-US" altLang="zh-CN" sz="3200" dirty="0"/>
              <a:t>——</a:t>
            </a:r>
            <a:r>
              <a:rPr lang="zh-CN" altLang="en-US" sz="3200" dirty="0"/>
              <a:t>欧文</a:t>
            </a:r>
            <a:r>
              <a:rPr lang="en-US" altLang="zh-CN" sz="3200" dirty="0"/>
              <a:t>·</a:t>
            </a:r>
            <a:r>
              <a:rPr lang="zh-CN" altLang="en-US" sz="3200" dirty="0"/>
              <a:t>亚隆</a:t>
            </a:r>
            <a:r>
              <a:rPr lang="en-US" altLang="zh-CN" sz="3200" dirty="0"/>
              <a:t>《</a:t>
            </a:r>
            <a:r>
              <a:rPr lang="zh-CN" altLang="en-US" sz="3200" dirty="0"/>
              <a:t>当尼采哭泣</a:t>
            </a:r>
            <a:r>
              <a:rPr lang="en-US" altLang="zh-CN" sz="3200" dirty="0"/>
              <a:t>》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09360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>
            <a:extLst>
              <a:ext uri="{FF2B5EF4-FFF2-40B4-BE49-F238E27FC236}">
                <a16:creationId xmlns:a16="http://schemas.microsoft.com/office/drawing/2014/main" id="{140798FA-4F85-4D10-947B-B7A13D4F9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3" y="628650"/>
            <a:ext cx="3962400" cy="996170"/>
          </a:xfrm>
        </p:spPr>
        <p:txBody>
          <a:bodyPr/>
          <a:lstStyle/>
          <a:p>
            <a:r>
              <a:rPr lang="zh-CN" altLang="en-US" dirty="0"/>
              <a:t>（三）职业生涯的作用</a:t>
            </a:r>
          </a:p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7D2A3C-7AA8-4D81-831B-2D713608AD0C}"/>
              </a:ext>
            </a:extLst>
          </p:cNvPr>
          <p:cNvSpPr/>
          <p:nvPr/>
        </p:nvSpPr>
        <p:spPr>
          <a:xfrm>
            <a:off x="3048000" y="1896625"/>
            <a:ext cx="6096000" cy="42553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1.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以既有的成就为基础，确立人生的方向，提供奋斗的策略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2.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突破生活的束缚，塑造清新充实的自我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3.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准确评价个人的特点和强项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4.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评估个人目标和现状的差距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5.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准确定位职业方向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6.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重新认识自身的价值并使其增值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7.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发现新的职业机遇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8.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增强职业竞争力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9.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将个人、事业与家庭联系起来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10.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扬长避短，发挥职业竞争力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11.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了解就业市场，科学合理地选择行业和职业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12.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提升个人实力，获得长期职业发展优势</a:t>
            </a:r>
            <a:endParaRPr lang="zh-CN" altLang="en-US" sz="1400" kern="100" dirty="0">
              <a:latin typeface="+mj-ea"/>
              <a:ea typeface="+mj-ea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1400" kern="100" dirty="0">
                <a:solidFill>
                  <a:srgbClr val="231F20"/>
                </a:solidFill>
                <a:latin typeface="+mj-ea"/>
                <a:ea typeface="+mj-ea"/>
              </a:rPr>
              <a:t>13.</a:t>
            </a:r>
            <a:r>
              <a:rPr lang="zh-CN" altLang="en-US" sz="1400" kern="100" dirty="0">
                <a:solidFill>
                  <a:srgbClr val="231F20"/>
                </a:solidFill>
                <a:latin typeface="+mj-ea"/>
                <a:ea typeface="+mj-ea"/>
              </a:rPr>
              <a:t>尽快适应工作，提高工作满意度，实现事业的成功</a:t>
            </a:r>
            <a:endParaRPr lang="zh-CN" altLang="en-US" sz="1400" kern="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42170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>
            <a:extLst>
              <a:ext uri="{FF2B5EF4-FFF2-40B4-BE49-F238E27FC236}">
                <a16:creationId xmlns:a16="http://schemas.microsoft.com/office/drawing/2014/main" id="{B9E2FE7E-E2C7-48DD-9D83-73C06BD7A07D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2963863" y="628650"/>
            <a:ext cx="5702342" cy="14393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tx2"/>
                </a:solidFill>
              </a:rPr>
              <a:t>二、职业生涯阶段</a:t>
            </a:r>
          </a:p>
          <a:p>
            <a:endParaRPr lang="zh-CN" altLang="en-US" sz="4400" dirty="0">
              <a:solidFill>
                <a:schemeClr val="tx2"/>
              </a:solidFill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F9C45F39-0E98-46D3-AE88-FB4F10D12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210341"/>
              </p:ext>
            </p:extLst>
          </p:nvPr>
        </p:nvGraphicFramePr>
        <p:xfrm>
          <a:off x="3078205" y="1655803"/>
          <a:ext cx="6848389" cy="4515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11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>
            <a:extLst>
              <a:ext uri="{FF2B5EF4-FFF2-40B4-BE49-F238E27FC236}">
                <a16:creationId xmlns:a16="http://schemas.microsoft.com/office/drawing/2014/main" id="{B9E2FE7E-E2C7-48DD-9D83-73C06BD7A07D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2963862" y="628650"/>
            <a:ext cx="7753565" cy="14393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tx2"/>
                </a:solidFill>
              </a:rPr>
              <a:t>三、如何进行职业生涯规划</a:t>
            </a:r>
          </a:p>
          <a:p>
            <a:endParaRPr lang="zh-CN" altLang="en-US" sz="4400" dirty="0">
              <a:solidFill>
                <a:schemeClr val="tx2"/>
              </a:solidFill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E5075435-7B0C-4059-B723-C8F2FB8CD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38" y="2319853"/>
            <a:ext cx="57277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5AA893C1-B695-42AB-ABB4-D485E254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254" y="2590972"/>
            <a:ext cx="5509011" cy="252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lang="zh-CN" altLang="en-US" sz="2800" dirty="0">
                <a:ea typeface="微软雅黑" panose="020B0503020204020204" pitchFamily="34" charset="-122"/>
              </a:rPr>
              <a:t>是指根据职业生涯发展的阶段性而设定的目的和目标，并为实现这一目标而制订系统的实施计划的过程。</a:t>
            </a:r>
          </a:p>
        </p:txBody>
      </p:sp>
    </p:spTree>
    <p:extLst>
      <p:ext uri="{BB962C8B-B14F-4D97-AF65-F5344CB8AC3E}">
        <p14:creationId xmlns:p14="http://schemas.microsoft.com/office/powerpoint/2010/main" val="10235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BC4540D-C351-4405-8E51-3FE539F67C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95313" y="694289"/>
            <a:ext cx="7019606" cy="1217769"/>
          </a:xfrm>
        </p:spPr>
        <p:txBody>
          <a:bodyPr/>
          <a:lstStyle/>
          <a:p>
            <a:r>
              <a:rPr lang="zh-CN" altLang="en-US" sz="3600" dirty="0">
                <a:solidFill>
                  <a:schemeClr val="tx1"/>
                </a:solidFill>
              </a:rPr>
              <a:t>四、职业生涯规划常见基本理论</a:t>
            </a:r>
          </a:p>
          <a:p>
            <a:endParaRPr lang="zh-CN" alt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33A0EA6-709D-4C29-8C0E-F6B7C0684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731205"/>
              </p:ext>
            </p:extLst>
          </p:nvPr>
        </p:nvGraphicFramePr>
        <p:xfrm>
          <a:off x="3992605" y="1565189"/>
          <a:ext cx="7079049" cy="426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261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C94ACB-3176-4C60-89C9-53D00B6095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75185" y="4722591"/>
            <a:ext cx="8057572" cy="1771767"/>
          </a:xfrm>
        </p:spPr>
        <p:txBody>
          <a:bodyPr/>
          <a:lstStyle/>
          <a:p>
            <a:r>
              <a:rPr lang="zh-CN" altLang="en-US" b="0" dirty="0">
                <a:latin typeface="+mn-ea"/>
              </a:rPr>
              <a:t> 舒伯根据个人生涯的不同角色，划分了生涯彩虹图，对于个人自我分析、自我了解、自我实现有着很重要的意义，见生涯彩虹图</a:t>
            </a:r>
          </a:p>
          <a:p>
            <a:endParaRPr lang="zh-CN" altLang="en-US" b="0" dirty="0">
              <a:latin typeface="+mn-ea"/>
            </a:endParaRPr>
          </a:p>
        </p:txBody>
      </p:sp>
      <p:pic>
        <p:nvPicPr>
          <p:cNvPr id="5122" name="Picture 2" descr="C:\Users\lenovo\AppData\Local\Temp\ksohtml11868\wps2.png">
            <a:extLst>
              <a:ext uri="{FF2B5EF4-FFF2-40B4-BE49-F238E27FC236}">
                <a16:creationId xmlns:a16="http://schemas.microsoft.com/office/drawing/2014/main" id="{00D5F733-AA1E-4880-8AC6-5EC72D48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05" y="385634"/>
            <a:ext cx="6752502" cy="38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3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07CFA38-9124-491B-AAD4-6D6A234FB5D0}"/>
              </a:ext>
            </a:extLst>
          </p:cNvPr>
          <p:cNvGraphicFramePr>
            <a:graphicFrameLocks noGrp="1"/>
          </p:cNvGraphicFramePr>
          <p:nvPr/>
        </p:nvGraphicFramePr>
        <p:xfrm>
          <a:off x="2409344" y="1494817"/>
          <a:ext cx="8588169" cy="2780792"/>
        </p:xfrm>
        <a:graphic>
          <a:graphicData uri="http://schemas.openxmlformats.org/drawingml/2006/table">
            <a:tbl>
              <a:tblPr/>
              <a:tblGrid>
                <a:gridCol w="8588169">
                  <a:extLst>
                    <a:ext uri="{9D8B030D-6E8A-4147-A177-3AD203B41FA5}">
                      <a16:colId xmlns:a16="http://schemas.microsoft.com/office/drawing/2014/main" val="3097775688"/>
                    </a:ext>
                  </a:extLst>
                </a:gridCol>
              </a:tblGrid>
              <a:tr h="670757">
                <a:tc>
                  <a:txBody>
                    <a:bodyPr/>
                    <a:lstStyle/>
                    <a:p>
                      <a:pPr marL="0" marR="0" indent="26797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报数分组</a:t>
                      </a:r>
                      <a:endParaRPr lang="zh-CN" altLang="en-US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活动目的：用于讨论、完成小组作业等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活动时间：</a:t>
                      </a: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分钟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活动方法</a:t>
                      </a: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按照人数均分为</a:t>
                      </a: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组，然后大家从</a:t>
                      </a: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到</a:t>
                      </a: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循环报数，即：</a:t>
                      </a: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1,2,3……N</a:t>
                      </a: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1,2,3……N</a:t>
                      </a: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，报数结束后，所有数</a:t>
                      </a: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的一组，数</a:t>
                      </a: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的一组</a:t>
                      </a:r>
                      <a:r>
                        <a:rPr lang="en-US" alt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以此类推。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064965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97C15802-D0A2-4F20-AA77-4E6B0900428F}"/>
              </a:ext>
            </a:extLst>
          </p:cNvPr>
          <p:cNvSpPr/>
          <p:nvPr/>
        </p:nvSpPr>
        <p:spPr>
          <a:xfrm>
            <a:off x="393057" y="200236"/>
            <a:ext cx="383310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100" dirty="0">
                <a:latin typeface="+mj-ea"/>
                <a:ea typeface="+mj-ea"/>
                <a:cs typeface="Times New Roman" panose="02020603050405020304" pitchFamily="18" charset="0"/>
              </a:rPr>
              <a:t>课前活动</a:t>
            </a:r>
            <a:r>
              <a:rPr lang="en-US" altLang="zh-CN" sz="2800" b="1" kern="100" dirty="0"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en-US" sz="2800" b="1" kern="100" dirty="0">
                <a:latin typeface="+mj-ea"/>
                <a:ea typeface="+mj-ea"/>
                <a:cs typeface="Times New Roman" panose="02020603050405020304" pitchFamily="18" charset="0"/>
              </a:rPr>
              <a:t>破冰游戏</a:t>
            </a:r>
          </a:p>
        </p:txBody>
      </p:sp>
    </p:spTree>
    <p:extLst>
      <p:ext uri="{BB962C8B-B14F-4D97-AF65-F5344CB8AC3E}">
        <p14:creationId xmlns:p14="http://schemas.microsoft.com/office/powerpoint/2010/main" val="224550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3A84772-2B38-430F-917B-E382F82791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4654" y="628386"/>
            <a:ext cx="4877767" cy="996170"/>
          </a:xfrm>
        </p:spPr>
        <p:txBody>
          <a:bodyPr/>
          <a:lstStyle/>
          <a:p>
            <a:r>
              <a:rPr lang="zh-CN" altLang="en-US" kern="100" dirty="0"/>
              <a:t>课堂活动  中外生涯理论对比</a:t>
            </a:r>
          </a:p>
          <a:p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DC6B111-2F27-4959-A0FF-863D89B2B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42809"/>
              </p:ext>
            </p:extLst>
          </p:nvPr>
        </p:nvGraphicFramePr>
        <p:xfrm>
          <a:off x="2885645" y="1713470"/>
          <a:ext cx="8202485" cy="3774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2485">
                  <a:extLst>
                    <a:ext uri="{9D8B030D-6E8A-4147-A177-3AD203B41FA5}">
                      <a16:colId xmlns:a16="http://schemas.microsoft.com/office/drawing/2014/main" val="2716200631"/>
                    </a:ext>
                  </a:extLst>
                </a:gridCol>
              </a:tblGrid>
              <a:tr h="3774549">
                <a:tc>
                  <a:txBody>
                    <a:bodyPr/>
                    <a:lstStyle/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+mj-ea"/>
                          <a:ea typeface="+mj-ea"/>
                        </a:rPr>
                        <a:t>舒伯生涯彩虹图</a:t>
                      </a:r>
                      <a:r>
                        <a:rPr lang="en-US" altLang="zh-CN" sz="1600" kern="100" dirty="0">
                          <a:effectLst/>
                          <a:latin typeface="+mj-ea"/>
                          <a:ea typeface="+mj-ea"/>
                        </a:rPr>
                        <a:t>VS </a:t>
                      </a:r>
                      <a:r>
                        <a:rPr lang="zh-CN" altLang="en-US" sz="1600" kern="100" dirty="0">
                          <a:effectLst/>
                          <a:latin typeface="+mj-ea"/>
                          <a:ea typeface="+mj-ea"/>
                        </a:rPr>
                        <a:t>孔子</a:t>
                      </a:r>
                      <a:r>
                        <a:rPr lang="en-US" altLang="zh-CN" sz="1600" kern="100" dirty="0">
                          <a:effectLst/>
                          <a:latin typeface="+mj-ea"/>
                          <a:ea typeface="+mj-ea"/>
                        </a:rPr>
                        <a:t>《</a:t>
                      </a:r>
                      <a:r>
                        <a:rPr lang="zh-CN" altLang="en-US" sz="1600" kern="100" dirty="0">
                          <a:effectLst/>
                          <a:latin typeface="+mj-ea"/>
                          <a:ea typeface="+mj-ea"/>
                        </a:rPr>
                        <a:t>论语</a:t>
                      </a:r>
                      <a:r>
                        <a:rPr lang="en-US" altLang="zh-CN" sz="1600" kern="100" dirty="0">
                          <a:effectLst/>
                          <a:latin typeface="+mj-ea"/>
                          <a:ea typeface="+mj-ea"/>
                        </a:rPr>
                        <a:t>》</a:t>
                      </a:r>
                      <a:r>
                        <a:rPr lang="zh-CN" altLang="en-US" sz="1600" kern="100" dirty="0">
                          <a:effectLst/>
                          <a:latin typeface="+mj-ea"/>
                          <a:ea typeface="+mj-ea"/>
                        </a:rPr>
                        <a:t>：“吾，十有五，而志于学，三十而立，四十而不惑，五十而知天命，六十而耳顺，七十而从心所欲，不逾矩。”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+mj-ea"/>
                          <a:ea typeface="+mj-ea"/>
                        </a:rPr>
                        <a:t>孔子的意思是</a:t>
                      </a:r>
                      <a:r>
                        <a:rPr lang="en-US" altLang="zh-CN" sz="1600" kern="100" dirty="0">
                          <a:effectLst/>
                          <a:latin typeface="+mj-ea"/>
                          <a:ea typeface="+mj-ea"/>
                        </a:rPr>
                        <a:t>30</a:t>
                      </a:r>
                      <a:r>
                        <a:rPr lang="zh-CN" altLang="en-US" sz="1600" kern="100" dirty="0">
                          <a:effectLst/>
                          <a:latin typeface="+mj-ea"/>
                          <a:ea typeface="+mj-ea"/>
                        </a:rPr>
                        <a:t>岁而明确了自己的人生目标，四十岁对人生不断困惑，对于人生各种问题有了深入思考，</a:t>
                      </a:r>
                      <a:r>
                        <a:rPr lang="en-US" altLang="zh-CN" sz="1600" kern="100" dirty="0">
                          <a:effectLst/>
                          <a:latin typeface="+mj-ea"/>
                          <a:ea typeface="+mj-ea"/>
                        </a:rPr>
                        <a:t>50</a:t>
                      </a:r>
                      <a:r>
                        <a:rPr lang="zh-CN" altLang="en-US" sz="1600" kern="100" dirty="0">
                          <a:effectLst/>
                          <a:latin typeface="+mj-ea"/>
                          <a:ea typeface="+mj-ea"/>
                        </a:rPr>
                        <a:t>岁就会知道哪些事情能做、哪些事情不能做，</a:t>
                      </a:r>
                      <a:r>
                        <a:rPr lang="en-US" altLang="zh-CN" sz="1600" kern="100" dirty="0">
                          <a:effectLst/>
                          <a:latin typeface="+mj-ea"/>
                          <a:ea typeface="+mj-ea"/>
                        </a:rPr>
                        <a:t>60</a:t>
                      </a:r>
                      <a:r>
                        <a:rPr lang="zh-CN" altLang="en-US" sz="1600" kern="100" dirty="0">
                          <a:effectLst/>
                          <a:latin typeface="+mj-ea"/>
                          <a:ea typeface="+mj-ea"/>
                        </a:rPr>
                        <a:t>岁更能理解他人，</a:t>
                      </a:r>
                      <a:r>
                        <a:rPr lang="en-US" altLang="zh-CN" sz="1600" kern="100" dirty="0">
                          <a:effectLst/>
                          <a:latin typeface="+mj-ea"/>
                          <a:ea typeface="+mj-ea"/>
                        </a:rPr>
                        <a:t>70</a:t>
                      </a:r>
                      <a:r>
                        <a:rPr lang="zh-CN" altLang="en-US" sz="1600" kern="100" dirty="0">
                          <a:effectLst/>
                          <a:latin typeface="+mj-ea"/>
                          <a:ea typeface="+mj-ea"/>
                        </a:rPr>
                        <a:t>岁的时候能够随心所欲而行，而且不会跨越规矩。</a:t>
                      </a:r>
                    </a:p>
                    <a:p>
                      <a:pPr marL="0" marR="0" indent="26797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1600" b="1" kern="100" dirty="0">
                        <a:solidFill>
                          <a:schemeClr val="accent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26797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accent1"/>
                          </a:solidFill>
                          <a:effectLst/>
                          <a:latin typeface="+mj-ea"/>
                          <a:ea typeface="+mj-ea"/>
                        </a:rPr>
                        <a:t>学生讨论：</a:t>
                      </a:r>
                    </a:p>
                    <a:p>
                      <a:pPr marL="0" marR="0" indent="266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+mj-ea"/>
                          <a:ea typeface="+mj-ea"/>
                        </a:rPr>
                        <a:t>针对人生不同阶段，应该“到什么时候做什么事情”，您怎么看？</a:t>
                      </a:r>
                      <a:endParaRPr lang="zh-CN" altLang="en-US" sz="1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3883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276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686364" y="990851"/>
            <a:ext cx="5652122" cy="996170"/>
          </a:xfrm>
        </p:spPr>
        <p:txBody>
          <a:bodyPr/>
          <a:lstStyle/>
          <a:p>
            <a:r>
              <a:rPr lang="zh-CN" altLang="en-US" dirty="0"/>
              <a:t>活动与拓展    体验职业生涯规划 </a:t>
            </a:r>
          </a:p>
          <a:p>
            <a:r>
              <a:rPr lang="zh-CN" altLang="en-US" dirty="0"/>
              <a:t>   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065386"/>
              </p:ext>
            </p:extLst>
          </p:nvPr>
        </p:nvGraphicFramePr>
        <p:xfrm>
          <a:off x="2228335" y="2421923"/>
          <a:ext cx="7735330" cy="156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884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686364" y="990851"/>
            <a:ext cx="3962400" cy="478155"/>
          </a:xfrm>
        </p:spPr>
        <p:txBody>
          <a:bodyPr/>
          <a:lstStyle/>
          <a:p>
            <a:r>
              <a:rPr lang="zh-CN" altLang="en-US" dirty="0"/>
              <a:t>思考与讨论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54956"/>
              </p:ext>
            </p:extLst>
          </p:nvPr>
        </p:nvGraphicFramePr>
        <p:xfrm>
          <a:off x="2228335" y="2421923"/>
          <a:ext cx="8373762" cy="246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79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2967990" y="2594610"/>
            <a:ext cx="5340350" cy="1106805"/>
          </a:xfrm>
        </p:spPr>
        <p:txBody>
          <a:bodyPr wrap="square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ker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感谢</a:t>
            </a:r>
            <a:r>
              <a:rPr lang="zh-CN" altLang="en-US" kern="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您</a:t>
            </a:r>
            <a:r>
              <a:rPr lang="zh-CN" altLang="en-US" ker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的</a:t>
            </a:r>
            <a:r>
              <a:rPr lang="zh-CN" altLang="en-US" kern="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5650"/>
          </a:xfrm>
        </p:spPr>
        <p:txBody>
          <a:bodyPr/>
          <a:lstStyle/>
          <a:p>
            <a:r>
              <a:rPr dirty="0"/>
              <a:t>章 节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4035"/>
          </a:xfrm>
        </p:spPr>
        <p:txBody>
          <a:bodyPr/>
          <a:lstStyle/>
          <a:p>
            <a:r>
              <a:rPr lang="zh-CN" altLang="en-US" dirty="0"/>
              <a:t>第一节  开启学业大门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4035"/>
          </a:xfrm>
        </p:spPr>
        <p:txBody>
          <a:bodyPr/>
          <a:lstStyle/>
          <a:p>
            <a:pPr lvl="0"/>
            <a:r>
              <a:rPr lang="zh-CN" altLang="en-US" kern="0" dirty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第二节  开启生涯大门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7151410" cy="2343206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dirty="0">
                <a:sym typeface="+mn-ea"/>
              </a:rPr>
              <a:t>第一节 </a:t>
            </a:r>
            <a:endParaRPr lang="en-US" altLang="zh-CN" sz="4800" dirty="0">
              <a:sym typeface="+mn-ea"/>
            </a:endParaRPr>
          </a:p>
          <a:p>
            <a:r>
              <a:rPr lang="zh-CN" altLang="en-US" sz="4800" dirty="0">
                <a:sym typeface="+mn-ea"/>
              </a:rPr>
              <a:t>开启学业大门</a:t>
            </a:r>
            <a:endParaRPr lang="zh-CN" altLang="en-US" sz="4800" dirty="0"/>
          </a:p>
          <a:p>
            <a:endParaRPr lang="zh-CN" altLang="en-US" sz="48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815" y="628650"/>
            <a:ext cx="8742680" cy="865505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案例分析  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不知何其何从的大学生活——一位高职毕业生的反思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89961" y="2802056"/>
            <a:ext cx="364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YOUR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TITLE HERE ADD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9300" y="1744345"/>
            <a:ext cx="10693400" cy="409130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marL="0" marR="0" lvl="0" indent="0" defTabSz="685165" eaLnBrk="1" fontAlgn="auto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     大一的时候，通过了会计从业资格证。大二的时候，我看到同一个宿舍的同学都出去寻找兼职，我也尝试去寻找兼职。我家庭环境不好，之所以选择兼职的目的就是为了补贴我的日常开销，不让父母担心。我是母亲的寄托，是家里的希望。但是繁重的兼职压碎了我学习的欲望，我基本没有时间看书考证，相对于大学其他专业，会计专业还是需要认真读书，记忆一些会计的基本原理。由于成绩的下滑，我对这个专业也失去了信心。大三下学期，顶岗实习开始了，也许是因为我兼职比较多的缘故，也许也是因为我会计成绩比较差的缘故，应聘会计事务所都失败了，但，应聘销售岗位就马上有了回复。由于在校兼职的经验较多，我工作上手比较快，也有一定的成绩，但，我似乎觉得在这个工作岗位已经不可能再有更大的提高。公司不断扩张，销售部门陆续也进了很多大学生，我很快也要结婚，我不可能像刚毕业的时候毫无顾忌投入工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777875" y="2720975"/>
            <a:ext cx="5464810" cy="1311128"/>
          </a:xfrm>
        </p:spPr>
        <p:txBody>
          <a:bodyPr wrap="square"/>
          <a:lstStyle/>
          <a:p>
            <a:r>
              <a:rPr lang="zh-CN" altLang="en-US" sz="4400" dirty="0">
                <a:solidFill>
                  <a:schemeClr val="bg1"/>
                </a:solidFill>
              </a:rPr>
              <a:t>一、高等职业教育的特点是什么？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2A34978-5059-4BE6-AF20-EE234024A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</p:spPr>
        <p:txBody>
          <a:bodyPr/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高等职业教育的特点</a:t>
            </a:r>
            <a:endParaRPr lang="zh-CN" altLang="en-US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47878F4B-8D01-4DE6-AAD2-3F737E902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746452"/>
              </p:ext>
            </p:extLst>
          </p:nvPr>
        </p:nvGraphicFramePr>
        <p:xfrm>
          <a:off x="5890054" y="1688758"/>
          <a:ext cx="5272216" cy="454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37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777875" y="2720975"/>
            <a:ext cx="5464810" cy="1311128"/>
          </a:xfrm>
        </p:spPr>
        <p:txBody>
          <a:bodyPr wrap="square"/>
          <a:lstStyle/>
          <a:p>
            <a:r>
              <a:rPr lang="zh-CN" altLang="en-US" sz="4400" dirty="0">
                <a:solidFill>
                  <a:schemeClr val="bg1"/>
                </a:solidFill>
              </a:rPr>
              <a:t>二、学业规划的特点是什么？</a:t>
            </a:r>
          </a:p>
        </p:txBody>
      </p:sp>
    </p:spTree>
    <p:extLst>
      <p:ext uri="{BB962C8B-B14F-4D97-AF65-F5344CB8AC3E}">
        <p14:creationId xmlns:p14="http://schemas.microsoft.com/office/powerpoint/2010/main" val="299907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59F5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3">
      <a:dk1>
        <a:srgbClr val="191919"/>
      </a:dk1>
      <a:lt1>
        <a:sysClr val="window" lastClr="FFFFFF"/>
      </a:lt1>
      <a:dk2>
        <a:srgbClr val="191919"/>
      </a:dk2>
      <a:lt2>
        <a:srgbClr val="FFFFFF"/>
      </a:lt2>
      <a:accent1>
        <a:srgbClr val="104D7E"/>
      </a:accent1>
      <a:accent2>
        <a:srgbClr val="26CCC5"/>
      </a:accent2>
      <a:accent3>
        <a:srgbClr val="1B8DA8"/>
      </a:accent3>
      <a:accent4>
        <a:srgbClr val="104E87"/>
      </a:accent4>
      <a:accent5>
        <a:srgbClr val="4BACC6"/>
      </a:accent5>
      <a:accent6>
        <a:srgbClr val="808684"/>
      </a:accent6>
      <a:hlink>
        <a:srgbClr val="808080"/>
      </a:hlink>
      <a:folHlink>
        <a:srgbClr val="800080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2023</Words>
  <Application>Microsoft Office PowerPoint</Application>
  <PresentationFormat>宽屏</PresentationFormat>
  <Paragraphs>189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宋体</vt:lpstr>
      <vt:lpstr>微软雅黑</vt:lpstr>
      <vt:lpstr>Arial</vt:lpstr>
      <vt:lpstr>Calibri</vt:lpstr>
      <vt:lpstr>Century Gothic</vt:lpstr>
      <vt:lpstr>Segoe UI Light</vt:lpstr>
      <vt:lpstr>Times New Roman</vt:lpstr>
      <vt:lpstr>Office 主题</vt:lpstr>
      <vt:lpstr>OfficePLUS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DELL</cp:lastModifiedBy>
  <cp:revision>96</cp:revision>
  <dcterms:created xsi:type="dcterms:W3CDTF">2015-08-18T02:51:00Z</dcterms:created>
  <dcterms:modified xsi:type="dcterms:W3CDTF">2024-09-16T10:03:46Z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2052-11.1.0.8213</vt:lpwstr>
  </property>
</Properties>
</file>