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application/octet-stream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 standalone="yes" ?>
<Relationships xmlns="http://schemas.openxmlformats.org/package/2006/relationships">
	<Relationship Id="rId1" Type="http://schemas.openxmlformats.org/package/2006/relationships/metadata/core-properties" Target="docProps/core.xml"/>
	<Relationship Id="rId2" Type="http://schemas.openxmlformats.org/officeDocument/2006/relationships/extended-properties" Target="docProps/app.xml"/>
	<Relationship Id="rId3" Type="http://schemas.openxmlformats.org/officeDocument/2006/relationships/officeDocument" Target="ppt/presentation.xml"/>
</Relationships>
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
<Relationships xmlns="http://schemas.openxmlformats.org/package/2006/relationships">
	<Relationship Id="rId1" Type="http://schemas.openxmlformats.org/officeDocument/2006/relationships/viewProps" Target="viewProps.xml"/>
	<Relationship Id="rId2" Type="http://schemas.openxmlformats.org/officeDocument/2006/relationships/presProps" Target="presProps.xml"/>
	<Relationship Id="rId3" Type="http://schemas.openxmlformats.org/officeDocument/2006/relationships/tableStyles" Target="tableStyles.xml"/>
	<Relationship Id="rId4" Type="http://schemas.openxmlformats.org/officeDocument/2006/relationships/slideMaster" Target="slideMasters/slideMaster1.xml"/>
	<Relationship Id="rId5" Type="http://schemas.openxmlformats.org/officeDocument/2006/relationships/theme" Target="theme/theme1.xml"/>
	<Relationship Id="rId6" Type="http://schemas.openxmlformats.org/officeDocument/2006/relationships/slide" Target="slides/slide1.xml"/>
	<Relationship Id="rId7" Type="http://schemas.openxmlformats.org/officeDocument/2006/relationships/slide" Target="slides/slide2.xml"/>
	<Relationship Id="rId8" Type="http://schemas.openxmlformats.org/officeDocument/2006/relationships/slide" Target="slides/slide3.xml"/>
	<Relationship Id="rId9" Type="http://schemas.openxmlformats.org/officeDocument/2006/relationships/slide" Target="slides/slide4.xml"/>
	<Relationship Id="rId10" Type="http://schemas.openxmlformats.org/officeDocument/2006/relationships/slide" Target="slides/slide5.xml"/>
	<Relationship Id="rId11" Type="http://schemas.openxmlformats.org/officeDocument/2006/relationships/slide" Target="slides/slide6.xml"/>
	<Relationship Id="rId12" Type="http://schemas.openxmlformats.org/officeDocument/2006/relationships/slide" Target="slides/slide7.xml"/>
	<Relationship Id="rId13" Type="http://schemas.openxmlformats.org/officeDocument/2006/relationships/slide" Target="slides/slide8.xml"/>
	<Relationship Id="rId14" Type="http://schemas.openxmlformats.org/officeDocument/2006/relationships/slide" Target="slides/slide9.xml"/>
	<Relationship Id="rId15" Type="http://schemas.openxmlformats.org/officeDocument/2006/relationships/slide" Target="slides/slide10.xml"/>
</Relationships>


</file>

<file path=ppt/slideLayouts/_rels/slideLayout1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10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11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2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3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4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5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6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7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8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9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slideLayout" Target="../slideLayouts/slideLayout2.xml"/>
	<Relationship Id="rId3" Type="http://schemas.openxmlformats.org/officeDocument/2006/relationships/slideLayout" Target="../slideLayouts/slideLayout3.xml"/>
	<Relationship Id="rId4" Type="http://schemas.openxmlformats.org/officeDocument/2006/relationships/slideLayout" Target="../slideLayouts/slideLayout4.xml"/>
	<Relationship Id="rId5" Type="http://schemas.openxmlformats.org/officeDocument/2006/relationships/slideLayout" Target="../slideLayouts/slideLayout5.xml"/>
	<Relationship Id="rId6" Type="http://schemas.openxmlformats.org/officeDocument/2006/relationships/slideLayout" Target="../slideLayouts/slideLayout6.xml"/>
	<Relationship Id="rId7" Type="http://schemas.openxmlformats.org/officeDocument/2006/relationships/slideLayout" Target="../slideLayouts/slideLayout7.xml"/>
	<Relationship Id="rId8" Type="http://schemas.openxmlformats.org/officeDocument/2006/relationships/slideLayout" Target="../slideLayouts/slideLayout8.xml"/>
	<Relationship Id="rId9" Type="http://schemas.openxmlformats.org/officeDocument/2006/relationships/slideLayout" Target="../slideLayouts/slideLayout9.xml"/>
	<Relationship Id="rId10" Type="http://schemas.openxmlformats.org/officeDocument/2006/relationships/slideLayout" Target="../slideLayouts/slideLayout10.xml"/>
	<Relationship Id="rId11" Type="http://schemas.openxmlformats.org/officeDocument/2006/relationships/slideLayout" Target="../slideLayouts/slideLayout11.xml"/>
	<Relationship Id="rId12" Type="http://schemas.openxmlformats.org/officeDocument/2006/relationships/theme" Target="../theme/theme1.xml"/>
</Relationships>
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.jpg"/>
	<Relationship Id="rId3" Type="http://schemas.openxmlformats.org/officeDocument/2006/relationships/image" Target="../media/image2.jpg"/>
	<Relationship Id="rId4" Type="http://schemas.openxmlformats.org/officeDocument/2006/relationships/image" Target="../media/image3.jpg"/>
	<Relationship Id="rId5" Type="http://schemas.openxmlformats.org/officeDocument/2006/relationships/image" Target="../media/image4.jpg"/>
	<Relationship Id="rId6" Type="http://schemas.openxmlformats.org/officeDocument/2006/relationships/image" Target="../media/image5.jpg"/>
	<Relationship Id="rId7" Type="http://schemas.openxmlformats.org/officeDocument/2006/relationships/image" Target="../media/image6.jpg"/>
</Relationships>

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42.jpg"/>
	<Relationship Id="rId3" Type="http://schemas.openxmlformats.org/officeDocument/2006/relationships/image" Target="../media/image43.jpg"/>
</Relationships>

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7.jpg"/>
	<Relationship Id="rId3" Type="http://schemas.openxmlformats.org/officeDocument/2006/relationships/image" Target="../media/image8.jpg"/>
	<Relationship Id="rId4" Type="http://schemas.openxmlformats.org/officeDocument/2006/relationships/image" Target="../media/image9.jpg"/>
	<Relationship Id="rId5" Type="http://schemas.openxmlformats.org/officeDocument/2006/relationships/image" Target="../media/image10.jpg"/>
	<Relationship Id="rId6" Type="http://schemas.openxmlformats.org/officeDocument/2006/relationships/image" Target="../media/image11.jpg"/>
	<Relationship Id="rId7" Type="http://schemas.openxmlformats.org/officeDocument/2006/relationships/image" Target="../media/image12.jpg"/>
	<Relationship Id="rId8" Type="http://schemas.openxmlformats.org/officeDocument/2006/relationships/image" Target="../media/image13.jpg"/>
	<Relationship Id="rId9" Type="http://schemas.openxmlformats.org/officeDocument/2006/relationships/image" Target="../media/image14.jpg"/>
</Relationships>

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5.jpg"/>
	<Relationship Id="rId3" Type="http://schemas.openxmlformats.org/officeDocument/2006/relationships/image" Target="../media/image16.jpg"/>
	<Relationship Id="rId4" Type="http://schemas.openxmlformats.org/officeDocument/2006/relationships/image" Target="../media/image17.jpg"/>
	<Relationship Id="rId5" Type="http://schemas.openxmlformats.org/officeDocument/2006/relationships/image" Target="../media/image18.jpg"/>
</Relationships>

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9.jpg"/>
	<Relationship Id="rId3" Type="http://schemas.openxmlformats.org/officeDocument/2006/relationships/image" Target="../media/image20.jpg"/>
	<Relationship Id="rId4" Type="http://schemas.openxmlformats.org/officeDocument/2006/relationships/image" Target="../media/image21.jpg"/>
	<Relationship Id="rId5" Type="http://schemas.openxmlformats.org/officeDocument/2006/relationships/image" Target="../media/image22.jpg"/>
	<Relationship Id="rId6" Type="http://schemas.openxmlformats.org/officeDocument/2006/relationships/image" Target="../media/image23.jpg"/>
	<Relationship Id="rId7" Type="http://schemas.openxmlformats.org/officeDocument/2006/relationships/image" Target="../media/image24.jpg"/>
	<Relationship Id="rId8" Type="http://schemas.openxmlformats.org/officeDocument/2006/relationships/image" Target="../media/image25.jpg"/>
	<Relationship Id="rId9" Type="http://schemas.openxmlformats.org/officeDocument/2006/relationships/image" Target="../media/image26.jpg"/>
	<Relationship Id="rId10" Type="http://schemas.openxmlformats.org/officeDocument/2006/relationships/image" Target="../media/image27.jpg"/>
</Relationships>

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28.jpg"/>
	<Relationship Id="rId3" Type="http://schemas.openxmlformats.org/officeDocument/2006/relationships/image" Target="../media/image29.jpg"/>
</Relationships>

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30.jpg"/>
</Relationships>

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31.jpg"/>
	<Relationship Id="rId3" Type="http://schemas.openxmlformats.org/officeDocument/2006/relationships/image" Target="../media/image32.jpg"/>
</Relationships>

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33.jpg"/>
	<Relationship Id="rId3" Type="http://schemas.openxmlformats.org/officeDocument/2006/relationships/image" Target="../media/image34.jpg"/>
	<Relationship Id="rId4" Type="http://schemas.openxmlformats.org/officeDocument/2006/relationships/image" Target="../media/image35.jpg"/>
	<Relationship Id="rId5" Type="http://schemas.openxmlformats.org/officeDocument/2006/relationships/image" Target="../media/image36.jpg"/>
</Relationships>

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37.jpg"/>
	<Relationship Id="rId3" Type="http://schemas.openxmlformats.org/officeDocument/2006/relationships/image" Target="../media/image38.jpg"/>
	<Relationship Id="rId4" Type="http://schemas.openxmlformats.org/officeDocument/2006/relationships/image" Target="../media/image39.jpg"/>
	<Relationship Id="rId5" Type="http://schemas.openxmlformats.org/officeDocument/2006/relationships/image" Target="../media/image40.jpg"/>
	<Relationship Id="rId6" Type="http://schemas.openxmlformats.org/officeDocument/2006/relationships/image" Target="../media/image41.jpg"/>
</Relationships>
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ath1"/>
          <p:cNvSpPr/>
          <p:nvPr/>
        </p:nvSpPr>
        <p:spPr>
          <a:xfrm>
            <a:off x="5605272" y="315633"/>
            <a:ext cx="1900428" cy="699884"/>
          </a:xfrm>
          <a:custGeom>
            <a:avLst/>
            <a:gdLst/>
            <a:ahLst/>
            <a:cxnLst/>
            <a:rect l="l" t="t" r="r" b="b"/>
            <a:pathLst>
              <a:path w="1900428" h="699884">
                <a:moveTo>
                  <a:pt x="0" y="115885"/>
                </a:moveTo>
                <a:cubicBezTo>
                  <a:pt x="0" y="51844"/>
                  <a:pt x="51816" y="0"/>
                  <a:pt x="115824" y="0"/>
                </a:cubicBezTo>
                <a:cubicBezTo>
                  <a:pt x="115824" y="0"/>
                  <a:pt x="115824" y="0"/>
                  <a:pt x="115824" y="0"/>
                </a:cubicBezTo>
                <a:lnTo>
                  <a:pt x="115824" y="0"/>
                </a:lnTo>
                <a:lnTo>
                  <a:pt x="1784604" y="0"/>
                </a:lnTo>
                <a:lnTo>
                  <a:pt x="1784604" y="0"/>
                </a:lnTo>
                <a:cubicBezTo>
                  <a:pt x="1848613" y="0"/>
                  <a:pt x="1900428" y="51844"/>
                  <a:pt x="1900428" y="115885"/>
                </a:cubicBezTo>
                <a:cubicBezTo>
                  <a:pt x="1900428" y="115885"/>
                  <a:pt x="1900428" y="115885"/>
                  <a:pt x="1900428" y="115885"/>
                </a:cubicBezTo>
                <a:lnTo>
                  <a:pt x="1900428" y="115885"/>
                </a:lnTo>
                <a:lnTo>
                  <a:pt x="1900428" y="583998"/>
                </a:lnTo>
                <a:lnTo>
                  <a:pt x="1900428" y="583998"/>
                </a:lnTo>
                <a:cubicBezTo>
                  <a:pt x="1900428" y="648040"/>
                  <a:pt x="1848613" y="699883"/>
                  <a:pt x="1784604" y="699883"/>
                </a:cubicBezTo>
                <a:cubicBezTo>
                  <a:pt x="1784604" y="699883"/>
                  <a:pt x="1784604" y="699883"/>
                  <a:pt x="1784604" y="699883"/>
                </a:cubicBezTo>
                <a:lnTo>
                  <a:pt x="1784604" y="699883"/>
                </a:lnTo>
                <a:lnTo>
                  <a:pt x="115824" y="699883"/>
                </a:lnTo>
                <a:lnTo>
                  <a:pt x="115824" y="699883"/>
                </a:lnTo>
                <a:cubicBezTo>
                  <a:pt x="51816" y="699883"/>
                  <a:pt x="0" y="648040"/>
                  <a:pt x="0" y="583998"/>
                </a:cubicBezTo>
                <a:cubicBezTo>
                  <a:pt x="0" y="583998"/>
                  <a:pt x="0" y="583998"/>
                  <a:pt x="0" y="583998"/>
                </a:cubicBezTo>
                <a:lnTo>
                  <a:pt x="0" y="115885"/>
                </a:lnTo>
                <a:close/>
              </a:path>
            </a:pathLst>
          </a:custGeom>
          <a:solidFill>
            <a:srgbClr val="F6F7F8">
              <a:alpha val="100000"/>
            </a:srgbClr>
          </a:solidFill>
          <a:ln w="0" cap="sq">
            <a:solidFill>
              <a:srgbClr val="F6F7F8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2" name="Group2"/>
          <p:cNvGrpSpPr/>
          <p:nvPr/>
        </p:nvGrpSpPr>
        <p:grpSpPr>
          <a:xfrm>
            <a:off x="3758184" y="2703470"/>
            <a:ext cx="135636" cy="137232"/>
            <a:chOff x="3758184" y="2703470"/>
            <a:chExt cx="135636" cy="137232"/>
          </a:xfrm>
        </p:grpSpPr>
        <p:sp>
          <p:nvSpPr>
            <p:cNvPr id="3" name="Path3"/>
            <p:cNvSpPr/>
            <p:nvPr/>
          </p:nvSpPr>
          <p:spPr>
            <a:xfrm>
              <a:off x="3762756" y="2708044"/>
              <a:ext cx="126492" cy="128083"/>
            </a:xfrm>
            <a:custGeom>
              <a:avLst/>
              <a:gdLst/>
              <a:ahLst/>
              <a:cxnLst/>
              <a:rect l="l" t="t" r="r" b="b"/>
              <a:pathLst>
                <a:path w="126492" h="128083">
                  <a:moveTo>
                    <a:pt x="126492" y="64042"/>
                  </a:moveTo>
                  <a:cubicBezTo>
                    <a:pt x="126492" y="99112"/>
                    <a:pt x="97536" y="128083"/>
                    <a:pt x="62484" y="128083"/>
                  </a:cubicBezTo>
                  <a:cubicBezTo>
                    <a:pt x="27432" y="128083"/>
                    <a:pt x="0" y="99112"/>
                    <a:pt x="0" y="64042"/>
                  </a:cubicBezTo>
                  <a:cubicBezTo>
                    <a:pt x="0" y="28971"/>
                    <a:pt x="27432" y="0"/>
                    <a:pt x="62484" y="0"/>
                  </a:cubicBezTo>
                  <a:cubicBezTo>
                    <a:pt x="97536" y="0"/>
                    <a:pt x="126492" y="28971"/>
                    <a:pt x="126492" y="64042"/>
                  </a:cubicBezTo>
                  <a:close/>
                </a:path>
              </a:pathLst>
            </a:custGeom>
            <a:solidFill>
              <a:srgbClr val="E7FFE7">
                <a:alpha val="100000"/>
              </a:srgbClr>
            </a:solidFill>
            <a:ln w="0" cap="sq">
              <a:solidFill>
                <a:srgbClr val="E7FFE7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4" name="Image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8184" y="2703470"/>
              <a:ext cx="135636" cy="137232"/>
            </a:xfrm>
            <a:prstGeom prst="rect">
              <a:avLst/>
            </a:prstGeom>
            <a:noFill/>
          </p:spPr>
        </p:pic>
      </p:grpSp>
      <p:grpSp>
        <p:nvGrpSpPr>
          <p:cNvPr id="5" name="Group5"/>
          <p:cNvGrpSpPr/>
          <p:nvPr/>
        </p:nvGrpSpPr>
        <p:grpSpPr>
          <a:xfrm>
            <a:off x="4320540" y="1583758"/>
            <a:ext cx="4223004" cy="4548984"/>
            <a:chOff x="4320540" y="1583758"/>
            <a:chExt cx="4223004" cy="4548984"/>
          </a:xfrm>
        </p:grpSpPr>
        <p:pic>
          <p:nvPicPr>
            <p:cNvPr id="6" name="Image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1312" y="1583758"/>
              <a:ext cx="4142232" cy="1842466"/>
            </a:xfrm>
            <a:prstGeom prst="rect">
              <a:avLst/>
            </a:prstGeom>
            <a:noFill/>
          </p:spPr>
        </p:pic>
        <p:sp>
          <p:nvSpPr>
            <p:cNvPr id="7" name="Path7"/>
            <p:cNvSpPr/>
            <p:nvPr/>
          </p:nvSpPr>
          <p:spPr>
            <a:xfrm>
              <a:off x="4325112" y="1933446"/>
              <a:ext cx="64008" cy="64041"/>
            </a:xfrm>
            <a:custGeom>
              <a:avLst/>
              <a:gdLst/>
              <a:ahLst/>
              <a:cxnLst/>
              <a:rect l="l" t="t" r="r" b="b"/>
              <a:pathLst>
                <a:path w="64008" h="64041">
                  <a:moveTo>
                    <a:pt x="64008" y="32021"/>
                  </a:moveTo>
                  <a:cubicBezTo>
                    <a:pt x="64008" y="50318"/>
                    <a:pt x="48768" y="64041"/>
                    <a:pt x="32004" y="64041"/>
                  </a:cubicBezTo>
                  <a:cubicBezTo>
                    <a:pt x="13716" y="64041"/>
                    <a:pt x="0" y="50318"/>
                    <a:pt x="0" y="32021"/>
                  </a:cubicBezTo>
                  <a:cubicBezTo>
                    <a:pt x="0" y="15248"/>
                    <a:pt x="13716" y="0"/>
                    <a:pt x="32004" y="0"/>
                  </a:cubicBezTo>
                  <a:cubicBezTo>
                    <a:pt x="48768" y="0"/>
                    <a:pt x="64008" y="15248"/>
                    <a:pt x="64008" y="32021"/>
                  </a:cubicBezTo>
                  <a:close/>
                </a:path>
              </a:pathLst>
            </a:custGeom>
            <a:solidFill>
              <a:srgbClr val="E7FFE7">
                <a:alpha val="100000"/>
              </a:srgbClr>
            </a:solidFill>
            <a:ln w="0" cap="sq">
              <a:solidFill>
                <a:srgbClr val="E7FFE7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8" name="Image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0540" y="1928871"/>
              <a:ext cx="73152" cy="73191"/>
            </a:xfrm>
            <a:prstGeom prst="rect">
              <a:avLst/>
            </a:prstGeom>
            <a:noFill/>
          </p:spPr>
        </p:pic>
        <p:pic>
          <p:nvPicPr>
            <p:cNvPr id="9" name="Image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1312" y="3438931"/>
              <a:ext cx="4142232" cy="2693811"/>
            </a:xfrm>
            <a:prstGeom prst="rect">
              <a:avLst/>
            </a:prstGeom>
            <a:noFill/>
          </p:spPr>
        </p:pic>
      </p:grpSp>
      <p:grpSp>
        <p:nvGrpSpPr>
          <p:cNvPr id="10" name="Group10"/>
          <p:cNvGrpSpPr/>
          <p:nvPr/>
        </p:nvGrpSpPr>
        <p:grpSpPr>
          <a:xfrm>
            <a:off x="792480" y="4402095"/>
            <a:ext cx="3157728" cy="1195443"/>
            <a:chOff x="792480" y="4402095"/>
            <a:chExt cx="3157728" cy="1195443"/>
          </a:xfrm>
        </p:grpSpPr>
        <p:sp>
          <p:nvSpPr>
            <p:cNvPr id="11" name="Path11"/>
            <p:cNvSpPr/>
            <p:nvPr/>
          </p:nvSpPr>
          <p:spPr>
            <a:xfrm>
              <a:off x="792480" y="4402095"/>
              <a:ext cx="3157728" cy="1195443"/>
            </a:xfrm>
            <a:custGeom>
              <a:avLst/>
              <a:gdLst/>
              <a:ahLst/>
              <a:cxnLst/>
              <a:rect l="l" t="t" r="r" b="b"/>
              <a:pathLst>
                <a:path w="3157728" h="1195443">
                  <a:moveTo>
                    <a:pt x="321564" y="399497"/>
                  </a:moveTo>
                  <a:cubicBezTo>
                    <a:pt x="286512" y="266840"/>
                    <a:pt x="469392" y="143332"/>
                    <a:pt x="729996" y="125034"/>
                  </a:cubicBezTo>
                  <a:cubicBezTo>
                    <a:pt x="835152" y="118935"/>
                    <a:pt x="941832" y="129608"/>
                    <a:pt x="1034796" y="157055"/>
                  </a:cubicBezTo>
                  <a:lnTo>
                    <a:pt x="1034796" y="157055"/>
                  </a:lnTo>
                  <a:cubicBezTo>
                    <a:pt x="1132332" y="62517"/>
                    <a:pt x="1359408" y="27446"/>
                    <a:pt x="1543812" y="77765"/>
                  </a:cubicBezTo>
                  <a:cubicBezTo>
                    <a:pt x="1575816" y="85389"/>
                    <a:pt x="1604772" y="97587"/>
                    <a:pt x="1630680" y="109786"/>
                  </a:cubicBezTo>
                  <a:lnTo>
                    <a:pt x="1630680" y="109786"/>
                  </a:lnTo>
                  <a:cubicBezTo>
                    <a:pt x="1706880" y="32021"/>
                    <a:pt x="1891284" y="0"/>
                    <a:pt x="2043684" y="39645"/>
                  </a:cubicBezTo>
                  <a:cubicBezTo>
                    <a:pt x="2086356" y="50319"/>
                    <a:pt x="2122932" y="65567"/>
                    <a:pt x="2151888" y="85389"/>
                  </a:cubicBezTo>
                  <a:lnTo>
                    <a:pt x="2151888" y="85389"/>
                  </a:lnTo>
                  <a:cubicBezTo>
                    <a:pt x="2273808" y="10674"/>
                    <a:pt x="2490216" y="1525"/>
                    <a:pt x="2634996" y="64042"/>
                  </a:cubicBezTo>
                  <a:cubicBezTo>
                    <a:pt x="2694432" y="89964"/>
                    <a:pt x="2735580" y="126559"/>
                    <a:pt x="2749296" y="166203"/>
                  </a:cubicBezTo>
                  <a:lnTo>
                    <a:pt x="2749296" y="166203"/>
                  </a:lnTo>
                  <a:cubicBezTo>
                    <a:pt x="2950464" y="195175"/>
                    <a:pt x="3069336" y="300386"/>
                    <a:pt x="3014472" y="402548"/>
                  </a:cubicBezTo>
                  <a:cubicBezTo>
                    <a:pt x="3009900" y="411696"/>
                    <a:pt x="3003804" y="419320"/>
                    <a:pt x="2997708" y="428469"/>
                  </a:cubicBezTo>
                  <a:lnTo>
                    <a:pt x="2997708" y="428469"/>
                  </a:lnTo>
                  <a:cubicBezTo>
                    <a:pt x="3157728" y="535205"/>
                    <a:pt x="3118104" y="687684"/>
                    <a:pt x="2909316" y="770024"/>
                  </a:cubicBezTo>
                  <a:cubicBezTo>
                    <a:pt x="2843784" y="795945"/>
                    <a:pt x="2767584" y="812718"/>
                    <a:pt x="2685288" y="818817"/>
                  </a:cubicBezTo>
                  <a:lnTo>
                    <a:pt x="2685288" y="818817"/>
                  </a:lnTo>
                  <a:cubicBezTo>
                    <a:pt x="2683764" y="933177"/>
                    <a:pt x="2499360" y="1026190"/>
                    <a:pt x="2273808" y="1024665"/>
                  </a:cubicBezTo>
                  <a:cubicBezTo>
                    <a:pt x="2199132" y="1024665"/>
                    <a:pt x="2124456" y="1013992"/>
                    <a:pt x="2061972" y="994169"/>
                  </a:cubicBezTo>
                  <a:lnTo>
                    <a:pt x="2061972" y="994169"/>
                  </a:lnTo>
                  <a:cubicBezTo>
                    <a:pt x="1984248" y="1122252"/>
                    <a:pt x="1719072" y="1195443"/>
                    <a:pt x="1467612" y="1155798"/>
                  </a:cubicBezTo>
                  <a:cubicBezTo>
                    <a:pt x="1360932" y="1140550"/>
                    <a:pt x="1271016" y="1105480"/>
                    <a:pt x="1208532" y="1058211"/>
                  </a:cubicBezTo>
                  <a:lnTo>
                    <a:pt x="1208532" y="1058211"/>
                  </a:lnTo>
                  <a:cubicBezTo>
                    <a:pt x="950976" y="1137500"/>
                    <a:pt x="617220" y="1094806"/>
                    <a:pt x="461772" y="963673"/>
                  </a:cubicBezTo>
                  <a:cubicBezTo>
                    <a:pt x="460248" y="960624"/>
                    <a:pt x="457200" y="959099"/>
                    <a:pt x="455676" y="957574"/>
                  </a:cubicBezTo>
                  <a:lnTo>
                    <a:pt x="455676" y="957574"/>
                  </a:lnTo>
                  <a:cubicBezTo>
                    <a:pt x="286512" y="968248"/>
                    <a:pt x="134112" y="907256"/>
                    <a:pt x="114300" y="820342"/>
                  </a:cubicBezTo>
                  <a:cubicBezTo>
                    <a:pt x="103632" y="774598"/>
                    <a:pt x="134112" y="728854"/>
                    <a:pt x="195072" y="695309"/>
                  </a:cubicBezTo>
                  <a:lnTo>
                    <a:pt x="195072" y="695309"/>
                  </a:lnTo>
                  <a:cubicBezTo>
                    <a:pt x="48768" y="651090"/>
                    <a:pt x="0" y="555027"/>
                    <a:pt x="85344" y="480312"/>
                  </a:cubicBezTo>
                  <a:cubicBezTo>
                    <a:pt x="135636" y="436093"/>
                    <a:pt x="222504" y="408646"/>
                    <a:pt x="318516" y="402548"/>
                  </a:cubicBezTo>
                  <a:lnTo>
                    <a:pt x="321564" y="399497"/>
                  </a:lnTo>
                  <a:close/>
                </a:path>
              </a:pathLst>
            </a:custGeom>
            <a:solidFill>
              <a:srgbClr val="E7FFE7">
                <a:alpha val="100000"/>
              </a:srgbClr>
            </a:solidFill>
            <a:ln w="0" cap="sq">
              <a:solidFill>
                <a:srgbClr val="E7FFE7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2" name="Image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2104" y="4420393"/>
              <a:ext cx="3061716" cy="1152748"/>
            </a:xfrm>
            <a:prstGeom prst="rect">
              <a:avLst/>
            </a:prstGeom>
            <a:noFill/>
          </p:spPr>
        </p:pic>
      </p:grpSp>
      <p:grpSp>
        <p:nvGrpSpPr>
          <p:cNvPr id="13" name="Group13"/>
          <p:cNvGrpSpPr/>
          <p:nvPr/>
        </p:nvGrpSpPr>
        <p:grpSpPr>
          <a:xfrm>
            <a:off x="3159252" y="3531435"/>
            <a:ext cx="201168" cy="199749"/>
            <a:chOff x="3159252" y="3531435"/>
            <a:chExt cx="201168" cy="199749"/>
          </a:xfrm>
        </p:grpSpPr>
        <p:sp>
          <p:nvSpPr>
            <p:cNvPr id="14" name="Path14"/>
            <p:cNvSpPr/>
            <p:nvPr/>
          </p:nvSpPr>
          <p:spPr>
            <a:xfrm>
              <a:off x="3163824" y="3536010"/>
              <a:ext cx="190500" cy="190599"/>
            </a:xfrm>
            <a:custGeom>
              <a:avLst/>
              <a:gdLst/>
              <a:ahLst/>
              <a:cxnLst/>
              <a:rect l="l" t="t" r="r" b="b"/>
              <a:pathLst>
                <a:path w="190500" h="190599">
                  <a:moveTo>
                    <a:pt x="190500" y="96062"/>
                  </a:moveTo>
                  <a:cubicBezTo>
                    <a:pt x="190500" y="147905"/>
                    <a:pt x="147828" y="190600"/>
                    <a:pt x="96012" y="190600"/>
                  </a:cubicBezTo>
                  <a:cubicBezTo>
                    <a:pt x="42672" y="190600"/>
                    <a:pt x="0" y="147905"/>
                    <a:pt x="0" y="96062"/>
                  </a:cubicBezTo>
                  <a:cubicBezTo>
                    <a:pt x="0" y="42694"/>
                    <a:pt x="42672" y="0"/>
                    <a:pt x="96012" y="0"/>
                  </a:cubicBezTo>
                  <a:cubicBezTo>
                    <a:pt x="147828" y="0"/>
                    <a:pt x="190500" y="42694"/>
                    <a:pt x="190500" y="96062"/>
                  </a:cubicBezTo>
                  <a:close/>
                </a:path>
              </a:pathLst>
            </a:custGeom>
            <a:solidFill>
              <a:srgbClr val="E7FFE7">
                <a:alpha val="100000"/>
              </a:srgbClr>
            </a:solidFill>
            <a:ln w="0" cap="sq">
              <a:solidFill>
                <a:srgbClr val="E7FFE7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5" name="Image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59252" y="3531435"/>
              <a:ext cx="201168" cy="199749"/>
            </a:xfrm>
            <a:prstGeom prst="rect">
              <a:avLst/>
            </a:prstGeom>
            <a:noFill/>
          </p:spPr>
        </p:pic>
      </p:grpSp>
      <p:sp>
        <p:nvSpPr>
          <p:cNvPr id="16" name="Text Box16"/>
          <p:cNvSpPr txBox="1"/>
          <p:nvPr/>
        </p:nvSpPr>
        <p:spPr>
          <a:xfrm rot="0">
            <a:off x="5867248" y="439663"/>
            <a:ext cx="1438147" cy="45698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598"/>
              </a:lnSpc>
            </a:pPr>
            <a:r>
              <a:rPr lang="en-US" altLang="zh-CN" dirty="0" b="1" sz="3600" spc="416">
                <a:solidFill>
                  <a:srgbClr val="00CC00"/>
                </a:solidFill>
                <a:latin typeface="Arial"/>
                <a:ea typeface="Arial"/>
                <a:cs typeface="Arial"/>
              </a:rPr>
              <a:t>模</a:t>
            </a:r>
            <a:r>
              <a:rPr lang="en-US" altLang="zh-CN" dirty="0" b="1" sz="3600" spc="13">
                <a:solidFill>
                  <a:srgbClr val="00CC00"/>
                </a:solidFill>
                <a:latin typeface="Arial"/>
                <a:ea typeface="Arial"/>
                <a:cs typeface="Arial"/>
              </a:rPr>
              <a:t>块</a:t>
            </a:r>
            <a:r>
              <a:rPr lang="en-US" altLang="zh-CN" dirty="0" b="1" sz="3600" spc="415">
                <a:solidFill>
                  <a:srgbClr val="00CC00"/>
                </a:solidFill>
                <a:latin typeface="Arial"/>
                <a:ea typeface="Arial"/>
                <a:cs typeface="Arial"/>
              </a:rPr>
              <a:t>一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  <p:sp>
        <p:nvSpPr>
          <p:cNvPr id="17" name="Text Box17"/>
          <p:cNvSpPr txBox="1"/>
          <p:nvPr/>
        </p:nvSpPr>
        <p:spPr>
          <a:xfrm rot="0">
            <a:off x="4510964" y="1666746"/>
            <a:ext cx="3912260" cy="1625740"/>
          </a:xfrm>
          <a:prstGeom prst="rect">
            <a:avLst/>
          </a:prstGeom>
          <a:solidFill>
            <a:srgbClr val="EAEAEA"/>
          </a:solidFill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2078"/>
              </a:lnSpc>
            </a:pPr>
            <a:r>
              <a:rPr lang="en-US" altLang="zh-CN" dirty="0" b="1" sz="1800" spc="208">
                <a:solidFill>
                  <a:srgbClr val="000000"/>
                </a:solidFill>
                <a:latin typeface="Arial"/>
                <a:ea typeface="Arial"/>
                <a:cs typeface="Arial"/>
              </a:rPr>
              <a:t>采</a:t>
            </a:r>
            <a:r>
              <a:rPr lang="en-US" altLang="zh-CN" dirty="0" b="1" sz="1800" spc="11">
                <a:solidFill>
                  <a:srgbClr val="000000"/>
                </a:solidFill>
                <a:latin typeface="Arial"/>
                <a:ea typeface="Arial"/>
                <a:cs typeface="Arial"/>
              </a:rPr>
              <a:t>购</a:t>
            </a:r>
            <a:r>
              <a:rPr lang="en-US" altLang="zh-CN" dirty="0" b="1" sz="1800" spc="209">
                <a:solidFill>
                  <a:srgbClr val="000000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b="1" sz="1800" spc="10">
                <a:solidFill>
                  <a:srgbClr val="000000"/>
                </a:solidFill>
                <a:latin typeface="Arial"/>
                <a:ea typeface="Arial"/>
                <a:cs typeface="Arial"/>
              </a:rPr>
              <a:t>关</a:t>
            </a:r>
            <a:r>
              <a:rPr lang="en-US" altLang="zh-CN" dirty="0" b="1" sz="1800" spc="210">
                <a:solidFill>
                  <a:srgbClr val="000000"/>
                </a:solidFill>
                <a:latin typeface="Arial"/>
                <a:ea typeface="Arial"/>
                <a:cs typeface="Arial"/>
              </a:rPr>
              <a:t>键</a:t>
            </a:r>
            <a:r>
              <a:rPr lang="en-US" altLang="zh-CN" dirty="0" b="1" sz="1800" spc="10">
                <a:solidFill>
                  <a:srgbClr val="000000"/>
                </a:solidFill>
                <a:latin typeface="Arial"/>
                <a:ea typeface="Arial"/>
                <a:cs typeface="Arial"/>
              </a:rPr>
              <a:t>步</a:t>
            </a:r>
            <a:r>
              <a:rPr lang="en-US" altLang="zh-CN" dirty="0" b="1" sz="1800" spc="209">
                <a:solidFill>
                  <a:srgbClr val="000000"/>
                </a:solidFill>
                <a:latin typeface="Arial"/>
                <a:ea typeface="Arial"/>
                <a:cs typeface="Arial"/>
              </a:rPr>
              <a:t>骤</a:t>
            </a:r>
            <a:r>
              <a:rPr lang="en-US" altLang="zh-CN" dirty="0" b="1" sz="1800" spc="11">
                <a:solidFill>
                  <a:srgbClr val="000000"/>
                </a:solidFill>
                <a:latin typeface="Arial"/>
                <a:ea typeface="Arial"/>
                <a:cs typeface="Arial"/>
              </a:rPr>
              <a:t>可</a:t>
            </a:r>
            <a:r>
              <a:rPr lang="en-US" altLang="zh-CN" dirty="0" b="1" sz="1800" spc="208">
                <a:solidFill>
                  <a:srgbClr val="000000"/>
                </a:solidFill>
                <a:latin typeface="Arial"/>
                <a:ea typeface="Arial"/>
                <a:cs typeface="Arial"/>
              </a:rPr>
              <a:t>以</a:t>
            </a:r>
            <a:r>
              <a:rPr lang="en-US" altLang="zh-CN" dirty="0" b="1" sz="1800" spc="12">
                <a:solidFill>
                  <a:srgbClr val="000000"/>
                </a:solidFill>
                <a:latin typeface="Arial"/>
                <a:ea typeface="Arial"/>
                <a:cs typeface="Arial"/>
              </a:rPr>
              <a:t>概</a:t>
            </a:r>
            <a:r>
              <a:rPr lang="en-US" altLang="zh-CN" dirty="0" b="1" sz="1800" spc="208">
                <a:solidFill>
                  <a:srgbClr val="000000"/>
                </a:solidFill>
                <a:latin typeface="Arial"/>
                <a:ea typeface="Arial"/>
                <a:cs typeface="Arial"/>
              </a:rPr>
              <a:t>括</a:t>
            </a:r>
            <a:r>
              <a:rPr lang="en-US" altLang="zh-CN" dirty="0" b="1" sz="1800" spc="11">
                <a:solidFill>
                  <a:srgbClr val="000000"/>
                </a:solidFill>
                <a:latin typeface="Arial"/>
                <a:ea typeface="Arial"/>
                <a:cs typeface="Arial"/>
              </a:rPr>
              <a:t>为</a:t>
            </a:r>
            <a:r>
              <a:rPr lang="en-US" altLang="zh-CN" dirty="0" b="1" sz="1800" spc="209">
                <a:solidFill>
                  <a:srgbClr val="000000"/>
                </a:solidFill>
                <a:latin typeface="Arial"/>
                <a:ea typeface="Arial"/>
                <a:cs typeface="Arial"/>
              </a:rPr>
              <a:t>以</a:t>
            </a:r>
            <a:r>
              <a:rPr lang="en-US" altLang="zh-CN" dirty="0" b="1" sz="1800" spc="10">
                <a:solidFill>
                  <a:srgbClr val="000000"/>
                </a:solidFill>
                <a:latin typeface="Arial"/>
                <a:ea typeface="Arial"/>
                <a:cs typeface="Arial"/>
              </a:rPr>
              <a:t>下</a:t>
            </a:r>
            <a:r>
              <a:rPr lang="en-US" altLang="zh-CN" dirty="0" b="1" sz="1800" spc="-336">
                <a:solidFill>
                  <a:srgbClr val="000000"/>
                </a:solidFill>
                <a:latin typeface="Arial"/>
                <a:ea typeface="Arial"/>
                <a:cs typeface="Arial"/>
              </a:rPr>
              <a:t>1</a:t>
            </a:r>
            <a:r>
              <a:rPr lang="en-US" altLang="zh-CN" dirty="0" b="1" sz="1800" spc="-342">
                <a:solidFill>
                  <a:srgbClr val="000000"/>
                </a:solidFill>
                <a:latin typeface="Arial"/>
                <a:ea typeface="Arial"/>
                <a:cs typeface="Arial"/>
              </a:rPr>
              <a:t>0</a:t>
            </a:r>
            <a:r>
              <a:rPr lang="en-US" altLang="zh-CN" dirty="0" b="1" sz="1800" spc="208">
                <a:solidFill>
                  <a:srgbClr val="000000"/>
                </a:solidFill>
                <a:latin typeface="Arial"/>
                <a:ea typeface="Arial"/>
                <a:cs typeface="Arial"/>
              </a:rPr>
              <a:t>步</a:t>
            </a:r>
            <a:r>
              <a:rPr lang="en-US" altLang="zh-CN" dirty="0" b="1" sz="1800" spc="12">
                <a:solidFill>
                  <a:srgbClr val="000000"/>
                </a:solidFill>
                <a:latin typeface="Arial"/>
                <a:ea typeface="Arial"/>
                <a:cs typeface="Arial"/>
              </a:rPr>
              <a:t>：</a:t>
            </a:r>
            <a:r>
              <a:rPr lang="en-US" altLang="zh-CN" dirty="0" b="1" sz="1800" spc="-272">
                <a:solidFill>
                  <a:srgbClr val="000000"/>
                </a:solidFill>
                <a:latin typeface="Arial"/>
                <a:ea typeface="Arial"/>
                <a:cs typeface="Arial"/>
              </a:rPr>
              <a:t>1.</a:t>
            </a:r>
            <a:r>
              <a:rPr lang="en-US" altLang="zh-CN" dirty="0" b="1" sz="1800" spc="209">
                <a:solidFill>
                  <a:srgbClr val="000000"/>
                </a:solidFill>
                <a:latin typeface="Arial"/>
                <a:ea typeface="Arial"/>
                <a:cs typeface="Arial"/>
              </a:rPr>
              <a:t>确</a:t>
            </a:r>
            <a:r>
              <a:rPr lang="en-US" altLang="zh-CN" dirty="0" b="1" sz="1800" spc="10">
                <a:solidFill>
                  <a:srgbClr val="000000"/>
                </a:solidFill>
                <a:latin typeface="Arial"/>
                <a:ea typeface="Arial"/>
                <a:cs typeface="Arial"/>
              </a:rPr>
              <a:t>认</a:t>
            </a:r>
            <a:r>
              <a:rPr lang="en-US" altLang="zh-CN" dirty="0" b="1" sz="1800" spc="210">
                <a:solidFill>
                  <a:srgbClr val="000000"/>
                </a:solidFill>
                <a:latin typeface="Arial"/>
                <a:ea typeface="Arial"/>
                <a:cs typeface="Arial"/>
              </a:rPr>
              <a:t>需</a:t>
            </a:r>
            <a:r>
              <a:rPr lang="en-US" altLang="zh-CN" dirty="0" b="1" sz="1800" spc="9">
                <a:solidFill>
                  <a:srgbClr val="000000"/>
                </a:solidFill>
                <a:latin typeface="Arial"/>
                <a:ea typeface="Arial"/>
                <a:cs typeface="Arial"/>
              </a:rPr>
              <a:t>求</a:t>
            </a:r>
            <a:endParaRPr lang="en-US" altLang="zh-CN" sz="1800">
              <a:latin typeface="Arial"/>
              <a:ea typeface="Arial"/>
              <a:cs typeface="Arial"/>
            </a:endParaRPr>
          </a:p>
          <a:p>
            <a:pPr rtl="0" algn="l">
              <a:lnSpc>
                <a:spcPts val="1995"/>
              </a:lnSpc>
              <a:spcBef>
                <a:spcPts val="166"/>
              </a:spcBef>
            </a:pPr>
            <a:r>
              <a:rPr lang="en-US" altLang="zh-CN" dirty="0" b="1" sz="1800" spc="-272">
                <a:solidFill>
                  <a:srgbClr val="000000"/>
                </a:solidFill>
                <a:latin typeface="Arial"/>
                <a:ea typeface="Arial"/>
                <a:cs typeface="Arial"/>
              </a:rPr>
              <a:t>2.</a:t>
            </a:r>
            <a:r>
              <a:rPr lang="en-US" altLang="zh-CN" dirty="0" b="1" sz="1800" spc="209">
                <a:solidFill>
                  <a:srgbClr val="000000"/>
                </a:solidFill>
                <a:latin typeface="Arial"/>
                <a:ea typeface="Arial"/>
                <a:cs typeface="Arial"/>
              </a:rPr>
              <a:t>需</a:t>
            </a:r>
            <a:r>
              <a:rPr lang="en-US" altLang="zh-CN" dirty="0" b="1" sz="1800" spc="10">
                <a:solidFill>
                  <a:srgbClr val="000000"/>
                </a:solidFill>
                <a:latin typeface="Arial"/>
                <a:ea typeface="Arial"/>
                <a:cs typeface="Arial"/>
              </a:rPr>
              <a:t>求</a:t>
            </a:r>
            <a:r>
              <a:rPr lang="en-US" altLang="zh-CN" dirty="0" b="1" sz="1800" spc="210">
                <a:solidFill>
                  <a:srgbClr val="000000"/>
                </a:solidFill>
                <a:latin typeface="Arial"/>
                <a:ea typeface="Arial"/>
                <a:cs typeface="Arial"/>
              </a:rPr>
              <a:t>说</a:t>
            </a:r>
            <a:r>
              <a:rPr lang="en-US" altLang="zh-CN" dirty="0" b="1" sz="1800" spc="9">
                <a:solidFill>
                  <a:srgbClr val="000000"/>
                </a:solidFill>
                <a:latin typeface="Arial"/>
                <a:ea typeface="Arial"/>
                <a:cs typeface="Arial"/>
              </a:rPr>
              <a:t>明</a:t>
            </a:r>
            <a:endParaRPr lang="en-US" altLang="zh-CN" sz="1800">
              <a:latin typeface="Arial"/>
              <a:ea typeface="Arial"/>
              <a:cs typeface="Arial"/>
            </a:endParaRPr>
          </a:p>
          <a:p>
            <a:pPr rtl="0" algn="l">
              <a:lnSpc>
                <a:spcPts val="1995"/>
              </a:lnSpc>
              <a:spcBef>
                <a:spcPts val="166"/>
              </a:spcBef>
            </a:pPr>
            <a:r>
              <a:rPr lang="en-US" altLang="zh-CN" dirty="0" b="1" sz="1800" spc="-272">
                <a:solidFill>
                  <a:srgbClr val="000000"/>
                </a:solidFill>
                <a:latin typeface="Arial"/>
                <a:ea typeface="Arial"/>
                <a:cs typeface="Arial"/>
              </a:rPr>
              <a:t>3.</a:t>
            </a:r>
            <a:r>
              <a:rPr lang="en-US" altLang="zh-CN" dirty="0" b="1" sz="1800" spc="209">
                <a:solidFill>
                  <a:srgbClr val="000000"/>
                </a:solidFill>
                <a:latin typeface="Arial"/>
                <a:ea typeface="Arial"/>
                <a:cs typeface="Arial"/>
              </a:rPr>
              <a:t>选</a:t>
            </a:r>
            <a:r>
              <a:rPr lang="en-US" altLang="zh-CN" dirty="0" b="1" sz="1800" spc="10">
                <a:solidFill>
                  <a:srgbClr val="000000"/>
                </a:solidFill>
                <a:latin typeface="Arial"/>
                <a:ea typeface="Arial"/>
                <a:cs typeface="Arial"/>
              </a:rPr>
              <a:t>择</a:t>
            </a:r>
            <a:r>
              <a:rPr lang="en-US" altLang="zh-CN" dirty="0" b="1" sz="1800" spc="209">
                <a:solidFill>
                  <a:srgbClr val="000000"/>
                </a:solidFill>
                <a:latin typeface="Arial"/>
                <a:ea typeface="Arial"/>
                <a:cs typeface="Arial"/>
              </a:rPr>
              <a:t>、</a:t>
            </a:r>
            <a:r>
              <a:rPr lang="en-US" altLang="zh-CN" dirty="0" b="1" sz="1800" spc="11">
                <a:solidFill>
                  <a:srgbClr val="000000"/>
                </a:solidFill>
                <a:latin typeface="Arial"/>
                <a:ea typeface="Arial"/>
                <a:cs typeface="Arial"/>
              </a:rPr>
              <a:t>评</a:t>
            </a:r>
            <a:r>
              <a:rPr lang="en-US" altLang="zh-CN" dirty="0" b="1" sz="1800" spc="209">
                <a:solidFill>
                  <a:srgbClr val="000000"/>
                </a:solidFill>
                <a:latin typeface="Arial"/>
                <a:ea typeface="Arial"/>
                <a:cs typeface="Arial"/>
              </a:rPr>
              <a:t>估</a:t>
            </a:r>
            <a:r>
              <a:rPr lang="en-US" altLang="zh-CN" dirty="0" b="1" sz="1800" spc="11">
                <a:solidFill>
                  <a:srgbClr val="000000"/>
                </a:solidFill>
                <a:latin typeface="Arial"/>
                <a:ea typeface="Arial"/>
                <a:cs typeface="Arial"/>
              </a:rPr>
              <a:t>供</a:t>
            </a:r>
            <a:r>
              <a:rPr lang="en-US" altLang="zh-CN" dirty="0" b="1" sz="1800" spc="208">
                <a:solidFill>
                  <a:srgbClr val="000000"/>
                </a:solidFill>
                <a:latin typeface="Arial"/>
                <a:ea typeface="Arial"/>
                <a:cs typeface="Arial"/>
              </a:rPr>
              <a:t>应</a:t>
            </a:r>
            <a:r>
              <a:rPr lang="en-US" altLang="zh-CN" dirty="0" b="1" sz="1800" spc="12">
                <a:solidFill>
                  <a:srgbClr val="000000"/>
                </a:solidFill>
                <a:latin typeface="Arial"/>
                <a:ea typeface="Arial"/>
                <a:cs typeface="Arial"/>
              </a:rPr>
              <a:t>来</a:t>
            </a:r>
            <a:r>
              <a:rPr lang="en-US" altLang="zh-CN" dirty="0" b="1" sz="1800" spc="207">
                <a:solidFill>
                  <a:srgbClr val="000000"/>
                </a:solidFill>
                <a:latin typeface="Arial"/>
                <a:ea typeface="Arial"/>
                <a:cs typeface="Arial"/>
              </a:rPr>
              <a:t>源</a:t>
            </a:r>
            <a:endParaRPr lang="en-US" altLang="zh-CN" sz="1800">
              <a:latin typeface="Arial"/>
              <a:ea typeface="Arial"/>
              <a:cs typeface="Arial"/>
            </a:endParaRPr>
          </a:p>
          <a:p>
            <a:pPr rtl="0" algn="l">
              <a:lnSpc>
                <a:spcPts val="1995"/>
              </a:lnSpc>
              <a:spcBef>
                <a:spcPts val="166"/>
              </a:spcBef>
            </a:pPr>
            <a:r>
              <a:rPr lang="en-US" altLang="zh-CN" dirty="0" b="1" sz="1800" spc="-272">
                <a:solidFill>
                  <a:srgbClr val="000000"/>
                </a:solidFill>
                <a:latin typeface="Arial"/>
                <a:ea typeface="Arial"/>
                <a:cs typeface="Arial"/>
              </a:rPr>
              <a:t>4.</a:t>
            </a:r>
            <a:r>
              <a:rPr lang="en-US" altLang="zh-CN" dirty="0" b="1" sz="1800" spc="209">
                <a:solidFill>
                  <a:srgbClr val="000000"/>
                </a:solidFill>
                <a:latin typeface="Arial"/>
                <a:ea typeface="Arial"/>
                <a:cs typeface="Arial"/>
              </a:rPr>
              <a:t>确</a:t>
            </a:r>
            <a:r>
              <a:rPr lang="en-US" altLang="zh-CN" dirty="0" b="1" sz="1800" spc="10">
                <a:solidFill>
                  <a:srgbClr val="000000"/>
                </a:solidFill>
                <a:latin typeface="Arial"/>
                <a:ea typeface="Arial"/>
                <a:cs typeface="Arial"/>
              </a:rPr>
              <a:t>定</a:t>
            </a:r>
            <a:r>
              <a:rPr lang="en-US" altLang="zh-CN" dirty="0" b="1" sz="1800" spc="210">
                <a:solidFill>
                  <a:srgbClr val="000000"/>
                </a:solidFill>
                <a:latin typeface="Arial"/>
                <a:ea typeface="Arial"/>
                <a:cs typeface="Arial"/>
              </a:rPr>
              <a:t>适</a:t>
            </a:r>
            <a:r>
              <a:rPr lang="en-US" altLang="zh-CN" dirty="0" b="1" sz="1800" spc="9">
                <a:solidFill>
                  <a:srgbClr val="000000"/>
                </a:solidFill>
                <a:latin typeface="Arial"/>
                <a:ea typeface="Arial"/>
                <a:cs typeface="Arial"/>
              </a:rPr>
              <a:t>宜</a:t>
            </a:r>
            <a:r>
              <a:rPr lang="en-US" altLang="zh-CN" dirty="0" b="1" sz="1800" spc="211">
                <a:solidFill>
                  <a:srgbClr val="000000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b="1" sz="1800" spc="9">
                <a:solidFill>
                  <a:srgbClr val="000000"/>
                </a:solidFill>
                <a:latin typeface="Arial"/>
                <a:ea typeface="Arial"/>
                <a:cs typeface="Arial"/>
              </a:rPr>
              <a:t>价</a:t>
            </a:r>
            <a:r>
              <a:rPr lang="en-US" altLang="zh-CN" dirty="0" b="1" sz="1800" spc="210">
                <a:solidFill>
                  <a:srgbClr val="000000"/>
                </a:solidFill>
                <a:latin typeface="Arial"/>
                <a:ea typeface="Arial"/>
                <a:cs typeface="Arial"/>
              </a:rPr>
              <a:t>格</a:t>
            </a:r>
            <a:endParaRPr lang="en-US" altLang="zh-CN" sz="1800">
              <a:latin typeface="Arial"/>
              <a:ea typeface="Arial"/>
              <a:cs typeface="Arial"/>
            </a:endParaRPr>
          </a:p>
          <a:p>
            <a:pPr rtl="0" algn="l">
              <a:lnSpc>
                <a:spcPts val="1995"/>
              </a:lnSpc>
              <a:spcBef>
                <a:spcPts val="166"/>
              </a:spcBef>
            </a:pPr>
            <a:r>
              <a:rPr lang="en-US" altLang="zh-CN" dirty="0" b="1" sz="1800" spc="-272">
                <a:solidFill>
                  <a:srgbClr val="000000"/>
                </a:solidFill>
                <a:latin typeface="Arial"/>
                <a:ea typeface="Arial"/>
                <a:cs typeface="Arial"/>
              </a:rPr>
              <a:t>5.</a:t>
            </a:r>
            <a:r>
              <a:rPr lang="en-US" altLang="zh-CN" dirty="0" b="1" sz="1800" spc="209">
                <a:solidFill>
                  <a:srgbClr val="000000"/>
                </a:solidFill>
                <a:latin typeface="Arial"/>
                <a:ea typeface="Arial"/>
                <a:cs typeface="Arial"/>
              </a:rPr>
              <a:t>订</a:t>
            </a:r>
            <a:r>
              <a:rPr lang="en-US" altLang="zh-CN" dirty="0" b="1" sz="1800" spc="10">
                <a:solidFill>
                  <a:srgbClr val="000000"/>
                </a:solidFill>
                <a:latin typeface="Arial"/>
                <a:ea typeface="Arial"/>
                <a:cs typeface="Arial"/>
              </a:rPr>
              <a:t>单</a:t>
            </a:r>
            <a:r>
              <a:rPr lang="en-US" altLang="zh-CN" dirty="0" b="1" sz="1800" spc="210">
                <a:solidFill>
                  <a:srgbClr val="000000"/>
                </a:solidFill>
                <a:latin typeface="Arial"/>
                <a:ea typeface="Arial"/>
                <a:cs typeface="Arial"/>
              </a:rPr>
              <a:t>安</a:t>
            </a:r>
            <a:r>
              <a:rPr lang="en-US" altLang="zh-CN" dirty="0" b="1" sz="1800" spc="9">
                <a:solidFill>
                  <a:srgbClr val="000000"/>
                </a:solidFill>
                <a:latin typeface="Arial"/>
                <a:ea typeface="Arial"/>
                <a:cs typeface="Arial"/>
              </a:rPr>
              <a:t>排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18" name="Text Box18"/>
          <p:cNvSpPr txBox="1"/>
          <p:nvPr/>
        </p:nvSpPr>
        <p:spPr>
          <a:xfrm rot="0">
            <a:off x="4510964" y="3587992"/>
            <a:ext cx="1901953" cy="1076813"/>
          </a:xfrm>
          <a:prstGeom prst="rect">
            <a:avLst/>
          </a:prstGeom>
          <a:solidFill>
            <a:srgbClr val="EAEAEA"/>
          </a:solidFill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1995"/>
              </a:lnSpc>
            </a:pPr>
            <a:r>
              <a:rPr lang="en-US" altLang="zh-CN" dirty="0" b="1" sz="1800" spc="-272">
                <a:solidFill>
                  <a:srgbClr val="000000"/>
                </a:solidFill>
                <a:latin typeface="Arial"/>
                <a:ea typeface="Arial"/>
                <a:cs typeface="Arial"/>
              </a:rPr>
              <a:t>7.</a:t>
            </a:r>
            <a:r>
              <a:rPr lang="en-US" altLang="zh-CN" dirty="0" b="1" sz="1800" spc="209">
                <a:solidFill>
                  <a:srgbClr val="000000"/>
                </a:solidFill>
                <a:latin typeface="Arial"/>
                <a:ea typeface="Arial"/>
                <a:cs typeface="Arial"/>
              </a:rPr>
              <a:t>货</a:t>
            </a:r>
            <a:r>
              <a:rPr lang="en-US" altLang="zh-CN" dirty="0" b="1" sz="1800" spc="10">
                <a:solidFill>
                  <a:srgbClr val="000000"/>
                </a:solidFill>
                <a:latin typeface="Arial"/>
                <a:ea typeface="Arial"/>
                <a:cs typeface="Arial"/>
              </a:rPr>
              <a:t>物</a:t>
            </a:r>
            <a:r>
              <a:rPr lang="en-US" altLang="zh-CN" dirty="0" b="1" sz="1800" spc="210">
                <a:solidFill>
                  <a:srgbClr val="000000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b="1" sz="1800" spc="9">
                <a:solidFill>
                  <a:srgbClr val="000000"/>
                </a:solidFill>
                <a:latin typeface="Arial"/>
                <a:ea typeface="Arial"/>
                <a:cs typeface="Arial"/>
              </a:rPr>
              <a:t>验</a:t>
            </a:r>
            <a:r>
              <a:rPr lang="en-US" altLang="zh-CN" dirty="0" b="1" sz="1800" spc="211">
                <a:solidFill>
                  <a:srgbClr val="000000"/>
                </a:solidFill>
                <a:latin typeface="Arial"/>
                <a:ea typeface="Arial"/>
                <a:cs typeface="Arial"/>
              </a:rPr>
              <a:t>收</a:t>
            </a:r>
            <a:endParaRPr lang="en-US" altLang="zh-CN" sz="1800">
              <a:latin typeface="Arial"/>
              <a:ea typeface="Arial"/>
              <a:cs typeface="Arial"/>
            </a:endParaRPr>
          </a:p>
          <a:p>
            <a:pPr rtl="0" algn="l">
              <a:lnSpc>
                <a:spcPts val="1995"/>
              </a:lnSpc>
              <a:spcBef>
                <a:spcPts val="166"/>
              </a:spcBef>
            </a:pPr>
            <a:r>
              <a:rPr lang="en-US" altLang="zh-CN" dirty="0" b="1" sz="1800" spc="-272">
                <a:solidFill>
                  <a:srgbClr val="000000"/>
                </a:solidFill>
                <a:latin typeface="Arial"/>
                <a:ea typeface="Arial"/>
                <a:cs typeface="Arial"/>
              </a:rPr>
              <a:t>8.</a:t>
            </a:r>
            <a:r>
              <a:rPr lang="en-US" altLang="zh-CN" dirty="0" b="1" sz="1800" spc="209">
                <a:solidFill>
                  <a:srgbClr val="000000"/>
                </a:solidFill>
                <a:latin typeface="Arial"/>
                <a:ea typeface="Arial"/>
                <a:cs typeface="Arial"/>
              </a:rPr>
              <a:t>核</a:t>
            </a:r>
            <a:r>
              <a:rPr lang="en-US" altLang="zh-CN" dirty="0" b="1" sz="1800" spc="10">
                <a:solidFill>
                  <a:srgbClr val="000000"/>
                </a:solidFill>
                <a:latin typeface="Arial"/>
                <a:ea typeface="Arial"/>
                <a:cs typeface="Arial"/>
              </a:rPr>
              <a:t>对</a:t>
            </a:r>
            <a:r>
              <a:rPr lang="en-US" altLang="zh-CN" dirty="0" b="1" sz="1800" spc="210">
                <a:solidFill>
                  <a:srgbClr val="000000"/>
                </a:solidFill>
                <a:latin typeface="Arial"/>
                <a:ea typeface="Arial"/>
                <a:cs typeface="Arial"/>
              </a:rPr>
              <a:t>发</a:t>
            </a:r>
            <a:r>
              <a:rPr lang="en-US" altLang="zh-CN" dirty="0" b="1" sz="1800" spc="9">
                <a:solidFill>
                  <a:srgbClr val="000000"/>
                </a:solidFill>
                <a:latin typeface="Arial"/>
                <a:ea typeface="Arial"/>
                <a:cs typeface="Arial"/>
              </a:rPr>
              <a:t>票</a:t>
            </a:r>
            <a:endParaRPr lang="en-US" altLang="zh-CN" sz="1800">
              <a:latin typeface="Arial"/>
              <a:ea typeface="Arial"/>
              <a:cs typeface="Arial"/>
            </a:endParaRPr>
          </a:p>
          <a:p>
            <a:pPr rtl="0" algn="l">
              <a:lnSpc>
                <a:spcPts val="1995"/>
              </a:lnSpc>
              <a:spcBef>
                <a:spcPts val="166"/>
              </a:spcBef>
            </a:pPr>
            <a:r>
              <a:rPr lang="en-US" altLang="zh-CN" dirty="0" b="1" sz="1800" spc="-272">
                <a:solidFill>
                  <a:srgbClr val="000000"/>
                </a:solidFill>
                <a:latin typeface="Arial"/>
                <a:ea typeface="Arial"/>
                <a:cs typeface="Arial"/>
              </a:rPr>
              <a:t>9.</a:t>
            </a:r>
            <a:r>
              <a:rPr lang="en-US" altLang="zh-CN" dirty="0" b="1" sz="1800" spc="209">
                <a:solidFill>
                  <a:srgbClr val="000000"/>
                </a:solidFill>
                <a:latin typeface="Arial"/>
                <a:ea typeface="Arial"/>
                <a:cs typeface="Arial"/>
              </a:rPr>
              <a:t>结</a:t>
            </a:r>
            <a:r>
              <a:rPr lang="en-US" altLang="zh-CN" dirty="0" b="1" sz="1800" spc="10">
                <a:solidFill>
                  <a:srgbClr val="000000"/>
                </a:solidFill>
                <a:latin typeface="Arial"/>
                <a:ea typeface="Arial"/>
                <a:cs typeface="Arial"/>
              </a:rPr>
              <a:t>案</a:t>
            </a:r>
            <a:endParaRPr lang="en-US" altLang="zh-CN" sz="1800">
              <a:latin typeface="Arial"/>
              <a:ea typeface="Arial"/>
              <a:cs typeface="Arial"/>
            </a:endParaRPr>
          </a:p>
          <a:p>
            <a:pPr rtl="0" algn="l">
              <a:lnSpc>
                <a:spcPts val="1995"/>
              </a:lnSpc>
              <a:spcBef>
                <a:spcPts val="166"/>
              </a:spcBef>
            </a:pPr>
            <a:r>
              <a:rPr lang="en-US" altLang="zh-CN" dirty="0" b="1" sz="1800" spc="-295">
                <a:solidFill>
                  <a:srgbClr val="000000"/>
                </a:solidFill>
                <a:latin typeface="Arial"/>
                <a:ea typeface="Arial"/>
                <a:cs typeface="Arial"/>
              </a:rPr>
              <a:t>10.</a:t>
            </a:r>
            <a:r>
              <a:rPr lang="en-US" altLang="zh-CN" dirty="0" b="1" sz="1800" spc="208">
                <a:solidFill>
                  <a:srgbClr val="000000"/>
                </a:solidFill>
                <a:latin typeface="Arial"/>
                <a:ea typeface="Arial"/>
                <a:cs typeface="Arial"/>
              </a:rPr>
              <a:t>记</a:t>
            </a:r>
            <a:r>
              <a:rPr lang="en-US" altLang="zh-CN" dirty="0" b="1" sz="1800" spc="12">
                <a:solidFill>
                  <a:srgbClr val="000000"/>
                </a:solidFill>
                <a:latin typeface="Arial"/>
                <a:ea typeface="Arial"/>
                <a:cs typeface="Arial"/>
              </a:rPr>
              <a:t>录</a:t>
            </a:r>
            <a:r>
              <a:rPr lang="en-US" altLang="zh-CN" dirty="0" b="1" sz="1800" spc="207">
                <a:solidFill>
                  <a:srgbClr val="000000"/>
                </a:solidFill>
                <a:latin typeface="Arial"/>
                <a:ea typeface="Arial"/>
                <a:cs typeface="Arial"/>
              </a:rPr>
              <a:t>与</a:t>
            </a:r>
            <a:r>
              <a:rPr lang="en-US" altLang="zh-CN" dirty="0" b="1" sz="1800" spc="13">
                <a:solidFill>
                  <a:srgbClr val="000000"/>
                </a:solidFill>
                <a:latin typeface="Arial"/>
                <a:ea typeface="Arial"/>
                <a:cs typeface="Arial"/>
              </a:rPr>
              <a:t>档</a:t>
            </a:r>
            <a:r>
              <a:rPr lang="en-US" altLang="zh-CN" dirty="0" b="1" sz="1800" spc="206">
                <a:solidFill>
                  <a:srgbClr val="000000"/>
                </a:solidFill>
                <a:latin typeface="Arial"/>
                <a:ea typeface="Arial"/>
                <a:cs typeface="Arial"/>
              </a:rPr>
              <a:t>案</a:t>
            </a:r>
            <a:r>
              <a:rPr lang="en-US" altLang="zh-CN" dirty="0" b="1" sz="1800" spc="14">
                <a:solidFill>
                  <a:srgbClr val="000000"/>
                </a:solidFill>
                <a:latin typeface="Arial"/>
                <a:ea typeface="Arial"/>
                <a:cs typeface="Arial"/>
              </a:rPr>
              <a:t>维</a:t>
            </a:r>
            <a:r>
              <a:rPr lang="en-US" altLang="zh-CN" dirty="0" b="1" sz="1800" spc="206">
                <a:solidFill>
                  <a:srgbClr val="000000"/>
                </a:solidFill>
                <a:latin typeface="Arial"/>
                <a:ea typeface="Arial"/>
                <a:cs typeface="Arial"/>
              </a:rPr>
              <a:t>护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19" name="Text Box19"/>
          <p:cNvSpPr txBox="1"/>
          <p:nvPr/>
        </p:nvSpPr>
        <p:spPr>
          <a:xfrm>
            <a:off x="788135" y="397794"/>
            <a:ext cx="4326408" cy="50725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994"/>
              </a:lnSpc>
            </a:pPr>
            <a:r>
              <a:rPr lang="en-US" altLang="zh-CN" dirty="0" sz="4000" spc="809">
                <a:solidFill>
                  <a:srgbClr val="FFFFFF"/>
                </a:solidFill>
                <a:latin typeface="Arial"/>
                <a:ea typeface="Arial"/>
                <a:cs typeface="Arial"/>
              </a:rPr>
              <a:t>情</a:t>
            </a:r>
            <a:r>
              <a:rPr lang="en-US" altLang="zh-CN" dirty="0" sz="400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景</a:t>
            </a:r>
            <a:r>
              <a:rPr lang="en-US" altLang="zh-CN" dirty="0" sz="4000" spc="808">
                <a:solidFill>
                  <a:srgbClr val="FFFFFF"/>
                </a:solidFill>
                <a:latin typeface="Arial"/>
                <a:ea typeface="Arial"/>
                <a:cs typeface="Arial"/>
              </a:rPr>
              <a:t>一</a:t>
            </a:r>
            <a:r>
              <a:rPr lang="en-US" altLang="zh-CN" dirty="0" sz="400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：</a:t>
            </a:r>
            <a:r>
              <a:rPr lang="en-US" altLang="zh-CN" dirty="0" sz="4000" spc="52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4000" spc="809">
                <a:solidFill>
                  <a:srgbClr val="FFFFFF"/>
                </a:solidFill>
                <a:latin typeface="Arial"/>
                <a:ea typeface="Arial"/>
                <a:cs typeface="Arial"/>
              </a:rPr>
              <a:t>走</a:t>
            </a:r>
            <a:r>
              <a:rPr lang="en-US" altLang="zh-CN" dirty="0" sz="400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进</a:t>
            </a:r>
            <a:r>
              <a:rPr lang="en-US" altLang="zh-CN" dirty="0" sz="4000" spc="808">
                <a:solidFill>
                  <a:srgbClr val="FFFFFF"/>
                </a:solidFill>
                <a:latin typeface="Arial"/>
                <a:ea typeface="Arial"/>
                <a:cs typeface="Arial"/>
              </a:rPr>
              <a:t>采</a:t>
            </a:r>
            <a:r>
              <a:rPr lang="en-US" altLang="zh-CN" dirty="0" sz="400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购</a:t>
            </a:r>
            <a:endParaRPr lang="en-US" altLang="zh-CN" sz="4000">
              <a:latin typeface="Arial"/>
              <a:ea typeface="Arial"/>
              <a:cs typeface="Arial"/>
            </a:endParaRPr>
          </a:p>
        </p:txBody>
      </p:sp>
      <p:sp>
        <p:nvSpPr>
          <p:cNvPr id="20" name="Text Box20"/>
          <p:cNvSpPr txBox="1"/>
          <p:nvPr/>
        </p:nvSpPr>
        <p:spPr>
          <a:xfrm>
            <a:off x="548512" y="1684302"/>
            <a:ext cx="1194939" cy="43480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424"/>
              </a:lnSpc>
            </a:pPr>
            <a:r>
              <a:rPr lang="en-US" altLang="zh-CN" dirty="0" sz="3200" spc="-766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dirty="0" sz="3200" spc="562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654">
                <a:solidFill>
                  <a:srgbClr val="000000"/>
                </a:solidFill>
                <a:latin typeface="Arial"/>
                <a:ea typeface="Arial"/>
                <a:cs typeface="Arial"/>
              </a:rPr>
              <a:t>四</a:t>
            </a:r>
            <a:r>
              <a:rPr lang="en-US" altLang="zh-CN" dirty="0" sz="32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、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21" name="Text Box21"/>
          <p:cNvSpPr txBox="1"/>
          <p:nvPr/>
        </p:nvSpPr>
        <p:spPr>
          <a:xfrm>
            <a:off x="548512" y="2269743"/>
            <a:ext cx="2822572" cy="4348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424"/>
              </a:lnSpc>
            </a:pPr>
            <a:r>
              <a:rPr lang="en-US" altLang="zh-CN" dirty="0" sz="3200" spc="-766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dirty="0" sz="3200" spc="562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654">
                <a:solidFill>
                  <a:srgbClr val="000000"/>
                </a:solidFill>
                <a:latin typeface="Arial"/>
                <a:ea typeface="Arial"/>
                <a:cs typeface="Arial"/>
              </a:rPr>
              <a:t>采</a:t>
            </a:r>
            <a:r>
              <a:rPr lang="en-US" altLang="zh-CN" dirty="0" sz="32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购</a:t>
            </a:r>
            <a:r>
              <a:rPr lang="en-US" altLang="zh-CN" dirty="0" sz="3200" spc="653">
                <a:solidFill>
                  <a:srgbClr val="000000"/>
                </a:solidFill>
                <a:latin typeface="Arial"/>
                <a:ea typeface="Arial"/>
                <a:cs typeface="Arial"/>
              </a:rPr>
              <a:t>作</a:t>
            </a:r>
            <a:r>
              <a:rPr lang="en-US" altLang="zh-CN" dirty="0" sz="32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业</a:t>
            </a:r>
            <a:r>
              <a:rPr lang="en-US" altLang="zh-CN" dirty="0" sz="3200" spc="654">
                <a:solidFill>
                  <a:srgbClr val="000000"/>
                </a:solidFill>
                <a:latin typeface="Arial"/>
                <a:ea typeface="Arial"/>
                <a:cs typeface="Arial"/>
              </a:rPr>
              <a:t>流</a:t>
            </a:r>
            <a:r>
              <a:rPr lang="en-US" altLang="zh-CN" dirty="0" sz="32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程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22" name="Text Box22"/>
          <p:cNvSpPr txBox="1"/>
          <p:nvPr/>
        </p:nvSpPr>
        <p:spPr>
          <a:xfrm>
            <a:off x="4510964" y="3313528"/>
            <a:ext cx="1824381" cy="25342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1995"/>
              </a:lnSpc>
            </a:pPr>
            <a:r>
              <a:rPr lang="en-US" altLang="zh-CN" dirty="0" b="1" sz="1800" spc="-272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6.</a:t>
            </a:r>
            <a:r>
              <a:rPr lang="en-US" altLang="zh-CN" dirty="0" b="1" sz="1800" spc="209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订</a:t>
            </a:r>
            <a:r>
              <a:rPr lang="en-US" altLang="zh-CN" dirty="0" b="1" sz="1800" spc="1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单</a:t>
            </a:r>
            <a:r>
              <a:rPr lang="en-US" altLang="zh-CN" dirty="0" b="1" sz="1800" spc="21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追</a:t>
            </a:r>
            <a:r>
              <a:rPr lang="en-US" altLang="zh-CN" dirty="0" b="1" sz="1800" spc="9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踪</a:t>
            </a:r>
            <a:r>
              <a:rPr lang="en-US" altLang="zh-CN" dirty="0" b="1" sz="1800" spc="21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与</a:t>
            </a:r>
            <a:r>
              <a:rPr lang="en-US" altLang="zh-CN" dirty="0" b="1" sz="1800" spc="9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稽</a:t>
            </a:r>
            <a:r>
              <a:rPr lang="en-US" altLang="zh-CN" dirty="0" b="1" sz="1800" spc="21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核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23" name="Text Box23"/>
          <p:cNvSpPr txBox="1"/>
          <p:nvPr/>
        </p:nvSpPr>
        <p:spPr>
          <a:xfrm>
            <a:off x="1796796" y="4660003"/>
            <a:ext cx="952500" cy="22849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1799"/>
              </a:lnSpc>
            </a:pPr>
            <a:r>
              <a:rPr lang="en-US" altLang="zh-CN" dirty="0" sz="1800" spc="365">
                <a:solidFill>
                  <a:srgbClr val="000000"/>
                </a:solidFill>
                <a:latin typeface="Arial"/>
                <a:ea typeface="Arial"/>
                <a:cs typeface="Arial"/>
              </a:rPr>
              <a:t>一</a:t>
            </a:r>
            <a:r>
              <a:rPr lang="en-US" altLang="zh-CN" dirty="0" sz="18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般</a:t>
            </a:r>
            <a:r>
              <a:rPr lang="en-US" altLang="zh-CN" dirty="0" sz="1800" spc="365">
                <a:solidFill>
                  <a:srgbClr val="000000"/>
                </a:solidFill>
                <a:latin typeface="Arial"/>
                <a:ea typeface="Arial"/>
                <a:cs typeface="Arial"/>
              </a:rPr>
              <a:t>模</a:t>
            </a:r>
            <a:r>
              <a:rPr lang="en-US" altLang="zh-CN" dirty="0" sz="18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式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127"/>
          <p:cNvGrpSpPr/>
          <p:nvPr/>
        </p:nvGrpSpPr>
        <p:grpSpPr>
          <a:xfrm>
            <a:off x="749808" y="1358597"/>
            <a:ext cx="6812280" cy="3366756"/>
            <a:chOff x="749808" y="1358597"/>
            <a:chExt cx="6812280" cy="3366756"/>
          </a:xfrm>
        </p:grpSpPr>
        <p:pic>
          <p:nvPicPr>
            <p:cNvPr id="128" name="Image1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6132" y="1904475"/>
              <a:ext cx="6505956" cy="1524799"/>
            </a:xfrm>
            <a:prstGeom prst="rect">
              <a:avLst/>
            </a:prstGeom>
            <a:noFill/>
          </p:spPr>
        </p:pic>
        <p:sp>
          <p:nvSpPr>
            <p:cNvPr id="129" name="Path129"/>
            <p:cNvSpPr/>
            <p:nvPr/>
          </p:nvSpPr>
          <p:spPr>
            <a:xfrm>
              <a:off x="749808" y="1358597"/>
              <a:ext cx="2540508" cy="487935"/>
            </a:xfrm>
            <a:custGeom>
              <a:avLst/>
              <a:gdLst/>
              <a:ahLst/>
              <a:cxnLst/>
              <a:rect l="l" t="t" r="r" b="b"/>
              <a:pathLst>
                <a:path w="2540508" h="487935">
                  <a:moveTo>
                    <a:pt x="0" y="12198"/>
                  </a:moveTo>
                  <a:cubicBezTo>
                    <a:pt x="0" y="6099"/>
                    <a:pt x="6096" y="0"/>
                    <a:pt x="12192" y="0"/>
                  </a:cubicBezTo>
                  <a:lnTo>
                    <a:pt x="2526792" y="0"/>
                  </a:lnTo>
                  <a:cubicBezTo>
                    <a:pt x="2534412" y="0"/>
                    <a:pt x="2540508" y="6099"/>
                    <a:pt x="2540508" y="12198"/>
                  </a:cubicBezTo>
                  <a:lnTo>
                    <a:pt x="2540508" y="475738"/>
                  </a:lnTo>
                  <a:cubicBezTo>
                    <a:pt x="2540508" y="481836"/>
                    <a:pt x="2534412" y="487936"/>
                    <a:pt x="2526792" y="487936"/>
                  </a:cubicBezTo>
                  <a:lnTo>
                    <a:pt x="12192" y="487936"/>
                  </a:lnTo>
                  <a:cubicBezTo>
                    <a:pt x="6096" y="487936"/>
                    <a:pt x="0" y="481836"/>
                    <a:pt x="0" y="475738"/>
                  </a:cubicBezTo>
                  <a:lnTo>
                    <a:pt x="0" y="12198"/>
                  </a:lnTo>
                  <a:close/>
                  <a:moveTo>
                    <a:pt x="25908" y="475738"/>
                  </a:moveTo>
                  <a:lnTo>
                    <a:pt x="12192" y="462014"/>
                  </a:lnTo>
                  <a:lnTo>
                    <a:pt x="2526792" y="462014"/>
                  </a:lnTo>
                  <a:lnTo>
                    <a:pt x="2514600" y="475738"/>
                  </a:lnTo>
                  <a:lnTo>
                    <a:pt x="2514600" y="12198"/>
                  </a:lnTo>
                  <a:lnTo>
                    <a:pt x="2526792" y="25922"/>
                  </a:lnTo>
                  <a:lnTo>
                    <a:pt x="12192" y="25922"/>
                  </a:lnTo>
                  <a:lnTo>
                    <a:pt x="25908" y="12198"/>
                  </a:lnTo>
                  <a:lnTo>
                    <a:pt x="25908" y="475738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sq">
              <a:solidFill>
                <a:srgbClr val="00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30" name="Image1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6132" y="3429273"/>
              <a:ext cx="6505956" cy="1296080"/>
            </a:xfrm>
            <a:prstGeom prst="rect">
              <a:avLst/>
            </a:prstGeom>
            <a:noFill/>
          </p:spPr>
        </p:pic>
      </p:grpSp>
      <p:sp>
        <p:nvSpPr>
          <p:cNvPr id="131" name="Text Box131"/>
          <p:cNvSpPr txBox="1"/>
          <p:nvPr/>
        </p:nvSpPr>
        <p:spPr>
          <a:xfrm>
            <a:off x="853364" y="1438026"/>
            <a:ext cx="1617040" cy="25342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1995"/>
              </a:lnSpc>
            </a:pPr>
            <a:r>
              <a:rPr lang="en-US" altLang="zh-CN" dirty="0" sz="1800" spc="-152">
                <a:solidFill>
                  <a:srgbClr val="000000"/>
                </a:solidFill>
                <a:latin typeface="Arial"/>
                <a:ea typeface="Arial"/>
                <a:cs typeface="Arial"/>
              </a:rPr>
              <a:t>MRP</a:t>
            </a:r>
            <a:r>
              <a:rPr lang="en-US" altLang="zh-CN" dirty="0" sz="1800" spc="364">
                <a:solidFill>
                  <a:srgbClr val="000000"/>
                </a:solidFill>
                <a:latin typeface="Arial"/>
                <a:ea typeface="Arial"/>
                <a:cs typeface="Arial"/>
              </a:rPr>
              <a:t>逻</a:t>
            </a:r>
            <a:r>
              <a:rPr lang="en-US" altLang="zh-CN" dirty="0" sz="18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辑</a:t>
            </a:r>
            <a:r>
              <a:rPr lang="en-US" altLang="zh-CN" dirty="0" sz="1800" spc="366">
                <a:solidFill>
                  <a:srgbClr val="000000"/>
                </a:solidFill>
                <a:latin typeface="Arial"/>
                <a:ea typeface="Arial"/>
                <a:cs typeface="Arial"/>
              </a:rPr>
              <a:t>原</a:t>
            </a:r>
            <a:r>
              <a:rPr lang="en-US" altLang="zh-CN" dirty="0" sz="18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理</a:t>
            </a:r>
            <a:r>
              <a:rPr lang="en-US" altLang="zh-CN" dirty="0" sz="1800" spc="364">
                <a:solidFill>
                  <a:srgbClr val="000000"/>
                </a:solidFill>
                <a:latin typeface="Arial"/>
                <a:ea typeface="Arial"/>
                <a:cs typeface="Arial"/>
              </a:rPr>
              <a:t>图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24"/>
          <p:cNvGrpSpPr/>
          <p:nvPr/>
        </p:nvGrpSpPr>
        <p:grpSpPr>
          <a:xfrm>
            <a:off x="146360" y="315633"/>
            <a:ext cx="8339272" cy="6315718"/>
            <a:chOff x="146360" y="315633"/>
            <a:chExt cx="8339272" cy="6315718"/>
          </a:xfrm>
        </p:grpSpPr>
        <p:sp>
          <p:nvSpPr>
            <p:cNvPr id="25" name="Path25"/>
            <p:cNvSpPr/>
            <p:nvPr/>
          </p:nvSpPr>
          <p:spPr>
            <a:xfrm>
              <a:off x="5605272" y="315633"/>
              <a:ext cx="1900428" cy="699884"/>
            </a:xfrm>
            <a:custGeom>
              <a:avLst/>
              <a:gdLst/>
              <a:ahLst/>
              <a:cxnLst/>
              <a:rect l="l" t="t" r="r" b="b"/>
              <a:pathLst>
                <a:path w="1900428" h="699884">
                  <a:moveTo>
                    <a:pt x="0" y="115885"/>
                  </a:moveTo>
                  <a:cubicBezTo>
                    <a:pt x="0" y="51844"/>
                    <a:pt x="51816" y="0"/>
                    <a:pt x="115824" y="0"/>
                  </a:cubicBezTo>
                  <a:cubicBezTo>
                    <a:pt x="115824" y="0"/>
                    <a:pt x="115824" y="0"/>
                    <a:pt x="115824" y="0"/>
                  </a:cubicBezTo>
                  <a:lnTo>
                    <a:pt x="115824" y="0"/>
                  </a:lnTo>
                  <a:lnTo>
                    <a:pt x="1784604" y="0"/>
                  </a:lnTo>
                  <a:lnTo>
                    <a:pt x="1784604" y="0"/>
                  </a:lnTo>
                  <a:cubicBezTo>
                    <a:pt x="1848613" y="0"/>
                    <a:pt x="1900428" y="51844"/>
                    <a:pt x="1900428" y="115885"/>
                  </a:cubicBezTo>
                  <a:cubicBezTo>
                    <a:pt x="1900428" y="115885"/>
                    <a:pt x="1900428" y="115885"/>
                    <a:pt x="1900428" y="115885"/>
                  </a:cubicBezTo>
                  <a:lnTo>
                    <a:pt x="1900428" y="115885"/>
                  </a:lnTo>
                  <a:lnTo>
                    <a:pt x="1900428" y="583998"/>
                  </a:lnTo>
                  <a:lnTo>
                    <a:pt x="1900428" y="583998"/>
                  </a:lnTo>
                  <a:cubicBezTo>
                    <a:pt x="1900428" y="648040"/>
                    <a:pt x="1848613" y="699883"/>
                    <a:pt x="1784604" y="699883"/>
                  </a:cubicBezTo>
                  <a:cubicBezTo>
                    <a:pt x="1784604" y="699883"/>
                    <a:pt x="1784604" y="699883"/>
                    <a:pt x="1784604" y="699883"/>
                  </a:cubicBezTo>
                  <a:lnTo>
                    <a:pt x="1784604" y="699883"/>
                  </a:lnTo>
                  <a:lnTo>
                    <a:pt x="115824" y="699883"/>
                  </a:lnTo>
                  <a:lnTo>
                    <a:pt x="115824" y="699883"/>
                  </a:lnTo>
                  <a:cubicBezTo>
                    <a:pt x="51816" y="699883"/>
                    <a:pt x="0" y="648040"/>
                    <a:pt x="0" y="583998"/>
                  </a:cubicBezTo>
                  <a:cubicBezTo>
                    <a:pt x="0" y="583998"/>
                    <a:pt x="0" y="583998"/>
                    <a:pt x="0" y="583998"/>
                  </a:cubicBezTo>
                  <a:lnTo>
                    <a:pt x="0" y="115885"/>
                  </a:lnTo>
                  <a:close/>
                </a:path>
              </a:pathLst>
            </a:custGeom>
            <a:solidFill>
              <a:srgbClr val="F6F7F8">
                <a:alpha val="100000"/>
              </a:srgbClr>
            </a:solidFill>
            <a:ln w="0" cap="sq">
              <a:solidFill>
                <a:srgbClr val="F6F7F8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26" name="Image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1065835"/>
              <a:ext cx="6199632" cy="2363439"/>
            </a:xfrm>
            <a:prstGeom prst="rect">
              <a:avLst/>
            </a:prstGeom>
            <a:noFill/>
          </p:spPr>
        </p:pic>
        <p:pic>
          <p:nvPicPr>
            <p:cNvPr id="27" name="Image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206" y="2073728"/>
              <a:ext cx="2051965" cy="1352089"/>
            </a:xfrm>
            <a:prstGeom prst="rect">
              <a:avLst/>
            </a:prstGeom>
            <a:noFill/>
          </p:spPr>
        </p:pic>
        <p:sp>
          <p:nvSpPr>
            <p:cNvPr id="28" name="Path28"/>
            <p:cNvSpPr/>
            <p:nvPr/>
          </p:nvSpPr>
          <p:spPr>
            <a:xfrm>
              <a:off x="2980944" y="1660507"/>
              <a:ext cx="114300" cy="114360"/>
            </a:xfrm>
            <a:custGeom>
              <a:avLst/>
              <a:gdLst/>
              <a:ahLst/>
              <a:cxnLst/>
              <a:rect l="l" t="t" r="r" b="b"/>
              <a:pathLst>
                <a:path w="114300" h="114360">
                  <a:moveTo>
                    <a:pt x="114300" y="57942"/>
                  </a:moveTo>
                  <a:cubicBezTo>
                    <a:pt x="114300" y="88438"/>
                    <a:pt x="88392" y="114360"/>
                    <a:pt x="56388" y="114360"/>
                  </a:cubicBezTo>
                  <a:cubicBezTo>
                    <a:pt x="24384" y="114360"/>
                    <a:pt x="0" y="88438"/>
                    <a:pt x="0" y="57942"/>
                  </a:cubicBezTo>
                  <a:cubicBezTo>
                    <a:pt x="0" y="25922"/>
                    <a:pt x="24384" y="0"/>
                    <a:pt x="56388" y="0"/>
                  </a:cubicBezTo>
                  <a:cubicBezTo>
                    <a:pt x="88392" y="0"/>
                    <a:pt x="114300" y="25922"/>
                    <a:pt x="114300" y="57942"/>
                  </a:cubicBezTo>
                  <a:close/>
                </a:path>
              </a:pathLst>
            </a:custGeom>
            <a:solidFill>
              <a:srgbClr val="EAEAEA">
                <a:alpha val="100000"/>
              </a:srgbClr>
            </a:solidFill>
            <a:ln w="0" cap="sq">
              <a:solidFill>
                <a:srgbClr val="EAEAE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9" name="Path29"/>
            <p:cNvSpPr/>
            <p:nvPr/>
          </p:nvSpPr>
          <p:spPr>
            <a:xfrm>
              <a:off x="2615184" y="1918198"/>
              <a:ext cx="228600" cy="228720"/>
            </a:xfrm>
            <a:custGeom>
              <a:avLst/>
              <a:gdLst/>
              <a:ahLst/>
              <a:cxnLst/>
              <a:rect l="l" t="t" r="r" b="b"/>
              <a:pathLst>
                <a:path w="228600" h="228720">
                  <a:moveTo>
                    <a:pt x="228600" y="114360"/>
                  </a:moveTo>
                  <a:cubicBezTo>
                    <a:pt x="228600" y="178401"/>
                    <a:pt x="178308" y="228720"/>
                    <a:pt x="114300" y="228720"/>
                  </a:cubicBezTo>
                  <a:cubicBezTo>
                    <a:pt x="51816" y="228720"/>
                    <a:pt x="0" y="178401"/>
                    <a:pt x="0" y="114360"/>
                  </a:cubicBezTo>
                  <a:cubicBezTo>
                    <a:pt x="0" y="51843"/>
                    <a:pt x="51816" y="0"/>
                    <a:pt x="114300" y="0"/>
                  </a:cubicBezTo>
                  <a:cubicBezTo>
                    <a:pt x="178308" y="0"/>
                    <a:pt x="228600" y="51843"/>
                    <a:pt x="228600" y="114360"/>
                  </a:cubicBezTo>
                  <a:close/>
                </a:path>
              </a:pathLst>
            </a:custGeom>
            <a:solidFill>
              <a:srgbClr val="EAEAEA">
                <a:alpha val="100000"/>
              </a:srgbClr>
            </a:solidFill>
            <a:ln w="0" cap="sq">
              <a:solidFill>
                <a:srgbClr val="EAEAE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0" name="Path30"/>
            <p:cNvSpPr/>
            <p:nvPr/>
          </p:nvSpPr>
          <p:spPr>
            <a:xfrm>
              <a:off x="2170176" y="2259753"/>
              <a:ext cx="342900" cy="343080"/>
            </a:xfrm>
            <a:custGeom>
              <a:avLst/>
              <a:gdLst/>
              <a:ahLst/>
              <a:cxnLst/>
              <a:rect l="l" t="t" r="r" b="b"/>
              <a:pathLst>
                <a:path w="342900" h="343080">
                  <a:moveTo>
                    <a:pt x="342900" y="170778"/>
                  </a:moveTo>
                  <a:cubicBezTo>
                    <a:pt x="342900" y="265315"/>
                    <a:pt x="266700" y="343080"/>
                    <a:pt x="172212" y="343080"/>
                  </a:cubicBezTo>
                  <a:cubicBezTo>
                    <a:pt x="77724" y="343080"/>
                    <a:pt x="0" y="265315"/>
                    <a:pt x="0" y="170778"/>
                  </a:cubicBezTo>
                  <a:cubicBezTo>
                    <a:pt x="0" y="76240"/>
                    <a:pt x="77724" y="0"/>
                    <a:pt x="172212" y="0"/>
                  </a:cubicBezTo>
                  <a:cubicBezTo>
                    <a:pt x="266700" y="0"/>
                    <a:pt x="342900" y="76240"/>
                    <a:pt x="342900" y="170778"/>
                  </a:cubicBezTo>
                  <a:close/>
                </a:path>
              </a:pathLst>
            </a:custGeom>
            <a:solidFill>
              <a:srgbClr val="EAEAEA">
                <a:alpha val="100000"/>
              </a:srgbClr>
            </a:solidFill>
            <a:ln w="0" cap="sq">
              <a:solidFill>
                <a:srgbClr val="EAEAE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31" name="Image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6372" y="1655933"/>
              <a:ext cx="123444" cy="123508"/>
            </a:xfrm>
            <a:prstGeom prst="rect">
              <a:avLst/>
            </a:prstGeom>
            <a:noFill/>
          </p:spPr>
        </p:pic>
        <p:pic>
          <p:nvPicPr>
            <p:cNvPr id="32" name="Image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10612" y="1913623"/>
              <a:ext cx="237744" cy="239394"/>
            </a:xfrm>
            <a:prstGeom prst="rect">
              <a:avLst/>
            </a:prstGeom>
            <a:noFill/>
          </p:spPr>
        </p:pic>
        <p:pic>
          <p:nvPicPr>
            <p:cNvPr id="33" name="Image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65604" y="2255178"/>
              <a:ext cx="353568" cy="352229"/>
            </a:xfrm>
            <a:prstGeom prst="rect">
              <a:avLst/>
            </a:prstGeom>
            <a:noFill/>
          </p:spPr>
        </p:pic>
        <p:pic>
          <p:nvPicPr>
            <p:cNvPr id="34" name="Image3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4608" y="2231290"/>
              <a:ext cx="1813893" cy="1130892"/>
            </a:xfrm>
            <a:prstGeom prst="rect">
              <a:avLst/>
            </a:prstGeom>
            <a:noFill/>
          </p:spPr>
        </p:pic>
        <p:pic>
          <p:nvPicPr>
            <p:cNvPr id="35" name="Image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86000" y="3429273"/>
              <a:ext cx="6199632" cy="3202078"/>
            </a:xfrm>
            <a:prstGeom prst="rect">
              <a:avLst/>
            </a:prstGeom>
            <a:noFill/>
          </p:spPr>
        </p:pic>
        <p:pic>
          <p:nvPicPr>
            <p:cNvPr id="36" name="Image3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6360" y="3433340"/>
              <a:ext cx="2069536" cy="1766225"/>
            </a:xfrm>
            <a:prstGeom prst="rect">
              <a:avLst/>
            </a:prstGeom>
            <a:noFill/>
          </p:spPr>
        </p:pic>
      </p:grpSp>
      <p:sp>
        <p:nvSpPr>
          <p:cNvPr id="37" name="Text Box37"/>
          <p:cNvSpPr txBox="1"/>
          <p:nvPr/>
        </p:nvSpPr>
        <p:spPr>
          <a:xfrm rot="0">
            <a:off x="5867248" y="439663"/>
            <a:ext cx="1438147" cy="45698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598"/>
              </a:lnSpc>
            </a:pPr>
            <a:r>
              <a:rPr lang="en-US" altLang="zh-CN" dirty="0" b="1" sz="3600" spc="416">
                <a:solidFill>
                  <a:srgbClr val="00CC00"/>
                </a:solidFill>
                <a:latin typeface="Arial"/>
                <a:ea typeface="Arial"/>
                <a:cs typeface="Arial"/>
              </a:rPr>
              <a:t>模</a:t>
            </a:r>
            <a:r>
              <a:rPr lang="en-US" altLang="zh-CN" dirty="0" b="1" sz="3600" spc="13">
                <a:solidFill>
                  <a:srgbClr val="00CC00"/>
                </a:solidFill>
                <a:latin typeface="Arial"/>
                <a:ea typeface="Arial"/>
                <a:cs typeface="Arial"/>
              </a:rPr>
              <a:t>块</a:t>
            </a:r>
            <a:r>
              <a:rPr lang="en-US" altLang="zh-CN" dirty="0" b="1" sz="3600" spc="415">
                <a:solidFill>
                  <a:srgbClr val="00CC00"/>
                </a:solidFill>
                <a:latin typeface="Arial"/>
                <a:ea typeface="Arial"/>
                <a:cs typeface="Arial"/>
              </a:rPr>
              <a:t>一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  <p:sp>
        <p:nvSpPr>
          <p:cNvPr id="38" name="Text Box38"/>
          <p:cNvSpPr txBox="1"/>
          <p:nvPr/>
        </p:nvSpPr>
        <p:spPr>
          <a:xfrm>
            <a:off x="788135" y="397794"/>
            <a:ext cx="4326408" cy="50725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994"/>
              </a:lnSpc>
            </a:pPr>
            <a:r>
              <a:rPr lang="en-US" altLang="zh-CN" dirty="0" sz="4000" spc="809">
                <a:solidFill>
                  <a:srgbClr val="FFFFFF"/>
                </a:solidFill>
                <a:latin typeface="Arial"/>
                <a:ea typeface="Arial"/>
                <a:cs typeface="Arial"/>
              </a:rPr>
              <a:t>情</a:t>
            </a:r>
            <a:r>
              <a:rPr lang="en-US" altLang="zh-CN" dirty="0" sz="400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景</a:t>
            </a:r>
            <a:r>
              <a:rPr lang="en-US" altLang="zh-CN" dirty="0" sz="4000" spc="808">
                <a:solidFill>
                  <a:srgbClr val="FFFFFF"/>
                </a:solidFill>
                <a:latin typeface="Arial"/>
                <a:ea typeface="Arial"/>
                <a:cs typeface="Arial"/>
              </a:rPr>
              <a:t>一</a:t>
            </a:r>
            <a:r>
              <a:rPr lang="en-US" altLang="zh-CN" dirty="0" sz="400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：</a:t>
            </a:r>
            <a:r>
              <a:rPr lang="en-US" altLang="zh-CN" dirty="0" sz="4000" spc="52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4000" spc="809">
                <a:solidFill>
                  <a:srgbClr val="FFFFFF"/>
                </a:solidFill>
                <a:latin typeface="Arial"/>
                <a:ea typeface="Arial"/>
                <a:cs typeface="Arial"/>
              </a:rPr>
              <a:t>走</a:t>
            </a:r>
            <a:r>
              <a:rPr lang="en-US" altLang="zh-CN" dirty="0" sz="400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进</a:t>
            </a:r>
            <a:r>
              <a:rPr lang="en-US" altLang="zh-CN" dirty="0" sz="4000" spc="808">
                <a:solidFill>
                  <a:srgbClr val="FFFFFF"/>
                </a:solidFill>
                <a:latin typeface="Arial"/>
                <a:ea typeface="Arial"/>
                <a:cs typeface="Arial"/>
              </a:rPr>
              <a:t>采</a:t>
            </a:r>
            <a:r>
              <a:rPr lang="en-US" altLang="zh-CN" dirty="0" sz="400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购</a:t>
            </a:r>
            <a:endParaRPr lang="en-US" altLang="zh-CN" sz="4000">
              <a:latin typeface="Arial"/>
              <a:ea typeface="Arial"/>
              <a:cs typeface="Arial"/>
            </a:endParaRPr>
          </a:p>
        </p:txBody>
      </p:sp>
      <p:sp>
        <p:nvSpPr>
          <p:cNvPr id="39" name="Text Box39"/>
          <p:cNvSpPr txBox="1"/>
          <p:nvPr/>
        </p:nvSpPr>
        <p:spPr>
          <a:xfrm>
            <a:off x="536524" y="2615247"/>
            <a:ext cx="1181100" cy="22849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1799"/>
              </a:lnSpc>
            </a:pPr>
            <a:r>
              <a:rPr lang="en-US" altLang="zh-CN" dirty="0" sz="1800" spc="365">
                <a:solidFill>
                  <a:srgbClr val="000000"/>
                </a:solidFill>
                <a:latin typeface="Arial"/>
                <a:ea typeface="Arial"/>
                <a:cs typeface="Arial"/>
              </a:rPr>
              <a:t>某</a:t>
            </a:r>
            <a:r>
              <a:rPr lang="en-US" altLang="zh-CN" dirty="0" sz="18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纺</a:t>
            </a:r>
            <a:r>
              <a:rPr lang="en-US" altLang="zh-CN" dirty="0" sz="1800" spc="365">
                <a:solidFill>
                  <a:srgbClr val="000000"/>
                </a:solidFill>
                <a:latin typeface="Arial"/>
                <a:ea typeface="Arial"/>
                <a:cs typeface="Arial"/>
              </a:rPr>
              <a:t>织</a:t>
            </a:r>
            <a:r>
              <a:rPr lang="en-US" altLang="zh-CN" dirty="0" sz="18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企</a:t>
            </a:r>
            <a:r>
              <a:rPr lang="en-US" altLang="zh-CN" dirty="0" sz="1800" spc="365">
                <a:solidFill>
                  <a:srgbClr val="000000"/>
                </a:solidFill>
                <a:latin typeface="Arial"/>
                <a:ea typeface="Arial"/>
                <a:cs typeface="Arial"/>
              </a:rPr>
              <a:t>业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40" name="Text Box40"/>
          <p:cNvSpPr txBox="1"/>
          <p:nvPr/>
        </p:nvSpPr>
        <p:spPr>
          <a:xfrm>
            <a:off x="536524" y="2889711"/>
            <a:ext cx="1181100" cy="48465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 marL="342900" indent="-342900">
              <a:lnSpc>
                <a:spcPts val="1908"/>
              </a:lnSpc>
            </a:pPr>
            <a:r>
              <a:rPr lang="en-US" altLang="zh-CN" dirty="0" sz="1800" spc="365">
                <a:solidFill>
                  <a:srgbClr val="000000"/>
                </a:solidFill>
                <a:latin typeface="Arial"/>
                <a:ea typeface="Arial"/>
                <a:cs typeface="Arial"/>
              </a:rPr>
              <a:t>采</a:t>
            </a:r>
            <a:r>
              <a:rPr lang="en-US" altLang="zh-CN" dirty="0" sz="18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购</a:t>
            </a:r>
            <a:r>
              <a:rPr lang="en-US" altLang="zh-CN" dirty="0" sz="1800" spc="365">
                <a:solidFill>
                  <a:srgbClr val="000000"/>
                </a:solidFill>
                <a:latin typeface="Arial"/>
                <a:ea typeface="Arial"/>
                <a:cs typeface="Arial"/>
              </a:rPr>
              <a:t>作</a:t>
            </a:r>
            <a:r>
              <a:rPr lang="en-US" altLang="zh-CN" dirty="0" sz="18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业</a:t>
            </a:r>
            <a:r>
              <a:rPr lang="en-US" altLang="zh-CN" dirty="0" sz="1800" spc="365">
                <a:solidFill>
                  <a:srgbClr val="000000"/>
                </a:solidFill>
                <a:latin typeface="Arial"/>
                <a:ea typeface="Arial"/>
                <a:cs typeface="Arial"/>
              </a:rPr>
              <a:t>流</a:t>
            </a:r>
            <a:r>
              <a:rPr lang="en-US" altLang="zh-CN" dirty="0" sz="1800" spc="365">
                <a:solidFill>
                  <a:srgbClr val="000000"/>
                </a:solidFill>
                <a:latin typeface="Arial"/>
                <a:ea typeface="Arial"/>
                <a:cs typeface="Arial"/>
              </a:rPr>
              <a:t>程</a:t>
            </a:r>
            <a:r>
              <a:rPr lang="en-US" altLang="zh-CN" dirty="0" sz="18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图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ath41"/>
          <p:cNvSpPr/>
          <p:nvPr/>
        </p:nvSpPr>
        <p:spPr>
          <a:xfrm>
            <a:off x="5605272" y="315633"/>
            <a:ext cx="1900428" cy="699884"/>
          </a:xfrm>
          <a:custGeom>
            <a:avLst/>
            <a:gdLst/>
            <a:ahLst/>
            <a:cxnLst/>
            <a:rect l="l" t="t" r="r" b="b"/>
            <a:pathLst>
              <a:path w="1900428" h="699884">
                <a:moveTo>
                  <a:pt x="0" y="115885"/>
                </a:moveTo>
                <a:cubicBezTo>
                  <a:pt x="0" y="51844"/>
                  <a:pt x="51816" y="0"/>
                  <a:pt x="115824" y="0"/>
                </a:cubicBezTo>
                <a:cubicBezTo>
                  <a:pt x="115824" y="0"/>
                  <a:pt x="115824" y="0"/>
                  <a:pt x="115824" y="0"/>
                </a:cubicBezTo>
                <a:lnTo>
                  <a:pt x="115824" y="0"/>
                </a:lnTo>
                <a:lnTo>
                  <a:pt x="1784604" y="0"/>
                </a:lnTo>
                <a:lnTo>
                  <a:pt x="1784604" y="0"/>
                </a:lnTo>
                <a:cubicBezTo>
                  <a:pt x="1848613" y="0"/>
                  <a:pt x="1900428" y="51844"/>
                  <a:pt x="1900428" y="115885"/>
                </a:cubicBezTo>
                <a:cubicBezTo>
                  <a:pt x="1900428" y="115885"/>
                  <a:pt x="1900428" y="115885"/>
                  <a:pt x="1900428" y="115885"/>
                </a:cubicBezTo>
                <a:lnTo>
                  <a:pt x="1900428" y="115885"/>
                </a:lnTo>
                <a:lnTo>
                  <a:pt x="1900428" y="583998"/>
                </a:lnTo>
                <a:lnTo>
                  <a:pt x="1900428" y="583998"/>
                </a:lnTo>
                <a:cubicBezTo>
                  <a:pt x="1900428" y="648040"/>
                  <a:pt x="1848613" y="699883"/>
                  <a:pt x="1784604" y="699883"/>
                </a:cubicBezTo>
                <a:cubicBezTo>
                  <a:pt x="1784604" y="699883"/>
                  <a:pt x="1784604" y="699883"/>
                  <a:pt x="1784604" y="699883"/>
                </a:cubicBezTo>
                <a:lnTo>
                  <a:pt x="1784604" y="699883"/>
                </a:lnTo>
                <a:lnTo>
                  <a:pt x="115824" y="699883"/>
                </a:lnTo>
                <a:lnTo>
                  <a:pt x="115824" y="699883"/>
                </a:lnTo>
                <a:cubicBezTo>
                  <a:pt x="51816" y="699883"/>
                  <a:pt x="0" y="648040"/>
                  <a:pt x="0" y="583998"/>
                </a:cubicBezTo>
                <a:cubicBezTo>
                  <a:pt x="0" y="583998"/>
                  <a:pt x="0" y="583998"/>
                  <a:pt x="0" y="583998"/>
                </a:cubicBezTo>
                <a:lnTo>
                  <a:pt x="0" y="115885"/>
                </a:lnTo>
                <a:close/>
              </a:path>
            </a:pathLst>
          </a:custGeom>
          <a:solidFill>
            <a:srgbClr val="F6F7F8">
              <a:alpha val="100000"/>
            </a:srgbClr>
          </a:solidFill>
          <a:ln w="0" cap="sq">
            <a:solidFill>
              <a:srgbClr val="F6F7F8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42" name="Group42"/>
          <p:cNvGrpSpPr/>
          <p:nvPr/>
        </p:nvGrpSpPr>
        <p:grpSpPr>
          <a:xfrm>
            <a:off x="324612" y="1065835"/>
            <a:ext cx="4704588" cy="5260557"/>
            <a:chOff x="324612" y="1065835"/>
            <a:chExt cx="4704588" cy="5260557"/>
          </a:xfrm>
        </p:grpSpPr>
        <p:pic>
          <p:nvPicPr>
            <p:cNvPr id="43" name="Image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4612" y="1065835"/>
              <a:ext cx="4704588" cy="2363439"/>
            </a:xfrm>
            <a:prstGeom prst="rect">
              <a:avLst/>
            </a:prstGeom>
            <a:noFill/>
          </p:spPr>
        </p:pic>
        <p:pic>
          <p:nvPicPr>
            <p:cNvPr id="44" name="Image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612" y="3429273"/>
              <a:ext cx="4704588" cy="2897119"/>
            </a:xfrm>
            <a:prstGeom prst="rect">
              <a:avLst/>
            </a:prstGeom>
            <a:noFill/>
          </p:spPr>
        </p:pic>
      </p:grpSp>
      <p:grpSp>
        <p:nvGrpSpPr>
          <p:cNvPr id="45" name="Group45"/>
          <p:cNvGrpSpPr/>
          <p:nvPr/>
        </p:nvGrpSpPr>
        <p:grpSpPr>
          <a:xfrm>
            <a:off x="5324856" y="2966751"/>
            <a:ext cx="3067812" cy="3176665"/>
            <a:chOff x="5324856" y="2966751"/>
            <a:chExt cx="3067812" cy="3176665"/>
          </a:xfrm>
        </p:grpSpPr>
        <p:pic>
          <p:nvPicPr>
            <p:cNvPr id="46" name="Image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24856" y="2966751"/>
              <a:ext cx="3067812" cy="457440"/>
            </a:xfrm>
            <a:prstGeom prst="rect">
              <a:avLst/>
            </a:prstGeom>
            <a:noFill/>
          </p:spPr>
        </p:pic>
        <p:pic>
          <p:nvPicPr>
            <p:cNvPr id="47" name="Image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24856" y="3436898"/>
              <a:ext cx="3067812" cy="2706518"/>
            </a:xfrm>
            <a:prstGeom prst="rect">
              <a:avLst/>
            </a:prstGeom>
            <a:noFill/>
          </p:spPr>
        </p:pic>
      </p:grpSp>
      <p:sp>
        <p:nvSpPr>
          <p:cNvPr id="48" name="Text Box48"/>
          <p:cNvSpPr txBox="1"/>
          <p:nvPr/>
        </p:nvSpPr>
        <p:spPr>
          <a:xfrm rot="0">
            <a:off x="5867248" y="439663"/>
            <a:ext cx="1438147" cy="45698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598"/>
              </a:lnSpc>
            </a:pPr>
            <a:r>
              <a:rPr lang="en-US" altLang="zh-CN" dirty="0" b="1" sz="3600" spc="416">
                <a:solidFill>
                  <a:srgbClr val="00CC00"/>
                </a:solidFill>
                <a:latin typeface="Arial"/>
                <a:ea typeface="Arial"/>
                <a:cs typeface="Arial"/>
              </a:rPr>
              <a:t>模</a:t>
            </a:r>
            <a:r>
              <a:rPr lang="en-US" altLang="zh-CN" dirty="0" b="1" sz="3600" spc="13">
                <a:solidFill>
                  <a:srgbClr val="00CC00"/>
                </a:solidFill>
                <a:latin typeface="Arial"/>
                <a:ea typeface="Arial"/>
                <a:cs typeface="Arial"/>
              </a:rPr>
              <a:t>块</a:t>
            </a:r>
            <a:r>
              <a:rPr lang="en-US" altLang="zh-CN" dirty="0" b="1" sz="3600" spc="415">
                <a:solidFill>
                  <a:srgbClr val="00CC00"/>
                </a:solidFill>
                <a:latin typeface="Arial"/>
                <a:ea typeface="Arial"/>
                <a:cs typeface="Arial"/>
              </a:rPr>
              <a:t>一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  <p:sp>
        <p:nvSpPr>
          <p:cNvPr id="49" name="Text Box49"/>
          <p:cNvSpPr txBox="1"/>
          <p:nvPr/>
        </p:nvSpPr>
        <p:spPr>
          <a:xfrm rot="0">
            <a:off x="5425347" y="3041180"/>
            <a:ext cx="1220866" cy="282142"/>
          </a:xfrm>
          <a:prstGeom prst="rect">
            <a:avLst/>
          </a:prstGeom>
          <a:solidFill>
            <a:srgbClr val="69CD69"/>
          </a:solidFill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2222"/>
              </a:lnSpc>
            </a:pPr>
            <a:r>
              <a:rPr lang="en-US" altLang="zh-CN" dirty="0" b="1" sz="2000" spc="-300">
                <a:solidFill>
                  <a:srgbClr val="000000"/>
                </a:solidFill>
                <a:latin typeface="Arial"/>
                <a:ea typeface="Arial"/>
                <a:cs typeface="Arial"/>
              </a:rPr>
              <a:t>1.</a:t>
            </a:r>
            <a:r>
              <a:rPr lang="en-US" altLang="zh-CN" dirty="0" b="1" sz="2000" spc="245">
                <a:solidFill>
                  <a:srgbClr val="000000"/>
                </a:solidFill>
                <a:latin typeface="Arial"/>
                <a:ea typeface="Arial"/>
                <a:cs typeface="Arial"/>
              </a:rPr>
              <a:t>确</a:t>
            </a:r>
            <a:r>
              <a:rPr lang="en-US" altLang="zh-CN" dirty="0" b="1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认</a:t>
            </a:r>
            <a:r>
              <a:rPr lang="en-US" altLang="zh-CN" dirty="0" b="1" sz="2000" spc="249">
                <a:solidFill>
                  <a:srgbClr val="000000"/>
                </a:solidFill>
                <a:latin typeface="Arial"/>
                <a:ea typeface="Arial"/>
                <a:cs typeface="Arial"/>
              </a:rPr>
              <a:t>需</a:t>
            </a:r>
            <a:r>
              <a:rPr lang="en-US" altLang="zh-CN" dirty="0" b="1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求</a:t>
            </a:r>
            <a:endParaRPr lang="en-US" altLang="zh-CN" sz="2000">
              <a:latin typeface="Arial"/>
              <a:ea typeface="Arial"/>
              <a:cs typeface="Arial"/>
            </a:endParaRPr>
          </a:p>
        </p:txBody>
      </p:sp>
      <p:sp>
        <p:nvSpPr>
          <p:cNvPr id="50" name="Text Box50"/>
          <p:cNvSpPr txBox="1"/>
          <p:nvPr/>
        </p:nvSpPr>
        <p:spPr>
          <a:xfrm rot="0">
            <a:off x="5425347" y="3651301"/>
            <a:ext cx="2501035" cy="2416802"/>
          </a:xfrm>
          <a:prstGeom prst="rect">
            <a:avLst/>
          </a:prstGeom>
          <a:solidFill>
            <a:srgbClr val="69CD69"/>
          </a:solidFill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2311"/>
              </a:lnSpc>
            </a:pPr>
            <a:r>
              <a:rPr lang="en-US" altLang="zh-CN" dirty="0" b="1" sz="2000" spc="-300">
                <a:solidFill>
                  <a:srgbClr val="000000"/>
                </a:solidFill>
                <a:latin typeface="Arial"/>
                <a:ea typeface="Arial"/>
                <a:cs typeface="Arial"/>
              </a:rPr>
              <a:t>3.</a:t>
            </a:r>
            <a:r>
              <a:rPr lang="en-US" altLang="zh-CN" dirty="0" b="1" sz="2000" spc="245">
                <a:solidFill>
                  <a:srgbClr val="000000"/>
                </a:solidFill>
                <a:latin typeface="Arial"/>
                <a:ea typeface="Arial"/>
                <a:cs typeface="Arial"/>
              </a:rPr>
              <a:t>选</a:t>
            </a:r>
            <a:r>
              <a:rPr lang="en-US" altLang="zh-CN" dirty="0" b="1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择</a:t>
            </a:r>
            <a:r>
              <a:rPr lang="en-US" altLang="zh-CN" dirty="0" b="1" sz="2000" spc="249">
                <a:solidFill>
                  <a:srgbClr val="000000"/>
                </a:solidFill>
                <a:latin typeface="Arial"/>
                <a:ea typeface="Arial"/>
                <a:cs typeface="Arial"/>
              </a:rPr>
              <a:t>、</a:t>
            </a:r>
            <a:r>
              <a:rPr lang="en-US" altLang="zh-CN" dirty="0" b="1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评</a:t>
            </a:r>
            <a:r>
              <a:rPr lang="en-US" altLang="zh-CN" dirty="0" b="1" sz="2000" spc="245">
                <a:solidFill>
                  <a:srgbClr val="000000"/>
                </a:solidFill>
                <a:latin typeface="Arial"/>
                <a:ea typeface="Arial"/>
                <a:cs typeface="Arial"/>
              </a:rPr>
              <a:t>估</a:t>
            </a:r>
            <a:r>
              <a:rPr lang="en-US" altLang="zh-CN" dirty="0" b="1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供</a:t>
            </a:r>
            <a:r>
              <a:rPr lang="en-US" altLang="zh-CN" dirty="0" b="1" sz="2000" spc="249">
                <a:solidFill>
                  <a:srgbClr val="000000"/>
                </a:solidFill>
                <a:latin typeface="Arial"/>
                <a:ea typeface="Arial"/>
                <a:cs typeface="Arial"/>
              </a:rPr>
              <a:t>应</a:t>
            </a:r>
            <a:r>
              <a:rPr lang="en-US" altLang="zh-CN" dirty="0" b="1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来</a:t>
            </a:r>
            <a:r>
              <a:rPr lang="en-US" altLang="zh-CN" dirty="0" b="1" sz="2000" spc="245">
                <a:solidFill>
                  <a:srgbClr val="000000"/>
                </a:solidFill>
                <a:latin typeface="Arial"/>
                <a:ea typeface="Arial"/>
                <a:cs typeface="Arial"/>
              </a:rPr>
              <a:t>源</a:t>
            </a:r>
            <a:r>
              <a:rPr lang="en-US" altLang="zh-CN" dirty="0" b="1" sz="2000" spc="-300">
                <a:solidFill>
                  <a:srgbClr val="000000"/>
                </a:solidFill>
                <a:latin typeface="Arial"/>
                <a:ea typeface="Arial"/>
                <a:cs typeface="Arial"/>
              </a:rPr>
              <a:t>4.</a:t>
            </a:r>
            <a:r>
              <a:rPr lang="en-US" altLang="zh-CN" dirty="0" b="1" sz="2000" spc="245">
                <a:solidFill>
                  <a:srgbClr val="000000"/>
                </a:solidFill>
                <a:latin typeface="Arial"/>
                <a:ea typeface="Arial"/>
                <a:cs typeface="Arial"/>
              </a:rPr>
              <a:t>确</a:t>
            </a:r>
            <a:r>
              <a:rPr lang="en-US" altLang="zh-CN" dirty="0" b="1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定</a:t>
            </a:r>
            <a:r>
              <a:rPr lang="en-US" altLang="zh-CN" dirty="0" b="1" sz="2000" spc="249">
                <a:solidFill>
                  <a:srgbClr val="000000"/>
                </a:solidFill>
                <a:latin typeface="Arial"/>
                <a:ea typeface="Arial"/>
                <a:cs typeface="Arial"/>
              </a:rPr>
              <a:t>适</a:t>
            </a:r>
            <a:r>
              <a:rPr lang="en-US" altLang="zh-CN" dirty="0" b="1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宜</a:t>
            </a:r>
            <a:r>
              <a:rPr lang="en-US" altLang="zh-CN" dirty="0" b="1" sz="2000" spc="245">
                <a:solidFill>
                  <a:srgbClr val="000000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b="1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价</a:t>
            </a:r>
            <a:r>
              <a:rPr lang="en-US" altLang="zh-CN" dirty="0" b="1" sz="2000" spc="249">
                <a:solidFill>
                  <a:srgbClr val="000000"/>
                </a:solidFill>
                <a:latin typeface="Arial"/>
                <a:ea typeface="Arial"/>
                <a:cs typeface="Arial"/>
              </a:rPr>
              <a:t>格</a:t>
            </a:r>
            <a:endParaRPr lang="en-US" altLang="zh-CN" sz="2000">
              <a:latin typeface="Arial"/>
              <a:ea typeface="Arial"/>
              <a:cs typeface="Arial"/>
            </a:endParaRPr>
          </a:p>
          <a:p>
            <a:pPr rtl="0" algn="l">
              <a:lnSpc>
                <a:spcPts val="2222"/>
              </a:lnSpc>
              <a:spcBef>
                <a:spcPts val="180"/>
              </a:spcBef>
            </a:pPr>
            <a:r>
              <a:rPr lang="en-US" altLang="zh-CN" dirty="0" b="1" sz="2000" spc="-300">
                <a:solidFill>
                  <a:srgbClr val="000000"/>
                </a:solidFill>
                <a:latin typeface="Arial"/>
                <a:ea typeface="Arial"/>
                <a:cs typeface="Arial"/>
              </a:rPr>
              <a:t>5.</a:t>
            </a:r>
            <a:r>
              <a:rPr lang="en-US" altLang="zh-CN" dirty="0" b="1" sz="2000" spc="245">
                <a:solidFill>
                  <a:srgbClr val="000000"/>
                </a:solidFill>
                <a:latin typeface="Arial"/>
                <a:ea typeface="Arial"/>
                <a:cs typeface="Arial"/>
              </a:rPr>
              <a:t>订</a:t>
            </a:r>
            <a:r>
              <a:rPr lang="en-US" altLang="zh-CN" dirty="0" b="1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单</a:t>
            </a:r>
            <a:r>
              <a:rPr lang="en-US" altLang="zh-CN" dirty="0" b="1" sz="2000" spc="249">
                <a:solidFill>
                  <a:srgbClr val="000000"/>
                </a:solidFill>
                <a:latin typeface="Arial"/>
                <a:ea typeface="Arial"/>
                <a:cs typeface="Arial"/>
              </a:rPr>
              <a:t>安</a:t>
            </a:r>
            <a:r>
              <a:rPr lang="en-US" altLang="zh-CN" dirty="0" b="1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排</a:t>
            </a:r>
            <a:endParaRPr lang="en-US" altLang="zh-CN" sz="2000">
              <a:latin typeface="Arial"/>
              <a:ea typeface="Arial"/>
              <a:cs typeface="Arial"/>
            </a:endParaRPr>
          </a:p>
          <a:p>
            <a:pPr rtl="0" algn="l">
              <a:lnSpc>
                <a:spcPts val="2222"/>
              </a:lnSpc>
              <a:spcBef>
                <a:spcPts val="178"/>
              </a:spcBef>
            </a:pPr>
            <a:r>
              <a:rPr lang="en-US" altLang="zh-CN" dirty="0" b="1" sz="2000" spc="-300">
                <a:solidFill>
                  <a:srgbClr val="000000"/>
                </a:solidFill>
                <a:latin typeface="Arial"/>
                <a:ea typeface="Arial"/>
                <a:cs typeface="Arial"/>
              </a:rPr>
              <a:t>6.</a:t>
            </a:r>
            <a:r>
              <a:rPr lang="en-US" altLang="zh-CN" dirty="0" b="1" sz="2000" spc="245">
                <a:solidFill>
                  <a:srgbClr val="000000"/>
                </a:solidFill>
                <a:latin typeface="Arial"/>
                <a:ea typeface="Arial"/>
                <a:cs typeface="Arial"/>
              </a:rPr>
              <a:t>订</a:t>
            </a:r>
            <a:r>
              <a:rPr lang="en-US" altLang="zh-CN" dirty="0" b="1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单</a:t>
            </a:r>
            <a:r>
              <a:rPr lang="en-US" altLang="zh-CN" dirty="0" b="1" sz="2000" spc="249">
                <a:solidFill>
                  <a:srgbClr val="000000"/>
                </a:solidFill>
                <a:latin typeface="Arial"/>
                <a:ea typeface="Arial"/>
                <a:cs typeface="Arial"/>
              </a:rPr>
              <a:t>追</a:t>
            </a:r>
            <a:r>
              <a:rPr lang="en-US" altLang="zh-CN" dirty="0" b="1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踪</a:t>
            </a:r>
            <a:r>
              <a:rPr lang="en-US" altLang="zh-CN" dirty="0" b="1" sz="2000" spc="245">
                <a:solidFill>
                  <a:srgbClr val="000000"/>
                </a:solidFill>
                <a:latin typeface="Arial"/>
                <a:ea typeface="Arial"/>
                <a:cs typeface="Arial"/>
              </a:rPr>
              <a:t>与</a:t>
            </a:r>
            <a:r>
              <a:rPr lang="en-US" altLang="zh-CN" dirty="0" b="1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稽</a:t>
            </a:r>
            <a:r>
              <a:rPr lang="en-US" altLang="zh-CN" dirty="0" b="1" sz="2000" spc="249">
                <a:solidFill>
                  <a:srgbClr val="000000"/>
                </a:solidFill>
                <a:latin typeface="Arial"/>
                <a:ea typeface="Arial"/>
                <a:cs typeface="Arial"/>
              </a:rPr>
              <a:t>核</a:t>
            </a:r>
            <a:endParaRPr lang="en-US" altLang="zh-CN" sz="2000">
              <a:latin typeface="Arial"/>
              <a:ea typeface="Arial"/>
              <a:cs typeface="Arial"/>
            </a:endParaRPr>
          </a:p>
          <a:p>
            <a:pPr rtl="0" algn="l">
              <a:lnSpc>
                <a:spcPts val="2222"/>
              </a:lnSpc>
              <a:spcBef>
                <a:spcPts val="180"/>
              </a:spcBef>
            </a:pPr>
            <a:r>
              <a:rPr lang="en-US" altLang="zh-CN" dirty="0" b="1" sz="2000" spc="-300">
                <a:solidFill>
                  <a:srgbClr val="000000"/>
                </a:solidFill>
                <a:latin typeface="Arial"/>
                <a:ea typeface="Arial"/>
                <a:cs typeface="Arial"/>
              </a:rPr>
              <a:t>7.</a:t>
            </a:r>
            <a:r>
              <a:rPr lang="en-US" altLang="zh-CN" dirty="0" b="1" sz="2000" spc="245">
                <a:solidFill>
                  <a:srgbClr val="000000"/>
                </a:solidFill>
                <a:latin typeface="Arial"/>
                <a:ea typeface="Arial"/>
                <a:cs typeface="Arial"/>
              </a:rPr>
              <a:t>货</a:t>
            </a:r>
            <a:r>
              <a:rPr lang="en-US" altLang="zh-CN" dirty="0" b="1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物</a:t>
            </a:r>
            <a:r>
              <a:rPr lang="en-US" altLang="zh-CN" dirty="0" b="1" sz="2000" spc="249">
                <a:solidFill>
                  <a:srgbClr val="000000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b="1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验</a:t>
            </a:r>
            <a:r>
              <a:rPr lang="en-US" altLang="zh-CN" dirty="0" b="1" sz="2000" spc="245">
                <a:solidFill>
                  <a:srgbClr val="000000"/>
                </a:solidFill>
                <a:latin typeface="Arial"/>
                <a:ea typeface="Arial"/>
                <a:cs typeface="Arial"/>
              </a:rPr>
              <a:t>收</a:t>
            </a:r>
            <a:endParaRPr lang="en-US" altLang="zh-CN" sz="2000">
              <a:latin typeface="Arial"/>
              <a:ea typeface="Arial"/>
              <a:cs typeface="Arial"/>
            </a:endParaRPr>
          </a:p>
          <a:p>
            <a:pPr rtl="0" algn="l">
              <a:lnSpc>
                <a:spcPts val="2222"/>
              </a:lnSpc>
              <a:spcBef>
                <a:spcPts val="180"/>
              </a:spcBef>
            </a:pPr>
            <a:r>
              <a:rPr lang="en-US" altLang="zh-CN" dirty="0" b="1" sz="2000" spc="-300">
                <a:solidFill>
                  <a:srgbClr val="000000"/>
                </a:solidFill>
                <a:latin typeface="Arial"/>
                <a:ea typeface="Arial"/>
                <a:cs typeface="Arial"/>
              </a:rPr>
              <a:t>8.</a:t>
            </a:r>
            <a:r>
              <a:rPr lang="en-US" altLang="zh-CN" dirty="0" b="1" sz="2000" spc="245">
                <a:solidFill>
                  <a:srgbClr val="000000"/>
                </a:solidFill>
                <a:latin typeface="Arial"/>
                <a:ea typeface="Arial"/>
                <a:cs typeface="Arial"/>
              </a:rPr>
              <a:t>核</a:t>
            </a:r>
            <a:r>
              <a:rPr lang="en-US" altLang="zh-CN" dirty="0" b="1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对</a:t>
            </a:r>
            <a:r>
              <a:rPr lang="en-US" altLang="zh-CN" dirty="0" b="1" sz="2000" spc="249">
                <a:solidFill>
                  <a:srgbClr val="000000"/>
                </a:solidFill>
                <a:latin typeface="Arial"/>
                <a:ea typeface="Arial"/>
                <a:cs typeface="Arial"/>
              </a:rPr>
              <a:t>发</a:t>
            </a:r>
            <a:r>
              <a:rPr lang="en-US" altLang="zh-CN" dirty="0" b="1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票</a:t>
            </a:r>
            <a:endParaRPr lang="en-US" altLang="zh-CN" sz="2000">
              <a:latin typeface="Arial"/>
              <a:ea typeface="Arial"/>
              <a:cs typeface="Arial"/>
            </a:endParaRPr>
          </a:p>
          <a:p>
            <a:pPr rtl="0" algn="l">
              <a:lnSpc>
                <a:spcPts val="2222"/>
              </a:lnSpc>
              <a:spcBef>
                <a:spcPts val="178"/>
              </a:spcBef>
            </a:pPr>
            <a:r>
              <a:rPr lang="en-US" altLang="zh-CN" dirty="0" b="1" sz="2000" spc="-300">
                <a:solidFill>
                  <a:srgbClr val="000000"/>
                </a:solidFill>
                <a:latin typeface="Arial"/>
                <a:ea typeface="Arial"/>
                <a:cs typeface="Arial"/>
              </a:rPr>
              <a:t>9.</a:t>
            </a:r>
            <a:r>
              <a:rPr lang="en-US" altLang="zh-CN" dirty="0" b="1" sz="2000" spc="245">
                <a:solidFill>
                  <a:srgbClr val="000000"/>
                </a:solidFill>
                <a:latin typeface="Arial"/>
                <a:ea typeface="Arial"/>
                <a:cs typeface="Arial"/>
              </a:rPr>
              <a:t>结</a:t>
            </a:r>
            <a:r>
              <a:rPr lang="en-US" altLang="zh-CN" dirty="0" b="1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案</a:t>
            </a:r>
            <a:endParaRPr lang="en-US" altLang="zh-CN" sz="2000">
              <a:latin typeface="Arial"/>
              <a:ea typeface="Arial"/>
              <a:cs typeface="Arial"/>
            </a:endParaRPr>
          </a:p>
          <a:p>
            <a:pPr rtl="0" algn="l">
              <a:lnSpc>
                <a:spcPts val="2222"/>
              </a:lnSpc>
              <a:spcBef>
                <a:spcPts val="180"/>
              </a:spcBef>
            </a:pPr>
            <a:r>
              <a:rPr lang="en-US" altLang="zh-CN" dirty="0" b="1" sz="2000" spc="-323">
                <a:solidFill>
                  <a:srgbClr val="000000"/>
                </a:solidFill>
                <a:latin typeface="Arial"/>
                <a:ea typeface="Arial"/>
                <a:cs typeface="Arial"/>
              </a:rPr>
              <a:t>10.</a:t>
            </a:r>
            <a:r>
              <a:rPr lang="en-US" altLang="zh-CN" dirty="0" b="1" sz="2000" spc="242">
                <a:solidFill>
                  <a:srgbClr val="000000"/>
                </a:solidFill>
                <a:latin typeface="Arial"/>
                <a:ea typeface="Arial"/>
                <a:cs typeface="Arial"/>
              </a:rPr>
              <a:t>记</a:t>
            </a:r>
            <a:r>
              <a:rPr lang="en-US" altLang="zh-CN" dirty="0" b="1" sz="2000" spc="5">
                <a:solidFill>
                  <a:srgbClr val="000000"/>
                </a:solidFill>
                <a:latin typeface="Arial"/>
                <a:ea typeface="Arial"/>
                <a:cs typeface="Arial"/>
              </a:rPr>
              <a:t>录</a:t>
            </a:r>
            <a:r>
              <a:rPr lang="en-US" altLang="zh-CN" dirty="0" b="1" sz="2000" spc="242">
                <a:solidFill>
                  <a:srgbClr val="000000"/>
                </a:solidFill>
                <a:latin typeface="Arial"/>
                <a:ea typeface="Arial"/>
                <a:cs typeface="Arial"/>
              </a:rPr>
              <a:t>与</a:t>
            </a:r>
            <a:r>
              <a:rPr lang="en-US" altLang="zh-CN" dirty="0" b="1" sz="2000" spc="5">
                <a:solidFill>
                  <a:srgbClr val="000000"/>
                </a:solidFill>
                <a:latin typeface="Arial"/>
                <a:ea typeface="Arial"/>
                <a:cs typeface="Arial"/>
              </a:rPr>
              <a:t>档</a:t>
            </a:r>
            <a:r>
              <a:rPr lang="en-US" altLang="zh-CN" dirty="0" b="1" sz="2000" spc="242">
                <a:solidFill>
                  <a:srgbClr val="000000"/>
                </a:solidFill>
                <a:latin typeface="Arial"/>
                <a:ea typeface="Arial"/>
                <a:cs typeface="Arial"/>
              </a:rPr>
              <a:t>案</a:t>
            </a:r>
            <a:r>
              <a:rPr lang="en-US" altLang="zh-CN" dirty="0" b="1" sz="2000" spc="5">
                <a:solidFill>
                  <a:srgbClr val="000000"/>
                </a:solidFill>
                <a:latin typeface="Arial"/>
                <a:ea typeface="Arial"/>
                <a:cs typeface="Arial"/>
              </a:rPr>
              <a:t>维</a:t>
            </a:r>
            <a:r>
              <a:rPr lang="en-US" altLang="zh-CN" dirty="0" b="1" sz="2000" spc="242">
                <a:solidFill>
                  <a:srgbClr val="000000"/>
                </a:solidFill>
                <a:latin typeface="Arial"/>
                <a:ea typeface="Arial"/>
                <a:cs typeface="Arial"/>
              </a:rPr>
              <a:t>护</a:t>
            </a:r>
            <a:endParaRPr lang="en-US" altLang="zh-CN" sz="2000">
              <a:latin typeface="Arial"/>
              <a:ea typeface="Arial"/>
              <a:cs typeface="Arial"/>
            </a:endParaRPr>
          </a:p>
        </p:txBody>
      </p:sp>
      <p:sp>
        <p:nvSpPr>
          <p:cNvPr id="51" name="Text Box51"/>
          <p:cNvSpPr txBox="1"/>
          <p:nvPr/>
        </p:nvSpPr>
        <p:spPr>
          <a:xfrm>
            <a:off x="788135" y="397794"/>
            <a:ext cx="4326408" cy="50725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994"/>
              </a:lnSpc>
            </a:pPr>
            <a:r>
              <a:rPr lang="en-US" altLang="zh-CN" dirty="0" sz="4000" spc="809">
                <a:solidFill>
                  <a:srgbClr val="FFFFFF"/>
                </a:solidFill>
                <a:latin typeface="Arial"/>
                <a:ea typeface="Arial"/>
                <a:cs typeface="Arial"/>
              </a:rPr>
              <a:t>情</a:t>
            </a:r>
            <a:r>
              <a:rPr lang="en-US" altLang="zh-CN" dirty="0" sz="400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景</a:t>
            </a:r>
            <a:r>
              <a:rPr lang="en-US" altLang="zh-CN" dirty="0" sz="4000" spc="808">
                <a:solidFill>
                  <a:srgbClr val="FFFFFF"/>
                </a:solidFill>
                <a:latin typeface="Arial"/>
                <a:ea typeface="Arial"/>
                <a:cs typeface="Arial"/>
              </a:rPr>
              <a:t>一</a:t>
            </a:r>
            <a:r>
              <a:rPr lang="en-US" altLang="zh-CN" dirty="0" sz="400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：</a:t>
            </a:r>
            <a:r>
              <a:rPr lang="en-US" altLang="zh-CN" dirty="0" sz="4000" spc="52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4000" spc="809">
                <a:solidFill>
                  <a:srgbClr val="FFFFFF"/>
                </a:solidFill>
                <a:latin typeface="Arial"/>
                <a:ea typeface="Arial"/>
                <a:cs typeface="Arial"/>
              </a:rPr>
              <a:t>走</a:t>
            </a:r>
            <a:r>
              <a:rPr lang="en-US" altLang="zh-CN" dirty="0" sz="400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进</a:t>
            </a:r>
            <a:r>
              <a:rPr lang="en-US" altLang="zh-CN" dirty="0" sz="4000" spc="808">
                <a:solidFill>
                  <a:srgbClr val="FFFFFF"/>
                </a:solidFill>
                <a:latin typeface="Arial"/>
                <a:ea typeface="Arial"/>
                <a:cs typeface="Arial"/>
              </a:rPr>
              <a:t>采</a:t>
            </a:r>
            <a:r>
              <a:rPr lang="en-US" altLang="zh-CN" dirty="0" sz="400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购</a:t>
            </a:r>
            <a:endParaRPr lang="en-US" altLang="zh-CN" sz="4000">
              <a:latin typeface="Arial"/>
              <a:ea typeface="Arial"/>
              <a:cs typeface="Arial"/>
            </a:endParaRPr>
          </a:p>
        </p:txBody>
      </p:sp>
      <p:sp>
        <p:nvSpPr>
          <p:cNvPr id="52" name="Text Box52"/>
          <p:cNvSpPr txBox="1"/>
          <p:nvPr/>
        </p:nvSpPr>
        <p:spPr>
          <a:xfrm>
            <a:off x="5012294" y="1257231"/>
            <a:ext cx="3697224" cy="4067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202"/>
              </a:lnSpc>
            </a:pPr>
            <a:r>
              <a:rPr lang="en-US" altLang="zh-CN" dirty="0" sz="3200" spc="654">
                <a:solidFill>
                  <a:srgbClr val="00CCFF"/>
                </a:solidFill>
                <a:latin typeface="Arial"/>
                <a:ea typeface="Arial"/>
                <a:cs typeface="Arial"/>
              </a:rPr>
              <a:t>采</a:t>
            </a:r>
            <a:r>
              <a:rPr lang="en-US" altLang="zh-CN" dirty="0" sz="3200" spc="0">
                <a:solidFill>
                  <a:srgbClr val="00CCFF"/>
                </a:solidFill>
                <a:latin typeface="Arial"/>
                <a:ea typeface="Arial"/>
                <a:cs typeface="Arial"/>
              </a:rPr>
              <a:t>购</a:t>
            </a:r>
            <a:r>
              <a:rPr lang="en-US" altLang="zh-CN" dirty="0" sz="3200" spc="641">
                <a:solidFill>
                  <a:srgbClr val="00CCFF"/>
                </a:solidFill>
                <a:latin typeface="Arial"/>
                <a:ea typeface="Arial"/>
                <a:cs typeface="Arial"/>
              </a:rPr>
              <a:t>作</a:t>
            </a:r>
            <a:r>
              <a:rPr lang="en-US" altLang="zh-CN" dirty="0" sz="3200" spc="13">
                <a:solidFill>
                  <a:srgbClr val="00CCFF"/>
                </a:solidFill>
                <a:latin typeface="Arial"/>
                <a:ea typeface="Arial"/>
                <a:cs typeface="Arial"/>
              </a:rPr>
              <a:t>业</a:t>
            </a:r>
            <a:r>
              <a:rPr lang="en-US" altLang="zh-CN" dirty="0" sz="3200" spc="640">
                <a:solidFill>
                  <a:srgbClr val="00CCFF"/>
                </a:solidFill>
                <a:latin typeface="Arial"/>
                <a:ea typeface="Arial"/>
                <a:cs typeface="Arial"/>
              </a:rPr>
              <a:t>流</a:t>
            </a:r>
            <a:r>
              <a:rPr lang="en-US" altLang="zh-CN" dirty="0" sz="3200" spc="0">
                <a:solidFill>
                  <a:srgbClr val="00CCFF"/>
                </a:solidFill>
                <a:latin typeface="Arial"/>
                <a:ea typeface="Arial"/>
                <a:cs typeface="Arial"/>
              </a:rPr>
              <a:t>程</a:t>
            </a:r>
            <a:r>
              <a:rPr lang="en-US" altLang="zh-CN" dirty="0" sz="3200" spc="656">
                <a:solidFill>
                  <a:srgbClr val="00CCFF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sz="3200" spc="0">
                <a:solidFill>
                  <a:srgbClr val="00CCFF"/>
                </a:solidFill>
                <a:latin typeface="Arial"/>
                <a:ea typeface="Arial"/>
                <a:cs typeface="Arial"/>
              </a:rPr>
              <a:t>模</a:t>
            </a:r>
            <a:r>
              <a:rPr lang="en-US" altLang="zh-CN" dirty="0" sz="3200" spc="651">
                <a:solidFill>
                  <a:srgbClr val="00CCFF"/>
                </a:solidFill>
                <a:latin typeface="Arial"/>
                <a:ea typeface="Arial"/>
                <a:cs typeface="Arial"/>
              </a:rPr>
              <a:t>式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53" name="Text Box53"/>
          <p:cNvSpPr txBox="1"/>
          <p:nvPr/>
        </p:nvSpPr>
        <p:spPr>
          <a:xfrm>
            <a:off x="5196771" y="2012362"/>
            <a:ext cx="3233929" cy="79333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123"/>
              </a:lnSpc>
            </a:pPr>
            <a:r>
              <a:rPr lang="en-US" altLang="zh-CN" dirty="0" sz="2800" spc="564">
                <a:solidFill>
                  <a:srgbClr val="A50021"/>
                </a:solidFill>
                <a:latin typeface="Arial"/>
                <a:ea typeface="Arial"/>
                <a:cs typeface="Arial"/>
              </a:rPr>
              <a:t>采</a:t>
            </a:r>
            <a:r>
              <a:rPr lang="en-US" altLang="zh-CN" dirty="0" sz="2800" spc="0">
                <a:solidFill>
                  <a:srgbClr val="A50021"/>
                </a:solidFill>
                <a:latin typeface="Arial"/>
                <a:ea typeface="Arial"/>
                <a:cs typeface="Arial"/>
              </a:rPr>
              <a:t>购</a:t>
            </a:r>
            <a:r>
              <a:rPr lang="en-US" altLang="zh-CN" dirty="0" sz="2800" spc="564">
                <a:solidFill>
                  <a:srgbClr val="A50021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sz="2800" spc="0">
                <a:solidFill>
                  <a:srgbClr val="A50021"/>
                </a:solidFill>
                <a:latin typeface="Arial"/>
                <a:ea typeface="Arial"/>
                <a:cs typeface="Arial"/>
              </a:rPr>
              <a:t>关</a:t>
            </a:r>
            <a:r>
              <a:rPr lang="en-US" altLang="zh-CN" dirty="0" sz="2800" spc="564">
                <a:solidFill>
                  <a:srgbClr val="A50021"/>
                </a:solidFill>
                <a:latin typeface="Arial"/>
                <a:ea typeface="Arial"/>
                <a:cs typeface="Arial"/>
              </a:rPr>
              <a:t>键</a:t>
            </a:r>
            <a:r>
              <a:rPr lang="en-US" altLang="zh-CN" dirty="0" sz="2800" spc="0">
                <a:solidFill>
                  <a:srgbClr val="A50021"/>
                </a:solidFill>
                <a:latin typeface="Arial"/>
                <a:ea typeface="Arial"/>
                <a:cs typeface="Arial"/>
              </a:rPr>
              <a:t>步</a:t>
            </a:r>
            <a:r>
              <a:rPr lang="en-US" altLang="zh-CN" dirty="0" sz="2800" spc="565">
                <a:solidFill>
                  <a:srgbClr val="A50021"/>
                </a:solidFill>
                <a:latin typeface="Arial"/>
                <a:ea typeface="Arial"/>
                <a:cs typeface="Arial"/>
              </a:rPr>
              <a:t>骤</a:t>
            </a:r>
            <a:r>
              <a:rPr lang="en-US" altLang="zh-CN" dirty="0" sz="2800" spc="0">
                <a:solidFill>
                  <a:srgbClr val="A50021"/>
                </a:solidFill>
                <a:latin typeface="Arial"/>
                <a:ea typeface="Arial"/>
                <a:cs typeface="Arial"/>
              </a:rPr>
              <a:t>可</a:t>
            </a:r>
            <a:r>
              <a:rPr lang="en-US" altLang="zh-CN" dirty="0" sz="2800" spc="563">
                <a:solidFill>
                  <a:srgbClr val="A50021"/>
                </a:solidFill>
                <a:latin typeface="Arial"/>
                <a:ea typeface="Arial"/>
                <a:cs typeface="Arial"/>
              </a:rPr>
              <a:t>以</a:t>
            </a:r>
            <a:r>
              <a:rPr lang="en-US" altLang="zh-CN" dirty="0" sz="2800" spc="564">
                <a:solidFill>
                  <a:srgbClr val="A50021"/>
                </a:solidFill>
                <a:latin typeface="Arial"/>
                <a:ea typeface="Arial"/>
                <a:cs typeface="Arial"/>
              </a:rPr>
              <a:t>概</a:t>
            </a:r>
            <a:r>
              <a:rPr lang="en-US" altLang="zh-CN" dirty="0" sz="2800" spc="0">
                <a:solidFill>
                  <a:srgbClr val="A50021"/>
                </a:solidFill>
                <a:latin typeface="Arial"/>
                <a:ea typeface="Arial"/>
                <a:cs typeface="Arial"/>
              </a:rPr>
              <a:t>括</a:t>
            </a:r>
            <a:r>
              <a:rPr lang="en-US" altLang="zh-CN" dirty="0" sz="2800" spc="564">
                <a:solidFill>
                  <a:srgbClr val="A50021"/>
                </a:solidFill>
                <a:latin typeface="Arial"/>
                <a:ea typeface="Arial"/>
                <a:cs typeface="Arial"/>
              </a:rPr>
              <a:t>为</a:t>
            </a:r>
            <a:r>
              <a:rPr lang="en-US" altLang="zh-CN" dirty="0" sz="2800" spc="0">
                <a:solidFill>
                  <a:srgbClr val="A50021"/>
                </a:solidFill>
                <a:latin typeface="Arial"/>
                <a:ea typeface="Arial"/>
                <a:cs typeface="Arial"/>
              </a:rPr>
              <a:t>以</a:t>
            </a:r>
            <a:r>
              <a:rPr lang="en-US" altLang="zh-CN" dirty="0" sz="2800" spc="564">
                <a:solidFill>
                  <a:srgbClr val="A50021"/>
                </a:solidFill>
                <a:latin typeface="Arial"/>
                <a:ea typeface="Arial"/>
                <a:cs typeface="Arial"/>
              </a:rPr>
              <a:t>下</a:t>
            </a:r>
            <a:r>
              <a:rPr lang="en-US" altLang="zh-CN" dirty="0" sz="2800" spc="-927">
                <a:solidFill>
                  <a:srgbClr val="A50021"/>
                </a:solidFill>
                <a:latin typeface="Arial"/>
                <a:ea typeface="Arial"/>
                <a:cs typeface="Arial"/>
              </a:rPr>
              <a:t>1</a:t>
            </a:r>
            <a:r>
              <a:rPr lang="en-US" altLang="zh-CN" dirty="0" sz="2800" spc="-367">
                <a:solidFill>
                  <a:srgbClr val="A50021"/>
                </a:solidFill>
                <a:latin typeface="Arial"/>
                <a:ea typeface="Arial"/>
                <a:cs typeface="Arial"/>
              </a:rPr>
              <a:t>0</a:t>
            </a:r>
            <a:r>
              <a:rPr lang="en-US" altLang="zh-CN" dirty="0" sz="2800" spc="564">
                <a:solidFill>
                  <a:srgbClr val="A50021"/>
                </a:solidFill>
                <a:latin typeface="Arial"/>
                <a:ea typeface="Arial"/>
                <a:cs typeface="Arial"/>
              </a:rPr>
              <a:t>步</a:t>
            </a:r>
            <a:r>
              <a:rPr lang="en-US" altLang="zh-CN" dirty="0" sz="2800" spc="0">
                <a:solidFill>
                  <a:srgbClr val="A50021"/>
                </a:solidFill>
                <a:latin typeface="Arial"/>
                <a:ea typeface="Arial"/>
                <a:cs typeface="Arial"/>
              </a:rPr>
              <a:t>：</a:t>
            </a:r>
            <a:endParaRPr lang="en-US" altLang="zh-CN" sz="2800">
              <a:latin typeface="Arial"/>
              <a:ea typeface="Arial"/>
              <a:cs typeface="Arial"/>
            </a:endParaRPr>
          </a:p>
        </p:txBody>
      </p:sp>
      <p:sp>
        <p:nvSpPr>
          <p:cNvPr id="54" name="Text Box54"/>
          <p:cNvSpPr txBox="1"/>
          <p:nvPr/>
        </p:nvSpPr>
        <p:spPr>
          <a:xfrm>
            <a:off x="5425347" y="3346240"/>
            <a:ext cx="1258966" cy="28214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2222"/>
              </a:lnSpc>
            </a:pPr>
            <a:r>
              <a:rPr lang="en-US" altLang="zh-CN" dirty="0" b="1" sz="2000" spc="-3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2.</a:t>
            </a:r>
            <a:r>
              <a:rPr lang="en-US" altLang="zh-CN" dirty="0" b="1" sz="2000" spc="245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需</a:t>
            </a:r>
            <a:r>
              <a:rPr lang="en-US" altLang="zh-CN" dirty="0" b="1" sz="2000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求</a:t>
            </a:r>
            <a:r>
              <a:rPr lang="en-US" altLang="zh-CN" dirty="0" b="1" sz="2000" spc="249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说</a:t>
            </a:r>
            <a:r>
              <a:rPr lang="en-US" altLang="zh-CN" dirty="0" b="1" sz="2000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明</a:t>
            </a:r>
            <a:endParaRPr lang="en-US" altLang="zh-CN" sz="20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55"/>
          <p:cNvGrpSpPr/>
          <p:nvPr/>
        </p:nvGrpSpPr>
        <p:grpSpPr>
          <a:xfrm>
            <a:off x="304800" y="532156"/>
            <a:ext cx="8686800" cy="5717996"/>
            <a:chOff x="304800" y="532156"/>
            <a:chExt cx="8686800" cy="5717996"/>
          </a:xfrm>
        </p:grpSpPr>
        <p:pic>
          <p:nvPicPr>
            <p:cNvPr id="56" name="Image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532156"/>
              <a:ext cx="4419600" cy="2038656"/>
            </a:xfrm>
            <a:prstGeom prst="rect">
              <a:avLst/>
            </a:prstGeom>
            <a:noFill/>
          </p:spPr>
        </p:pic>
        <p:pic>
          <p:nvPicPr>
            <p:cNvPr id="57" name="Image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2056955"/>
              <a:ext cx="3429000" cy="1372319"/>
            </a:xfrm>
            <a:prstGeom prst="rect">
              <a:avLst/>
            </a:prstGeom>
            <a:noFill/>
          </p:spPr>
        </p:pic>
        <p:pic>
          <p:nvPicPr>
            <p:cNvPr id="58" name="Image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0600" y="1904475"/>
              <a:ext cx="4038600" cy="1524799"/>
            </a:xfrm>
            <a:prstGeom prst="rect">
              <a:avLst/>
            </a:prstGeom>
            <a:noFill/>
          </p:spPr>
        </p:pic>
        <p:pic>
          <p:nvPicPr>
            <p:cNvPr id="59" name="Image5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608395"/>
              <a:ext cx="4419600" cy="1608663"/>
            </a:xfrm>
            <a:prstGeom prst="rect">
              <a:avLst/>
            </a:prstGeom>
            <a:noFill/>
          </p:spPr>
        </p:pic>
        <p:pic>
          <p:nvPicPr>
            <p:cNvPr id="60" name="Image6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" y="3429274"/>
              <a:ext cx="3429000" cy="1129876"/>
            </a:xfrm>
            <a:prstGeom prst="rect">
              <a:avLst/>
            </a:prstGeom>
            <a:noFill/>
          </p:spPr>
        </p:pic>
        <p:pic>
          <p:nvPicPr>
            <p:cNvPr id="61" name="Image6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05400" y="4115433"/>
              <a:ext cx="3630168" cy="2134719"/>
            </a:xfrm>
            <a:prstGeom prst="rect">
              <a:avLst/>
            </a:prstGeom>
            <a:noFill/>
          </p:spPr>
        </p:pic>
        <p:pic>
          <p:nvPicPr>
            <p:cNvPr id="62" name="Image6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3400" y="4534753"/>
              <a:ext cx="3200400" cy="1524799"/>
            </a:xfrm>
            <a:prstGeom prst="rect">
              <a:avLst/>
            </a:prstGeom>
            <a:noFill/>
          </p:spPr>
        </p:pic>
        <p:pic>
          <p:nvPicPr>
            <p:cNvPr id="63" name="Image6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00600" y="3429273"/>
              <a:ext cx="4038600" cy="431519"/>
            </a:xfrm>
            <a:prstGeom prst="rect">
              <a:avLst/>
            </a:prstGeom>
            <a:noFill/>
          </p:spPr>
        </p:pic>
        <p:pic>
          <p:nvPicPr>
            <p:cNvPr id="64" name="Image6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95600" y="4039193"/>
              <a:ext cx="2895600" cy="174437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ath65"/>
          <p:cNvSpPr/>
          <p:nvPr/>
        </p:nvSpPr>
        <p:spPr>
          <a:xfrm>
            <a:off x="5605272" y="315633"/>
            <a:ext cx="1900428" cy="699884"/>
          </a:xfrm>
          <a:custGeom>
            <a:avLst/>
            <a:gdLst/>
            <a:ahLst/>
            <a:cxnLst/>
            <a:rect l="l" t="t" r="r" b="b"/>
            <a:pathLst>
              <a:path w="1900428" h="699884">
                <a:moveTo>
                  <a:pt x="0" y="115885"/>
                </a:moveTo>
                <a:cubicBezTo>
                  <a:pt x="0" y="51844"/>
                  <a:pt x="51816" y="0"/>
                  <a:pt x="115824" y="0"/>
                </a:cubicBezTo>
                <a:cubicBezTo>
                  <a:pt x="115824" y="0"/>
                  <a:pt x="115824" y="0"/>
                  <a:pt x="115824" y="0"/>
                </a:cubicBezTo>
                <a:lnTo>
                  <a:pt x="115824" y="0"/>
                </a:lnTo>
                <a:lnTo>
                  <a:pt x="1784604" y="0"/>
                </a:lnTo>
                <a:lnTo>
                  <a:pt x="1784604" y="0"/>
                </a:lnTo>
                <a:cubicBezTo>
                  <a:pt x="1848613" y="0"/>
                  <a:pt x="1900428" y="51844"/>
                  <a:pt x="1900428" y="115885"/>
                </a:cubicBezTo>
                <a:cubicBezTo>
                  <a:pt x="1900428" y="115885"/>
                  <a:pt x="1900428" y="115885"/>
                  <a:pt x="1900428" y="115885"/>
                </a:cubicBezTo>
                <a:lnTo>
                  <a:pt x="1900428" y="115885"/>
                </a:lnTo>
                <a:lnTo>
                  <a:pt x="1900428" y="583998"/>
                </a:lnTo>
                <a:lnTo>
                  <a:pt x="1900428" y="583998"/>
                </a:lnTo>
                <a:cubicBezTo>
                  <a:pt x="1900428" y="648040"/>
                  <a:pt x="1848613" y="699883"/>
                  <a:pt x="1784604" y="699883"/>
                </a:cubicBezTo>
                <a:cubicBezTo>
                  <a:pt x="1784604" y="699883"/>
                  <a:pt x="1784604" y="699883"/>
                  <a:pt x="1784604" y="699883"/>
                </a:cubicBezTo>
                <a:lnTo>
                  <a:pt x="1784604" y="699883"/>
                </a:lnTo>
                <a:lnTo>
                  <a:pt x="115824" y="699883"/>
                </a:lnTo>
                <a:lnTo>
                  <a:pt x="115824" y="699883"/>
                </a:lnTo>
                <a:cubicBezTo>
                  <a:pt x="51816" y="699883"/>
                  <a:pt x="0" y="648040"/>
                  <a:pt x="0" y="583998"/>
                </a:cubicBezTo>
                <a:cubicBezTo>
                  <a:pt x="0" y="583998"/>
                  <a:pt x="0" y="583998"/>
                  <a:pt x="0" y="583998"/>
                </a:cubicBezTo>
                <a:lnTo>
                  <a:pt x="0" y="115885"/>
                </a:lnTo>
                <a:close/>
              </a:path>
            </a:pathLst>
          </a:custGeom>
          <a:solidFill>
            <a:srgbClr val="F6F7F8">
              <a:alpha val="100000"/>
            </a:srgbClr>
          </a:solidFill>
          <a:ln w="0" cap="sq">
            <a:solidFill>
              <a:srgbClr val="F6F7F8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66" name="Group66"/>
          <p:cNvGrpSpPr/>
          <p:nvPr/>
        </p:nvGrpSpPr>
        <p:grpSpPr>
          <a:xfrm>
            <a:off x="2277262" y="2131161"/>
            <a:ext cx="4667606" cy="2223666"/>
            <a:chOff x="2277262" y="2131161"/>
            <a:chExt cx="4667606" cy="2223666"/>
          </a:xfrm>
        </p:grpSpPr>
        <p:pic>
          <p:nvPicPr>
            <p:cNvPr id="67" name="Image6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9214" y="2131161"/>
              <a:ext cx="4634154" cy="1298112"/>
            </a:xfrm>
            <a:prstGeom prst="rect">
              <a:avLst/>
            </a:prstGeom>
            <a:noFill/>
          </p:spPr>
        </p:pic>
        <p:pic>
          <p:nvPicPr>
            <p:cNvPr id="68" name="Image6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7262" y="3439947"/>
              <a:ext cx="4667606" cy="914880"/>
            </a:xfrm>
            <a:prstGeom prst="rect">
              <a:avLst/>
            </a:prstGeom>
            <a:noFill/>
          </p:spPr>
        </p:pic>
      </p:grpSp>
      <p:sp>
        <p:nvSpPr>
          <p:cNvPr id="69" name="Text Box69"/>
          <p:cNvSpPr txBox="1"/>
          <p:nvPr/>
        </p:nvSpPr>
        <p:spPr>
          <a:xfrm rot="0">
            <a:off x="5867248" y="439663"/>
            <a:ext cx="1438147" cy="45698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598"/>
              </a:lnSpc>
            </a:pPr>
            <a:r>
              <a:rPr lang="en-US" altLang="zh-CN" dirty="0" b="1" sz="3600" spc="416">
                <a:solidFill>
                  <a:srgbClr val="00CC00"/>
                </a:solidFill>
                <a:latin typeface="Arial"/>
                <a:ea typeface="Arial"/>
                <a:cs typeface="Arial"/>
              </a:rPr>
              <a:t>模</a:t>
            </a:r>
            <a:r>
              <a:rPr lang="en-US" altLang="zh-CN" dirty="0" b="1" sz="3600" spc="13">
                <a:solidFill>
                  <a:srgbClr val="00CC00"/>
                </a:solidFill>
                <a:latin typeface="Arial"/>
                <a:ea typeface="Arial"/>
                <a:cs typeface="Arial"/>
              </a:rPr>
              <a:t>块</a:t>
            </a:r>
            <a:r>
              <a:rPr lang="en-US" altLang="zh-CN" dirty="0" b="1" sz="3600" spc="415">
                <a:solidFill>
                  <a:srgbClr val="00CC00"/>
                </a:solidFill>
                <a:latin typeface="Arial"/>
                <a:ea typeface="Arial"/>
                <a:cs typeface="Arial"/>
              </a:rPr>
              <a:t>二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  <p:sp>
        <p:nvSpPr>
          <p:cNvPr id="70" name="Text Box70"/>
          <p:cNvSpPr txBox="1"/>
          <p:nvPr/>
        </p:nvSpPr>
        <p:spPr>
          <a:xfrm>
            <a:off x="788135" y="397794"/>
            <a:ext cx="4326408" cy="50725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994"/>
              </a:lnSpc>
            </a:pPr>
            <a:r>
              <a:rPr lang="en-US" altLang="zh-CN" dirty="0" sz="4000" spc="809">
                <a:solidFill>
                  <a:srgbClr val="FFFFFF"/>
                </a:solidFill>
                <a:latin typeface="Arial"/>
                <a:ea typeface="Arial"/>
                <a:cs typeface="Arial"/>
              </a:rPr>
              <a:t>情</a:t>
            </a:r>
            <a:r>
              <a:rPr lang="en-US" altLang="zh-CN" dirty="0" sz="400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景</a:t>
            </a:r>
            <a:r>
              <a:rPr lang="en-US" altLang="zh-CN" dirty="0" sz="4000" spc="808">
                <a:solidFill>
                  <a:srgbClr val="FFFFFF"/>
                </a:solidFill>
                <a:latin typeface="Arial"/>
                <a:ea typeface="Arial"/>
                <a:cs typeface="Arial"/>
              </a:rPr>
              <a:t>一</a:t>
            </a:r>
            <a:r>
              <a:rPr lang="en-US" altLang="zh-CN" dirty="0" sz="400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：</a:t>
            </a:r>
            <a:r>
              <a:rPr lang="en-US" altLang="zh-CN" dirty="0" sz="4000" spc="52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4000" spc="809">
                <a:solidFill>
                  <a:srgbClr val="FFFFFF"/>
                </a:solidFill>
                <a:latin typeface="Arial"/>
                <a:ea typeface="Arial"/>
                <a:cs typeface="Arial"/>
              </a:rPr>
              <a:t>走</a:t>
            </a:r>
            <a:r>
              <a:rPr lang="en-US" altLang="zh-CN" dirty="0" sz="400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进</a:t>
            </a:r>
            <a:r>
              <a:rPr lang="en-US" altLang="zh-CN" dirty="0" sz="4000" spc="808">
                <a:solidFill>
                  <a:srgbClr val="FFFFFF"/>
                </a:solidFill>
                <a:latin typeface="Arial"/>
                <a:ea typeface="Arial"/>
                <a:cs typeface="Arial"/>
              </a:rPr>
              <a:t>采</a:t>
            </a:r>
            <a:r>
              <a:rPr lang="en-US" altLang="zh-CN" dirty="0" sz="400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购</a:t>
            </a:r>
            <a:endParaRPr lang="en-US" altLang="zh-CN" sz="40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ath71"/>
          <p:cNvSpPr/>
          <p:nvPr/>
        </p:nvSpPr>
        <p:spPr>
          <a:xfrm>
            <a:off x="5605272" y="315633"/>
            <a:ext cx="1900428" cy="699884"/>
          </a:xfrm>
          <a:custGeom>
            <a:avLst/>
            <a:gdLst/>
            <a:ahLst/>
            <a:cxnLst/>
            <a:rect l="l" t="t" r="r" b="b"/>
            <a:pathLst>
              <a:path w="1900428" h="699884">
                <a:moveTo>
                  <a:pt x="0" y="115885"/>
                </a:moveTo>
                <a:cubicBezTo>
                  <a:pt x="0" y="51844"/>
                  <a:pt x="51816" y="0"/>
                  <a:pt x="115824" y="0"/>
                </a:cubicBezTo>
                <a:cubicBezTo>
                  <a:pt x="115824" y="0"/>
                  <a:pt x="115824" y="0"/>
                  <a:pt x="115824" y="0"/>
                </a:cubicBezTo>
                <a:lnTo>
                  <a:pt x="115824" y="0"/>
                </a:lnTo>
                <a:lnTo>
                  <a:pt x="1784604" y="0"/>
                </a:lnTo>
                <a:lnTo>
                  <a:pt x="1784604" y="0"/>
                </a:lnTo>
                <a:cubicBezTo>
                  <a:pt x="1848613" y="0"/>
                  <a:pt x="1900428" y="51844"/>
                  <a:pt x="1900428" y="115885"/>
                </a:cubicBezTo>
                <a:cubicBezTo>
                  <a:pt x="1900428" y="115885"/>
                  <a:pt x="1900428" y="115885"/>
                  <a:pt x="1900428" y="115885"/>
                </a:cubicBezTo>
                <a:lnTo>
                  <a:pt x="1900428" y="115885"/>
                </a:lnTo>
                <a:lnTo>
                  <a:pt x="1900428" y="583998"/>
                </a:lnTo>
                <a:lnTo>
                  <a:pt x="1900428" y="583998"/>
                </a:lnTo>
                <a:cubicBezTo>
                  <a:pt x="1900428" y="648040"/>
                  <a:pt x="1848613" y="699883"/>
                  <a:pt x="1784604" y="699883"/>
                </a:cubicBezTo>
                <a:cubicBezTo>
                  <a:pt x="1784604" y="699883"/>
                  <a:pt x="1784604" y="699883"/>
                  <a:pt x="1784604" y="699883"/>
                </a:cubicBezTo>
                <a:lnTo>
                  <a:pt x="1784604" y="699883"/>
                </a:lnTo>
                <a:lnTo>
                  <a:pt x="115824" y="699883"/>
                </a:lnTo>
                <a:lnTo>
                  <a:pt x="115824" y="699883"/>
                </a:lnTo>
                <a:cubicBezTo>
                  <a:pt x="51816" y="699883"/>
                  <a:pt x="0" y="648040"/>
                  <a:pt x="0" y="583998"/>
                </a:cubicBezTo>
                <a:cubicBezTo>
                  <a:pt x="0" y="583998"/>
                  <a:pt x="0" y="583998"/>
                  <a:pt x="0" y="583998"/>
                </a:cubicBezTo>
                <a:lnTo>
                  <a:pt x="0" y="115885"/>
                </a:lnTo>
                <a:close/>
              </a:path>
            </a:pathLst>
          </a:custGeom>
          <a:solidFill>
            <a:srgbClr val="F6F7F8">
              <a:alpha val="100000"/>
            </a:srgbClr>
          </a:solidFill>
          <a:ln w="0" cap="sq">
            <a:solidFill>
              <a:srgbClr val="F6F7F8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2" name="Path72"/>
          <p:cNvSpPr/>
          <p:nvPr/>
        </p:nvSpPr>
        <p:spPr>
          <a:xfrm>
            <a:off x="528828" y="2586060"/>
            <a:ext cx="3896868" cy="798994"/>
          </a:xfrm>
          <a:custGeom>
            <a:avLst/>
            <a:gdLst/>
            <a:ahLst/>
            <a:cxnLst/>
            <a:rect l="l" t="t" r="r" b="b"/>
            <a:pathLst>
              <a:path w="3896868" h="798994">
                <a:moveTo>
                  <a:pt x="0" y="0"/>
                </a:moveTo>
                <a:lnTo>
                  <a:pt x="3896868" y="0"/>
                </a:lnTo>
                <a:lnTo>
                  <a:pt x="3896868" y="798995"/>
                </a:lnTo>
                <a:lnTo>
                  <a:pt x="0" y="798995"/>
                </a:lnTo>
                <a:lnTo>
                  <a:pt x="0" y="0"/>
                </a:lnTo>
                <a:close/>
                <a:moveTo>
                  <a:pt x="10668" y="794420"/>
                </a:moveTo>
                <a:lnTo>
                  <a:pt x="4572" y="789846"/>
                </a:lnTo>
                <a:lnTo>
                  <a:pt x="3890772" y="789846"/>
                </a:lnTo>
                <a:lnTo>
                  <a:pt x="3886200" y="794420"/>
                </a:lnTo>
                <a:lnTo>
                  <a:pt x="3886200" y="4575"/>
                </a:lnTo>
                <a:lnTo>
                  <a:pt x="3890772" y="10674"/>
                </a:lnTo>
                <a:lnTo>
                  <a:pt x="4572" y="10674"/>
                </a:lnTo>
                <a:lnTo>
                  <a:pt x="10668" y="4575"/>
                </a:lnTo>
                <a:lnTo>
                  <a:pt x="10668" y="794420"/>
                </a:lnTo>
                <a:close/>
              </a:path>
            </a:pathLst>
          </a:custGeom>
          <a:solidFill>
            <a:srgbClr val="FF6600">
              <a:alpha val="100000"/>
            </a:srgbClr>
          </a:solidFill>
          <a:ln w="0" cap="sq">
            <a:solidFill>
              <a:srgbClr val="FF660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73" name="Image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657993"/>
            <a:ext cx="4466844" cy="2666874"/>
          </a:xfrm>
          <a:prstGeom prst="rect">
            <a:avLst/>
          </a:prstGeom>
          <a:noFill/>
        </p:spPr>
      </p:pic>
      <p:sp>
        <p:nvSpPr>
          <p:cNvPr id="74" name="Text Box74"/>
          <p:cNvSpPr txBox="1"/>
          <p:nvPr/>
        </p:nvSpPr>
        <p:spPr>
          <a:xfrm rot="0">
            <a:off x="5867248" y="439663"/>
            <a:ext cx="1438147" cy="45698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598"/>
              </a:lnSpc>
            </a:pPr>
            <a:r>
              <a:rPr lang="en-US" altLang="zh-CN" dirty="0" b="1" sz="3600" spc="416">
                <a:solidFill>
                  <a:srgbClr val="00CC00"/>
                </a:solidFill>
                <a:latin typeface="Arial"/>
                <a:ea typeface="Arial"/>
                <a:cs typeface="Arial"/>
              </a:rPr>
              <a:t>模</a:t>
            </a:r>
            <a:r>
              <a:rPr lang="en-US" altLang="zh-CN" dirty="0" b="1" sz="3600" spc="13">
                <a:solidFill>
                  <a:srgbClr val="00CC00"/>
                </a:solidFill>
                <a:latin typeface="Arial"/>
                <a:ea typeface="Arial"/>
                <a:cs typeface="Arial"/>
              </a:rPr>
              <a:t>块</a:t>
            </a:r>
            <a:r>
              <a:rPr lang="en-US" altLang="zh-CN" dirty="0" b="1" sz="3600" spc="415">
                <a:solidFill>
                  <a:srgbClr val="00CC00"/>
                </a:solidFill>
                <a:latin typeface="Arial"/>
                <a:ea typeface="Arial"/>
                <a:cs typeface="Arial"/>
              </a:rPr>
              <a:t>二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  <p:sp>
        <p:nvSpPr>
          <p:cNvPr id="75" name="Text Box75"/>
          <p:cNvSpPr txBox="1"/>
          <p:nvPr/>
        </p:nvSpPr>
        <p:spPr>
          <a:xfrm>
            <a:off x="788135" y="397794"/>
            <a:ext cx="4326408" cy="50725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994"/>
              </a:lnSpc>
            </a:pPr>
            <a:r>
              <a:rPr lang="en-US" altLang="zh-CN" dirty="0" sz="4000" spc="809">
                <a:solidFill>
                  <a:srgbClr val="FFFFFF"/>
                </a:solidFill>
                <a:latin typeface="Arial"/>
                <a:ea typeface="Arial"/>
                <a:cs typeface="Arial"/>
              </a:rPr>
              <a:t>情</a:t>
            </a:r>
            <a:r>
              <a:rPr lang="en-US" altLang="zh-CN" dirty="0" sz="400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景</a:t>
            </a:r>
            <a:r>
              <a:rPr lang="en-US" altLang="zh-CN" dirty="0" sz="4000" spc="808">
                <a:solidFill>
                  <a:srgbClr val="FFFFFF"/>
                </a:solidFill>
                <a:latin typeface="Arial"/>
                <a:ea typeface="Arial"/>
                <a:cs typeface="Arial"/>
              </a:rPr>
              <a:t>一</a:t>
            </a:r>
            <a:r>
              <a:rPr lang="en-US" altLang="zh-CN" dirty="0" sz="400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：</a:t>
            </a:r>
            <a:r>
              <a:rPr lang="en-US" altLang="zh-CN" dirty="0" sz="4000" spc="52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4000" spc="809">
                <a:solidFill>
                  <a:srgbClr val="FFFFFF"/>
                </a:solidFill>
                <a:latin typeface="Arial"/>
                <a:ea typeface="Arial"/>
                <a:cs typeface="Arial"/>
              </a:rPr>
              <a:t>走</a:t>
            </a:r>
            <a:r>
              <a:rPr lang="en-US" altLang="zh-CN" dirty="0" sz="400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进</a:t>
            </a:r>
            <a:r>
              <a:rPr lang="en-US" altLang="zh-CN" dirty="0" sz="4000" spc="808">
                <a:solidFill>
                  <a:srgbClr val="FFFFFF"/>
                </a:solidFill>
                <a:latin typeface="Arial"/>
                <a:ea typeface="Arial"/>
                <a:cs typeface="Arial"/>
              </a:rPr>
              <a:t>采</a:t>
            </a:r>
            <a:r>
              <a:rPr lang="en-US" altLang="zh-CN" dirty="0" sz="400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购</a:t>
            </a:r>
            <a:endParaRPr lang="en-US" altLang="zh-CN" sz="4000">
              <a:latin typeface="Arial"/>
              <a:ea typeface="Arial"/>
              <a:cs typeface="Arial"/>
            </a:endParaRPr>
          </a:p>
        </p:txBody>
      </p:sp>
      <p:sp>
        <p:nvSpPr>
          <p:cNvPr id="76" name="Text Box76"/>
          <p:cNvSpPr txBox="1"/>
          <p:nvPr/>
        </p:nvSpPr>
        <p:spPr>
          <a:xfrm>
            <a:off x="624817" y="1364111"/>
            <a:ext cx="1882265" cy="25438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2003"/>
              </a:lnSpc>
            </a:pPr>
            <a:r>
              <a:rPr lang="en-US" altLang="zh-CN" dirty="0" b="1" sz="2000" spc="690">
                <a:solidFill>
                  <a:srgbClr val="A50021"/>
                </a:solidFill>
                <a:latin typeface="Arial"/>
                <a:ea typeface="Arial"/>
                <a:cs typeface="Arial"/>
              </a:rPr>
              <a:t>“</a:t>
            </a:r>
            <a:r>
              <a:rPr lang="en-US" altLang="zh-CN" dirty="0" b="1" sz="2000" spc="-443">
                <a:solidFill>
                  <a:srgbClr val="A50021"/>
                </a:solidFill>
                <a:latin typeface="Arial"/>
                <a:ea typeface="Arial"/>
                <a:cs typeface="Arial"/>
              </a:rPr>
              <a:t>业</a:t>
            </a:r>
            <a:r>
              <a:rPr lang="en-US" altLang="zh-CN" dirty="0" b="1" sz="2000" spc="247">
                <a:solidFill>
                  <a:srgbClr val="A50021"/>
                </a:solidFill>
                <a:latin typeface="Arial"/>
                <a:ea typeface="Arial"/>
                <a:cs typeface="Arial"/>
              </a:rPr>
              <a:t>务</a:t>
            </a:r>
            <a:r>
              <a:rPr lang="en-US" altLang="zh-CN" dirty="0" b="1" sz="2000" spc="0">
                <a:solidFill>
                  <a:srgbClr val="A50021"/>
                </a:solidFill>
                <a:latin typeface="Arial"/>
                <a:ea typeface="Arial"/>
                <a:cs typeface="Arial"/>
              </a:rPr>
              <a:t>外</a:t>
            </a:r>
            <a:r>
              <a:rPr lang="en-US" altLang="zh-CN" dirty="0" b="1" sz="2000" spc="247">
                <a:solidFill>
                  <a:srgbClr val="A50021"/>
                </a:solidFill>
                <a:latin typeface="Arial"/>
                <a:ea typeface="Arial"/>
                <a:cs typeface="Arial"/>
              </a:rPr>
              <a:t>包</a:t>
            </a:r>
            <a:r>
              <a:rPr lang="en-US" altLang="zh-CN" dirty="0" b="1" sz="2000" spc="454">
                <a:solidFill>
                  <a:srgbClr val="A50021"/>
                </a:solidFill>
                <a:latin typeface="Arial"/>
                <a:ea typeface="Arial"/>
                <a:cs typeface="Arial"/>
              </a:rPr>
              <a:t>”</a:t>
            </a:r>
            <a:r>
              <a:rPr lang="en-US" altLang="zh-CN" dirty="0" b="1" sz="2000" spc="214">
                <a:solidFill>
                  <a:srgbClr val="A50021"/>
                </a:solidFill>
                <a:latin typeface="Arial"/>
                <a:ea typeface="Arial"/>
                <a:cs typeface="Arial"/>
              </a:rPr>
              <a:t>：</a:t>
            </a:r>
            <a:endParaRPr lang="en-US" altLang="zh-CN" sz="2000">
              <a:latin typeface="Arial"/>
              <a:ea typeface="Arial"/>
              <a:cs typeface="Arial"/>
            </a:endParaRPr>
          </a:p>
        </p:txBody>
      </p:sp>
      <p:sp>
        <p:nvSpPr>
          <p:cNvPr id="77" name="Text Box77"/>
          <p:cNvSpPr txBox="1"/>
          <p:nvPr/>
        </p:nvSpPr>
        <p:spPr>
          <a:xfrm>
            <a:off x="624764" y="1803977"/>
            <a:ext cx="3570809" cy="50295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 indent="312496">
              <a:lnSpc>
                <a:spcPts val="1980"/>
              </a:lnSpc>
            </a:pPr>
            <a:r>
              <a:rPr lang="en-US" altLang="zh-CN" dirty="0" b="1" sz="1800" spc="208">
                <a:solidFill>
                  <a:srgbClr val="003200"/>
                </a:solidFill>
                <a:latin typeface="Arial"/>
                <a:ea typeface="Arial"/>
                <a:cs typeface="Arial"/>
              </a:rPr>
              <a:t>将</a:t>
            </a:r>
            <a:r>
              <a:rPr lang="en-US" altLang="zh-CN" dirty="0" b="1" sz="1800" spc="11">
                <a:solidFill>
                  <a:srgbClr val="003200"/>
                </a:solidFill>
                <a:latin typeface="Arial"/>
                <a:ea typeface="Arial"/>
                <a:cs typeface="Arial"/>
              </a:rPr>
              <a:t>采</a:t>
            </a:r>
            <a:r>
              <a:rPr lang="en-US" altLang="zh-CN" dirty="0" b="1" sz="1800" spc="209">
                <a:solidFill>
                  <a:srgbClr val="003200"/>
                </a:solidFill>
                <a:latin typeface="Arial"/>
                <a:ea typeface="Arial"/>
                <a:cs typeface="Arial"/>
              </a:rPr>
              <a:t>购</a:t>
            </a:r>
            <a:r>
              <a:rPr lang="en-US" altLang="zh-CN" dirty="0" b="1" sz="1800" spc="10">
                <a:solidFill>
                  <a:srgbClr val="003200"/>
                </a:solidFill>
                <a:latin typeface="Arial"/>
                <a:ea typeface="Arial"/>
                <a:cs typeface="Arial"/>
              </a:rPr>
              <a:t>部</a:t>
            </a:r>
            <a:r>
              <a:rPr lang="en-US" altLang="zh-CN" dirty="0" b="1" sz="1800" spc="210">
                <a:solidFill>
                  <a:srgbClr val="003200"/>
                </a:solidFill>
                <a:latin typeface="Arial"/>
                <a:ea typeface="Arial"/>
                <a:cs typeface="Arial"/>
              </a:rPr>
              <a:t>门</a:t>
            </a:r>
            <a:r>
              <a:rPr lang="en-US" altLang="zh-CN" dirty="0" b="1" sz="1800" spc="10">
                <a:solidFill>
                  <a:srgbClr val="003200"/>
                </a:solidFill>
                <a:latin typeface="Arial"/>
                <a:ea typeface="Arial"/>
                <a:cs typeface="Arial"/>
              </a:rPr>
              <a:t>从</a:t>
            </a:r>
            <a:r>
              <a:rPr lang="en-US" altLang="zh-CN" dirty="0" b="1" sz="1800" spc="209">
                <a:solidFill>
                  <a:srgbClr val="003200"/>
                </a:solidFill>
                <a:latin typeface="Arial"/>
                <a:ea typeface="Arial"/>
                <a:cs typeface="Arial"/>
              </a:rPr>
              <a:t>单</a:t>
            </a:r>
            <a:r>
              <a:rPr lang="en-US" altLang="zh-CN" dirty="0" b="1" sz="1800" spc="11">
                <a:solidFill>
                  <a:srgbClr val="003200"/>
                </a:solidFill>
                <a:latin typeface="Arial"/>
                <a:ea typeface="Arial"/>
                <a:cs typeface="Arial"/>
              </a:rPr>
              <a:t>纯</a:t>
            </a:r>
            <a:r>
              <a:rPr lang="en-US" altLang="zh-CN" dirty="0" b="1" sz="1800" spc="208">
                <a:solidFill>
                  <a:srgbClr val="003200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b="1" sz="18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服</a:t>
            </a:r>
            <a:r>
              <a:rPr lang="en-US" altLang="zh-CN" dirty="0" b="1" sz="1800" spc="208">
                <a:solidFill>
                  <a:srgbClr val="003200"/>
                </a:solidFill>
                <a:latin typeface="Arial"/>
                <a:ea typeface="Arial"/>
                <a:cs typeface="Arial"/>
              </a:rPr>
              <a:t>务</a:t>
            </a:r>
            <a:r>
              <a:rPr lang="en-US" altLang="zh-CN" dirty="0" b="1" sz="1800" spc="11">
                <a:solidFill>
                  <a:srgbClr val="003200"/>
                </a:solidFill>
                <a:latin typeface="Arial"/>
                <a:ea typeface="Arial"/>
                <a:cs typeface="Arial"/>
              </a:rPr>
              <a:t>于</a:t>
            </a:r>
            <a:r>
              <a:rPr lang="en-US" altLang="zh-CN" dirty="0" b="1" sz="1800" spc="209">
                <a:solidFill>
                  <a:srgbClr val="003200"/>
                </a:solidFill>
                <a:latin typeface="Arial"/>
                <a:ea typeface="Arial"/>
                <a:cs typeface="Arial"/>
              </a:rPr>
              <a:t>生</a:t>
            </a:r>
            <a:r>
              <a:rPr lang="en-US" altLang="zh-CN" dirty="0" b="1" sz="1800" spc="10">
                <a:solidFill>
                  <a:srgbClr val="003200"/>
                </a:solidFill>
                <a:latin typeface="Arial"/>
                <a:ea typeface="Arial"/>
                <a:cs typeface="Arial"/>
              </a:rPr>
              <a:t>产</a:t>
            </a:r>
            <a:r>
              <a:rPr lang="en-US" altLang="zh-CN" dirty="0" b="1" sz="1800" spc="208">
                <a:solidFill>
                  <a:srgbClr val="003200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b="1" sz="1800" spc="11">
                <a:solidFill>
                  <a:srgbClr val="003200"/>
                </a:solidFill>
                <a:latin typeface="Arial"/>
                <a:ea typeface="Arial"/>
                <a:cs typeface="Arial"/>
              </a:rPr>
              <a:t>职</a:t>
            </a:r>
            <a:r>
              <a:rPr lang="en-US" altLang="zh-CN" dirty="0" b="1" sz="1800" spc="209">
                <a:solidFill>
                  <a:srgbClr val="003200"/>
                </a:solidFill>
                <a:latin typeface="Arial"/>
                <a:ea typeface="Arial"/>
                <a:cs typeface="Arial"/>
              </a:rPr>
              <a:t>能</a:t>
            </a:r>
            <a:r>
              <a:rPr lang="en-US" altLang="zh-CN" dirty="0" b="1" sz="1800" spc="10">
                <a:solidFill>
                  <a:srgbClr val="003200"/>
                </a:solidFill>
                <a:latin typeface="Arial"/>
                <a:ea typeface="Arial"/>
                <a:cs typeface="Arial"/>
              </a:rPr>
              <a:t>中</a:t>
            </a:r>
            <a:r>
              <a:rPr lang="en-US" altLang="zh-CN" dirty="0" b="1" sz="1800" spc="210">
                <a:solidFill>
                  <a:srgbClr val="003200"/>
                </a:solidFill>
                <a:latin typeface="Arial"/>
                <a:ea typeface="Arial"/>
                <a:cs typeface="Arial"/>
              </a:rPr>
              <a:t>解</a:t>
            </a:r>
            <a:r>
              <a:rPr lang="en-US" altLang="zh-CN" dirty="0" b="1" sz="1800" spc="10">
                <a:solidFill>
                  <a:srgbClr val="003200"/>
                </a:solidFill>
                <a:latin typeface="Arial"/>
                <a:ea typeface="Arial"/>
                <a:cs typeface="Arial"/>
              </a:rPr>
              <a:t>放</a:t>
            </a:r>
            <a:r>
              <a:rPr lang="en-US" altLang="zh-CN" dirty="0" b="1" sz="1800" spc="209">
                <a:solidFill>
                  <a:srgbClr val="003200"/>
                </a:solidFill>
                <a:latin typeface="Arial"/>
                <a:ea typeface="Arial"/>
                <a:cs typeface="Arial"/>
              </a:rPr>
              <a:t>出</a:t>
            </a:r>
            <a:r>
              <a:rPr lang="en-US" altLang="zh-CN" dirty="0" b="1" sz="1800" spc="11">
                <a:solidFill>
                  <a:srgbClr val="003200"/>
                </a:solidFill>
                <a:latin typeface="Arial"/>
                <a:ea typeface="Arial"/>
                <a:cs typeface="Arial"/>
              </a:rPr>
              <a:t>来</a:t>
            </a:r>
            <a:r>
              <a:rPr lang="en-US" altLang="zh-CN" dirty="0" b="1" sz="1800" spc="210">
                <a:solidFill>
                  <a:srgbClr val="003200"/>
                </a:solidFill>
                <a:latin typeface="Arial"/>
                <a:ea typeface="Arial"/>
                <a:cs typeface="Arial"/>
              </a:rPr>
              <a:t>。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78" name="Text Box78"/>
          <p:cNvSpPr txBox="1"/>
          <p:nvPr/>
        </p:nvSpPr>
        <p:spPr>
          <a:xfrm>
            <a:off x="864108" y="2658018"/>
            <a:ext cx="3258389" cy="64018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 indent="345872">
              <a:lnSpc>
                <a:spcPts val="2520"/>
              </a:lnSpc>
            </a:pPr>
            <a:r>
              <a:rPr lang="en-US" altLang="zh-CN" dirty="0" b="1" u="sng" sz="1800" spc="-184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采 购 管 理 离 不 开 三 个 主 题</a:t>
            </a:r>
            <a:r>
              <a:rPr lang="en-US" altLang="zh-CN" dirty="0" b="1" sz="1800" spc="208">
                <a:solidFill>
                  <a:srgbClr val="003300"/>
                </a:solidFill>
                <a:latin typeface="Arial"/>
                <a:ea typeface="Arial"/>
                <a:cs typeface="Arial"/>
              </a:rPr>
              <a:t>降</a:t>
            </a:r>
            <a:r>
              <a:rPr lang="en-US" altLang="zh-CN" dirty="0" b="1" sz="1800" spc="11">
                <a:solidFill>
                  <a:srgbClr val="003300"/>
                </a:solidFill>
                <a:latin typeface="Arial"/>
                <a:ea typeface="Arial"/>
                <a:cs typeface="Arial"/>
              </a:rPr>
              <a:t>低</a:t>
            </a:r>
            <a:r>
              <a:rPr lang="en-US" altLang="zh-CN" dirty="0" b="1" sz="1800" spc="209">
                <a:solidFill>
                  <a:srgbClr val="003300"/>
                </a:solidFill>
                <a:latin typeface="Arial"/>
                <a:ea typeface="Arial"/>
                <a:cs typeface="Arial"/>
              </a:rPr>
              <a:t>成</a:t>
            </a:r>
            <a:r>
              <a:rPr lang="en-US" altLang="zh-CN" dirty="0" b="1" sz="1800" spc="10">
                <a:solidFill>
                  <a:srgbClr val="003300"/>
                </a:solidFill>
                <a:latin typeface="Arial"/>
                <a:ea typeface="Arial"/>
                <a:cs typeface="Arial"/>
              </a:rPr>
              <a:t>本</a:t>
            </a:r>
            <a:r>
              <a:rPr lang="en-US" altLang="zh-CN" dirty="0" b="1" sz="1800" spc="211">
                <a:solidFill>
                  <a:srgbClr val="003300"/>
                </a:solidFill>
                <a:latin typeface="Arial"/>
                <a:ea typeface="Arial"/>
                <a:cs typeface="Arial"/>
              </a:rPr>
              <a:t>、</a:t>
            </a:r>
            <a:r>
              <a:rPr lang="en-US" altLang="zh-CN" dirty="0" b="1" sz="1800" spc="7">
                <a:solidFill>
                  <a:srgbClr val="003300"/>
                </a:solidFill>
                <a:latin typeface="Arial"/>
                <a:ea typeface="Arial"/>
                <a:cs typeface="Arial"/>
              </a:rPr>
              <a:t>提</a:t>
            </a:r>
            <a:r>
              <a:rPr lang="en-US" altLang="zh-CN" dirty="0" b="1" sz="1800" spc="213">
                <a:solidFill>
                  <a:srgbClr val="003300"/>
                </a:solidFill>
                <a:latin typeface="Arial"/>
                <a:ea typeface="Arial"/>
                <a:cs typeface="Arial"/>
              </a:rPr>
              <a:t>高</a:t>
            </a:r>
            <a:r>
              <a:rPr lang="en-US" altLang="zh-CN" dirty="0" b="1" sz="1800" spc="6">
                <a:solidFill>
                  <a:srgbClr val="003300"/>
                </a:solidFill>
                <a:latin typeface="Arial"/>
                <a:ea typeface="Arial"/>
                <a:cs typeface="Arial"/>
              </a:rPr>
              <a:t>质</a:t>
            </a:r>
            <a:r>
              <a:rPr lang="en-US" altLang="zh-CN" dirty="0" b="1" sz="1800" spc="214">
                <a:solidFill>
                  <a:srgbClr val="003300"/>
                </a:solidFill>
                <a:latin typeface="Arial"/>
                <a:ea typeface="Arial"/>
                <a:cs typeface="Arial"/>
              </a:rPr>
              <a:t>量</a:t>
            </a:r>
            <a:r>
              <a:rPr lang="en-US" altLang="zh-CN" dirty="0" b="1" sz="1800" spc="6">
                <a:solidFill>
                  <a:srgbClr val="003300"/>
                </a:solidFill>
                <a:latin typeface="Arial"/>
                <a:ea typeface="Arial"/>
                <a:cs typeface="Arial"/>
              </a:rPr>
              <a:t>、</a:t>
            </a:r>
            <a:r>
              <a:rPr lang="en-US" altLang="zh-CN" dirty="0" b="1" sz="1800" spc="214">
                <a:solidFill>
                  <a:srgbClr val="003300"/>
                </a:solidFill>
                <a:latin typeface="Arial"/>
                <a:ea typeface="Arial"/>
                <a:cs typeface="Arial"/>
              </a:rPr>
              <a:t>提</a:t>
            </a:r>
            <a:r>
              <a:rPr lang="en-US" altLang="zh-CN" dirty="0" b="1" sz="1800" spc="6">
                <a:solidFill>
                  <a:srgbClr val="003300"/>
                </a:solidFill>
                <a:latin typeface="Arial"/>
                <a:ea typeface="Arial"/>
                <a:cs typeface="Arial"/>
              </a:rPr>
              <a:t>高</a:t>
            </a:r>
            <a:r>
              <a:rPr lang="en-US" altLang="zh-CN" dirty="0" b="1" sz="1800" spc="213">
                <a:solidFill>
                  <a:srgbClr val="003300"/>
                </a:solidFill>
                <a:latin typeface="Arial"/>
                <a:ea typeface="Arial"/>
                <a:cs typeface="Arial"/>
              </a:rPr>
              <a:t>效</a:t>
            </a:r>
            <a:r>
              <a:rPr lang="en-US" altLang="zh-CN" dirty="0" b="1" sz="1800" spc="7">
                <a:solidFill>
                  <a:srgbClr val="003300"/>
                </a:solidFill>
                <a:latin typeface="Arial"/>
                <a:ea typeface="Arial"/>
                <a:cs typeface="Arial"/>
              </a:rPr>
              <a:t>率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79" name="Text Box79"/>
          <p:cNvSpPr txBox="1"/>
          <p:nvPr/>
        </p:nvSpPr>
        <p:spPr>
          <a:xfrm>
            <a:off x="5730079" y="1104969"/>
            <a:ext cx="1664208" cy="40671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202"/>
              </a:lnSpc>
            </a:pPr>
            <a:r>
              <a:rPr lang="en-US" altLang="zh-CN" dirty="0" sz="3200" spc="654">
                <a:solidFill>
                  <a:srgbClr val="00CCFF"/>
                </a:solidFill>
                <a:latin typeface="Arial"/>
                <a:ea typeface="Arial"/>
                <a:cs typeface="Arial"/>
              </a:rPr>
              <a:t>采</a:t>
            </a:r>
            <a:r>
              <a:rPr lang="en-US" altLang="zh-CN" dirty="0" sz="3200" spc="0">
                <a:solidFill>
                  <a:srgbClr val="00CCFF"/>
                </a:solidFill>
                <a:latin typeface="Arial"/>
                <a:ea typeface="Arial"/>
                <a:cs typeface="Arial"/>
              </a:rPr>
              <a:t>购</a:t>
            </a:r>
            <a:r>
              <a:rPr lang="en-US" altLang="zh-CN" dirty="0" sz="3200" spc="641">
                <a:solidFill>
                  <a:srgbClr val="00CCFF"/>
                </a:solidFill>
                <a:latin typeface="Arial"/>
                <a:ea typeface="Arial"/>
                <a:cs typeface="Arial"/>
              </a:rPr>
              <a:t>管</a:t>
            </a:r>
            <a:r>
              <a:rPr lang="en-US" altLang="zh-CN" dirty="0" sz="3200" spc="13">
                <a:solidFill>
                  <a:srgbClr val="00CCFF"/>
                </a:solidFill>
                <a:latin typeface="Arial"/>
                <a:ea typeface="Arial"/>
                <a:cs typeface="Arial"/>
              </a:rPr>
              <a:t>理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80" name="Text Box80"/>
          <p:cNvSpPr txBox="1"/>
          <p:nvPr/>
        </p:nvSpPr>
        <p:spPr>
          <a:xfrm>
            <a:off x="4892154" y="1673500"/>
            <a:ext cx="4107180" cy="147437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just" indent="761996">
              <a:lnSpc>
                <a:spcPts val="2322"/>
              </a:lnSpc>
            </a:pP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世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界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饮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料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工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业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头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号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巨</a:t>
            </a:r>
            <a:r>
              <a:rPr lang="en-US" altLang="zh-CN" dirty="0" sz="2000" spc="398">
                <a:solidFill>
                  <a:srgbClr val="000000"/>
                </a:solidFill>
                <a:latin typeface="Arial"/>
                <a:ea typeface="Arial"/>
                <a:cs typeface="Arial"/>
              </a:rPr>
              <a:t>人</a:t>
            </a:r>
            <a:r>
              <a:rPr lang="en-US" altLang="zh-CN" dirty="0" sz="2000" spc="12">
                <a:solidFill>
                  <a:srgbClr val="000000"/>
                </a:solidFill>
                <a:latin typeface="Arial"/>
                <a:ea typeface="Arial"/>
                <a:cs typeface="Arial"/>
              </a:rPr>
              <a:t>可</a:t>
            </a:r>
            <a:r>
              <a:rPr lang="en-US" altLang="zh-CN" dirty="0" sz="2000" spc="398">
                <a:solidFill>
                  <a:srgbClr val="000000"/>
                </a:solidFill>
                <a:latin typeface="Arial"/>
                <a:ea typeface="Arial"/>
                <a:cs typeface="Arial"/>
              </a:rPr>
              <a:t>口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可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乐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公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司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保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留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了</a:t>
            </a:r>
            <a:r>
              <a:rPr lang="en-US" altLang="zh-CN" dirty="0" sz="2000" spc="558">
                <a:solidFill>
                  <a:srgbClr val="000000"/>
                </a:solidFill>
                <a:latin typeface="Arial"/>
                <a:ea typeface="Arial"/>
                <a:cs typeface="Arial"/>
              </a:rPr>
              <a:t>“</a:t>
            </a:r>
            <a:r>
              <a:rPr lang="en-US" altLang="zh-CN" dirty="0" sz="2000" spc="-148">
                <a:solidFill>
                  <a:srgbClr val="000000"/>
                </a:solidFill>
                <a:latin typeface="Arial"/>
                <a:ea typeface="Arial"/>
                <a:cs typeface="Arial"/>
              </a:rPr>
              <a:t>可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口</a:t>
            </a:r>
            <a:r>
              <a:rPr lang="en-US" altLang="zh-CN" dirty="0" sz="2000" spc="-12">
                <a:solidFill>
                  <a:srgbClr val="000000"/>
                </a:solidFill>
                <a:latin typeface="Arial"/>
                <a:ea typeface="Arial"/>
                <a:cs typeface="Arial"/>
              </a:rPr>
              <a:t>可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乐</a:t>
            </a:r>
            <a:r>
              <a:rPr lang="en-US" altLang="zh-CN" dirty="0" sz="2000" spc="558">
                <a:solidFill>
                  <a:srgbClr val="000000"/>
                </a:solidFill>
                <a:latin typeface="Arial"/>
                <a:ea typeface="Arial"/>
                <a:cs typeface="Arial"/>
              </a:rPr>
              <a:t>”</a:t>
            </a:r>
            <a:r>
              <a:rPr lang="en-US" altLang="zh-CN" dirty="0" sz="2000" spc="-160">
                <a:solidFill>
                  <a:srgbClr val="000000"/>
                </a:solidFill>
                <a:latin typeface="Arial"/>
                <a:ea typeface="Arial"/>
                <a:cs typeface="Arial"/>
              </a:rPr>
              <a:t>工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厂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，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保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留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了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诸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如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财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务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、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人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事</a:t>
            </a:r>
            <a:r>
              <a:rPr lang="en-US" altLang="zh-CN" dirty="0" sz="2000" spc="398">
                <a:solidFill>
                  <a:srgbClr val="000000"/>
                </a:solidFill>
                <a:latin typeface="Arial"/>
                <a:ea typeface="Arial"/>
                <a:cs typeface="Arial"/>
              </a:rPr>
              <a:t>等</a:t>
            </a:r>
            <a:r>
              <a:rPr lang="en-US" altLang="zh-CN" dirty="0" sz="2000" spc="12">
                <a:solidFill>
                  <a:srgbClr val="000000"/>
                </a:solidFill>
                <a:latin typeface="Arial"/>
                <a:ea typeface="Arial"/>
                <a:cs typeface="Arial"/>
              </a:rPr>
              <a:t>管</a:t>
            </a:r>
            <a:r>
              <a:rPr lang="en-US" altLang="zh-CN" dirty="0" sz="2000" spc="398">
                <a:solidFill>
                  <a:srgbClr val="000000"/>
                </a:solidFill>
                <a:latin typeface="Arial"/>
                <a:ea typeface="Arial"/>
                <a:cs typeface="Arial"/>
              </a:rPr>
              <a:t>理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职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能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，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但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始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终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把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大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部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分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精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力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投</a:t>
            </a:r>
            <a:r>
              <a:rPr lang="en-US" altLang="zh-CN" dirty="0" sz="2000" spc="398">
                <a:solidFill>
                  <a:srgbClr val="000000"/>
                </a:solidFill>
                <a:latin typeface="Arial"/>
                <a:ea typeface="Arial"/>
                <a:cs typeface="Arial"/>
              </a:rPr>
              <a:t>入</a:t>
            </a:r>
            <a:r>
              <a:rPr lang="en-US" altLang="zh-CN" dirty="0" sz="2000" spc="12">
                <a:solidFill>
                  <a:srgbClr val="000000"/>
                </a:solidFill>
                <a:latin typeface="Arial"/>
                <a:ea typeface="Arial"/>
                <a:cs typeface="Arial"/>
              </a:rPr>
              <a:t>市</a:t>
            </a:r>
            <a:r>
              <a:rPr lang="en-US" altLang="zh-CN" dirty="0" sz="2000" spc="398">
                <a:solidFill>
                  <a:srgbClr val="000000"/>
                </a:solidFill>
                <a:latin typeface="Arial"/>
                <a:ea typeface="Arial"/>
                <a:cs typeface="Arial"/>
              </a:rPr>
              <a:t>场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和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销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售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领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域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。</a:t>
            </a:r>
            <a:endParaRPr lang="en-US" altLang="zh-CN" sz="2000">
              <a:latin typeface="Arial"/>
              <a:ea typeface="Arial"/>
              <a:cs typeface="Arial"/>
            </a:endParaRPr>
          </a:p>
        </p:txBody>
      </p:sp>
      <p:sp>
        <p:nvSpPr>
          <p:cNvPr id="81" name="Text Box81"/>
          <p:cNvSpPr txBox="1"/>
          <p:nvPr/>
        </p:nvSpPr>
        <p:spPr>
          <a:xfrm>
            <a:off x="4892154" y="3198293"/>
            <a:ext cx="4107180" cy="17791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just" indent="507489">
              <a:lnSpc>
                <a:spcPts val="2335"/>
              </a:lnSpc>
            </a:pPr>
            <a:r>
              <a:rPr lang="en-US" altLang="zh-CN" dirty="0" sz="2000" spc="41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即</a:t>
            </a:r>
            <a:r>
              <a:rPr lang="en-US" altLang="zh-CN" dirty="0" sz="2000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使</a:t>
            </a:r>
            <a:r>
              <a:rPr lang="en-US" altLang="zh-CN" dirty="0" sz="2000" spc="41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在</a:t>
            </a:r>
            <a:r>
              <a:rPr lang="en-US" altLang="zh-CN" dirty="0" sz="2000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市</a:t>
            </a:r>
            <a:r>
              <a:rPr lang="en-US" altLang="zh-CN" dirty="0" sz="2000" spc="41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场</a:t>
            </a:r>
            <a:r>
              <a:rPr lang="en-US" altLang="zh-CN" dirty="0" sz="2000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部</a:t>
            </a:r>
            <a:r>
              <a:rPr lang="en-US" altLang="zh-CN" dirty="0" sz="2000" spc="41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门</a:t>
            </a:r>
            <a:r>
              <a:rPr lang="en-US" altLang="zh-CN" dirty="0" sz="2000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的</a:t>
            </a:r>
            <a:r>
              <a:rPr lang="en-US" altLang="zh-CN" dirty="0" sz="2000" spc="41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工</a:t>
            </a:r>
            <a:r>
              <a:rPr lang="en-US" altLang="zh-CN" dirty="0" sz="2000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作</a:t>
            </a:r>
            <a:r>
              <a:rPr lang="en-US" altLang="zh-CN" dirty="0" sz="2000" spc="41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中</a:t>
            </a:r>
            <a:r>
              <a:rPr lang="en-US" altLang="zh-CN" dirty="0" sz="2000" spc="-12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，</a:t>
            </a:r>
            <a:r>
              <a:rPr lang="en-US" altLang="zh-CN" dirty="0" sz="2000" spc="41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工</a:t>
            </a:r>
            <a:r>
              <a:rPr lang="en-US" altLang="zh-CN" dirty="0" sz="2000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作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主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要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内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容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也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是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保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证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利</a:t>
            </a:r>
            <a:r>
              <a:rPr lang="en-US" altLang="zh-CN" dirty="0" sz="2000" spc="398">
                <a:solidFill>
                  <a:srgbClr val="000000"/>
                </a:solidFill>
                <a:latin typeface="Arial"/>
                <a:ea typeface="Arial"/>
                <a:cs typeface="Arial"/>
              </a:rPr>
              <a:t>用</a:t>
            </a:r>
            <a:r>
              <a:rPr lang="en-US" altLang="zh-CN" dirty="0" sz="2000" spc="12">
                <a:solidFill>
                  <a:srgbClr val="000000"/>
                </a:solidFill>
                <a:latin typeface="Arial"/>
                <a:ea typeface="Arial"/>
                <a:cs typeface="Arial"/>
              </a:rPr>
              <a:t>通</a:t>
            </a:r>
            <a:r>
              <a:rPr lang="en-US" altLang="zh-CN" dirty="0" sz="2000" spc="398">
                <a:solidFill>
                  <a:srgbClr val="000000"/>
                </a:solidFill>
                <a:latin typeface="Arial"/>
                <a:ea typeface="Arial"/>
                <a:cs typeface="Arial"/>
              </a:rPr>
              <a:t>过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采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购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获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得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消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费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者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研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究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、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零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售</a:t>
            </a:r>
            <a:r>
              <a:rPr lang="en-US" altLang="zh-CN" dirty="0" sz="2000" spc="398">
                <a:solidFill>
                  <a:srgbClr val="000000"/>
                </a:solidFill>
                <a:latin typeface="Arial"/>
                <a:ea typeface="Arial"/>
                <a:cs typeface="Arial"/>
              </a:rPr>
              <a:t>研</a:t>
            </a:r>
            <a:r>
              <a:rPr lang="en-US" altLang="zh-CN" dirty="0" sz="2000" spc="12">
                <a:solidFill>
                  <a:srgbClr val="000000"/>
                </a:solidFill>
                <a:latin typeface="Arial"/>
                <a:ea typeface="Arial"/>
                <a:cs typeface="Arial"/>
              </a:rPr>
              <a:t>究</a:t>
            </a:r>
            <a:r>
              <a:rPr lang="en-US" altLang="zh-CN" dirty="0" sz="2000" spc="398">
                <a:solidFill>
                  <a:srgbClr val="000000"/>
                </a:solidFill>
                <a:latin typeface="Arial"/>
                <a:ea typeface="Arial"/>
                <a:cs typeface="Arial"/>
              </a:rPr>
              <a:t>、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竞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争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对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手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等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研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究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结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果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准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确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性</a:t>
            </a:r>
            <a:r>
              <a:rPr lang="en-US" altLang="zh-CN" dirty="0" sz="2000" spc="398">
                <a:solidFill>
                  <a:srgbClr val="000000"/>
                </a:solidFill>
                <a:latin typeface="Arial"/>
                <a:ea typeface="Arial"/>
                <a:cs typeface="Arial"/>
              </a:rPr>
              <a:t>，</a:t>
            </a:r>
            <a:r>
              <a:rPr lang="en-US" altLang="zh-CN" dirty="0" sz="2000" spc="12">
                <a:solidFill>
                  <a:srgbClr val="000000"/>
                </a:solidFill>
                <a:latin typeface="Arial"/>
                <a:ea typeface="Arial"/>
                <a:cs typeface="Arial"/>
              </a:rPr>
              <a:t>并</a:t>
            </a:r>
            <a:r>
              <a:rPr lang="en-US" altLang="zh-CN" dirty="0" sz="2000" spc="398">
                <a:solidFill>
                  <a:srgbClr val="000000"/>
                </a:solidFill>
                <a:latin typeface="Arial"/>
                <a:ea typeface="Arial"/>
                <a:cs typeface="Arial"/>
              </a:rPr>
              <a:t>保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证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能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够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应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用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到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公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司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渠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道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策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略</a:t>
            </a:r>
            <a:r>
              <a:rPr lang="en-US" altLang="zh-CN" dirty="0" sz="2000" spc="398">
                <a:solidFill>
                  <a:srgbClr val="000000"/>
                </a:solidFill>
                <a:latin typeface="Arial"/>
                <a:ea typeface="Arial"/>
                <a:cs typeface="Arial"/>
              </a:rPr>
              <a:t>、</a:t>
            </a:r>
            <a:r>
              <a:rPr lang="en-US" altLang="zh-CN" dirty="0" sz="2000" spc="12">
                <a:solidFill>
                  <a:srgbClr val="000000"/>
                </a:solidFill>
                <a:latin typeface="Arial"/>
                <a:ea typeface="Arial"/>
                <a:cs typeface="Arial"/>
              </a:rPr>
              <a:t>广</a:t>
            </a:r>
            <a:r>
              <a:rPr lang="en-US" altLang="zh-CN" dirty="0" sz="2000" spc="398">
                <a:solidFill>
                  <a:srgbClr val="000000"/>
                </a:solidFill>
                <a:latin typeface="Arial"/>
                <a:ea typeface="Arial"/>
                <a:cs typeface="Arial"/>
              </a:rPr>
              <a:t>告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策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略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和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新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产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品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开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发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策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略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中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去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。</a:t>
            </a:r>
            <a:endParaRPr lang="en-US" altLang="zh-CN" sz="2000">
              <a:latin typeface="Arial"/>
              <a:ea typeface="Arial"/>
              <a:cs typeface="Arial"/>
            </a:endParaRPr>
          </a:p>
        </p:txBody>
      </p:sp>
      <p:sp>
        <p:nvSpPr>
          <p:cNvPr id="82" name="Text Box82"/>
          <p:cNvSpPr txBox="1"/>
          <p:nvPr/>
        </p:nvSpPr>
        <p:spPr>
          <a:xfrm>
            <a:off x="4892154" y="5028147"/>
            <a:ext cx="4107180" cy="17791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just" indent="507489">
              <a:lnSpc>
                <a:spcPts val="2335"/>
              </a:lnSpc>
            </a:pP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可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口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可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乐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注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重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市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场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，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并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非</a:t>
            </a:r>
            <a:r>
              <a:rPr lang="en-US" altLang="zh-CN" dirty="0" sz="2000" spc="-12">
                <a:solidFill>
                  <a:srgbClr val="000000"/>
                </a:solidFill>
                <a:latin typeface="Arial"/>
                <a:ea typeface="Arial"/>
                <a:cs typeface="Arial"/>
              </a:rPr>
              <a:t>偶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然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。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提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到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可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口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可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乐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，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人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们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首</a:t>
            </a:r>
            <a:r>
              <a:rPr lang="en-US" altLang="zh-CN" dirty="0" sz="2000" spc="398">
                <a:solidFill>
                  <a:srgbClr val="000000"/>
                </a:solidFill>
                <a:latin typeface="Arial"/>
                <a:ea typeface="Arial"/>
                <a:cs typeface="Arial"/>
              </a:rPr>
              <a:t>先</a:t>
            </a:r>
            <a:r>
              <a:rPr lang="en-US" altLang="zh-CN" dirty="0" sz="2000" spc="12">
                <a:solidFill>
                  <a:srgbClr val="000000"/>
                </a:solidFill>
                <a:latin typeface="Arial"/>
                <a:ea typeface="Arial"/>
                <a:cs typeface="Arial"/>
              </a:rPr>
              <a:t>想</a:t>
            </a:r>
            <a:r>
              <a:rPr lang="en-US" altLang="zh-CN" dirty="0" sz="2000" spc="398">
                <a:solidFill>
                  <a:srgbClr val="000000"/>
                </a:solidFill>
                <a:latin typeface="Arial"/>
                <a:ea typeface="Arial"/>
                <a:cs typeface="Arial"/>
              </a:rPr>
              <a:t>到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是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充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满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活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力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广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告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和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地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道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sz="2000" spc="398">
                <a:solidFill>
                  <a:srgbClr val="000000"/>
                </a:solidFill>
                <a:latin typeface="Arial"/>
                <a:ea typeface="Arial"/>
                <a:cs typeface="Arial"/>
              </a:rPr>
              <a:t>美</a:t>
            </a:r>
            <a:r>
              <a:rPr lang="en-US" altLang="zh-CN" dirty="0" sz="2000" spc="12">
                <a:solidFill>
                  <a:srgbClr val="000000"/>
                </a:solidFill>
                <a:latin typeface="Arial"/>
                <a:ea typeface="Arial"/>
                <a:cs typeface="Arial"/>
              </a:rPr>
              <a:t>国</a:t>
            </a:r>
            <a:r>
              <a:rPr lang="en-US" altLang="zh-CN" dirty="0" sz="2000" spc="398">
                <a:solidFill>
                  <a:srgbClr val="000000"/>
                </a:solidFill>
                <a:latin typeface="Arial"/>
                <a:ea typeface="Arial"/>
                <a:cs typeface="Arial"/>
              </a:rPr>
              <a:t>文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化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，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大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概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除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了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供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应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商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本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身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，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没</a:t>
            </a:r>
            <a:r>
              <a:rPr lang="en-US" altLang="zh-CN" dirty="0" sz="2000" spc="398">
                <a:solidFill>
                  <a:srgbClr val="000000"/>
                </a:solidFill>
                <a:latin typeface="Arial"/>
                <a:ea typeface="Arial"/>
                <a:cs typeface="Arial"/>
              </a:rPr>
              <a:t>有</a:t>
            </a:r>
            <a:r>
              <a:rPr lang="en-US" altLang="zh-CN" dirty="0" sz="2000" spc="12">
                <a:solidFill>
                  <a:srgbClr val="000000"/>
                </a:solidFill>
                <a:latin typeface="Arial"/>
                <a:ea typeface="Arial"/>
                <a:cs typeface="Arial"/>
              </a:rPr>
              <a:t>人</a:t>
            </a:r>
            <a:r>
              <a:rPr lang="en-US" altLang="zh-CN" dirty="0" sz="2000" spc="398">
                <a:solidFill>
                  <a:srgbClr val="000000"/>
                </a:solidFill>
                <a:latin typeface="Arial"/>
                <a:ea typeface="Arial"/>
                <a:cs typeface="Arial"/>
              </a:rPr>
              <a:t>会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去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注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意</a:t>
            </a:r>
            <a:r>
              <a:rPr lang="en-US" altLang="zh-CN" dirty="0" sz="2000" spc="968">
                <a:solidFill>
                  <a:srgbClr val="000000"/>
                </a:solidFill>
                <a:latin typeface="Arial"/>
                <a:ea typeface="Arial"/>
                <a:cs typeface="Arial"/>
              </a:rPr>
              <a:t>“</a:t>
            </a:r>
            <a:r>
              <a:rPr lang="en-US" altLang="zh-CN" dirty="0" sz="2000" spc="-558">
                <a:solidFill>
                  <a:srgbClr val="000000"/>
                </a:solidFill>
                <a:latin typeface="Arial"/>
                <a:ea typeface="Arial"/>
                <a:cs typeface="Arial"/>
              </a:rPr>
              <a:t>可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口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可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乐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水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是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哪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条</a:t>
            </a:r>
            <a:r>
              <a:rPr lang="en-US" altLang="zh-CN" dirty="0" sz="2000" spc="398">
                <a:solidFill>
                  <a:srgbClr val="000000"/>
                </a:solidFill>
                <a:latin typeface="Arial"/>
                <a:ea typeface="Arial"/>
                <a:cs typeface="Arial"/>
              </a:rPr>
              <a:t>河</a:t>
            </a:r>
            <a:r>
              <a:rPr lang="en-US" altLang="zh-CN" dirty="0" sz="2000" spc="12">
                <a:solidFill>
                  <a:srgbClr val="000000"/>
                </a:solidFill>
                <a:latin typeface="Arial"/>
                <a:ea typeface="Arial"/>
                <a:cs typeface="Arial"/>
              </a:rPr>
              <a:t>里</a:t>
            </a:r>
            <a:r>
              <a:rPr lang="en-US" altLang="zh-CN" dirty="0" sz="2000" spc="398">
                <a:solidFill>
                  <a:srgbClr val="000000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sz="2000" spc="558">
                <a:solidFill>
                  <a:srgbClr val="000000"/>
                </a:solidFill>
                <a:latin typeface="Arial"/>
                <a:ea typeface="Arial"/>
                <a:cs typeface="Arial"/>
              </a:rPr>
              <a:t>”</a:t>
            </a:r>
            <a:r>
              <a:rPr lang="en-US" altLang="zh-CN" dirty="0" sz="2000" spc="-148">
                <a:solidFill>
                  <a:srgbClr val="000000"/>
                </a:solidFill>
                <a:latin typeface="Arial"/>
                <a:ea typeface="Arial"/>
                <a:cs typeface="Arial"/>
              </a:rPr>
              <a:t>等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问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题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。</a:t>
            </a:r>
            <a:endParaRPr lang="en-US" altLang="zh-CN" sz="20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ath83"/>
          <p:cNvSpPr/>
          <p:nvPr/>
        </p:nvSpPr>
        <p:spPr>
          <a:xfrm>
            <a:off x="5605272" y="315633"/>
            <a:ext cx="1900428" cy="699884"/>
          </a:xfrm>
          <a:custGeom>
            <a:avLst/>
            <a:gdLst/>
            <a:ahLst/>
            <a:cxnLst/>
            <a:rect l="l" t="t" r="r" b="b"/>
            <a:pathLst>
              <a:path w="1900428" h="699884">
                <a:moveTo>
                  <a:pt x="0" y="115885"/>
                </a:moveTo>
                <a:cubicBezTo>
                  <a:pt x="0" y="51844"/>
                  <a:pt x="51816" y="0"/>
                  <a:pt x="115824" y="0"/>
                </a:cubicBezTo>
                <a:cubicBezTo>
                  <a:pt x="115824" y="0"/>
                  <a:pt x="115824" y="0"/>
                  <a:pt x="115824" y="0"/>
                </a:cubicBezTo>
                <a:lnTo>
                  <a:pt x="115824" y="0"/>
                </a:lnTo>
                <a:lnTo>
                  <a:pt x="1784604" y="0"/>
                </a:lnTo>
                <a:lnTo>
                  <a:pt x="1784604" y="0"/>
                </a:lnTo>
                <a:cubicBezTo>
                  <a:pt x="1848613" y="0"/>
                  <a:pt x="1900428" y="51844"/>
                  <a:pt x="1900428" y="115885"/>
                </a:cubicBezTo>
                <a:cubicBezTo>
                  <a:pt x="1900428" y="115885"/>
                  <a:pt x="1900428" y="115885"/>
                  <a:pt x="1900428" y="115885"/>
                </a:cubicBezTo>
                <a:lnTo>
                  <a:pt x="1900428" y="115885"/>
                </a:lnTo>
                <a:lnTo>
                  <a:pt x="1900428" y="583998"/>
                </a:lnTo>
                <a:lnTo>
                  <a:pt x="1900428" y="583998"/>
                </a:lnTo>
                <a:cubicBezTo>
                  <a:pt x="1900428" y="648040"/>
                  <a:pt x="1848613" y="699883"/>
                  <a:pt x="1784604" y="699883"/>
                </a:cubicBezTo>
                <a:cubicBezTo>
                  <a:pt x="1784604" y="699883"/>
                  <a:pt x="1784604" y="699883"/>
                  <a:pt x="1784604" y="699883"/>
                </a:cubicBezTo>
                <a:lnTo>
                  <a:pt x="1784604" y="699883"/>
                </a:lnTo>
                <a:lnTo>
                  <a:pt x="115824" y="699883"/>
                </a:lnTo>
                <a:lnTo>
                  <a:pt x="115824" y="699883"/>
                </a:lnTo>
                <a:cubicBezTo>
                  <a:pt x="51816" y="699883"/>
                  <a:pt x="0" y="648040"/>
                  <a:pt x="0" y="583998"/>
                </a:cubicBezTo>
                <a:cubicBezTo>
                  <a:pt x="0" y="583998"/>
                  <a:pt x="0" y="583998"/>
                  <a:pt x="0" y="583998"/>
                </a:cubicBezTo>
                <a:lnTo>
                  <a:pt x="0" y="115885"/>
                </a:lnTo>
                <a:close/>
              </a:path>
            </a:pathLst>
          </a:custGeom>
          <a:solidFill>
            <a:srgbClr val="F6F7F8">
              <a:alpha val="100000"/>
            </a:srgbClr>
          </a:solidFill>
          <a:ln w="0" cap="sq">
            <a:solidFill>
              <a:srgbClr val="F6F7F8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84" name="Group84"/>
          <p:cNvGrpSpPr/>
          <p:nvPr/>
        </p:nvGrpSpPr>
        <p:grpSpPr>
          <a:xfrm>
            <a:off x="5105400" y="1599515"/>
            <a:ext cx="4038600" cy="4193197"/>
            <a:chOff x="5105400" y="1599515"/>
            <a:chExt cx="4038600" cy="4193197"/>
          </a:xfrm>
        </p:grpSpPr>
        <p:pic>
          <p:nvPicPr>
            <p:cNvPr id="85" name="Image8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5400" y="1599515"/>
              <a:ext cx="4038600" cy="1829759"/>
            </a:xfrm>
            <a:prstGeom prst="rect">
              <a:avLst/>
            </a:prstGeom>
            <a:noFill/>
          </p:spPr>
        </p:pic>
        <p:pic>
          <p:nvPicPr>
            <p:cNvPr id="86" name="Image8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5400" y="3429273"/>
              <a:ext cx="4038600" cy="2363439"/>
            </a:xfrm>
            <a:prstGeom prst="rect">
              <a:avLst/>
            </a:prstGeom>
            <a:noFill/>
          </p:spPr>
        </p:pic>
      </p:grpSp>
      <p:sp>
        <p:nvSpPr>
          <p:cNvPr id="87" name="Text Box87"/>
          <p:cNvSpPr txBox="1"/>
          <p:nvPr/>
        </p:nvSpPr>
        <p:spPr>
          <a:xfrm rot="0">
            <a:off x="5867248" y="439663"/>
            <a:ext cx="1438147" cy="45698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598"/>
              </a:lnSpc>
            </a:pPr>
            <a:r>
              <a:rPr lang="en-US" altLang="zh-CN" dirty="0" b="1" sz="3600" spc="416">
                <a:solidFill>
                  <a:srgbClr val="00CC00"/>
                </a:solidFill>
                <a:latin typeface="Arial"/>
                <a:ea typeface="Arial"/>
                <a:cs typeface="Arial"/>
              </a:rPr>
              <a:t>模</a:t>
            </a:r>
            <a:r>
              <a:rPr lang="en-US" altLang="zh-CN" dirty="0" b="1" sz="3600" spc="13">
                <a:solidFill>
                  <a:srgbClr val="00CC00"/>
                </a:solidFill>
                <a:latin typeface="Arial"/>
                <a:ea typeface="Arial"/>
                <a:cs typeface="Arial"/>
              </a:rPr>
              <a:t>块</a:t>
            </a:r>
            <a:r>
              <a:rPr lang="en-US" altLang="zh-CN" dirty="0" b="1" sz="3600" spc="415">
                <a:solidFill>
                  <a:srgbClr val="00CC00"/>
                </a:solidFill>
                <a:latin typeface="Arial"/>
                <a:ea typeface="Arial"/>
                <a:cs typeface="Arial"/>
              </a:rPr>
              <a:t>二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  <p:sp>
        <p:nvSpPr>
          <p:cNvPr id="88" name="Text Box88"/>
          <p:cNvSpPr txBox="1"/>
          <p:nvPr/>
        </p:nvSpPr>
        <p:spPr>
          <a:xfrm>
            <a:off x="788135" y="397794"/>
            <a:ext cx="4326408" cy="50725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994"/>
              </a:lnSpc>
            </a:pPr>
            <a:r>
              <a:rPr lang="en-US" altLang="zh-CN" dirty="0" sz="4000" spc="809">
                <a:solidFill>
                  <a:srgbClr val="FFFFFF"/>
                </a:solidFill>
                <a:latin typeface="Arial"/>
                <a:ea typeface="Arial"/>
                <a:cs typeface="Arial"/>
              </a:rPr>
              <a:t>情</a:t>
            </a:r>
            <a:r>
              <a:rPr lang="en-US" altLang="zh-CN" dirty="0" sz="400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景</a:t>
            </a:r>
            <a:r>
              <a:rPr lang="en-US" altLang="zh-CN" dirty="0" sz="4000" spc="808">
                <a:solidFill>
                  <a:srgbClr val="FFFFFF"/>
                </a:solidFill>
                <a:latin typeface="Arial"/>
                <a:ea typeface="Arial"/>
                <a:cs typeface="Arial"/>
              </a:rPr>
              <a:t>一</a:t>
            </a:r>
            <a:r>
              <a:rPr lang="en-US" altLang="zh-CN" dirty="0" sz="400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：</a:t>
            </a:r>
            <a:r>
              <a:rPr lang="en-US" altLang="zh-CN" dirty="0" sz="4000" spc="52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4000" spc="809">
                <a:solidFill>
                  <a:srgbClr val="FFFFFF"/>
                </a:solidFill>
                <a:latin typeface="Arial"/>
                <a:ea typeface="Arial"/>
                <a:cs typeface="Arial"/>
              </a:rPr>
              <a:t>走</a:t>
            </a:r>
            <a:r>
              <a:rPr lang="en-US" altLang="zh-CN" dirty="0" sz="400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进</a:t>
            </a:r>
            <a:r>
              <a:rPr lang="en-US" altLang="zh-CN" dirty="0" sz="4000" spc="808">
                <a:solidFill>
                  <a:srgbClr val="FFFFFF"/>
                </a:solidFill>
                <a:latin typeface="Arial"/>
                <a:ea typeface="Arial"/>
                <a:cs typeface="Arial"/>
              </a:rPr>
              <a:t>采</a:t>
            </a:r>
            <a:r>
              <a:rPr lang="en-US" altLang="zh-CN" dirty="0" sz="400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购</a:t>
            </a:r>
            <a:endParaRPr lang="en-US" altLang="zh-CN" sz="4000">
              <a:latin typeface="Arial"/>
              <a:ea typeface="Arial"/>
              <a:cs typeface="Arial"/>
            </a:endParaRPr>
          </a:p>
        </p:txBody>
      </p:sp>
      <p:sp>
        <p:nvSpPr>
          <p:cNvPr id="89" name="Text Box89"/>
          <p:cNvSpPr txBox="1"/>
          <p:nvPr/>
        </p:nvSpPr>
        <p:spPr>
          <a:xfrm>
            <a:off x="472367" y="1231442"/>
            <a:ext cx="4390771" cy="55919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 indent="635507">
              <a:lnSpc>
                <a:spcPts val="2202"/>
              </a:lnSpc>
            </a:pPr>
            <a:r>
              <a:rPr lang="en-US" altLang="zh-CN" dirty="0" sz="2000" spc="200">
                <a:solidFill>
                  <a:srgbClr val="003200"/>
                </a:solidFill>
                <a:latin typeface="Arial"/>
                <a:ea typeface="Arial"/>
                <a:cs typeface="Arial"/>
              </a:rPr>
              <a:t>耐</a:t>
            </a:r>
            <a:r>
              <a:rPr lang="en-US" altLang="zh-CN" dirty="0" sz="2000" spc="-518">
                <a:solidFill>
                  <a:srgbClr val="0032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189">
                <a:solidFill>
                  <a:srgbClr val="003200"/>
                </a:solidFill>
                <a:latin typeface="Arial"/>
                <a:ea typeface="Arial"/>
                <a:cs typeface="Arial"/>
              </a:rPr>
              <a:t>克</a:t>
            </a:r>
            <a:r>
              <a:rPr lang="en-US" altLang="zh-CN" dirty="0" sz="2000" spc="-507">
                <a:solidFill>
                  <a:srgbClr val="0032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188">
                <a:solidFill>
                  <a:srgbClr val="003200"/>
                </a:solidFill>
                <a:latin typeface="Arial"/>
                <a:ea typeface="Arial"/>
                <a:cs typeface="Arial"/>
              </a:rPr>
              <a:t>（</a:t>
            </a:r>
            <a:r>
              <a:rPr lang="en-US" altLang="zh-CN" dirty="0" sz="2000" spc="-506">
                <a:solidFill>
                  <a:srgbClr val="0032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-161">
                <a:solidFill>
                  <a:srgbClr val="003200"/>
                </a:solidFill>
                <a:latin typeface="Arial"/>
                <a:ea typeface="Arial"/>
                <a:cs typeface="Arial"/>
              </a:rPr>
              <a:t>Nike</a:t>
            </a:r>
            <a:r>
              <a:rPr lang="en-US" altLang="zh-CN" dirty="0" sz="2000" spc="-316">
                <a:solidFill>
                  <a:srgbClr val="0032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188">
                <a:solidFill>
                  <a:srgbClr val="003200"/>
                </a:solidFill>
                <a:latin typeface="Arial"/>
                <a:ea typeface="Arial"/>
                <a:cs typeface="Arial"/>
              </a:rPr>
              <a:t>）</a:t>
            </a:r>
            <a:r>
              <a:rPr lang="en-US" altLang="zh-CN" dirty="0" sz="2000" spc="-506">
                <a:solidFill>
                  <a:srgbClr val="0032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200">
                <a:solidFill>
                  <a:srgbClr val="003200"/>
                </a:solidFill>
                <a:latin typeface="Arial"/>
                <a:ea typeface="Arial"/>
                <a:cs typeface="Arial"/>
              </a:rPr>
              <a:t>公</a:t>
            </a:r>
            <a:r>
              <a:rPr lang="en-US" altLang="zh-CN" dirty="0" sz="2000" spc="-518">
                <a:solidFill>
                  <a:srgbClr val="0032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188">
                <a:solidFill>
                  <a:srgbClr val="003200"/>
                </a:solidFill>
                <a:latin typeface="Arial"/>
                <a:ea typeface="Arial"/>
                <a:cs typeface="Arial"/>
              </a:rPr>
              <a:t>司</a:t>
            </a:r>
            <a:r>
              <a:rPr lang="en-US" altLang="zh-CN" dirty="0" sz="2000" spc="-506">
                <a:solidFill>
                  <a:srgbClr val="0032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200">
                <a:solidFill>
                  <a:srgbClr val="003200"/>
                </a:solidFill>
                <a:latin typeface="Arial"/>
                <a:ea typeface="Arial"/>
                <a:cs typeface="Arial"/>
              </a:rPr>
              <a:t>有</a:t>
            </a:r>
            <a:r>
              <a:rPr lang="en-US" altLang="zh-CN" dirty="0" sz="2000" spc="-518">
                <a:solidFill>
                  <a:srgbClr val="0032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188">
                <a:solidFill>
                  <a:srgbClr val="003200"/>
                </a:solidFill>
                <a:latin typeface="Arial"/>
                <a:ea typeface="Arial"/>
                <a:cs typeface="Arial"/>
              </a:rPr>
              <a:t>一</a:t>
            </a:r>
            <a:r>
              <a:rPr lang="en-US" altLang="zh-CN" dirty="0" sz="2000" spc="-506">
                <a:solidFill>
                  <a:srgbClr val="0032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200">
                <a:solidFill>
                  <a:srgbClr val="003200"/>
                </a:solidFill>
                <a:latin typeface="Arial"/>
                <a:ea typeface="Arial"/>
                <a:cs typeface="Arial"/>
              </a:rPr>
              <a:t>个</a:t>
            </a:r>
            <a:r>
              <a:rPr lang="en-US" altLang="zh-CN" dirty="0" sz="2000" spc="-518">
                <a:solidFill>
                  <a:srgbClr val="0032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188">
                <a:solidFill>
                  <a:srgbClr val="003200"/>
                </a:solidFill>
                <a:latin typeface="Arial"/>
                <a:ea typeface="Arial"/>
                <a:cs typeface="Arial"/>
              </a:rPr>
              <a:t>广</a:t>
            </a:r>
            <a:r>
              <a:rPr lang="en-US" altLang="zh-CN" dirty="0" sz="2000" spc="-506">
                <a:solidFill>
                  <a:srgbClr val="0032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188">
                <a:solidFill>
                  <a:srgbClr val="003200"/>
                </a:solidFill>
                <a:latin typeface="Arial"/>
                <a:ea typeface="Arial"/>
                <a:cs typeface="Arial"/>
              </a:rPr>
              <a:t>为</a:t>
            </a:r>
            <a:r>
              <a:rPr lang="en-US" altLang="zh-CN" dirty="0" sz="2000" spc="-506">
                <a:solidFill>
                  <a:srgbClr val="0032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人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知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极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端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例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子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。</a:t>
            </a:r>
            <a:endParaRPr lang="en-US" altLang="zh-CN" sz="2000">
              <a:latin typeface="Arial"/>
              <a:ea typeface="Arial"/>
              <a:cs typeface="Arial"/>
            </a:endParaRPr>
          </a:p>
        </p:txBody>
      </p:sp>
      <p:sp>
        <p:nvSpPr>
          <p:cNvPr id="90" name="Text Box90"/>
          <p:cNvSpPr txBox="1"/>
          <p:nvPr/>
        </p:nvSpPr>
        <p:spPr>
          <a:xfrm>
            <a:off x="472367" y="1841309"/>
            <a:ext cx="4392165" cy="147411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just" indent="761997">
              <a:lnSpc>
                <a:spcPts val="2321"/>
              </a:lnSpc>
            </a:pP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这</a:t>
            </a:r>
            <a:r>
              <a:rPr lang="en-US" altLang="zh-CN" dirty="0" sz="2000" spc="24">
                <a:solidFill>
                  <a:srgbClr val="003200"/>
                </a:solidFill>
                <a:latin typeface="Arial"/>
                <a:ea typeface="Arial"/>
                <a:cs typeface="Arial"/>
              </a:rPr>
              <a:t>家</a:t>
            </a:r>
            <a:r>
              <a:rPr lang="en-US" altLang="zh-CN" dirty="0" sz="2000" spc="398">
                <a:solidFill>
                  <a:srgbClr val="003200"/>
                </a:solidFill>
                <a:latin typeface="Arial"/>
                <a:ea typeface="Arial"/>
                <a:cs typeface="Arial"/>
              </a:rPr>
              <a:t>世</a:t>
            </a:r>
            <a:r>
              <a:rPr lang="en-US" altLang="zh-CN" dirty="0" sz="2000" spc="24">
                <a:solidFill>
                  <a:srgbClr val="003200"/>
                </a:solidFill>
                <a:latin typeface="Arial"/>
                <a:ea typeface="Arial"/>
                <a:cs typeface="Arial"/>
              </a:rPr>
              <a:t>界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运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动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鞋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霸</a:t>
            </a:r>
            <a:r>
              <a:rPr lang="en-US" altLang="zh-CN" dirty="0" sz="2000" spc="-612">
                <a:solidFill>
                  <a:srgbClr val="0032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主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没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有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直</a:t>
            </a:r>
            <a:r>
              <a:rPr lang="en-US" altLang="zh-CN" dirty="0" sz="2000" spc="-612">
                <a:solidFill>
                  <a:srgbClr val="0032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接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原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材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料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供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应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商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，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甚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至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没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有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自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己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工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厂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。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在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很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多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发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展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中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国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家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工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厂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里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，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耐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克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鞋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被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日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夜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不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停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地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生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产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出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来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，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而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工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厂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主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人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却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不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是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耐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克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。</a:t>
            </a:r>
            <a:endParaRPr lang="en-US" altLang="zh-CN" sz="2000">
              <a:latin typeface="Arial"/>
              <a:ea typeface="Arial"/>
              <a:cs typeface="Arial"/>
            </a:endParaRPr>
          </a:p>
        </p:txBody>
      </p:sp>
      <p:sp>
        <p:nvSpPr>
          <p:cNvPr id="91" name="Text Box91"/>
          <p:cNvSpPr txBox="1"/>
          <p:nvPr/>
        </p:nvSpPr>
        <p:spPr>
          <a:xfrm>
            <a:off x="472367" y="3366102"/>
            <a:ext cx="4645204" cy="8642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 indent="890015">
              <a:lnSpc>
                <a:spcPts val="2268"/>
              </a:lnSpc>
            </a:pPr>
            <a:r>
              <a:rPr lang="en-US" altLang="zh-CN" dirty="0" sz="2000" spc="188">
                <a:solidFill>
                  <a:srgbClr val="003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这</a:t>
            </a:r>
            <a:r>
              <a:rPr lang="en-US" altLang="zh-CN" dirty="0" sz="2000" spc="-506">
                <a:solidFill>
                  <a:srgbClr val="003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188">
                <a:solidFill>
                  <a:srgbClr val="003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些</a:t>
            </a:r>
            <a:r>
              <a:rPr lang="en-US" altLang="zh-CN" dirty="0" sz="2000" spc="-506">
                <a:solidFill>
                  <a:srgbClr val="003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200">
                <a:solidFill>
                  <a:srgbClr val="003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工</a:t>
            </a:r>
            <a:r>
              <a:rPr lang="en-US" altLang="zh-CN" dirty="0" sz="2000" spc="-518">
                <a:solidFill>
                  <a:srgbClr val="003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200">
                <a:solidFill>
                  <a:srgbClr val="003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厂</a:t>
            </a:r>
            <a:r>
              <a:rPr lang="en-US" altLang="zh-CN" dirty="0" sz="2000" spc="-518">
                <a:solidFill>
                  <a:srgbClr val="003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188">
                <a:solidFill>
                  <a:srgbClr val="003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拥</a:t>
            </a:r>
            <a:r>
              <a:rPr lang="en-US" altLang="zh-CN" dirty="0" sz="2000" spc="-506">
                <a:solidFill>
                  <a:srgbClr val="003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200">
                <a:solidFill>
                  <a:srgbClr val="003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有</a:t>
            </a:r>
            <a:r>
              <a:rPr lang="en-US" altLang="zh-CN" dirty="0" sz="2000" spc="-518">
                <a:solidFill>
                  <a:srgbClr val="003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188">
                <a:solidFill>
                  <a:srgbClr val="003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自</a:t>
            </a:r>
            <a:r>
              <a:rPr lang="en-US" altLang="zh-CN" dirty="0" sz="2000" spc="-506">
                <a:solidFill>
                  <a:srgbClr val="003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200">
                <a:solidFill>
                  <a:srgbClr val="003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己</a:t>
            </a:r>
            <a:r>
              <a:rPr lang="en-US" altLang="zh-CN" dirty="0" sz="2000" spc="-518">
                <a:solidFill>
                  <a:srgbClr val="003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188">
                <a:solidFill>
                  <a:srgbClr val="003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的</a:t>
            </a:r>
            <a:r>
              <a:rPr lang="en-US" altLang="zh-CN" dirty="0" sz="2000" spc="-506">
                <a:solidFill>
                  <a:srgbClr val="003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200">
                <a:solidFill>
                  <a:srgbClr val="003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原</a:t>
            </a:r>
            <a:r>
              <a:rPr lang="en-US" altLang="zh-CN" dirty="0" sz="2000" spc="-518">
                <a:solidFill>
                  <a:srgbClr val="003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188">
                <a:solidFill>
                  <a:srgbClr val="003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料</a:t>
            </a:r>
            <a:r>
              <a:rPr lang="en-US" altLang="zh-CN" dirty="0" sz="2000" spc="-506">
                <a:solidFill>
                  <a:srgbClr val="003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188">
                <a:solidFill>
                  <a:srgbClr val="003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供</a:t>
            </a:r>
            <a:r>
              <a:rPr lang="en-US" altLang="zh-CN" dirty="0" sz="2000" spc="-506">
                <a:solidFill>
                  <a:srgbClr val="003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410">
                <a:solidFill>
                  <a:srgbClr val="003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应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商</a:t>
            </a:r>
            <a:r>
              <a:rPr lang="en-US" altLang="zh-CN" dirty="0" sz="2000" spc="-536">
                <a:solidFill>
                  <a:srgbClr val="003200"/>
                </a:solidFill>
                <a:latin typeface="Arial"/>
                <a:ea typeface="Arial"/>
                <a:cs typeface="Arial"/>
              </a:rPr>
              <a:t>—</a:t>
            </a:r>
            <a:r>
              <a:rPr lang="en-US" altLang="zh-CN" dirty="0" sz="2000" spc="-187">
                <a:solidFill>
                  <a:srgbClr val="003200"/>
                </a:solidFill>
                <a:latin typeface="Arial"/>
                <a:ea typeface="Arial"/>
                <a:cs typeface="Arial"/>
              </a:rPr>
              <a:t>—</a:t>
            </a:r>
            <a:r>
              <a:rPr lang="en-US" altLang="zh-CN" dirty="0" sz="2000" spc="-186">
                <a:solidFill>
                  <a:srgbClr val="003200"/>
                </a:solidFill>
                <a:latin typeface="Arial"/>
                <a:ea typeface="Arial"/>
                <a:cs typeface="Arial"/>
              </a:rPr>
              <a:t>—</a:t>
            </a:r>
            <a:r>
              <a:rPr lang="en-US" altLang="zh-CN" dirty="0" sz="2000" spc="-580">
                <a:solidFill>
                  <a:srgbClr val="0032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布</a:t>
            </a:r>
            <a:r>
              <a:rPr lang="en-US" altLang="zh-CN" dirty="0" sz="2000" spc="60">
                <a:solidFill>
                  <a:srgbClr val="003200"/>
                </a:solidFill>
                <a:latin typeface="Arial"/>
                <a:ea typeface="Arial"/>
                <a:cs typeface="Arial"/>
              </a:rPr>
              <a:t>匹</a:t>
            </a:r>
            <a:r>
              <a:rPr lang="en-US" altLang="zh-CN" dirty="0" sz="2000" spc="398">
                <a:solidFill>
                  <a:srgbClr val="003200"/>
                </a:solidFill>
                <a:latin typeface="Arial"/>
                <a:ea typeface="Arial"/>
                <a:cs typeface="Arial"/>
              </a:rPr>
              <a:t>、</a:t>
            </a:r>
            <a:r>
              <a:rPr lang="en-US" altLang="zh-CN" dirty="0" sz="2000" spc="72">
                <a:solidFill>
                  <a:srgbClr val="003200"/>
                </a:solidFill>
                <a:latin typeface="Arial"/>
                <a:ea typeface="Arial"/>
                <a:cs typeface="Arial"/>
              </a:rPr>
              <a:t>塑</a:t>
            </a:r>
            <a:r>
              <a:rPr lang="en-US" altLang="zh-CN" dirty="0" sz="2000" spc="398">
                <a:solidFill>
                  <a:srgbClr val="003200"/>
                </a:solidFill>
                <a:latin typeface="Arial"/>
                <a:ea typeface="Arial"/>
                <a:cs typeface="Arial"/>
              </a:rPr>
              <a:t>料</a:t>
            </a:r>
            <a:r>
              <a:rPr lang="en-US" altLang="zh-CN" dirty="0" sz="2000" spc="71">
                <a:solidFill>
                  <a:srgbClr val="003200"/>
                </a:solidFill>
                <a:latin typeface="Arial"/>
                <a:ea typeface="Arial"/>
                <a:cs typeface="Arial"/>
              </a:rPr>
              <a:t>、</a:t>
            </a:r>
            <a:r>
              <a:rPr lang="en-US" altLang="zh-CN" dirty="0" sz="2000" spc="387">
                <a:solidFill>
                  <a:srgbClr val="003200"/>
                </a:solidFill>
                <a:latin typeface="Arial"/>
                <a:ea typeface="Arial"/>
                <a:cs typeface="Arial"/>
              </a:rPr>
              <a:t>生</a:t>
            </a:r>
            <a:r>
              <a:rPr lang="en-US" altLang="zh-CN" dirty="0" sz="2000" spc="71">
                <a:solidFill>
                  <a:srgbClr val="003200"/>
                </a:solidFill>
                <a:latin typeface="Arial"/>
                <a:ea typeface="Arial"/>
                <a:cs typeface="Arial"/>
              </a:rPr>
              <a:t>产</a:t>
            </a:r>
            <a:r>
              <a:rPr lang="en-US" altLang="zh-CN" dirty="0" sz="2000" spc="399">
                <a:solidFill>
                  <a:srgbClr val="003200"/>
                </a:solidFill>
                <a:latin typeface="Arial"/>
                <a:ea typeface="Arial"/>
                <a:cs typeface="Arial"/>
              </a:rPr>
              <a:t>设</a:t>
            </a:r>
            <a:r>
              <a:rPr lang="en-US" altLang="zh-CN" dirty="0" sz="2000" spc="71">
                <a:solidFill>
                  <a:srgbClr val="003200"/>
                </a:solidFill>
                <a:latin typeface="Arial"/>
                <a:ea typeface="Arial"/>
                <a:cs typeface="Arial"/>
              </a:rPr>
              <a:t>备</a:t>
            </a:r>
            <a:r>
              <a:rPr lang="en-US" altLang="zh-CN" dirty="0" sz="2000" spc="387">
                <a:solidFill>
                  <a:srgbClr val="003200"/>
                </a:solidFill>
                <a:latin typeface="Arial"/>
                <a:ea typeface="Arial"/>
                <a:cs typeface="Arial"/>
              </a:rPr>
              <a:t>等</a:t>
            </a:r>
            <a:r>
              <a:rPr lang="en-US" altLang="zh-CN" dirty="0" sz="2000" spc="83">
                <a:solidFill>
                  <a:srgbClr val="003200"/>
                </a:solidFill>
                <a:latin typeface="Arial"/>
                <a:ea typeface="Arial"/>
                <a:cs typeface="Arial"/>
              </a:rPr>
              <a:t>等</a:t>
            </a:r>
            <a:r>
              <a:rPr lang="en-US" altLang="zh-CN" dirty="0" sz="2000" spc="375">
                <a:solidFill>
                  <a:srgbClr val="003200"/>
                </a:solidFill>
                <a:latin typeface="Arial"/>
                <a:ea typeface="Arial"/>
                <a:cs typeface="Arial"/>
              </a:rPr>
              <a:t>。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这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些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供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应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商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们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也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同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样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拥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有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自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己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供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应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商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。</a:t>
            </a:r>
            <a:endParaRPr lang="en-US" altLang="zh-CN" sz="2000">
              <a:latin typeface="Arial"/>
              <a:ea typeface="Arial"/>
              <a:cs typeface="Arial"/>
            </a:endParaRPr>
          </a:p>
        </p:txBody>
      </p:sp>
      <p:sp>
        <p:nvSpPr>
          <p:cNvPr id="92" name="Text Box92"/>
          <p:cNvSpPr txBox="1"/>
          <p:nvPr/>
        </p:nvSpPr>
        <p:spPr>
          <a:xfrm>
            <a:off x="472367" y="4281029"/>
            <a:ext cx="4392223" cy="208398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just" indent="890015">
              <a:lnSpc>
                <a:spcPts val="2344"/>
              </a:lnSpc>
            </a:pPr>
            <a:r>
              <a:rPr lang="en-US" altLang="zh-CN" dirty="0" sz="2000" spc="200">
                <a:solidFill>
                  <a:srgbClr val="003200"/>
                </a:solidFill>
                <a:latin typeface="Arial"/>
                <a:ea typeface="Arial"/>
                <a:cs typeface="Arial"/>
              </a:rPr>
              <a:t>耐</a:t>
            </a:r>
            <a:r>
              <a:rPr lang="en-US" altLang="zh-CN" dirty="0" sz="2000" spc="-518">
                <a:solidFill>
                  <a:srgbClr val="0032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200">
                <a:solidFill>
                  <a:srgbClr val="003200"/>
                </a:solidFill>
                <a:latin typeface="Arial"/>
                <a:ea typeface="Arial"/>
                <a:cs typeface="Arial"/>
              </a:rPr>
              <a:t>克</a:t>
            </a:r>
            <a:r>
              <a:rPr lang="en-US" altLang="zh-CN" dirty="0" sz="2000" spc="-518">
                <a:solidFill>
                  <a:srgbClr val="0032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212">
                <a:solidFill>
                  <a:srgbClr val="003200"/>
                </a:solidFill>
                <a:latin typeface="Arial"/>
                <a:ea typeface="Arial"/>
                <a:cs typeface="Arial"/>
              </a:rPr>
              <a:t>无</a:t>
            </a:r>
            <a:r>
              <a:rPr lang="en-US" altLang="zh-CN" dirty="0" sz="2000" spc="-530">
                <a:solidFill>
                  <a:srgbClr val="0032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200">
                <a:solidFill>
                  <a:srgbClr val="003200"/>
                </a:solidFill>
                <a:latin typeface="Arial"/>
                <a:ea typeface="Arial"/>
                <a:cs typeface="Arial"/>
              </a:rPr>
              <a:t>疑</a:t>
            </a:r>
            <a:r>
              <a:rPr lang="en-US" altLang="zh-CN" dirty="0" sz="2000" spc="-518">
                <a:solidFill>
                  <a:srgbClr val="0032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200">
                <a:solidFill>
                  <a:srgbClr val="003200"/>
                </a:solidFill>
                <a:latin typeface="Arial"/>
                <a:ea typeface="Arial"/>
                <a:cs typeface="Arial"/>
              </a:rPr>
              <a:t>是</a:t>
            </a:r>
            <a:r>
              <a:rPr lang="en-US" altLang="zh-CN" dirty="0" sz="2000" spc="-518">
                <a:solidFill>
                  <a:srgbClr val="0032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212">
                <a:solidFill>
                  <a:srgbClr val="003200"/>
                </a:solidFill>
                <a:latin typeface="Arial"/>
                <a:ea typeface="Arial"/>
                <a:cs typeface="Arial"/>
              </a:rPr>
              <a:t>成</a:t>
            </a:r>
            <a:r>
              <a:rPr lang="en-US" altLang="zh-CN" dirty="0" sz="2000" spc="-530">
                <a:solidFill>
                  <a:srgbClr val="0032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200">
                <a:solidFill>
                  <a:srgbClr val="003200"/>
                </a:solidFill>
                <a:latin typeface="Arial"/>
                <a:ea typeface="Arial"/>
                <a:cs typeface="Arial"/>
              </a:rPr>
              <a:t>功</a:t>
            </a:r>
            <a:r>
              <a:rPr lang="en-US" altLang="zh-CN" dirty="0" sz="2000" spc="-518">
                <a:solidFill>
                  <a:srgbClr val="0032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212">
                <a:solidFill>
                  <a:srgbClr val="003200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sz="2000" spc="-530">
                <a:solidFill>
                  <a:srgbClr val="0032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200">
                <a:solidFill>
                  <a:srgbClr val="003200"/>
                </a:solidFill>
                <a:latin typeface="Arial"/>
                <a:ea typeface="Arial"/>
                <a:cs typeface="Arial"/>
              </a:rPr>
              <a:t>。</a:t>
            </a:r>
            <a:r>
              <a:rPr lang="en-US" altLang="zh-CN" dirty="0" sz="2000" spc="-517">
                <a:solidFill>
                  <a:srgbClr val="0032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200">
                <a:solidFill>
                  <a:srgbClr val="003200"/>
                </a:solidFill>
                <a:latin typeface="Arial"/>
                <a:ea typeface="Arial"/>
                <a:cs typeface="Arial"/>
              </a:rPr>
              <a:t>从</a:t>
            </a:r>
            <a:r>
              <a:rPr lang="en-US" altLang="zh-CN" dirty="0" sz="2000" spc="-517">
                <a:solidFill>
                  <a:srgbClr val="0032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-271">
                <a:solidFill>
                  <a:srgbClr val="003200"/>
                </a:solidFill>
                <a:latin typeface="Arial"/>
                <a:ea typeface="Arial"/>
                <a:cs typeface="Arial"/>
              </a:rPr>
              <a:t>1</a:t>
            </a:r>
            <a:r>
              <a:rPr lang="en-US" altLang="zh-CN" dirty="0" sz="2000" spc="-340">
                <a:solidFill>
                  <a:srgbClr val="003200"/>
                </a:solidFill>
                <a:latin typeface="Arial"/>
                <a:ea typeface="Arial"/>
                <a:cs typeface="Arial"/>
              </a:rPr>
              <a:t>992</a:t>
            </a:r>
            <a:r>
              <a:rPr lang="en-US" altLang="zh-CN" dirty="0" sz="2000" spc="-318">
                <a:solidFill>
                  <a:srgbClr val="0032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年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到</a:t>
            </a:r>
            <a:r>
              <a:rPr lang="en-US" altLang="zh-CN" dirty="0" sz="2000" spc="-656">
                <a:solidFill>
                  <a:srgbClr val="003200"/>
                </a:solidFill>
                <a:latin typeface="Arial"/>
                <a:ea typeface="Arial"/>
                <a:cs typeface="Arial"/>
              </a:rPr>
              <a:t>1</a:t>
            </a:r>
            <a:r>
              <a:rPr lang="en-US" altLang="zh-CN" dirty="0" sz="2000" spc="-277">
                <a:solidFill>
                  <a:srgbClr val="003200"/>
                </a:solidFill>
                <a:latin typeface="Arial"/>
                <a:ea typeface="Arial"/>
                <a:cs typeface="Arial"/>
              </a:rPr>
              <a:t>998</a:t>
            </a:r>
            <a:r>
              <a:rPr lang="en-US" altLang="zh-CN" dirty="0" sz="2000" spc="429">
                <a:solidFill>
                  <a:srgbClr val="003200"/>
                </a:solidFill>
                <a:latin typeface="Arial"/>
                <a:ea typeface="Arial"/>
                <a:cs typeface="Arial"/>
              </a:rPr>
              <a:t>年</a:t>
            </a:r>
            <a:r>
              <a:rPr lang="en-US" altLang="zh-CN" dirty="0" sz="2000" spc="-7">
                <a:solidFill>
                  <a:srgbClr val="003200"/>
                </a:solidFill>
                <a:latin typeface="Arial"/>
                <a:ea typeface="Arial"/>
                <a:cs typeface="Arial"/>
              </a:rPr>
              <a:t>，</a:t>
            </a:r>
            <a:r>
              <a:rPr lang="en-US" altLang="zh-CN" dirty="0" sz="2000" spc="-612">
                <a:solidFill>
                  <a:srgbClr val="0032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这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家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公</a:t>
            </a:r>
            <a:r>
              <a:rPr lang="en-US" altLang="zh-CN" dirty="0" sz="2000" spc="24">
                <a:solidFill>
                  <a:srgbClr val="003200"/>
                </a:solidFill>
                <a:latin typeface="Arial"/>
                <a:ea typeface="Arial"/>
                <a:cs typeface="Arial"/>
              </a:rPr>
              <a:t>司</a:t>
            </a:r>
            <a:r>
              <a:rPr lang="en-US" altLang="zh-CN" dirty="0" sz="2000" spc="398">
                <a:solidFill>
                  <a:srgbClr val="003200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sz="2000" spc="24">
                <a:solidFill>
                  <a:srgbClr val="003200"/>
                </a:solidFill>
                <a:latin typeface="Arial"/>
                <a:ea typeface="Arial"/>
                <a:cs typeface="Arial"/>
              </a:rPr>
              <a:t>股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东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获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得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了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超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过</a:t>
            </a:r>
            <a:r>
              <a:rPr lang="en-US" altLang="zh-CN" dirty="0" sz="2000" spc="-271">
                <a:solidFill>
                  <a:srgbClr val="003200"/>
                </a:solidFill>
                <a:latin typeface="Arial"/>
                <a:ea typeface="Arial"/>
                <a:cs typeface="Arial"/>
              </a:rPr>
              <a:t>30</a:t>
            </a:r>
            <a:r>
              <a:rPr lang="en-US" altLang="zh-CN" dirty="0" sz="2000" spc="-611">
                <a:solidFill>
                  <a:srgbClr val="0032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％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股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本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收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益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。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这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种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成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功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在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很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大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程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度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上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是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建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立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在</a:t>
            </a:r>
            <a:r>
              <a:rPr lang="en-US" altLang="zh-CN" dirty="0" sz="2000" spc="570">
                <a:solidFill>
                  <a:srgbClr val="003200"/>
                </a:solidFill>
                <a:latin typeface="Arial"/>
                <a:ea typeface="Arial"/>
                <a:cs typeface="Arial"/>
              </a:rPr>
              <a:t>“</a:t>
            </a:r>
            <a:r>
              <a:rPr lang="en-US" altLang="zh-CN" dirty="0" sz="2000" spc="-136">
                <a:solidFill>
                  <a:srgbClr val="003200"/>
                </a:solidFill>
                <a:latin typeface="Arial"/>
                <a:ea typeface="Arial"/>
                <a:cs typeface="Arial"/>
              </a:rPr>
              <a:t>大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采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购</a:t>
            </a:r>
            <a:r>
              <a:rPr lang="en-US" altLang="zh-CN" dirty="0" sz="2000" spc="980">
                <a:solidFill>
                  <a:srgbClr val="003200"/>
                </a:solidFill>
                <a:latin typeface="Arial"/>
                <a:ea typeface="Arial"/>
                <a:cs typeface="Arial"/>
              </a:rPr>
              <a:t>”</a:t>
            </a:r>
            <a:r>
              <a:rPr lang="en-US" altLang="zh-CN" dirty="0" sz="2000" spc="-558">
                <a:solidFill>
                  <a:srgbClr val="003200"/>
                </a:solidFill>
                <a:latin typeface="Arial"/>
                <a:ea typeface="Arial"/>
                <a:cs typeface="Arial"/>
              </a:rPr>
              <a:t>战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略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成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功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基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础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之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上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。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从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生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产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到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广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告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，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从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飞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机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票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到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午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餐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，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从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仓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储</a:t>
            </a:r>
            <a:r>
              <a:rPr lang="en-US" altLang="zh-CN" dirty="0" sz="2000" spc="12">
                <a:solidFill>
                  <a:srgbClr val="003200"/>
                </a:solidFill>
                <a:latin typeface="Arial"/>
                <a:ea typeface="Arial"/>
                <a:cs typeface="Arial"/>
              </a:rPr>
              <a:t>到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市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场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调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研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等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等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，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都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是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通</a:t>
            </a:r>
            <a:r>
              <a:rPr lang="en-US" altLang="zh-CN" dirty="0" sz="2000" spc="422">
                <a:solidFill>
                  <a:srgbClr val="003200"/>
                </a:solidFill>
                <a:latin typeface="Arial"/>
                <a:ea typeface="Arial"/>
                <a:cs typeface="Arial"/>
              </a:rPr>
              <a:t>过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采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购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得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以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实</a:t>
            </a:r>
            <a:r>
              <a:rPr lang="en-US" altLang="zh-CN" dirty="0" sz="2000" spc="0">
                <a:solidFill>
                  <a:srgbClr val="003200"/>
                </a:solidFill>
                <a:latin typeface="Arial"/>
                <a:ea typeface="Arial"/>
                <a:cs typeface="Arial"/>
              </a:rPr>
              <a:t>现</a:t>
            </a:r>
            <a:r>
              <a:rPr lang="en-US" altLang="zh-CN" dirty="0" sz="2000" spc="410">
                <a:solidFill>
                  <a:srgbClr val="003200"/>
                </a:solidFill>
                <a:latin typeface="Arial"/>
                <a:ea typeface="Arial"/>
                <a:cs typeface="Arial"/>
              </a:rPr>
              <a:t>。</a:t>
            </a:r>
            <a:endParaRPr lang="en-US" altLang="zh-CN" sz="2000">
              <a:latin typeface="Arial"/>
              <a:ea typeface="Arial"/>
              <a:cs typeface="Arial"/>
            </a:endParaRPr>
          </a:p>
        </p:txBody>
      </p:sp>
      <p:sp>
        <p:nvSpPr>
          <p:cNvPr id="93" name="Text Box93"/>
          <p:cNvSpPr txBox="1"/>
          <p:nvPr/>
        </p:nvSpPr>
        <p:spPr>
          <a:xfrm>
            <a:off x="5730079" y="1104969"/>
            <a:ext cx="1664208" cy="40671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202"/>
              </a:lnSpc>
            </a:pPr>
            <a:r>
              <a:rPr lang="en-US" altLang="zh-CN" dirty="0" sz="3200" spc="654">
                <a:solidFill>
                  <a:srgbClr val="00CCFF"/>
                </a:solidFill>
                <a:latin typeface="Arial"/>
                <a:ea typeface="Arial"/>
                <a:cs typeface="Arial"/>
              </a:rPr>
              <a:t>采</a:t>
            </a:r>
            <a:r>
              <a:rPr lang="en-US" altLang="zh-CN" dirty="0" sz="3200" spc="0">
                <a:solidFill>
                  <a:srgbClr val="00CCFF"/>
                </a:solidFill>
                <a:latin typeface="Arial"/>
                <a:ea typeface="Arial"/>
                <a:cs typeface="Arial"/>
              </a:rPr>
              <a:t>购</a:t>
            </a:r>
            <a:r>
              <a:rPr lang="en-US" altLang="zh-CN" dirty="0" sz="3200" spc="641">
                <a:solidFill>
                  <a:srgbClr val="00CCFF"/>
                </a:solidFill>
                <a:latin typeface="Arial"/>
                <a:ea typeface="Arial"/>
                <a:cs typeface="Arial"/>
              </a:rPr>
              <a:t>管</a:t>
            </a:r>
            <a:r>
              <a:rPr lang="en-US" altLang="zh-CN" dirty="0" sz="3200" spc="13">
                <a:solidFill>
                  <a:srgbClr val="00CCFF"/>
                </a:solidFill>
                <a:latin typeface="Arial"/>
                <a:ea typeface="Arial"/>
                <a:cs typeface="Arial"/>
              </a:rPr>
              <a:t>理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ath94"/>
          <p:cNvSpPr/>
          <p:nvPr/>
        </p:nvSpPr>
        <p:spPr>
          <a:xfrm>
            <a:off x="5605272" y="315633"/>
            <a:ext cx="1900428" cy="699884"/>
          </a:xfrm>
          <a:custGeom>
            <a:avLst/>
            <a:gdLst/>
            <a:ahLst/>
            <a:cxnLst/>
            <a:rect l="l" t="t" r="r" b="b"/>
            <a:pathLst>
              <a:path w="1900428" h="699884">
                <a:moveTo>
                  <a:pt x="0" y="115885"/>
                </a:moveTo>
                <a:cubicBezTo>
                  <a:pt x="0" y="51844"/>
                  <a:pt x="51816" y="0"/>
                  <a:pt x="115824" y="0"/>
                </a:cubicBezTo>
                <a:cubicBezTo>
                  <a:pt x="115824" y="0"/>
                  <a:pt x="115824" y="0"/>
                  <a:pt x="115824" y="0"/>
                </a:cubicBezTo>
                <a:lnTo>
                  <a:pt x="115824" y="0"/>
                </a:lnTo>
                <a:lnTo>
                  <a:pt x="1784604" y="0"/>
                </a:lnTo>
                <a:lnTo>
                  <a:pt x="1784604" y="0"/>
                </a:lnTo>
                <a:cubicBezTo>
                  <a:pt x="1848613" y="0"/>
                  <a:pt x="1900428" y="51844"/>
                  <a:pt x="1900428" y="115885"/>
                </a:cubicBezTo>
                <a:cubicBezTo>
                  <a:pt x="1900428" y="115885"/>
                  <a:pt x="1900428" y="115885"/>
                  <a:pt x="1900428" y="115885"/>
                </a:cubicBezTo>
                <a:lnTo>
                  <a:pt x="1900428" y="115885"/>
                </a:lnTo>
                <a:lnTo>
                  <a:pt x="1900428" y="583998"/>
                </a:lnTo>
                <a:lnTo>
                  <a:pt x="1900428" y="583998"/>
                </a:lnTo>
                <a:cubicBezTo>
                  <a:pt x="1900428" y="648040"/>
                  <a:pt x="1848613" y="699883"/>
                  <a:pt x="1784604" y="699883"/>
                </a:cubicBezTo>
                <a:cubicBezTo>
                  <a:pt x="1784604" y="699883"/>
                  <a:pt x="1784604" y="699883"/>
                  <a:pt x="1784604" y="699883"/>
                </a:cubicBezTo>
                <a:lnTo>
                  <a:pt x="1784604" y="699883"/>
                </a:lnTo>
                <a:lnTo>
                  <a:pt x="115824" y="699883"/>
                </a:lnTo>
                <a:lnTo>
                  <a:pt x="115824" y="699883"/>
                </a:lnTo>
                <a:cubicBezTo>
                  <a:pt x="51816" y="699883"/>
                  <a:pt x="0" y="648040"/>
                  <a:pt x="0" y="583998"/>
                </a:cubicBezTo>
                <a:cubicBezTo>
                  <a:pt x="0" y="583998"/>
                  <a:pt x="0" y="583998"/>
                  <a:pt x="0" y="583998"/>
                </a:cubicBezTo>
                <a:lnTo>
                  <a:pt x="0" y="115885"/>
                </a:lnTo>
                <a:close/>
              </a:path>
            </a:pathLst>
          </a:custGeom>
          <a:solidFill>
            <a:srgbClr val="F6F7F8">
              <a:alpha val="100000"/>
            </a:srgbClr>
          </a:solidFill>
          <a:ln w="0" cap="sq">
            <a:solidFill>
              <a:srgbClr val="F6F7F8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95" name="Group95"/>
          <p:cNvGrpSpPr/>
          <p:nvPr/>
        </p:nvGrpSpPr>
        <p:grpSpPr>
          <a:xfrm>
            <a:off x="374904" y="1445510"/>
            <a:ext cx="2907792" cy="4797018"/>
            <a:chOff x="374904" y="1445510"/>
            <a:chExt cx="2907792" cy="4797018"/>
          </a:xfrm>
        </p:grpSpPr>
        <p:pic>
          <p:nvPicPr>
            <p:cNvPr id="96" name="Image9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4904" y="1445510"/>
              <a:ext cx="2907792" cy="1985288"/>
            </a:xfrm>
            <a:prstGeom prst="rect">
              <a:avLst/>
            </a:prstGeom>
            <a:noFill/>
          </p:spPr>
        </p:pic>
        <p:pic>
          <p:nvPicPr>
            <p:cNvPr id="97" name="Image9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4904" y="3421650"/>
              <a:ext cx="2907792" cy="2820878"/>
            </a:xfrm>
            <a:prstGeom prst="rect">
              <a:avLst/>
            </a:prstGeom>
            <a:noFill/>
          </p:spPr>
        </p:pic>
      </p:grpSp>
      <p:grpSp>
        <p:nvGrpSpPr>
          <p:cNvPr id="98" name="Group98"/>
          <p:cNvGrpSpPr/>
          <p:nvPr/>
        </p:nvGrpSpPr>
        <p:grpSpPr>
          <a:xfrm>
            <a:off x="3352800" y="2590634"/>
            <a:ext cx="5791200" cy="2810205"/>
            <a:chOff x="3352800" y="2590634"/>
            <a:chExt cx="5791200" cy="2810205"/>
          </a:xfrm>
        </p:grpSpPr>
        <p:pic>
          <p:nvPicPr>
            <p:cNvPr id="99" name="Image9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2800" y="2590634"/>
              <a:ext cx="5791200" cy="838640"/>
            </a:xfrm>
            <a:prstGeom prst="rect">
              <a:avLst/>
            </a:prstGeom>
            <a:noFill/>
          </p:spPr>
        </p:pic>
        <p:pic>
          <p:nvPicPr>
            <p:cNvPr id="100" name="Image10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2800" y="3429273"/>
              <a:ext cx="5791200" cy="1971566"/>
            </a:xfrm>
            <a:prstGeom prst="rect">
              <a:avLst/>
            </a:prstGeom>
            <a:noFill/>
          </p:spPr>
        </p:pic>
      </p:grpSp>
      <p:sp>
        <p:nvSpPr>
          <p:cNvPr id="101" name="Text Box101"/>
          <p:cNvSpPr txBox="1"/>
          <p:nvPr/>
        </p:nvSpPr>
        <p:spPr>
          <a:xfrm rot="0">
            <a:off x="5867248" y="439663"/>
            <a:ext cx="1438147" cy="45698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598"/>
              </a:lnSpc>
            </a:pPr>
            <a:r>
              <a:rPr lang="en-US" altLang="zh-CN" dirty="0" b="1" sz="3600" spc="416">
                <a:solidFill>
                  <a:srgbClr val="00CC00"/>
                </a:solidFill>
                <a:latin typeface="Arial"/>
                <a:ea typeface="Arial"/>
                <a:cs typeface="Arial"/>
              </a:rPr>
              <a:t>模</a:t>
            </a:r>
            <a:r>
              <a:rPr lang="en-US" altLang="zh-CN" dirty="0" b="1" sz="3600" spc="13">
                <a:solidFill>
                  <a:srgbClr val="00CC00"/>
                </a:solidFill>
                <a:latin typeface="Arial"/>
                <a:ea typeface="Arial"/>
                <a:cs typeface="Arial"/>
              </a:rPr>
              <a:t>块</a:t>
            </a:r>
            <a:r>
              <a:rPr lang="en-US" altLang="zh-CN" dirty="0" b="1" sz="3600" spc="415">
                <a:solidFill>
                  <a:srgbClr val="00CC00"/>
                </a:solidFill>
                <a:latin typeface="Arial"/>
                <a:ea typeface="Arial"/>
                <a:cs typeface="Arial"/>
              </a:rPr>
              <a:t>二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  <p:sp>
        <p:nvSpPr>
          <p:cNvPr id="102" name="Text Box102"/>
          <p:cNvSpPr txBox="1"/>
          <p:nvPr/>
        </p:nvSpPr>
        <p:spPr>
          <a:xfrm>
            <a:off x="788135" y="397794"/>
            <a:ext cx="4326408" cy="50725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994"/>
              </a:lnSpc>
            </a:pPr>
            <a:r>
              <a:rPr lang="en-US" altLang="zh-CN" dirty="0" sz="4000" spc="809">
                <a:solidFill>
                  <a:srgbClr val="FFFFFF"/>
                </a:solidFill>
                <a:latin typeface="Arial"/>
                <a:ea typeface="Arial"/>
                <a:cs typeface="Arial"/>
              </a:rPr>
              <a:t>情</a:t>
            </a:r>
            <a:r>
              <a:rPr lang="en-US" altLang="zh-CN" dirty="0" sz="400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景</a:t>
            </a:r>
            <a:r>
              <a:rPr lang="en-US" altLang="zh-CN" dirty="0" sz="4000" spc="808">
                <a:solidFill>
                  <a:srgbClr val="FFFFFF"/>
                </a:solidFill>
                <a:latin typeface="Arial"/>
                <a:ea typeface="Arial"/>
                <a:cs typeface="Arial"/>
              </a:rPr>
              <a:t>一</a:t>
            </a:r>
            <a:r>
              <a:rPr lang="en-US" altLang="zh-CN" dirty="0" sz="400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：</a:t>
            </a:r>
            <a:r>
              <a:rPr lang="en-US" altLang="zh-CN" dirty="0" sz="4000" spc="52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4000" spc="809">
                <a:solidFill>
                  <a:srgbClr val="FFFFFF"/>
                </a:solidFill>
                <a:latin typeface="Arial"/>
                <a:ea typeface="Arial"/>
                <a:cs typeface="Arial"/>
              </a:rPr>
              <a:t>走</a:t>
            </a:r>
            <a:r>
              <a:rPr lang="en-US" altLang="zh-CN" dirty="0" sz="400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进</a:t>
            </a:r>
            <a:r>
              <a:rPr lang="en-US" altLang="zh-CN" dirty="0" sz="4000" spc="808">
                <a:solidFill>
                  <a:srgbClr val="FFFFFF"/>
                </a:solidFill>
                <a:latin typeface="Arial"/>
                <a:ea typeface="Arial"/>
                <a:cs typeface="Arial"/>
              </a:rPr>
              <a:t>采</a:t>
            </a:r>
            <a:r>
              <a:rPr lang="en-US" altLang="zh-CN" dirty="0" sz="400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购</a:t>
            </a:r>
            <a:endParaRPr lang="en-US" altLang="zh-CN" sz="4000">
              <a:latin typeface="Arial"/>
              <a:ea typeface="Arial"/>
              <a:cs typeface="Arial"/>
            </a:endParaRPr>
          </a:p>
        </p:txBody>
      </p:sp>
      <p:sp>
        <p:nvSpPr>
          <p:cNvPr id="103" name="Text Box103"/>
          <p:cNvSpPr txBox="1"/>
          <p:nvPr/>
        </p:nvSpPr>
        <p:spPr>
          <a:xfrm>
            <a:off x="380999" y="1536249"/>
            <a:ext cx="2202184" cy="25438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2003"/>
              </a:lnSpc>
            </a:pPr>
            <a:r>
              <a:rPr lang="en-US" altLang="zh-CN" dirty="0" sz="2000" spc="-54">
                <a:solidFill>
                  <a:srgbClr val="A50021"/>
                </a:solidFill>
                <a:latin typeface="Arial"/>
                <a:ea typeface="Arial"/>
                <a:cs typeface="Arial"/>
              </a:rPr>
              <a:t>1.1</a:t>
            </a:r>
            <a:r>
              <a:rPr lang="en-US" altLang="zh-CN" dirty="0" sz="2000" spc="415">
                <a:solidFill>
                  <a:srgbClr val="A50021"/>
                </a:solidFill>
                <a:latin typeface="Arial"/>
                <a:ea typeface="Arial"/>
                <a:cs typeface="Arial"/>
              </a:rPr>
              <a:t>采</a:t>
            </a:r>
            <a:r>
              <a:rPr lang="en-US" altLang="zh-CN" dirty="0" sz="2000" spc="0">
                <a:solidFill>
                  <a:srgbClr val="A50021"/>
                </a:solidFill>
                <a:latin typeface="Arial"/>
                <a:ea typeface="Arial"/>
                <a:cs typeface="Arial"/>
              </a:rPr>
              <a:t>购</a:t>
            </a:r>
            <a:r>
              <a:rPr lang="en-US" altLang="zh-CN" dirty="0" sz="2000" spc="405">
                <a:solidFill>
                  <a:srgbClr val="A50021"/>
                </a:solidFill>
                <a:latin typeface="Arial"/>
                <a:ea typeface="Arial"/>
                <a:cs typeface="Arial"/>
              </a:rPr>
              <a:t>管</a:t>
            </a:r>
            <a:r>
              <a:rPr lang="en-US" altLang="zh-CN" dirty="0" sz="2000" spc="5">
                <a:solidFill>
                  <a:srgbClr val="A50021"/>
                </a:solidFill>
                <a:latin typeface="Arial"/>
                <a:ea typeface="Arial"/>
                <a:cs typeface="Arial"/>
              </a:rPr>
              <a:t>理</a:t>
            </a:r>
            <a:r>
              <a:rPr lang="en-US" altLang="zh-CN" dirty="0" sz="2000" spc="393">
                <a:solidFill>
                  <a:srgbClr val="A50021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sz="2000" spc="17">
                <a:solidFill>
                  <a:srgbClr val="A50021"/>
                </a:solidFill>
                <a:latin typeface="Arial"/>
                <a:ea typeface="Arial"/>
                <a:cs typeface="Arial"/>
              </a:rPr>
              <a:t>概</a:t>
            </a:r>
            <a:r>
              <a:rPr lang="en-US" altLang="zh-CN" dirty="0" sz="2000" spc="393">
                <a:solidFill>
                  <a:srgbClr val="A50021"/>
                </a:solidFill>
                <a:latin typeface="Arial"/>
                <a:ea typeface="Arial"/>
                <a:cs typeface="Arial"/>
              </a:rPr>
              <a:t>念</a:t>
            </a:r>
            <a:endParaRPr lang="en-US" altLang="zh-CN" sz="2000">
              <a:latin typeface="Arial"/>
              <a:ea typeface="Arial"/>
              <a:cs typeface="Arial"/>
            </a:endParaRPr>
          </a:p>
        </p:txBody>
      </p:sp>
      <p:sp>
        <p:nvSpPr>
          <p:cNvPr id="104" name="Text Box104"/>
          <p:cNvSpPr txBox="1"/>
          <p:nvPr/>
        </p:nvSpPr>
        <p:spPr>
          <a:xfrm>
            <a:off x="381076" y="1837599"/>
            <a:ext cx="2894000" cy="105188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just" indent="569900">
              <a:lnSpc>
                <a:spcPts val="2071"/>
              </a:lnSpc>
            </a:pP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是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指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为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保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障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整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个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企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业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物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资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供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应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而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对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企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业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采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购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进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货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活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动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进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行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管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理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活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动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，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是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整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个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物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流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活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动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重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要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组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成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部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分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。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105" name="Text Box105"/>
          <p:cNvSpPr txBox="1"/>
          <p:nvPr/>
        </p:nvSpPr>
        <p:spPr>
          <a:xfrm>
            <a:off x="381076" y="2935455"/>
            <a:ext cx="2894000" cy="77741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just" indent="341300">
              <a:lnSpc>
                <a:spcPts val="2040"/>
              </a:lnSpc>
            </a:pP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它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着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眼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于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组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织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内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部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、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组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织</a:t>
            </a:r>
            <a:r>
              <a:rPr lang="en-US" altLang="zh-CN" dirty="0" sz="1800" spc="365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和</a:t>
            </a:r>
            <a:r>
              <a:rPr lang="en-US" altLang="zh-CN" dirty="0" sz="1800" spc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其</a:t>
            </a:r>
            <a:r>
              <a:rPr lang="en-US" altLang="zh-CN" dirty="0" sz="1800" spc="365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供</a:t>
            </a:r>
            <a:r>
              <a:rPr lang="en-US" altLang="zh-CN" dirty="0" sz="1800" spc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应</a:t>
            </a:r>
            <a:r>
              <a:rPr lang="en-US" altLang="zh-CN" dirty="0" sz="1800" spc="365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商</a:t>
            </a:r>
            <a:r>
              <a:rPr lang="en-US" altLang="zh-CN" dirty="0" sz="1800" spc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之</a:t>
            </a:r>
            <a:r>
              <a:rPr lang="en-US" altLang="zh-CN" dirty="0" sz="1800" spc="365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间</a:t>
            </a:r>
            <a:r>
              <a:rPr lang="en-US" altLang="zh-CN" dirty="0" sz="1800" spc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构</a:t>
            </a:r>
            <a:r>
              <a:rPr lang="en-US" altLang="zh-CN" dirty="0" sz="1800" spc="365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建</a:t>
            </a:r>
            <a:r>
              <a:rPr lang="en-US" altLang="zh-CN" dirty="0" sz="1800" spc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和</a:t>
            </a:r>
            <a:r>
              <a:rPr lang="en-US" altLang="zh-CN" dirty="0" sz="1800" spc="365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持</a:t>
            </a:r>
            <a:r>
              <a:rPr lang="en-US" altLang="zh-CN" dirty="0" sz="1800" spc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续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改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进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采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购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过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程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。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106" name="Text Box106"/>
          <p:cNvSpPr txBox="1"/>
          <p:nvPr/>
        </p:nvSpPr>
        <p:spPr>
          <a:xfrm>
            <a:off x="381076" y="3758846"/>
            <a:ext cx="2894000" cy="50295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 indent="341300">
              <a:lnSpc>
                <a:spcPts val="1980"/>
              </a:lnSpc>
            </a:pP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采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购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管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理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有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内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部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和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外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部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两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个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方</a:t>
            </a:r>
            <a:r>
              <a:rPr lang="en-US" altLang="zh-CN" dirty="0" sz="1800" spc="365">
                <a:solidFill>
                  <a:srgbClr val="003300"/>
                </a:solidFill>
                <a:latin typeface="Arial"/>
                <a:ea typeface="Arial"/>
                <a:cs typeface="Arial"/>
              </a:rPr>
              <a:t>面</a:t>
            </a:r>
            <a:r>
              <a:rPr lang="en-US" altLang="zh-CN" dirty="0" sz="1800" spc="0">
                <a:solidFill>
                  <a:srgbClr val="003300"/>
                </a:solidFill>
                <a:latin typeface="Arial"/>
                <a:ea typeface="Arial"/>
                <a:cs typeface="Arial"/>
              </a:rPr>
              <a:t>。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107" name="Text Box107"/>
          <p:cNvSpPr txBox="1"/>
          <p:nvPr/>
        </p:nvSpPr>
        <p:spPr>
          <a:xfrm>
            <a:off x="3825342" y="1181100"/>
            <a:ext cx="3290316" cy="40671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202"/>
              </a:lnSpc>
            </a:pPr>
            <a:r>
              <a:rPr lang="en-US" altLang="zh-CN" dirty="0" sz="3200" spc="654">
                <a:solidFill>
                  <a:srgbClr val="00CCFF"/>
                </a:solidFill>
                <a:latin typeface="Arial"/>
                <a:ea typeface="Arial"/>
                <a:cs typeface="Arial"/>
              </a:rPr>
              <a:t>一</a:t>
            </a:r>
            <a:r>
              <a:rPr lang="en-US" altLang="zh-CN" dirty="0" sz="3200" spc="0">
                <a:solidFill>
                  <a:srgbClr val="00CCFF"/>
                </a:solidFill>
                <a:latin typeface="Arial"/>
                <a:ea typeface="Arial"/>
                <a:cs typeface="Arial"/>
              </a:rPr>
              <a:t>、</a:t>
            </a:r>
            <a:r>
              <a:rPr lang="en-US" altLang="zh-CN" dirty="0" sz="3200" spc="641">
                <a:solidFill>
                  <a:srgbClr val="00CCFF"/>
                </a:solidFill>
                <a:latin typeface="Arial"/>
                <a:ea typeface="Arial"/>
                <a:cs typeface="Arial"/>
              </a:rPr>
              <a:t>采</a:t>
            </a:r>
            <a:r>
              <a:rPr lang="en-US" altLang="zh-CN" dirty="0" sz="3200" spc="13">
                <a:solidFill>
                  <a:srgbClr val="00CCFF"/>
                </a:solidFill>
                <a:latin typeface="Arial"/>
                <a:ea typeface="Arial"/>
                <a:cs typeface="Arial"/>
              </a:rPr>
              <a:t>购</a:t>
            </a:r>
            <a:r>
              <a:rPr lang="en-US" altLang="zh-CN" dirty="0" sz="3200" spc="641">
                <a:solidFill>
                  <a:srgbClr val="00CCFF"/>
                </a:solidFill>
                <a:latin typeface="Arial"/>
                <a:ea typeface="Arial"/>
                <a:cs typeface="Arial"/>
              </a:rPr>
              <a:t>管</a:t>
            </a:r>
            <a:r>
              <a:rPr lang="en-US" altLang="zh-CN" dirty="0" sz="3200" spc="0">
                <a:solidFill>
                  <a:srgbClr val="00CCFF"/>
                </a:solidFill>
                <a:latin typeface="Arial"/>
                <a:ea typeface="Arial"/>
                <a:cs typeface="Arial"/>
              </a:rPr>
              <a:t>理</a:t>
            </a:r>
            <a:r>
              <a:rPr lang="en-US" altLang="zh-CN" dirty="0" sz="3200" spc="654">
                <a:solidFill>
                  <a:srgbClr val="00CCFF"/>
                </a:solidFill>
                <a:latin typeface="Arial"/>
                <a:ea typeface="Arial"/>
                <a:cs typeface="Arial"/>
              </a:rPr>
              <a:t>概</a:t>
            </a:r>
            <a:r>
              <a:rPr lang="en-US" altLang="zh-CN" dirty="0" sz="3200" spc="0">
                <a:solidFill>
                  <a:srgbClr val="00CCFF"/>
                </a:solidFill>
                <a:latin typeface="Arial"/>
                <a:ea typeface="Arial"/>
                <a:cs typeface="Arial"/>
              </a:rPr>
              <a:t>念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108" name="Text Box108"/>
          <p:cNvSpPr txBox="1"/>
          <p:nvPr/>
        </p:nvSpPr>
        <p:spPr>
          <a:xfrm>
            <a:off x="3749040" y="1990156"/>
            <a:ext cx="2667000" cy="22849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1799"/>
              </a:lnSpc>
            </a:pPr>
            <a:r>
              <a:rPr lang="en-US" altLang="zh-CN" dirty="0" u="sng" sz="1800" spc="268">
                <a:solidFill>
                  <a:srgbClr val="A50021"/>
                </a:solidFill>
                <a:latin typeface="Arial"/>
                <a:ea typeface="Arial"/>
                <a:cs typeface="Arial"/>
              </a:rPr>
              <a:t>1.2采购管理与采购的区别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109"/>
          <p:cNvGrpSpPr/>
          <p:nvPr/>
        </p:nvGrpSpPr>
        <p:grpSpPr>
          <a:xfrm>
            <a:off x="452628" y="315633"/>
            <a:ext cx="8691372" cy="3115165"/>
            <a:chOff x="452628" y="315633"/>
            <a:chExt cx="8691372" cy="3115165"/>
          </a:xfrm>
        </p:grpSpPr>
        <p:sp>
          <p:nvSpPr>
            <p:cNvPr id="110" name="Path110"/>
            <p:cNvSpPr/>
            <p:nvPr/>
          </p:nvSpPr>
          <p:spPr>
            <a:xfrm>
              <a:off x="5605272" y="315633"/>
              <a:ext cx="1900428" cy="699884"/>
            </a:xfrm>
            <a:custGeom>
              <a:avLst/>
              <a:gdLst/>
              <a:ahLst/>
              <a:cxnLst/>
              <a:rect l="l" t="t" r="r" b="b"/>
              <a:pathLst>
                <a:path w="1900428" h="699884">
                  <a:moveTo>
                    <a:pt x="0" y="115885"/>
                  </a:moveTo>
                  <a:cubicBezTo>
                    <a:pt x="0" y="51844"/>
                    <a:pt x="51816" y="0"/>
                    <a:pt x="115824" y="0"/>
                  </a:cubicBezTo>
                  <a:cubicBezTo>
                    <a:pt x="115824" y="0"/>
                    <a:pt x="115824" y="0"/>
                    <a:pt x="115824" y="0"/>
                  </a:cubicBezTo>
                  <a:lnTo>
                    <a:pt x="115824" y="0"/>
                  </a:lnTo>
                  <a:lnTo>
                    <a:pt x="1784604" y="0"/>
                  </a:lnTo>
                  <a:lnTo>
                    <a:pt x="1784604" y="0"/>
                  </a:lnTo>
                  <a:cubicBezTo>
                    <a:pt x="1848613" y="0"/>
                    <a:pt x="1900428" y="51844"/>
                    <a:pt x="1900428" y="115885"/>
                  </a:cubicBezTo>
                  <a:cubicBezTo>
                    <a:pt x="1900428" y="115885"/>
                    <a:pt x="1900428" y="115885"/>
                    <a:pt x="1900428" y="115885"/>
                  </a:cubicBezTo>
                  <a:lnTo>
                    <a:pt x="1900428" y="115885"/>
                  </a:lnTo>
                  <a:lnTo>
                    <a:pt x="1900428" y="583998"/>
                  </a:lnTo>
                  <a:lnTo>
                    <a:pt x="1900428" y="583998"/>
                  </a:lnTo>
                  <a:cubicBezTo>
                    <a:pt x="1900428" y="648040"/>
                    <a:pt x="1848613" y="699883"/>
                    <a:pt x="1784604" y="699883"/>
                  </a:cubicBezTo>
                  <a:cubicBezTo>
                    <a:pt x="1784604" y="699883"/>
                    <a:pt x="1784604" y="699883"/>
                    <a:pt x="1784604" y="699883"/>
                  </a:cubicBezTo>
                  <a:lnTo>
                    <a:pt x="1784604" y="699883"/>
                  </a:lnTo>
                  <a:lnTo>
                    <a:pt x="115824" y="699883"/>
                  </a:lnTo>
                  <a:lnTo>
                    <a:pt x="115824" y="699883"/>
                  </a:lnTo>
                  <a:cubicBezTo>
                    <a:pt x="51816" y="699883"/>
                    <a:pt x="0" y="648040"/>
                    <a:pt x="0" y="583998"/>
                  </a:cubicBezTo>
                  <a:cubicBezTo>
                    <a:pt x="0" y="583998"/>
                    <a:pt x="0" y="583998"/>
                    <a:pt x="0" y="583998"/>
                  </a:cubicBezTo>
                  <a:lnTo>
                    <a:pt x="0" y="115885"/>
                  </a:lnTo>
                  <a:close/>
                </a:path>
              </a:pathLst>
            </a:custGeom>
            <a:solidFill>
              <a:srgbClr val="F6F7F8">
                <a:alpha val="100000"/>
              </a:srgbClr>
            </a:solidFill>
            <a:ln w="0" cap="sq">
              <a:solidFill>
                <a:srgbClr val="F6F7F8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11" name="Image1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2628" y="1591890"/>
              <a:ext cx="3363468" cy="1838908"/>
            </a:xfrm>
            <a:prstGeom prst="rect">
              <a:avLst/>
            </a:prstGeom>
            <a:noFill/>
          </p:spPr>
        </p:pic>
        <p:pic>
          <p:nvPicPr>
            <p:cNvPr id="112" name="Image1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1856" y="985021"/>
              <a:ext cx="4962144" cy="2444253"/>
            </a:xfrm>
            <a:prstGeom prst="rect">
              <a:avLst/>
            </a:prstGeom>
            <a:noFill/>
          </p:spPr>
        </p:pic>
      </p:grpSp>
      <p:sp>
        <p:nvSpPr>
          <p:cNvPr id="113" name="Path113"/>
          <p:cNvSpPr/>
          <p:nvPr/>
        </p:nvSpPr>
        <p:spPr>
          <a:xfrm>
            <a:off x="0" y="0"/>
            <a:ext cx="9144000" cy="6857022"/>
          </a:xfrm>
          <a:custGeom>
            <a:avLst/>
            <a:gdLst/>
            <a:ahLst/>
            <a:cxnLst/>
            <a:rect l="l" t="t" r="r" b="b"/>
            <a:pathLst>
              <a:path w="9144000" h="6857022">
                <a:moveTo>
                  <a:pt x="0" y="0"/>
                </a:moveTo>
                <a:lnTo>
                  <a:pt x="9144000" y="0"/>
                </a:lnTo>
                <a:lnTo>
                  <a:pt x="9144000" y="6857022"/>
                </a:lnTo>
                <a:lnTo>
                  <a:pt x="0" y="68570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114" name="Group114"/>
          <p:cNvGrpSpPr/>
          <p:nvPr/>
        </p:nvGrpSpPr>
        <p:grpSpPr>
          <a:xfrm>
            <a:off x="452628" y="985021"/>
            <a:ext cx="8691372" cy="5413036"/>
            <a:chOff x="452628" y="985021"/>
            <a:chExt cx="8691372" cy="5413036"/>
          </a:xfrm>
        </p:grpSpPr>
        <p:pic>
          <p:nvPicPr>
            <p:cNvPr id="115" name="Image1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628" y="1591891"/>
              <a:ext cx="3363468" cy="2307020"/>
            </a:xfrm>
            <a:prstGeom prst="rect">
              <a:avLst/>
            </a:prstGeom>
            <a:noFill/>
          </p:spPr>
        </p:pic>
        <p:pic>
          <p:nvPicPr>
            <p:cNvPr id="116" name="Image1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81856" y="985021"/>
              <a:ext cx="4962144" cy="5413036"/>
            </a:xfrm>
            <a:prstGeom prst="rect">
              <a:avLst/>
            </a:prstGeom>
            <a:noFill/>
          </p:spPr>
        </p:pic>
        <p:pic>
          <p:nvPicPr>
            <p:cNvPr id="117" name="Image1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5840" y="4254190"/>
              <a:ext cx="3287268" cy="731904"/>
            </a:xfrm>
            <a:prstGeom prst="rect">
              <a:avLst/>
            </a:prstGeom>
            <a:noFill/>
          </p:spPr>
        </p:pic>
      </p:grpSp>
      <p:sp>
        <p:nvSpPr>
          <p:cNvPr id="118" name="Text Box118"/>
          <p:cNvSpPr txBox="1"/>
          <p:nvPr/>
        </p:nvSpPr>
        <p:spPr>
          <a:xfrm rot="0">
            <a:off x="5867248" y="439663"/>
            <a:ext cx="1438147" cy="45698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598"/>
              </a:lnSpc>
            </a:pPr>
            <a:r>
              <a:rPr lang="en-US" altLang="zh-CN" dirty="0" b="1" sz="3600" spc="416">
                <a:solidFill>
                  <a:srgbClr val="00CC00"/>
                </a:solidFill>
                <a:latin typeface="Arial"/>
                <a:ea typeface="Arial"/>
                <a:cs typeface="Arial"/>
              </a:rPr>
              <a:t>模</a:t>
            </a:r>
            <a:r>
              <a:rPr lang="en-US" altLang="zh-CN" dirty="0" b="1" sz="3600" spc="13">
                <a:solidFill>
                  <a:srgbClr val="00CC00"/>
                </a:solidFill>
                <a:latin typeface="Arial"/>
                <a:ea typeface="Arial"/>
                <a:cs typeface="Arial"/>
              </a:rPr>
              <a:t>块</a:t>
            </a:r>
            <a:r>
              <a:rPr lang="en-US" altLang="zh-CN" dirty="0" b="1" sz="3600" spc="415">
                <a:solidFill>
                  <a:srgbClr val="00CC00"/>
                </a:solidFill>
                <a:latin typeface="Arial"/>
                <a:ea typeface="Arial"/>
                <a:cs typeface="Arial"/>
              </a:rPr>
              <a:t>二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  <p:sp>
        <p:nvSpPr>
          <p:cNvPr id="119" name="Text Box119"/>
          <p:cNvSpPr txBox="1"/>
          <p:nvPr/>
        </p:nvSpPr>
        <p:spPr>
          <a:xfrm>
            <a:off x="788135" y="397794"/>
            <a:ext cx="4326408" cy="50725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994"/>
              </a:lnSpc>
            </a:pPr>
            <a:r>
              <a:rPr lang="en-US" altLang="zh-CN" dirty="0" sz="4000" spc="809">
                <a:solidFill>
                  <a:srgbClr val="FFFFFF"/>
                </a:solidFill>
                <a:latin typeface="Arial"/>
                <a:ea typeface="Arial"/>
                <a:cs typeface="Arial"/>
              </a:rPr>
              <a:t>情</a:t>
            </a:r>
            <a:r>
              <a:rPr lang="en-US" altLang="zh-CN" dirty="0" sz="400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景</a:t>
            </a:r>
            <a:r>
              <a:rPr lang="en-US" altLang="zh-CN" dirty="0" sz="4000" spc="808">
                <a:solidFill>
                  <a:srgbClr val="FFFFFF"/>
                </a:solidFill>
                <a:latin typeface="Arial"/>
                <a:ea typeface="Arial"/>
                <a:cs typeface="Arial"/>
              </a:rPr>
              <a:t>一</a:t>
            </a:r>
            <a:r>
              <a:rPr lang="en-US" altLang="zh-CN" dirty="0" sz="400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：</a:t>
            </a:r>
            <a:r>
              <a:rPr lang="en-US" altLang="zh-CN" dirty="0" sz="4000" spc="52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4000" spc="809">
                <a:solidFill>
                  <a:srgbClr val="FFFFFF"/>
                </a:solidFill>
                <a:latin typeface="Arial"/>
                <a:ea typeface="Arial"/>
                <a:cs typeface="Arial"/>
              </a:rPr>
              <a:t>走</a:t>
            </a:r>
            <a:r>
              <a:rPr lang="en-US" altLang="zh-CN" dirty="0" sz="400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进</a:t>
            </a:r>
            <a:r>
              <a:rPr lang="en-US" altLang="zh-CN" dirty="0" sz="4000" spc="808">
                <a:solidFill>
                  <a:srgbClr val="FFFFFF"/>
                </a:solidFill>
                <a:latin typeface="Arial"/>
                <a:ea typeface="Arial"/>
                <a:cs typeface="Arial"/>
              </a:rPr>
              <a:t>采</a:t>
            </a:r>
            <a:r>
              <a:rPr lang="en-US" altLang="zh-CN" dirty="0" sz="400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购</a:t>
            </a:r>
            <a:endParaRPr lang="en-US" altLang="zh-CN" sz="4000">
              <a:latin typeface="Arial"/>
              <a:ea typeface="Arial"/>
              <a:cs typeface="Arial"/>
            </a:endParaRPr>
          </a:p>
        </p:txBody>
      </p:sp>
      <p:sp>
        <p:nvSpPr>
          <p:cNvPr id="120" name="Text Box120"/>
          <p:cNvSpPr txBox="1"/>
          <p:nvPr/>
        </p:nvSpPr>
        <p:spPr>
          <a:xfrm>
            <a:off x="457200" y="1685043"/>
            <a:ext cx="1981200" cy="22849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1799"/>
              </a:lnSpc>
            </a:pPr>
            <a:r>
              <a:rPr lang="en-US" altLang="zh-CN" dirty="0" sz="1800" spc="-54">
                <a:solidFill>
                  <a:srgbClr val="A50021"/>
                </a:solidFill>
                <a:latin typeface="Arial"/>
                <a:ea typeface="Arial"/>
                <a:cs typeface="Arial"/>
              </a:rPr>
              <a:t>1.3</a:t>
            </a:r>
            <a:r>
              <a:rPr lang="en-US" altLang="zh-CN" dirty="0" sz="1800" spc="364">
                <a:solidFill>
                  <a:srgbClr val="A50021"/>
                </a:solidFill>
                <a:latin typeface="Arial"/>
                <a:ea typeface="Arial"/>
                <a:cs typeface="Arial"/>
              </a:rPr>
              <a:t>采</a:t>
            </a:r>
            <a:r>
              <a:rPr lang="en-US" altLang="zh-CN" dirty="0" sz="1800" spc="0">
                <a:solidFill>
                  <a:srgbClr val="A50021"/>
                </a:solidFill>
                <a:latin typeface="Arial"/>
                <a:ea typeface="Arial"/>
                <a:cs typeface="Arial"/>
              </a:rPr>
              <a:t>购</a:t>
            </a:r>
            <a:r>
              <a:rPr lang="en-US" altLang="zh-CN" dirty="0" sz="1800" spc="366">
                <a:solidFill>
                  <a:srgbClr val="A50021"/>
                </a:solidFill>
                <a:latin typeface="Arial"/>
                <a:ea typeface="Arial"/>
                <a:cs typeface="Arial"/>
              </a:rPr>
              <a:t>管</a:t>
            </a:r>
            <a:r>
              <a:rPr lang="en-US" altLang="zh-CN" dirty="0" sz="1800" spc="0">
                <a:solidFill>
                  <a:srgbClr val="A50021"/>
                </a:solidFill>
                <a:latin typeface="Arial"/>
                <a:ea typeface="Arial"/>
                <a:cs typeface="Arial"/>
              </a:rPr>
              <a:t>理</a:t>
            </a:r>
            <a:r>
              <a:rPr lang="en-US" altLang="zh-CN" dirty="0" sz="1800" spc="364">
                <a:solidFill>
                  <a:srgbClr val="A50021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sz="1800" spc="0">
                <a:solidFill>
                  <a:srgbClr val="A50021"/>
                </a:solidFill>
                <a:latin typeface="Arial"/>
                <a:ea typeface="Arial"/>
                <a:cs typeface="Arial"/>
              </a:rPr>
              <a:t>目</a:t>
            </a:r>
            <a:r>
              <a:rPr lang="en-US" altLang="zh-CN" dirty="0" sz="1800" spc="366">
                <a:solidFill>
                  <a:srgbClr val="A50021"/>
                </a:solidFill>
                <a:latin typeface="Arial"/>
                <a:ea typeface="Arial"/>
                <a:cs typeface="Arial"/>
              </a:rPr>
              <a:t>标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121" name="Text Box121"/>
          <p:cNvSpPr txBox="1"/>
          <p:nvPr/>
        </p:nvSpPr>
        <p:spPr>
          <a:xfrm>
            <a:off x="798500" y="1959507"/>
            <a:ext cx="2095500" cy="22849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1799"/>
              </a:lnSpc>
            </a:pPr>
            <a:r>
              <a:rPr lang="en-US" altLang="zh-CN" dirty="0" sz="1800" spc="41">
                <a:solidFill>
                  <a:srgbClr val="003300"/>
                </a:solidFill>
                <a:latin typeface="Arial"/>
                <a:ea typeface="Arial"/>
                <a:cs typeface="Arial"/>
              </a:rPr>
              <a:t>1.</a:t>
            </a:r>
            <a:r>
              <a:rPr lang="en-US" altLang="zh-CN" dirty="0" sz="1800" spc="325">
                <a:solidFill>
                  <a:srgbClr val="003300"/>
                </a:solidFill>
                <a:latin typeface="Arial"/>
                <a:ea typeface="Arial"/>
                <a:cs typeface="Arial"/>
              </a:rPr>
              <a:t>选</a:t>
            </a:r>
            <a:r>
              <a:rPr lang="en-US" altLang="zh-CN" dirty="0" sz="1800" spc="40">
                <a:solidFill>
                  <a:srgbClr val="003300"/>
                </a:solidFill>
                <a:latin typeface="Arial"/>
                <a:ea typeface="Arial"/>
                <a:cs typeface="Arial"/>
              </a:rPr>
              <a:t>择</a:t>
            </a:r>
            <a:r>
              <a:rPr lang="en-US" altLang="zh-CN" dirty="0" sz="1800" spc="325">
                <a:solidFill>
                  <a:srgbClr val="003300"/>
                </a:solidFill>
                <a:latin typeface="Arial"/>
                <a:ea typeface="Arial"/>
                <a:cs typeface="Arial"/>
              </a:rPr>
              <a:t>合</a:t>
            </a:r>
            <a:r>
              <a:rPr lang="en-US" altLang="zh-CN" dirty="0" sz="1800" spc="40">
                <a:solidFill>
                  <a:srgbClr val="003300"/>
                </a:solidFill>
                <a:latin typeface="Arial"/>
                <a:ea typeface="Arial"/>
                <a:cs typeface="Arial"/>
              </a:rPr>
              <a:t>适</a:t>
            </a:r>
            <a:r>
              <a:rPr lang="en-US" altLang="zh-CN" dirty="0" sz="1800" spc="325">
                <a:solidFill>
                  <a:srgbClr val="003300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sz="1800" spc="40">
                <a:solidFill>
                  <a:srgbClr val="003300"/>
                </a:solidFill>
                <a:latin typeface="Arial"/>
                <a:ea typeface="Arial"/>
                <a:cs typeface="Arial"/>
              </a:rPr>
              <a:t>供</a:t>
            </a:r>
            <a:r>
              <a:rPr lang="en-US" altLang="zh-CN" dirty="0" sz="1800" spc="325">
                <a:solidFill>
                  <a:srgbClr val="003300"/>
                </a:solidFill>
                <a:latin typeface="Arial"/>
                <a:ea typeface="Arial"/>
                <a:cs typeface="Arial"/>
              </a:rPr>
              <a:t>应</a:t>
            </a:r>
            <a:r>
              <a:rPr lang="en-US" altLang="zh-CN" dirty="0" sz="1800" spc="40">
                <a:solidFill>
                  <a:srgbClr val="003300"/>
                </a:solidFill>
                <a:latin typeface="Arial"/>
                <a:ea typeface="Arial"/>
                <a:cs typeface="Arial"/>
              </a:rPr>
              <a:t>商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122" name="Text Box122"/>
          <p:cNvSpPr txBox="1"/>
          <p:nvPr/>
        </p:nvSpPr>
        <p:spPr>
          <a:xfrm>
            <a:off x="798500" y="2233971"/>
            <a:ext cx="1409700" cy="22849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1799"/>
              </a:lnSpc>
            </a:pPr>
            <a:r>
              <a:rPr lang="en-US" altLang="zh-CN" dirty="0" sz="1800" spc="41">
                <a:solidFill>
                  <a:srgbClr val="003300"/>
                </a:solidFill>
                <a:latin typeface="Arial"/>
                <a:ea typeface="Arial"/>
                <a:cs typeface="Arial"/>
              </a:rPr>
              <a:t>2.</a:t>
            </a:r>
            <a:r>
              <a:rPr lang="en-US" altLang="zh-CN" dirty="0" sz="1800" spc="325">
                <a:solidFill>
                  <a:srgbClr val="003300"/>
                </a:solidFill>
                <a:latin typeface="Arial"/>
                <a:ea typeface="Arial"/>
                <a:cs typeface="Arial"/>
              </a:rPr>
              <a:t>适</a:t>
            </a:r>
            <a:r>
              <a:rPr lang="en-US" altLang="zh-CN" dirty="0" sz="1800" spc="40">
                <a:solidFill>
                  <a:srgbClr val="003300"/>
                </a:solidFill>
                <a:latin typeface="Arial"/>
                <a:ea typeface="Arial"/>
                <a:cs typeface="Arial"/>
              </a:rPr>
              <a:t>当</a:t>
            </a:r>
            <a:r>
              <a:rPr lang="en-US" altLang="zh-CN" dirty="0" sz="1800" spc="325">
                <a:solidFill>
                  <a:srgbClr val="003300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sz="1800" spc="40">
                <a:solidFill>
                  <a:srgbClr val="003300"/>
                </a:solidFill>
                <a:latin typeface="Arial"/>
                <a:ea typeface="Arial"/>
                <a:cs typeface="Arial"/>
              </a:rPr>
              <a:t>质</a:t>
            </a:r>
            <a:r>
              <a:rPr lang="en-US" altLang="zh-CN" dirty="0" sz="1800" spc="325">
                <a:solidFill>
                  <a:srgbClr val="003300"/>
                </a:solidFill>
                <a:latin typeface="Arial"/>
                <a:ea typeface="Arial"/>
                <a:cs typeface="Arial"/>
              </a:rPr>
              <a:t>量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123" name="Text Box123"/>
          <p:cNvSpPr txBox="1"/>
          <p:nvPr/>
        </p:nvSpPr>
        <p:spPr>
          <a:xfrm>
            <a:off x="798500" y="2508435"/>
            <a:ext cx="1409700" cy="22849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1799"/>
              </a:lnSpc>
            </a:pPr>
            <a:r>
              <a:rPr lang="en-US" altLang="zh-CN" dirty="0" sz="1800" spc="41">
                <a:solidFill>
                  <a:srgbClr val="003300"/>
                </a:solidFill>
                <a:latin typeface="Arial"/>
                <a:ea typeface="Arial"/>
                <a:cs typeface="Arial"/>
              </a:rPr>
              <a:t>3.</a:t>
            </a:r>
            <a:r>
              <a:rPr lang="en-US" altLang="zh-CN" dirty="0" sz="1800" spc="325">
                <a:solidFill>
                  <a:srgbClr val="003300"/>
                </a:solidFill>
                <a:latin typeface="Arial"/>
                <a:ea typeface="Arial"/>
                <a:cs typeface="Arial"/>
              </a:rPr>
              <a:t>适</a:t>
            </a:r>
            <a:r>
              <a:rPr lang="en-US" altLang="zh-CN" dirty="0" sz="1800" spc="40">
                <a:solidFill>
                  <a:srgbClr val="003300"/>
                </a:solidFill>
                <a:latin typeface="Arial"/>
                <a:ea typeface="Arial"/>
                <a:cs typeface="Arial"/>
              </a:rPr>
              <a:t>当</a:t>
            </a:r>
            <a:r>
              <a:rPr lang="en-US" altLang="zh-CN" dirty="0" sz="1800" spc="325">
                <a:solidFill>
                  <a:srgbClr val="003300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sz="1800" spc="40">
                <a:solidFill>
                  <a:srgbClr val="003300"/>
                </a:solidFill>
                <a:latin typeface="Arial"/>
                <a:ea typeface="Arial"/>
                <a:cs typeface="Arial"/>
              </a:rPr>
              <a:t>时</a:t>
            </a:r>
            <a:r>
              <a:rPr lang="en-US" altLang="zh-CN" dirty="0" sz="1800" spc="325">
                <a:solidFill>
                  <a:srgbClr val="003300"/>
                </a:solidFill>
                <a:latin typeface="Arial"/>
                <a:ea typeface="Arial"/>
                <a:cs typeface="Arial"/>
              </a:rPr>
              <a:t>间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124" name="Text Box124"/>
          <p:cNvSpPr txBox="1"/>
          <p:nvPr/>
        </p:nvSpPr>
        <p:spPr>
          <a:xfrm>
            <a:off x="798500" y="2782899"/>
            <a:ext cx="1409700" cy="22849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1799"/>
              </a:lnSpc>
            </a:pPr>
            <a:r>
              <a:rPr lang="en-US" altLang="zh-CN" dirty="0" sz="1800" spc="41">
                <a:solidFill>
                  <a:srgbClr val="003300"/>
                </a:solidFill>
                <a:latin typeface="Arial"/>
                <a:ea typeface="Arial"/>
                <a:cs typeface="Arial"/>
              </a:rPr>
              <a:t>4.</a:t>
            </a:r>
            <a:r>
              <a:rPr lang="en-US" altLang="zh-CN" dirty="0" sz="1800" spc="325">
                <a:solidFill>
                  <a:srgbClr val="003300"/>
                </a:solidFill>
                <a:latin typeface="Arial"/>
                <a:ea typeface="Arial"/>
                <a:cs typeface="Arial"/>
              </a:rPr>
              <a:t>适</a:t>
            </a:r>
            <a:r>
              <a:rPr lang="en-US" altLang="zh-CN" dirty="0" sz="1800" spc="40">
                <a:solidFill>
                  <a:srgbClr val="003300"/>
                </a:solidFill>
                <a:latin typeface="Arial"/>
                <a:ea typeface="Arial"/>
                <a:cs typeface="Arial"/>
              </a:rPr>
              <a:t>当</a:t>
            </a:r>
            <a:r>
              <a:rPr lang="en-US" altLang="zh-CN" dirty="0" sz="1800" spc="325">
                <a:solidFill>
                  <a:srgbClr val="003300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sz="1800" spc="40">
                <a:solidFill>
                  <a:srgbClr val="003300"/>
                </a:solidFill>
                <a:latin typeface="Arial"/>
                <a:ea typeface="Arial"/>
                <a:cs typeface="Arial"/>
              </a:rPr>
              <a:t>数</a:t>
            </a:r>
            <a:r>
              <a:rPr lang="en-US" altLang="zh-CN" dirty="0" sz="1800" spc="325">
                <a:solidFill>
                  <a:srgbClr val="003300"/>
                </a:solidFill>
                <a:latin typeface="Arial"/>
                <a:ea typeface="Arial"/>
                <a:cs typeface="Arial"/>
              </a:rPr>
              <a:t>量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125" name="Text Box125"/>
          <p:cNvSpPr txBox="1"/>
          <p:nvPr/>
        </p:nvSpPr>
        <p:spPr>
          <a:xfrm>
            <a:off x="798500" y="3057362"/>
            <a:ext cx="1409700" cy="22849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1799"/>
              </a:lnSpc>
            </a:pPr>
            <a:r>
              <a:rPr lang="en-US" altLang="zh-CN" dirty="0" sz="1800" spc="41">
                <a:solidFill>
                  <a:srgbClr val="003300"/>
                </a:solidFill>
                <a:latin typeface="Arial"/>
                <a:ea typeface="Arial"/>
                <a:cs typeface="Arial"/>
              </a:rPr>
              <a:t>5.</a:t>
            </a:r>
            <a:r>
              <a:rPr lang="en-US" altLang="zh-CN" dirty="0" sz="1800" spc="325">
                <a:solidFill>
                  <a:srgbClr val="003300"/>
                </a:solidFill>
                <a:latin typeface="Arial"/>
                <a:ea typeface="Arial"/>
                <a:cs typeface="Arial"/>
              </a:rPr>
              <a:t>适</a:t>
            </a:r>
            <a:r>
              <a:rPr lang="en-US" altLang="zh-CN" dirty="0" sz="1800" spc="40">
                <a:solidFill>
                  <a:srgbClr val="003300"/>
                </a:solidFill>
                <a:latin typeface="Arial"/>
                <a:ea typeface="Arial"/>
                <a:cs typeface="Arial"/>
              </a:rPr>
              <a:t>当</a:t>
            </a:r>
            <a:r>
              <a:rPr lang="en-US" altLang="zh-CN" dirty="0" sz="1800" spc="325">
                <a:solidFill>
                  <a:srgbClr val="003300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sz="1800" spc="40">
                <a:solidFill>
                  <a:srgbClr val="003300"/>
                </a:solidFill>
                <a:latin typeface="Arial"/>
                <a:ea typeface="Arial"/>
                <a:cs typeface="Arial"/>
              </a:rPr>
              <a:t>价</a:t>
            </a:r>
            <a:r>
              <a:rPr lang="en-US" altLang="zh-CN" dirty="0" sz="1800" spc="325">
                <a:solidFill>
                  <a:srgbClr val="003300"/>
                </a:solidFill>
                <a:latin typeface="Arial"/>
                <a:ea typeface="Arial"/>
                <a:cs typeface="Arial"/>
              </a:rPr>
              <a:t>格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126" name="Text Box126"/>
          <p:cNvSpPr txBox="1"/>
          <p:nvPr/>
        </p:nvSpPr>
        <p:spPr>
          <a:xfrm>
            <a:off x="1485818" y="4573612"/>
            <a:ext cx="2202185" cy="2543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2003"/>
              </a:lnSpc>
            </a:pPr>
            <a:r>
              <a:rPr lang="en-US" altLang="zh-CN" dirty="0" sz="2000" spc="-56">
                <a:solidFill>
                  <a:srgbClr val="000000"/>
                </a:solidFill>
                <a:latin typeface="Arial"/>
                <a:ea typeface="Arial"/>
                <a:cs typeface="Arial"/>
              </a:rPr>
              <a:t>1.4</a:t>
            </a:r>
            <a:r>
              <a:rPr lang="en-US" altLang="zh-CN" dirty="0" sz="2000" spc="421">
                <a:solidFill>
                  <a:srgbClr val="000000"/>
                </a:solidFill>
                <a:latin typeface="Arial"/>
                <a:ea typeface="Arial"/>
                <a:cs typeface="Arial"/>
              </a:rPr>
              <a:t>采</a:t>
            </a:r>
            <a:r>
              <a:rPr lang="en-US" altLang="zh-CN" dirty="0" sz="2000" spc="-11">
                <a:solidFill>
                  <a:srgbClr val="000000"/>
                </a:solidFill>
                <a:latin typeface="Arial"/>
                <a:ea typeface="Arial"/>
                <a:cs typeface="Arial"/>
              </a:rPr>
              <a:t>购</a:t>
            </a:r>
            <a:r>
              <a:rPr lang="en-US" altLang="zh-CN" dirty="0" sz="2000" spc="410">
                <a:solidFill>
                  <a:srgbClr val="000000"/>
                </a:solidFill>
                <a:latin typeface="Arial"/>
                <a:ea typeface="Arial"/>
                <a:cs typeface="Arial"/>
              </a:rPr>
              <a:t>管</a:t>
            </a:r>
            <a:r>
              <a:rPr lang="en-US" altLang="zh-CN" dirty="0" sz="2000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理</a:t>
            </a:r>
            <a:r>
              <a:rPr lang="en-US" altLang="zh-CN" dirty="0" sz="2000" spc="398">
                <a:solidFill>
                  <a:srgbClr val="000000"/>
                </a:solidFill>
                <a:latin typeface="Arial"/>
                <a:ea typeface="Arial"/>
                <a:cs typeface="Arial"/>
              </a:rPr>
              <a:t>的</a:t>
            </a:r>
            <a:r>
              <a:rPr lang="en-US" altLang="zh-CN" dirty="0" sz="2000" spc="12">
                <a:solidFill>
                  <a:srgbClr val="000000"/>
                </a:solidFill>
                <a:latin typeface="Arial"/>
                <a:ea typeface="Arial"/>
                <a:cs typeface="Arial"/>
              </a:rPr>
              <a:t>内</a:t>
            </a:r>
            <a:r>
              <a:rPr lang="en-US" altLang="zh-CN" dirty="0" sz="2000" spc="398">
                <a:solidFill>
                  <a:srgbClr val="000000"/>
                </a:solidFill>
                <a:latin typeface="Arial"/>
                <a:ea typeface="Arial"/>
                <a:cs typeface="Arial"/>
              </a:rPr>
              <a:t>容</a:t>
            </a:r>
            <a:endParaRPr lang="en-US" altLang="zh-CN" sz="20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</Slides>
  <Notes>0</Notes>
  <HiddenSlides>0</HiddenSlides>
  <MMClips>0</MMClips>
  <ScaleCrop>false</ScaleCrop>
  <HeadingPairs>
    <vt:vector baseType="variant" size="6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baseType="lpstr" size="5">
      <vt:lpstr>等线</vt:lpstr>
      <vt:lpstr>等线 Light</vt:lpstr>
      <vt:lpstr>Arial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ws</cp:lastModifiedBy>
  <cp:revision>1</cp:revision>
  <dcterms:created xsi:type="dcterms:W3CDTF">2017-10-23T09:06:44Z</dcterms:created>
  <dcterms:modified xsi:type="dcterms:W3CDTF">2017-10-23T09:06:44Z</dcterms:modified>
</cp:coreProperties>
</file>