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4.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
  </p:notesMasterIdLst>
  <p:sldIdLst>
    <p:sldId id="285" r:id="rId4"/>
    <p:sldId id="486" r:id="rId6"/>
    <p:sldId id="555" r:id="rId7"/>
    <p:sldId id="557" r:id="rId8"/>
    <p:sldId id="558" r:id="rId9"/>
    <p:sldId id="559" r:id="rId10"/>
    <p:sldId id="548" r:id="rId11"/>
    <p:sldId id="560" r:id="rId12"/>
    <p:sldId id="561" r:id="rId13"/>
    <p:sldId id="562" r:id="rId14"/>
    <p:sldId id="563" r:id="rId15"/>
    <p:sldId id="564" r:id="rId16"/>
    <p:sldId id="549" r:id="rId17"/>
    <p:sldId id="565" r:id="rId18"/>
    <p:sldId id="566" r:id="rId19"/>
    <p:sldId id="567" r:id="rId20"/>
    <p:sldId id="568" r:id="rId21"/>
    <p:sldId id="569" r:id="rId22"/>
    <p:sldId id="550" r:id="rId23"/>
    <p:sldId id="570" r:id="rId24"/>
    <p:sldId id="571" r:id="rId25"/>
    <p:sldId id="572" r:id="rId26"/>
    <p:sldId id="573" r:id="rId27"/>
    <p:sldId id="574" r:id="rId28"/>
    <p:sldId id="551" r:id="rId29"/>
    <p:sldId id="575" r:id="rId30"/>
    <p:sldId id="576" r:id="rId31"/>
    <p:sldId id="577" r:id="rId32"/>
    <p:sldId id="578" r:id="rId33"/>
    <p:sldId id="579" r:id="rId34"/>
    <p:sldId id="552" r:id="rId35"/>
    <p:sldId id="580" r:id="rId36"/>
    <p:sldId id="581" r:id="rId37"/>
    <p:sldId id="582" r:id="rId38"/>
    <p:sldId id="583" r:id="rId39"/>
    <p:sldId id="584" r:id="rId40"/>
    <p:sldId id="553" r:id="rId41"/>
    <p:sldId id="585" r:id="rId42"/>
    <p:sldId id="586" r:id="rId43"/>
    <p:sldId id="587" r:id="rId44"/>
    <p:sldId id="588" r:id="rId45"/>
    <p:sldId id="589" r:id="rId46"/>
    <p:sldId id="554" r:id="rId47"/>
    <p:sldId id="600" r:id="rId48"/>
    <p:sldId id="601" r:id="rId49"/>
    <p:sldId id="362" r:id="rId50"/>
  </p:sldIdLst>
  <p:sldSz cx="12192000" cy="6858000"/>
  <p:notesSz cx="6858000" cy="9144000"/>
  <p:custDataLst>
    <p:tags r:id="rId5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9" userDrawn="1">
          <p15:clr>
            <a:srgbClr val="A4A3A4"/>
          </p15:clr>
        </p15:guide>
        <p15:guide id="2" pos="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A2"/>
    <a:srgbClr val="00B050"/>
    <a:srgbClr val="C00000"/>
    <a:srgbClr val="01ACBE"/>
    <a:srgbClr val="FF9900"/>
    <a:srgbClr val="FBC470"/>
    <a:srgbClr val="3992DB"/>
    <a:srgbClr val="F49445"/>
    <a:srgbClr val="31859C"/>
    <a:srgbClr val="99B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4" autoAdjust="0"/>
    <p:restoredTop sz="94660"/>
  </p:normalViewPr>
  <p:slideViewPr>
    <p:cSldViewPr snapToGrid="0" showGuides="1">
      <p:cViewPr varScale="1">
        <p:scale>
          <a:sx n="71" d="100"/>
          <a:sy n="71" d="100"/>
        </p:scale>
        <p:origin x="72" y="924"/>
      </p:cViewPr>
      <p:guideLst>
        <p:guide orient="horz" pos="2129"/>
        <p:guide pos="382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4" Type="http://schemas.openxmlformats.org/officeDocument/2006/relationships/tags" Target="tags/tag473.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DE96B-29A3-4833-AA6B-A1954772AFA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CAE69-60E8-4916-8DA3-E40C3BA8779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5"/>
            <a:ext cx="10363200" cy="1470026"/>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53701E15-24CE-41F5-B6A2-E5BDB1669504}"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7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4" y="273051"/>
            <a:ext cx="6815666" cy="5853114"/>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文本占位符 3"/>
          <p:cNvSpPr>
            <a:spLocks noGrp="1"/>
          </p:cNvSpPr>
          <p:nvPr>
            <p:ph type="body" sz="half" idx="2"/>
          </p:nvPr>
        </p:nvSpPr>
        <p:spPr>
          <a:xfrm>
            <a:off x="609602" y="1435102"/>
            <a:ext cx="4011084" cy="46910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180595AC-0D7B-45DF-B30B-C61DF7E9D1EC}"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7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600" indent="0">
              <a:buNone/>
              <a:defRPr sz="37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r>
              <a:rPr lang="zh-CN" altLang="en-US"/>
              <a:t>单击图标添加图片</a:t>
            </a:r>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6B3C89D1-8B2F-4210-A9F7-24C70B6CC93F}"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80A77067-1B43-46DE-8EAC-49AD12DFB6A3}"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1" y="274638"/>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D3B650DE-C0FD-4A3D-B64D-B0F6C9759878}"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5" name="内容占位符 4"/>
          <p:cNvSpPr>
            <a:spLocks noGrp="1"/>
          </p:cNvSpPr>
          <p:nvPr>
            <p:ph sz="quarter" idx="10"/>
          </p:nvPr>
        </p:nvSpPr>
        <p:spPr>
          <a:xfrm>
            <a:off x="482349" y="1052513"/>
            <a:ext cx="11011515" cy="5472112"/>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5"/>
            <a:ext cx="10363200" cy="1470026"/>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53701E15-24CE-41F5-B6A2-E5BDB1669504}"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cxnSp>
        <p:nvCxnSpPr>
          <p:cNvPr id="7" name="直接连接符 6"/>
          <p:cNvCxnSpPr/>
          <p:nvPr/>
        </p:nvCxnSpPr>
        <p:spPr>
          <a:xfrm>
            <a:off x="1007435" y="833864"/>
            <a:ext cx="1046516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p:nvGrpSpPr>
        <p:grpSpPr bwMode="auto">
          <a:xfrm>
            <a:off x="431371" y="390528"/>
            <a:ext cx="520496" cy="274638"/>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9" name="标题占位符 1"/>
          <p:cNvSpPr>
            <a:spLocks noGrp="1"/>
          </p:cNvSpPr>
          <p:nvPr>
            <p:ph type="title"/>
          </p:nvPr>
        </p:nvSpPr>
        <p:spPr>
          <a:xfrm>
            <a:off x="1054784" y="374795"/>
            <a:ext cx="3974034" cy="390527"/>
          </a:xfrm>
          <a:prstGeom prst="rect">
            <a:avLst/>
          </a:prstGeom>
        </p:spPr>
        <p:txBody>
          <a:bodyPr vert="horz" lIns="121917" tIns="60958" rIns="121917" bIns="60958" rtlCol="0" anchor="ctr">
            <a:noAutofit/>
          </a:bodyPr>
          <a:lstStyle/>
          <a:p>
            <a:r>
              <a:rPr lang="zh-CN" altLang="en-US"/>
              <a:t>单击此处编辑母版标题样式</a:t>
            </a:r>
            <a:endParaRPr lang="zh-CN" altLang="en-US" dirty="0"/>
          </a:p>
        </p:txBody>
      </p:sp>
      <p:sp>
        <p:nvSpPr>
          <p:cNvPr id="3" name="内容占位符 2"/>
          <p:cNvSpPr>
            <a:spLocks noGrp="1"/>
          </p:cNvSpPr>
          <p:nvPr>
            <p:ph sz="quarter" idx="10"/>
          </p:nvPr>
        </p:nvSpPr>
        <p:spPr>
          <a:xfrm>
            <a:off x="952624" y="1053857"/>
            <a:ext cx="10688441" cy="5470846"/>
          </a:xfrm>
        </p:spPr>
        <p:txBody>
          <a:bodyPr/>
          <a:lstStyle>
            <a:lvl1pPr marL="0" indent="457200">
              <a:lnSpc>
                <a:spcPct val="130000"/>
              </a:lnSpc>
              <a:spcBef>
                <a:spcPts val="0"/>
              </a:spcBef>
              <a:buNone/>
              <a:defRPr/>
            </a:lvl1pPr>
            <a:lvl2pPr marL="990600" indent="0">
              <a:buNone/>
              <a:defRPr/>
            </a:lvl2pPr>
            <a:lvl3pPr marL="1523365" indent="0">
              <a:buNone/>
              <a:defRPr/>
            </a:lvl3pPr>
            <a:lvl4pPr marL="2132965" indent="0">
              <a:buNone/>
              <a:defRPr/>
            </a:lvl4pPr>
            <a:lvl5pPr marL="2742565" indent="0">
              <a:buNone/>
              <a:defRPr/>
            </a:lvl5pPr>
          </a:lstStyle>
          <a:p>
            <a:pPr lvl="0"/>
            <a:r>
              <a:rPr lang="zh-CN" altLang="en-US"/>
              <a:t>单击此处编辑母版文本样式</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1" cy="686182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标题和内容">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1" cy="6861821"/>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1"/>
            <a:ext cx="10363200" cy="1362075"/>
          </a:xfrm>
        </p:spPr>
        <p:txBody>
          <a:bodyPr anchor="t"/>
          <a:lstStyle>
            <a:lvl1pPr algn="l">
              <a:defRPr sz="53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FC5CF565-8308-4E64-9ED3-8974C2646614}"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cxnSp>
        <p:nvCxnSpPr>
          <p:cNvPr id="7" name="直接连接符 6"/>
          <p:cNvCxnSpPr/>
          <p:nvPr/>
        </p:nvCxnSpPr>
        <p:spPr>
          <a:xfrm>
            <a:off x="1007435" y="833864"/>
            <a:ext cx="1046516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p:nvGrpSpPr>
        <p:grpSpPr bwMode="auto">
          <a:xfrm>
            <a:off x="431371" y="390528"/>
            <a:ext cx="520496" cy="274638"/>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9" name="标题占位符 1"/>
          <p:cNvSpPr>
            <a:spLocks noGrp="1"/>
          </p:cNvSpPr>
          <p:nvPr>
            <p:ph type="title"/>
          </p:nvPr>
        </p:nvSpPr>
        <p:spPr>
          <a:xfrm>
            <a:off x="1054784" y="374795"/>
            <a:ext cx="3974034" cy="390527"/>
          </a:xfrm>
          <a:prstGeom prst="rect">
            <a:avLst/>
          </a:prstGeom>
        </p:spPr>
        <p:txBody>
          <a:bodyPr vert="horz" lIns="121917" tIns="60958" rIns="121917" bIns="60958" rtlCol="0" anchor="ctr">
            <a:noAutofit/>
          </a:bodyPr>
          <a:lstStyle/>
          <a:p>
            <a:r>
              <a:rPr lang="zh-CN" altLang="en-US"/>
              <a:t>单击此处编辑母版标题样式</a:t>
            </a:r>
            <a:endParaRPr lang="zh-CN" altLang="en-US" dirty="0"/>
          </a:p>
        </p:txBody>
      </p:sp>
      <p:sp>
        <p:nvSpPr>
          <p:cNvPr id="3" name="内容占位符 2"/>
          <p:cNvSpPr>
            <a:spLocks noGrp="1"/>
          </p:cNvSpPr>
          <p:nvPr>
            <p:ph sz="quarter" idx="10"/>
          </p:nvPr>
        </p:nvSpPr>
        <p:spPr>
          <a:xfrm>
            <a:off x="952624" y="1053857"/>
            <a:ext cx="10688441" cy="5470846"/>
          </a:xfrm>
        </p:spPr>
        <p:txBody>
          <a:bodyPr/>
          <a:lstStyle>
            <a:lvl1pPr marL="0" indent="457200">
              <a:lnSpc>
                <a:spcPct val="130000"/>
              </a:lnSpc>
              <a:spcBef>
                <a:spcPts val="0"/>
              </a:spcBef>
              <a:buNone/>
              <a:defRPr/>
            </a:lvl1pPr>
            <a:lvl2pPr marL="990600" indent="0">
              <a:buNone/>
              <a:defRPr/>
            </a:lvl2pPr>
            <a:lvl3pPr marL="1523365" indent="0">
              <a:buNone/>
              <a:defRPr/>
            </a:lvl3pPr>
            <a:lvl4pPr marL="2132965" indent="0">
              <a:buNone/>
              <a:defRPr/>
            </a:lvl4pPr>
            <a:lvl5pPr marL="2742565" indent="0">
              <a:buNone/>
              <a:defRPr/>
            </a:lvl5pPr>
          </a:lstStyle>
          <a:p>
            <a:pPr lvl="0"/>
            <a:r>
              <a:rPr lang="zh-CN" altLang="en-US"/>
              <a:t>单击此处编辑母版文本样式</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1"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4D4C8667-BE20-4898-8ED1-20992472A50F}"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965" indent="0">
              <a:buNone/>
              <a:defRPr sz="2100" b="1"/>
            </a:lvl7pPr>
            <a:lvl8pPr marL="4265930" indent="0">
              <a:buNone/>
              <a:defRPr sz="2100" b="1"/>
            </a:lvl8pPr>
            <a:lvl9pPr marL="4875530" indent="0">
              <a:buNone/>
              <a:defRPr sz="21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965" indent="0">
              <a:buNone/>
              <a:defRPr sz="2100" b="1"/>
            </a:lvl7pPr>
            <a:lvl8pPr marL="4265930" indent="0">
              <a:buNone/>
              <a:defRPr sz="2100" b="1"/>
            </a:lvl8pPr>
            <a:lvl9pPr marL="4875530" indent="0">
              <a:buNone/>
              <a:defRPr sz="21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a:defRPr/>
            </a:pPr>
            <a:endParaRPr lang="en-US" altLang="zh-CN">
              <a:solidFill>
                <a:srgbClr val="000000"/>
              </a:solidFill>
            </a:endParaRPr>
          </a:p>
        </p:txBody>
      </p:sp>
      <p:sp>
        <p:nvSpPr>
          <p:cNvPr id="8" name="页脚占位符 7"/>
          <p:cNvSpPr>
            <a:spLocks noGrp="1"/>
          </p:cNvSpPr>
          <p:nvPr>
            <p:ph type="ftr" sz="quarter" idx="11"/>
          </p:nvPr>
        </p:nvSpPr>
        <p:spPr/>
        <p:txBody>
          <a:bodyPr/>
          <a:lstStyle/>
          <a:p>
            <a:pPr>
              <a:defRPr/>
            </a:pPr>
            <a:endParaRPr lang="en-US" altLang="zh-CN">
              <a:solidFill>
                <a:srgbClr val="000000"/>
              </a:solidFill>
            </a:endParaRPr>
          </a:p>
        </p:txBody>
      </p:sp>
      <p:sp>
        <p:nvSpPr>
          <p:cNvPr id="9" name="灯片编号占位符 8"/>
          <p:cNvSpPr>
            <a:spLocks noGrp="1"/>
          </p:cNvSpPr>
          <p:nvPr>
            <p:ph type="sldNum" sz="quarter" idx="12"/>
          </p:nvPr>
        </p:nvSpPr>
        <p:spPr/>
        <p:txBody>
          <a:bodyPr/>
          <a:lstStyle/>
          <a:p>
            <a:pPr>
              <a:defRPr/>
            </a:pPr>
            <a:fld id="{FD2E6FC5-6330-450C-8E42-075ABF80F523}"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altLang="zh-CN">
              <a:solidFill>
                <a:srgbClr val="000000"/>
              </a:solidFill>
            </a:endParaRPr>
          </a:p>
        </p:txBody>
      </p:sp>
      <p:sp>
        <p:nvSpPr>
          <p:cNvPr id="4" name="页脚占位符 3"/>
          <p:cNvSpPr>
            <a:spLocks noGrp="1"/>
          </p:cNvSpPr>
          <p:nvPr>
            <p:ph type="ftr" sz="quarter" idx="11"/>
          </p:nvPr>
        </p:nvSpPr>
        <p:spPr/>
        <p:txBody>
          <a:bodyPr/>
          <a:lstStyle/>
          <a:p>
            <a:pPr>
              <a:defRPr/>
            </a:pPr>
            <a:endParaRPr lang="en-US" altLang="zh-CN">
              <a:solidFill>
                <a:srgbClr val="000000"/>
              </a:solidFill>
            </a:endParaRPr>
          </a:p>
        </p:txBody>
      </p:sp>
      <p:sp>
        <p:nvSpPr>
          <p:cNvPr id="5" name="灯片编号占位符 4"/>
          <p:cNvSpPr>
            <a:spLocks noGrp="1"/>
          </p:cNvSpPr>
          <p:nvPr>
            <p:ph type="sldNum" sz="quarter" idx="12"/>
          </p:nvPr>
        </p:nvSpPr>
        <p:spPr/>
        <p:txBody>
          <a:bodyPr/>
          <a:lstStyle/>
          <a:p>
            <a:pPr>
              <a:defRPr/>
            </a:pPr>
            <a:fld id="{2305551F-C1AA-4727-BB58-9533522C069D}"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ltLang="zh-CN">
              <a:solidFill>
                <a:srgbClr val="000000"/>
              </a:solidFill>
            </a:endParaRPr>
          </a:p>
        </p:txBody>
      </p:sp>
      <p:sp>
        <p:nvSpPr>
          <p:cNvPr id="3" name="页脚占位符 2"/>
          <p:cNvSpPr>
            <a:spLocks noGrp="1"/>
          </p:cNvSpPr>
          <p:nvPr>
            <p:ph type="ftr" sz="quarter" idx="11"/>
          </p:nvPr>
        </p:nvSpPr>
        <p:spPr/>
        <p:txBody>
          <a:bodyPr/>
          <a:lstStyle/>
          <a:p>
            <a:pPr>
              <a:defRPr/>
            </a:pPr>
            <a:endParaRPr lang="en-US" altLang="zh-CN">
              <a:solidFill>
                <a:srgbClr val="000000"/>
              </a:solidFill>
            </a:endParaRPr>
          </a:p>
        </p:txBody>
      </p:sp>
      <p:sp>
        <p:nvSpPr>
          <p:cNvPr id="4" name="灯片编号占位符 3"/>
          <p:cNvSpPr>
            <a:spLocks noGrp="1"/>
          </p:cNvSpPr>
          <p:nvPr>
            <p:ph type="sldNum" sz="quarter" idx="12"/>
          </p:nvPr>
        </p:nvSpPr>
        <p:spPr/>
        <p:txBody>
          <a:bodyPr/>
          <a:lstStyle/>
          <a:p>
            <a:pPr>
              <a:defRPr/>
            </a:pPr>
            <a:fld id="{457CFE63-7AEB-4098-9A6B-2C86BD2883A2}"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7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4" y="273051"/>
            <a:ext cx="6815666" cy="5853114"/>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文本占位符 3"/>
          <p:cNvSpPr>
            <a:spLocks noGrp="1"/>
          </p:cNvSpPr>
          <p:nvPr>
            <p:ph type="body" sz="half" idx="2"/>
          </p:nvPr>
        </p:nvSpPr>
        <p:spPr>
          <a:xfrm>
            <a:off x="609602" y="1435102"/>
            <a:ext cx="4011084" cy="46910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180595AC-0D7B-45DF-B30B-C61DF7E9D1EC}"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7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600" indent="0">
              <a:buNone/>
              <a:defRPr sz="37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r>
              <a:rPr lang="zh-CN" altLang="en-US"/>
              <a:t>单击图标添加图片</a:t>
            </a:r>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6B3C89D1-8B2F-4210-A9F7-24C70B6CC93F}"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80A77067-1B43-46DE-8EAC-49AD12DFB6A3}"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1" y="274638"/>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D3B650DE-C0FD-4A3D-B64D-B0F6C9759878}"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5" name="内容占位符 4"/>
          <p:cNvSpPr>
            <a:spLocks noGrp="1"/>
          </p:cNvSpPr>
          <p:nvPr>
            <p:ph sz="quarter" idx="10"/>
          </p:nvPr>
        </p:nvSpPr>
        <p:spPr>
          <a:xfrm>
            <a:off x="482349" y="1052513"/>
            <a:ext cx="11011515" cy="5472112"/>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1" cy="686182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标题和内容">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1" cy="686182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1"/>
            <a:ext cx="10363200" cy="1362075"/>
          </a:xfrm>
        </p:spPr>
        <p:txBody>
          <a:bodyPr anchor="t"/>
          <a:lstStyle>
            <a:lvl1pPr algn="l">
              <a:defRPr sz="53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a:defRPr/>
            </a:pPr>
            <a:endParaRPr lang="en-US" altLang="zh-CN">
              <a:solidFill>
                <a:srgbClr val="000000"/>
              </a:solidFill>
            </a:endParaRPr>
          </a:p>
        </p:txBody>
      </p:sp>
      <p:sp>
        <p:nvSpPr>
          <p:cNvPr id="5" name="页脚占位符 4"/>
          <p:cNvSpPr>
            <a:spLocks noGrp="1"/>
          </p:cNvSpPr>
          <p:nvPr>
            <p:ph type="ftr" sz="quarter" idx="11"/>
          </p:nvPr>
        </p:nvSpPr>
        <p:spPr/>
        <p:txBody>
          <a:body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FC5CF565-8308-4E64-9ED3-8974C2646614}"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1"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a:defRPr/>
            </a:pPr>
            <a:endParaRPr lang="en-US" altLang="zh-CN">
              <a:solidFill>
                <a:srgbClr val="000000"/>
              </a:solidFill>
            </a:endParaRPr>
          </a:p>
        </p:txBody>
      </p:sp>
      <p:sp>
        <p:nvSpPr>
          <p:cNvPr id="6" name="页脚占位符 5"/>
          <p:cNvSpPr>
            <a:spLocks noGrp="1"/>
          </p:cNvSpPr>
          <p:nvPr>
            <p:ph type="ftr" sz="quarter" idx="11"/>
          </p:nvPr>
        </p:nvSpPr>
        <p:spPr/>
        <p:txBody>
          <a:bodyPr/>
          <a:lstStyle/>
          <a:p>
            <a:pPr>
              <a:defRPr/>
            </a:pPr>
            <a:endParaRPr lang="en-US" altLang="zh-CN">
              <a:solidFill>
                <a:srgbClr val="000000"/>
              </a:solidFill>
            </a:endParaRPr>
          </a:p>
        </p:txBody>
      </p:sp>
      <p:sp>
        <p:nvSpPr>
          <p:cNvPr id="7" name="灯片编号占位符 6"/>
          <p:cNvSpPr>
            <a:spLocks noGrp="1"/>
          </p:cNvSpPr>
          <p:nvPr>
            <p:ph type="sldNum" sz="quarter" idx="12"/>
          </p:nvPr>
        </p:nvSpPr>
        <p:spPr/>
        <p:txBody>
          <a:bodyPr/>
          <a:lstStyle/>
          <a:p>
            <a:pPr>
              <a:defRPr/>
            </a:pPr>
            <a:fld id="{4D4C8667-BE20-4898-8ED1-20992472A50F}"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965" indent="0">
              <a:buNone/>
              <a:defRPr sz="2100" b="1"/>
            </a:lvl7pPr>
            <a:lvl8pPr marL="4265930" indent="0">
              <a:buNone/>
              <a:defRPr sz="2100" b="1"/>
            </a:lvl8pPr>
            <a:lvl9pPr marL="4875530" indent="0">
              <a:buNone/>
              <a:defRPr sz="21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965" indent="0">
              <a:buNone/>
              <a:defRPr sz="2100" b="1"/>
            </a:lvl7pPr>
            <a:lvl8pPr marL="4265930" indent="0">
              <a:buNone/>
              <a:defRPr sz="2100" b="1"/>
            </a:lvl8pPr>
            <a:lvl9pPr marL="4875530" indent="0">
              <a:buNone/>
              <a:defRPr sz="21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a:defRPr/>
            </a:pPr>
            <a:endParaRPr lang="en-US" altLang="zh-CN">
              <a:solidFill>
                <a:srgbClr val="000000"/>
              </a:solidFill>
            </a:endParaRPr>
          </a:p>
        </p:txBody>
      </p:sp>
      <p:sp>
        <p:nvSpPr>
          <p:cNvPr id="8" name="页脚占位符 7"/>
          <p:cNvSpPr>
            <a:spLocks noGrp="1"/>
          </p:cNvSpPr>
          <p:nvPr>
            <p:ph type="ftr" sz="quarter" idx="11"/>
          </p:nvPr>
        </p:nvSpPr>
        <p:spPr/>
        <p:txBody>
          <a:bodyPr/>
          <a:lstStyle/>
          <a:p>
            <a:pPr>
              <a:defRPr/>
            </a:pPr>
            <a:endParaRPr lang="en-US" altLang="zh-CN">
              <a:solidFill>
                <a:srgbClr val="000000"/>
              </a:solidFill>
            </a:endParaRPr>
          </a:p>
        </p:txBody>
      </p:sp>
      <p:sp>
        <p:nvSpPr>
          <p:cNvPr id="9" name="灯片编号占位符 8"/>
          <p:cNvSpPr>
            <a:spLocks noGrp="1"/>
          </p:cNvSpPr>
          <p:nvPr>
            <p:ph type="sldNum" sz="quarter" idx="12"/>
          </p:nvPr>
        </p:nvSpPr>
        <p:spPr/>
        <p:txBody>
          <a:bodyPr/>
          <a:lstStyle/>
          <a:p>
            <a:pPr>
              <a:defRPr/>
            </a:pPr>
            <a:fld id="{FD2E6FC5-6330-450C-8E42-075ABF80F523}"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altLang="zh-CN">
              <a:solidFill>
                <a:srgbClr val="000000"/>
              </a:solidFill>
            </a:endParaRPr>
          </a:p>
        </p:txBody>
      </p:sp>
      <p:sp>
        <p:nvSpPr>
          <p:cNvPr id="4" name="页脚占位符 3"/>
          <p:cNvSpPr>
            <a:spLocks noGrp="1"/>
          </p:cNvSpPr>
          <p:nvPr>
            <p:ph type="ftr" sz="quarter" idx="11"/>
          </p:nvPr>
        </p:nvSpPr>
        <p:spPr/>
        <p:txBody>
          <a:bodyPr/>
          <a:lstStyle/>
          <a:p>
            <a:pPr>
              <a:defRPr/>
            </a:pPr>
            <a:endParaRPr lang="en-US" altLang="zh-CN">
              <a:solidFill>
                <a:srgbClr val="000000"/>
              </a:solidFill>
            </a:endParaRPr>
          </a:p>
        </p:txBody>
      </p:sp>
      <p:sp>
        <p:nvSpPr>
          <p:cNvPr id="5" name="灯片编号占位符 4"/>
          <p:cNvSpPr>
            <a:spLocks noGrp="1"/>
          </p:cNvSpPr>
          <p:nvPr>
            <p:ph type="sldNum" sz="quarter" idx="12"/>
          </p:nvPr>
        </p:nvSpPr>
        <p:spPr/>
        <p:txBody>
          <a:bodyPr/>
          <a:lstStyle/>
          <a:p>
            <a:pPr>
              <a:defRPr/>
            </a:pPr>
            <a:fld id="{2305551F-C1AA-4727-BB58-9533522C069D}"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ltLang="zh-CN">
              <a:solidFill>
                <a:srgbClr val="000000"/>
              </a:solidFill>
            </a:endParaRPr>
          </a:p>
        </p:txBody>
      </p:sp>
      <p:sp>
        <p:nvSpPr>
          <p:cNvPr id="3" name="页脚占位符 2"/>
          <p:cNvSpPr>
            <a:spLocks noGrp="1"/>
          </p:cNvSpPr>
          <p:nvPr>
            <p:ph type="ftr" sz="quarter" idx="11"/>
          </p:nvPr>
        </p:nvSpPr>
        <p:spPr/>
        <p:txBody>
          <a:bodyPr/>
          <a:lstStyle/>
          <a:p>
            <a:pPr>
              <a:defRPr/>
            </a:pPr>
            <a:endParaRPr lang="en-US" altLang="zh-CN">
              <a:solidFill>
                <a:srgbClr val="000000"/>
              </a:solidFill>
            </a:endParaRPr>
          </a:p>
        </p:txBody>
      </p:sp>
      <p:sp>
        <p:nvSpPr>
          <p:cNvPr id="4" name="灯片编号占位符 3"/>
          <p:cNvSpPr>
            <a:spLocks noGrp="1"/>
          </p:cNvSpPr>
          <p:nvPr>
            <p:ph type="sldNum" sz="quarter" idx="12"/>
          </p:nvPr>
        </p:nvSpPr>
        <p:spPr/>
        <p:txBody>
          <a:bodyPr/>
          <a:lstStyle/>
          <a:p>
            <a:pPr>
              <a:defRPr/>
            </a:pPr>
            <a:fld id="{457CFE63-7AEB-4098-9A6B-2C86BD2883A2}" type="slidenum">
              <a:rPr lang="en-US" altLang="zh-CN" smtClean="0">
                <a:solidFill>
                  <a:srgbClr val="000000"/>
                </a:solidFill>
              </a:rPr>
            </a:fld>
            <a:endParaRPr lang="en-US" altLang="zh-CN">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5" Type="http://schemas.openxmlformats.org/officeDocument/2006/relationships/theme" Target="../theme/theme2.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矩形 15"/>
          <p:cNvSpPr/>
          <p:nvPr/>
        </p:nvSpPr>
        <p:spPr>
          <a:xfrm>
            <a:off x="8136890" y="390525"/>
            <a:ext cx="3318510" cy="374650"/>
          </a:xfrm>
          <a:prstGeom prst="rect">
            <a:avLst/>
          </a:prstGeom>
          <a:solidFill>
            <a:srgbClr val="3992DB"/>
          </a:solidFill>
          <a:ln>
            <a:noFill/>
          </a:ln>
        </p:spPr>
        <p:txBody>
          <a:bodyPr/>
          <a:lstStyle/>
          <a:p>
            <a:pPr lvl="0"/>
            <a:endParaRPr lang="zh-CN" altLang="en-US" sz="1800">
              <a:solidFill>
                <a:schemeClr val="tx1"/>
              </a:solidFill>
            </a:endParaRPr>
          </a:p>
        </p:txBody>
      </p:sp>
      <p:sp>
        <p:nvSpPr>
          <p:cNvPr id="15" name="矩形 14"/>
          <p:cNvSpPr/>
          <p:nvPr/>
        </p:nvSpPr>
        <p:spPr>
          <a:xfrm>
            <a:off x="11455644" y="390528"/>
            <a:ext cx="736356" cy="374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5DA2"/>
              </a:solidFill>
            </a:endParaRPr>
          </a:p>
        </p:txBody>
      </p:sp>
      <p:sp>
        <p:nvSpPr>
          <p:cNvPr id="2" name="标题占位符 1"/>
          <p:cNvSpPr>
            <a:spLocks noGrp="1"/>
          </p:cNvSpPr>
          <p:nvPr>
            <p:ph type="title"/>
          </p:nvPr>
        </p:nvSpPr>
        <p:spPr>
          <a:xfrm>
            <a:off x="1054784" y="374795"/>
            <a:ext cx="3974034" cy="390527"/>
          </a:xfrm>
          <a:prstGeom prst="rect">
            <a:avLst/>
          </a:prstGeom>
        </p:spPr>
        <p:txBody>
          <a:bodyPr vert="horz" lIns="121917" tIns="60958" rIns="121917" bIns="60958" rtlCol="0" anchor="ctr">
            <a:no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09601" y="1053287"/>
            <a:ext cx="10972800" cy="5072878"/>
          </a:xfrm>
          <a:prstGeom prst="rect">
            <a:avLst/>
          </a:prstGeom>
        </p:spPr>
        <p:txBody>
          <a:bodyPr vert="horz" lIns="121917" tIns="60958" rIns="121917" bIns="60958"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1" y="6356350"/>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fontAlgn="base">
              <a:spcBef>
                <a:spcPct val="0"/>
              </a:spcBef>
              <a:spcAft>
                <a:spcPct val="0"/>
              </a:spcAft>
              <a:defRPr/>
            </a:pPr>
            <a:endParaRPr kumimoji="1" lang="en-US" altLang="zh-CN">
              <a:solidFill>
                <a:srgbClr val="000000"/>
              </a:solidFill>
            </a:endParaRPr>
          </a:p>
        </p:txBody>
      </p:sp>
      <p:sp>
        <p:nvSpPr>
          <p:cNvPr id="5" name="页脚占位符 4"/>
          <p:cNvSpPr>
            <a:spLocks noGrp="1"/>
          </p:cNvSpPr>
          <p:nvPr>
            <p:ph type="ftr" sz="quarter" idx="3"/>
          </p:nvPr>
        </p:nvSpPr>
        <p:spPr>
          <a:xfrm>
            <a:off x="4165601" y="6356350"/>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algn="ctr" fontAlgn="base">
              <a:spcBef>
                <a:spcPct val="0"/>
              </a:spcBef>
              <a:spcAft>
                <a:spcPct val="0"/>
              </a:spcAft>
              <a:defRPr/>
            </a:pPr>
            <a:endParaRPr kumimoji="1" lang="en-US" altLang="zh-CN">
              <a:solidFill>
                <a:srgbClr val="000000"/>
              </a:solidFill>
            </a:endParaRPr>
          </a:p>
        </p:txBody>
      </p:sp>
      <p:sp>
        <p:nvSpPr>
          <p:cNvPr id="6" name="灯片编号占位符 5"/>
          <p:cNvSpPr>
            <a:spLocks noGrp="1"/>
          </p:cNvSpPr>
          <p:nvPr>
            <p:ph type="sldNum" sz="quarter" idx="4"/>
          </p:nvPr>
        </p:nvSpPr>
        <p:spPr>
          <a:xfrm>
            <a:off x="8737601" y="6356350"/>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fontAlgn="base">
              <a:spcBef>
                <a:spcPct val="0"/>
              </a:spcBef>
              <a:spcAft>
                <a:spcPct val="0"/>
              </a:spcAft>
              <a:defRPr/>
            </a:pPr>
            <a:fld id="{64DFF3B6-1D44-487A-8943-76EA30479C62}" type="slidenum">
              <a:rPr kumimoji="1" lang="en-US" altLang="zh-CN" smtClean="0">
                <a:solidFill>
                  <a:srgbClr val="000000"/>
                </a:solidFill>
              </a:rPr>
            </a:fld>
            <a:endParaRPr kumimoji="1" lang="en-US" altLang="zh-CN">
              <a:solidFill>
                <a:srgbClr val="000000"/>
              </a:solidFill>
            </a:endParaRPr>
          </a:p>
        </p:txBody>
      </p:sp>
      <p:cxnSp>
        <p:nvCxnSpPr>
          <p:cNvPr id="7" name="直接连接符 6"/>
          <p:cNvCxnSpPr/>
          <p:nvPr/>
        </p:nvCxnSpPr>
        <p:spPr>
          <a:xfrm>
            <a:off x="1007436" y="833864"/>
            <a:ext cx="1118456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bwMode="auto">
          <a:xfrm>
            <a:off x="431371" y="390528"/>
            <a:ext cx="520496" cy="274638"/>
            <a:chOff x="0" y="0"/>
            <a:chExt cx="1041399" cy="549275"/>
          </a:xfrm>
        </p:grpSpPr>
        <p:sp>
          <p:nvSpPr>
            <p:cNvPr id="9"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0"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1"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12" name="TextBox 15"/>
          <p:cNvSpPr txBox="1"/>
          <p:nvPr/>
        </p:nvSpPr>
        <p:spPr>
          <a:xfrm>
            <a:off x="11569320" y="297375"/>
            <a:ext cx="576139" cy="492324"/>
          </a:xfrm>
          <a:prstGeom prst="rect">
            <a:avLst/>
          </a:prstGeom>
          <a:noFill/>
        </p:spPr>
        <p:txBody>
          <a:bodyPr wrap="square" lIns="0" tIns="60944" rIns="0" bIns="60944" rtlCol="0">
            <a:spAutoFit/>
          </a:bodyPr>
          <a:lstStyle/>
          <a:p>
            <a:pPr algn="l"/>
            <a:fld id="{2EEF1883-7A0E-4F66-9932-E581691AD397}" type="slidenum">
              <a:rPr lang="zh-CN" altLang="en-US" sz="1600" b="0" smtClean="0">
                <a:solidFill>
                  <a:schemeClr val="bg1"/>
                </a:solidFill>
                <a:latin typeface="微软雅黑 Light" panose="020B0502040204020203" pitchFamily="34" charset="-122"/>
                <a:ea typeface="微软雅黑 Light" panose="020B0502040204020203" pitchFamily="34" charset="-122"/>
              </a:rPr>
            </a:fld>
            <a:r>
              <a:rPr lang="zh-CN" altLang="en-US" sz="2400" b="0" dirty="0">
                <a:solidFill>
                  <a:schemeClr val="bg1"/>
                </a:solidFill>
                <a:latin typeface="微软雅黑 Light" panose="020B0502040204020203" pitchFamily="34" charset="-122"/>
                <a:ea typeface="微软雅黑 Light" panose="020B0502040204020203" pitchFamily="34" charset="-122"/>
              </a:rPr>
              <a:t> </a:t>
            </a:r>
            <a:endParaRPr lang="zh-CN" altLang="en-US" sz="2400" b="0" dirty="0">
              <a:solidFill>
                <a:schemeClr val="bg1"/>
              </a:solidFill>
              <a:latin typeface="微软雅黑 Light" panose="020B0502040204020203" pitchFamily="34" charset="-122"/>
              <a:ea typeface="微软雅黑 Light" panose="020B0502040204020203" pitchFamily="34" charset="-122"/>
            </a:endParaRPr>
          </a:p>
        </p:txBody>
      </p:sp>
      <p:sp>
        <p:nvSpPr>
          <p:cNvPr id="14" name="标题占位符 1"/>
          <p:cNvSpPr txBox="1"/>
          <p:nvPr/>
        </p:nvSpPr>
        <p:spPr>
          <a:xfrm>
            <a:off x="8025765" y="374650"/>
            <a:ext cx="3408045" cy="390525"/>
          </a:xfrm>
          <a:prstGeom prst="rect">
            <a:avLst/>
          </a:prstGeom>
        </p:spPr>
        <p:txBody>
          <a:bodyPr vert="horz" lIns="121889" tIns="60944" rIns="121889" bIns="60944"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CN" altLang="en-US" sz="2000" dirty="0">
                <a:solidFill>
                  <a:schemeClr val="bg1"/>
                </a:solidFill>
              </a:rPr>
              <a:t>第</a:t>
            </a:r>
            <a:r>
              <a:rPr lang="en-US" altLang="zh-CN" sz="2000" dirty="0">
                <a:solidFill>
                  <a:schemeClr val="bg1"/>
                </a:solidFill>
              </a:rPr>
              <a:t>3</a:t>
            </a:r>
            <a:r>
              <a:rPr lang="zh-CN" altLang="en-US" sz="2000" dirty="0">
                <a:solidFill>
                  <a:schemeClr val="bg1"/>
                </a:solidFill>
              </a:rPr>
              <a:t>章</a:t>
            </a:r>
            <a:r>
              <a:rPr lang="en-US" altLang="zh-CN" sz="2000" dirty="0">
                <a:solidFill>
                  <a:schemeClr val="bg1"/>
                </a:solidFill>
              </a:rPr>
              <a:t>  </a:t>
            </a:r>
            <a:r>
              <a:rPr lang="zh-CN" altLang="en-US" sz="2000" dirty="0">
                <a:solidFill>
                  <a:schemeClr val="bg1"/>
                </a:solidFill>
              </a:rPr>
              <a:t>新媒体营销策略</a:t>
            </a:r>
            <a:endParaRPr lang="zh-CN" altLang="en-US" sz="2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990600" indent="-3810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5233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21329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7425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矩形 15"/>
          <p:cNvSpPr/>
          <p:nvPr/>
        </p:nvSpPr>
        <p:spPr>
          <a:xfrm>
            <a:off x="8136890" y="390525"/>
            <a:ext cx="3318510" cy="374650"/>
          </a:xfrm>
          <a:prstGeom prst="rect">
            <a:avLst/>
          </a:prstGeom>
          <a:solidFill>
            <a:srgbClr val="3992DB"/>
          </a:solidFill>
          <a:ln>
            <a:noFill/>
          </a:ln>
        </p:spPr>
        <p:txBody>
          <a:bodyPr/>
          <a:lstStyle/>
          <a:p>
            <a:pPr lvl="0"/>
            <a:endParaRPr lang="zh-CN" altLang="en-US" sz="1800">
              <a:solidFill>
                <a:schemeClr val="tx1"/>
              </a:solidFill>
            </a:endParaRPr>
          </a:p>
        </p:txBody>
      </p:sp>
      <p:sp>
        <p:nvSpPr>
          <p:cNvPr id="15" name="矩形 14"/>
          <p:cNvSpPr/>
          <p:nvPr/>
        </p:nvSpPr>
        <p:spPr>
          <a:xfrm>
            <a:off x="11455644" y="390528"/>
            <a:ext cx="736356" cy="3747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5DA2"/>
              </a:solidFill>
            </a:endParaRPr>
          </a:p>
        </p:txBody>
      </p:sp>
      <p:sp>
        <p:nvSpPr>
          <p:cNvPr id="2" name="标题占位符 1"/>
          <p:cNvSpPr>
            <a:spLocks noGrp="1"/>
          </p:cNvSpPr>
          <p:nvPr>
            <p:ph type="title"/>
          </p:nvPr>
        </p:nvSpPr>
        <p:spPr>
          <a:xfrm>
            <a:off x="1054784" y="374795"/>
            <a:ext cx="3974034" cy="390527"/>
          </a:xfrm>
          <a:prstGeom prst="rect">
            <a:avLst/>
          </a:prstGeom>
        </p:spPr>
        <p:txBody>
          <a:bodyPr vert="horz" lIns="121917" tIns="60958" rIns="121917" bIns="60958" rtlCol="0" anchor="ctr">
            <a:no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09601" y="1053287"/>
            <a:ext cx="10972800" cy="5072878"/>
          </a:xfrm>
          <a:prstGeom prst="rect">
            <a:avLst/>
          </a:prstGeom>
        </p:spPr>
        <p:txBody>
          <a:bodyPr vert="horz" lIns="121917" tIns="60958" rIns="121917" bIns="60958"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1" y="6356350"/>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fontAlgn="base">
              <a:spcBef>
                <a:spcPct val="0"/>
              </a:spcBef>
              <a:spcAft>
                <a:spcPct val="0"/>
              </a:spcAft>
              <a:defRPr/>
            </a:pPr>
            <a:endParaRPr kumimoji="1" lang="en-US" altLang="zh-CN">
              <a:solidFill>
                <a:srgbClr val="000000"/>
              </a:solidFill>
            </a:endParaRPr>
          </a:p>
        </p:txBody>
      </p:sp>
      <p:sp>
        <p:nvSpPr>
          <p:cNvPr id="5" name="页脚占位符 4"/>
          <p:cNvSpPr>
            <a:spLocks noGrp="1"/>
          </p:cNvSpPr>
          <p:nvPr>
            <p:ph type="ftr" sz="quarter" idx="3"/>
          </p:nvPr>
        </p:nvSpPr>
        <p:spPr>
          <a:xfrm>
            <a:off x="4165601" y="6356350"/>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algn="ctr" fontAlgn="base">
              <a:spcBef>
                <a:spcPct val="0"/>
              </a:spcBef>
              <a:spcAft>
                <a:spcPct val="0"/>
              </a:spcAft>
              <a:defRPr/>
            </a:pPr>
            <a:endParaRPr kumimoji="1" lang="en-US" altLang="zh-CN">
              <a:solidFill>
                <a:srgbClr val="000000"/>
              </a:solidFill>
            </a:endParaRPr>
          </a:p>
        </p:txBody>
      </p:sp>
      <p:sp>
        <p:nvSpPr>
          <p:cNvPr id="6" name="灯片编号占位符 5"/>
          <p:cNvSpPr>
            <a:spLocks noGrp="1"/>
          </p:cNvSpPr>
          <p:nvPr>
            <p:ph type="sldNum" sz="quarter" idx="4"/>
          </p:nvPr>
        </p:nvSpPr>
        <p:spPr>
          <a:xfrm>
            <a:off x="8737601" y="6356350"/>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fontAlgn="base">
              <a:spcBef>
                <a:spcPct val="0"/>
              </a:spcBef>
              <a:spcAft>
                <a:spcPct val="0"/>
              </a:spcAft>
              <a:defRPr/>
            </a:pPr>
            <a:fld id="{64DFF3B6-1D44-487A-8943-76EA30479C62}" type="slidenum">
              <a:rPr kumimoji="1" lang="en-US" altLang="zh-CN" smtClean="0">
                <a:solidFill>
                  <a:srgbClr val="000000"/>
                </a:solidFill>
              </a:rPr>
            </a:fld>
            <a:endParaRPr kumimoji="1" lang="en-US" altLang="zh-CN">
              <a:solidFill>
                <a:srgbClr val="000000"/>
              </a:solidFill>
            </a:endParaRPr>
          </a:p>
        </p:txBody>
      </p:sp>
      <p:cxnSp>
        <p:nvCxnSpPr>
          <p:cNvPr id="7" name="直接连接符 6"/>
          <p:cNvCxnSpPr/>
          <p:nvPr/>
        </p:nvCxnSpPr>
        <p:spPr>
          <a:xfrm>
            <a:off x="1007436" y="833864"/>
            <a:ext cx="1118456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bwMode="auto">
          <a:xfrm>
            <a:off x="431371" y="390528"/>
            <a:ext cx="520496" cy="274638"/>
            <a:chOff x="0" y="0"/>
            <a:chExt cx="1041399" cy="549275"/>
          </a:xfrm>
        </p:grpSpPr>
        <p:sp>
          <p:nvSpPr>
            <p:cNvPr id="9"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0"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1"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12" name="TextBox 15"/>
          <p:cNvSpPr txBox="1"/>
          <p:nvPr/>
        </p:nvSpPr>
        <p:spPr>
          <a:xfrm>
            <a:off x="11569320" y="297375"/>
            <a:ext cx="576139" cy="492324"/>
          </a:xfrm>
          <a:prstGeom prst="rect">
            <a:avLst/>
          </a:prstGeom>
          <a:noFill/>
        </p:spPr>
        <p:txBody>
          <a:bodyPr wrap="square" lIns="0" tIns="60944" rIns="0" bIns="60944" rtlCol="0">
            <a:spAutoFit/>
          </a:bodyPr>
          <a:lstStyle/>
          <a:p>
            <a:pPr algn="l"/>
            <a:fld id="{2EEF1883-7A0E-4F66-9932-E581691AD397}" type="slidenum">
              <a:rPr lang="zh-CN" altLang="en-US" sz="1600" b="0" smtClean="0">
                <a:solidFill>
                  <a:schemeClr val="bg1"/>
                </a:solidFill>
                <a:latin typeface="微软雅黑 Light" panose="020B0502040204020203" pitchFamily="34" charset="-122"/>
                <a:ea typeface="微软雅黑 Light" panose="020B0502040204020203" pitchFamily="34" charset="-122"/>
              </a:rPr>
            </a:fld>
            <a:r>
              <a:rPr lang="zh-CN" altLang="en-US" sz="2400" b="0" dirty="0">
                <a:solidFill>
                  <a:schemeClr val="bg1"/>
                </a:solidFill>
                <a:latin typeface="微软雅黑 Light" panose="020B0502040204020203" pitchFamily="34" charset="-122"/>
                <a:ea typeface="微软雅黑 Light" panose="020B0502040204020203" pitchFamily="34" charset="-122"/>
              </a:rPr>
              <a:t> </a:t>
            </a:r>
            <a:endParaRPr lang="zh-CN" altLang="en-US" sz="2400" b="0" dirty="0">
              <a:solidFill>
                <a:schemeClr val="bg1"/>
              </a:solidFill>
              <a:latin typeface="微软雅黑 Light" panose="020B0502040204020203" pitchFamily="34" charset="-122"/>
              <a:ea typeface="微软雅黑 Light" panose="020B0502040204020203" pitchFamily="34" charset="-122"/>
            </a:endParaRPr>
          </a:p>
        </p:txBody>
      </p:sp>
      <p:sp>
        <p:nvSpPr>
          <p:cNvPr id="14" name="标题占位符 1"/>
          <p:cNvSpPr txBox="1"/>
          <p:nvPr/>
        </p:nvSpPr>
        <p:spPr>
          <a:xfrm>
            <a:off x="8025765" y="374650"/>
            <a:ext cx="3408045" cy="390525"/>
          </a:xfrm>
          <a:prstGeom prst="rect">
            <a:avLst/>
          </a:prstGeom>
        </p:spPr>
        <p:txBody>
          <a:bodyPr vert="horz" lIns="121889" tIns="60944" rIns="121889" bIns="60944"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CN" altLang="en-US" sz="2000" dirty="0">
                <a:solidFill>
                  <a:schemeClr val="bg1"/>
                </a:solidFill>
              </a:rPr>
              <a:t>第</a:t>
            </a:r>
            <a:r>
              <a:rPr lang="en-US" altLang="zh-CN" sz="2000" dirty="0">
                <a:solidFill>
                  <a:schemeClr val="bg1"/>
                </a:solidFill>
              </a:rPr>
              <a:t>3</a:t>
            </a:r>
            <a:r>
              <a:rPr lang="zh-CN" altLang="en-US" sz="2000" dirty="0">
                <a:solidFill>
                  <a:schemeClr val="bg1"/>
                </a:solidFill>
              </a:rPr>
              <a:t>章</a:t>
            </a:r>
            <a:r>
              <a:rPr lang="en-US" altLang="zh-CN" sz="2000" dirty="0">
                <a:solidFill>
                  <a:schemeClr val="bg1"/>
                </a:solidFill>
              </a:rPr>
              <a:t>  </a:t>
            </a:r>
            <a:r>
              <a:rPr lang="zh-CN" altLang="en-US" sz="2000" dirty="0">
                <a:solidFill>
                  <a:schemeClr val="bg1"/>
                </a:solidFill>
              </a:rPr>
              <a:t>新媒体营销策略</a:t>
            </a:r>
            <a:endParaRPr lang="zh-CN" altLang="en-US" sz="2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990600" indent="-3810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5233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21329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742565" indent="-304800" algn="l" defTabSz="12192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3" Type="http://schemas.openxmlformats.org/officeDocument/2006/relationships/slideLayout" Target="../slideLayouts/slideLayout22.xml"/><Relationship Id="rId12" Type="http://schemas.openxmlformats.org/officeDocument/2006/relationships/tags" Target="../tags/tag161.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tags" Target="../tags/tag1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1" Type="http://schemas.openxmlformats.org/officeDocument/2006/relationships/notesSlide" Target="../notesSlides/notesSlide4.xml"/><Relationship Id="rId40" Type="http://schemas.openxmlformats.org/officeDocument/2006/relationships/slideLayout" Target="../slideLayouts/slideLayout17.xml"/><Relationship Id="rId4" Type="http://schemas.openxmlformats.org/officeDocument/2006/relationships/tags" Target="../tags/tag165.xml"/><Relationship Id="rId39" Type="http://schemas.openxmlformats.org/officeDocument/2006/relationships/tags" Target="../tags/tag200.xml"/><Relationship Id="rId38" Type="http://schemas.openxmlformats.org/officeDocument/2006/relationships/tags" Target="../tags/tag199.xml"/><Relationship Id="rId37" Type="http://schemas.openxmlformats.org/officeDocument/2006/relationships/tags" Target="../tags/tag198.xml"/><Relationship Id="rId36" Type="http://schemas.openxmlformats.org/officeDocument/2006/relationships/tags" Target="../tags/tag197.xml"/><Relationship Id="rId35" Type="http://schemas.openxmlformats.org/officeDocument/2006/relationships/tags" Target="../tags/tag196.xml"/><Relationship Id="rId34" Type="http://schemas.openxmlformats.org/officeDocument/2006/relationships/tags" Target="../tags/tag195.xml"/><Relationship Id="rId33" Type="http://schemas.openxmlformats.org/officeDocument/2006/relationships/tags" Target="../tags/tag194.xml"/><Relationship Id="rId32" Type="http://schemas.openxmlformats.org/officeDocument/2006/relationships/tags" Target="../tags/tag193.xml"/><Relationship Id="rId31" Type="http://schemas.openxmlformats.org/officeDocument/2006/relationships/tags" Target="../tags/tag192.xml"/><Relationship Id="rId30" Type="http://schemas.openxmlformats.org/officeDocument/2006/relationships/tags" Target="../tags/tag191.xml"/><Relationship Id="rId3" Type="http://schemas.openxmlformats.org/officeDocument/2006/relationships/tags" Target="../tags/tag164.xml"/><Relationship Id="rId29" Type="http://schemas.openxmlformats.org/officeDocument/2006/relationships/tags" Target="../tags/tag190.xml"/><Relationship Id="rId28" Type="http://schemas.openxmlformats.org/officeDocument/2006/relationships/tags" Target="../tags/tag189.xml"/><Relationship Id="rId27" Type="http://schemas.openxmlformats.org/officeDocument/2006/relationships/tags" Target="../tags/tag188.xml"/><Relationship Id="rId26" Type="http://schemas.openxmlformats.org/officeDocument/2006/relationships/tags" Target="../tags/tag187.xml"/><Relationship Id="rId25" Type="http://schemas.openxmlformats.org/officeDocument/2006/relationships/tags" Target="../tags/tag186.xml"/><Relationship Id="rId24" Type="http://schemas.openxmlformats.org/officeDocument/2006/relationships/tags" Target="../tags/tag185.xml"/><Relationship Id="rId23" Type="http://schemas.openxmlformats.org/officeDocument/2006/relationships/tags" Target="../tags/tag184.xml"/><Relationship Id="rId22" Type="http://schemas.openxmlformats.org/officeDocument/2006/relationships/tags" Target="../tags/tag183.xml"/><Relationship Id="rId21" Type="http://schemas.openxmlformats.org/officeDocument/2006/relationships/tags" Target="../tags/tag182.xml"/><Relationship Id="rId20" Type="http://schemas.openxmlformats.org/officeDocument/2006/relationships/tags" Target="../tags/tag181.xml"/><Relationship Id="rId2" Type="http://schemas.openxmlformats.org/officeDocument/2006/relationships/tags" Target="../tags/tag163.xml"/><Relationship Id="rId19" Type="http://schemas.openxmlformats.org/officeDocument/2006/relationships/tags" Target="../tags/tag180.xml"/><Relationship Id="rId18" Type="http://schemas.openxmlformats.org/officeDocument/2006/relationships/tags" Target="../tags/tag179.xml"/><Relationship Id="rId17" Type="http://schemas.openxmlformats.org/officeDocument/2006/relationships/tags" Target="../tags/tag178.xml"/><Relationship Id="rId16" Type="http://schemas.openxmlformats.org/officeDocument/2006/relationships/tags" Target="../tags/tag177.xml"/><Relationship Id="rId15" Type="http://schemas.openxmlformats.org/officeDocument/2006/relationships/tags" Target="../tags/tag176.xml"/><Relationship Id="rId14" Type="http://schemas.openxmlformats.org/officeDocument/2006/relationships/tags" Target="../tags/tag175.xml"/><Relationship Id="rId13" Type="http://schemas.openxmlformats.org/officeDocument/2006/relationships/tags" Target="../tags/tag174.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tags" Target="../tags/tag1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tags" Target="../tags/tag208.xml"/><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1" Type="http://schemas.openxmlformats.org/officeDocument/2006/relationships/notesSlide" Target="../notesSlides/notesSlide5.xml"/><Relationship Id="rId40" Type="http://schemas.openxmlformats.org/officeDocument/2006/relationships/slideLayout" Target="../slideLayouts/slideLayout17.xml"/><Relationship Id="rId4" Type="http://schemas.openxmlformats.org/officeDocument/2006/relationships/tags" Target="../tags/tag204.xml"/><Relationship Id="rId39" Type="http://schemas.openxmlformats.org/officeDocument/2006/relationships/tags" Target="../tags/tag239.xml"/><Relationship Id="rId38" Type="http://schemas.openxmlformats.org/officeDocument/2006/relationships/tags" Target="../tags/tag238.xml"/><Relationship Id="rId37" Type="http://schemas.openxmlformats.org/officeDocument/2006/relationships/tags" Target="../tags/tag237.xml"/><Relationship Id="rId36" Type="http://schemas.openxmlformats.org/officeDocument/2006/relationships/tags" Target="../tags/tag236.xml"/><Relationship Id="rId35" Type="http://schemas.openxmlformats.org/officeDocument/2006/relationships/tags" Target="../tags/tag235.xml"/><Relationship Id="rId34" Type="http://schemas.openxmlformats.org/officeDocument/2006/relationships/tags" Target="../tags/tag234.xml"/><Relationship Id="rId33" Type="http://schemas.openxmlformats.org/officeDocument/2006/relationships/tags" Target="../tags/tag233.xml"/><Relationship Id="rId32" Type="http://schemas.openxmlformats.org/officeDocument/2006/relationships/tags" Target="../tags/tag232.xml"/><Relationship Id="rId31" Type="http://schemas.openxmlformats.org/officeDocument/2006/relationships/tags" Target="../tags/tag231.xml"/><Relationship Id="rId30" Type="http://schemas.openxmlformats.org/officeDocument/2006/relationships/tags" Target="../tags/tag230.xml"/><Relationship Id="rId3" Type="http://schemas.openxmlformats.org/officeDocument/2006/relationships/tags" Target="../tags/tag203.xml"/><Relationship Id="rId29" Type="http://schemas.openxmlformats.org/officeDocument/2006/relationships/tags" Target="../tags/tag229.xml"/><Relationship Id="rId28" Type="http://schemas.openxmlformats.org/officeDocument/2006/relationships/tags" Target="../tags/tag228.xml"/><Relationship Id="rId27" Type="http://schemas.openxmlformats.org/officeDocument/2006/relationships/tags" Target="../tags/tag227.xml"/><Relationship Id="rId26" Type="http://schemas.openxmlformats.org/officeDocument/2006/relationships/tags" Target="../tags/tag226.xml"/><Relationship Id="rId25" Type="http://schemas.openxmlformats.org/officeDocument/2006/relationships/tags" Target="../tags/tag225.xml"/><Relationship Id="rId24" Type="http://schemas.openxmlformats.org/officeDocument/2006/relationships/tags" Target="../tags/tag224.xml"/><Relationship Id="rId23" Type="http://schemas.openxmlformats.org/officeDocument/2006/relationships/tags" Target="../tags/tag223.xml"/><Relationship Id="rId22" Type="http://schemas.openxmlformats.org/officeDocument/2006/relationships/tags" Target="../tags/tag222.xml"/><Relationship Id="rId21" Type="http://schemas.openxmlformats.org/officeDocument/2006/relationships/tags" Target="../tags/tag221.xml"/><Relationship Id="rId20" Type="http://schemas.openxmlformats.org/officeDocument/2006/relationships/tags" Target="../tags/tag220.xml"/><Relationship Id="rId2" Type="http://schemas.openxmlformats.org/officeDocument/2006/relationships/tags" Target="../tags/tag202.xml"/><Relationship Id="rId19" Type="http://schemas.openxmlformats.org/officeDocument/2006/relationships/tags" Target="../tags/tag219.xml"/><Relationship Id="rId18" Type="http://schemas.openxmlformats.org/officeDocument/2006/relationships/tags" Target="../tags/tag218.xml"/><Relationship Id="rId17" Type="http://schemas.openxmlformats.org/officeDocument/2006/relationships/tags" Target="../tags/tag217.xml"/><Relationship Id="rId16" Type="http://schemas.openxmlformats.org/officeDocument/2006/relationships/tags" Target="../tags/tag216.xml"/><Relationship Id="rId15" Type="http://schemas.openxmlformats.org/officeDocument/2006/relationships/tags" Target="../tags/tag215.xml"/><Relationship Id="rId14" Type="http://schemas.openxmlformats.org/officeDocument/2006/relationships/tags" Target="../tags/tag214.xml"/><Relationship Id="rId13" Type="http://schemas.openxmlformats.org/officeDocument/2006/relationships/tags" Target="../tags/tag213.xml"/><Relationship Id="rId12" Type="http://schemas.openxmlformats.org/officeDocument/2006/relationships/tags" Target="../tags/tag212.xml"/><Relationship Id="rId11" Type="http://schemas.openxmlformats.org/officeDocument/2006/relationships/tags" Target="../tags/tag211.xml"/><Relationship Id="rId10" Type="http://schemas.openxmlformats.org/officeDocument/2006/relationships/tags" Target="../tags/tag210.xml"/><Relationship Id="rId1" Type="http://schemas.openxmlformats.org/officeDocument/2006/relationships/tags" Target="../tags/tag201.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1" Type="http://schemas.openxmlformats.org/officeDocument/2006/relationships/notesSlide" Target="../notesSlides/notesSlide2.xml"/><Relationship Id="rId40" Type="http://schemas.openxmlformats.org/officeDocument/2006/relationships/slideLayout" Target="../slideLayouts/slideLayout3.xml"/><Relationship Id="rId4" Type="http://schemas.openxmlformats.org/officeDocument/2006/relationships/tags" Target="../tags/tag4.xml"/><Relationship Id="rId39" Type="http://schemas.openxmlformats.org/officeDocument/2006/relationships/tags" Target="../tags/tag39.xml"/><Relationship Id="rId38" Type="http://schemas.openxmlformats.org/officeDocument/2006/relationships/tags" Target="../tags/tag38.xml"/><Relationship Id="rId37" Type="http://schemas.openxmlformats.org/officeDocument/2006/relationships/tags" Target="../tags/tag37.xml"/><Relationship Id="rId36" Type="http://schemas.openxmlformats.org/officeDocument/2006/relationships/tags" Target="../tags/tag36.xml"/><Relationship Id="rId35" Type="http://schemas.openxmlformats.org/officeDocument/2006/relationships/tags" Target="../tags/tag35.xml"/><Relationship Id="rId34" Type="http://schemas.openxmlformats.org/officeDocument/2006/relationships/tags" Target="../tags/tag34.xml"/><Relationship Id="rId33" Type="http://schemas.openxmlformats.org/officeDocument/2006/relationships/tags" Target="../tags/tag33.xml"/><Relationship Id="rId32" Type="http://schemas.openxmlformats.org/officeDocument/2006/relationships/tags" Target="../tags/tag32.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tags" Target="../tags/tag247.xml"/><Relationship Id="rId7" Type="http://schemas.openxmlformats.org/officeDocument/2006/relationships/tags" Target="../tags/tag246.xml"/><Relationship Id="rId6" Type="http://schemas.openxmlformats.org/officeDocument/2006/relationships/tags" Target="../tags/tag245.xml"/><Relationship Id="rId5" Type="http://schemas.openxmlformats.org/officeDocument/2006/relationships/tags" Target="../tags/tag244.xml"/><Relationship Id="rId41" Type="http://schemas.openxmlformats.org/officeDocument/2006/relationships/notesSlide" Target="../notesSlides/notesSlide6.xml"/><Relationship Id="rId40" Type="http://schemas.openxmlformats.org/officeDocument/2006/relationships/slideLayout" Target="../slideLayouts/slideLayout17.xml"/><Relationship Id="rId4" Type="http://schemas.openxmlformats.org/officeDocument/2006/relationships/tags" Target="../tags/tag243.xml"/><Relationship Id="rId39" Type="http://schemas.openxmlformats.org/officeDocument/2006/relationships/tags" Target="../tags/tag278.xml"/><Relationship Id="rId38" Type="http://schemas.openxmlformats.org/officeDocument/2006/relationships/tags" Target="../tags/tag277.xml"/><Relationship Id="rId37" Type="http://schemas.openxmlformats.org/officeDocument/2006/relationships/tags" Target="../tags/tag276.xml"/><Relationship Id="rId36" Type="http://schemas.openxmlformats.org/officeDocument/2006/relationships/tags" Target="../tags/tag275.xml"/><Relationship Id="rId35" Type="http://schemas.openxmlformats.org/officeDocument/2006/relationships/tags" Target="../tags/tag274.xml"/><Relationship Id="rId34" Type="http://schemas.openxmlformats.org/officeDocument/2006/relationships/tags" Target="../tags/tag273.xml"/><Relationship Id="rId33" Type="http://schemas.openxmlformats.org/officeDocument/2006/relationships/tags" Target="../tags/tag272.xml"/><Relationship Id="rId32" Type="http://schemas.openxmlformats.org/officeDocument/2006/relationships/tags" Target="../tags/tag271.xml"/><Relationship Id="rId31" Type="http://schemas.openxmlformats.org/officeDocument/2006/relationships/tags" Target="../tags/tag270.xml"/><Relationship Id="rId30" Type="http://schemas.openxmlformats.org/officeDocument/2006/relationships/tags" Target="../tags/tag269.xml"/><Relationship Id="rId3" Type="http://schemas.openxmlformats.org/officeDocument/2006/relationships/tags" Target="../tags/tag242.xml"/><Relationship Id="rId29" Type="http://schemas.openxmlformats.org/officeDocument/2006/relationships/tags" Target="../tags/tag268.xml"/><Relationship Id="rId28" Type="http://schemas.openxmlformats.org/officeDocument/2006/relationships/tags" Target="../tags/tag267.xml"/><Relationship Id="rId27" Type="http://schemas.openxmlformats.org/officeDocument/2006/relationships/tags" Target="../tags/tag266.xml"/><Relationship Id="rId26" Type="http://schemas.openxmlformats.org/officeDocument/2006/relationships/tags" Target="../tags/tag265.xml"/><Relationship Id="rId25" Type="http://schemas.openxmlformats.org/officeDocument/2006/relationships/tags" Target="../tags/tag264.xml"/><Relationship Id="rId24" Type="http://schemas.openxmlformats.org/officeDocument/2006/relationships/tags" Target="../tags/tag263.xml"/><Relationship Id="rId23" Type="http://schemas.openxmlformats.org/officeDocument/2006/relationships/tags" Target="../tags/tag262.xml"/><Relationship Id="rId22" Type="http://schemas.openxmlformats.org/officeDocument/2006/relationships/tags" Target="../tags/tag261.xml"/><Relationship Id="rId21" Type="http://schemas.openxmlformats.org/officeDocument/2006/relationships/tags" Target="../tags/tag260.xml"/><Relationship Id="rId20" Type="http://schemas.openxmlformats.org/officeDocument/2006/relationships/tags" Target="../tags/tag259.xml"/><Relationship Id="rId2" Type="http://schemas.openxmlformats.org/officeDocument/2006/relationships/tags" Target="../tags/tag241.xml"/><Relationship Id="rId19" Type="http://schemas.openxmlformats.org/officeDocument/2006/relationships/tags" Target="../tags/tag258.xml"/><Relationship Id="rId18" Type="http://schemas.openxmlformats.org/officeDocument/2006/relationships/tags" Target="../tags/tag257.xml"/><Relationship Id="rId17" Type="http://schemas.openxmlformats.org/officeDocument/2006/relationships/tags" Target="../tags/tag256.xml"/><Relationship Id="rId16" Type="http://schemas.openxmlformats.org/officeDocument/2006/relationships/tags" Target="../tags/tag255.xml"/><Relationship Id="rId15" Type="http://schemas.openxmlformats.org/officeDocument/2006/relationships/tags" Target="../tags/tag254.xml"/><Relationship Id="rId14" Type="http://schemas.openxmlformats.org/officeDocument/2006/relationships/tags" Target="../tags/tag253.xml"/><Relationship Id="rId13" Type="http://schemas.openxmlformats.org/officeDocument/2006/relationships/tags" Target="../tags/tag252.xml"/><Relationship Id="rId12" Type="http://schemas.openxmlformats.org/officeDocument/2006/relationships/tags" Target="../tags/tag251.xml"/><Relationship Id="rId11" Type="http://schemas.openxmlformats.org/officeDocument/2006/relationships/tags" Target="../tags/tag250.xml"/><Relationship Id="rId10" Type="http://schemas.openxmlformats.org/officeDocument/2006/relationships/tags" Target="../tags/tag249.xml"/><Relationship Id="rId1" Type="http://schemas.openxmlformats.org/officeDocument/2006/relationships/tags" Target="../tags/tag240.xml"/></Relationships>
</file>

<file path=ppt/slides/_rels/slide26.xml.rels><?xml version="1.0" encoding="UTF-8" standalone="yes"?>
<Relationships xmlns="http://schemas.openxmlformats.org/package/2006/relationships"><Relationship Id="rId9" Type="http://schemas.openxmlformats.org/officeDocument/2006/relationships/tags" Target="../tags/tag287.xml"/><Relationship Id="rId8" Type="http://schemas.openxmlformats.org/officeDocument/2006/relationships/tags" Target="../tags/tag286.xml"/><Relationship Id="rId7" Type="http://schemas.openxmlformats.org/officeDocument/2006/relationships/tags" Target="../tags/tag285.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tags" Target="../tags/tag280.xml"/><Relationship Id="rId10" Type="http://schemas.openxmlformats.org/officeDocument/2006/relationships/slideLayout" Target="../slideLayouts/slideLayout22.xml"/><Relationship Id="rId1" Type="http://schemas.openxmlformats.org/officeDocument/2006/relationships/tags" Target="../tags/tag279.xm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tags" Target="../tags/tag295.xml"/><Relationship Id="rId7" Type="http://schemas.openxmlformats.org/officeDocument/2006/relationships/tags" Target="../tags/tag294.xml"/><Relationship Id="rId6" Type="http://schemas.openxmlformats.org/officeDocument/2006/relationships/tags" Target="../tags/tag293.xml"/><Relationship Id="rId5" Type="http://schemas.openxmlformats.org/officeDocument/2006/relationships/tags" Target="../tags/tag292.xml"/><Relationship Id="rId4" Type="http://schemas.openxmlformats.org/officeDocument/2006/relationships/tags" Target="../tags/tag291.xml"/><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9" Type="http://schemas.openxmlformats.org/officeDocument/2006/relationships/tags" Target="../tags/tag304.xml"/><Relationship Id="rId8" Type="http://schemas.openxmlformats.org/officeDocument/2006/relationships/tags" Target="../tags/tag303.xml"/><Relationship Id="rId7" Type="http://schemas.openxmlformats.org/officeDocument/2006/relationships/tags" Target="../tags/tag302.xml"/><Relationship Id="rId6" Type="http://schemas.openxmlformats.org/officeDocument/2006/relationships/tags" Target="../tags/tag301.xml"/><Relationship Id="rId5" Type="http://schemas.openxmlformats.org/officeDocument/2006/relationships/tags" Target="../tags/tag300.xml"/><Relationship Id="rId4" Type="http://schemas.openxmlformats.org/officeDocument/2006/relationships/tags" Target="../tags/tag299.xml"/><Relationship Id="rId3" Type="http://schemas.openxmlformats.org/officeDocument/2006/relationships/tags" Target="../tags/tag298.xml"/><Relationship Id="rId25" Type="http://schemas.openxmlformats.org/officeDocument/2006/relationships/slideLayout" Target="../slideLayouts/slideLayout22.xml"/><Relationship Id="rId24" Type="http://schemas.openxmlformats.org/officeDocument/2006/relationships/tags" Target="../tags/tag319.xml"/><Relationship Id="rId23" Type="http://schemas.openxmlformats.org/officeDocument/2006/relationships/tags" Target="../tags/tag318.xml"/><Relationship Id="rId22" Type="http://schemas.openxmlformats.org/officeDocument/2006/relationships/tags" Target="../tags/tag317.xml"/><Relationship Id="rId21" Type="http://schemas.openxmlformats.org/officeDocument/2006/relationships/tags" Target="../tags/tag316.xml"/><Relationship Id="rId20" Type="http://schemas.openxmlformats.org/officeDocument/2006/relationships/tags" Target="../tags/tag315.xml"/><Relationship Id="rId2" Type="http://schemas.openxmlformats.org/officeDocument/2006/relationships/tags" Target="../tags/tag297.xml"/><Relationship Id="rId19" Type="http://schemas.openxmlformats.org/officeDocument/2006/relationships/tags" Target="../tags/tag314.xml"/><Relationship Id="rId18" Type="http://schemas.openxmlformats.org/officeDocument/2006/relationships/tags" Target="../tags/tag313.xml"/><Relationship Id="rId17" Type="http://schemas.openxmlformats.org/officeDocument/2006/relationships/tags" Target="../tags/tag312.xml"/><Relationship Id="rId16" Type="http://schemas.openxmlformats.org/officeDocument/2006/relationships/tags" Target="../tags/tag311.xml"/><Relationship Id="rId15" Type="http://schemas.openxmlformats.org/officeDocument/2006/relationships/tags" Target="../tags/tag310.xml"/><Relationship Id="rId14" Type="http://schemas.openxmlformats.org/officeDocument/2006/relationships/tags" Target="../tags/tag309.xml"/><Relationship Id="rId13" Type="http://schemas.openxmlformats.org/officeDocument/2006/relationships/tags" Target="../tags/tag308.xml"/><Relationship Id="rId12" Type="http://schemas.openxmlformats.org/officeDocument/2006/relationships/tags" Target="../tags/tag307.xml"/><Relationship Id="rId11" Type="http://schemas.openxmlformats.org/officeDocument/2006/relationships/tags" Target="../tags/tag306.xml"/><Relationship Id="rId10" Type="http://schemas.openxmlformats.org/officeDocument/2006/relationships/tags" Target="../tags/tag305.xml"/><Relationship Id="rId1" Type="http://schemas.openxmlformats.org/officeDocument/2006/relationships/tags" Target="../tags/tag29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9" Type="http://schemas.openxmlformats.org/officeDocument/2006/relationships/tags" Target="../tags/tag328.xml"/><Relationship Id="rId8" Type="http://schemas.openxmlformats.org/officeDocument/2006/relationships/tags" Target="../tags/tag327.xml"/><Relationship Id="rId7" Type="http://schemas.openxmlformats.org/officeDocument/2006/relationships/tags" Target="../tags/tag326.xml"/><Relationship Id="rId6" Type="http://schemas.openxmlformats.org/officeDocument/2006/relationships/tags" Target="../tags/tag325.xml"/><Relationship Id="rId5" Type="http://schemas.openxmlformats.org/officeDocument/2006/relationships/tags" Target="../tags/tag324.xml"/><Relationship Id="rId41" Type="http://schemas.openxmlformats.org/officeDocument/2006/relationships/notesSlide" Target="../notesSlides/notesSlide7.xml"/><Relationship Id="rId40" Type="http://schemas.openxmlformats.org/officeDocument/2006/relationships/slideLayout" Target="../slideLayouts/slideLayout17.xml"/><Relationship Id="rId4" Type="http://schemas.openxmlformats.org/officeDocument/2006/relationships/tags" Target="../tags/tag323.xml"/><Relationship Id="rId39" Type="http://schemas.openxmlformats.org/officeDocument/2006/relationships/tags" Target="../tags/tag358.xml"/><Relationship Id="rId38" Type="http://schemas.openxmlformats.org/officeDocument/2006/relationships/tags" Target="../tags/tag357.xml"/><Relationship Id="rId37" Type="http://schemas.openxmlformats.org/officeDocument/2006/relationships/tags" Target="../tags/tag356.xml"/><Relationship Id="rId36" Type="http://schemas.openxmlformats.org/officeDocument/2006/relationships/tags" Target="../tags/tag355.xml"/><Relationship Id="rId35" Type="http://schemas.openxmlformats.org/officeDocument/2006/relationships/tags" Target="../tags/tag354.xml"/><Relationship Id="rId34" Type="http://schemas.openxmlformats.org/officeDocument/2006/relationships/tags" Target="../tags/tag353.xml"/><Relationship Id="rId33" Type="http://schemas.openxmlformats.org/officeDocument/2006/relationships/tags" Target="../tags/tag352.xml"/><Relationship Id="rId32" Type="http://schemas.openxmlformats.org/officeDocument/2006/relationships/tags" Target="../tags/tag351.xml"/><Relationship Id="rId31" Type="http://schemas.openxmlformats.org/officeDocument/2006/relationships/tags" Target="../tags/tag350.xml"/><Relationship Id="rId30" Type="http://schemas.openxmlformats.org/officeDocument/2006/relationships/tags" Target="../tags/tag349.xml"/><Relationship Id="rId3" Type="http://schemas.openxmlformats.org/officeDocument/2006/relationships/tags" Target="../tags/tag322.xml"/><Relationship Id="rId29" Type="http://schemas.openxmlformats.org/officeDocument/2006/relationships/tags" Target="../tags/tag348.xml"/><Relationship Id="rId28" Type="http://schemas.openxmlformats.org/officeDocument/2006/relationships/tags" Target="../tags/tag347.xml"/><Relationship Id="rId27" Type="http://schemas.openxmlformats.org/officeDocument/2006/relationships/tags" Target="../tags/tag346.xml"/><Relationship Id="rId26" Type="http://schemas.openxmlformats.org/officeDocument/2006/relationships/tags" Target="../tags/tag345.xml"/><Relationship Id="rId25" Type="http://schemas.openxmlformats.org/officeDocument/2006/relationships/tags" Target="../tags/tag344.xml"/><Relationship Id="rId24" Type="http://schemas.openxmlformats.org/officeDocument/2006/relationships/tags" Target="../tags/tag343.xml"/><Relationship Id="rId23" Type="http://schemas.openxmlformats.org/officeDocument/2006/relationships/tags" Target="../tags/tag342.xml"/><Relationship Id="rId22" Type="http://schemas.openxmlformats.org/officeDocument/2006/relationships/tags" Target="../tags/tag341.xml"/><Relationship Id="rId21" Type="http://schemas.openxmlformats.org/officeDocument/2006/relationships/tags" Target="../tags/tag340.xml"/><Relationship Id="rId20" Type="http://schemas.openxmlformats.org/officeDocument/2006/relationships/tags" Target="../tags/tag339.xml"/><Relationship Id="rId2" Type="http://schemas.openxmlformats.org/officeDocument/2006/relationships/tags" Target="../tags/tag321.xml"/><Relationship Id="rId19" Type="http://schemas.openxmlformats.org/officeDocument/2006/relationships/tags" Target="../tags/tag338.xml"/><Relationship Id="rId18" Type="http://schemas.openxmlformats.org/officeDocument/2006/relationships/tags" Target="../tags/tag337.xml"/><Relationship Id="rId17" Type="http://schemas.openxmlformats.org/officeDocument/2006/relationships/tags" Target="../tags/tag336.xml"/><Relationship Id="rId16" Type="http://schemas.openxmlformats.org/officeDocument/2006/relationships/tags" Target="../tags/tag335.xml"/><Relationship Id="rId15" Type="http://schemas.openxmlformats.org/officeDocument/2006/relationships/tags" Target="../tags/tag334.xml"/><Relationship Id="rId14" Type="http://schemas.openxmlformats.org/officeDocument/2006/relationships/tags" Target="../tags/tag333.xml"/><Relationship Id="rId13" Type="http://schemas.openxmlformats.org/officeDocument/2006/relationships/tags" Target="../tags/tag332.xml"/><Relationship Id="rId12" Type="http://schemas.openxmlformats.org/officeDocument/2006/relationships/tags" Target="../tags/tag331.xml"/><Relationship Id="rId11" Type="http://schemas.openxmlformats.org/officeDocument/2006/relationships/tags" Target="../tags/tag330.xml"/><Relationship Id="rId10" Type="http://schemas.openxmlformats.org/officeDocument/2006/relationships/tags" Target="../tags/tag329.xml"/><Relationship Id="rId1" Type="http://schemas.openxmlformats.org/officeDocument/2006/relationships/tags" Target="../tags/tag320.xml"/></Relationships>
</file>

<file path=ppt/slides/_rels/slide32.xml.rels><?xml version="1.0" encoding="UTF-8" standalone="yes"?>
<Relationships xmlns="http://schemas.openxmlformats.org/package/2006/relationships"><Relationship Id="rId9" Type="http://schemas.openxmlformats.org/officeDocument/2006/relationships/tags" Target="../tags/tag367.xml"/><Relationship Id="rId8" Type="http://schemas.openxmlformats.org/officeDocument/2006/relationships/tags" Target="../tags/tag366.xml"/><Relationship Id="rId7" Type="http://schemas.openxmlformats.org/officeDocument/2006/relationships/tags" Target="../tags/tag365.xml"/><Relationship Id="rId6" Type="http://schemas.openxmlformats.org/officeDocument/2006/relationships/tags" Target="../tags/tag364.xml"/><Relationship Id="rId5" Type="http://schemas.openxmlformats.org/officeDocument/2006/relationships/tags" Target="../tags/tag363.xml"/><Relationship Id="rId4" Type="http://schemas.openxmlformats.org/officeDocument/2006/relationships/tags" Target="../tags/tag362.xml"/><Relationship Id="rId3" Type="http://schemas.openxmlformats.org/officeDocument/2006/relationships/tags" Target="../tags/tag361.xml"/><Relationship Id="rId2" Type="http://schemas.openxmlformats.org/officeDocument/2006/relationships/tags" Target="../tags/tag360.xml"/><Relationship Id="rId18" Type="http://schemas.openxmlformats.org/officeDocument/2006/relationships/slideLayout" Target="../slideLayouts/slideLayout22.xml"/><Relationship Id="rId17" Type="http://schemas.openxmlformats.org/officeDocument/2006/relationships/tags" Target="../tags/tag375.xml"/><Relationship Id="rId16" Type="http://schemas.openxmlformats.org/officeDocument/2006/relationships/tags" Target="../tags/tag374.xml"/><Relationship Id="rId15" Type="http://schemas.openxmlformats.org/officeDocument/2006/relationships/tags" Target="../tags/tag373.xml"/><Relationship Id="rId14" Type="http://schemas.openxmlformats.org/officeDocument/2006/relationships/tags" Target="../tags/tag372.xml"/><Relationship Id="rId13" Type="http://schemas.openxmlformats.org/officeDocument/2006/relationships/tags" Target="../tags/tag371.xml"/><Relationship Id="rId12" Type="http://schemas.openxmlformats.org/officeDocument/2006/relationships/tags" Target="../tags/tag370.xml"/><Relationship Id="rId11" Type="http://schemas.openxmlformats.org/officeDocument/2006/relationships/tags" Target="../tags/tag369.xml"/><Relationship Id="rId10" Type="http://schemas.openxmlformats.org/officeDocument/2006/relationships/tags" Target="../tags/tag368.xml"/><Relationship Id="rId1" Type="http://schemas.openxmlformats.org/officeDocument/2006/relationships/tags" Target="../tags/tag359.xml"/></Relationships>
</file>

<file path=ppt/slides/_rels/slide33.xml.rels><?xml version="1.0" encoding="UTF-8" standalone="yes"?>
<Relationships xmlns="http://schemas.openxmlformats.org/package/2006/relationships"><Relationship Id="rId9" Type="http://schemas.openxmlformats.org/officeDocument/2006/relationships/tags" Target="../tags/tag384.xml"/><Relationship Id="rId8" Type="http://schemas.openxmlformats.org/officeDocument/2006/relationships/tags" Target="../tags/tag383.xml"/><Relationship Id="rId7" Type="http://schemas.openxmlformats.org/officeDocument/2006/relationships/tags" Target="../tags/tag382.xml"/><Relationship Id="rId6" Type="http://schemas.openxmlformats.org/officeDocument/2006/relationships/tags" Target="../tags/tag381.xml"/><Relationship Id="rId5" Type="http://schemas.openxmlformats.org/officeDocument/2006/relationships/tags" Target="../tags/tag380.xml"/><Relationship Id="rId4" Type="http://schemas.openxmlformats.org/officeDocument/2006/relationships/tags" Target="../tags/tag379.xml"/><Relationship Id="rId3" Type="http://schemas.openxmlformats.org/officeDocument/2006/relationships/tags" Target="../tags/tag378.xml"/><Relationship Id="rId2" Type="http://schemas.openxmlformats.org/officeDocument/2006/relationships/tags" Target="../tags/tag377.xml"/><Relationship Id="rId14" Type="http://schemas.openxmlformats.org/officeDocument/2006/relationships/slideLayout" Target="../slideLayouts/slideLayout22.xml"/><Relationship Id="rId13" Type="http://schemas.openxmlformats.org/officeDocument/2006/relationships/tags" Target="../tags/tag388.xml"/><Relationship Id="rId12" Type="http://schemas.openxmlformats.org/officeDocument/2006/relationships/tags" Target="../tags/tag387.xml"/><Relationship Id="rId11" Type="http://schemas.openxmlformats.org/officeDocument/2006/relationships/tags" Target="../tags/tag386.xml"/><Relationship Id="rId10" Type="http://schemas.openxmlformats.org/officeDocument/2006/relationships/tags" Target="../tags/tag385.xml"/><Relationship Id="rId1" Type="http://schemas.openxmlformats.org/officeDocument/2006/relationships/tags" Target="../tags/tag37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9" Type="http://schemas.openxmlformats.org/officeDocument/2006/relationships/tags" Target="../tags/tag397.xml"/><Relationship Id="rId8" Type="http://schemas.openxmlformats.org/officeDocument/2006/relationships/tags" Target="../tags/tag396.xml"/><Relationship Id="rId7" Type="http://schemas.openxmlformats.org/officeDocument/2006/relationships/tags" Target="../tags/tag395.xml"/><Relationship Id="rId6" Type="http://schemas.openxmlformats.org/officeDocument/2006/relationships/tags" Target="../tags/tag394.xml"/><Relationship Id="rId5" Type="http://schemas.openxmlformats.org/officeDocument/2006/relationships/tags" Target="../tags/tag393.xml"/><Relationship Id="rId41" Type="http://schemas.openxmlformats.org/officeDocument/2006/relationships/notesSlide" Target="../notesSlides/notesSlide8.xml"/><Relationship Id="rId40" Type="http://schemas.openxmlformats.org/officeDocument/2006/relationships/slideLayout" Target="../slideLayouts/slideLayout17.xml"/><Relationship Id="rId4" Type="http://schemas.openxmlformats.org/officeDocument/2006/relationships/tags" Target="../tags/tag392.xml"/><Relationship Id="rId39" Type="http://schemas.openxmlformats.org/officeDocument/2006/relationships/tags" Target="../tags/tag427.xml"/><Relationship Id="rId38" Type="http://schemas.openxmlformats.org/officeDocument/2006/relationships/tags" Target="../tags/tag426.xml"/><Relationship Id="rId37" Type="http://schemas.openxmlformats.org/officeDocument/2006/relationships/tags" Target="../tags/tag425.xml"/><Relationship Id="rId36" Type="http://schemas.openxmlformats.org/officeDocument/2006/relationships/tags" Target="../tags/tag424.xml"/><Relationship Id="rId35" Type="http://schemas.openxmlformats.org/officeDocument/2006/relationships/tags" Target="../tags/tag423.xml"/><Relationship Id="rId34" Type="http://schemas.openxmlformats.org/officeDocument/2006/relationships/tags" Target="../tags/tag422.xml"/><Relationship Id="rId33" Type="http://schemas.openxmlformats.org/officeDocument/2006/relationships/tags" Target="../tags/tag421.xml"/><Relationship Id="rId32" Type="http://schemas.openxmlformats.org/officeDocument/2006/relationships/tags" Target="../tags/tag420.xml"/><Relationship Id="rId31" Type="http://schemas.openxmlformats.org/officeDocument/2006/relationships/tags" Target="../tags/tag419.xml"/><Relationship Id="rId30" Type="http://schemas.openxmlformats.org/officeDocument/2006/relationships/tags" Target="../tags/tag418.xml"/><Relationship Id="rId3" Type="http://schemas.openxmlformats.org/officeDocument/2006/relationships/tags" Target="../tags/tag391.xml"/><Relationship Id="rId29" Type="http://schemas.openxmlformats.org/officeDocument/2006/relationships/tags" Target="../tags/tag417.xml"/><Relationship Id="rId28" Type="http://schemas.openxmlformats.org/officeDocument/2006/relationships/tags" Target="../tags/tag416.xml"/><Relationship Id="rId27" Type="http://schemas.openxmlformats.org/officeDocument/2006/relationships/tags" Target="../tags/tag415.xml"/><Relationship Id="rId26" Type="http://schemas.openxmlformats.org/officeDocument/2006/relationships/tags" Target="../tags/tag414.xml"/><Relationship Id="rId25" Type="http://schemas.openxmlformats.org/officeDocument/2006/relationships/tags" Target="../tags/tag413.xml"/><Relationship Id="rId24" Type="http://schemas.openxmlformats.org/officeDocument/2006/relationships/tags" Target="../tags/tag412.xml"/><Relationship Id="rId23" Type="http://schemas.openxmlformats.org/officeDocument/2006/relationships/tags" Target="../tags/tag411.xml"/><Relationship Id="rId22" Type="http://schemas.openxmlformats.org/officeDocument/2006/relationships/tags" Target="../tags/tag410.xml"/><Relationship Id="rId21" Type="http://schemas.openxmlformats.org/officeDocument/2006/relationships/tags" Target="../tags/tag409.xml"/><Relationship Id="rId20" Type="http://schemas.openxmlformats.org/officeDocument/2006/relationships/tags" Target="../tags/tag408.xml"/><Relationship Id="rId2" Type="http://schemas.openxmlformats.org/officeDocument/2006/relationships/tags" Target="../tags/tag390.xml"/><Relationship Id="rId19" Type="http://schemas.openxmlformats.org/officeDocument/2006/relationships/tags" Target="../tags/tag407.xml"/><Relationship Id="rId18" Type="http://schemas.openxmlformats.org/officeDocument/2006/relationships/tags" Target="../tags/tag406.xml"/><Relationship Id="rId17" Type="http://schemas.openxmlformats.org/officeDocument/2006/relationships/tags" Target="../tags/tag405.xml"/><Relationship Id="rId16" Type="http://schemas.openxmlformats.org/officeDocument/2006/relationships/tags" Target="../tags/tag404.xml"/><Relationship Id="rId15" Type="http://schemas.openxmlformats.org/officeDocument/2006/relationships/tags" Target="../tags/tag403.xml"/><Relationship Id="rId14" Type="http://schemas.openxmlformats.org/officeDocument/2006/relationships/tags" Target="../tags/tag402.xml"/><Relationship Id="rId13" Type="http://schemas.openxmlformats.org/officeDocument/2006/relationships/tags" Target="../tags/tag401.xml"/><Relationship Id="rId12" Type="http://schemas.openxmlformats.org/officeDocument/2006/relationships/tags" Target="../tags/tag400.xml"/><Relationship Id="rId11" Type="http://schemas.openxmlformats.org/officeDocument/2006/relationships/tags" Target="../tags/tag399.xml"/><Relationship Id="rId10" Type="http://schemas.openxmlformats.org/officeDocument/2006/relationships/tags" Target="../tags/tag398.xml"/><Relationship Id="rId1" Type="http://schemas.openxmlformats.org/officeDocument/2006/relationships/tags" Target="../tags/tag38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image" Target="../media/image11.png"/><Relationship Id="rId2" Type="http://schemas.openxmlformats.org/officeDocument/2006/relationships/tags" Target="../tags/tag429.xml"/><Relationship Id="rId1" Type="http://schemas.openxmlformats.org/officeDocument/2006/relationships/tags" Target="../tags/tag4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image" Target="../media/image12.png"/><Relationship Id="rId2" Type="http://schemas.openxmlformats.org/officeDocument/2006/relationships/tags" Target="../tags/tag431.xml"/><Relationship Id="rId1" Type="http://schemas.openxmlformats.org/officeDocument/2006/relationships/tags" Target="../tags/tag4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9" Type="http://schemas.openxmlformats.org/officeDocument/2006/relationships/tags" Target="../tags/tag440.xml"/><Relationship Id="rId8" Type="http://schemas.openxmlformats.org/officeDocument/2006/relationships/tags" Target="../tags/tag439.xml"/><Relationship Id="rId7" Type="http://schemas.openxmlformats.org/officeDocument/2006/relationships/tags" Target="../tags/tag438.xml"/><Relationship Id="rId6" Type="http://schemas.openxmlformats.org/officeDocument/2006/relationships/tags" Target="../tags/tag437.xml"/><Relationship Id="rId5" Type="http://schemas.openxmlformats.org/officeDocument/2006/relationships/tags" Target="../tags/tag436.xml"/><Relationship Id="rId41" Type="http://schemas.openxmlformats.org/officeDocument/2006/relationships/notesSlide" Target="../notesSlides/notesSlide9.xml"/><Relationship Id="rId40" Type="http://schemas.openxmlformats.org/officeDocument/2006/relationships/slideLayout" Target="../slideLayouts/slideLayout17.xml"/><Relationship Id="rId4" Type="http://schemas.openxmlformats.org/officeDocument/2006/relationships/tags" Target="../tags/tag435.xml"/><Relationship Id="rId39" Type="http://schemas.openxmlformats.org/officeDocument/2006/relationships/tags" Target="../tags/tag470.xml"/><Relationship Id="rId38" Type="http://schemas.openxmlformats.org/officeDocument/2006/relationships/tags" Target="../tags/tag469.xml"/><Relationship Id="rId37" Type="http://schemas.openxmlformats.org/officeDocument/2006/relationships/tags" Target="../tags/tag468.xml"/><Relationship Id="rId36" Type="http://schemas.openxmlformats.org/officeDocument/2006/relationships/tags" Target="../tags/tag467.xml"/><Relationship Id="rId35" Type="http://schemas.openxmlformats.org/officeDocument/2006/relationships/tags" Target="../tags/tag466.xml"/><Relationship Id="rId34" Type="http://schemas.openxmlformats.org/officeDocument/2006/relationships/tags" Target="../tags/tag465.xml"/><Relationship Id="rId33" Type="http://schemas.openxmlformats.org/officeDocument/2006/relationships/tags" Target="../tags/tag464.xml"/><Relationship Id="rId32" Type="http://schemas.openxmlformats.org/officeDocument/2006/relationships/tags" Target="../tags/tag463.xml"/><Relationship Id="rId31" Type="http://schemas.openxmlformats.org/officeDocument/2006/relationships/tags" Target="../tags/tag462.xml"/><Relationship Id="rId30" Type="http://schemas.openxmlformats.org/officeDocument/2006/relationships/tags" Target="../tags/tag461.xml"/><Relationship Id="rId3" Type="http://schemas.openxmlformats.org/officeDocument/2006/relationships/tags" Target="../tags/tag434.xml"/><Relationship Id="rId29" Type="http://schemas.openxmlformats.org/officeDocument/2006/relationships/tags" Target="../tags/tag460.xml"/><Relationship Id="rId28" Type="http://schemas.openxmlformats.org/officeDocument/2006/relationships/tags" Target="../tags/tag459.xml"/><Relationship Id="rId27" Type="http://schemas.openxmlformats.org/officeDocument/2006/relationships/tags" Target="../tags/tag458.xml"/><Relationship Id="rId26" Type="http://schemas.openxmlformats.org/officeDocument/2006/relationships/tags" Target="../tags/tag457.xml"/><Relationship Id="rId25" Type="http://schemas.openxmlformats.org/officeDocument/2006/relationships/tags" Target="../tags/tag456.xml"/><Relationship Id="rId24" Type="http://schemas.openxmlformats.org/officeDocument/2006/relationships/tags" Target="../tags/tag455.xml"/><Relationship Id="rId23" Type="http://schemas.openxmlformats.org/officeDocument/2006/relationships/tags" Target="../tags/tag454.xml"/><Relationship Id="rId22" Type="http://schemas.openxmlformats.org/officeDocument/2006/relationships/tags" Target="../tags/tag453.xml"/><Relationship Id="rId21" Type="http://schemas.openxmlformats.org/officeDocument/2006/relationships/tags" Target="../tags/tag452.xml"/><Relationship Id="rId20" Type="http://schemas.openxmlformats.org/officeDocument/2006/relationships/tags" Target="../tags/tag451.xml"/><Relationship Id="rId2" Type="http://schemas.openxmlformats.org/officeDocument/2006/relationships/tags" Target="../tags/tag433.xml"/><Relationship Id="rId19" Type="http://schemas.openxmlformats.org/officeDocument/2006/relationships/tags" Target="../tags/tag450.xml"/><Relationship Id="rId18" Type="http://schemas.openxmlformats.org/officeDocument/2006/relationships/tags" Target="../tags/tag449.xml"/><Relationship Id="rId17" Type="http://schemas.openxmlformats.org/officeDocument/2006/relationships/tags" Target="../tags/tag448.xml"/><Relationship Id="rId16" Type="http://schemas.openxmlformats.org/officeDocument/2006/relationships/tags" Target="../tags/tag447.xml"/><Relationship Id="rId15" Type="http://schemas.openxmlformats.org/officeDocument/2006/relationships/tags" Target="../tags/tag446.xml"/><Relationship Id="rId14" Type="http://schemas.openxmlformats.org/officeDocument/2006/relationships/tags" Target="../tags/tag445.xml"/><Relationship Id="rId13" Type="http://schemas.openxmlformats.org/officeDocument/2006/relationships/tags" Target="../tags/tag444.xml"/><Relationship Id="rId12" Type="http://schemas.openxmlformats.org/officeDocument/2006/relationships/tags" Target="../tags/tag443.xml"/><Relationship Id="rId11" Type="http://schemas.openxmlformats.org/officeDocument/2006/relationships/tags" Target="../tags/tag442.xml"/><Relationship Id="rId10" Type="http://schemas.openxmlformats.org/officeDocument/2006/relationships/tags" Target="../tags/tag441.xml"/><Relationship Id="rId1" Type="http://schemas.openxmlformats.org/officeDocument/2006/relationships/tags" Target="../tags/tag43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71.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7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2" Type="http://schemas.openxmlformats.org/officeDocument/2006/relationships/slideLayout" Target="../slideLayouts/slideLayout22.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tags" Target="../tags/tag40.xml"/></Relationships>
</file>

<file path=ppt/slides/_rels/slide6.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9" Type="http://schemas.openxmlformats.org/officeDocument/2006/relationships/slideLayout" Target="../slideLayouts/slideLayout22.xml"/><Relationship Id="rId28" Type="http://schemas.openxmlformats.org/officeDocument/2006/relationships/image" Target="../media/image10.svg"/><Relationship Id="rId27" Type="http://schemas.openxmlformats.org/officeDocument/2006/relationships/image" Target="../media/image9.png"/><Relationship Id="rId26" Type="http://schemas.openxmlformats.org/officeDocument/2006/relationships/tags" Target="../tags/tag70.xml"/><Relationship Id="rId25" Type="http://schemas.openxmlformats.org/officeDocument/2006/relationships/tags" Target="../tags/tag69.xml"/><Relationship Id="rId24" Type="http://schemas.openxmlformats.org/officeDocument/2006/relationships/tags" Target="../tags/tag68.xml"/><Relationship Id="rId23" Type="http://schemas.openxmlformats.org/officeDocument/2006/relationships/tags" Target="../tags/tag67.xml"/><Relationship Id="rId22" Type="http://schemas.openxmlformats.org/officeDocument/2006/relationships/tags" Target="../tags/tag66.xml"/><Relationship Id="rId21" Type="http://schemas.openxmlformats.org/officeDocument/2006/relationships/image" Target="../media/image8.svg"/><Relationship Id="rId20" Type="http://schemas.openxmlformats.org/officeDocument/2006/relationships/image" Target="../media/image7.png"/><Relationship Id="rId2" Type="http://schemas.openxmlformats.org/officeDocument/2006/relationships/tags" Target="../tags/tag52.xml"/><Relationship Id="rId19" Type="http://schemas.openxmlformats.org/officeDocument/2006/relationships/tags" Target="../tags/tag65.xml"/><Relationship Id="rId18" Type="http://schemas.openxmlformats.org/officeDocument/2006/relationships/tags" Target="../tags/tag64.xml"/><Relationship Id="rId17" Type="http://schemas.openxmlformats.org/officeDocument/2006/relationships/tags" Target="../tags/tag63.xml"/><Relationship Id="rId16" Type="http://schemas.openxmlformats.org/officeDocument/2006/relationships/tags" Target="../tags/tag62.xml"/><Relationship Id="rId15" Type="http://schemas.openxmlformats.org/officeDocument/2006/relationships/tags" Target="../tags/tag61.xml"/><Relationship Id="rId14" Type="http://schemas.openxmlformats.org/officeDocument/2006/relationships/image" Target="../media/image6.svg"/><Relationship Id="rId13" Type="http://schemas.openxmlformats.org/officeDocument/2006/relationships/image" Target="../media/image5.png"/><Relationship Id="rId12" Type="http://schemas.openxmlformats.org/officeDocument/2006/relationships/tags" Target="../tags/tag60.xml"/><Relationship Id="rId11" Type="http://schemas.openxmlformats.org/officeDocument/2006/relationships/image" Target="../media/image4.svg"/><Relationship Id="rId10" Type="http://schemas.openxmlformats.org/officeDocument/2006/relationships/image" Target="../media/image3.png"/><Relationship Id="rId1" Type="http://schemas.openxmlformats.org/officeDocument/2006/relationships/tags" Target="../tags/tag51.xml"/></Relationships>
</file>

<file path=ppt/slides/_rels/slide7.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1" Type="http://schemas.openxmlformats.org/officeDocument/2006/relationships/notesSlide" Target="../notesSlides/notesSlide3.xml"/><Relationship Id="rId40" Type="http://schemas.openxmlformats.org/officeDocument/2006/relationships/slideLayout" Target="../slideLayouts/slideLayout17.xml"/><Relationship Id="rId4" Type="http://schemas.openxmlformats.org/officeDocument/2006/relationships/tags" Target="../tags/tag74.xml"/><Relationship Id="rId39" Type="http://schemas.openxmlformats.org/officeDocument/2006/relationships/tags" Target="../tags/tag109.xml"/><Relationship Id="rId38" Type="http://schemas.openxmlformats.org/officeDocument/2006/relationships/tags" Target="../tags/tag108.xml"/><Relationship Id="rId37" Type="http://schemas.openxmlformats.org/officeDocument/2006/relationships/tags" Target="../tags/tag107.xml"/><Relationship Id="rId36" Type="http://schemas.openxmlformats.org/officeDocument/2006/relationships/tags" Target="../tags/tag106.xml"/><Relationship Id="rId35" Type="http://schemas.openxmlformats.org/officeDocument/2006/relationships/tags" Target="../tags/tag105.xml"/><Relationship Id="rId34" Type="http://schemas.openxmlformats.org/officeDocument/2006/relationships/tags" Target="../tags/tag104.xml"/><Relationship Id="rId33" Type="http://schemas.openxmlformats.org/officeDocument/2006/relationships/tags" Target="../tags/tag103.xml"/><Relationship Id="rId32" Type="http://schemas.openxmlformats.org/officeDocument/2006/relationships/tags" Target="../tags/tag102.xml"/><Relationship Id="rId31" Type="http://schemas.openxmlformats.org/officeDocument/2006/relationships/tags" Target="../tags/tag101.xml"/><Relationship Id="rId30" Type="http://schemas.openxmlformats.org/officeDocument/2006/relationships/tags" Target="../tags/tag100.xml"/><Relationship Id="rId3" Type="http://schemas.openxmlformats.org/officeDocument/2006/relationships/tags" Target="../tags/tag73.xml"/><Relationship Id="rId29" Type="http://schemas.openxmlformats.org/officeDocument/2006/relationships/tags" Target="../tags/tag99.xml"/><Relationship Id="rId28" Type="http://schemas.openxmlformats.org/officeDocument/2006/relationships/tags" Target="../tags/tag98.xml"/><Relationship Id="rId27" Type="http://schemas.openxmlformats.org/officeDocument/2006/relationships/tags" Target="../tags/tag97.xml"/><Relationship Id="rId26" Type="http://schemas.openxmlformats.org/officeDocument/2006/relationships/tags" Target="../tags/tag96.xml"/><Relationship Id="rId25" Type="http://schemas.openxmlformats.org/officeDocument/2006/relationships/tags" Target="../tags/tag95.xml"/><Relationship Id="rId24" Type="http://schemas.openxmlformats.org/officeDocument/2006/relationships/tags" Target="../tags/tag94.xml"/><Relationship Id="rId23" Type="http://schemas.openxmlformats.org/officeDocument/2006/relationships/tags" Target="../tags/tag93.xml"/><Relationship Id="rId22" Type="http://schemas.openxmlformats.org/officeDocument/2006/relationships/tags" Target="../tags/tag92.xml"/><Relationship Id="rId21" Type="http://schemas.openxmlformats.org/officeDocument/2006/relationships/tags" Target="../tags/tag91.xml"/><Relationship Id="rId20" Type="http://schemas.openxmlformats.org/officeDocument/2006/relationships/tags" Target="../tags/tag90.xml"/><Relationship Id="rId2" Type="http://schemas.openxmlformats.org/officeDocument/2006/relationships/tags" Target="../tags/tag72.xml"/><Relationship Id="rId19" Type="http://schemas.openxmlformats.org/officeDocument/2006/relationships/tags" Target="../tags/tag89.xml"/><Relationship Id="rId18" Type="http://schemas.openxmlformats.org/officeDocument/2006/relationships/tags" Target="../tags/tag88.xml"/><Relationship Id="rId17" Type="http://schemas.openxmlformats.org/officeDocument/2006/relationships/tags" Target="../tags/tag87.xml"/><Relationship Id="rId16" Type="http://schemas.openxmlformats.org/officeDocument/2006/relationships/tags" Target="../tags/tag86.xml"/><Relationship Id="rId15" Type="http://schemas.openxmlformats.org/officeDocument/2006/relationships/tags" Target="../tags/tag85.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2" Type="http://schemas.openxmlformats.org/officeDocument/2006/relationships/slideLayout" Target="../slideLayouts/slideLayout22.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tags" Target="../tags/tag110.xml"/></Relationships>
</file>

<file path=ppt/slides/_rels/slide9.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0" Type="http://schemas.openxmlformats.org/officeDocument/2006/relationships/slideLayout" Target="../slideLayouts/slideLayout22.xml"/><Relationship Id="rId3" Type="http://schemas.openxmlformats.org/officeDocument/2006/relationships/tags" Target="../tags/tag123.xml"/><Relationship Id="rId29" Type="http://schemas.openxmlformats.org/officeDocument/2006/relationships/tags" Target="../tags/tag149.xml"/><Relationship Id="rId28" Type="http://schemas.openxmlformats.org/officeDocument/2006/relationships/tags" Target="../tags/tag148.xml"/><Relationship Id="rId27" Type="http://schemas.openxmlformats.org/officeDocument/2006/relationships/tags" Target="../tags/tag147.xml"/><Relationship Id="rId26" Type="http://schemas.openxmlformats.org/officeDocument/2006/relationships/tags" Target="../tags/tag146.xml"/><Relationship Id="rId25" Type="http://schemas.openxmlformats.org/officeDocument/2006/relationships/tags" Target="../tags/tag145.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tags" Target="../tags/tag122.xml"/><Relationship Id="rId19" Type="http://schemas.openxmlformats.org/officeDocument/2006/relationships/tags" Target="../tags/tag139.xml"/><Relationship Id="rId18" Type="http://schemas.openxmlformats.org/officeDocument/2006/relationships/tags" Target="../tags/tag138.xml"/><Relationship Id="rId17" Type="http://schemas.openxmlformats.org/officeDocument/2006/relationships/tags" Target="../tags/tag137.xml"/><Relationship Id="rId16" Type="http://schemas.openxmlformats.org/officeDocument/2006/relationships/tags" Target="../tags/tag136.xml"/><Relationship Id="rId15" Type="http://schemas.openxmlformats.org/officeDocument/2006/relationships/tags" Target="../tags/tag135.xml"/><Relationship Id="rId14" Type="http://schemas.openxmlformats.org/officeDocument/2006/relationships/tags" Target="../tags/tag134.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tags" Target="../tags/tag1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43" name="Rectangle 3"/>
          <p:cNvSpPr txBox="1">
            <a:spLocks noChangeArrowheads="1"/>
          </p:cNvSpPr>
          <p:nvPr/>
        </p:nvSpPr>
        <p:spPr>
          <a:xfrm>
            <a:off x="4656363" y="2534713"/>
            <a:ext cx="6852843" cy="669925"/>
          </a:xfrm>
          <a:prstGeom prst="rect">
            <a:avLst/>
          </a:prstGeom>
        </p:spPr>
        <p:txBody>
          <a:bodyPr vert="horz" lIns="121889" tIns="60944" rIns="121889" bIns="6094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4000" b="1" dirty="0">
                <a:solidFill>
                  <a:schemeClr val="accent1"/>
                </a:solidFill>
                <a:latin typeface="微软雅黑" panose="020B0503020204020204" pitchFamily="34" charset="-122"/>
                <a:ea typeface="微软雅黑" panose="020B0503020204020204" pitchFamily="34" charset="-122"/>
              </a:rPr>
              <a:t>新媒体营销策略</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sp>
        <p:nvSpPr>
          <p:cNvPr id="44" name="Rectangle 4"/>
          <p:cNvSpPr txBox="1">
            <a:spLocks noChangeArrowheads="1"/>
          </p:cNvSpPr>
          <p:nvPr/>
        </p:nvSpPr>
        <p:spPr>
          <a:xfrm>
            <a:off x="5102112" y="3425758"/>
            <a:ext cx="6407091" cy="430212"/>
          </a:xfrm>
          <a:prstGeom prst="rect">
            <a:avLst/>
          </a:prstGeom>
        </p:spPr>
        <p:txBody>
          <a:bodyPr vert="horz" lIns="121889" tIns="60944" rIns="121889" bIns="60944"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新媒体营销</a:t>
            </a: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（微课版）</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6712825" y="3315470"/>
            <a:ext cx="4674235" cy="8255"/>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3255" y="2530839"/>
            <a:ext cx="506542" cy="2146300"/>
          </a:xfrm>
          <a:prstGeom prst="rect">
            <a:avLst/>
          </a:prstGeom>
          <a:solidFill>
            <a:schemeClr val="accent1"/>
          </a:solidFill>
          <a:ln>
            <a:noFill/>
          </a:ln>
        </p:spPr>
        <p:txBody>
          <a:bodyPr lIns="91386" tIns="45693" rIns="91386" bIns="45693"/>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8" name="矩形 47"/>
          <p:cNvSpPr/>
          <p:nvPr/>
        </p:nvSpPr>
        <p:spPr>
          <a:xfrm>
            <a:off x="9346434" y="1241479"/>
            <a:ext cx="2175510" cy="1013460"/>
          </a:xfrm>
          <a:prstGeom prst="rect">
            <a:avLst/>
          </a:prstGeom>
        </p:spPr>
        <p:txBody>
          <a:bodyPr wrap="none" lIns="91405" tIns="45701" rIns="91405" bIns="45701">
            <a:spAutoFit/>
          </a:bodyPr>
          <a:lstStyle/>
          <a:p>
            <a:pPr algn="r"/>
            <a:r>
              <a:rPr lang="zh-CN" altLang="en-US" sz="6000" b="1" dirty="0">
                <a:solidFill>
                  <a:schemeClr val="accent1"/>
                </a:solidFill>
                <a:latin typeface="微软雅黑" panose="020B0503020204020204" pitchFamily="34" charset="-122"/>
                <a:ea typeface="微软雅黑" panose="020B0503020204020204" pitchFamily="34" charset="-122"/>
              </a:rPr>
              <a:t>第</a:t>
            </a:r>
            <a:r>
              <a:rPr lang="en-US" altLang="zh-CN" sz="6000" b="1" dirty="0">
                <a:solidFill>
                  <a:schemeClr val="accent1"/>
                </a:solidFill>
                <a:latin typeface="微软雅黑" panose="020B0503020204020204" pitchFamily="34" charset="-122"/>
                <a:ea typeface="微软雅黑" panose="020B0503020204020204" pitchFamily="34" charset="-122"/>
              </a:rPr>
              <a:t>3</a:t>
            </a:r>
            <a:r>
              <a:rPr lang="zh-CN" altLang="en-US" sz="6000" b="1" dirty="0">
                <a:solidFill>
                  <a:schemeClr val="accent1"/>
                </a:solidFill>
                <a:latin typeface="微软雅黑" panose="020B0503020204020204" pitchFamily="34" charset="-122"/>
                <a:ea typeface="微软雅黑" panose="020B0503020204020204" pitchFamily="34" charset="-122"/>
              </a:rPr>
              <a:t>章</a:t>
            </a:r>
            <a:endParaRPr lang="zh-CN" altLang="en-US" sz="6000" b="1" dirty="0">
              <a:solidFill>
                <a:schemeClr val="accent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6090" y="4095900"/>
            <a:ext cx="575856"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52" name="组合 51"/>
          <p:cNvGrpSpPr/>
          <p:nvPr/>
        </p:nvGrpSpPr>
        <p:grpSpPr>
          <a:xfrm>
            <a:off x="9098523" y="4096425"/>
            <a:ext cx="575856"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55" name="组合 54"/>
          <p:cNvGrpSpPr/>
          <p:nvPr/>
        </p:nvGrpSpPr>
        <p:grpSpPr>
          <a:xfrm>
            <a:off x="9962306" y="4095900"/>
            <a:ext cx="576902"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58" name="组合 57"/>
          <p:cNvGrpSpPr/>
          <p:nvPr/>
        </p:nvGrpSpPr>
        <p:grpSpPr>
          <a:xfrm>
            <a:off x="7370956" y="4095900"/>
            <a:ext cx="576902"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61" name="组合 60"/>
          <p:cNvGrpSpPr/>
          <p:nvPr/>
        </p:nvGrpSpPr>
        <p:grpSpPr>
          <a:xfrm>
            <a:off x="8234739" y="4095900"/>
            <a:ext cx="576902"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82" tIns="17141" rIns="34282" bIns="17141" anchor="ctr"/>
            <a:lstStyle/>
            <a:p>
              <a:endParaRPr lang="en-US">
                <a:latin typeface="Roboto Light"/>
              </a:endParaRPr>
            </a:p>
          </p:txBody>
        </p:sp>
      </p:grpSp>
      <p:pic>
        <p:nvPicPr>
          <p:cNvPr id="23" name="图片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05" y="925195"/>
            <a:ext cx="5932170" cy="5932805"/>
          </a:xfrm>
          <a:prstGeom prst="rect">
            <a:avLst/>
          </a:prstGeom>
          <a:solidFill>
            <a:srgbClr val="E5450F"/>
          </a:solid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righ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1000" fill="hold"/>
                                        <p:tgtEl>
                                          <p:spTgt spid="4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3"/>
                                        </p:tgtEl>
                                        <p:attrNameLst>
                                          <p:attrName>ppt_y</p:attrName>
                                        </p:attrNameLst>
                                      </p:cBhvr>
                                      <p:tavLst>
                                        <p:tav tm="0">
                                          <p:val>
                                            <p:strVal val="#ppt_y"/>
                                          </p:val>
                                        </p:tav>
                                        <p:tav tm="100000">
                                          <p:val>
                                            <p:strVal val="#ppt_y"/>
                                          </p:val>
                                        </p:tav>
                                      </p:tavLst>
                                    </p:anim>
                                    <p:anim calcmode="lin" valueType="num">
                                      <p:cBhvr>
                                        <p:cTn id="19"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3"/>
                                        </p:tgtEl>
                                      </p:cBhvr>
                                    </p:animEffect>
                                  </p:childTnLst>
                                </p:cTn>
                              </p:par>
                            </p:childTnLst>
                          </p:cTn>
                        </p:par>
                        <p:par>
                          <p:cTn id="22" fill="hold">
                            <p:stCondLst>
                              <p:cond delay="2299"/>
                            </p:stCondLst>
                            <p:childTnLst>
                              <p:par>
                                <p:cTn id="23" presetID="22" presetClass="entr" presetSubtype="2"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right)">
                                      <p:cBhvr>
                                        <p:cTn id="25" dur="1000"/>
                                        <p:tgtEl>
                                          <p:spTgt spid="46"/>
                                        </p:tgtEl>
                                      </p:cBhvr>
                                    </p:animEffect>
                                  </p:childTnLst>
                                </p:cTn>
                              </p:par>
                            </p:childTnLst>
                          </p:cTn>
                        </p:par>
                        <p:par>
                          <p:cTn id="26" fill="hold">
                            <p:stCondLst>
                              <p:cond delay="3299"/>
                            </p:stCondLst>
                            <p:childTnLst>
                              <p:par>
                                <p:cTn id="27" presetID="53" presetClass="entr" presetSubtype="16" fill="hold" grpId="0" nodeType="afterEffect">
                                  <p:stCondLst>
                                    <p:cond delay="0"/>
                                  </p:stCondLst>
                                  <p:iterate type="lt">
                                    <p:tmPct val="7000"/>
                                  </p:iterate>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childTnLst>
                          </p:cTn>
                        </p:par>
                        <p:par>
                          <p:cTn id="32" fill="hold">
                            <p:stCondLst>
                              <p:cond delay="4114"/>
                            </p:stCondLst>
                            <p:childTnLst>
                              <p:par>
                                <p:cTn id="33" presetID="53" presetClass="entr" presetSubtype="16"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fltVal val="0"/>
                                          </p:val>
                                        </p:tav>
                                        <p:tav tm="100000">
                                          <p:val>
                                            <p:strVal val="#ppt_h"/>
                                          </p:val>
                                        </p:tav>
                                      </p:tavLst>
                                    </p:anim>
                                    <p:animEffect transition="in" filter="fade">
                                      <p:cBhvr>
                                        <p:cTn id="37" dur="500"/>
                                        <p:tgtEl>
                                          <p:spTgt spid="58"/>
                                        </p:tgtEl>
                                      </p:cBhvr>
                                    </p:animEffect>
                                  </p:childTnLst>
                                </p:cTn>
                              </p:par>
                              <p:par>
                                <p:cTn id="38" presetID="53" presetClass="entr" presetSubtype="16" fill="hold" nodeType="withEffect">
                                  <p:stCondLst>
                                    <p:cond delay="200"/>
                                  </p:stCondLst>
                                  <p:childTnLst>
                                    <p:set>
                                      <p:cBhvr>
                                        <p:cTn id="39" dur="1" fill="hold">
                                          <p:stCondLst>
                                            <p:cond delay="0"/>
                                          </p:stCondLst>
                                        </p:cTn>
                                        <p:tgtEl>
                                          <p:spTgt spid="61"/>
                                        </p:tgtEl>
                                        <p:attrNameLst>
                                          <p:attrName>style.visibility</p:attrName>
                                        </p:attrNameLst>
                                      </p:cBhvr>
                                      <p:to>
                                        <p:strVal val="visible"/>
                                      </p:to>
                                    </p:set>
                                    <p:anim calcmode="lin" valueType="num">
                                      <p:cBhvr>
                                        <p:cTn id="40" dur="500" fill="hold"/>
                                        <p:tgtEl>
                                          <p:spTgt spid="61"/>
                                        </p:tgtEl>
                                        <p:attrNameLst>
                                          <p:attrName>ppt_w</p:attrName>
                                        </p:attrNameLst>
                                      </p:cBhvr>
                                      <p:tavLst>
                                        <p:tav tm="0">
                                          <p:val>
                                            <p:fltVal val="0"/>
                                          </p:val>
                                        </p:tav>
                                        <p:tav tm="100000">
                                          <p:val>
                                            <p:strVal val="#ppt_w"/>
                                          </p:val>
                                        </p:tav>
                                      </p:tavLst>
                                    </p:anim>
                                    <p:anim calcmode="lin" valueType="num">
                                      <p:cBhvr>
                                        <p:cTn id="41" dur="500" fill="hold"/>
                                        <p:tgtEl>
                                          <p:spTgt spid="61"/>
                                        </p:tgtEl>
                                        <p:attrNameLst>
                                          <p:attrName>ppt_h</p:attrName>
                                        </p:attrNameLst>
                                      </p:cBhvr>
                                      <p:tavLst>
                                        <p:tav tm="0">
                                          <p:val>
                                            <p:fltVal val="0"/>
                                          </p:val>
                                        </p:tav>
                                        <p:tav tm="100000">
                                          <p:val>
                                            <p:strVal val="#ppt_h"/>
                                          </p:val>
                                        </p:tav>
                                      </p:tavLst>
                                    </p:anim>
                                    <p:animEffect transition="in" filter="fade">
                                      <p:cBhvr>
                                        <p:cTn id="42" dur="500"/>
                                        <p:tgtEl>
                                          <p:spTgt spid="61"/>
                                        </p:tgtEl>
                                      </p:cBhvr>
                                    </p:animEffect>
                                  </p:childTnLst>
                                </p:cTn>
                              </p:par>
                              <p:par>
                                <p:cTn id="43" presetID="53" presetClass="entr" presetSubtype="16" fill="hold" nodeType="withEffect">
                                  <p:stCondLst>
                                    <p:cond delay="40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par>
                                <p:cTn id="48" presetID="53" presetClass="entr" presetSubtype="16" fill="hold" nodeType="withEffect">
                                  <p:stCondLst>
                                    <p:cond delay="600"/>
                                  </p:stCondLst>
                                  <p:childTnLst>
                                    <p:set>
                                      <p:cBhvr>
                                        <p:cTn id="49" dur="1" fill="hold">
                                          <p:stCondLst>
                                            <p:cond delay="0"/>
                                          </p:stCondLst>
                                        </p:cTn>
                                        <p:tgtEl>
                                          <p:spTgt spid="55"/>
                                        </p:tgtEl>
                                        <p:attrNameLst>
                                          <p:attrName>style.visibility</p:attrName>
                                        </p:attrNameLst>
                                      </p:cBhvr>
                                      <p:to>
                                        <p:strVal val="visible"/>
                                      </p:to>
                                    </p:set>
                                    <p:anim calcmode="lin" valueType="num">
                                      <p:cBhvr>
                                        <p:cTn id="50" dur="500" fill="hold"/>
                                        <p:tgtEl>
                                          <p:spTgt spid="55"/>
                                        </p:tgtEl>
                                        <p:attrNameLst>
                                          <p:attrName>ppt_w</p:attrName>
                                        </p:attrNameLst>
                                      </p:cBhvr>
                                      <p:tavLst>
                                        <p:tav tm="0">
                                          <p:val>
                                            <p:fltVal val="0"/>
                                          </p:val>
                                        </p:tav>
                                        <p:tav tm="100000">
                                          <p:val>
                                            <p:strVal val="#ppt_w"/>
                                          </p:val>
                                        </p:tav>
                                      </p:tavLst>
                                    </p:anim>
                                    <p:anim calcmode="lin" valueType="num">
                                      <p:cBhvr>
                                        <p:cTn id="51" dur="500" fill="hold"/>
                                        <p:tgtEl>
                                          <p:spTgt spid="55"/>
                                        </p:tgtEl>
                                        <p:attrNameLst>
                                          <p:attrName>ppt_h</p:attrName>
                                        </p:attrNameLst>
                                      </p:cBhvr>
                                      <p:tavLst>
                                        <p:tav tm="0">
                                          <p:val>
                                            <p:fltVal val="0"/>
                                          </p:val>
                                        </p:tav>
                                        <p:tav tm="100000">
                                          <p:val>
                                            <p:strVal val="#ppt_h"/>
                                          </p:val>
                                        </p:tav>
                                      </p:tavLst>
                                    </p:anim>
                                    <p:animEffect transition="in" filter="fade">
                                      <p:cBhvr>
                                        <p:cTn id="52" dur="500"/>
                                        <p:tgtEl>
                                          <p:spTgt spid="55"/>
                                        </p:tgtEl>
                                      </p:cBhvr>
                                    </p:animEffect>
                                  </p:childTnLst>
                                </p:cTn>
                              </p:par>
                              <p:par>
                                <p:cTn id="53" presetID="53" presetClass="entr" presetSubtype="16" fill="hold" nodeType="withEffect">
                                  <p:stCondLst>
                                    <p:cond delay="80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childTnLst>
                          </p:cTn>
                        </p:par>
                        <p:par>
                          <p:cTn id="58" fill="hold">
                            <p:stCondLst>
                              <p:cond delay="4614"/>
                            </p:stCondLst>
                            <p:childTnLst>
                              <p:par>
                                <p:cTn id="59" presetID="31" presetClass="entr" presetSubtype="0"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1000" fill="hold"/>
                                        <p:tgtEl>
                                          <p:spTgt spid="23"/>
                                        </p:tgtEl>
                                        <p:attrNameLst>
                                          <p:attrName>ppt_w</p:attrName>
                                        </p:attrNameLst>
                                      </p:cBhvr>
                                      <p:tavLst>
                                        <p:tav tm="0">
                                          <p:val>
                                            <p:fltVal val="0"/>
                                          </p:val>
                                        </p:tav>
                                        <p:tav tm="100000">
                                          <p:val>
                                            <p:strVal val="#ppt_w"/>
                                          </p:val>
                                        </p:tav>
                                      </p:tavLst>
                                    </p:anim>
                                    <p:anim calcmode="lin" valueType="num">
                                      <p:cBhvr>
                                        <p:cTn id="62" dur="1000" fill="hold"/>
                                        <p:tgtEl>
                                          <p:spTgt spid="23"/>
                                        </p:tgtEl>
                                        <p:attrNameLst>
                                          <p:attrName>ppt_h</p:attrName>
                                        </p:attrNameLst>
                                      </p:cBhvr>
                                      <p:tavLst>
                                        <p:tav tm="0">
                                          <p:val>
                                            <p:fltVal val="0"/>
                                          </p:val>
                                        </p:tav>
                                        <p:tav tm="100000">
                                          <p:val>
                                            <p:strVal val="#ppt_h"/>
                                          </p:val>
                                        </p:tav>
                                      </p:tavLst>
                                    </p:anim>
                                    <p:anim calcmode="lin" valueType="num">
                                      <p:cBhvr>
                                        <p:cTn id="63" dur="1000" fill="hold"/>
                                        <p:tgtEl>
                                          <p:spTgt spid="23"/>
                                        </p:tgtEl>
                                        <p:attrNameLst>
                                          <p:attrName>style.rotation</p:attrName>
                                        </p:attrNameLst>
                                      </p:cBhvr>
                                      <p:tavLst>
                                        <p:tav tm="0">
                                          <p:val>
                                            <p:fltVal val="90"/>
                                          </p:val>
                                        </p:tav>
                                        <p:tav tm="100000">
                                          <p:val>
                                            <p:fltVal val="0"/>
                                          </p:val>
                                        </p:tav>
                                      </p:tavLst>
                                    </p:anim>
                                    <p:animEffect transition="in" filter="fade">
                                      <p:cBhvr>
                                        <p:cTn id="6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utoUpdateAnimBg="0"/>
      <p:bldP spid="44" grpId="0"/>
      <p:bldP spid="47" grpId="0" animBg="1" autoUpdateAnimBg="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2</a:t>
            </a:r>
            <a:r>
              <a:rPr dirty="0"/>
              <a:t>.</a:t>
            </a:r>
            <a:r>
              <a:rPr lang="en-US" dirty="0"/>
              <a:t>1  </a:t>
            </a:r>
            <a:r>
              <a:rPr dirty="0"/>
              <a:t>认识事件营销</a:t>
            </a:r>
            <a:endParaRPr dirty="0"/>
          </a:p>
        </p:txBody>
      </p:sp>
      <p:sp>
        <p:nvSpPr>
          <p:cNvPr id="14" name="矩形 13"/>
          <p:cNvSpPr/>
          <p:nvPr/>
        </p:nvSpPr>
        <p:spPr>
          <a:xfrm>
            <a:off x="1045845" y="1305560"/>
            <a:ext cx="325564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3. 事件营销的注意事项</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61085" y="2136775"/>
            <a:ext cx="10436225" cy="491490"/>
          </a:xfrm>
          <a:prstGeom prst="rect">
            <a:avLst/>
          </a:prstGeom>
          <a:noFill/>
        </p:spPr>
        <p:txBody>
          <a:bodyPr wrap="square" rtlCol="0">
            <a:spAutoFit/>
          </a:bodyPr>
          <a:p>
            <a:pPr indent="457200" algn="just">
              <a:lnSpc>
                <a:spcPct val="130000"/>
              </a:lnSpc>
            </a:pPr>
            <a:r>
              <a:rPr sz="2000" dirty="0">
                <a:latin typeface="微软雅黑" panose="020B0503020204020204" pitchFamily="34" charset="-122"/>
                <a:ea typeface="微软雅黑" panose="020B0503020204020204" pitchFamily="34" charset="-122"/>
              </a:rPr>
              <a:t>在开展事件营销时，应注意以下5方面的内容。</a:t>
            </a:r>
            <a:endParaRPr sz="2000" dirty="0">
              <a:latin typeface="微软雅黑" panose="020B0503020204020204" pitchFamily="34" charset="-122"/>
              <a:ea typeface="微软雅黑" panose="020B0503020204020204" pitchFamily="34" charset="-122"/>
            </a:endParaRPr>
          </a:p>
        </p:txBody>
      </p:sp>
      <p:grpSp>
        <p:nvGrpSpPr>
          <p:cNvPr id="54" name="组合 53"/>
          <p:cNvGrpSpPr/>
          <p:nvPr>
            <p:custDataLst>
              <p:tags r:id="rId1"/>
            </p:custDataLst>
          </p:nvPr>
        </p:nvGrpSpPr>
        <p:grpSpPr>
          <a:xfrm>
            <a:off x="1045608" y="3536817"/>
            <a:ext cx="10450831" cy="2031085"/>
            <a:chOff x="1452880" y="3326524"/>
            <a:chExt cx="10456274" cy="2032143"/>
          </a:xfrm>
        </p:grpSpPr>
        <p:cxnSp>
          <p:nvCxnSpPr>
            <p:cNvPr id="55" name="直接连接符 54"/>
            <p:cNvCxnSpPr/>
            <p:nvPr>
              <p:custDataLst>
                <p:tags r:id="rId2"/>
              </p:custDataLst>
            </p:nvPr>
          </p:nvCxnSpPr>
          <p:spPr>
            <a:xfrm>
              <a:off x="1452880" y="4338320"/>
              <a:ext cx="9285605" cy="0"/>
            </a:xfrm>
            <a:prstGeom prst="line">
              <a:avLst/>
            </a:prstGeom>
            <a:ln w="44450">
              <a:solidFill>
                <a:srgbClr val="A7A7A7">
                  <a:lumMod val="40000"/>
                  <a:lumOff val="60000"/>
                </a:srgbClr>
              </a:solidFill>
              <a:headEnd type="oval"/>
              <a:tailEnd type="oval"/>
            </a:ln>
          </p:spPr>
          <p:style>
            <a:lnRef idx="1">
              <a:srgbClr val="207CBC"/>
            </a:lnRef>
            <a:fillRef idx="0">
              <a:srgbClr val="207CBC"/>
            </a:fillRef>
            <a:effectRef idx="0">
              <a:srgbClr val="207CBC"/>
            </a:effectRef>
            <a:fontRef idx="minor">
              <a:sysClr val="windowText" lastClr="000000"/>
            </a:fontRef>
          </p:style>
        </p:cxnSp>
        <p:cxnSp>
          <p:nvCxnSpPr>
            <p:cNvPr id="56" name="直接连接符 55"/>
            <p:cNvCxnSpPr/>
            <p:nvPr>
              <p:custDataLst>
                <p:tags r:id="rId3"/>
              </p:custDataLst>
            </p:nvPr>
          </p:nvCxnSpPr>
          <p:spPr>
            <a:xfrm flipV="1">
              <a:off x="2685951" y="4465026"/>
              <a:ext cx="0" cy="411479"/>
            </a:xfrm>
            <a:prstGeom prst="line">
              <a:avLst/>
            </a:prstGeom>
            <a:ln w="82550" cap="rnd">
              <a:solidFill>
                <a:srgbClr val="0EA490"/>
              </a:solidFill>
              <a:headEnd type="none"/>
              <a:tailEnd type="oval" w="med" len="med"/>
            </a:ln>
          </p:spPr>
          <p:style>
            <a:lnRef idx="1">
              <a:srgbClr val="207CBC"/>
            </a:lnRef>
            <a:fillRef idx="0">
              <a:srgbClr val="207CBC"/>
            </a:fillRef>
            <a:effectRef idx="0">
              <a:srgbClr val="207CBC"/>
            </a:effectRef>
            <a:fontRef idx="minor">
              <a:sysClr val="windowText" lastClr="000000"/>
            </a:fontRef>
          </p:style>
        </p:cxnSp>
        <p:cxnSp>
          <p:nvCxnSpPr>
            <p:cNvPr id="57" name="直接连接符 56"/>
            <p:cNvCxnSpPr/>
            <p:nvPr>
              <p:custDataLst>
                <p:tags r:id="rId4"/>
              </p:custDataLst>
            </p:nvPr>
          </p:nvCxnSpPr>
          <p:spPr>
            <a:xfrm flipV="1">
              <a:off x="9933501" y="4397561"/>
              <a:ext cx="0" cy="425078"/>
            </a:xfrm>
            <a:prstGeom prst="line">
              <a:avLst/>
            </a:prstGeom>
            <a:ln w="82550" cap="rnd">
              <a:solidFill>
                <a:srgbClr val="207CBC">
                  <a:lumMod val="50000"/>
                </a:srgbClr>
              </a:solidFill>
              <a:headEnd type="none"/>
              <a:tailEnd type="oval" w="med" len="med"/>
            </a:ln>
          </p:spPr>
          <p:style>
            <a:lnRef idx="1">
              <a:srgbClr val="207CBC"/>
            </a:lnRef>
            <a:fillRef idx="0">
              <a:srgbClr val="207CBC"/>
            </a:fillRef>
            <a:effectRef idx="0">
              <a:srgbClr val="207CBC"/>
            </a:effectRef>
            <a:fontRef idx="minor">
              <a:sysClr val="windowText" lastClr="000000"/>
            </a:fontRef>
          </p:style>
        </p:cxnSp>
        <p:cxnSp>
          <p:nvCxnSpPr>
            <p:cNvPr id="58" name="直接连接符 57"/>
            <p:cNvCxnSpPr/>
            <p:nvPr>
              <p:custDataLst>
                <p:tags r:id="rId5"/>
              </p:custDataLst>
            </p:nvPr>
          </p:nvCxnSpPr>
          <p:spPr>
            <a:xfrm flipH="1">
              <a:off x="4471123" y="3788410"/>
              <a:ext cx="10707" cy="442915"/>
            </a:xfrm>
            <a:prstGeom prst="line">
              <a:avLst/>
            </a:prstGeom>
            <a:ln w="82550" cap="rnd">
              <a:solidFill>
                <a:srgbClr val="9EBD05"/>
              </a:solidFill>
              <a:headEnd type="none"/>
              <a:tailEnd type="oval" w="med" len="med"/>
            </a:ln>
          </p:spPr>
          <p:style>
            <a:lnRef idx="1">
              <a:srgbClr val="207CBC"/>
            </a:lnRef>
            <a:fillRef idx="0">
              <a:srgbClr val="207CBC"/>
            </a:fillRef>
            <a:effectRef idx="0">
              <a:srgbClr val="207CBC"/>
            </a:effectRef>
            <a:fontRef idx="minor">
              <a:sysClr val="windowText" lastClr="000000"/>
            </a:fontRef>
          </p:style>
        </p:cxnSp>
        <p:cxnSp>
          <p:nvCxnSpPr>
            <p:cNvPr id="59" name="直接连接符 58"/>
            <p:cNvCxnSpPr/>
            <p:nvPr>
              <p:custDataLst>
                <p:tags r:id="rId6"/>
              </p:custDataLst>
            </p:nvPr>
          </p:nvCxnSpPr>
          <p:spPr>
            <a:xfrm flipV="1">
              <a:off x="6302220" y="4420712"/>
              <a:ext cx="0" cy="378775"/>
            </a:xfrm>
            <a:prstGeom prst="line">
              <a:avLst/>
            </a:prstGeom>
            <a:ln w="82550" cap="rnd">
              <a:solidFill>
                <a:srgbClr val="F49213"/>
              </a:solidFill>
              <a:headEnd type="none"/>
              <a:tailEnd type="oval" w="med" len="med"/>
            </a:ln>
          </p:spPr>
          <p:style>
            <a:lnRef idx="1">
              <a:srgbClr val="207CBC"/>
            </a:lnRef>
            <a:fillRef idx="0">
              <a:srgbClr val="207CBC"/>
            </a:fillRef>
            <a:effectRef idx="0">
              <a:srgbClr val="207CBC"/>
            </a:effectRef>
            <a:fontRef idx="minor">
              <a:sysClr val="windowText" lastClr="000000"/>
            </a:fontRef>
          </p:style>
        </p:cxnSp>
        <p:cxnSp>
          <p:nvCxnSpPr>
            <p:cNvPr id="60" name="直接连接符 59"/>
            <p:cNvCxnSpPr/>
            <p:nvPr>
              <p:custDataLst>
                <p:tags r:id="rId7"/>
              </p:custDataLst>
            </p:nvPr>
          </p:nvCxnSpPr>
          <p:spPr>
            <a:xfrm>
              <a:off x="7745073" y="3788410"/>
              <a:ext cx="0" cy="434521"/>
            </a:xfrm>
            <a:prstGeom prst="line">
              <a:avLst/>
            </a:prstGeom>
            <a:ln w="82550" cap="rnd">
              <a:solidFill>
                <a:srgbClr val="207CBC"/>
              </a:solidFill>
              <a:headEnd type="none"/>
              <a:tailEnd type="oval" w="med" len="med"/>
            </a:ln>
          </p:spPr>
          <p:style>
            <a:lnRef idx="1">
              <a:srgbClr val="207CBC"/>
            </a:lnRef>
            <a:fillRef idx="0">
              <a:srgbClr val="207CBC"/>
            </a:fillRef>
            <a:effectRef idx="0">
              <a:srgbClr val="207CBC"/>
            </a:effectRef>
            <a:fontRef idx="minor">
              <a:sysClr val="windowText" lastClr="000000"/>
            </a:fontRef>
          </p:style>
        </p:cxnSp>
        <p:sp>
          <p:nvSpPr>
            <p:cNvPr id="61" name="圆角矩形 60"/>
            <p:cNvSpPr/>
            <p:nvPr>
              <p:custDataLst>
                <p:tags r:id="rId8"/>
              </p:custDataLst>
            </p:nvPr>
          </p:nvSpPr>
          <p:spPr>
            <a:xfrm>
              <a:off x="1623519" y="4876505"/>
              <a:ext cx="2253046" cy="482162"/>
            </a:xfrm>
            <a:prstGeom prst="roundRect">
              <a:avLst/>
            </a:prstGeom>
            <a:solidFill>
              <a:srgbClr val="0EA490"/>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Autofit/>
            </a:bodyPr>
            <a:p>
              <a:pPr algn="ctr">
                <a:lnSpc>
                  <a:spcPct val="120000"/>
                </a:lnSpc>
              </a:pPr>
              <a:r>
                <a:rPr lang="zh-CN" altLang="en-US" sz="2000" b="1" spc="150" dirty="0">
                  <a:latin typeface="微软雅黑" panose="020B0503020204020204" pitchFamily="34" charset="-122"/>
                  <a:ea typeface="微软雅黑" panose="020B0503020204020204" pitchFamily="34" charset="-122"/>
                  <a:sym typeface="Arial" panose="020B0604020202020204" pitchFamily="34" charset="0"/>
                </a:rPr>
                <a:t>切忌盲目跟风</a:t>
              </a:r>
              <a:endParaRPr lang="zh-CN" altLang="en-US" sz="2000" b="1" spc="15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2" name="圆角矩形 61"/>
            <p:cNvSpPr/>
            <p:nvPr>
              <p:custDataLst>
                <p:tags r:id="rId9"/>
              </p:custDataLst>
            </p:nvPr>
          </p:nvSpPr>
          <p:spPr>
            <a:xfrm>
              <a:off x="3406176" y="3326524"/>
              <a:ext cx="2348237" cy="461251"/>
            </a:xfrm>
            <a:prstGeom prst="roundRect">
              <a:avLst/>
            </a:prstGeom>
            <a:solidFill>
              <a:srgbClr val="9EBD05"/>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Autofit/>
            </a:bodyPr>
            <a:p>
              <a:pPr algn="ctr">
                <a:lnSpc>
                  <a:spcPct val="120000"/>
                </a:lnSpc>
              </a:pPr>
              <a:r>
                <a:rPr lang="zh-CN" altLang="en-US" sz="2000" b="1" spc="150" dirty="0">
                  <a:latin typeface="微软雅黑" panose="020B0503020204020204" pitchFamily="34" charset="-122"/>
                  <a:ea typeface="微软雅黑" panose="020B0503020204020204" pitchFamily="34" charset="-122"/>
                  <a:sym typeface="Arial" panose="020B0604020202020204" pitchFamily="34" charset="0"/>
                </a:rPr>
                <a:t>符合法律法规</a:t>
              </a:r>
              <a:endParaRPr lang="zh-CN" altLang="en-US" sz="2000" b="1" spc="15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3" name="圆角矩形 62"/>
            <p:cNvSpPr/>
            <p:nvPr>
              <p:custDataLst>
                <p:tags r:id="rId10"/>
              </p:custDataLst>
            </p:nvPr>
          </p:nvSpPr>
          <p:spPr>
            <a:xfrm>
              <a:off x="5044964" y="4876505"/>
              <a:ext cx="2585545" cy="482162"/>
            </a:xfrm>
            <a:prstGeom prst="roundRect">
              <a:avLst/>
            </a:prstGeom>
            <a:solidFill>
              <a:srgbClr val="F49213"/>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Autofit/>
            </a:bodyPr>
            <a:p>
              <a:pPr algn="ctr">
                <a:lnSpc>
                  <a:spcPct val="120000"/>
                </a:lnSpc>
              </a:pPr>
              <a:r>
                <a:rPr lang="zh-CN" altLang="en-US" sz="2000" b="1" spc="150" dirty="0">
                  <a:latin typeface="微软雅黑" panose="020B0503020204020204" pitchFamily="34" charset="-122"/>
                  <a:ea typeface="微软雅黑" panose="020B0503020204020204" pitchFamily="34" charset="-122"/>
                  <a:sym typeface="Arial" panose="020B0604020202020204" pitchFamily="34" charset="0"/>
                </a:rPr>
                <a:t>关联事件与品牌</a:t>
              </a:r>
              <a:endParaRPr lang="zh-CN" altLang="en-US" sz="2000" b="1" spc="15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圆角矩形 63"/>
            <p:cNvSpPr/>
            <p:nvPr>
              <p:custDataLst>
                <p:tags r:id="rId11"/>
              </p:custDataLst>
            </p:nvPr>
          </p:nvSpPr>
          <p:spPr>
            <a:xfrm>
              <a:off x="6826469" y="3326524"/>
              <a:ext cx="2144110" cy="461251"/>
            </a:xfrm>
            <a:prstGeom prst="roundRect">
              <a:avLst/>
            </a:prstGeom>
            <a:solidFill>
              <a:srgbClr val="207CBC"/>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Autofit/>
            </a:bodyPr>
            <a:p>
              <a:pPr algn="ctr">
                <a:lnSpc>
                  <a:spcPct val="120000"/>
                </a:lnSpc>
              </a:pPr>
              <a:r>
                <a:rPr lang="zh-CN" altLang="en-US" sz="2000" b="1" spc="150" dirty="0">
                  <a:latin typeface="微软雅黑" panose="020B0503020204020204" pitchFamily="34" charset="-122"/>
                  <a:ea typeface="微软雅黑" panose="020B0503020204020204" pitchFamily="34" charset="-122"/>
                  <a:sym typeface="Arial" panose="020B0604020202020204" pitchFamily="34" charset="0"/>
                </a:rPr>
                <a:t>注意控制风险</a:t>
              </a:r>
              <a:endParaRPr lang="zh-CN" altLang="en-US" sz="2000" b="1" spc="15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5" name="圆角矩形 64"/>
            <p:cNvSpPr/>
            <p:nvPr>
              <p:custDataLst>
                <p:tags r:id="rId12"/>
              </p:custDataLst>
            </p:nvPr>
          </p:nvSpPr>
          <p:spPr>
            <a:xfrm>
              <a:off x="8300475" y="4857671"/>
              <a:ext cx="3608679" cy="482216"/>
            </a:xfrm>
            <a:prstGeom prst="roundRect">
              <a:avLst/>
            </a:prstGeom>
            <a:solidFill>
              <a:srgbClr val="207CBC">
                <a:lumMod val="50000"/>
              </a:srgbClr>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Autofit/>
            </a:bodyPr>
            <a:p>
              <a:pPr algn="ctr">
                <a:lnSpc>
                  <a:spcPct val="120000"/>
                </a:lnSpc>
              </a:pPr>
              <a:r>
                <a:rPr lang="zh-CN" altLang="en-US" sz="2000" b="1" spc="150" dirty="0">
                  <a:latin typeface="微软雅黑" panose="020B0503020204020204" pitchFamily="34" charset="-122"/>
                  <a:ea typeface="微软雅黑" panose="020B0503020204020204" pitchFamily="34" charset="-122"/>
                  <a:sym typeface="Arial" panose="020B0604020202020204" pitchFamily="34" charset="0"/>
                </a:rPr>
                <a:t>评勿将事件营销当临时战术</a:t>
              </a:r>
              <a:endParaRPr lang="zh-CN" altLang="en-US" sz="2000" b="1" spc="150" dirty="0">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2</a:t>
            </a:r>
            <a:r>
              <a:rPr dirty="0"/>
              <a:t>.</a:t>
            </a:r>
            <a:r>
              <a:rPr lang="en-US" dirty="0"/>
              <a:t>2  </a:t>
            </a:r>
            <a:r>
              <a:rPr dirty="0"/>
              <a:t>开展事件营销</a:t>
            </a:r>
            <a:endParaRPr dirty="0"/>
          </a:p>
        </p:txBody>
      </p:sp>
      <p:sp>
        <p:nvSpPr>
          <p:cNvPr id="14" name="矩形 13"/>
          <p:cNvSpPr/>
          <p:nvPr/>
        </p:nvSpPr>
        <p:spPr>
          <a:xfrm>
            <a:off x="1045845" y="1305560"/>
            <a:ext cx="2411730"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1. 打造事件</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61085" y="2136775"/>
            <a:ext cx="10095230" cy="891540"/>
          </a:xfrm>
          <a:prstGeom prst="rect">
            <a:avLst/>
          </a:prstGeom>
          <a:noFill/>
        </p:spPr>
        <p:txBody>
          <a:bodyPr wrap="square" rtlCol="0">
            <a:spAutoFit/>
          </a:bodyPr>
          <a:p>
            <a:pPr indent="457200" algn="just">
              <a:lnSpc>
                <a:spcPct val="130000"/>
              </a:lnSpc>
            </a:pPr>
            <a:r>
              <a:rPr sz="2000" dirty="0">
                <a:latin typeface="微软雅黑" panose="020B0503020204020204" pitchFamily="34" charset="-122"/>
                <a:ea typeface="微软雅黑" panose="020B0503020204020204" pitchFamily="34" charset="-122"/>
              </a:rPr>
              <a:t>开展事件营销需要首先打造事件，以便迅速吸引用户的关注，提升品牌的知名度和影响力。一般而言，事件可以借助</a:t>
            </a:r>
            <a:r>
              <a:rPr lang="zh-CN" sz="2000" dirty="0">
                <a:latin typeface="微软雅黑" panose="020B0503020204020204" pitchFamily="34" charset="-122"/>
                <a:ea typeface="微软雅黑" panose="020B0503020204020204" pitchFamily="34" charset="-122"/>
              </a:rPr>
              <a:t>以下</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种</a:t>
            </a:r>
            <a:r>
              <a:rPr sz="2000" dirty="0">
                <a:latin typeface="微软雅黑" panose="020B0503020204020204" pitchFamily="34" charset="-122"/>
                <a:ea typeface="微软雅黑" panose="020B0503020204020204" pitchFamily="34" charset="-122"/>
              </a:rPr>
              <a:t>进行打造。</a:t>
            </a:r>
            <a:endParaRPr sz="20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1061085" y="3696970"/>
            <a:ext cx="10094595" cy="2018030"/>
            <a:chOff x="1671" y="5822"/>
            <a:chExt cx="15897" cy="3178"/>
          </a:xfrm>
        </p:grpSpPr>
        <p:sp>
          <p:nvSpPr>
            <p:cNvPr id="7" name="Rectangle 7"/>
            <p:cNvSpPr>
              <a:spLocks noChangeArrowheads="1"/>
            </p:cNvSpPr>
            <p:nvPr/>
          </p:nvSpPr>
          <p:spPr bwMode="auto">
            <a:xfrm flipV="1">
              <a:off x="1671" y="6065"/>
              <a:ext cx="15897" cy="57"/>
            </a:xfrm>
            <a:prstGeom prst="rect">
              <a:avLst/>
            </a:prstGeom>
            <a:solidFill>
              <a:srgbClr val="FFC000"/>
            </a:solidFill>
            <a:ln>
              <a:noFill/>
            </a:ln>
          </p:spPr>
          <p:txBody>
            <a:bodyPr vert="horz" wrap="square" lIns="91440" tIns="45720" rIns="91440" bIns="45720" numCol="1" anchor="t" anchorCtr="0" compatLnSpc="1"/>
            <a:p>
              <a:endParaRPr lang="zh-CN" altLang="en-US" sz="2000" b="1">
                <a:latin typeface="微软雅黑" panose="020B0503020204020204" pitchFamily="34" charset="-122"/>
                <a:ea typeface="微软雅黑" panose="020B0503020204020204" pitchFamily="34" charset="-122"/>
              </a:endParaRPr>
            </a:p>
          </p:txBody>
        </p:sp>
        <p:sp>
          <p:nvSpPr>
            <p:cNvPr id="4" name="Oval 9"/>
            <p:cNvSpPr>
              <a:spLocks noChangeArrowheads="1"/>
            </p:cNvSpPr>
            <p:nvPr/>
          </p:nvSpPr>
          <p:spPr bwMode="auto">
            <a:xfrm>
              <a:off x="3737" y="5822"/>
              <a:ext cx="410" cy="413"/>
            </a:xfrm>
            <a:prstGeom prst="ellipse">
              <a:avLst/>
            </a:prstGeom>
            <a:solidFill>
              <a:srgbClr val="FFC000"/>
            </a:solidFill>
            <a:ln>
              <a:noFill/>
            </a:ln>
          </p:spPr>
          <p:txBody>
            <a:bodyPr vert="horz" wrap="square" lIns="91440" tIns="45720" rIns="91440" bIns="45720" numCol="1" anchor="t" anchorCtr="0" compatLnSpc="1"/>
            <a:p>
              <a:endParaRPr lang="zh-CN" altLang="en-US" sz="2000" b="1">
                <a:latin typeface="微软雅黑" panose="020B0503020204020204" pitchFamily="34" charset="-122"/>
                <a:ea typeface="微软雅黑" panose="020B0503020204020204" pitchFamily="34" charset="-122"/>
              </a:endParaRPr>
            </a:p>
          </p:txBody>
        </p:sp>
        <p:sp>
          <p:nvSpPr>
            <p:cNvPr id="11" name="Oval 11"/>
            <p:cNvSpPr>
              <a:spLocks noChangeArrowheads="1"/>
            </p:cNvSpPr>
            <p:nvPr/>
          </p:nvSpPr>
          <p:spPr bwMode="auto">
            <a:xfrm>
              <a:off x="7256" y="5822"/>
              <a:ext cx="410" cy="413"/>
            </a:xfrm>
            <a:prstGeom prst="ellipse">
              <a:avLst/>
            </a:prstGeom>
            <a:solidFill>
              <a:schemeClr val="accent1">
                <a:lumMod val="40000"/>
                <a:lumOff val="60000"/>
              </a:schemeClr>
            </a:solidFill>
            <a:ln>
              <a:noFill/>
            </a:ln>
          </p:spPr>
          <p:txBody>
            <a:bodyPr vert="horz" wrap="square" lIns="91440" tIns="45720" rIns="91440" bIns="45720" numCol="1" anchor="t" anchorCtr="0" compatLnSpc="1"/>
            <a:p>
              <a:endParaRPr lang="zh-CN" altLang="en-US" sz="2000" b="1">
                <a:latin typeface="微软雅黑" panose="020B0503020204020204" pitchFamily="34" charset="-122"/>
                <a:ea typeface="微软雅黑" panose="020B0503020204020204" pitchFamily="34" charset="-122"/>
              </a:endParaRPr>
            </a:p>
          </p:txBody>
        </p:sp>
        <p:sp>
          <p:nvSpPr>
            <p:cNvPr id="13" name="Oval 13"/>
            <p:cNvSpPr>
              <a:spLocks noChangeArrowheads="1"/>
            </p:cNvSpPr>
            <p:nvPr/>
          </p:nvSpPr>
          <p:spPr bwMode="auto">
            <a:xfrm>
              <a:off x="10752" y="5822"/>
              <a:ext cx="410" cy="413"/>
            </a:xfrm>
            <a:prstGeom prst="ellipse">
              <a:avLst/>
            </a:prstGeom>
            <a:solidFill>
              <a:schemeClr val="accent3"/>
            </a:solidFill>
            <a:ln>
              <a:noFill/>
            </a:ln>
          </p:spPr>
          <p:txBody>
            <a:bodyPr vert="horz" wrap="square" lIns="91440" tIns="45720" rIns="91440" bIns="45720" numCol="1" anchor="t" anchorCtr="0" compatLnSpc="1"/>
            <a:p>
              <a:endParaRPr lang="zh-CN" altLang="en-US" sz="2000" b="1">
                <a:latin typeface="微软雅黑" panose="020B0503020204020204" pitchFamily="34" charset="-122"/>
                <a:ea typeface="微软雅黑" panose="020B0503020204020204" pitchFamily="34" charset="-122"/>
              </a:endParaRPr>
            </a:p>
          </p:txBody>
        </p:sp>
        <p:sp>
          <p:nvSpPr>
            <p:cNvPr id="15" name="Oval 15"/>
            <p:cNvSpPr>
              <a:spLocks noChangeArrowheads="1"/>
            </p:cNvSpPr>
            <p:nvPr/>
          </p:nvSpPr>
          <p:spPr bwMode="auto">
            <a:xfrm>
              <a:off x="14270" y="5822"/>
              <a:ext cx="410" cy="413"/>
            </a:xfrm>
            <a:prstGeom prst="ellipse">
              <a:avLst/>
            </a:prstGeom>
            <a:solidFill>
              <a:srgbClr val="FFC000"/>
            </a:solidFill>
            <a:ln>
              <a:noFill/>
            </a:ln>
          </p:spPr>
          <p:txBody>
            <a:bodyPr vert="horz" wrap="square" lIns="91440" tIns="45720" rIns="91440" bIns="45720" numCol="1" anchor="t" anchorCtr="0" compatLnSpc="1"/>
            <a:p>
              <a:endParaRPr lang="zh-CN" altLang="en-US" sz="2000" b="1">
                <a:latin typeface="微软雅黑" panose="020B0503020204020204" pitchFamily="34" charset="-122"/>
                <a:ea typeface="微软雅黑" panose="020B0503020204020204" pitchFamily="34" charset="-122"/>
              </a:endParaRPr>
            </a:p>
          </p:txBody>
        </p:sp>
        <p:sp>
          <p:nvSpPr>
            <p:cNvPr id="17" name="Freeform 24"/>
            <p:cNvSpPr/>
            <p:nvPr/>
          </p:nvSpPr>
          <p:spPr bwMode="auto">
            <a:xfrm>
              <a:off x="13305" y="6380"/>
              <a:ext cx="2340" cy="2620"/>
            </a:xfrm>
            <a:custGeom>
              <a:avLst/>
              <a:gdLst>
                <a:gd name="T0" fmla="*/ 20 w 97"/>
                <a:gd name="T1" fmla="*/ 108 h 108"/>
                <a:gd name="T2" fmla="*/ 77 w 97"/>
                <a:gd name="T3" fmla="*/ 108 h 108"/>
                <a:gd name="T4" fmla="*/ 97 w 97"/>
                <a:gd name="T5" fmla="*/ 88 h 108"/>
                <a:gd name="T6" fmla="*/ 97 w 97"/>
                <a:gd name="T7" fmla="*/ 31 h 108"/>
                <a:gd name="T8" fmla="*/ 77 w 97"/>
                <a:gd name="T9" fmla="*/ 11 h 108"/>
                <a:gd name="T10" fmla="*/ 55 w 97"/>
                <a:gd name="T11" fmla="*/ 11 h 108"/>
                <a:gd name="T12" fmla="*/ 54 w 97"/>
                <a:gd name="T13" fmla="*/ 9 h 108"/>
                <a:gd name="T14" fmla="*/ 48 w 97"/>
                <a:gd name="T15" fmla="*/ 0 h 108"/>
                <a:gd name="T16" fmla="*/ 43 w 97"/>
                <a:gd name="T17" fmla="*/ 9 h 108"/>
                <a:gd name="T18" fmla="*/ 42 w 97"/>
                <a:gd name="T19" fmla="*/ 11 h 108"/>
                <a:gd name="T20" fmla="*/ 20 w 97"/>
                <a:gd name="T21" fmla="*/ 11 h 108"/>
                <a:gd name="T22" fmla="*/ 0 w 97"/>
                <a:gd name="T23" fmla="*/ 31 h 108"/>
                <a:gd name="T24" fmla="*/ 0 w 97"/>
                <a:gd name="T25" fmla="*/ 88 h 108"/>
                <a:gd name="T26" fmla="*/ 20 w 97"/>
                <a:gd name="T2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20" y="108"/>
                  </a:moveTo>
                  <a:cubicBezTo>
                    <a:pt x="77" y="108"/>
                    <a:pt x="77" y="108"/>
                    <a:pt x="77" y="108"/>
                  </a:cubicBezTo>
                  <a:cubicBezTo>
                    <a:pt x="88" y="108"/>
                    <a:pt x="97" y="99"/>
                    <a:pt x="97" y="88"/>
                  </a:cubicBezTo>
                  <a:cubicBezTo>
                    <a:pt x="97" y="31"/>
                    <a:pt x="97" y="31"/>
                    <a:pt x="97" y="31"/>
                  </a:cubicBezTo>
                  <a:cubicBezTo>
                    <a:pt x="97" y="20"/>
                    <a:pt x="88" y="11"/>
                    <a:pt x="77" y="11"/>
                  </a:cubicBezTo>
                  <a:cubicBezTo>
                    <a:pt x="55" y="11"/>
                    <a:pt x="55" y="11"/>
                    <a:pt x="55" y="11"/>
                  </a:cubicBezTo>
                  <a:cubicBezTo>
                    <a:pt x="54" y="9"/>
                    <a:pt x="54" y="9"/>
                    <a:pt x="54" y="9"/>
                  </a:cubicBezTo>
                  <a:cubicBezTo>
                    <a:pt x="48" y="0"/>
                    <a:pt x="48" y="0"/>
                    <a:pt x="48" y="0"/>
                  </a:cubicBezTo>
                  <a:cubicBezTo>
                    <a:pt x="43" y="9"/>
                    <a:pt x="43" y="9"/>
                    <a:pt x="43" y="9"/>
                  </a:cubicBezTo>
                  <a:cubicBezTo>
                    <a:pt x="42" y="11"/>
                    <a:pt x="42" y="11"/>
                    <a:pt x="42" y="11"/>
                  </a:cubicBezTo>
                  <a:cubicBezTo>
                    <a:pt x="20" y="11"/>
                    <a:pt x="20" y="11"/>
                    <a:pt x="20" y="11"/>
                  </a:cubicBezTo>
                  <a:cubicBezTo>
                    <a:pt x="9" y="11"/>
                    <a:pt x="0" y="20"/>
                    <a:pt x="0" y="31"/>
                  </a:cubicBezTo>
                  <a:cubicBezTo>
                    <a:pt x="0" y="88"/>
                    <a:pt x="0" y="88"/>
                    <a:pt x="0" y="88"/>
                  </a:cubicBezTo>
                  <a:cubicBezTo>
                    <a:pt x="0" y="99"/>
                    <a:pt x="9" y="108"/>
                    <a:pt x="20" y="108"/>
                  </a:cubicBezTo>
                  <a:close/>
                </a:path>
              </a:pathLst>
            </a:custGeom>
            <a:solidFill>
              <a:srgbClr val="FFC000"/>
            </a:solidFill>
            <a:ln>
              <a:noFill/>
            </a:ln>
          </p:spPr>
          <p:txBody>
            <a:bodyPr vert="horz" wrap="square" lIns="91440" tIns="45720" rIns="91440" bIns="45720" numCol="1" anchor="ctr" anchorCtr="0" compatLnSpc="1"/>
            <a:p>
              <a:pPr algn="ctr"/>
              <a:r>
                <a:rPr lang="zh-CN" altLang="en-US" sz="2000" b="1" dirty="0">
                  <a:latin typeface="微软雅黑" panose="020B0503020204020204" pitchFamily="34" charset="-122"/>
                  <a:ea typeface="微软雅黑" panose="020B0503020204020204" pitchFamily="34" charset="-122"/>
                </a:rPr>
                <a:t>活动</a:t>
              </a:r>
              <a:endParaRPr lang="zh-CN" altLang="en-US" sz="2000" b="1" dirty="0">
                <a:latin typeface="微软雅黑" panose="020B0503020204020204" pitchFamily="34" charset="-122"/>
                <a:ea typeface="微软雅黑" panose="020B0503020204020204" pitchFamily="34" charset="-122"/>
              </a:endParaRPr>
            </a:p>
          </p:txBody>
        </p:sp>
        <p:sp>
          <p:nvSpPr>
            <p:cNvPr id="18" name="Freeform 25"/>
            <p:cNvSpPr/>
            <p:nvPr/>
          </p:nvSpPr>
          <p:spPr bwMode="auto">
            <a:xfrm>
              <a:off x="9784" y="6380"/>
              <a:ext cx="2368" cy="2620"/>
            </a:xfrm>
            <a:custGeom>
              <a:avLst/>
              <a:gdLst>
                <a:gd name="T0" fmla="*/ 20 w 98"/>
                <a:gd name="T1" fmla="*/ 108 h 108"/>
                <a:gd name="T2" fmla="*/ 78 w 98"/>
                <a:gd name="T3" fmla="*/ 108 h 108"/>
                <a:gd name="T4" fmla="*/ 98 w 98"/>
                <a:gd name="T5" fmla="*/ 88 h 108"/>
                <a:gd name="T6" fmla="*/ 98 w 98"/>
                <a:gd name="T7" fmla="*/ 30 h 108"/>
                <a:gd name="T8" fmla="*/ 78 w 98"/>
                <a:gd name="T9" fmla="*/ 11 h 108"/>
                <a:gd name="T10" fmla="*/ 55 w 98"/>
                <a:gd name="T11" fmla="*/ 11 h 108"/>
                <a:gd name="T12" fmla="*/ 54 w 98"/>
                <a:gd name="T13" fmla="*/ 9 h 108"/>
                <a:gd name="T14" fmla="*/ 49 w 98"/>
                <a:gd name="T15" fmla="*/ 0 h 108"/>
                <a:gd name="T16" fmla="*/ 44 w 98"/>
                <a:gd name="T17" fmla="*/ 9 h 108"/>
                <a:gd name="T18" fmla="*/ 43 w 98"/>
                <a:gd name="T19" fmla="*/ 11 h 108"/>
                <a:gd name="T20" fmla="*/ 20 w 98"/>
                <a:gd name="T21" fmla="*/ 11 h 108"/>
                <a:gd name="T22" fmla="*/ 0 w 98"/>
                <a:gd name="T23" fmla="*/ 30 h 108"/>
                <a:gd name="T24" fmla="*/ 0 w 98"/>
                <a:gd name="T25" fmla="*/ 88 h 108"/>
                <a:gd name="T26" fmla="*/ 20 w 98"/>
                <a:gd name="T2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8">
                  <a:moveTo>
                    <a:pt x="20" y="108"/>
                  </a:moveTo>
                  <a:cubicBezTo>
                    <a:pt x="78" y="108"/>
                    <a:pt x="78" y="108"/>
                    <a:pt x="78" y="108"/>
                  </a:cubicBezTo>
                  <a:cubicBezTo>
                    <a:pt x="89" y="108"/>
                    <a:pt x="98" y="99"/>
                    <a:pt x="98" y="88"/>
                  </a:cubicBezTo>
                  <a:cubicBezTo>
                    <a:pt x="98" y="30"/>
                    <a:pt x="98" y="30"/>
                    <a:pt x="98" y="30"/>
                  </a:cubicBezTo>
                  <a:cubicBezTo>
                    <a:pt x="98" y="19"/>
                    <a:pt x="89" y="11"/>
                    <a:pt x="78" y="11"/>
                  </a:cubicBezTo>
                  <a:cubicBezTo>
                    <a:pt x="55" y="11"/>
                    <a:pt x="55" y="11"/>
                    <a:pt x="55" y="11"/>
                  </a:cubicBezTo>
                  <a:cubicBezTo>
                    <a:pt x="54" y="9"/>
                    <a:pt x="54" y="9"/>
                    <a:pt x="54" y="9"/>
                  </a:cubicBezTo>
                  <a:cubicBezTo>
                    <a:pt x="49" y="0"/>
                    <a:pt x="49" y="0"/>
                    <a:pt x="49" y="0"/>
                  </a:cubicBezTo>
                  <a:cubicBezTo>
                    <a:pt x="44" y="9"/>
                    <a:pt x="44" y="9"/>
                    <a:pt x="44" y="9"/>
                  </a:cubicBezTo>
                  <a:cubicBezTo>
                    <a:pt x="43" y="11"/>
                    <a:pt x="43" y="11"/>
                    <a:pt x="43" y="11"/>
                  </a:cubicBezTo>
                  <a:cubicBezTo>
                    <a:pt x="20" y="11"/>
                    <a:pt x="20" y="11"/>
                    <a:pt x="20" y="11"/>
                  </a:cubicBezTo>
                  <a:cubicBezTo>
                    <a:pt x="9" y="11"/>
                    <a:pt x="0" y="19"/>
                    <a:pt x="0" y="30"/>
                  </a:cubicBezTo>
                  <a:cubicBezTo>
                    <a:pt x="0" y="88"/>
                    <a:pt x="0" y="88"/>
                    <a:pt x="0" y="88"/>
                  </a:cubicBezTo>
                  <a:cubicBezTo>
                    <a:pt x="0" y="99"/>
                    <a:pt x="9" y="108"/>
                    <a:pt x="20" y="108"/>
                  </a:cubicBezTo>
                  <a:close/>
                </a:path>
              </a:pathLst>
            </a:custGeom>
            <a:solidFill>
              <a:schemeClr val="accent2">
                <a:lumMod val="60000"/>
                <a:lumOff val="40000"/>
              </a:schemeClr>
            </a:solidFill>
            <a:ln>
              <a:noFill/>
            </a:ln>
          </p:spPr>
          <p:txBody>
            <a:bodyPr vert="horz" wrap="square" lIns="91440" tIns="45720" rIns="91440" bIns="45720" numCol="1" anchor="ctr" anchorCtr="0" compatLnSpc="1"/>
            <a:p>
              <a:pPr algn="ctr"/>
              <a:r>
                <a:rPr lang="zh-CN" altLang="en-US" sz="2000" b="1" dirty="0">
                  <a:latin typeface="微软雅黑" panose="020B0503020204020204" pitchFamily="34" charset="-122"/>
                  <a:ea typeface="微软雅黑" panose="020B0503020204020204" pitchFamily="34" charset="-122"/>
                </a:rPr>
                <a:t>实事</a:t>
              </a:r>
              <a:endParaRPr lang="zh-CN" altLang="en-US" sz="2000" b="1" dirty="0">
                <a:latin typeface="微软雅黑" panose="020B0503020204020204" pitchFamily="34" charset="-122"/>
                <a:ea typeface="微软雅黑" panose="020B0503020204020204" pitchFamily="34" charset="-122"/>
              </a:endParaRPr>
            </a:p>
          </p:txBody>
        </p:sp>
        <p:sp>
          <p:nvSpPr>
            <p:cNvPr id="19" name="Freeform 26"/>
            <p:cNvSpPr/>
            <p:nvPr/>
          </p:nvSpPr>
          <p:spPr bwMode="auto">
            <a:xfrm>
              <a:off x="6291" y="6380"/>
              <a:ext cx="2343" cy="2620"/>
            </a:xfrm>
            <a:custGeom>
              <a:avLst/>
              <a:gdLst>
                <a:gd name="T0" fmla="*/ 19 w 97"/>
                <a:gd name="T1" fmla="*/ 108 h 108"/>
                <a:gd name="T2" fmla="*/ 77 w 97"/>
                <a:gd name="T3" fmla="*/ 108 h 108"/>
                <a:gd name="T4" fmla="*/ 97 w 97"/>
                <a:gd name="T5" fmla="*/ 88 h 108"/>
                <a:gd name="T6" fmla="*/ 97 w 97"/>
                <a:gd name="T7" fmla="*/ 31 h 108"/>
                <a:gd name="T8" fmla="*/ 77 w 97"/>
                <a:gd name="T9" fmla="*/ 11 h 108"/>
                <a:gd name="T10" fmla="*/ 54 w 97"/>
                <a:gd name="T11" fmla="*/ 11 h 108"/>
                <a:gd name="T12" fmla="*/ 53 w 97"/>
                <a:gd name="T13" fmla="*/ 9 h 108"/>
                <a:gd name="T14" fmla="*/ 48 w 97"/>
                <a:gd name="T15" fmla="*/ 0 h 108"/>
                <a:gd name="T16" fmla="*/ 43 w 97"/>
                <a:gd name="T17" fmla="*/ 9 h 108"/>
                <a:gd name="T18" fmla="*/ 42 w 97"/>
                <a:gd name="T19" fmla="*/ 11 h 108"/>
                <a:gd name="T20" fmla="*/ 19 w 97"/>
                <a:gd name="T21" fmla="*/ 11 h 108"/>
                <a:gd name="T22" fmla="*/ 0 w 97"/>
                <a:gd name="T23" fmla="*/ 31 h 108"/>
                <a:gd name="T24" fmla="*/ 0 w 97"/>
                <a:gd name="T25" fmla="*/ 88 h 108"/>
                <a:gd name="T26" fmla="*/ 19 w 97"/>
                <a:gd name="T2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19" y="108"/>
                  </a:moveTo>
                  <a:cubicBezTo>
                    <a:pt x="77" y="108"/>
                    <a:pt x="77" y="108"/>
                    <a:pt x="77" y="108"/>
                  </a:cubicBezTo>
                  <a:cubicBezTo>
                    <a:pt x="88" y="108"/>
                    <a:pt x="97" y="99"/>
                    <a:pt x="97" y="88"/>
                  </a:cubicBezTo>
                  <a:cubicBezTo>
                    <a:pt x="97" y="31"/>
                    <a:pt x="97" y="31"/>
                    <a:pt x="97" y="31"/>
                  </a:cubicBezTo>
                  <a:cubicBezTo>
                    <a:pt x="97" y="20"/>
                    <a:pt x="88" y="11"/>
                    <a:pt x="77" y="11"/>
                  </a:cubicBezTo>
                  <a:cubicBezTo>
                    <a:pt x="54" y="11"/>
                    <a:pt x="54" y="11"/>
                    <a:pt x="54" y="11"/>
                  </a:cubicBezTo>
                  <a:cubicBezTo>
                    <a:pt x="53" y="9"/>
                    <a:pt x="53" y="9"/>
                    <a:pt x="53" y="9"/>
                  </a:cubicBezTo>
                  <a:cubicBezTo>
                    <a:pt x="48" y="0"/>
                    <a:pt x="48" y="0"/>
                    <a:pt x="48" y="0"/>
                  </a:cubicBezTo>
                  <a:cubicBezTo>
                    <a:pt x="43" y="9"/>
                    <a:pt x="43" y="9"/>
                    <a:pt x="43" y="9"/>
                  </a:cubicBezTo>
                  <a:cubicBezTo>
                    <a:pt x="42" y="11"/>
                    <a:pt x="42" y="11"/>
                    <a:pt x="42" y="11"/>
                  </a:cubicBezTo>
                  <a:cubicBezTo>
                    <a:pt x="19" y="11"/>
                    <a:pt x="19" y="11"/>
                    <a:pt x="19" y="11"/>
                  </a:cubicBezTo>
                  <a:cubicBezTo>
                    <a:pt x="8" y="11"/>
                    <a:pt x="0" y="20"/>
                    <a:pt x="0" y="31"/>
                  </a:cubicBezTo>
                  <a:cubicBezTo>
                    <a:pt x="0" y="88"/>
                    <a:pt x="0" y="88"/>
                    <a:pt x="0" y="88"/>
                  </a:cubicBezTo>
                  <a:cubicBezTo>
                    <a:pt x="0" y="99"/>
                    <a:pt x="8" y="108"/>
                    <a:pt x="19" y="108"/>
                  </a:cubicBezTo>
                  <a:close/>
                </a:path>
              </a:pathLst>
            </a:custGeom>
            <a:solidFill>
              <a:schemeClr val="accent1">
                <a:lumMod val="40000"/>
                <a:lumOff val="60000"/>
              </a:schemeClr>
            </a:solidFill>
            <a:ln>
              <a:noFill/>
            </a:ln>
          </p:spPr>
          <p:txBody>
            <a:bodyPr vert="horz" wrap="square" lIns="91440" tIns="45720" rIns="91440" bIns="45720" numCol="1" anchor="ctr" anchorCtr="0" compatLnSpc="1"/>
            <a:p>
              <a:pPr algn="ctr"/>
              <a:r>
                <a:rPr lang="zh-CN" altLang="en-US" sz="2000" b="1" dirty="0">
                  <a:latin typeface="微软雅黑" panose="020B0503020204020204" pitchFamily="34" charset="-122"/>
                  <a:ea typeface="微软雅黑" panose="020B0503020204020204" pitchFamily="34" charset="-122"/>
                </a:rPr>
                <a:t>体育</a:t>
              </a:r>
              <a:endParaRPr lang="zh-CN" altLang="en-US" sz="2000" b="1" dirty="0">
                <a:latin typeface="微软雅黑" panose="020B0503020204020204" pitchFamily="34" charset="-122"/>
                <a:ea typeface="微软雅黑" panose="020B0503020204020204" pitchFamily="34" charset="-122"/>
              </a:endParaRPr>
            </a:p>
          </p:txBody>
        </p:sp>
        <p:sp>
          <p:nvSpPr>
            <p:cNvPr id="21" name="Freeform 27"/>
            <p:cNvSpPr/>
            <p:nvPr/>
          </p:nvSpPr>
          <p:spPr bwMode="auto">
            <a:xfrm>
              <a:off x="2772" y="6380"/>
              <a:ext cx="2340" cy="2620"/>
            </a:xfrm>
            <a:custGeom>
              <a:avLst/>
              <a:gdLst>
                <a:gd name="T0" fmla="*/ 20 w 97"/>
                <a:gd name="T1" fmla="*/ 108 h 108"/>
                <a:gd name="T2" fmla="*/ 77 w 97"/>
                <a:gd name="T3" fmla="*/ 108 h 108"/>
                <a:gd name="T4" fmla="*/ 97 w 97"/>
                <a:gd name="T5" fmla="*/ 88 h 108"/>
                <a:gd name="T6" fmla="*/ 97 w 97"/>
                <a:gd name="T7" fmla="*/ 31 h 108"/>
                <a:gd name="T8" fmla="*/ 77 w 97"/>
                <a:gd name="T9" fmla="*/ 11 h 108"/>
                <a:gd name="T10" fmla="*/ 55 w 97"/>
                <a:gd name="T11" fmla="*/ 11 h 108"/>
                <a:gd name="T12" fmla="*/ 54 w 97"/>
                <a:gd name="T13" fmla="*/ 9 h 108"/>
                <a:gd name="T14" fmla="*/ 48 w 97"/>
                <a:gd name="T15" fmla="*/ 0 h 108"/>
                <a:gd name="T16" fmla="*/ 43 w 97"/>
                <a:gd name="T17" fmla="*/ 9 h 108"/>
                <a:gd name="T18" fmla="*/ 42 w 97"/>
                <a:gd name="T19" fmla="*/ 11 h 108"/>
                <a:gd name="T20" fmla="*/ 20 w 97"/>
                <a:gd name="T21" fmla="*/ 11 h 108"/>
                <a:gd name="T22" fmla="*/ 0 w 97"/>
                <a:gd name="T23" fmla="*/ 31 h 108"/>
                <a:gd name="T24" fmla="*/ 0 w 97"/>
                <a:gd name="T25" fmla="*/ 88 h 108"/>
                <a:gd name="T26" fmla="*/ 20 w 97"/>
                <a:gd name="T2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20" y="108"/>
                  </a:moveTo>
                  <a:cubicBezTo>
                    <a:pt x="77" y="108"/>
                    <a:pt x="77" y="108"/>
                    <a:pt x="77" y="108"/>
                  </a:cubicBezTo>
                  <a:cubicBezTo>
                    <a:pt x="88" y="108"/>
                    <a:pt x="97" y="99"/>
                    <a:pt x="97" y="88"/>
                  </a:cubicBezTo>
                  <a:cubicBezTo>
                    <a:pt x="97" y="31"/>
                    <a:pt x="97" y="31"/>
                    <a:pt x="97" y="31"/>
                  </a:cubicBezTo>
                  <a:cubicBezTo>
                    <a:pt x="97" y="20"/>
                    <a:pt x="88" y="11"/>
                    <a:pt x="77" y="11"/>
                  </a:cubicBezTo>
                  <a:cubicBezTo>
                    <a:pt x="55" y="11"/>
                    <a:pt x="55" y="11"/>
                    <a:pt x="55" y="11"/>
                  </a:cubicBezTo>
                  <a:cubicBezTo>
                    <a:pt x="54" y="9"/>
                    <a:pt x="54" y="9"/>
                    <a:pt x="54" y="9"/>
                  </a:cubicBezTo>
                  <a:cubicBezTo>
                    <a:pt x="48" y="0"/>
                    <a:pt x="48" y="0"/>
                    <a:pt x="48" y="0"/>
                  </a:cubicBezTo>
                  <a:cubicBezTo>
                    <a:pt x="43" y="9"/>
                    <a:pt x="43" y="9"/>
                    <a:pt x="43" y="9"/>
                  </a:cubicBezTo>
                  <a:cubicBezTo>
                    <a:pt x="42" y="11"/>
                    <a:pt x="42" y="11"/>
                    <a:pt x="42" y="11"/>
                  </a:cubicBezTo>
                  <a:cubicBezTo>
                    <a:pt x="20" y="11"/>
                    <a:pt x="20" y="11"/>
                    <a:pt x="20" y="11"/>
                  </a:cubicBezTo>
                  <a:cubicBezTo>
                    <a:pt x="9" y="11"/>
                    <a:pt x="0" y="20"/>
                    <a:pt x="0" y="31"/>
                  </a:cubicBezTo>
                  <a:cubicBezTo>
                    <a:pt x="0" y="88"/>
                    <a:pt x="0" y="88"/>
                    <a:pt x="0" y="88"/>
                  </a:cubicBezTo>
                  <a:cubicBezTo>
                    <a:pt x="0" y="99"/>
                    <a:pt x="9" y="108"/>
                    <a:pt x="20" y="108"/>
                  </a:cubicBezTo>
                  <a:close/>
                </a:path>
              </a:pathLst>
            </a:custGeom>
            <a:solidFill>
              <a:schemeClr val="accent6">
                <a:lumMod val="60000"/>
                <a:lumOff val="40000"/>
              </a:schemeClr>
            </a:solidFill>
            <a:ln>
              <a:noFill/>
            </a:ln>
          </p:spPr>
          <p:txBody>
            <a:bodyPr vert="horz" wrap="square" lIns="91440" tIns="45720" rIns="91440" bIns="45720" numCol="1" anchor="ctr" anchorCtr="0" compatLnSpc="1"/>
            <a:p>
              <a:pPr algn="ctr"/>
              <a:r>
                <a:rPr lang="zh-CN" altLang="en-US" sz="2000" b="1" dirty="0">
                  <a:latin typeface="微软雅黑" panose="020B0503020204020204" pitchFamily="34" charset="-122"/>
                  <a:ea typeface="微软雅黑" panose="020B0503020204020204" pitchFamily="34" charset="-122"/>
                </a:rPr>
                <a:t>艺人</a:t>
              </a:r>
              <a:endParaRPr lang="zh-CN" altLang="en-US" sz="2000" b="1" dirty="0">
                <a:latin typeface="微软雅黑" panose="020B0503020204020204" pitchFamily="34" charset="-122"/>
                <a:ea typeface="微软雅黑" panose="020B0503020204020204" pitchFamily="34" charset="-122"/>
              </a:endParaRPr>
            </a:p>
          </p:txBody>
        </p:sp>
      </p:gr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2</a:t>
            </a:r>
            <a:r>
              <a:rPr dirty="0"/>
              <a:t>.</a:t>
            </a:r>
            <a:r>
              <a:rPr lang="en-US" dirty="0"/>
              <a:t>2  </a:t>
            </a:r>
            <a:r>
              <a:rPr dirty="0"/>
              <a:t>开展事件营销</a:t>
            </a:r>
            <a:endParaRPr dirty="0"/>
          </a:p>
        </p:txBody>
      </p:sp>
      <p:sp>
        <p:nvSpPr>
          <p:cNvPr id="14" name="矩形 13"/>
          <p:cNvSpPr/>
          <p:nvPr/>
        </p:nvSpPr>
        <p:spPr>
          <a:xfrm>
            <a:off x="1045845" y="1305560"/>
            <a:ext cx="2068830"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2. 宣传事件</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61085" y="2136775"/>
            <a:ext cx="10095230" cy="491490"/>
          </a:xfrm>
          <a:prstGeom prst="rect">
            <a:avLst/>
          </a:prstGeom>
          <a:noFill/>
        </p:spPr>
        <p:txBody>
          <a:bodyPr wrap="square" rtlCol="0">
            <a:spAutoFit/>
          </a:bodyPr>
          <a:p>
            <a:pPr indent="457200" algn="just">
              <a:lnSpc>
                <a:spcPct val="130000"/>
              </a:lnSpc>
            </a:pPr>
            <a:r>
              <a:rPr sz="2000" dirty="0">
                <a:latin typeface="微软雅黑" panose="020B0503020204020204" pitchFamily="34" charset="-122"/>
                <a:ea typeface="微软雅黑" panose="020B0503020204020204" pitchFamily="34" charset="-122"/>
              </a:rPr>
              <a:t>为了扩大事件的影响力，还要选择合适的传播渠道和方式宣传事件。</a:t>
            </a:r>
            <a:endParaRPr sz="2000" dirty="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1433830" y="3729990"/>
            <a:ext cx="9323705" cy="1442085"/>
            <a:chOff x="1450" y="6971"/>
            <a:chExt cx="15563" cy="1705"/>
          </a:xfrm>
        </p:grpSpPr>
        <p:sp>
          <p:nvSpPr>
            <p:cNvPr id="26" name="11 Rectángulo"/>
            <p:cNvSpPr/>
            <p:nvPr/>
          </p:nvSpPr>
          <p:spPr>
            <a:xfrm>
              <a:off x="1450" y="6972"/>
              <a:ext cx="3795" cy="1704"/>
            </a:xfrm>
            <a:prstGeom prst="hexagon">
              <a:avLst/>
            </a:prstGeom>
            <a:solidFill>
              <a:srgbClr val="5FCACB"/>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000" b="1" kern="0" dirty="0">
                  <a:solidFill>
                    <a:schemeClr val="bg1"/>
                  </a:solidFill>
                  <a:latin typeface="微软雅黑" panose="020B0503020204020204" pitchFamily="34" charset="-122"/>
                  <a:ea typeface="微软雅黑" panose="020B0503020204020204" pitchFamily="34" charset="-122"/>
                </a:rPr>
                <a:t>确定合适的传播渠道</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sp>
          <p:nvSpPr>
            <p:cNvPr id="27" name="42 Rectángulo"/>
            <p:cNvSpPr/>
            <p:nvPr/>
          </p:nvSpPr>
          <p:spPr>
            <a:xfrm>
              <a:off x="7486" y="6971"/>
              <a:ext cx="3537" cy="1705"/>
            </a:xfrm>
            <a:prstGeom prst="hexagon">
              <a:avLst/>
            </a:prstGeom>
            <a:solidFill>
              <a:srgbClr val="A0BF0D"/>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2000" b="1" kern="0" dirty="0">
                  <a:solidFill>
                    <a:schemeClr val="bg1"/>
                  </a:solidFill>
                  <a:latin typeface="微软雅黑" panose="020B0503020204020204" pitchFamily="34" charset="-122"/>
                  <a:ea typeface="微软雅黑" panose="020B0503020204020204" pitchFamily="34" charset="-122"/>
                </a:rPr>
                <a:t>制作有吸引力的内容</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sp>
          <p:nvSpPr>
            <p:cNvPr id="28" name="51 Rectángulo"/>
            <p:cNvSpPr/>
            <p:nvPr/>
          </p:nvSpPr>
          <p:spPr>
            <a:xfrm>
              <a:off x="13475" y="6972"/>
              <a:ext cx="3539" cy="1704"/>
            </a:xfrm>
            <a:prstGeom prst="hexagon">
              <a:avLst/>
            </a:prstGeom>
            <a:solidFill>
              <a:schemeClr val="accent1">
                <a:lumMod val="40000"/>
                <a:lumOff val="60000"/>
              </a:schemeClr>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2000" b="1" kern="0" dirty="0">
                  <a:solidFill>
                    <a:schemeClr val="bg1"/>
                  </a:solidFill>
                  <a:latin typeface="微软雅黑" panose="020B0503020204020204" pitchFamily="34" charset="-122"/>
                  <a:ea typeface="微软雅黑" panose="020B0503020204020204" pitchFamily="34" charset="-122"/>
                </a:rPr>
                <a:t>开展活动和互动</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7324" y="572625"/>
            <a:ext cx="3007292" cy="662379"/>
          </a:xfrm>
          <a:prstGeom prst="rect">
            <a:avLst/>
          </a:prstGeom>
        </p:spPr>
        <p:txBody>
          <a:bodyPr lIns="121889" tIns="60944" rIns="121889"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3200" b="1" dirty="0">
                <a:solidFill>
                  <a:schemeClr val="accent1"/>
                </a:solidFill>
                <a:latin typeface="微软雅黑" panose="020B0503020204020204" pitchFamily="34" charset="-122"/>
                <a:ea typeface="微软雅黑" panose="020B0503020204020204" pitchFamily="34" charset="-122"/>
              </a:rPr>
              <a:t>目录</a:t>
            </a:r>
            <a:r>
              <a:rPr lang="en-US" altLang="zh-CN" sz="3200"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6611" y="1412776"/>
            <a:ext cx="1019611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0606870" y="654443"/>
            <a:ext cx="575856"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37" name="组合 36"/>
          <p:cNvGrpSpPr/>
          <p:nvPr/>
        </p:nvGrpSpPr>
        <p:grpSpPr>
          <a:xfrm>
            <a:off x="8879303" y="654968"/>
            <a:ext cx="575856"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0" name="组合 39"/>
          <p:cNvGrpSpPr/>
          <p:nvPr/>
        </p:nvGrpSpPr>
        <p:grpSpPr>
          <a:xfrm>
            <a:off x="9743087" y="654443"/>
            <a:ext cx="576902"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4" name="组合 43"/>
          <p:cNvGrpSpPr/>
          <p:nvPr/>
        </p:nvGrpSpPr>
        <p:grpSpPr>
          <a:xfrm>
            <a:off x="7151737" y="654443"/>
            <a:ext cx="576902"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77" name="组合 76"/>
          <p:cNvGrpSpPr/>
          <p:nvPr/>
        </p:nvGrpSpPr>
        <p:grpSpPr>
          <a:xfrm>
            <a:off x="8015520" y="654443"/>
            <a:ext cx="576902"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82" tIns="17141" rIns="34282" bIns="17141" anchor="ctr"/>
            <a:lstStyle/>
            <a:p>
              <a:endParaRPr lang="en-US">
                <a:latin typeface="Roboto Light"/>
              </a:endParaRPr>
            </a:p>
          </p:txBody>
        </p:sp>
      </p:grpSp>
      <p:sp>
        <p:nvSpPr>
          <p:cNvPr id="80" name="平行四边形 79"/>
          <p:cNvSpPr/>
          <p:nvPr>
            <p:custDataLst>
              <p:tags r:id="rId1"/>
            </p:custDataLst>
          </p:nvPr>
        </p:nvSpPr>
        <p:spPr>
          <a:xfrm>
            <a:off x="2844800" y="4215130"/>
            <a:ext cx="2983230" cy="612775"/>
          </a:xfrm>
          <a:prstGeom prst="parallelogram">
            <a:avLst>
              <a:gd name="adj" fmla="val 48207"/>
            </a:avLst>
          </a:prstGeom>
          <a:solidFill>
            <a:srgbClr val="005DA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endParaRPr lang="zh-CN" altLang="en-US" sz="2100" b="1">
              <a:solidFill>
                <a:schemeClr val="tx1">
                  <a:lumMod val="75000"/>
                  <a:lumOff val="25000"/>
                </a:schemeClr>
              </a:solidFill>
            </a:endParaRPr>
          </a:p>
        </p:txBody>
      </p:sp>
      <p:grpSp>
        <p:nvGrpSpPr>
          <p:cNvPr id="81" name="组合 80"/>
          <p:cNvGrpSpPr/>
          <p:nvPr>
            <p:custDataLst>
              <p:tags r:id="rId2"/>
            </p:custDataLst>
          </p:nvPr>
        </p:nvGrpSpPr>
        <p:grpSpPr>
          <a:xfrm rot="0">
            <a:off x="1771650" y="2348865"/>
            <a:ext cx="1191895" cy="660400"/>
            <a:chOff x="2215144" y="927951"/>
            <a:chExt cx="1244730" cy="908065"/>
          </a:xfrm>
        </p:grpSpPr>
        <p:sp>
          <p:nvSpPr>
            <p:cNvPr id="82" name="平行四边形 81"/>
            <p:cNvSpPr/>
            <p:nvPr>
              <p:custDataLst>
                <p:tags r:id="rId3"/>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3" name="文本框 9"/>
            <p:cNvSpPr txBox="1"/>
            <p:nvPr>
              <p:custDataLst>
                <p:tags r:id="rId4"/>
              </p:custDataLst>
            </p:nvPr>
          </p:nvSpPr>
          <p:spPr>
            <a:xfrm>
              <a:off x="2393075" y="927951"/>
              <a:ext cx="1066799" cy="908065"/>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3.1</a:t>
              </a:r>
              <a:endParaRPr lang="zh-CN" altLang="en-US" sz="3700" dirty="0">
                <a:solidFill>
                  <a:schemeClr val="bg1"/>
                </a:solidFill>
                <a:latin typeface="Impact" panose="020B0806030902050204" pitchFamily="34" charset="0"/>
              </a:endParaRPr>
            </a:p>
          </p:txBody>
        </p:sp>
      </p:grpSp>
      <p:sp>
        <p:nvSpPr>
          <p:cNvPr id="96" name="矩形 95"/>
          <p:cNvSpPr/>
          <p:nvPr>
            <p:custDataLst>
              <p:tags r:id="rId5"/>
            </p:custDataLst>
          </p:nvPr>
        </p:nvSpPr>
        <p:spPr>
          <a:xfrm>
            <a:off x="3267075" y="2486025"/>
            <a:ext cx="1994535" cy="436245"/>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 口碑营销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nvGrpSpPr>
          <p:cNvPr id="8" name="组合 7"/>
          <p:cNvGrpSpPr/>
          <p:nvPr>
            <p:custDataLst>
              <p:tags r:id="rId6"/>
            </p:custDataLst>
          </p:nvPr>
        </p:nvGrpSpPr>
        <p:grpSpPr>
          <a:xfrm rot="0">
            <a:off x="1771650" y="3225800"/>
            <a:ext cx="3956050" cy="672465"/>
            <a:chOff x="3212" y="4633"/>
            <a:chExt cx="6230" cy="1059"/>
          </a:xfrm>
        </p:grpSpPr>
        <p:grpSp>
          <p:nvGrpSpPr>
            <p:cNvPr id="84" name="组合 83"/>
            <p:cNvGrpSpPr/>
            <p:nvPr>
              <p:custDataLst>
                <p:tags r:id="rId7"/>
              </p:custDataLst>
            </p:nvPr>
          </p:nvGrpSpPr>
          <p:grpSpPr>
            <a:xfrm>
              <a:off x="3212" y="4633"/>
              <a:ext cx="1877" cy="1059"/>
              <a:chOff x="2215144" y="1952311"/>
              <a:chExt cx="1244730" cy="924318"/>
            </a:xfrm>
          </p:grpSpPr>
          <p:sp>
            <p:nvSpPr>
              <p:cNvPr id="85" name="平行四边形 84"/>
              <p:cNvSpPr/>
              <p:nvPr>
                <p:custDataLst>
                  <p:tags r:id="rId8"/>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6" name="文本框 10"/>
              <p:cNvSpPr txBox="1"/>
              <p:nvPr>
                <p:custDataLst>
                  <p:tags r:id="rId9"/>
                </p:custDataLst>
              </p:nvPr>
            </p:nvSpPr>
            <p:spPr>
              <a:xfrm>
                <a:off x="2393075" y="1952311"/>
                <a:ext cx="1066799" cy="908069"/>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3.2</a:t>
                </a:r>
                <a:endParaRPr lang="zh-CN" altLang="en-US" sz="3700" dirty="0">
                  <a:solidFill>
                    <a:schemeClr val="bg1"/>
                  </a:solidFill>
                  <a:latin typeface="Impact" panose="020B0806030902050204" pitchFamily="34" charset="0"/>
                </a:endParaRPr>
              </a:p>
            </p:txBody>
          </p:sp>
        </p:grpSp>
        <p:sp>
          <p:nvSpPr>
            <p:cNvPr id="97" name="矩形 96"/>
            <p:cNvSpPr/>
            <p:nvPr>
              <p:custDataLst>
                <p:tags r:id="rId10"/>
              </p:custDataLst>
            </p:nvPr>
          </p:nvSpPr>
          <p:spPr>
            <a:xfrm>
              <a:off x="5567" y="4883"/>
              <a:ext cx="3875" cy="687"/>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事件营销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11"/>
            </p:custDataLst>
          </p:nvPr>
        </p:nvGrpSpPr>
        <p:grpSpPr>
          <a:xfrm rot="0">
            <a:off x="1771650" y="4161790"/>
            <a:ext cx="3706495" cy="661670"/>
            <a:chOff x="3212" y="6107"/>
            <a:chExt cx="5837" cy="1042"/>
          </a:xfrm>
        </p:grpSpPr>
        <p:grpSp>
          <p:nvGrpSpPr>
            <p:cNvPr id="87" name="组合 86"/>
            <p:cNvGrpSpPr/>
            <p:nvPr>
              <p:custDataLst>
                <p:tags r:id="rId12"/>
              </p:custDataLst>
            </p:nvPr>
          </p:nvGrpSpPr>
          <p:grpSpPr>
            <a:xfrm rot="0">
              <a:off x="3212" y="6107"/>
              <a:ext cx="1877" cy="1042"/>
              <a:chOff x="2215144" y="3018134"/>
              <a:chExt cx="1244730" cy="909499"/>
            </a:xfrm>
          </p:grpSpPr>
          <p:sp>
            <p:nvSpPr>
              <p:cNvPr id="88" name="平行四边形 87"/>
              <p:cNvSpPr/>
              <p:nvPr>
                <p:custDataLst>
                  <p:tags r:id="rId13"/>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9" name="文本框 11"/>
              <p:cNvSpPr txBox="1"/>
              <p:nvPr>
                <p:custDataLst>
                  <p:tags r:id="rId14"/>
                </p:custDataLst>
              </p:nvPr>
            </p:nvSpPr>
            <p:spPr>
              <a:xfrm>
                <a:off x="2393075" y="3018134"/>
                <a:ext cx="1066799" cy="907753"/>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3.3</a:t>
                </a:r>
                <a:endParaRPr lang="zh-CN" altLang="en-US" sz="3700" dirty="0">
                  <a:solidFill>
                    <a:schemeClr val="bg1"/>
                  </a:solidFill>
                  <a:latin typeface="Impact" panose="020B0806030902050204" pitchFamily="34" charset="0"/>
                </a:endParaRPr>
              </a:p>
            </p:txBody>
          </p:sp>
        </p:grpSp>
        <p:sp>
          <p:nvSpPr>
            <p:cNvPr id="98" name="矩形 97"/>
            <p:cNvSpPr/>
            <p:nvPr>
              <p:custDataLst>
                <p:tags r:id="rId15"/>
              </p:custDataLst>
            </p:nvPr>
          </p:nvSpPr>
          <p:spPr>
            <a:xfrm>
              <a:off x="5567" y="6339"/>
              <a:ext cx="3482" cy="687"/>
            </a:xfrm>
            <a:prstGeom prst="rect">
              <a:avLst/>
            </a:prstGeom>
            <a:ln w="15875">
              <a:noFill/>
            </a:ln>
          </p:spPr>
          <p:txBody>
            <a:bodyPr wrap="square" lIns="68564" tIns="34282" rIns="68564" bIns="34282">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饥饿营销</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custDataLst>
              <p:tags r:id="rId16"/>
            </p:custDataLst>
          </p:nvPr>
        </p:nvGrpSpPr>
        <p:grpSpPr>
          <a:xfrm rot="0">
            <a:off x="1771650" y="5120640"/>
            <a:ext cx="3956685" cy="661670"/>
            <a:chOff x="3212" y="7617"/>
            <a:chExt cx="6231" cy="1042"/>
          </a:xfrm>
        </p:grpSpPr>
        <p:grpSp>
          <p:nvGrpSpPr>
            <p:cNvPr id="4" name="组合 3"/>
            <p:cNvGrpSpPr/>
            <p:nvPr>
              <p:custDataLst>
                <p:tags r:id="rId17"/>
              </p:custDataLst>
            </p:nvPr>
          </p:nvGrpSpPr>
          <p:grpSpPr>
            <a:xfrm rot="0">
              <a:off x="3212" y="7617"/>
              <a:ext cx="1877" cy="1042"/>
              <a:chOff x="2215144" y="3018134"/>
              <a:chExt cx="1244730" cy="909499"/>
            </a:xfrm>
          </p:grpSpPr>
          <p:sp>
            <p:nvSpPr>
              <p:cNvPr id="5" name="平行四边形 4"/>
              <p:cNvSpPr/>
              <p:nvPr>
                <p:custDataLst>
                  <p:tags r:id="rId18"/>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6" name="文本框 11"/>
              <p:cNvSpPr txBox="1"/>
              <p:nvPr>
                <p:custDataLst>
                  <p:tags r:id="rId19"/>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3.4</a:t>
                </a:r>
                <a:endParaRPr lang="zh-CN" altLang="en-US" sz="3700" dirty="0">
                  <a:solidFill>
                    <a:schemeClr val="bg1"/>
                  </a:solidFill>
                  <a:latin typeface="Impact" panose="020B0806030902050204" pitchFamily="34" charset="0"/>
                </a:endParaRPr>
              </a:p>
            </p:txBody>
          </p:sp>
        </p:grpSp>
        <p:sp>
          <p:nvSpPr>
            <p:cNvPr id="7" name="矩形 6"/>
            <p:cNvSpPr/>
            <p:nvPr>
              <p:custDataLst>
                <p:tags r:id="rId20"/>
              </p:custDataLst>
            </p:nvPr>
          </p:nvSpPr>
          <p:spPr>
            <a:xfrm>
              <a:off x="5567" y="7795"/>
              <a:ext cx="3876" cy="687"/>
            </a:xfrm>
            <a:prstGeom prst="rect">
              <a:avLst/>
            </a:prstGeom>
            <a:ln w="15875">
              <a:noFill/>
            </a:ln>
          </p:spPr>
          <p:txBody>
            <a:bodyPr wrap="square" lIns="68564" tIns="34282" rIns="68564" bIns="34282">
              <a:spAutoFit/>
            </a:bodyPr>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IP 营销</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21"/>
            </p:custDataLst>
          </p:nvPr>
        </p:nvGrpSpPr>
        <p:grpSpPr>
          <a:xfrm rot="0">
            <a:off x="6942455" y="2301240"/>
            <a:ext cx="1191895" cy="660400"/>
            <a:chOff x="2215144" y="927951"/>
            <a:chExt cx="1244730" cy="908065"/>
          </a:xfrm>
        </p:grpSpPr>
        <p:sp>
          <p:nvSpPr>
            <p:cNvPr id="11" name="平行四边形 10"/>
            <p:cNvSpPr/>
            <p:nvPr>
              <p:custDataLst>
                <p:tags r:id="rId22"/>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12" name="文本框 9"/>
            <p:cNvSpPr txBox="1"/>
            <p:nvPr>
              <p:custDataLst>
                <p:tags r:id="rId23"/>
              </p:custDataLst>
            </p:nvPr>
          </p:nvSpPr>
          <p:spPr>
            <a:xfrm>
              <a:off x="2393075" y="927951"/>
              <a:ext cx="1066799" cy="908065"/>
            </a:xfrm>
            <a:prstGeom prst="rect">
              <a:avLst/>
            </a:prstGeom>
            <a:noFill/>
          </p:spPr>
          <p:txBody>
            <a:bodyPr wrap="square" rtlCol="0">
              <a:spAutoFit/>
            </a:bodyPr>
            <a:p>
              <a:r>
                <a:rPr lang="en-US" altLang="zh-CN" sz="3700" dirty="0">
                  <a:solidFill>
                    <a:schemeClr val="bg1"/>
                  </a:solidFill>
                  <a:latin typeface="Impact" panose="020B0806030902050204" pitchFamily="34" charset="0"/>
                </a:rPr>
                <a:t>3.5</a:t>
              </a:r>
              <a:endParaRPr lang="zh-CN" altLang="en-US" sz="3700" dirty="0">
                <a:solidFill>
                  <a:schemeClr val="bg1"/>
                </a:solidFill>
                <a:latin typeface="Impact" panose="020B0806030902050204" pitchFamily="34" charset="0"/>
              </a:endParaRPr>
            </a:p>
          </p:txBody>
        </p:sp>
      </p:grpSp>
      <p:sp>
        <p:nvSpPr>
          <p:cNvPr id="13" name="矩形 12"/>
          <p:cNvSpPr/>
          <p:nvPr>
            <p:custDataLst>
              <p:tags r:id="rId24"/>
            </p:custDataLst>
          </p:nvPr>
        </p:nvSpPr>
        <p:spPr>
          <a:xfrm>
            <a:off x="8437880" y="2438400"/>
            <a:ext cx="1994535" cy="436245"/>
          </a:xfrm>
          <a:prstGeom prst="rect">
            <a:avLst/>
          </a:prstGeom>
          <a:ln w="15875">
            <a:noFill/>
          </a:ln>
        </p:spPr>
        <p:txBody>
          <a:bodyPr wrap="square" lIns="68564" tIns="34282" rIns="68564" bIns="34282">
            <a:spAutoFit/>
          </a:bodyPr>
          <a:p>
            <a:r>
              <a:rPr lang="zh-CN" altLang="en-US" sz="2400" dirty="0">
                <a:solidFill>
                  <a:schemeClr val="tx1"/>
                </a:solidFill>
                <a:latin typeface="微软雅黑" panose="020B0503020204020204" pitchFamily="34" charset="-122"/>
                <a:ea typeface="微软雅黑" panose="020B0503020204020204" pitchFamily="34" charset="-122"/>
              </a:rPr>
              <a:t>情感营销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nvGrpSpPr>
          <p:cNvPr id="14" name="组合 13"/>
          <p:cNvGrpSpPr/>
          <p:nvPr>
            <p:custDataLst>
              <p:tags r:id="rId25"/>
            </p:custDataLst>
          </p:nvPr>
        </p:nvGrpSpPr>
        <p:grpSpPr>
          <a:xfrm rot="0">
            <a:off x="6942455" y="3178175"/>
            <a:ext cx="3956050" cy="672465"/>
            <a:chOff x="3212" y="4633"/>
            <a:chExt cx="6230" cy="1059"/>
          </a:xfrm>
        </p:grpSpPr>
        <p:grpSp>
          <p:nvGrpSpPr>
            <p:cNvPr id="16" name="组合 15"/>
            <p:cNvGrpSpPr/>
            <p:nvPr>
              <p:custDataLst>
                <p:tags r:id="rId26"/>
              </p:custDataLst>
            </p:nvPr>
          </p:nvGrpSpPr>
          <p:grpSpPr>
            <a:xfrm>
              <a:off x="3212" y="4633"/>
              <a:ext cx="1877" cy="1059"/>
              <a:chOff x="2215144" y="1952311"/>
              <a:chExt cx="1244730" cy="924318"/>
            </a:xfrm>
          </p:grpSpPr>
          <p:sp>
            <p:nvSpPr>
              <p:cNvPr id="17" name="平行四边形 16"/>
              <p:cNvSpPr/>
              <p:nvPr>
                <p:custDataLst>
                  <p:tags r:id="rId27"/>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18" name="文本框 10"/>
              <p:cNvSpPr txBox="1"/>
              <p:nvPr>
                <p:custDataLst>
                  <p:tags r:id="rId28"/>
                </p:custDataLst>
              </p:nvPr>
            </p:nvSpPr>
            <p:spPr>
              <a:xfrm>
                <a:off x="2393075" y="1952311"/>
                <a:ext cx="1066799" cy="908069"/>
              </a:xfrm>
              <a:prstGeom prst="rect">
                <a:avLst/>
              </a:prstGeom>
              <a:noFill/>
            </p:spPr>
            <p:txBody>
              <a:bodyPr wrap="square" rtlCol="0">
                <a:spAutoFit/>
              </a:bodyPr>
              <a:p>
                <a:r>
                  <a:rPr lang="en-US" altLang="zh-CN" sz="3700" dirty="0">
                    <a:solidFill>
                      <a:schemeClr val="bg1"/>
                    </a:solidFill>
                    <a:latin typeface="Impact" panose="020B0806030902050204" pitchFamily="34" charset="0"/>
                  </a:rPr>
                  <a:t>3.6</a:t>
                </a:r>
                <a:endParaRPr lang="zh-CN" altLang="en-US" sz="3700" dirty="0">
                  <a:solidFill>
                    <a:schemeClr val="bg1"/>
                  </a:solidFill>
                  <a:latin typeface="Impact" panose="020B0806030902050204" pitchFamily="34" charset="0"/>
                </a:endParaRPr>
              </a:p>
            </p:txBody>
          </p:sp>
        </p:grpSp>
        <p:sp>
          <p:nvSpPr>
            <p:cNvPr id="19" name="矩形 18"/>
            <p:cNvSpPr/>
            <p:nvPr>
              <p:custDataLst>
                <p:tags r:id="rId29"/>
              </p:custDataLst>
            </p:nvPr>
          </p:nvSpPr>
          <p:spPr>
            <a:xfrm>
              <a:off x="5567" y="4883"/>
              <a:ext cx="3875" cy="687"/>
            </a:xfrm>
            <a:prstGeom prst="rect">
              <a:avLst/>
            </a:prstGeom>
            <a:ln w="15875">
              <a:noFill/>
            </a:ln>
          </p:spPr>
          <p:txBody>
            <a:bodyPr wrap="square" lIns="68564" tIns="34282" rIns="68564" bIns="34282">
              <a:spAutoFit/>
            </a:bodyPr>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跨界营销</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custDataLst>
              <p:tags r:id="rId30"/>
            </p:custDataLst>
          </p:nvPr>
        </p:nvGrpSpPr>
        <p:grpSpPr>
          <a:xfrm rot="0">
            <a:off x="6942455" y="4114165"/>
            <a:ext cx="3706495" cy="661670"/>
            <a:chOff x="3212" y="6107"/>
            <a:chExt cx="5837" cy="1042"/>
          </a:xfrm>
        </p:grpSpPr>
        <p:grpSp>
          <p:nvGrpSpPr>
            <p:cNvPr id="21" name="组合 20"/>
            <p:cNvGrpSpPr/>
            <p:nvPr>
              <p:custDataLst>
                <p:tags r:id="rId31"/>
              </p:custDataLst>
            </p:nvPr>
          </p:nvGrpSpPr>
          <p:grpSpPr>
            <a:xfrm rot="0">
              <a:off x="3212" y="6107"/>
              <a:ext cx="1877" cy="1042"/>
              <a:chOff x="2215144" y="3018134"/>
              <a:chExt cx="1244730" cy="909499"/>
            </a:xfrm>
          </p:grpSpPr>
          <p:sp>
            <p:nvSpPr>
              <p:cNvPr id="22" name="平行四边形 21"/>
              <p:cNvSpPr/>
              <p:nvPr>
                <p:custDataLst>
                  <p:tags r:id="rId32"/>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23" name="文本框 11"/>
              <p:cNvSpPr txBox="1"/>
              <p:nvPr>
                <p:custDataLst>
                  <p:tags r:id="rId33"/>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3.7</a:t>
                </a:r>
                <a:endParaRPr lang="zh-CN" altLang="en-US" sz="3700" dirty="0">
                  <a:solidFill>
                    <a:schemeClr val="bg1"/>
                  </a:solidFill>
                  <a:latin typeface="Impact" panose="020B0806030902050204" pitchFamily="34" charset="0"/>
                </a:endParaRPr>
              </a:p>
            </p:txBody>
          </p:sp>
        </p:grpSp>
        <p:sp>
          <p:nvSpPr>
            <p:cNvPr id="24" name="矩形 23"/>
            <p:cNvSpPr/>
            <p:nvPr>
              <p:custDataLst>
                <p:tags r:id="rId34"/>
              </p:custDataLst>
            </p:nvPr>
          </p:nvSpPr>
          <p:spPr>
            <a:xfrm>
              <a:off x="5567" y="6339"/>
              <a:ext cx="3482" cy="687"/>
            </a:xfrm>
            <a:prstGeom prst="rect">
              <a:avLst/>
            </a:prstGeom>
            <a:ln w="15875">
              <a:noFill/>
            </a:ln>
          </p:spPr>
          <p:txBody>
            <a:bodyPr wrap="square" lIns="68564" tIns="34282" rIns="68564" bIns="34282">
              <a:spAutoFit/>
            </a:bodyPr>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借势营销</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custDataLst>
              <p:tags r:id="rId35"/>
            </p:custDataLst>
          </p:nvPr>
        </p:nvGrpSpPr>
        <p:grpSpPr>
          <a:xfrm rot="0">
            <a:off x="6942455" y="5073015"/>
            <a:ext cx="3956685" cy="661670"/>
            <a:chOff x="3212" y="7617"/>
            <a:chExt cx="6231" cy="1042"/>
          </a:xfrm>
        </p:grpSpPr>
        <p:grpSp>
          <p:nvGrpSpPr>
            <p:cNvPr id="26" name="组合 25"/>
            <p:cNvGrpSpPr/>
            <p:nvPr>
              <p:custDataLst>
                <p:tags r:id="rId36"/>
              </p:custDataLst>
            </p:nvPr>
          </p:nvGrpSpPr>
          <p:grpSpPr>
            <a:xfrm rot="0">
              <a:off x="3212" y="7617"/>
              <a:ext cx="1877" cy="1042"/>
              <a:chOff x="2215144" y="3018134"/>
              <a:chExt cx="1244730" cy="909499"/>
            </a:xfrm>
          </p:grpSpPr>
          <p:sp>
            <p:nvSpPr>
              <p:cNvPr id="27" name="平行四边形 26"/>
              <p:cNvSpPr/>
              <p:nvPr>
                <p:custDataLst>
                  <p:tags r:id="rId37"/>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28" name="文本框 11"/>
              <p:cNvSpPr txBox="1"/>
              <p:nvPr>
                <p:custDataLst>
                  <p:tags r:id="rId38"/>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3.8</a:t>
                </a:r>
                <a:endParaRPr lang="zh-CN" altLang="en-US" sz="3700" dirty="0">
                  <a:solidFill>
                    <a:schemeClr val="bg1"/>
                  </a:solidFill>
                  <a:latin typeface="Impact" panose="020B0806030902050204" pitchFamily="34" charset="0"/>
                </a:endParaRPr>
              </a:p>
            </p:txBody>
          </p:sp>
        </p:grpSp>
        <p:sp>
          <p:nvSpPr>
            <p:cNvPr id="29" name="矩形 28"/>
            <p:cNvSpPr/>
            <p:nvPr>
              <p:custDataLst>
                <p:tags r:id="rId39"/>
              </p:custDataLst>
            </p:nvPr>
          </p:nvSpPr>
          <p:spPr>
            <a:xfrm>
              <a:off x="5567" y="7795"/>
              <a:ext cx="3876" cy="687"/>
            </a:xfrm>
            <a:prstGeom prst="rect">
              <a:avLst/>
            </a:prstGeom>
            <a:ln w="15875">
              <a:noFill/>
            </a:ln>
          </p:spPr>
          <p:txBody>
            <a:bodyPr wrap="square" lIns="68564" tIns="34282" rIns="68564" bIns="34282">
              <a:spAutoFit/>
            </a:bodyPr>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课堂实训</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3</a:t>
            </a:r>
            <a:r>
              <a:rPr dirty="0"/>
              <a:t>.1</a:t>
            </a:r>
            <a:r>
              <a:rPr lang="en-US" dirty="0"/>
              <a:t>  </a:t>
            </a:r>
            <a:r>
              <a:rPr dirty="0"/>
              <a:t>认识饥饿营销</a:t>
            </a:r>
            <a:endParaRPr dirty="0"/>
          </a:p>
        </p:txBody>
      </p:sp>
      <p:sp>
        <p:nvSpPr>
          <p:cNvPr id="14" name="矩形 13"/>
          <p:cNvSpPr/>
          <p:nvPr/>
        </p:nvSpPr>
        <p:spPr>
          <a:xfrm>
            <a:off x="1061085" y="1477645"/>
            <a:ext cx="287845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1. 饥饿营销的作用</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54735" y="2461895"/>
            <a:ext cx="10436225" cy="491490"/>
          </a:xfrm>
          <a:prstGeom prst="rect">
            <a:avLst/>
          </a:prstGeom>
          <a:noFill/>
        </p:spPr>
        <p:txBody>
          <a:bodyPr wrap="square" rtlCol="0">
            <a:spAutoFit/>
          </a:bodyPr>
          <a:p>
            <a:pPr indent="457200" algn="just">
              <a:lnSpc>
                <a:spcPct val="130000"/>
              </a:lnSpc>
            </a:pPr>
            <a:r>
              <a:rPr lang="zh-CN" altLang="en-US" sz="2000" dirty="0">
                <a:latin typeface="微软雅黑" panose="020B0503020204020204" pitchFamily="34" charset="-122"/>
                <a:ea typeface="微软雅黑" panose="020B0503020204020204" pitchFamily="34" charset="-122"/>
              </a:rPr>
              <a:t>合理开展饥饿营销可以为企业带来多方面的积极作用，包括以下</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种。</a:t>
            </a:r>
            <a:endParaRPr lang="zh-CN" altLang="en-US" sz="2000" dirty="0">
              <a:latin typeface="微软雅黑" panose="020B0503020204020204" pitchFamily="34" charset="-122"/>
              <a:ea typeface="微软雅黑" panose="020B0503020204020204" pitchFamily="34" charset="-122"/>
            </a:endParaRPr>
          </a:p>
        </p:txBody>
      </p:sp>
      <p:sp>
        <p:nvSpPr>
          <p:cNvPr id="21" name="矩形 20"/>
          <p:cNvSpPr/>
          <p:nvPr/>
        </p:nvSpPr>
        <p:spPr>
          <a:xfrm>
            <a:off x="678180" y="3615690"/>
            <a:ext cx="4119245" cy="2399665"/>
          </a:xfrm>
          <a:prstGeom prst="rect">
            <a:avLst/>
          </a:prstGeom>
          <a:solidFill>
            <a:schemeClr val="bg1"/>
          </a:solidFill>
          <a:ln>
            <a:noFill/>
          </a:ln>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提高品牌知名度：</a:t>
            </a:r>
            <a:r>
              <a:rPr lang="zh-CN" altLang="en-US" sz="2000" dirty="0">
                <a:latin typeface="微软雅黑" panose="020B0503020204020204" pitchFamily="34" charset="-122"/>
                <a:ea typeface="微软雅黑" panose="020B0503020204020204" pitchFamily="34" charset="-122"/>
                <a:cs typeface="+mn-ea"/>
                <a:sym typeface="+mn-lt"/>
              </a:rPr>
              <a:t>饥饿营销通常需要借助广告和促销活动实现，由此可以吸引用户或媒体等的关注，进而通过供不应求的热销假象，提高品牌知名度。</a:t>
            </a:r>
            <a:endParaRPr lang="zh-CN" altLang="en-US" sz="2000" dirty="0">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4982845" y="3615690"/>
            <a:ext cx="3212465" cy="2399665"/>
          </a:xfrm>
          <a:prstGeom prst="rect">
            <a:avLst/>
          </a:prstGeom>
          <a:solidFill>
            <a:schemeClr val="bg1"/>
          </a:solidFill>
        </p:spPr>
        <p:txBody>
          <a:bodyPr wrap="square">
            <a:spAutoFit/>
          </a:bodyPr>
          <a:p>
            <a:pPr marL="285750" indent="284480" algn="just" defTabSz="914400" fontAlgn="auto">
              <a:lnSpc>
                <a:spcPct val="150000"/>
              </a:lnSpc>
              <a:buFont typeface="Wingdings" panose="05000000000000000000" pitchFamily="2" charset="2"/>
              <a:buChar char="u"/>
              <a:defRPr/>
            </a:pPr>
            <a:r>
              <a:rPr sz="2000" b="1" dirty="0">
                <a:latin typeface="微软雅黑" panose="020B0503020204020204" pitchFamily="34" charset="-122"/>
                <a:ea typeface="微软雅黑" panose="020B0503020204020204" pitchFamily="34" charset="-122"/>
                <a:cs typeface="+mn-ea"/>
                <a:sym typeface="+mn-lt"/>
              </a:rPr>
              <a:t>提高产品价值：</a:t>
            </a:r>
            <a:r>
              <a:rPr sz="2000" dirty="0">
                <a:latin typeface="微软雅黑" panose="020B0503020204020204" pitchFamily="34" charset="-122"/>
                <a:ea typeface="微软雅黑" panose="020B0503020204020204" pitchFamily="34" charset="-122"/>
                <a:cs typeface="+mn-ea"/>
                <a:sym typeface="+mn-lt"/>
              </a:rPr>
              <a:t>通过有限的产品供应量，使用户认为产品具有较高的价值，促使用户愿意为产品支付更高的价格。</a:t>
            </a:r>
            <a:endParaRPr sz="2000" dirty="0">
              <a:latin typeface="微软雅黑" panose="020B0503020204020204" pitchFamily="34" charset="-122"/>
              <a:ea typeface="微软雅黑" panose="020B0503020204020204" pitchFamily="34" charset="-122"/>
              <a:cs typeface="+mn-ea"/>
              <a:sym typeface="+mn-lt"/>
            </a:endParaRPr>
          </a:p>
        </p:txBody>
      </p:sp>
      <p:cxnSp>
        <p:nvCxnSpPr>
          <p:cNvPr id="24" name="直接连接符 23"/>
          <p:cNvCxnSpPr/>
          <p:nvPr/>
        </p:nvCxnSpPr>
        <p:spPr>
          <a:xfrm flipH="1" flipV="1">
            <a:off x="1114039" y="3436323"/>
            <a:ext cx="3562985" cy="24765"/>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 name="直接连接符 4"/>
          <p:cNvCxnSpPr/>
          <p:nvPr/>
        </p:nvCxnSpPr>
        <p:spPr>
          <a:xfrm flipH="1">
            <a:off x="5371079" y="3454103"/>
            <a:ext cx="2780030" cy="6985"/>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4" name="组合 3"/>
          <p:cNvGrpSpPr/>
          <p:nvPr/>
        </p:nvGrpSpPr>
        <p:grpSpPr>
          <a:xfrm>
            <a:off x="8549640" y="3437593"/>
            <a:ext cx="2875280" cy="2577762"/>
            <a:chOff x="13084" y="5401"/>
            <a:chExt cx="4528" cy="4059"/>
          </a:xfrm>
        </p:grpSpPr>
        <p:sp>
          <p:nvSpPr>
            <p:cNvPr id="3" name="矩形 2"/>
            <p:cNvSpPr/>
            <p:nvPr/>
          </p:nvSpPr>
          <p:spPr>
            <a:xfrm>
              <a:off x="13084" y="5681"/>
              <a:ext cx="4528" cy="3779"/>
            </a:xfrm>
            <a:prstGeom prst="rect">
              <a:avLst/>
            </a:prstGeom>
            <a:solidFill>
              <a:schemeClr val="bg1"/>
            </a:solidFill>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激发用户购买欲：</a:t>
              </a:r>
              <a:r>
                <a:rPr lang="zh-CN" altLang="en-US" sz="2000" dirty="0">
                  <a:latin typeface="微软雅黑" panose="020B0503020204020204" pitchFamily="34" charset="-122"/>
                  <a:ea typeface="微软雅黑" panose="020B0503020204020204" pitchFamily="34" charset="-122"/>
                  <a:cs typeface="+mn-ea"/>
                  <a:sym typeface="+mn-lt"/>
                </a:rPr>
                <a:t>饥饿营销通过制造产品或服务的稀缺性和限制性，可以激发用户的购买欲望。</a:t>
              </a:r>
              <a:endParaRPr lang="zh-CN" altLang="en-US" sz="2000" dirty="0">
                <a:latin typeface="微软雅黑" panose="020B0503020204020204" pitchFamily="34" charset="-122"/>
                <a:ea typeface="微软雅黑" panose="020B0503020204020204" pitchFamily="34" charset="-122"/>
                <a:cs typeface="+mn-ea"/>
                <a:sym typeface="+mn-lt"/>
              </a:endParaRPr>
            </a:p>
          </p:txBody>
        </p:sp>
        <p:cxnSp>
          <p:nvCxnSpPr>
            <p:cNvPr id="6" name="直接连接符 5"/>
            <p:cNvCxnSpPr/>
            <p:nvPr/>
          </p:nvCxnSpPr>
          <p:spPr>
            <a:xfrm flipH="1">
              <a:off x="13541" y="5401"/>
              <a:ext cx="3949" cy="26"/>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3</a:t>
            </a:r>
            <a:r>
              <a:rPr dirty="0"/>
              <a:t>.1</a:t>
            </a:r>
            <a:r>
              <a:rPr lang="en-US" dirty="0"/>
              <a:t>  </a:t>
            </a:r>
            <a:r>
              <a:rPr dirty="0"/>
              <a:t>认识饥饿营销</a:t>
            </a:r>
            <a:endParaRPr dirty="0"/>
          </a:p>
        </p:txBody>
      </p:sp>
      <p:sp>
        <p:nvSpPr>
          <p:cNvPr id="14" name="矩形 13"/>
          <p:cNvSpPr/>
          <p:nvPr/>
        </p:nvSpPr>
        <p:spPr>
          <a:xfrm>
            <a:off x="1061085" y="1477645"/>
            <a:ext cx="3219450"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2. 饥饿营销的负面影响</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54735" y="2461895"/>
            <a:ext cx="10436225" cy="491490"/>
          </a:xfrm>
          <a:prstGeom prst="rect">
            <a:avLst/>
          </a:prstGeom>
          <a:noFill/>
        </p:spPr>
        <p:txBody>
          <a:bodyPr wrap="square" rtlCol="0">
            <a:spAutoFit/>
          </a:bodyPr>
          <a:p>
            <a:pPr indent="457200" algn="just">
              <a:lnSpc>
                <a:spcPct val="130000"/>
              </a:lnSpc>
            </a:pPr>
            <a:r>
              <a:rPr lang="zh-CN" altLang="en-US" sz="2000" dirty="0">
                <a:latin typeface="微软雅黑" panose="020B0503020204020204" pitchFamily="34" charset="-122"/>
                <a:ea typeface="微软雅黑" panose="020B0503020204020204" pitchFamily="34" charset="-122"/>
              </a:rPr>
              <a:t>合理开展饥饿营销可以为企业带来多方面的积极作用，包括以下</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种。</a:t>
            </a:r>
            <a:endParaRPr lang="zh-CN" altLang="en-US" sz="2000" dirty="0">
              <a:latin typeface="微软雅黑" panose="020B0503020204020204" pitchFamily="34" charset="-122"/>
              <a:ea typeface="微软雅黑" panose="020B0503020204020204" pitchFamily="34" charset="-122"/>
            </a:endParaRPr>
          </a:p>
        </p:txBody>
      </p:sp>
      <p:sp>
        <p:nvSpPr>
          <p:cNvPr id="21" name="矩形 20"/>
          <p:cNvSpPr/>
          <p:nvPr/>
        </p:nvSpPr>
        <p:spPr>
          <a:xfrm>
            <a:off x="1061085" y="3759835"/>
            <a:ext cx="10474960" cy="553085"/>
          </a:xfrm>
          <a:prstGeom prst="rect">
            <a:avLst/>
          </a:prstGeom>
          <a:solidFill>
            <a:schemeClr val="bg1"/>
          </a:solidFill>
          <a:ln>
            <a:noFill/>
          </a:ln>
        </p:spPr>
        <p:txBody>
          <a:bodyPr wrap="square">
            <a:spAutoFit/>
          </a:bodyPr>
          <a:p>
            <a:pPr marL="285750" lvl="0" indent="457200" algn="just">
              <a:lnSpc>
                <a:spcPct val="150000"/>
              </a:lnSpc>
              <a:buClrTx/>
              <a:buSzTx/>
              <a:buFont typeface="Wingdings" panose="05000000000000000000" pitchFamily="2" charset="2"/>
              <a:defRPr/>
            </a:pPr>
            <a:r>
              <a:rPr lang="zh-CN" altLang="en-US" sz="2000" b="1" dirty="0">
                <a:latin typeface="微软雅黑" panose="020B0503020204020204" pitchFamily="34" charset="-122"/>
                <a:ea typeface="微软雅黑" panose="020B0503020204020204" pitchFamily="34" charset="-122"/>
                <a:cs typeface="+mn-ea"/>
                <a:sym typeface="+mn-lt"/>
              </a:rPr>
              <a:t>（1）用户流失。</a:t>
            </a:r>
            <a:r>
              <a:rPr lang="zh-CN" altLang="en-US" sz="2000" dirty="0">
                <a:latin typeface="微软雅黑" panose="020B0503020204020204" pitchFamily="34" charset="-122"/>
                <a:ea typeface="微软雅黑" panose="020B0503020204020204" pitchFamily="34" charset="-122"/>
                <a:cs typeface="+mn-ea"/>
                <a:sym typeface="+mn-lt"/>
              </a:rPr>
              <a:t>适当的饥饿营销可以提高产品的销量，维持企业形象</a:t>
            </a:r>
            <a:r>
              <a:rPr lang="zh-CN" altLang="en-US" sz="2000" dirty="0">
                <a:latin typeface="微软雅黑" panose="020B0503020204020204" pitchFamily="34" charset="-122"/>
                <a:ea typeface="微软雅黑" panose="020B0503020204020204" pitchFamily="34" charset="-122"/>
                <a:cs typeface="+mn-ea"/>
                <a:sym typeface="+mn-lt"/>
              </a:rPr>
              <a:t>。</a:t>
            </a:r>
            <a:endParaRPr lang="zh-CN" altLang="en-US" sz="2000" dirty="0">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1061085" y="4649470"/>
            <a:ext cx="10099040" cy="1476375"/>
          </a:xfrm>
          <a:prstGeom prst="rect">
            <a:avLst/>
          </a:prstGeom>
          <a:solidFill>
            <a:schemeClr val="bg1"/>
          </a:solidFill>
          <a:ln>
            <a:noFill/>
          </a:ln>
        </p:spPr>
        <p:txBody>
          <a:bodyPr wrap="square">
            <a:spAutoFit/>
          </a:bodyPr>
          <a:p>
            <a:pPr marL="285750" lvl="0" indent="457200" algn="just" fontAlgn="auto">
              <a:lnSpc>
                <a:spcPct val="150000"/>
              </a:lnSpc>
              <a:buClrTx/>
              <a:buSzTx/>
              <a:buFont typeface="Wingdings" panose="05000000000000000000" pitchFamily="2" charset="2"/>
              <a:defRPr/>
            </a:pPr>
            <a:r>
              <a:rPr lang="zh-CN" altLang="en-US" sz="2000" b="1" dirty="0">
                <a:latin typeface="微软雅黑" panose="020B0503020204020204" pitchFamily="34" charset="-122"/>
                <a:ea typeface="微软雅黑" panose="020B0503020204020204" pitchFamily="34" charset="-122"/>
                <a:cs typeface="+mn-ea"/>
                <a:sym typeface="+mn-lt"/>
              </a:rPr>
              <a:t>（2）品牌伤害。</a:t>
            </a:r>
            <a:r>
              <a:rPr lang="zh-CN" altLang="en-US" sz="2000" dirty="0">
                <a:latin typeface="微软雅黑" panose="020B0503020204020204" pitchFamily="34" charset="-122"/>
                <a:ea typeface="微软雅黑" panose="020B0503020204020204" pitchFamily="34" charset="-122"/>
                <a:cs typeface="+mn-ea"/>
                <a:sym typeface="+mn-lt"/>
              </a:rPr>
              <a:t>在饥饿营销的过程中，品牌的影响力始终贯穿于其中，因此，对于品牌来说，饥饿营销虽然可以使其获得更大的附加值，但稍不注意，也可能会对品牌造成伤害，降低品牌的信誉。</a:t>
            </a:r>
            <a:endParaRPr lang="zh-CN" altLang="en-US" sz="2000" dirty="0">
              <a:latin typeface="微软雅黑" panose="020B0503020204020204" pitchFamily="34" charset="-122"/>
              <a:ea typeface="微软雅黑" panose="020B0503020204020204" pitchFamily="34" charset="-122"/>
              <a:cs typeface="+mn-ea"/>
              <a:sym typeface="+mn-lt"/>
            </a:endParaRPr>
          </a:p>
        </p:txBody>
      </p:sp>
      <p:cxnSp>
        <p:nvCxnSpPr>
          <p:cNvPr id="24" name="直接连接符 23"/>
          <p:cNvCxnSpPr/>
          <p:nvPr/>
        </p:nvCxnSpPr>
        <p:spPr>
          <a:xfrm flipH="1">
            <a:off x="1114039" y="3452833"/>
            <a:ext cx="10045700" cy="27305"/>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3</a:t>
            </a:r>
            <a:r>
              <a:rPr dirty="0"/>
              <a:t>.</a:t>
            </a:r>
            <a:r>
              <a:rPr lang="en-US" dirty="0"/>
              <a:t>2 </a:t>
            </a:r>
            <a:r>
              <a:rPr dirty="0"/>
              <a:t>开展饥饿营销</a:t>
            </a:r>
            <a:endParaRPr dirty="0"/>
          </a:p>
        </p:txBody>
      </p:sp>
      <p:sp>
        <p:nvSpPr>
          <p:cNvPr id="14" name="矩形 13"/>
          <p:cNvSpPr/>
          <p:nvPr/>
        </p:nvSpPr>
        <p:spPr>
          <a:xfrm>
            <a:off x="1061085" y="1477645"/>
            <a:ext cx="2609850"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1. 引起用户关注</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54735" y="2461895"/>
            <a:ext cx="10023475" cy="2553335"/>
          </a:xfrm>
          <a:prstGeom prst="rect">
            <a:avLst/>
          </a:prstGeom>
          <a:noFill/>
        </p:spPr>
        <p:txBody>
          <a:bodyPr wrap="square" rtlCol="0">
            <a:spAutoFit/>
          </a:bodyPr>
          <a:p>
            <a:pPr indent="457200" algn="just" fontAlgn="auto">
              <a:lnSpc>
                <a:spcPct val="200000"/>
              </a:lnSpc>
            </a:pPr>
            <a:r>
              <a:rPr sz="2000" dirty="0">
                <a:latin typeface="微软雅黑" panose="020B0503020204020204" pitchFamily="34" charset="-122"/>
                <a:ea typeface="微软雅黑" panose="020B0503020204020204" pitchFamily="34" charset="-122"/>
              </a:rPr>
              <a:t>开展饥饿营销，首先要引起用户对产品或服务的兴趣，如着重介绍产品或服务的特色，如介绍其功能升级、用材优质或创新性等信息。此外，还可以突出其价格优惠，同时限制优惠的时间和数量，引起用户的注意，如在营销内容中添加“免单”“赠送”“前4小时8折”“1元购”等关键词吸引用户。</a:t>
            </a:r>
            <a:endParaRPr sz="2000" dirty="0">
              <a:latin typeface="微软雅黑" panose="020B0503020204020204" pitchFamily="34" charset="-122"/>
              <a:ea typeface="微软雅黑" panose="020B0503020204020204" pitchFamily="34" charset="-122"/>
            </a:endParaRPr>
          </a:p>
        </p:txBody>
      </p:sp>
      <p:grpSp>
        <p:nvGrpSpPr>
          <p:cNvPr id="8" name="组合 20"/>
          <p:cNvGrpSpPr/>
          <p:nvPr/>
        </p:nvGrpSpPr>
        <p:grpSpPr bwMode="auto">
          <a:xfrm>
            <a:off x="-3175" y="6007674"/>
            <a:ext cx="12258675" cy="215900"/>
            <a:chOff x="-2540" y="3525964"/>
            <a:chExt cx="12258200" cy="216024"/>
          </a:xfrm>
        </p:grpSpPr>
        <p:sp>
          <p:nvSpPr>
            <p:cNvPr id="10" name="矩形 21"/>
            <p:cNvSpPr>
              <a:spLocks noChangeArrowheads="1"/>
            </p:cNvSpPr>
            <p:nvPr/>
          </p:nvSpPr>
          <p:spPr bwMode="auto">
            <a:xfrm>
              <a:off x="11324" y="3618736"/>
              <a:ext cx="12180676" cy="45719"/>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1" name="矩形 22"/>
            <p:cNvSpPr>
              <a:spLocks noChangeArrowheads="1"/>
            </p:cNvSpPr>
            <p:nvPr/>
          </p:nvSpPr>
          <p:spPr bwMode="auto">
            <a:xfrm>
              <a:off x="-2540" y="3525964"/>
              <a:ext cx="75906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2" name="矩形 23"/>
            <p:cNvSpPr>
              <a:spLocks noChangeArrowheads="1"/>
            </p:cNvSpPr>
            <p:nvPr/>
          </p:nvSpPr>
          <p:spPr bwMode="auto">
            <a:xfrm>
              <a:off x="1205484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5" name="矩形 24"/>
            <p:cNvSpPr>
              <a:spLocks noChangeArrowheads="1"/>
            </p:cNvSpPr>
            <p:nvPr/>
          </p:nvSpPr>
          <p:spPr bwMode="auto">
            <a:xfrm>
              <a:off x="11748628"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6" name="矩形 25"/>
            <p:cNvSpPr>
              <a:spLocks noChangeArrowheads="1"/>
            </p:cNvSpPr>
            <p:nvPr/>
          </p:nvSpPr>
          <p:spPr bwMode="auto">
            <a:xfrm>
              <a:off x="11424592"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7" name="矩形 26"/>
            <p:cNvSpPr>
              <a:spLocks noChangeArrowheads="1"/>
            </p:cNvSpPr>
            <p:nvPr/>
          </p:nvSpPr>
          <p:spPr bwMode="auto">
            <a:xfrm>
              <a:off x="1111838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8" name="矩形 27"/>
            <p:cNvSpPr>
              <a:spLocks noChangeArrowheads="1"/>
            </p:cNvSpPr>
            <p:nvPr/>
          </p:nvSpPr>
          <p:spPr bwMode="auto">
            <a:xfrm>
              <a:off x="1710760" y="3573016"/>
              <a:ext cx="8088560" cy="108012"/>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gr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3</a:t>
            </a:r>
            <a:r>
              <a:rPr dirty="0"/>
              <a:t>.</a:t>
            </a:r>
            <a:r>
              <a:rPr lang="en-US" dirty="0"/>
              <a:t>2 </a:t>
            </a:r>
            <a:r>
              <a:rPr dirty="0"/>
              <a:t>开展饥饿营销</a:t>
            </a:r>
            <a:endParaRPr dirty="0"/>
          </a:p>
        </p:txBody>
      </p:sp>
      <p:sp>
        <p:nvSpPr>
          <p:cNvPr id="14" name="矩形 13"/>
          <p:cNvSpPr/>
          <p:nvPr/>
        </p:nvSpPr>
        <p:spPr>
          <a:xfrm>
            <a:off x="1061085" y="1477645"/>
            <a:ext cx="314896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2．引导用户产生需求</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54735" y="2282190"/>
            <a:ext cx="10023475" cy="891540"/>
          </a:xfrm>
          <a:prstGeom prst="rect">
            <a:avLst/>
          </a:prstGeom>
          <a:noFill/>
        </p:spPr>
        <p:txBody>
          <a:bodyPr wrap="square" rtlCol="0">
            <a:spAutoFit/>
          </a:bodyPr>
          <a:p>
            <a:pPr indent="457200" algn="just">
              <a:lnSpc>
                <a:spcPct val="130000"/>
              </a:lnSpc>
            </a:pPr>
            <a:r>
              <a:rPr sz="2000" dirty="0">
                <a:latin typeface="微软雅黑" panose="020B0503020204020204" pitchFamily="34" charset="-122"/>
                <a:ea typeface="微软雅黑" panose="020B0503020204020204" pitchFamily="34" charset="-122"/>
              </a:rPr>
              <a:t>引起用户的关注后还需要让用户产生购买需求。引导用户产生需求，可以通过展示产品或服务的功能和优点，并与具体的使用场景相联系，让用户深入了解产品或服务。</a:t>
            </a:r>
            <a:endParaRPr sz="2000" dirty="0">
              <a:latin typeface="微软雅黑" panose="020B0503020204020204" pitchFamily="34" charset="-122"/>
              <a:ea typeface="微软雅黑" panose="020B0503020204020204" pitchFamily="34" charset="-122"/>
            </a:endParaRPr>
          </a:p>
        </p:txBody>
      </p:sp>
      <p:sp>
        <p:nvSpPr>
          <p:cNvPr id="3" name="矩形 2"/>
          <p:cNvSpPr/>
          <p:nvPr/>
        </p:nvSpPr>
        <p:spPr>
          <a:xfrm>
            <a:off x="1188085" y="3647440"/>
            <a:ext cx="302196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3．建立期望值</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1054735" y="4595495"/>
            <a:ext cx="10131425" cy="891540"/>
          </a:xfrm>
          <a:prstGeom prst="rect">
            <a:avLst/>
          </a:prstGeom>
          <a:noFill/>
        </p:spPr>
        <p:txBody>
          <a:bodyPr wrap="square" rtlCol="0">
            <a:spAutoFit/>
          </a:bodyPr>
          <a:p>
            <a:pPr indent="457200" algn="just">
              <a:lnSpc>
                <a:spcPct val="130000"/>
              </a:lnSpc>
            </a:pPr>
            <a:r>
              <a:rPr sz="2000" dirty="0">
                <a:latin typeface="微软雅黑" panose="020B0503020204020204" pitchFamily="34" charset="-122"/>
                <a:ea typeface="微软雅黑" panose="020B0503020204020204" pitchFamily="34" charset="-122"/>
              </a:rPr>
              <a:t>帮助用户建立一定的期望值，再次增强用户对产品的兴趣和购买欲。建立期望值可以通过制造悬念、提供专业的指导和服务以及引用其他用户的好评和反馈等来实现。</a:t>
            </a:r>
            <a:endParaRPr sz="2000" dirty="0">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3</a:t>
            </a:r>
            <a:r>
              <a:rPr dirty="0"/>
              <a:t>.</a:t>
            </a:r>
            <a:r>
              <a:rPr lang="en-US" dirty="0"/>
              <a:t>2 </a:t>
            </a:r>
            <a:r>
              <a:rPr dirty="0"/>
              <a:t>开展饥饿营销</a:t>
            </a:r>
            <a:endParaRPr dirty="0"/>
          </a:p>
        </p:txBody>
      </p:sp>
      <p:sp>
        <p:nvSpPr>
          <p:cNvPr id="14" name="矩形 13"/>
          <p:cNvSpPr/>
          <p:nvPr/>
        </p:nvSpPr>
        <p:spPr>
          <a:xfrm>
            <a:off x="1061085" y="1286510"/>
            <a:ext cx="2580640"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4．使用营销技巧</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61085" y="2139950"/>
            <a:ext cx="10023475" cy="491490"/>
          </a:xfrm>
          <a:prstGeom prst="rect">
            <a:avLst/>
          </a:prstGeom>
          <a:noFill/>
        </p:spPr>
        <p:txBody>
          <a:bodyPr wrap="square" rtlCol="0">
            <a:spAutoFit/>
          </a:bodyPr>
          <a:p>
            <a:pPr indent="457200" algn="just">
              <a:lnSpc>
                <a:spcPct val="130000"/>
              </a:lnSpc>
            </a:pPr>
            <a:r>
              <a:rPr sz="2000" dirty="0">
                <a:latin typeface="微软雅黑" panose="020B0503020204020204" pitchFamily="34" charset="-122"/>
                <a:ea typeface="微软雅黑" panose="020B0503020204020204" pitchFamily="34" charset="-122"/>
              </a:rPr>
              <a:t>适当使用营销技巧，有助于提高饥饿营销的效果。</a:t>
            </a:r>
            <a:endParaRPr sz="2000" dirty="0">
              <a:latin typeface="微软雅黑" panose="020B0503020204020204" pitchFamily="34" charset="-122"/>
              <a:ea typeface="微软雅黑" panose="020B0503020204020204" pitchFamily="34" charset="-122"/>
            </a:endParaRPr>
          </a:p>
        </p:txBody>
      </p:sp>
      <p:sp>
        <p:nvSpPr>
          <p:cNvPr id="21" name="矩形 20"/>
          <p:cNvSpPr/>
          <p:nvPr/>
        </p:nvSpPr>
        <p:spPr>
          <a:xfrm>
            <a:off x="1054735" y="3103880"/>
            <a:ext cx="9524365" cy="553085"/>
          </a:xfrm>
          <a:prstGeom prst="rect">
            <a:avLst/>
          </a:prstGeom>
          <a:solidFill>
            <a:schemeClr val="bg1"/>
          </a:solidFill>
          <a:ln>
            <a:noFill/>
          </a:ln>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严控产品质量：</a:t>
            </a:r>
            <a:r>
              <a:rPr lang="zh-CN" altLang="en-US" sz="2000" dirty="0">
                <a:latin typeface="微软雅黑" panose="020B0503020204020204" pitchFamily="34" charset="-122"/>
                <a:ea typeface="微软雅黑" panose="020B0503020204020204" pitchFamily="34" charset="-122"/>
                <a:cs typeface="+mn-ea"/>
                <a:sym typeface="+mn-lt"/>
              </a:rPr>
              <a:t>开展饥饿营销的企业，必须严加把控产品的质量。</a:t>
            </a:r>
            <a:endParaRPr lang="zh-CN" altLang="en-US" sz="2000" dirty="0">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1061085" y="3861435"/>
            <a:ext cx="3695700" cy="2399665"/>
          </a:xfrm>
          <a:prstGeom prst="rect">
            <a:avLst/>
          </a:prstGeom>
          <a:solidFill>
            <a:schemeClr val="bg1"/>
          </a:solidFill>
        </p:spPr>
        <p:txBody>
          <a:bodyPr wrap="square">
            <a:spAutoFit/>
          </a:bodyPr>
          <a:p>
            <a:pPr marL="285750" indent="284480" algn="just" defTabSz="914400" fontAlgn="auto">
              <a:lnSpc>
                <a:spcPct val="150000"/>
              </a:lnSpc>
              <a:buFont typeface="Wingdings" panose="05000000000000000000" pitchFamily="2" charset="2"/>
              <a:buChar char="u"/>
              <a:defRPr/>
            </a:pPr>
            <a:r>
              <a:rPr sz="2000" b="1" dirty="0">
                <a:latin typeface="微软雅黑" panose="020B0503020204020204" pitchFamily="34" charset="-122"/>
                <a:ea typeface="微软雅黑" panose="020B0503020204020204" pitchFamily="34" charset="-122"/>
                <a:cs typeface="+mn-ea"/>
                <a:sym typeface="+mn-lt"/>
              </a:rPr>
              <a:t>增加营销形式：</a:t>
            </a:r>
            <a:r>
              <a:rPr sz="2000" dirty="0">
                <a:latin typeface="微软雅黑" panose="020B0503020204020204" pitchFamily="34" charset="-122"/>
                <a:ea typeface="微软雅黑" panose="020B0503020204020204" pitchFamily="34" charset="-122"/>
                <a:cs typeface="+mn-ea"/>
                <a:sym typeface="+mn-lt"/>
              </a:rPr>
              <a:t>在开展饥饿营销时，可以综合使用文字、图片、视频等多种内容表达形式，推广营销信息，扩大信息传播的范围。</a:t>
            </a:r>
            <a:endParaRPr sz="2000" dirty="0">
              <a:latin typeface="微软雅黑" panose="020B0503020204020204" pitchFamily="34" charset="-122"/>
              <a:ea typeface="微软雅黑" panose="020B0503020204020204" pitchFamily="34" charset="-122"/>
              <a:cs typeface="+mn-ea"/>
              <a:sym typeface="+mn-lt"/>
            </a:endParaRPr>
          </a:p>
        </p:txBody>
      </p:sp>
      <p:sp>
        <p:nvSpPr>
          <p:cNvPr id="7" name="矩形 6"/>
          <p:cNvSpPr/>
          <p:nvPr/>
        </p:nvSpPr>
        <p:spPr>
          <a:xfrm>
            <a:off x="4757420" y="3861435"/>
            <a:ext cx="3443605" cy="2399665"/>
          </a:xfrm>
          <a:prstGeom prst="rect">
            <a:avLst/>
          </a:prstGeom>
          <a:solidFill>
            <a:schemeClr val="bg1"/>
          </a:solidFill>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扩大推广渠道：</a:t>
            </a:r>
            <a:r>
              <a:rPr lang="zh-CN" altLang="en-US" sz="2000" dirty="0">
                <a:latin typeface="微软雅黑" panose="020B0503020204020204" pitchFamily="34" charset="-122"/>
                <a:ea typeface="微软雅黑" panose="020B0503020204020204" pitchFamily="34" charset="-122"/>
                <a:cs typeface="+mn-ea"/>
                <a:sym typeface="+mn-lt"/>
              </a:rPr>
              <a:t>为了更好、更快地进行传播推广，可以扩大推广渠道，吸引更多用户进行转载，提高营销信息的曝光度。</a:t>
            </a:r>
            <a:endParaRPr lang="zh-CN" altLang="en-US" sz="2000" dirty="0">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8201025" y="3861435"/>
            <a:ext cx="3221990" cy="2399665"/>
          </a:xfrm>
          <a:prstGeom prst="rect">
            <a:avLst/>
          </a:prstGeom>
          <a:solidFill>
            <a:schemeClr val="bg1"/>
          </a:solidFill>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优化文案内容：</a:t>
            </a:r>
            <a:r>
              <a:rPr lang="zh-CN" altLang="en-US" sz="2000" dirty="0">
                <a:latin typeface="微软雅黑" panose="020B0503020204020204" pitchFamily="34" charset="-122"/>
                <a:ea typeface="微软雅黑" panose="020B0503020204020204" pitchFamily="34" charset="-122"/>
                <a:cs typeface="+mn-ea"/>
                <a:sym typeface="+mn-lt"/>
              </a:rPr>
              <a:t>利用修辞、制造悬念等方式提高营销信息的可读性、趣味性，突出产品的优势，引起用户的兴趣。</a:t>
            </a:r>
            <a:endParaRPr lang="zh-CN" altLang="en-US" sz="2000" dirty="0">
              <a:latin typeface="微软雅黑" panose="020B0503020204020204" pitchFamily="34" charset="-122"/>
              <a:ea typeface="微软雅黑" panose="020B0503020204020204" pitchFamily="34" charset="-122"/>
              <a:cs typeface="+mn-ea"/>
              <a:sym typeface="+mn-lt"/>
            </a:endParaRPr>
          </a:p>
        </p:txBody>
      </p:sp>
      <p:cxnSp>
        <p:nvCxnSpPr>
          <p:cNvPr id="11" name="直接连接符 10"/>
          <p:cNvCxnSpPr/>
          <p:nvPr/>
        </p:nvCxnSpPr>
        <p:spPr>
          <a:xfrm flipH="1">
            <a:off x="1054984" y="2866728"/>
            <a:ext cx="10460355" cy="635"/>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7324" y="572625"/>
            <a:ext cx="3007292" cy="662379"/>
          </a:xfrm>
          <a:prstGeom prst="rect">
            <a:avLst/>
          </a:prstGeom>
        </p:spPr>
        <p:txBody>
          <a:bodyPr lIns="121889" tIns="60944" rIns="121889"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3200" b="1" dirty="0">
                <a:solidFill>
                  <a:schemeClr val="accent1"/>
                </a:solidFill>
                <a:latin typeface="微软雅黑" panose="020B0503020204020204" pitchFamily="34" charset="-122"/>
                <a:ea typeface="微软雅黑" panose="020B0503020204020204" pitchFamily="34" charset="-122"/>
              </a:rPr>
              <a:t>目录</a:t>
            </a:r>
            <a:r>
              <a:rPr lang="en-US" altLang="zh-CN" sz="3200"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6611" y="1412776"/>
            <a:ext cx="1019611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0606870" y="654443"/>
            <a:ext cx="575856"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37" name="组合 36"/>
          <p:cNvGrpSpPr/>
          <p:nvPr/>
        </p:nvGrpSpPr>
        <p:grpSpPr>
          <a:xfrm>
            <a:off x="8879303" y="654968"/>
            <a:ext cx="575856"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0" name="组合 39"/>
          <p:cNvGrpSpPr/>
          <p:nvPr/>
        </p:nvGrpSpPr>
        <p:grpSpPr>
          <a:xfrm>
            <a:off x="9743087" y="654443"/>
            <a:ext cx="576902"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4" name="组合 43"/>
          <p:cNvGrpSpPr/>
          <p:nvPr/>
        </p:nvGrpSpPr>
        <p:grpSpPr>
          <a:xfrm>
            <a:off x="7151737" y="654443"/>
            <a:ext cx="576902"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77" name="组合 76"/>
          <p:cNvGrpSpPr/>
          <p:nvPr/>
        </p:nvGrpSpPr>
        <p:grpSpPr>
          <a:xfrm>
            <a:off x="8015520" y="654443"/>
            <a:ext cx="576902"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82" tIns="17141" rIns="34282" bIns="17141" anchor="ctr"/>
            <a:lstStyle/>
            <a:p>
              <a:endParaRPr lang="en-US">
                <a:latin typeface="Roboto Light"/>
              </a:endParaRPr>
            </a:p>
          </p:txBody>
        </p:sp>
      </p:grpSp>
      <p:sp>
        <p:nvSpPr>
          <p:cNvPr id="80" name="平行四边形 79"/>
          <p:cNvSpPr/>
          <p:nvPr>
            <p:custDataLst>
              <p:tags r:id="rId1"/>
            </p:custDataLst>
          </p:nvPr>
        </p:nvSpPr>
        <p:spPr>
          <a:xfrm>
            <a:off x="2844800" y="5193665"/>
            <a:ext cx="2983230" cy="612775"/>
          </a:xfrm>
          <a:prstGeom prst="parallelogram">
            <a:avLst>
              <a:gd name="adj" fmla="val 48207"/>
            </a:avLst>
          </a:prstGeom>
          <a:solidFill>
            <a:srgbClr val="005DA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endParaRPr lang="zh-CN" altLang="en-US" sz="2100" b="1">
              <a:solidFill>
                <a:schemeClr val="tx1">
                  <a:lumMod val="75000"/>
                  <a:lumOff val="25000"/>
                </a:schemeClr>
              </a:solidFill>
            </a:endParaRPr>
          </a:p>
        </p:txBody>
      </p:sp>
      <p:grpSp>
        <p:nvGrpSpPr>
          <p:cNvPr id="81" name="组合 80"/>
          <p:cNvGrpSpPr/>
          <p:nvPr>
            <p:custDataLst>
              <p:tags r:id="rId2"/>
            </p:custDataLst>
          </p:nvPr>
        </p:nvGrpSpPr>
        <p:grpSpPr>
          <a:xfrm rot="0">
            <a:off x="1771650" y="2348865"/>
            <a:ext cx="1191895" cy="660400"/>
            <a:chOff x="2215144" y="927951"/>
            <a:chExt cx="1244730" cy="908065"/>
          </a:xfrm>
        </p:grpSpPr>
        <p:sp>
          <p:nvSpPr>
            <p:cNvPr id="82" name="平行四边形 81"/>
            <p:cNvSpPr/>
            <p:nvPr>
              <p:custDataLst>
                <p:tags r:id="rId3"/>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3" name="文本框 9"/>
            <p:cNvSpPr txBox="1"/>
            <p:nvPr>
              <p:custDataLst>
                <p:tags r:id="rId4"/>
              </p:custDataLst>
            </p:nvPr>
          </p:nvSpPr>
          <p:spPr>
            <a:xfrm>
              <a:off x="2393075" y="927951"/>
              <a:ext cx="1066799" cy="908065"/>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3.1</a:t>
              </a:r>
              <a:endParaRPr lang="zh-CN" altLang="en-US" sz="3700" dirty="0">
                <a:solidFill>
                  <a:schemeClr val="bg1"/>
                </a:solidFill>
                <a:latin typeface="Impact" panose="020B0806030902050204" pitchFamily="34" charset="0"/>
              </a:endParaRPr>
            </a:p>
          </p:txBody>
        </p:sp>
      </p:grpSp>
      <p:sp>
        <p:nvSpPr>
          <p:cNvPr id="96" name="矩形 95"/>
          <p:cNvSpPr/>
          <p:nvPr>
            <p:custDataLst>
              <p:tags r:id="rId5"/>
            </p:custDataLst>
          </p:nvPr>
        </p:nvSpPr>
        <p:spPr>
          <a:xfrm>
            <a:off x="3267075" y="2486025"/>
            <a:ext cx="1994535" cy="436245"/>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 口碑营销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nvGrpSpPr>
          <p:cNvPr id="8" name="组合 7"/>
          <p:cNvGrpSpPr/>
          <p:nvPr>
            <p:custDataLst>
              <p:tags r:id="rId6"/>
            </p:custDataLst>
          </p:nvPr>
        </p:nvGrpSpPr>
        <p:grpSpPr>
          <a:xfrm rot="0">
            <a:off x="1771650" y="3225800"/>
            <a:ext cx="3956050" cy="672465"/>
            <a:chOff x="3212" y="4633"/>
            <a:chExt cx="6230" cy="1059"/>
          </a:xfrm>
        </p:grpSpPr>
        <p:grpSp>
          <p:nvGrpSpPr>
            <p:cNvPr id="84" name="组合 83"/>
            <p:cNvGrpSpPr/>
            <p:nvPr>
              <p:custDataLst>
                <p:tags r:id="rId7"/>
              </p:custDataLst>
            </p:nvPr>
          </p:nvGrpSpPr>
          <p:grpSpPr>
            <a:xfrm>
              <a:off x="3212" y="4633"/>
              <a:ext cx="1877" cy="1059"/>
              <a:chOff x="2215144" y="1952311"/>
              <a:chExt cx="1244730" cy="924318"/>
            </a:xfrm>
          </p:grpSpPr>
          <p:sp>
            <p:nvSpPr>
              <p:cNvPr id="85" name="平行四边形 84"/>
              <p:cNvSpPr/>
              <p:nvPr>
                <p:custDataLst>
                  <p:tags r:id="rId8"/>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6" name="文本框 10"/>
              <p:cNvSpPr txBox="1"/>
              <p:nvPr>
                <p:custDataLst>
                  <p:tags r:id="rId9"/>
                </p:custDataLst>
              </p:nvPr>
            </p:nvSpPr>
            <p:spPr>
              <a:xfrm>
                <a:off x="2393075" y="1952311"/>
                <a:ext cx="1066799" cy="908069"/>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3.2</a:t>
                </a:r>
                <a:endParaRPr lang="zh-CN" altLang="en-US" sz="3700" dirty="0">
                  <a:solidFill>
                    <a:schemeClr val="bg1"/>
                  </a:solidFill>
                  <a:latin typeface="Impact" panose="020B0806030902050204" pitchFamily="34" charset="0"/>
                </a:endParaRPr>
              </a:p>
            </p:txBody>
          </p:sp>
        </p:grpSp>
        <p:sp>
          <p:nvSpPr>
            <p:cNvPr id="97" name="矩形 96"/>
            <p:cNvSpPr/>
            <p:nvPr>
              <p:custDataLst>
                <p:tags r:id="rId10"/>
              </p:custDataLst>
            </p:nvPr>
          </p:nvSpPr>
          <p:spPr>
            <a:xfrm>
              <a:off x="5567" y="4883"/>
              <a:ext cx="3875" cy="687"/>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事件营销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11"/>
            </p:custDataLst>
          </p:nvPr>
        </p:nvGrpSpPr>
        <p:grpSpPr>
          <a:xfrm rot="0">
            <a:off x="1771650" y="4161790"/>
            <a:ext cx="3706495" cy="661670"/>
            <a:chOff x="3212" y="6107"/>
            <a:chExt cx="5837" cy="1042"/>
          </a:xfrm>
        </p:grpSpPr>
        <p:grpSp>
          <p:nvGrpSpPr>
            <p:cNvPr id="87" name="组合 86"/>
            <p:cNvGrpSpPr/>
            <p:nvPr>
              <p:custDataLst>
                <p:tags r:id="rId12"/>
              </p:custDataLst>
            </p:nvPr>
          </p:nvGrpSpPr>
          <p:grpSpPr>
            <a:xfrm rot="0">
              <a:off x="3212" y="6107"/>
              <a:ext cx="1877" cy="1042"/>
              <a:chOff x="2215144" y="3018134"/>
              <a:chExt cx="1244730" cy="909499"/>
            </a:xfrm>
          </p:grpSpPr>
          <p:sp>
            <p:nvSpPr>
              <p:cNvPr id="88" name="平行四边形 87"/>
              <p:cNvSpPr/>
              <p:nvPr>
                <p:custDataLst>
                  <p:tags r:id="rId13"/>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9" name="文本框 11"/>
              <p:cNvSpPr txBox="1"/>
              <p:nvPr>
                <p:custDataLst>
                  <p:tags r:id="rId14"/>
                </p:custDataLst>
              </p:nvPr>
            </p:nvSpPr>
            <p:spPr>
              <a:xfrm>
                <a:off x="2393075" y="3018134"/>
                <a:ext cx="1066799" cy="907753"/>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3.3</a:t>
                </a:r>
                <a:endParaRPr lang="zh-CN" altLang="en-US" sz="3700" dirty="0">
                  <a:solidFill>
                    <a:schemeClr val="bg1"/>
                  </a:solidFill>
                  <a:latin typeface="Impact" panose="020B0806030902050204" pitchFamily="34" charset="0"/>
                </a:endParaRPr>
              </a:p>
            </p:txBody>
          </p:sp>
        </p:grpSp>
        <p:sp>
          <p:nvSpPr>
            <p:cNvPr id="98" name="矩形 97"/>
            <p:cNvSpPr/>
            <p:nvPr>
              <p:custDataLst>
                <p:tags r:id="rId15"/>
              </p:custDataLst>
            </p:nvPr>
          </p:nvSpPr>
          <p:spPr>
            <a:xfrm>
              <a:off x="5567" y="6339"/>
              <a:ext cx="3482" cy="687"/>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饥饿营销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2" name="组合 1"/>
          <p:cNvGrpSpPr/>
          <p:nvPr>
            <p:custDataLst>
              <p:tags r:id="rId16"/>
            </p:custDataLst>
          </p:nvPr>
        </p:nvGrpSpPr>
        <p:grpSpPr>
          <a:xfrm rot="0">
            <a:off x="1771650" y="5120640"/>
            <a:ext cx="3956685" cy="661670"/>
            <a:chOff x="3212" y="7617"/>
            <a:chExt cx="6231" cy="1042"/>
          </a:xfrm>
        </p:grpSpPr>
        <p:grpSp>
          <p:nvGrpSpPr>
            <p:cNvPr id="4" name="组合 3"/>
            <p:cNvGrpSpPr/>
            <p:nvPr>
              <p:custDataLst>
                <p:tags r:id="rId17"/>
              </p:custDataLst>
            </p:nvPr>
          </p:nvGrpSpPr>
          <p:grpSpPr>
            <a:xfrm rot="0">
              <a:off x="3212" y="7617"/>
              <a:ext cx="1877" cy="1042"/>
              <a:chOff x="2215144" y="3018134"/>
              <a:chExt cx="1244730" cy="909499"/>
            </a:xfrm>
          </p:grpSpPr>
          <p:sp>
            <p:nvSpPr>
              <p:cNvPr id="5" name="平行四边形 4"/>
              <p:cNvSpPr/>
              <p:nvPr>
                <p:custDataLst>
                  <p:tags r:id="rId18"/>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6" name="文本框 11"/>
              <p:cNvSpPr txBox="1"/>
              <p:nvPr>
                <p:custDataLst>
                  <p:tags r:id="rId19"/>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3.4</a:t>
                </a:r>
                <a:endParaRPr lang="zh-CN" altLang="en-US" sz="3700" dirty="0">
                  <a:solidFill>
                    <a:schemeClr val="bg1"/>
                  </a:solidFill>
                  <a:latin typeface="Impact" panose="020B0806030902050204" pitchFamily="34" charset="0"/>
                </a:endParaRPr>
              </a:p>
            </p:txBody>
          </p:sp>
        </p:grpSp>
        <p:sp>
          <p:nvSpPr>
            <p:cNvPr id="7" name="矩形 6"/>
            <p:cNvSpPr/>
            <p:nvPr>
              <p:custDataLst>
                <p:tags r:id="rId20"/>
              </p:custDataLst>
            </p:nvPr>
          </p:nvSpPr>
          <p:spPr>
            <a:xfrm>
              <a:off x="5567" y="7795"/>
              <a:ext cx="3876" cy="687"/>
            </a:xfrm>
            <a:prstGeom prst="rect">
              <a:avLst/>
            </a:prstGeom>
            <a:ln w="15875">
              <a:noFill/>
            </a:ln>
          </p:spPr>
          <p:txBody>
            <a:bodyPr wrap="square" lIns="68564" tIns="34282" rIns="68564" bIns="34282">
              <a:spAutoFit/>
            </a:bodyPr>
            <a:p>
              <a:r>
                <a:rPr lang="zh-CN" altLang="en-US" sz="2400" dirty="0">
                  <a:solidFill>
                    <a:schemeClr val="bg1"/>
                  </a:solidFill>
                  <a:latin typeface="微软雅黑" panose="020B0503020204020204" pitchFamily="34" charset="-122"/>
                  <a:ea typeface="微软雅黑" panose="020B0503020204020204" pitchFamily="34" charset="-122"/>
                </a:rPr>
                <a:t>IP 营销</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21"/>
            </p:custDataLst>
          </p:nvPr>
        </p:nvGrpSpPr>
        <p:grpSpPr>
          <a:xfrm rot="0">
            <a:off x="6942455" y="2301240"/>
            <a:ext cx="1191895" cy="660400"/>
            <a:chOff x="2215144" y="927951"/>
            <a:chExt cx="1244730" cy="908065"/>
          </a:xfrm>
        </p:grpSpPr>
        <p:sp>
          <p:nvSpPr>
            <p:cNvPr id="11" name="平行四边形 10"/>
            <p:cNvSpPr/>
            <p:nvPr>
              <p:custDataLst>
                <p:tags r:id="rId22"/>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12" name="文本框 9"/>
            <p:cNvSpPr txBox="1"/>
            <p:nvPr>
              <p:custDataLst>
                <p:tags r:id="rId23"/>
              </p:custDataLst>
            </p:nvPr>
          </p:nvSpPr>
          <p:spPr>
            <a:xfrm>
              <a:off x="2393075" y="927951"/>
              <a:ext cx="1066799" cy="908065"/>
            </a:xfrm>
            <a:prstGeom prst="rect">
              <a:avLst/>
            </a:prstGeom>
            <a:noFill/>
          </p:spPr>
          <p:txBody>
            <a:bodyPr wrap="square" rtlCol="0">
              <a:spAutoFit/>
            </a:bodyPr>
            <a:p>
              <a:r>
                <a:rPr lang="en-US" altLang="zh-CN" sz="3700" dirty="0">
                  <a:solidFill>
                    <a:schemeClr val="bg1"/>
                  </a:solidFill>
                  <a:latin typeface="Impact" panose="020B0806030902050204" pitchFamily="34" charset="0"/>
                </a:rPr>
                <a:t>3.5</a:t>
              </a:r>
              <a:endParaRPr lang="zh-CN" altLang="en-US" sz="3700" dirty="0">
                <a:solidFill>
                  <a:schemeClr val="bg1"/>
                </a:solidFill>
                <a:latin typeface="Impact" panose="020B0806030902050204" pitchFamily="34" charset="0"/>
              </a:endParaRPr>
            </a:p>
          </p:txBody>
        </p:sp>
      </p:grpSp>
      <p:sp>
        <p:nvSpPr>
          <p:cNvPr id="13" name="矩形 12"/>
          <p:cNvSpPr/>
          <p:nvPr>
            <p:custDataLst>
              <p:tags r:id="rId24"/>
            </p:custDataLst>
          </p:nvPr>
        </p:nvSpPr>
        <p:spPr>
          <a:xfrm>
            <a:off x="8437880" y="2438400"/>
            <a:ext cx="1994535" cy="436245"/>
          </a:xfrm>
          <a:prstGeom prst="rect">
            <a:avLst/>
          </a:prstGeom>
          <a:ln w="15875">
            <a:noFill/>
          </a:ln>
        </p:spPr>
        <p:txBody>
          <a:bodyPr wrap="square" lIns="68564" tIns="34282" rIns="68564" bIns="34282">
            <a:spAutoFit/>
          </a:bodyPr>
          <a:p>
            <a:r>
              <a:rPr lang="zh-CN" altLang="en-US" sz="2400" dirty="0">
                <a:solidFill>
                  <a:schemeClr val="tx1"/>
                </a:solidFill>
                <a:latin typeface="微软雅黑" panose="020B0503020204020204" pitchFamily="34" charset="-122"/>
                <a:ea typeface="微软雅黑" panose="020B0503020204020204" pitchFamily="34" charset="-122"/>
              </a:rPr>
              <a:t>情感营销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nvGrpSpPr>
          <p:cNvPr id="14" name="组合 13"/>
          <p:cNvGrpSpPr/>
          <p:nvPr>
            <p:custDataLst>
              <p:tags r:id="rId25"/>
            </p:custDataLst>
          </p:nvPr>
        </p:nvGrpSpPr>
        <p:grpSpPr>
          <a:xfrm rot="0">
            <a:off x="6942455" y="3178175"/>
            <a:ext cx="3956050" cy="672465"/>
            <a:chOff x="3212" y="4633"/>
            <a:chExt cx="6230" cy="1059"/>
          </a:xfrm>
        </p:grpSpPr>
        <p:grpSp>
          <p:nvGrpSpPr>
            <p:cNvPr id="16" name="组合 15"/>
            <p:cNvGrpSpPr/>
            <p:nvPr>
              <p:custDataLst>
                <p:tags r:id="rId26"/>
              </p:custDataLst>
            </p:nvPr>
          </p:nvGrpSpPr>
          <p:grpSpPr>
            <a:xfrm>
              <a:off x="3212" y="4633"/>
              <a:ext cx="1877" cy="1059"/>
              <a:chOff x="2215144" y="1952311"/>
              <a:chExt cx="1244730" cy="924318"/>
            </a:xfrm>
          </p:grpSpPr>
          <p:sp>
            <p:nvSpPr>
              <p:cNvPr id="17" name="平行四边形 16"/>
              <p:cNvSpPr/>
              <p:nvPr>
                <p:custDataLst>
                  <p:tags r:id="rId27"/>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18" name="文本框 10"/>
              <p:cNvSpPr txBox="1"/>
              <p:nvPr>
                <p:custDataLst>
                  <p:tags r:id="rId28"/>
                </p:custDataLst>
              </p:nvPr>
            </p:nvSpPr>
            <p:spPr>
              <a:xfrm>
                <a:off x="2393075" y="1952311"/>
                <a:ext cx="1066799" cy="908069"/>
              </a:xfrm>
              <a:prstGeom prst="rect">
                <a:avLst/>
              </a:prstGeom>
              <a:noFill/>
            </p:spPr>
            <p:txBody>
              <a:bodyPr wrap="square" rtlCol="0">
                <a:spAutoFit/>
              </a:bodyPr>
              <a:p>
                <a:r>
                  <a:rPr lang="en-US" altLang="zh-CN" sz="3700" dirty="0">
                    <a:solidFill>
                      <a:schemeClr val="bg1"/>
                    </a:solidFill>
                    <a:latin typeface="Impact" panose="020B0806030902050204" pitchFamily="34" charset="0"/>
                  </a:rPr>
                  <a:t>3.6</a:t>
                </a:r>
                <a:endParaRPr lang="zh-CN" altLang="en-US" sz="3700" dirty="0">
                  <a:solidFill>
                    <a:schemeClr val="bg1"/>
                  </a:solidFill>
                  <a:latin typeface="Impact" panose="020B0806030902050204" pitchFamily="34" charset="0"/>
                </a:endParaRPr>
              </a:p>
            </p:txBody>
          </p:sp>
        </p:grpSp>
        <p:sp>
          <p:nvSpPr>
            <p:cNvPr id="19" name="矩形 18"/>
            <p:cNvSpPr/>
            <p:nvPr>
              <p:custDataLst>
                <p:tags r:id="rId29"/>
              </p:custDataLst>
            </p:nvPr>
          </p:nvSpPr>
          <p:spPr>
            <a:xfrm>
              <a:off x="5567" y="4883"/>
              <a:ext cx="3875" cy="687"/>
            </a:xfrm>
            <a:prstGeom prst="rect">
              <a:avLst/>
            </a:prstGeom>
            <a:ln w="15875">
              <a:noFill/>
            </a:ln>
          </p:spPr>
          <p:txBody>
            <a:bodyPr wrap="square" lIns="68564" tIns="34282" rIns="68564" bIns="34282">
              <a:spAutoFit/>
            </a:bodyPr>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跨界营销</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custDataLst>
              <p:tags r:id="rId30"/>
            </p:custDataLst>
          </p:nvPr>
        </p:nvGrpSpPr>
        <p:grpSpPr>
          <a:xfrm rot="0">
            <a:off x="6942455" y="4114165"/>
            <a:ext cx="3706495" cy="661670"/>
            <a:chOff x="3212" y="6107"/>
            <a:chExt cx="5837" cy="1042"/>
          </a:xfrm>
        </p:grpSpPr>
        <p:grpSp>
          <p:nvGrpSpPr>
            <p:cNvPr id="21" name="组合 20"/>
            <p:cNvGrpSpPr/>
            <p:nvPr>
              <p:custDataLst>
                <p:tags r:id="rId31"/>
              </p:custDataLst>
            </p:nvPr>
          </p:nvGrpSpPr>
          <p:grpSpPr>
            <a:xfrm rot="0">
              <a:off x="3212" y="6107"/>
              <a:ext cx="1877" cy="1042"/>
              <a:chOff x="2215144" y="3018134"/>
              <a:chExt cx="1244730" cy="909499"/>
            </a:xfrm>
          </p:grpSpPr>
          <p:sp>
            <p:nvSpPr>
              <p:cNvPr id="22" name="平行四边形 21"/>
              <p:cNvSpPr/>
              <p:nvPr>
                <p:custDataLst>
                  <p:tags r:id="rId32"/>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23" name="文本框 11"/>
              <p:cNvSpPr txBox="1"/>
              <p:nvPr>
                <p:custDataLst>
                  <p:tags r:id="rId33"/>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3.7</a:t>
                </a:r>
                <a:endParaRPr lang="zh-CN" altLang="en-US" sz="3700" dirty="0">
                  <a:solidFill>
                    <a:schemeClr val="bg1"/>
                  </a:solidFill>
                  <a:latin typeface="Impact" panose="020B0806030902050204" pitchFamily="34" charset="0"/>
                </a:endParaRPr>
              </a:p>
            </p:txBody>
          </p:sp>
        </p:grpSp>
        <p:sp>
          <p:nvSpPr>
            <p:cNvPr id="24" name="矩形 23"/>
            <p:cNvSpPr/>
            <p:nvPr>
              <p:custDataLst>
                <p:tags r:id="rId34"/>
              </p:custDataLst>
            </p:nvPr>
          </p:nvSpPr>
          <p:spPr>
            <a:xfrm>
              <a:off x="5567" y="6339"/>
              <a:ext cx="3482" cy="687"/>
            </a:xfrm>
            <a:prstGeom prst="rect">
              <a:avLst/>
            </a:prstGeom>
            <a:ln w="15875">
              <a:noFill/>
            </a:ln>
          </p:spPr>
          <p:txBody>
            <a:bodyPr wrap="square" lIns="68564" tIns="34282" rIns="68564" bIns="34282">
              <a:spAutoFit/>
            </a:bodyPr>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借势营销</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custDataLst>
              <p:tags r:id="rId35"/>
            </p:custDataLst>
          </p:nvPr>
        </p:nvGrpSpPr>
        <p:grpSpPr>
          <a:xfrm rot="0">
            <a:off x="6942455" y="5073015"/>
            <a:ext cx="3956685" cy="661670"/>
            <a:chOff x="3212" y="7617"/>
            <a:chExt cx="6231" cy="1042"/>
          </a:xfrm>
        </p:grpSpPr>
        <p:grpSp>
          <p:nvGrpSpPr>
            <p:cNvPr id="26" name="组合 25"/>
            <p:cNvGrpSpPr/>
            <p:nvPr>
              <p:custDataLst>
                <p:tags r:id="rId36"/>
              </p:custDataLst>
            </p:nvPr>
          </p:nvGrpSpPr>
          <p:grpSpPr>
            <a:xfrm rot="0">
              <a:off x="3212" y="7617"/>
              <a:ext cx="1877" cy="1042"/>
              <a:chOff x="2215144" y="3018134"/>
              <a:chExt cx="1244730" cy="909499"/>
            </a:xfrm>
          </p:grpSpPr>
          <p:sp>
            <p:nvSpPr>
              <p:cNvPr id="27" name="平行四边形 26"/>
              <p:cNvSpPr/>
              <p:nvPr>
                <p:custDataLst>
                  <p:tags r:id="rId37"/>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28" name="文本框 11"/>
              <p:cNvSpPr txBox="1"/>
              <p:nvPr>
                <p:custDataLst>
                  <p:tags r:id="rId38"/>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3.8</a:t>
                </a:r>
                <a:endParaRPr lang="zh-CN" altLang="en-US" sz="3700" dirty="0">
                  <a:solidFill>
                    <a:schemeClr val="bg1"/>
                  </a:solidFill>
                  <a:latin typeface="Impact" panose="020B0806030902050204" pitchFamily="34" charset="0"/>
                </a:endParaRPr>
              </a:p>
            </p:txBody>
          </p:sp>
        </p:grpSp>
        <p:sp>
          <p:nvSpPr>
            <p:cNvPr id="29" name="矩形 28"/>
            <p:cNvSpPr/>
            <p:nvPr>
              <p:custDataLst>
                <p:tags r:id="rId39"/>
              </p:custDataLst>
            </p:nvPr>
          </p:nvSpPr>
          <p:spPr>
            <a:xfrm>
              <a:off x="5567" y="7795"/>
              <a:ext cx="3876" cy="687"/>
            </a:xfrm>
            <a:prstGeom prst="rect">
              <a:avLst/>
            </a:prstGeom>
            <a:ln w="15875">
              <a:noFill/>
            </a:ln>
          </p:spPr>
          <p:txBody>
            <a:bodyPr wrap="square" lIns="68564" tIns="34282" rIns="68564" bIns="34282">
              <a:spAutoFit/>
            </a:bodyPr>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课堂实训</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7324" y="572625"/>
            <a:ext cx="3007292" cy="662379"/>
          </a:xfrm>
          <a:prstGeom prst="rect">
            <a:avLst/>
          </a:prstGeom>
        </p:spPr>
        <p:txBody>
          <a:bodyPr lIns="121889" tIns="60944" rIns="121889"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3200" b="1" dirty="0">
                <a:solidFill>
                  <a:schemeClr val="accent1"/>
                </a:solidFill>
                <a:latin typeface="微软雅黑" panose="020B0503020204020204" pitchFamily="34" charset="-122"/>
                <a:ea typeface="微软雅黑" panose="020B0503020204020204" pitchFamily="34" charset="-122"/>
              </a:rPr>
              <a:t>目录</a:t>
            </a:r>
            <a:r>
              <a:rPr lang="en-US" altLang="zh-CN" sz="3200"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6611" y="1412776"/>
            <a:ext cx="1019611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0606870" y="654443"/>
            <a:ext cx="575856"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37" name="组合 36"/>
          <p:cNvGrpSpPr/>
          <p:nvPr/>
        </p:nvGrpSpPr>
        <p:grpSpPr>
          <a:xfrm>
            <a:off x="8879303" y="654968"/>
            <a:ext cx="575856"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0" name="组合 39"/>
          <p:cNvGrpSpPr/>
          <p:nvPr/>
        </p:nvGrpSpPr>
        <p:grpSpPr>
          <a:xfrm>
            <a:off x="9743087" y="654443"/>
            <a:ext cx="576902"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4" name="组合 43"/>
          <p:cNvGrpSpPr/>
          <p:nvPr/>
        </p:nvGrpSpPr>
        <p:grpSpPr>
          <a:xfrm>
            <a:off x="7151737" y="654443"/>
            <a:ext cx="576902"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77" name="组合 76"/>
          <p:cNvGrpSpPr/>
          <p:nvPr/>
        </p:nvGrpSpPr>
        <p:grpSpPr>
          <a:xfrm>
            <a:off x="8015520" y="654443"/>
            <a:ext cx="576902"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82" tIns="17141" rIns="34282" bIns="17141" anchor="ctr"/>
            <a:lstStyle/>
            <a:p>
              <a:endParaRPr lang="en-US">
                <a:latin typeface="Roboto Light"/>
              </a:endParaRPr>
            </a:p>
          </p:txBody>
        </p:sp>
      </p:grpSp>
      <p:sp>
        <p:nvSpPr>
          <p:cNvPr id="80" name="平行四边形 79"/>
          <p:cNvSpPr/>
          <p:nvPr>
            <p:custDataLst>
              <p:tags r:id="rId1"/>
            </p:custDataLst>
          </p:nvPr>
        </p:nvSpPr>
        <p:spPr>
          <a:xfrm>
            <a:off x="2963545" y="2392045"/>
            <a:ext cx="2983230" cy="612775"/>
          </a:xfrm>
          <a:prstGeom prst="parallelogram">
            <a:avLst>
              <a:gd name="adj" fmla="val 48207"/>
            </a:avLst>
          </a:prstGeom>
          <a:solidFill>
            <a:srgbClr val="005DA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endParaRPr lang="zh-CN" altLang="en-US" sz="2100" b="1">
              <a:solidFill>
                <a:schemeClr val="tx1">
                  <a:lumMod val="75000"/>
                  <a:lumOff val="25000"/>
                </a:schemeClr>
              </a:solidFill>
            </a:endParaRPr>
          </a:p>
        </p:txBody>
      </p:sp>
      <p:grpSp>
        <p:nvGrpSpPr>
          <p:cNvPr id="81" name="组合 80"/>
          <p:cNvGrpSpPr/>
          <p:nvPr>
            <p:custDataLst>
              <p:tags r:id="rId2"/>
            </p:custDataLst>
          </p:nvPr>
        </p:nvGrpSpPr>
        <p:grpSpPr>
          <a:xfrm rot="0">
            <a:off x="1771650" y="2348865"/>
            <a:ext cx="1191895" cy="660400"/>
            <a:chOff x="2215144" y="927951"/>
            <a:chExt cx="1244730" cy="908065"/>
          </a:xfrm>
        </p:grpSpPr>
        <p:sp>
          <p:nvSpPr>
            <p:cNvPr id="82" name="平行四边形 81"/>
            <p:cNvSpPr/>
            <p:nvPr>
              <p:custDataLst>
                <p:tags r:id="rId3"/>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3" name="文本框 9"/>
            <p:cNvSpPr txBox="1"/>
            <p:nvPr>
              <p:custDataLst>
                <p:tags r:id="rId4"/>
              </p:custDataLst>
            </p:nvPr>
          </p:nvSpPr>
          <p:spPr>
            <a:xfrm>
              <a:off x="2393075" y="927951"/>
              <a:ext cx="1066799" cy="908065"/>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3.1</a:t>
              </a:r>
              <a:endParaRPr lang="zh-CN" altLang="en-US" sz="3700" dirty="0">
                <a:solidFill>
                  <a:schemeClr val="bg1"/>
                </a:solidFill>
                <a:latin typeface="Impact" panose="020B0806030902050204" pitchFamily="34" charset="0"/>
              </a:endParaRPr>
            </a:p>
          </p:txBody>
        </p:sp>
      </p:grpSp>
      <p:sp>
        <p:nvSpPr>
          <p:cNvPr id="96" name="矩形 95"/>
          <p:cNvSpPr/>
          <p:nvPr>
            <p:custDataLst>
              <p:tags r:id="rId5"/>
            </p:custDataLst>
          </p:nvPr>
        </p:nvSpPr>
        <p:spPr>
          <a:xfrm>
            <a:off x="3267075" y="2486025"/>
            <a:ext cx="1994535" cy="436245"/>
          </a:xfrm>
          <a:prstGeom prst="rect">
            <a:avLst/>
          </a:prstGeom>
          <a:ln w="15875">
            <a:noFill/>
          </a:ln>
        </p:spPr>
        <p:txBody>
          <a:bodyPr wrap="square" lIns="68564" tIns="34282" rIns="68564" bIns="34282">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 口碑营销</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custDataLst>
              <p:tags r:id="rId6"/>
            </p:custDataLst>
          </p:nvPr>
        </p:nvGrpSpPr>
        <p:grpSpPr>
          <a:xfrm rot="0">
            <a:off x="1771650" y="3225800"/>
            <a:ext cx="3956050" cy="672465"/>
            <a:chOff x="3212" y="4633"/>
            <a:chExt cx="6230" cy="1059"/>
          </a:xfrm>
        </p:grpSpPr>
        <p:grpSp>
          <p:nvGrpSpPr>
            <p:cNvPr id="84" name="组合 83"/>
            <p:cNvGrpSpPr/>
            <p:nvPr>
              <p:custDataLst>
                <p:tags r:id="rId7"/>
              </p:custDataLst>
            </p:nvPr>
          </p:nvGrpSpPr>
          <p:grpSpPr>
            <a:xfrm>
              <a:off x="3212" y="4633"/>
              <a:ext cx="1877" cy="1059"/>
              <a:chOff x="2215144" y="1952311"/>
              <a:chExt cx="1244730" cy="924318"/>
            </a:xfrm>
          </p:grpSpPr>
          <p:sp>
            <p:nvSpPr>
              <p:cNvPr id="85" name="平行四边形 84"/>
              <p:cNvSpPr/>
              <p:nvPr>
                <p:custDataLst>
                  <p:tags r:id="rId8"/>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6" name="文本框 10"/>
              <p:cNvSpPr txBox="1"/>
              <p:nvPr>
                <p:custDataLst>
                  <p:tags r:id="rId9"/>
                </p:custDataLst>
              </p:nvPr>
            </p:nvSpPr>
            <p:spPr>
              <a:xfrm>
                <a:off x="2393075" y="1952311"/>
                <a:ext cx="1066799" cy="908069"/>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3.2</a:t>
                </a:r>
                <a:endParaRPr lang="zh-CN" altLang="en-US" sz="3700" dirty="0">
                  <a:solidFill>
                    <a:schemeClr val="bg1"/>
                  </a:solidFill>
                  <a:latin typeface="Impact" panose="020B0806030902050204" pitchFamily="34" charset="0"/>
                </a:endParaRPr>
              </a:p>
            </p:txBody>
          </p:sp>
        </p:grpSp>
        <p:sp>
          <p:nvSpPr>
            <p:cNvPr id="97" name="矩形 96"/>
            <p:cNvSpPr/>
            <p:nvPr>
              <p:custDataLst>
                <p:tags r:id="rId10"/>
              </p:custDataLst>
            </p:nvPr>
          </p:nvSpPr>
          <p:spPr>
            <a:xfrm>
              <a:off x="5567" y="4883"/>
              <a:ext cx="3875" cy="687"/>
            </a:xfrm>
            <a:prstGeom prst="rect">
              <a:avLst/>
            </a:prstGeom>
            <a:ln w="15875">
              <a:noFill/>
            </a:ln>
          </p:spPr>
          <p:txBody>
            <a:bodyPr wrap="square" lIns="68564" tIns="34282" rIns="68564" bIns="34282">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事件营销</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11"/>
            </p:custDataLst>
          </p:nvPr>
        </p:nvGrpSpPr>
        <p:grpSpPr>
          <a:xfrm rot="0">
            <a:off x="1771650" y="4161790"/>
            <a:ext cx="3706495" cy="661670"/>
            <a:chOff x="3212" y="6107"/>
            <a:chExt cx="5837" cy="1042"/>
          </a:xfrm>
        </p:grpSpPr>
        <p:grpSp>
          <p:nvGrpSpPr>
            <p:cNvPr id="87" name="组合 86"/>
            <p:cNvGrpSpPr/>
            <p:nvPr>
              <p:custDataLst>
                <p:tags r:id="rId12"/>
              </p:custDataLst>
            </p:nvPr>
          </p:nvGrpSpPr>
          <p:grpSpPr>
            <a:xfrm rot="0">
              <a:off x="3212" y="6107"/>
              <a:ext cx="1877" cy="1042"/>
              <a:chOff x="2215144" y="3018134"/>
              <a:chExt cx="1244730" cy="909499"/>
            </a:xfrm>
          </p:grpSpPr>
          <p:sp>
            <p:nvSpPr>
              <p:cNvPr id="88" name="平行四边形 87"/>
              <p:cNvSpPr/>
              <p:nvPr>
                <p:custDataLst>
                  <p:tags r:id="rId13"/>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9" name="文本框 11"/>
              <p:cNvSpPr txBox="1"/>
              <p:nvPr>
                <p:custDataLst>
                  <p:tags r:id="rId14"/>
                </p:custDataLst>
              </p:nvPr>
            </p:nvSpPr>
            <p:spPr>
              <a:xfrm>
                <a:off x="2393075" y="3018134"/>
                <a:ext cx="1066799" cy="907753"/>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3.3</a:t>
                </a:r>
                <a:endParaRPr lang="zh-CN" altLang="en-US" sz="3700" dirty="0">
                  <a:solidFill>
                    <a:schemeClr val="bg1"/>
                  </a:solidFill>
                  <a:latin typeface="Impact" panose="020B0806030902050204" pitchFamily="34" charset="0"/>
                </a:endParaRPr>
              </a:p>
            </p:txBody>
          </p:sp>
        </p:grpSp>
        <p:sp>
          <p:nvSpPr>
            <p:cNvPr id="98" name="矩形 97"/>
            <p:cNvSpPr/>
            <p:nvPr>
              <p:custDataLst>
                <p:tags r:id="rId15"/>
              </p:custDataLst>
            </p:nvPr>
          </p:nvSpPr>
          <p:spPr>
            <a:xfrm>
              <a:off x="5567" y="6339"/>
              <a:ext cx="3482" cy="687"/>
            </a:xfrm>
            <a:prstGeom prst="rect">
              <a:avLst/>
            </a:prstGeom>
            <a:ln w="15875">
              <a:noFill/>
            </a:ln>
          </p:spPr>
          <p:txBody>
            <a:bodyPr wrap="square" lIns="68564" tIns="34282" rIns="68564" bIns="34282">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饥饿营销</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 name="组合 1"/>
          <p:cNvGrpSpPr/>
          <p:nvPr>
            <p:custDataLst>
              <p:tags r:id="rId16"/>
            </p:custDataLst>
          </p:nvPr>
        </p:nvGrpSpPr>
        <p:grpSpPr>
          <a:xfrm rot="0">
            <a:off x="1771650" y="5120640"/>
            <a:ext cx="3956685" cy="661670"/>
            <a:chOff x="3212" y="7617"/>
            <a:chExt cx="6231" cy="1042"/>
          </a:xfrm>
        </p:grpSpPr>
        <p:grpSp>
          <p:nvGrpSpPr>
            <p:cNvPr id="4" name="组合 3"/>
            <p:cNvGrpSpPr/>
            <p:nvPr>
              <p:custDataLst>
                <p:tags r:id="rId17"/>
              </p:custDataLst>
            </p:nvPr>
          </p:nvGrpSpPr>
          <p:grpSpPr>
            <a:xfrm rot="0">
              <a:off x="3212" y="7617"/>
              <a:ext cx="1877" cy="1042"/>
              <a:chOff x="2215144" y="3018134"/>
              <a:chExt cx="1244730" cy="909499"/>
            </a:xfrm>
          </p:grpSpPr>
          <p:sp>
            <p:nvSpPr>
              <p:cNvPr id="5" name="平行四边形 4"/>
              <p:cNvSpPr/>
              <p:nvPr>
                <p:custDataLst>
                  <p:tags r:id="rId18"/>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6" name="文本框 11"/>
              <p:cNvSpPr txBox="1"/>
              <p:nvPr>
                <p:custDataLst>
                  <p:tags r:id="rId19"/>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3.4</a:t>
                </a:r>
                <a:endParaRPr lang="zh-CN" altLang="en-US" sz="3700" dirty="0">
                  <a:solidFill>
                    <a:schemeClr val="bg1"/>
                  </a:solidFill>
                  <a:latin typeface="Impact" panose="020B0806030902050204" pitchFamily="34" charset="0"/>
                </a:endParaRPr>
              </a:p>
            </p:txBody>
          </p:sp>
        </p:grpSp>
        <p:sp>
          <p:nvSpPr>
            <p:cNvPr id="7" name="矩形 6"/>
            <p:cNvSpPr/>
            <p:nvPr>
              <p:custDataLst>
                <p:tags r:id="rId20"/>
              </p:custDataLst>
            </p:nvPr>
          </p:nvSpPr>
          <p:spPr>
            <a:xfrm>
              <a:off x="5567" y="7795"/>
              <a:ext cx="3876" cy="687"/>
            </a:xfrm>
            <a:prstGeom prst="rect">
              <a:avLst/>
            </a:prstGeom>
            <a:ln w="15875">
              <a:noFill/>
            </a:ln>
          </p:spPr>
          <p:txBody>
            <a:bodyPr wrap="square" lIns="68564" tIns="34282" rIns="68564" bIns="34282">
              <a:spAutoFit/>
            </a:bodyPr>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IP 营销</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21"/>
            </p:custDataLst>
          </p:nvPr>
        </p:nvGrpSpPr>
        <p:grpSpPr>
          <a:xfrm rot="0">
            <a:off x="6942455" y="2301240"/>
            <a:ext cx="1191895" cy="660400"/>
            <a:chOff x="2215144" y="927951"/>
            <a:chExt cx="1244730" cy="908065"/>
          </a:xfrm>
        </p:grpSpPr>
        <p:sp>
          <p:nvSpPr>
            <p:cNvPr id="11" name="平行四边形 10"/>
            <p:cNvSpPr/>
            <p:nvPr>
              <p:custDataLst>
                <p:tags r:id="rId22"/>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12" name="文本框 9"/>
            <p:cNvSpPr txBox="1"/>
            <p:nvPr>
              <p:custDataLst>
                <p:tags r:id="rId23"/>
              </p:custDataLst>
            </p:nvPr>
          </p:nvSpPr>
          <p:spPr>
            <a:xfrm>
              <a:off x="2393075" y="927951"/>
              <a:ext cx="1066799" cy="908065"/>
            </a:xfrm>
            <a:prstGeom prst="rect">
              <a:avLst/>
            </a:prstGeom>
            <a:noFill/>
          </p:spPr>
          <p:txBody>
            <a:bodyPr wrap="square" rtlCol="0">
              <a:spAutoFit/>
            </a:bodyPr>
            <a:p>
              <a:r>
                <a:rPr lang="en-US" altLang="zh-CN" sz="3700" dirty="0">
                  <a:solidFill>
                    <a:schemeClr val="bg1"/>
                  </a:solidFill>
                  <a:latin typeface="Impact" panose="020B0806030902050204" pitchFamily="34" charset="0"/>
                </a:rPr>
                <a:t>3.5</a:t>
              </a:r>
              <a:endParaRPr lang="zh-CN" altLang="en-US" sz="3700" dirty="0">
                <a:solidFill>
                  <a:schemeClr val="bg1"/>
                </a:solidFill>
                <a:latin typeface="Impact" panose="020B0806030902050204" pitchFamily="34" charset="0"/>
              </a:endParaRPr>
            </a:p>
          </p:txBody>
        </p:sp>
      </p:grpSp>
      <p:sp>
        <p:nvSpPr>
          <p:cNvPr id="13" name="矩形 12"/>
          <p:cNvSpPr/>
          <p:nvPr>
            <p:custDataLst>
              <p:tags r:id="rId24"/>
            </p:custDataLst>
          </p:nvPr>
        </p:nvSpPr>
        <p:spPr>
          <a:xfrm>
            <a:off x="8437880" y="2438400"/>
            <a:ext cx="1994535" cy="436245"/>
          </a:xfrm>
          <a:prstGeom prst="rect">
            <a:avLst/>
          </a:prstGeom>
          <a:ln w="15875">
            <a:noFill/>
          </a:ln>
        </p:spPr>
        <p:txBody>
          <a:bodyPr wrap="square" lIns="68564" tIns="34282" rIns="68564" bIns="34282">
            <a:spAutoFit/>
          </a:bodyPr>
          <a:p>
            <a:r>
              <a:rPr lang="zh-CN" altLang="en-US" sz="2400" dirty="0">
                <a:solidFill>
                  <a:schemeClr val="tx1"/>
                </a:solidFill>
                <a:latin typeface="微软雅黑" panose="020B0503020204020204" pitchFamily="34" charset="-122"/>
                <a:ea typeface="微软雅黑" panose="020B0503020204020204" pitchFamily="34" charset="-122"/>
              </a:rPr>
              <a:t>情感营销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nvGrpSpPr>
          <p:cNvPr id="14" name="组合 13"/>
          <p:cNvGrpSpPr/>
          <p:nvPr>
            <p:custDataLst>
              <p:tags r:id="rId25"/>
            </p:custDataLst>
          </p:nvPr>
        </p:nvGrpSpPr>
        <p:grpSpPr>
          <a:xfrm rot="0">
            <a:off x="6942455" y="3178175"/>
            <a:ext cx="3956050" cy="672465"/>
            <a:chOff x="3212" y="4633"/>
            <a:chExt cx="6230" cy="1059"/>
          </a:xfrm>
        </p:grpSpPr>
        <p:grpSp>
          <p:nvGrpSpPr>
            <p:cNvPr id="16" name="组合 15"/>
            <p:cNvGrpSpPr/>
            <p:nvPr>
              <p:custDataLst>
                <p:tags r:id="rId26"/>
              </p:custDataLst>
            </p:nvPr>
          </p:nvGrpSpPr>
          <p:grpSpPr>
            <a:xfrm>
              <a:off x="3212" y="4633"/>
              <a:ext cx="1877" cy="1059"/>
              <a:chOff x="2215144" y="1952311"/>
              <a:chExt cx="1244730" cy="924318"/>
            </a:xfrm>
          </p:grpSpPr>
          <p:sp>
            <p:nvSpPr>
              <p:cNvPr id="17" name="平行四边形 16"/>
              <p:cNvSpPr/>
              <p:nvPr>
                <p:custDataLst>
                  <p:tags r:id="rId27"/>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18" name="文本框 10"/>
              <p:cNvSpPr txBox="1"/>
              <p:nvPr>
                <p:custDataLst>
                  <p:tags r:id="rId28"/>
                </p:custDataLst>
              </p:nvPr>
            </p:nvSpPr>
            <p:spPr>
              <a:xfrm>
                <a:off x="2393075" y="1952311"/>
                <a:ext cx="1066799" cy="908069"/>
              </a:xfrm>
              <a:prstGeom prst="rect">
                <a:avLst/>
              </a:prstGeom>
              <a:noFill/>
            </p:spPr>
            <p:txBody>
              <a:bodyPr wrap="square" rtlCol="0">
                <a:spAutoFit/>
              </a:bodyPr>
              <a:p>
                <a:r>
                  <a:rPr lang="en-US" altLang="zh-CN" sz="3700" dirty="0">
                    <a:solidFill>
                      <a:schemeClr val="bg1"/>
                    </a:solidFill>
                    <a:latin typeface="Impact" panose="020B0806030902050204" pitchFamily="34" charset="0"/>
                  </a:rPr>
                  <a:t>3.6</a:t>
                </a:r>
                <a:endParaRPr lang="zh-CN" altLang="en-US" sz="3700" dirty="0">
                  <a:solidFill>
                    <a:schemeClr val="bg1"/>
                  </a:solidFill>
                  <a:latin typeface="Impact" panose="020B0806030902050204" pitchFamily="34" charset="0"/>
                </a:endParaRPr>
              </a:p>
            </p:txBody>
          </p:sp>
        </p:grpSp>
        <p:sp>
          <p:nvSpPr>
            <p:cNvPr id="19" name="矩形 18"/>
            <p:cNvSpPr/>
            <p:nvPr>
              <p:custDataLst>
                <p:tags r:id="rId29"/>
              </p:custDataLst>
            </p:nvPr>
          </p:nvSpPr>
          <p:spPr>
            <a:xfrm>
              <a:off x="5567" y="4883"/>
              <a:ext cx="3875" cy="687"/>
            </a:xfrm>
            <a:prstGeom prst="rect">
              <a:avLst/>
            </a:prstGeom>
            <a:ln w="15875">
              <a:noFill/>
            </a:ln>
          </p:spPr>
          <p:txBody>
            <a:bodyPr wrap="square" lIns="68564" tIns="34282" rIns="68564" bIns="34282">
              <a:spAutoFit/>
            </a:bodyPr>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跨界营销</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custDataLst>
              <p:tags r:id="rId30"/>
            </p:custDataLst>
          </p:nvPr>
        </p:nvGrpSpPr>
        <p:grpSpPr>
          <a:xfrm rot="0">
            <a:off x="6942455" y="4114165"/>
            <a:ext cx="3706495" cy="661670"/>
            <a:chOff x="3212" y="6107"/>
            <a:chExt cx="5837" cy="1042"/>
          </a:xfrm>
        </p:grpSpPr>
        <p:grpSp>
          <p:nvGrpSpPr>
            <p:cNvPr id="21" name="组合 20"/>
            <p:cNvGrpSpPr/>
            <p:nvPr>
              <p:custDataLst>
                <p:tags r:id="rId31"/>
              </p:custDataLst>
            </p:nvPr>
          </p:nvGrpSpPr>
          <p:grpSpPr>
            <a:xfrm rot="0">
              <a:off x="3212" y="6107"/>
              <a:ext cx="1877" cy="1042"/>
              <a:chOff x="2215144" y="3018134"/>
              <a:chExt cx="1244730" cy="909499"/>
            </a:xfrm>
          </p:grpSpPr>
          <p:sp>
            <p:nvSpPr>
              <p:cNvPr id="22" name="平行四边形 21"/>
              <p:cNvSpPr/>
              <p:nvPr>
                <p:custDataLst>
                  <p:tags r:id="rId32"/>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23" name="文本框 11"/>
              <p:cNvSpPr txBox="1"/>
              <p:nvPr>
                <p:custDataLst>
                  <p:tags r:id="rId33"/>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3.7</a:t>
                </a:r>
                <a:endParaRPr lang="zh-CN" altLang="en-US" sz="3700" dirty="0">
                  <a:solidFill>
                    <a:schemeClr val="bg1"/>
                  </a:solidFill>
                  <a:latin typeface="Impact" panose="020B0806030902050204" pitchFamily="34" charset="0"/>
                </a:endParaRPr>
              </a:p>
            </p:txBody>
          </p:sp>
        </p:grpSp>
        <p:sp>
          <p:nvSpPr>
            <p:cNvPr id="24" name="矩形 23"/>
            <p:cNvSpPr/>
            <p:nvPr>
              <p:custDataLst>
                <p:tags r:id="rId34"/>
              </p:custDataLst>
            </p:nvPr>
          </p:nvSpPr>
          <p:spPr>
            <a:xfrm>
              <a:off x="5567" y="6339"/>
              <a:ext cx="3482" cy="687"/>
            </a:xfrm>
            <a:prstGeom prst="rect">
              <a:avLst/>
            </a:prstGeom>
            <a:ln w="15875">
              <a:noFill/>
            </a:ln>
          </p:spPr>
          <p:txBody>
            <a:bodyPr wrap="square" lIns="68564" tIns="34282" rIns="68564" bIns="34282">
              <a:spAutoFit/>
            </a:bodyPr>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借势营销</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custDataLst>
              <p:tags r:id="rId35"/>
            </p:custDataLst>
          </p:nvPr>
        </p:nvGrpSpPr>
        <p:grpSpPr>
          <a:xfrm rot="0">
            <a:off x="6942455" y="5073015"/>
            <a:ext cx="3956685" cy="661670"/>
            <a:chOff x="3212" y="7617"/>
            <a:chExt cx="6231" cy="1042"/>
          </a:xfrm>
        </p:grpSpPr>
        <p:grpSp>
          <p:nvGrpSpPr>
            <p:cNvPr id="26" name="组合 25"/>
            <p:cNvGrpSpPr/>
            <p:nvPr>
              <p:custDataLst>
                <p:tags r:id="rId36"/>
              </p:custDataLst>
            </p:nvPr>
          </p:nvGrpSpPr>
          <p:grpSpPr>
            <a:xfrm rot="0">
              <a:off x="3212" y="7617"/>
              <a:ext cx="1877" cy="1042"/>
              <a:chOff x="2215144" y="3018134"/>
              <a:chExt cx="1244730" cy="909499"/>
            </a:xfrm>
          </p:grpSpPr>
          <p:sp>
            <p:nvSpPr>
              <p:cNvPr id="27" name="平行四边形 26"/>
              <p:cNvSpPr/>
              <p:nvPr>
                <p:custDataLst>
                  <p:tags r:id="rId37"/>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28" name="文本框 11"/>
              <p:cNvSpPr txBox="1"/>
              <p:nvPr>
                <p:custDataLst>
                  <p:tags r:id="rId38"/>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3.8</a:t>
                </a:r>
                <a:endParaRPr lang="zh-CN" altLang="en-US" sz="3700" dirty="0">
                  <a:solidFill>
                    <a:schemeClr val="bg1"/>
                  </a:solidFill>
                  <a:latin typeface="Impact" panose="020B0806030902050204" pitchFamily="34" charset="0"/>
                </a:endParaRPr>
              </a:p>
            </p:txBody>
          </p:sp>
        </p:grpSp>
        <p:sp>
          <p:nvSpPr>
            <p:cNvPr id="29" name="矩形 28"/>
            <p:cNvSpPr/>
            <p:nvPr>
              <p:custDataLst>
                <p:tags r:id="rId39"/>
              </p:custDataLst>
            </p:nvPr>
          </p:nvSpPr>
          <p:spPr>
            <a:xfrm>
              <a:off x="5567" y="7795"/>
              <a:ext cx="3876" cy="687"/>
            </a:xfrm>
            <a:prstGeom prst="rect">
              <a:avLst/>
            </a:prstGeom>
            <a:ln w="15875">
              <a:noFill/>
            </a:ln>
          </p:spPr>
          <p:txBody>
            <a:bodyPr wrap="square" lIns="68564" tIns="34282" rIns="68564" bIns="34282">
              <a:spAutoFit/>
            </a:bodyPr>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课堂实训</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4</a:t>
            </a:r>
            <a:r>
              <a:rPr dirty="0"/>
              <a:t>.</a:t>
            </a:r>
            <a:r>
              <a:rPr lang="en-US" dirty="0"/>
              <a:t>1  </a:t>
            </a:r>
            <a:r>
              <a:rPr dirty="0"/>
              <a:t>认识IP营销</a:t>
            </a:r>
            <a:endParaRPr dirty="0"/>
          </a:p>
        </p:txBody>
      </p:sp>
      <p:sp>
        <p:nvSpPr>
          <p:cNvPr id="14" name="矩形 13"/>
          <p:cNvSpPr/>
          <p:nvPr/>
        </p:nvSpPr>
        <p:spPr>
          <a:xfrm>
            <a:off x="1045845" y="1305560"/>
            <a:ext cx="248729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1．IP营销的特点</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61085" y="2363470"/>
            <a:ext cx="10095230" cy="491490"/>
          </a:xfrm>
          <a:prstGeom prst="rect">
            <a:avLst/>
          </a:prstGeom>
          <a:noFill/>
        </p:spPr>
        <p:txBody>
          <a:bodyPr wrap="square" rtlCol="0">
            <a:spAutoFit/>
          </a:bodyPr>
          <a:p>
            <a:pPr indent="457200" algn="just">
              <a:lnSpc>
                <a:spcPct val="130000"/>
              </a:lnSpc>
            </a:pPr>
            <a:r>
              <a:rPr sz="2000" dirty="0">
                <a:latin typeface="微软雅黑" panose="020B0503020204020204" pitchFamily="34" charset="-122"/>
                <a:ea typeface="微软雅黑" panose="020B0503020204020204" pitchFamily="34" charset="-122"/>
              </a:rPr>
              <a:t>IP营销具有人格化、粉丝效应和情感连接3个鲜明的特点。</a:t>
            </a:r>
            <a:endParaRPr sz="2000" dirty="0">
              <a:latin typeface="微软雅黑" panose="020B0503020204020204" pitchFamily="34" charset="-122"/>
              <a:ea typeface="微软雅黑" panose="020B0503020204020204" pitchFamily="34" charset="-122"/>
            </a:endParaRPr>
          </a:p>
        </p:txBody>
      </p:sp>
      <p:sp>
        <p:nvSpPr>
          <p:cNvPr id="21" name="矩形 20"/>
          <p:cNvSpPr/>
          <p:nvPr/>
        </p:nvSpPr>
        <p:spPr>
          <a:xfrm>
            <a:off x="1045845" y="3653790"/>
            <a:ext cx="3037840" cy="1938020"/>
          </a:xfrm>
          <a:prstGeom prst="rect">
            <a:avLst/>
          </a:prstGeom>
          <a:solidFill>
            <a:schemeClr val="bg1"/>
          </a:solidFill>
          <a:ln>
            <a:noFill/>
          </a:ln>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人格化：</a:t>
            </a:r>
            <a:r>
              <a:rPr lang="zh-CN" altLang="en-US" sz="2000" dirty="0">
                <a:latin typeface="微软雅黑" panose="020B0503020204020204" pitchFamily="34" charset="-122"/>
                <a:ea typeface="微软雅黑" panose="020B0503020204020204" pitchFamily="34" charset="-122"/>
                <a:cs typeface="+mn-ea"/>
                <a:sym typeface="+mn-lt"/>
              </a:rPr>
              <a:t>在IP营销中，通常会将品牌打造成一个有个性、有情感和有故事的人物形象。</a:t>
            </a:r>
            <a:endParaRPr lang="zh-CN" altLang="en-US" sz="2000" dirty="0">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4432300" y="3759200"/>
            <a:ext cx="2375535" cy="1476375"/>
          </a:xfrm>
          <a:prstGeom prst="rect">
            <a:avLst/>
          </a:prstGeom>
          <a:solidFill>
            <a:schemeClr val="bg1"/>
          </a:solidFill>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粉丝效应：</a:t>
            </a:r>
            <a:r>
              <a:rPr lang="zh-CN" altLang="en-US" sz="2000" dirty="0">
                <a:latin typeface="微软雅黑" panose="020B0503020204020204" pitchFamily="34" charset="-122"/>
                <a:ea typeface="微软雅黑" panose="020B0503020204020204" pitchFamily="34" charset="-122"/>
                <a:cs typeface="+mn-ea"/>
                <a:sym typeface="+mn-lt"/>
              </a:rPr>
              <a:t>IP营销常常伴随着强大的粉丝效应。</a:t>
            </a:r>
            <a:endParaRPr lang="zh-CN" altLang="en-US" sz="2000" dirty="0">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7694295" y="3446780"/>
            <a:ext cx="3608705" cy="2399665"/>
          </a:xfrm>
          <a:prstGeom prst="rect">
            <a:avLst/>
          </a:prstGeom>
          <a:solidFill>
            <a:schemeClr val="bg1"/>
          </a:solidFill>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情感连接：</a:t>
            </a:r>
            <a:r>
              <a:rPr lang="zh-CN" altLang="en-US" sz="2000" dirty="0">
                <a:latin typeface="微软雅黑" panose="020B0503020204020204" pitchFamily="34" charset="-122"/>
                <a:ea typeface="微软雅黑" panose="020B0503020204020204" pitchFamily="34" charset="-122"/>
                <a:cs typeface="+mn-ea"/>
                <a:sym typeface="+mn-lt"/>
              </a:rPr>
              <a:t>IP营销通过创造故事性内容，以及开展话题讨论、投票、转发、抽奖等活动，与用户进行交流和互动，让用户产生情感共鸣。</a:t>
            </a:r>
            <a:endParaRPr lang="zh-CN" altLang="en-US" sz="2000" dirty="0">
              <a:latin typeface="微软雅黑" panose="020B0503020204020204" pitchFamily="34" charset="-122"/>
              <a:ea typeface="微软雅黑" panose="020B0503020204020204" pitchFamily="34" charset="-122"/>
              <a:cs typeface="+mn-ea"/>
              <a:sym typeface="+mn-lt"/>
            </a:endParaRPr>
          </a:p>
        </p:txBody>
      </p:sp>
      <p:cxnSp>
        <p:nvCxnSpPr>
          <p:cNvPr id="5" name="直接连接符 4"/>
          <p:cNvCxnSpPr/>
          <p:nvPr/>
        </p:nvCxnSpPr>
        <p:spPr>
          <a:xfrm flipV="1">
            <a:off x="4432549" y="3653493"/>
            <a:ext cx="0" cy="211582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 name="直接连接符 5"/>
          <p:cNvCxnSpPr/>
          <p:nvPr/>
        </p:nvCxnSpPr>
        <p:spPr>
          <a:xfrm flipV="1">
            <a:off x="7285604" y="3653493"/>
            <a:ext cx="0" cy="211582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4</a:t>
            </a:r>
            <a:r>
              <a:rPr dirty="0"/>
              <a:t>.</a:t>
            </a:r>
            <a:r>
              <a:rPr lang="en-US" dirty="0"/>
              <a:t>1  </a:t>
            </a:r>
            <a:r>
              <a:rPr dirty="0"/>
              <a:t>认识IP营销</a:t>
            </a:r>
            <a:endParaRPr dirty="0"/>
          </a:p>
        </p:txBody>
      </p:sp>
      <p:sp>
        <p:nvSpPr>
          <p:cNvPr id="14" name="矩形 13"/>
          <p:cNvSpPr/>
          <p:nvPr/>
        </p:nvSpPr>
        <p:spPr>
          <a:xfrm>
            <a:off x="1045845" y="1305560"/>
            <a:ext cx="248729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2．IP营销的作用</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985520" y="2020570"/>
            <a:ext cx="10529570" cy="891540"/>
          </a:xfrm>
          <a:prstGeom prst="rect">
            <a:avLst/>
          </a:prstGeom>
          <a:noFill/>
        </p:spPr>
        <p:txBody>
          <a:bodyPr wrap="square" rtlCol="0">
            <a:spAutoFit/>
          </a:bodyPr>
          <a:p>
            <a:pPr indent="457200" algn="just">
              <a:lnSpc>
                <a:spcPct val="130000"/>
              </a:lnSpc>
            </a:pPr>
            <a:r>
              <a:rPr sz="2000" dirty="0">
                <a:latin typeface="微软雅黑" panose="020B0503020204020204" pitchFamily="34" charset="-122"/>
                <a:ea typeface="微软雅黑" panose="020B0503020204020204" pitchFamily="34" charset="-122"/>
              </a:rPr>
              <a:t>IP营销之所以越来越受到企业的关注和重视，是因为它有着独特的作用和价值。通过IP营销，企业可以提高市场竞争力、促进利润增长等</a:t>
            </a:r>
            <a:r>
              <a:rPr lang="zh-CN" sz="2000" dirty="0">
                <a:latin typeface="微软雅黑" panose="020B0503020204020204" pitchFamily="34" charset="-122"/>
                <a:ea typeface="微软雅黑" panose="020B0503020204020204" pitchFamily="34" charset="-122"/>
              </a:rPr>
              <a:t>。</a:t>
            </a:r>
            <a:endParaRPr lang="zh-CN" sz="2000" dirty="0">
              <a:latin typeface="微软雅黑" panose="020B0503020204020204" pitchFamily="34" charset="-122"/>
              <a:ea typeface="微软雅黑" panose="020B0503020204020204" pitchFamily="34" charset="-122"/>
            </a:endParaRPr>
          </a:p>
        </p:txBody>
      </p:sp>
      <p:sp>
        <p:nvSpPr>
          <p:cNvPr id="3" name="矩形 2"/>
          <p:cNvSpPr/>
          <p:nvPr/>
        </p:nvSpPr>
        <p:spPr>
          <a:xfrm>
            <a:off x="823595" y="3288030"/>
            <a:ext cx="10692130" cy="1014730"/>
          </a:xfrm>
          <a:prstGeom prst="rect">
            <a:avLst/>
          </a:prstGeom>
          <a:noFill/>
          <a:extLst>
            <a:ext uri="{909E8E84-426E-40DD-AFC4-6F175D3DCCD1}">
              <a14:hiddenFill xmlns:a14="http://schemas.microsoft.com/office/drawing/2010/main">
                <a:solidFill>
                  <a:schemeClr val="bg1"/>
                </a:solidFill>
              </a14:hiddenFill>
            </a:ext>
          </a:extLst>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增强用户忠诚度：</a:t>
            </a:r>
            <a:r>
              <a:rPr lang="zh-CN" altLang="en-US" sz="2000" dirty="0">
                <a:latin typeface="微软雅黑" panose="020B0503020204020204" pitchFamily="34" charset="-122"/>
                <a:ea typeface="微软雅黑" panose="020B0503020204020204" pitchFamily="34" charset="-122"/>
                <a:cs typeface="+mn-ea"/>
                <a:sym typeface="+mn-lt"/>
              </a:rPr>
              <a:t>企业通过开展与IP相关的活动，与喜爱IP的用户互动，树立亲和、热情的企业形象，吸引更多的用户成为粉丝，甚至成为忠实粉丝，提高用户的黏性和忠诚度。</a:t>
            </a:r>
            <a:endParaRPr lang="zh-CN" altLang="en-US" sz="2000" dirty="0">
              <a:latin typeface="微软雅黑" panose="020B0503020204020204" pitchFamily="34" charset="-122"/>
              <a:ea typeface="微软雅黑" panose="020B0503020204020204" pitchFamily="34" charset="-122"/>
              <a:cs typeface="+mn-ea"/>
              <a:sym typeface="+mn-lt"/>
            </a:endParaRPr>
          </a:p>
        </p:txBody>
      </p:sp>
      <p:grpSp>
        <p:nvGrpSpPr>
          <p:cNvPr id="7" name="组合 6"/>
          <p:cNvGrpSpPr/>
          <p:nvPr/>
        </p:nvGrpSpPr>
        <p:grpSpPr>
          <a:xfrm>
            <a:off x="976630" y="4408170"/>
            <a:ext cx="10457180" cy="1966931"/>
            <a:chOff x="1647" y="6704"/>
            <a:chExt cx="16468" cy="3098"/>
          </a:xfrm>
        </p:grpSpPr>
        <p:sp>
          <p:nvSpPr>
            <p:cNvPr id="21" name="矩形 20"/>
            <p:cNvSpPr/>
            <p:nvPr/>
          </p:nvSpPr>
          <p:spPr>
            <a:xfrm>
              <a:off x="5902" y="6750"/>
              <a:ext cx="5207" cy="3052"/>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建立差异化竞争优势：</a:t>
              </a:r>
              <a:r>
                <a:rPr lang="zh-CN" altLang="en-US" sz="2000" dirty="0">
                  <a:latin typeface="微软雅黑" panose="020B0503020204020204" pitchFamily="34" charset="-122"/>
                  <a:ea typeface="微软雅黑" panose="020B0503020204020204" pitchFamily="34" charset="-122"/>
                  <a:cs typeface="+mn-ea"/>
                  <a:sym typeface="+mn-lt"/>
                </a:rPr>
                <a:t>在竞争激烈的市场环境下，企业需要突出其与众不同才能引起用户的关注。</a:t>
              </a:r>
              <a:endParaRPr lang="zh-CN" altLang="en-US" sz="2000" dirty="0">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1647" y="6750"/>
              <a:ext cx="3741" cy="3052"/>
            </a:xfrm>
            <a:prstGeom prst="rect">
              <a:avLst/>
            </a:prstGeom>
            <a:noFill/>
            <a:extLst>
              <a:ext uri="{909E8E84-426E-40DD-AFC4-6F175D3DCCD1}">
                <a14:hiddenFill xmlns:a14="http://schemas.microsoft.com/office/drawing/2010/main">
                  <a:solidFill>
                    <a:schemeClr val="bg1"/>
                  </a:solidFill>
                </a14:hiddenFill>
              </a:ext>
            </a:extLst>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提高辨识度：</a:t>
              </a:r>
              <a:r>
                <a:rPr lang="zh-CN" altLang="en-US" sz="2000" dirty="0">
                  <a:latin typeface="微软雅黑" panose="020B0503020204020204" pitchFamily="34" charset="-122"/>
                  <a:ea typeface="微软雅黑" panose="020B0503020204020204" pitchFamily="34" charset="-122"/>
                  <a:cs typeface="+mn-ea"/>
                  <a:sym typeface="+mn-lt"/>
                </a:rPr>
                <a:t>一个有吸引力和独特性的IP更容易被用户记住。</a:t>
              </a:r>
              <a:endParaRPr lang="zh-CN" altLang="en-US" sz="2000" dirty="0">
                <a:latin typeface="微软雅黑" panose="020B0503020204020204" pitchFamily="34" charset="-122"/>
                <a:ea typeface="微软雅黑" panose="020B0503020204020204" pitchFamily="34" charset="-122"/>
                <a:cs typeface="+mn-ea"/>
                <a:sym typeface="+mn-lt"/>
              </a:endParaRPr>
            </a:p>
          </p:txBody>
        </p:sp>
        <p:cxnSp>
          <p:nvCxnSpPr>
            <p:cNvPr id="5" name="直接连接符 4"/>
            <p:cNvCxnSpPr/>
            <p:nvPr/>
          </p:nvCxnSpPr>
          <p:spPr>
            <a:xfrm flipV="1">
              <a:off x="5902" y="6994"/>
              <a:ext cx="0" cy="270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 name="直接连接符 5"/>
            <p:cNvCxnSpPr/>
            <p:nvPr/>
          </p:nvCxnSpPr>
          <p:spPr>
            <a:xfrm flipV="1">
              <a:off x="11226" y="6940"/>
              <a:ext cx="13" cy="2844"/>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11249" y="6704"/>
              <a:ext cx="6866" cy="3052"/>
            </a:xfrm>
            <a:prstGeom prst="rect">
              <a:avLst/>
            </a:prstGeom>
            <a:noFill/>
            <a:extLst>
              <a:ext uri="{909E8E84-426E-40DD-AFC4-6F175D3DCCD1}">
                <a14:hiddenFill xmlns:a14="http://schemas.microsoft.com/office/drawing/2010/main">
                  <a:solidFill>
                    <a:schemeClr val="bg1"/>
                  </a:solidFill>
                </a14:hiddenFill>
              </a:ext>
            </a:extLst>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促进利润增长：</a:t>
              </a:r>
              <a:r>
                <a:rPr lang="zh-CN" altLang="en-US" sz="2000" dirty="0">
                  <a:latin typeface="微软雅黑" panose="020B0503020204020204" pitchFamily="34" charset="-122"/>
                  <a:ea typeface="微软雅黑" panose="020B0503020204020204" pitchFamily="34" charset="-122"/>
                  <a:cs typeface="+mn-ea"/>
                  <a:sym typeface="+mn-lt"/>
                </a:rPr>
                <a:t>一个成功的IP会带来商业价值的增长，如IP授权、衍生品开发等，都可以为企业带来额外的收入，实现利润的增长。</a:t>
              </a:r>
              <a:endParaRPr lang="zh-CN" altLang="en-US" sz="2000" dirty="0">
                <a:latin typeface="微软雅黑" panose="020B0503020204020204" pitchFamily="34" charset="-122"/>
                <a:ea typeface="微软雅黑" panose="020B0503020204020204" pitchFamily="34" charset="-122"/>
                <a:cs typeface="+mn-ea"/>
                <a:sym typeface="+mn-lt"/>
              </a:endParaRPr>
            </a:p>
          </p:txBody>
        </p:sp>
      </p:grpSp>
      <p:cxnSp>
        <p:nvCxnSpPr>
          <p:cNvPr id="11" name="直接连接符 10"/>
          <p:cNvCxnSpPr/>
          <p:nvPr/>
        </p:nvCxnSpPr>
        <p:spPr>
          <a:xfrm flipH="1">
            <a:off x="985769" y="3152478"/>
            <a:ext cx="10460355" cy="635"/>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61085" y="1477645"/>
            <a:ext cx="243014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1. IP塑造</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54735" y="2461895"/>
            <a:ext cx="10023475" cy="2553335"/>
          </a:xfrm>
          <a:prstGeom prst="rect">
            <a:avLst/>
          </a:prstGeom>
          <a:noFill/>
        </p:spPr>
        <p:txBody>
          <a:bodyPr wrap="square" rtlCol="0">
            <a:spAutoFit/>
          </a:bodyPr>
          <a:p>
            <a:pPr indent="457200" algn="just" fontAlgn="auto">
              <a:lnSpc>
                <a:spcPct val="200000"/>
              </a:lnSpc>
            </a:pPr>
            <a:r>
              <a:rPr sz="2000" dirty="0">
                <a:latin typeface="微软雅黑" panose="020B0503020204020204" pitchFamily="34" charset="-122"/>
                <a:ea typeface="微软雅黑" panose="020B0503020204020204" pitchFamily="34" charset="-122"/>
              </a:rPr>
              <a:t>IP塑造是IP营销的基础，要做好IP营销，首先就需要成功地塑造一个IP，而塑造IP应该遵循“有情、有趣、有用、有品”的原则。其中，有情指与用户有情感的互动连接；有趣指可以和用户产生趣味的互动交流；有用指可以与用户进行知识的分享；有品指能够传达一种价值观。</a:t>
            </a:r>
            <a:endParaRPr sz="2000" dirty="0">
              <a:latin typeface="微软雅黑" panose="020B0503020204020204" pitchFamily="34" charset="-122"/>
              <a:ea typeface="微软雅黑" panose="020B0503020204020204" pitchFamily="34" charset="-122"/>
            </a:endParaRPr>
          </a:p>
        </p:txBody>
      </p:sp>
      <p:grpSp>
        <p:nvGrpSpPr>
          <p:cNvPr id="8" name="组合 20"/>
          <p:cNvGrpSpPr/>
          <p:nvPr/>
        </p:nvGrpSpPr>
        <p:grpSpPr bwMode="auto">
          <a:xfrm>
            <a:off x="-3175" y="6007674"/>
            <a:ext cx="12258675" cy="215900"/>
            <a:chOff x="-2540" y="3525964"/>
            <a:chExt cx="12258200" cy="216024"/>
          </a:xfrm>
        </p:grpSpPr>
        <p:sp>
          <p:nvSpPr>
            <p:cNvPr id="10" name="矩形 21"/>
            <p:cNvSpPr>
              <a:spLocks noChangeArrowheads="1"/>
            </p:cNvSpPr>
            <p:nvPr/>
          </p:nvSpPr>
          <p:spPr bwMode="auto">
            <a:xfrm>
              <a:off x="11324" y="3618736"/>
              <a:ext cx="12180676" cy="45719"/>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1" name="矩形 22"/>
            <p:cNvSpPr>
              <a:spLocks noChangeArrowheads="1"/>
            </p:cNvSpPr>
            <p:nvPr/>
          </p:nvSpPr>
          <p:spPr bwMode="auto">
            <a:xfrm>
              <a:off x="-2540" y="3525964"/>
              <a:ext cx="75906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2" name="矩形 23"/>
            <p:cNvSpPr>
              <a:spLocks noChangeArrowheads="1"/>
            </p:cNvSpPr>
            <p:nvPr/>
          </p:nvSpPr>
          <p:spPr bwMode="auto">
            <a:xfrm>
              <a:off x="1205484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5" name="矩形 24"/>
            <p:cNvSpPr>
              <a:spLocks noChangeArrowheads="1"/>
            </p:cNvSpPr>
            <p:nvPr/>
          </p:nvSpPr>
          <p:spPr bwMode="auto">
            <a:xfrm>
              <a:off x="11748628"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6" name="矩形 25"/>
            <p:cNvSpPr>
              <a:spLocks noChangeArrowheads="1"/>
            </p:cNvSpPr>
            <p:nvPr/>
          </p:nvSpPr>
          <p:spPr bwMode="auto">
            <a:xfrm>
              <a:off x="11424592"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7" name="矩形 26"/>
            <p:cNvSpPr>
              <a:spLocks noChangeArrowheads="1"/>
            </p:cNvSpPr>
            <p:nvPr/>
          </p:nvSpPr>
          <p:spPr bwMode="auto">
            <a:xfrm>
              <a:off x="1111838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8" name="矩形 27"/>
            <p:cNvSpPr>
              <a:spLocks noChangeArrowheads="1"/>
            </p:cNvSpPr>
            <p:nvPr/>
          </p:nvSpPr>
          <p:spPr bwMode="auto">
            <a:xfrm>
              <a:off x="1710760" y="3573016"/>
              <a:ext cx="8088560" cy="108012"/>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grpSp>
      <p:sp>
        <p:nvSpPr>
          <p:cNvPr id="3"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4</a:t>
            </a:r>
            <a:r>
              <a:rPr dirty="0"/>
              <a:t>.</a:t>
            </a:r>
            <a:r>
              <a:rPr lang="en-US" dirty="0"/>
              <a:t>2  </a:t>
            </a:r>
            <a:r>
              <a:rPr dirty="0"/>
              <a:t>开展IP营销</a:t>
            </a:r>
            <a:endParaRPr dirty="0"/>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45845" y="1305560"/>
            <a:ext cx="227266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2．IP传播</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29335" y="2319655"/>
            <a:ext cx="10132695" cy="491490"/>
          </a:xfrm>
          <a:prstGeom prst="rect">
            <a:avLst/>
          </a:prstGeom>
          <a:noFill/>
        </p:spPr>
        <p:txBody>
          <a:bodyPr wrap="square" rtlCol="0">
            <a:spAutoFit/>
          </a:bodyPr>
          <a:p>
            <a:pPr indent="457200" algn="just">
              <a:lnSpc>
                <a:spcPct val="130000"/>
              </a:lnSpc>
            </a:pPr>
            <a:r>
              <a:rPr sz="2000" dirty="0">
                <a:latin typeface="微软雅黑" panose="020B0503020204020204" pitchFamily="34" charset="-122"/>
                <a:ea typeface="微软雅黑" panose="020B0503020204020204" pitchFamily="34" charset="-122"/>
              </a:rPr>
              <a:t>塑造IP后，还需要传播IP，以扩大IP的影响力。IP传播可以从两个方面入手。</a:t>
            </a:r>
            <a:endParaRPr sz="2000" dirty="0">
              <a:latin typeface="微软雅黑" panose="020B0503020204020204" pitchFamily="34" charset="-122"/>
              <a:ea typeface="微软雅黑" panose="020B0503020204020204" pitchFamily="34" charset="-122"/>
            </a:endParaRPr>
          </a:p>
        </p:txBody>
      </p:sp>
      <p:sp>
        <p:nvSpPr>
          <p:cNvPr id="3" name="矩形 2"/>
          <p:cNvSpPr/>
          <p:nvPr/>
        </p:nvSpPr>
        <p:spPr>
          <a:xfrm>
            <a:off x="1054735" y="3758565"/>
            <a:ext cx="10107295" cy="1014730"/>
          </a:xfrm>
          <a:prstGeom prst="rect">
            <a:avLst/>
          </a:prstGeom>
          <a:solidFill>
            <a:schemeClr val="bg1"/>
          </a:solidFill>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内容输出：</a:t>
            </a:r>
            <a:r>
              <a:rPr lang="zh-CN" altLang="en-US" sz="2000" dirty="0">
                <a:latin typeface="微软雅黑" panose="020B0503020204020204" pitchFamily="34" charset="-122"/>
                <a:ea typeface="微软雅黑" panose="020B0503020204020204" pitchFamily="34" charset="-122"/>
                <a:cs typeface="+mn-ea"/>
                <a:sym typeface="+mn-lt"/>
              </a:rPr>
              <a:t>企业可以通过制作图文、视频、音频等，向用户展示IP的个性和故事。例如，可以制作IP的卡通形象、插画、表情包等，以及撰写与IP有关的故事等。</a:t>
            </a:r>
            <a:endParaRPr lang="zh-CN" altLang="en-US" sz="2000" dirty="0">
              <a:latin typeface="微软雅黑" panose="020B0503020204020204" pitchFamily="34" charset="-122"/>
              <a:ea typeface="微软雅黑" panose="020B0503020204020204" pitchFamily="34" charset="-122"/>
              <a:cs typeface="+mn-ea"/>
              <a:sym typeface="+mn-lt"/>
            </a:endParaRPr>
          </a:p>
        </p:txBody>
      </p:sp>
      <p:cxnSp>
        <p:nvCxnSpPr>
          <p:cNvPr id="11" name="直接连接符 10"/>
          <p:cNvCxnSpPr/>
          <p:nvPr/>
        </p:nvCxnSpPr>
        <p:spPr>
          <a:xfrm flipH="1">
            <a:off x="1046094" y="3284558"/>
            <a:ext cx="10460355" cy="635"/>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4</a:t>
            </a:r>
            <a:r>
              <a:rPr dirty="0"/>
              <a:t>.</a:t>
            </a:r>
            <a:r>
              <a:rPr lang="en-US" dirty="0"/>
              <a:t>2  </a:t>
            </a:r>
            <a:r>
              <a:rPr dirty="0"/>
              <a:t>开展IP营销</a:t>
            </a:r>
            <a:endParaRPr dirty="0"/>
          </a:p>
        </p:txBody>
      </p:sp>
      <p:sp>
        <p:nvSpPr>
          <p:cNvPr id="10" name="矩形 9"/>
          <p:cNvSpPr/>
          <p:nvPr/>
        </p:nvSpPr>
        <p:spPr>
          <a:xfrm>
            <a:off x="1045845" y="5068570"/>
            <a:ext cx="10358120" cy="1014730"/>
          </a:xfrm>
          <a:prstGeom prst="rect">
            <a:avLst/>
          </a:prstGeom>
          <a:solidFill>
            <a:schemeClr val="bg1"/>
          </a:solidFill>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引流</a:t>
            </a:r>
            <a:r>
              <a:rPr lang="zh-CN" altLang="en-US" sz="2000" dirty="0">
                <a:latin typeface="微软雅黑" panose="020B0503020204020204" pitchFamily="34" charset="-122"/>
                <a:ea typeface="微软雅黑" panose="020B0503020204020204" pitchFamily="34" charset="-122"/>
                <a:cs typeface="+mn-ea"/>
                <a:sym typeface="+mn-lt"/>
              </a:rPr>
              <a:t>：企业可以通过广告投放和营销活动等手段，扩大IP的传播范围。例如，可以在社交平台上举办有关IP的营销活动、抽奖活动等，吸引用户参与。</a:t>
            </a:r>
            <a:endParaRPr lang="zh-CN" altLang="en-US" sz="200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61085" y="1477645"/>
            <a:ext cx="232346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3．IP变现</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54735" y="2461895"/>
            <a:ext cx="10023475" cy="2553335"/>
          </a:xfrm>
          <a:prstGeom prst="rect">
            <a:avLst/>
          </a:prstGeom>
          <a:noFill/>
        </p:spPr>
        <p:txBody>
          <a:bodyPr wrap="square" rtlCol="0">
            <a:spAutoFit/>
          </a:bodyPr>
          <a:p>
            <a:pPr indent="457200" algn="just" fontAlgn="auto">
              <a:lnSpc>
                <a:spcPct val="200000"/>
              </a:lnSpc>
            </a:pPr>
            <a:r>
              <a:rPr sz="2000" dirty="0">
                <a:latin typeface="微软雅黑" panose="020B0503020204020204" pitchFamily="34" charset="-122"/>
                <a:ea typeface="微软雅黑" panose="020B0503020204020204" pitchFamily="34" charset="-122"/>
              </a:rPr>
              <a:t>对于开展IP营销的企业来说，变现可以通过打造衍生品、跨界联合等形式来实现。例如，奈雪的茶在推出虚拟品牌形象代言人后又推出了该形象的实物版IP潮玩。同时，IP也可以以其他形式呈现，如小说IP可以衍生出漫画、动漫、电影、电视剧、游戏等，也可以通过与其他企业的IP合作，以实物产品的方式实现变现。</a:t>
            </a:r>
            <a:endParaRPr sz="2000" dirty="0">
              <a:latin typeface="微软雅黑" panose="020B0503020204020204" pitchFamily="34" charset="-122"/>
              <a:ea typeface="微软雅黑" panose="020B0503020204020204" pitchFamily="34" charset="-122"/>
            </a:endParaRPr>
          </a:p>
        </p:txBody>
      </p:sp>
      <p:grpSp>
        <p:nvGrpSpPr>
          <p:cNvPr id="8" name="组合 20"/>
          <p:cNvGrpSpPr/>
          <p:nvPr/>
        </p:nvGrpSpPr>
        <p:grpSpPr bwMode="auto">
          <a:xfrm>
            <a:off x="-3175" y="6007674"/>
            <a:ext cx="12258675" cy="215900"/>
            <a:chOff x="-2540" y="3525964"/>
            <a:chExt cx="12258200" cy="216024"/>
          </a:xfrm>
        </p:grpSpPr>
        <p:sp>
          <p:nvSpPr>
            <p:cNvPr id="10" name="矩形 21"/>
            <p:cNvSpPr>
              <a:spLocks noChangeArrowheads="1"/>
            </p:cNvSpPr>
            <p:nvPr/>
          </p:nvSpPr>
          <p:spPr bwMode="auto">
            <a:xfrm>
              <a:off x="11324" y="3618736"/>
              <a:ext cx="12180676" cy="45719"/>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1" name="矩形 22"/>
            <p:cNvSpPr>
              <a:spLocks noChangeArrowheads="1"/>
            </p:cNvSpPr>
            <p:nvPr/>
          </p:nvSpPr>
          <p:spPr bwMode="auto">
            <a:xfrm>
              <a:off x="-2540" y="3525964"/>
              <a:ext cx="75906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2" name="矩形 23"/>
            <p:cNvSpPr>
              <a:spLocks noChangeArrowheads="1"/>
            </p:cNvSpPr>
            <p:nvPr/>
          </p:nvSpPr>
          <p:spPr bwMode="auto">
            <a:xfrm>
              <a:off x="1205484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5" name="矩形 24"/>
            <p:cNvSpPr>
              <a:spLocks noChangeArrowheads="1"/>
            </p:cNvSpPr>
            <p:nvPr/>
          </p:nvSpPr>
          <p:spPr bwMode="auto">
            <a:xfrm>
              <a:off x="11748628"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6" name="矩形 25"/>
            <p:cNvSpPr>
              <a:spLocks noChangeArrowheads="1"/>
            </p:cNvSpPr>
            <p:nvPr/>
          </p:nvSpPr>
          <p:spPr bwMode="auto">
            <a:xfrm>
              <a:off x="11424592"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7" name="矩形 26"/>
            <p:cNvSpPr>
              <a:spLocks noChangeArrowheads="1"/>
            </p:cNvSpPr>
            <p:nvPr/>
          </p:nvSpPr>
          <p:spPr bwMode="auto">
            <a:xfrm>
              <a:off x="1111838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8" name="矩形 27"/>
            <p:cNvSpPr>
              <a:spLocks noChangeArrowheads="1"/>
            </p:cNvSpPr>
            <p:nvPr/>
          </p:nvSpPr>
          <p:spPr bwMode="auto">
            <a:xfrm>
              <a:off x="1710760" y="3573016"/>
              <a:ext cx="8088560" cy="108012"/>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grpSp>
      <p:sp>
        <p:nvSpPr>
          <p:cNvPr id="3"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4</a:t>
            </a:r>
            <a:r>
              <a:rPr dirty="0"/>
              <a:t>.</a:t>
            </a:r>
            <a:r>
              <a:rPr lang="en-US" dirty="0"/>
              <a:t>2  </a:t>
            </a:r>
            <a:r>
              <a:rPr dirty="0"/>
              <a:t>开展IP营销</a:t>
            </a:r>
            <a:endParaRPr dirty="0"/>
          </a:p>
        </p:txBody>
      </p:sp>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7324" y="572625"/>
            <a:ext cx="3007292" cy="662379"/>
          </a:xfrm>
          <a:prstGeom prst="rect">
            <a:avLst/>
          </a:prstGeom>
        </p:spPr>
        <p:txBody>
          <a:bodyPr lIns="121889" tIns="60944" rIns="121889"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3200" b="1" dirty="0">
                <a:solidFill>
                  <a:schemeClr val="accent1"/>
                </a:solidFill>
                <a:latin typeface="微软雅黑" panose="020B0503020204020204" pitchFamily="34" charset="-122"/>
                <a:ea typeface="微软雅黑" panose="020B0503020204020204" pitchFamily="34" charset="-122"/>
              </a:rPr>
              <a:t>目录</a:t>
            </a:r>
            <a:r>
              <a:rPr lang="en-US" altLang="zh-CN" sz="3200"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6611" y="1412776"/>
            <a:ext cx="1019611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0606870" y="654443"/>
            <a:ext cx="575856"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37" name="组合 36"/>
          <p:cNvGrpSpPr/>
          <p:nvPr/>
        </p:nvGrpSpPr>
        <p:grpSpPr>
          <a:xfrm>
            <a:off x="8879303" y="654968"/>
            <a:ext cx="575856"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0" name="组合 39"/>
          <p:cNvGrpSpPr/>
          <p:nvPr/>
        </p:nvGrpSpPr>
        <p:grpSpPr>
          <a:xfrm>
            <a:off x="9743087" y="654443"/>
            <a:ext cx="576902"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4" name="组合 43"/>
          <p:cNvGrpSpPr/>
          <p:nvPr/>
        </p:nvGrpSpPr>
        <p:grpSpPr>
          <a:xfrm>
            <a:off x="7151737" y="654443"/>
            <a:ext cx="576902"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77" name="组合 76"/>
          <p:cNvGrpSpPr/>
          <p:nvPr/>
        </p:nvGrpSpPr>
        <p:grpSpPr>
          <a:xfrm>
            <a:off x="8015520" y="654443"/>
            <a:ext cx="576902"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82" tIns="17141" rIns="34282" bIns="17141" anchor="ctr"/>
            <a:lstStyle/>
            <a:p>
              <a:endParaRPr lang="en-US">
                <a:latin typeface="Roboto Light"/>
              </a:endParaRPr>
            </a:p>
          </p:txBody>
        </p:sp>
      </p:grpSp>
      <p:sp>
        <p:nvSpPr>
          <p:cNvPr id="80" name="平行四边形 79"/>
          <p:cNvSpPr/>
          <p:nvPr>
            <p:custDataLst>
              <p:tags r:id="rId1"/>
            </p:custDataLst>
          </p:nvPr>
        </p:nvSpPr>
        <p:spPr>
          <a:xfrm>
            <a:off x="8150860" y="2350135"/>
            <a:ext cx="2983230" cy="612775"/>
          </a:xfrm>
          <a:prstGeom prst="parallelogram">
            <a:avLst>
              <a:gd name="adj" fmla="val 48207"/>
            </a:avLst>
          </a:prstGeom>
          <a:solidFill>
            <a:srgbClr val="005DA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endParaRPr lang="zh-CN" altLang="en-US" sz="2100" b="1">
              <a:solidFill>
                <a:schemeClr val="tx1">
                  <a:lumMod val="75000"/>
                  <a:lumOff val="25000"/>
                </a:schemeClr>
              </a:solidFill>
            </a:endParaRPr>
          </a:p>
        </p:txBody>
      </p:sp>
      <p:grpSp>
        <p:nvGrpSpPr>
          <p:cNvPr id="81" name="组合 80"/>
          <p:cNvGrpSpPr/>
          <p:nvPr>
            <p:custDataLst>
              <p:tags r:id="rId2"/>
            </p:custDataLst>
          </p:nvPr>
        </p:nvGrpSpPr>
        <p:grpSpPr>
          <a:xfrm rot="0">
            <a:off x="1771650" y="2348865"/>
            <a:ext cx="1191895" cy="660400"/>
            <a:chOff x="2215144" y="927951"/>
            <a:chExt cx="1244730" cy="908065"/>
          </a:xfrm>
        </p:grpSpPr>
        <p:sp>
          <p:nvSpPr>
            <p:cNvPr id="82" name="平行四边形 81"/>
            <p:cNvSpPr/>
            <p:nvPr>
              <p:custDataLst>
                <p:tags r:id="rId3"/>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3" name="文本框 9"/>
            <p:cNvSpPr txBox="1"/>
            <p:nvPr>
              <p:custDataLst>
                <p:tags r:id="rId4"/>
              </p:custDataLst>
            </p:nvPr>
          </p:nvSpPr>
          <p:spPr>
            <a:xfrm>
              <a:off x="2393075" y="927951"/>
              <a:ext cx="1066799" cy="908065"/>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3.1</a:t>
              </a:r>
              <a:endParaRPr lang="zh-CN" altLang="en-US" sz="3700" dirty="0">
                <a:solidFill>
                  <a:schemeClr val="bg1"/>
                </a:solidFill>
                <a:latin typeface="Impact" panose="020B0806030902050204" pitchFamily="34" charset="0"/>
              </a:endParaRPr>
            </a:p>
          </p:txBody>
        </p:sp>
      </p:grpSp>
      <p:sp>
        <p:nvSpPr>
          <p:cNvPr id="96" name="矩形 95"/>
          <p:cNvSpPr/>
          <p:nvPr>
            <p:custDataLst>
              <p:tags r:id="rId5"/>
            </p:custDataLst>
          </p:nvPr>
        </p:nvSpPr>
        <p:spPr>
          <a:xfrm>
            <a:off x="3267075" y="2486025"/>
            <a:ext cx="1994535" cy="436245"/>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 口碑营销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nvGrpSpPr>
          <p:cNvPr id="8" name="组合 7"/>
          <p:cNvGrpSpPr/>
          <p:nvPr>
            <p:custDataLst>
              <p:tags r:id="rId6"/>
            </p:custDataLst>
          </p:nvPr>
        </p:nvGrpSpPr>
        <p:grpSpPr>
          <a:xfrm rot="0">
            <a:off x="1771650" y="3225800"/>
            <a:ext cx="3956050" cy="672465"/>
            <a:chOff x="3212" y="4633"/>
            <a:chExt cx="6230" cy="1059"/>
          </a:xfrm>
        </p:grpSpPr>
        <p:grpSp>
          <p:nvGrpSpPr>
            <p:cNvPr id="84" name="组合 83"/>
            <p:cNvGrpSpPr/>
            <p:nvPr>
              <p:custDataLst>
                <p:tags r:id="rId7"/>
              </p:custDataLst>
            </p:nvPr>
          </p:nvGrpSpPr>
          <p:grpSpPr>
            <a:xfrm>
              <a:off x="3212" y="4633"/>
              <a:ext cx="1877" cy="1059"/>
              <a:chOff x="2215144" y="1952311"/>
              <a:chExt cx="1244730" cy="924318"/>
            </a:xfrm>
          </p:grpSpPr>
          <p:sp>
            <p:nvSpPr>
              <p:cNvPr id="85" name="平行四边形 84"/>
              <p:cNvSpPr/>
              <p:nvPr>
                <p:custDataLst>
                  <p:tags r:id="rId8"/>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6" name="文本框 10"/>
              <p:cNvSpPr txBox="1"/>
              <p:nvPr>
                <p:custDataLst>
                  <p:tags r:id="rId9"/>
                </p:custDataLst>
              </p:nvPr>
            </p:nvSpPr>
            <p:spPr>
              <a:xfrm>
                <a:off x="2393075" y="1952311"/>
                <a:ext cx="1066799" cy="908069"/>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3.2</a:t>
                </a:r>
                <a:endParaRPr lang="zh-CN" altLang="en-US" sz="3700" dirty="0">
                  <a:solidFill>
                    <a:schemeClr val="bg1"/>
                  </a:solidFill>
                  <a:latin typeface="Impact" panose="020B0806030902050204" pitchFamily="34" charset="0"/>
                </a:endParaRPr>
              </a:p>
            </p:txBody>
          </p:sp>
        </p:grpSp>
        <p:sp>
          <p:nvSpPr>
            <p:cNvPr id="97" name="矩形 96"/>
            <p:cNvSpPr/>
            <p:nvPr>
              <p:custDataLst>
                <p:tags r:id="rId10"/>
              </p:custDataLst>
            </p:nvPr>
          </p:nvSpPr>
          <p:spPr>
            <a:xfrm>
              <a:off x="5567" y="4883"/>
              <a:ext cx="3875" cy="687"/>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事件营销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11"/>
            </p:custDataLst>
          </p:nvPr>
        </p:nvGrpSpPr>
        <p:grpSpPr>
          <a:xfrm rot="0">
            <a:off x="1771650" y="4161790"/>
            <a:ext cx="3706495" cy="661670"/>
            <a:chOff x="3212" y="6107"/>
            <a:chExt cx="5837" cy="1042"/>
          </a:xfrm>
        </p:grpSpPr>
        <p:grpSp>
          <p:nvGrpSpPr>
            <p:cNvPr id="87" name="组合 86"/>
            <p:cNvGrpSpPr/>
            <p:nvPr>
              <p:custDataLst>
                <p:tags r:id="rId12"/>
              </p:custDataLst>
            </p:nvPr>
          </p:nvGrpSpPr>
          <p:grpSpPr>
            <a:xfrm rot="0">
              <a:off x="3212" y="6107"/>
              <a:ext cx="1877" cy="1042"/>
              <a:chOff x="2215144" y="3018134"/>
              <a:chExt cx="1244730" cy="909499"/>
            </a:xfrm>
          </p:grpSpPr>
          <p:sp>
            <p:nvSpPr>
              <p:cNvPr id="88" name="平行四边形 87"/>
              <p:cNvSpPr/>
              <p:nvPr>
                <p:custDataLst>
                  <p:tags r:id="rId13"/>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9" name="文本框 11"/>
              <p:cNvSpPr txBox="1"/>
              <p:nvPr>
                <p:custDataLst>
                  <p:tags r:id="rId14"/>
                </p:custDataLst>
              </p:nvPr>
            </p:nvSpPr>
            <p:spPr>
              <a:xfrm>
                <a:off x="2393075" y="3018134"/>
                <a:ext cx="1066799" cy="907753"/>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3.3</a:t>
                </a:r>
                <a:endParaRPr lang="zh-CN" altLang="en-US" sz="3700" dirty="0">
                  <a:solidFill>
                    <a:schemeClr val="bg1"/>
                  </a:solidFill>
                  <a:latin typeface="Impact" panose="020B0806030902050204" pitchFamily="34" charset="0"/>
                </a:endParaRPr>
              </a:p>
            </p:txBody>
          </p:sp>
        </p:grpSp>
        <p:sp>
          <p:nvSpPr>
            <p:cNvPr id="98" name="矩形 97"/>
            <p:cNvSpPr/>
            <p:nvPr>
              <p:custDataLst>
                <p:tags r:id="rId15"/>
              </p:custDataLst>
            </p:nvPr>
          </p:nvSpPr>
          <p:spPr>
            <a:xfrm>
              <a:off x="5567" y="6339"/>
              <a:ext cx="3482" cy="687"/>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饥饿营销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2" name="组合 1"/>
          <p:cNvGrpSpPr/>
          <p:nvPr>
            <p:custDataLst>
              <p:tags r:id="rId16"/>
            </p:custDataLst>
          </p:nvPr>
        </p:nvGrpSpPr>
        <p:grpSpPr>
          <a:xfrm rot="0">
            <a:off x="1771650" y="5120640"/>
            <a:ext cx="3956685" cy="661670"/>
            <a:chOff x="3212" y="7617"/>
            <a:chExt cx="6231" cy="1042"/>
          </a:xfrm>
        </p:grpSpPr>
        <p:grpSp>
          <p:nvGrpSpPr>
            <p:cNvPr id="4" name="组合 3"/>
            <p:cNvGrpSpPr/>
            <p:nvPr>
              <p:custDataLst>
                <p:tags r:id="rId17"/>
              </p:custDataLst>
            </p:nvPr>
          </p:nvGrpSpPr>
          <p:grpSpPr>
            <a:xfrm rot="0">
              <a:off x="3212" y="7617"/>
              <a:ext cx="1877" cy="1042"/>
              <a:chOff x="2215144" y="3018134"/>
              <a:chExt cx="1244730" cy="909499"/>
            </a:xfrm>
          </p:grpSpPr>
          <p:sp>
            <p:nvSpPr>
              <p:cNvPr id="5" name="平行四边形 4"/>
              <p:cNvSpPr/>
              <p:nvPr>
                <p:custDataLst>
                  <p:tags r:id="rId18"/>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6" name="文本框 11"/>
              <p:cNvSpPr txBox="1"/>
              <p:nvPr>
                <p:custDataLst>
                  <p:tags r:id="rId19"/>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3.4</a:t>
                </a:r>
                <a:endParaRPr lang="zh-CN" altLang="en-US" sz="3700" dirty="0">
                  <a:solidFill>
                    <a:schemeClr val="bg1"/>
                  </a:solidFill>
                  <a:latin typeface="Impact" panose="020B0806030902050204" pitchFamily="34" charset="0"/>
                </a:endParaRPr>
              </a:p>
            </p:txBody>
          </p:sp>
        </p:grpSp>
        <p:sp>
          <p:nvSpPr>
            <p:cNvPr id="7" name="矩形 6"/>
            <p:cNvSpPr/>
            <p:nvPr>
              <p:custDataLst>
                <p:tags r:id="rId20"/>
              </p:custDataLst>
            </p:nvPr>
          </p:nvSpPr>
          <p:spPr>
            <a:xfrm>
              <a:off x="5567" y="7795"/>
              <a:ext cx="3876" cy="687"/>
            </a:xfrm>
            <a:prstGeom prst="rect">
              <a:avLst/>
            </a:prstGeom>
            <a:ln w="15875">
              <a:noFill/>
            </a:ln>
          </p:spPr>
          <p:txBody>
            <a:bodyPr wrap="square" lIns="68564" tIns="34282" rIns="68564" bIns="34282">
              <a:spAutoFit/>
            </a:bodyPr>
            <a:p>
              <a:r>
                <a:rPr lang="zh-CN" altLang="en-US" sz="2400" dirty="0">
                  <a:solidFill>
                    <a:schemeClr val="tx1"/>
                  </a:solidFill>
                  <a:latin typeface="微软雅黑" panose="020B0503020204020204" pitchFamily="34" charset="-122"/>
                  <a:ea typeface="微软雅黑" panose="020B0503020204020204" pitchFamily="34" charset="-122"/>
                </a:rPr>
                <a:t>IP 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21"/>
            </p:custDataLst>
          </p:nvPr>
        </p:nvGrpSpPr>
        <p:grpSpPr>
          <a:xfrm rot="0">
            <a:off x="6942455" y="2301240"/>
            <a:ext cx="1191895" cy="660400"/>
            <a:chOff x="2215144" y="927951"/>
            <a:chExt cx="1244730" cy="908065"/>
          </a:xfrm>
        </p:grpSpPr>
        <p:sp>
          <p:nvSpPr>
            <p:cNvPr id="11" name="平行四边形 10"/>
            <p:cNvSpPr/>
            <p:nvPr>
              <p:custDataLst>
                <p:tags r:id="rId22"/>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12" name="文本框 9"/>
            <p:cNvSpPr txBox="1"/>
            <p:nvPr>
              <p:custDataLst>
                <p:tags r:id="rId23"/>
              </p:custDataLst>
            </p:nvPr>
          </p:nvSpPr>
          <p:spPr>
            <a:xfrm>
              <a:off x="2393075" y="927951"/>
              <a:ext cx="1066799" cy="908065"/>
            </a:xfrm>
            <a:prstGeom prst="rect">
              <a:avLst/>
            </a:prstGeom>
            <a:noFill/>
          </p:spPr>
          <p:txBody>
            <a:bodyPr wrap="square" rtlCol="0">
              <a:spAutoFit/>
            </a:bodyPr>
            <a:p>
              <a:r>
                <a:rPr lang="en-US" altLang="zh-CN" sz="3700" dirty="0">
                  <a:solidFill>
                    <a:schemeClr val="bg1"/>
                  </a:solidFill>
                  <a:latin typeface="Impact" panose="020B0806030902050204" pitchFamily="34" charset="0"/>
                </a:rPr>
                <a:t>3.5</a:t>
              </a:r>
              <a:endParaRPr lang="zh-CN" altLang="en-US" sz="3700" dirty="0">
                <a:solidFill>
                  <a:schemeClr val="bg1"/>
                </a:solidFill>
                <a:latin typeface="Impact" panose="020B0806030902050204" pitchFamily="34" charset="0"/>
              </a:endParaRPr>
            </a:p>
          </p:txBody>
        </p:sp>
      </p:grpSp>
      <p:sp>
        <p:nvSpPr>
          <p:cNvPr id="13" name="矩形 12"/>
          <p:cNvSpPr/>
          <p:nvPr>
            <p:custDataLst>
              <p:tags r:id="rId24"/>
            </p:custDataLst>
          </p:nvPr>
        </p:nvSpPr>
        <p:spPr>
          <a:xfrm>
            <a:off x="8437880" y="2438400"/>
            <a:ext cx="1994535" cy="436245"/>
          </a:xfrm>
          <a:prstGeom prst="rect">
            <a:avLst/>
          </a:prstGeom>
          <a:ln w="15875">
            <a:noFill/>
          </a:ln>
        </p:spPr>
        <p:txBody>
          <a:bodyPr wrap="square" lIns="68564" tIns="34282" rIns="68564" bIns="34282">
            <a:spAutoFit/>
          </a:bodyPr>
          <a:p>
            <a:r>
              <a:rPr lang="zh-CN" altLang="en-US" sz="2400" dirty="0">
                <a:solidFill>
                  <a:schemeClr val="bg1"/>
                </a:solidFill>
                <a:latin typeface="微软雅黑" panose="020B0503020204020204" pitchFamily="34" charset="-122"/>
                <a:ea typeface="微软雅黑" panose="020B0503020204020204" pitchFamily="34" charset="-122"/>
              </a:rPr>
              <a:t>情感营销</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custDataLst>
              <p:tags r:id="rId25"/>
            </p:custDataLst>
          </p:nvPr>
        </p:nvGrpSpPr>
        <p:grpSpPr>
          <a:xfrm rot="0">
            <a:off x="6942455" y="3178175"/>
            <a:ext cx="3956050" cy="672465"/>
            <a:chOff x="3212" y="4633"/>
            <a:chExt cx="6230" cy="1059"/>
          </a:xfrm>
        </p:grpSpPr>
        <p:grpSp>
          <p:nvGrpSpPr>
            <p:cNvPr id="16" name="组合 15"/>
            <p:cNvGrpSpPr/>
            <p:nvPr>
              <p:custDataLst>
                <p:tags r:id="rId26"/>
              </p:custDataLst>
            </p:nvPr>
          </p:nvGrpSpPr>
          <p:grpSpPr>
            <a:xfrm>
              <a:off x="3212" y="4633"/>
              <a:ext cx="1877" cy="1059"/>
              <a:chOff x="2215144" y="1952311"/>
              <a:chExt cx="1244730" cy="924318"/>
            </a:xfrm>
          </p:grpSpPr>
          <p:sp>
            <p:nvSpPr>
              <p:cNvPr id="17" name="平行四边形 16"/>
              <p:cNvSpPr/>
              <p:nvPr>
                <p:custDataLst>
                  <p:tags r:id="rId27"/>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18" name="文本框 10"/>
              <p:cNvSpPr txBox="1"/>
              <p:nvPr>
                <p:custDataLst>
                  <p:tags r:id="rId28"/>
                </p:custDataLst>
              </p:nvPr>
            </p:nvSpPr>
            <p:spPr>
              <a:xfrm>
                <a:off x="2393075" y="1952311"/>
                <a:ext cx="1066799" cy="908069"/>
              </a:xfrm>
              <a:prstGeom prst="rect">
                <a:avLst/>
              </a:prstGeom>
              <a:noFill/>
            </p:spPr>
            <p:txBody>
              <a:bodyPr wrap="square" rtlCol="0">
                <a:spAutoFit/>
              </a:bodyPr>
              <a:p>
                <a:r>
                  <a:rPr lang="en-US" altLang="zh-CN" sz="3700" dirty="0">
                    <a:solidFill>
                      <a:schemeClr val="bg1"/>
                    </a:solidFill>
                    <a:latin typeface="Impact" panose="020B0806030902050204" pitchFamily="34" charset="0"/>
                  </a:rPr>
                  <a:t>3.6</a:t>
                </a:r>
                <a:endParaRPr lang="zh-CN" altLang="en-US" sz="3700" dirty="0">
                  <a:solidFill>
                    <a:schemeClr val="bg1"/>
                  </a:solidFill>
                  <a:latin typeface="Impact" panose="020B0806030902050204" pitchFamily="34" charset="0"/>
                </a:endParaRPr>
              </a:p>
            </p:txBody>
          </p:sp>
        </p:grpSp>
        <p:sp>
          <p:nvSpPr>
            <p:cNvPr id="19" name="矩形 18"/>
            <p:cNvSpPr/>
            <p:nvPr>
              <p:custDataLst>
                <p:tags r:id="rId29"/>
              </p:custDataLst>
            </p:nvPr>
          </p:nvSpPr>
          <p:spPr>
            <a:xfrm>
              <a:off x="5567" y="4883"/>
              <a:ext cx="3875" cy="687"/>
            </a:xfrm>
            <a:prstGeom prst="rect">
              <a:avLst/>
            </a:prstGeom>
            <a:ln w="15875">
              <a:noFill/>
            </a:ln>
          </p:spPr>
          <p:txBody>
            <a:bodyPr wrap="square" lIns="68564" tIns="34282" rIns="68564" bIns="34282">
              <a:spAutoFit/>
            </a:bodyPr>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跨界营销</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custDataLst>
              <p:tags r:id="rId30"/>
            </p:custDataLst>
          </p:nvPr>
        </p:nvGrpSpPr>
        <p:grpSpPr>
          <a:xfrm rot="0">
            <a:off x="6942455" y="4114165"/>
            <a:ext cx="3706495" cy="661670"/>
            <a:chOff x="3212" y="6107"/>
            <a:chExt cx="5837" cy="1042"/>
          </a:xfrm>
        </p:grpSpPr>
        <p:grpSp>
          <p:nvGrpSpPr>
            <p:cNvPr id="21" name="组合 20"/>
            <p:cNvGrpSpPr/>
            <p:nvPr>
              <p:custDataLst>
                <p:tags r:id="rId31"/>
              </p:custDataLst>
            </p:nvPr>
          </p:nvGrpSpPr>
          <p:grpSpPr>
            <a:xfrm rot="0">
              <a:off x="3212" y="6107"/>
              <a:ext cx="1877" cy="1042"/>
              <a:chOff x="2215144" y="3018134"/>
              <a:chExt cx="1244730" cy="909499"/>
            </a:xfrm>
          </p:grpSpPr>
          <p:sp>
            <p:nvSpPr>
              <p:cNvPr id="22" name="平行四边形 21"/>
              <p:cNvSpPr/>
              <p:nvPr>
                <p:custDataLst>
                  <p:tags r:id="rId32"/>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23" name="文本框 11"/>
              <p:cNvSpPr txBox="1"/>
              <p:nvPr>
                <p:custDataLst>
                  <p:tags r:id="rId33"/>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3.7</a:t>
                </a:r>
                <a:endParaRPr lang="zh-CN" altLang="en-US" sz="3700" dirty="0">
                  <a:solidFill>
                    <a:schemeClr val="bg1"/>
                  </a:solidFill>
                  <a:latin typeface="Impact" panose="020B0806030902050204" pitchFamily="34" charset="0"/>
                </a:endParaRPr>
              </a:p>
            </p:txBody>
          </p:sp>
        </p:grpSp>
        <p:sp>
          <p:nvSpPr>
            <p:cNvPr id="24" name="矩形 23"/>
            <p:cNvSpPr/>
            <p:nvPr>
              <p:custDataLst>
                <p:tags r:id="rId34"/>
              </p:custDataLst>
            </p:nvPr>
          </p:nvSpPr>
          <p:spPr>
            <a:xfrm>
              <a:off x="5567" y="6339"/>
              <a:ext cx="3482" cy="687"/>
            </a:xfrm>
            <a:prstGeom prst="rect">
              <a:avLst/>
            </a:prstGeom>
            <a:ln w="15875">
              <a:noFill/>
            </a:ln>
          </p:spPr>
          <p:txBody>
            <a:bodyPr wrap="square" lIns="68564" tIns="34282" rIns="68564" bIns="34282">
              <a:spAutoFit/>
            </a:bodyPr>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借势营销</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custDataLst>
              <p:tags r:id="rId35"/>
            </p:custDataLst>
          </p:nvPr>
        </p:nvGrpSpPr>
        <p:grpSpPr>
          <a:xfrm rot="0">
            <a:off x="6942455" y="5073015"/>
            <a:ext cx="3956685" cy="661670"/>
            <a:chOff x="3212" y="7617"/>
            <a:chExt cx="6231" cy="1042"/>
          </a:xfrm>
        </p:grpSpPr>
        <p:grpSp>
          <p:nvGrpSpPr>
            <p:cNvPr id="26" name="组合 25"/>
            <p:cNvGrpSpPr/>
            <p:nvPr>
              <p:custDataLst>
                <p:tags r:id="rId36"/>
              </p:custDataLst>
            </p:nvPr>
          </p:nvGrpSpPr>
          <p:grpSpPr>
            <a:xfrm rot="0">
              <a:off x="3212" y="7617"/>
              <a:ext cx="1877" cy="1042"/>
              <a:chOff x="2215144" y="3018134"/>
              <a:chExt cx="1244730" cy="909499"/>
            </a:xfrm>
          </p:grpSpPr>
          <p:sp>
            <p:nvSpPr>
              <p:cNvPr id="27" name="平行四边形 26"/>
              <p:cNvSpPr/>
              <p:nvPr>
                <p:custDataLst>
                  <p:tags r:id="rId37"/>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28" name="文本框 11"/>
              <p:cNvSpPr txBox="1"/>
              <p:nvPr>
                <p:custDataLst>
                  <p:tags r:id="rId38"/>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3.8</a:t>
                </a:r>
                <a:endParaRPr lang="zh-CN" altLang="en-US" sz="3700" dirty="0">
                  <a:solidFill>
                    <a:schemeClr val="bg1"/>
                  </a:solidFill>
                  <a:latin typeface="Impact" panose="020B0806030902050204" pitchFamily="34" charset="0"/>
                </a:endParaRPr>
              </a:p>
            </p:txBody>
          </p:sp>
        </p:grpSp>
        <p:sp>
          <p:nvSpPr>
            <p:cNvPr id="29" name="矩形 28"/>
            <p:cNvSpPr/>
            <p:nvPr>
              <p:custDataLst>
                <p:tags r:id="rId39"/>
              </p:custDataLst>
            </p:nvPr>
          </p:nvSpPr>
          <p:spPr>
            <a:xfrm>
              <a:off x="5567" y="7795"/>
              <a:ext cx="3876" cy="687"/>
            </a:xfrm>
            <a:prstGeom prst="rect">
              <a:avLst/>
            </a:prstGeom>
            <a:ln w="15875">
              <a:noFill/>
            </a:ln>
          </p:spPr>
          <p:txBody>
            <a:bodyPr wrap="square" lIns="68564" tIns="34282" rIns="68564" bIns="34282">
              <a:spAutoFit/>
            </a:bodyPr>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课堂实训</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5</a:t>
            </a:r>
            <a:r>
              <a:rPr dirty="0"/>
              <a:t>.</a:t>
            </a:r>
            <a:r>
              <a:rPr lang="en-US" dirty="0"/>
              <a:t>1  </a:t>
            </a:r>
            <a:r>
              <a:rPr dirty="0"/>
              <a:t>认识情感营销</a:t>
            </a:r>
            <a:endParaRPr dirty="0"/>
          </a:p>
        </p:txBody>
      </p:sp>
      <p:sp>
        <p:nvSpPr>
          <p:cNvPr id="14" name="矩形 13"/>
          <p:cNvSpPr/>
          <p:nvPr/>
        </p:nvSpPr>
        <p:spPr>
          <a:xfrm>
            <a:off x="1045845" y="1305560"/>
            <a:ext cx="2828290"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1．情感营销的作用</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54735" y="2319655"/>
            <a:ext cx="10529570" cy="491490"/>
          </a:xfrm>
          <a:prstGeom prst="rect">
            <a:avLst/>
          </a:prstGeom>
          <a:noFill/>
        </p:spPr>
        <p:txBody>
          <a:bodyPr wrap="square" rtlCol="0">
            <a:spAutoFit/>
          </a:bodyPr>
          <a:p>
            <a:pPr indent="457200" algn="just">
              <a:lnSpc>
                <a:spcPct val="130000"/>
              </a:lnSpc>
            </a:pPr>
            <a:r>
              <a:rPr sz="2000" dirty="0">
                <a:latin typeface="微软雅黑" panose="020B0503020204020204" pitchFamily="34" charset="-122"/>
                <a:ea typeface="微软雅黑" panose="020B0503020204020204" pitchFamily="34" charset="-122"/>
              </a:rPr>
              <a:t>开展情感营销，可以为企业营造更好的营销环境，提高用户的忠诚度。</a:t>
            </a:r>
            <a:endParaRPr sz="2000" dirty="0">
              <a:latin typeface="微软雅黑" panose="020B0503020204020204" pitchFamily="34" charset="-122"/>
              <a:ea typeface="微软雅黑" panose="020B0503020204020204" pitchFamily="34" charset="-122"/>
            </a:endParaRPr>
          </a:p>
        </p:txBody>
      </p:sp>
      <p:grpSp>
        <p:nvGrpSpPr>
          <p:cNvPr id="23" name="组合 22"/>
          <p:cNvGrpSpPr/>
          <p:nvPr/>
        </p:nvGrpSpPr>
        <p:grpSpPr>
          <a:xfrm>
            <a:off x="979170" y="3490595"/>
            <a:ext cx="10680700" cy="1977390"/>
            <a:chOff x="1542" y="5497"/>
            <a:chExt cx="16820" cy="3114"/>
          </a:xfrm>
        </p:grpSpPr>
        <p:sp>
          <p:nvSpPr>
            <p:cNvPr id="10" name="Rectangle 24"/>
            <p:cNvSpPr>
              <a:spLocks noChangeArrowheads="1"/>
            </p:cNvSpPr>
            <p:nvPr>
              <p:custDataLst>
                <p:tags r:id="rId1"/>
              </p:custDataLst>
            </p:nvPr>
          </p:nvSpPr>
          <p:spPr bwMode="auto">
            <a:xfrm>
              <a:off x="6985" y="6975"/>
              <a:ext cx="3497" cy="375"/>
            </a:xfrm>
            <a:prstGeom prst="rect">
              <a:avLst/>
            </a:prstGeom>
            <a:solidFill>
              <a:srgbClr val="EBAC07"/>
            </a:solidFill>
            <a:ln>
              <a:noFill/>
            </a:ln>
          </p:spPr>
          <p:txBody>
            <a:bodyPr vert="horz" wrap="square" lIns="91440" tIns="45720" rIns="91440" bIns="45720" numCol="1" anchor="t" anchorCtr="0" compatLnSpc="1"/>
            <a:p>
              <a:endParaRPr lang="zh-CN" altLang="en-US"/>
            </a:p>
          </p:txBody>
        </p:sp>
        <p:sp>
          <p:nvSpPr>
            <p:cNvPr id="8" name="Rectangle 25"/>
            <p:cNvSpPr>
              <a:spLocks noChangeArrowheads="1"/>
            </p:cNvSpPr>
            <p:nvPr>
              <p:custDataLst>
                <p:tags r:id="rId2"/>
              </p:custDataLst>
            </p:nvPr>
          </p:nvSpPr>
          <p:spPr bwMode="auto">
            <a:xfrm>
              <a:off x="1671" y="7014"/>
              <a:ext cx="4101" cy="375"/>
            </a:xfrm>
            <a:prstGeom prst="rect">
              <a:avLst/>
            </a:prstGeom>
            <a:solidFill>
              <a:schemeClr val="accent1">
                <a:lumMod val="40000"/>
                <a:lumOff val="60000"/>
              </a:schemeClr>
            </a:solidFill>
            <a:ln>
              <a:noFill/>
            </a:ln>
          </p:spPr>
          <p:txBody>
            <a:bodyPr vert="horz" wrap="square" lIns="91440" tIns="45720" rIns="91440" bIns="45720" numCol="1" anchor="t" anchorCtr="0" compatLnSpc="1"/>
            <a:p>
              <a:endParaRPr lang="zh-CN" altLang="en-US"/>
            </a:p>
          </p:txBody>
        </p:sp>
        <p:sp>
          <p:nvSpPr>
            <p:cNvPr id="12" name="文本框 25"/>
            <p:cNvSpPr txBox="1"/>
            <p:nvPr>
              <p:custDataLst>
                <p:tags r:id="rId3"/>
              </p:custDataLst>
            </p:nvPr>
          </p:nvSpPr>
          <p:spPr>
            <a:xfrm>
              <a:off x="3131" y="5555"/>
              <a:ext cx="1181" cy="919"/>
            </a:xfrm>
            <a:prstGeom prst="rect">
              <a:avLst/>
            </a:prstGeom>
            <a:noFill/>
          </p:spPr>
          <p:txBody>
            <a:bodyPr wrap="none" rtlCol="0">
              <a:spAutoFit/>
            </a:bodyPr>
            <a:p>
              <a:pPr algn="ctr"/>
              <a:r>
                <a:rPr lang="en-US" altLang="zh-CN" sz="3200" b="1">
                  <a:solidFill>
                    <a:schemeClr val="accent1">
                      <a:lumMod val="60000"/>
                      <a:lumOff val="40000"/>
                    </a:schemeClr>
                  </a:solidFill>
                  <a:latin typeface="微软雅黑" panose="020B0503020204020204" pitchFamily="34" charset="-122"/>
                  <a:ea typeface="微软雅黑" panose="020B0503020204020204" pitchFamily="34" charset="-122"/>
                </a:rPr>
                <a:t>(1)</a:t>
              </a:r>
              <a:endParaRPr lang="en-US" altLang="zh-CN" sz="3200" b="1">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13" name="文本框 26"/>
            <p:cNvSpPr txBox="1"/>
            <p:nvPr>
              <p:custDataLst>
                <p:tags r:id="rId4"/>
              </p:custDataLst>
            </p:nvPr>
          </p:nvSpPr>
          <p:spPr>
            <a:xfrm>
              <a:off x="8143" y="5497"/>
              <a:ext cx="1181" cy="919"/>
            </a:xfrm>
            <a:prstGeom prst="rect">
              <a:avLst/>
            </a:prstGeom>
            <a:noFill/>
          </p:spPr>
          <p:txBody>
            <a:bodyPr wrap="none" rtlCol="0">
              <a:spAutoFit/>
            </a:bodyPr>
            <a:p>
              <a:pPr algn="ctr"/>
              <a:r>
                <a:rPr lang="en-US" altLang="zh-CN" sz="3200" b="1">
                  <a:solidFill>
                    <a:srgbClr val="EBAC07"/>
                  </a:solidFill>
                  <a:latin typeface="微软雅黑" panose="020B0503020204020204" pitchFamily="34" charset="-122"/>
                  <a:ea typeface="微软雅黑" panose="020B0503020204020204" pitchFamily="34" charset="-122"/>
                </a:rPr>
                <a:t>(2)</a:t>
              </a:r>
              <a:endParaRPr lang="zh-CN" altLang="en-US">
                <a:solidFill>
                  <a:srgbClr val="EBAC07"/>
                </a:solidFill>
                <a:latin typeface="微软雅黑" panose="020B0503020204020204" pitchFamily="34" charset="-122"/>
                <a:ea typeface="微软雅黑" panose="020B0503020204020204" pitchFamily="34" charset="-122"/>
              </a:endParaRPr>
            </a:p>
          </p:txBody>
        </p:sp>
        <p:sp>
          <p:nvSpPr>
            <p:cNvPr id="15" name="文本框 29"/>
            <p:cNvSpPr txBox="1"/>
            <p:nvPr>
              <p:custDataLst>
                <p:tags r:id="rId5"/>
              </p:custDataLst>
            </p:nvPr>
          </p:nvSpPr>
          <p:spPr>
            <a:xfrm>
              <a:off x="1542" y="7697"/>
              <a:ext cx="4789" cy="871"/>
            </a:xfrm>
            <a:prstGeom prst="rect">
              <a:avLst/>
            </a:prstGeom>
            <a:noFill/>
          </p:spPr>
          <p:txBody>
            <a:bodyPr wrap="square" rtlCol="0">
              <a:spAutoFit/>
            </a:bodyPr>
            <a:p>
              <a:pPr marL="342900" indent="-342900">
                <a:lnSpc>
                  <a:spcPct val="150000"/>
                </a:lnSpc>
                <a:buClr>
                  <a:srgbClr val="00CC00"/>
                </a:buClr>
                <a:buFont typeface="微软雅黑" panose="020B0503020204020204" pitchFamily="34" charset="-122"/>
                <a:buChar char="▉"/>
              </a:pPr>
              <a:r>
                <a:rPr lang="zh-CN" altLang="en-US" sz="2000" dirty="0">
                  <a:solidFill>
                    <a:srgbClr val="803D06"/>
                  </a:solidFill>
                  <a:latin typeface="微软雅黑" panose="020B0503020204020204" pitchFamily="34" charset="-122"/>
                  <a:ea typeface="微软雅黑" panose="020B0503020204020204" pitchFamily="34" charset="-122"/>
                </a:rPr>
                <a:t>营造更好的营销环境</a:t>
              </a:r>
              <a:endParaRPr lang="zh-CN" altLang="en-US" sz="2000" dirty="0">
                <a:solidFill>
                  <a:srgbClr val="803D06"/>
                </a:solidFill>
                <a:latin typeface="微软雅黑" panose="020B0503020204020204" pitchFamily="34" charset="-122"/>
                <a:ea typeface="微软雅黑" panose="020B0503020204020204" pitchFamily="34" charset="-122"/>
              </a:endParaRPr>
            </a:p>
          </p:txBody>
        </p:sp>
        <p:sp>
          <p:nvSpPr>
            <p:cNvPr id="16" name="文本框 31"/>
            <p:cNvSpPr txBox="1"/>
            <p:nvPr>
              <p:custDataLst>
                <p:tags r:id="rId6"/>
              </p:custDataLst>
            </p:nvPr>
          </p:nvSpPr>
          <p:spPr>
            <a:xfrm>
              <a:off x="6874" y="7656"/>
              <a:ext cx="4224" cy="871"/>
            </a:xfrm>
            <a:prstGeom prst="rect">
              <a:avLst/>
            </a:prstGeom>
            <a:noFill/>
          </p:spPr>
          <p:txBody>
            <a:bodyPr wrap="square" rtlCol="0">
              <a:spAutoFit/>
            </a:bodyPr>
            <a:p>
              <a:pPr marL="342900" indent="-342900">
                <a:lnSpc>
                  <a:spcPct val="150000"/>
                </a:lnSpc>
                <a:buClr>
                  <a:srgbClr val="00CC00"/>
                </a:buClr>
                <a:buFont typeface="微软雅黑" panose="020B0503020204020204" pitchFamily="34" charset="-122"/>
                <a:buChar char="▉"/>
              </a:pPr>
              <a:r>
                <a:rPr lang="zh-CN" altLang="en-US" sz="2000" dirty="0">
                  <a:solidFill>
                    <a:srgbClr val="803D06"/>
                  </a:solidFill>
                  <a:latin typeface="微软雅黑" panose="020B0503020204020204" pitchFamily="34" charset="-122"/>
                  <a:ea typeface="微软雅黑" panose="020B0503020204020204" pitchFamily="34" charset="-122"/>
                </a:rPr>
                <a:t>提高用户忠诚度</a:t>
              </a:r>
              <a:endParaRPr lang="zh-CN" altLang="en-US" sz="2000" dirty="0">
                <a:solidFill>
                  <a:srgbClr val="803D06"/>
                </a:solidFill>
                <a:latin typeface="微软雅黑" panose="020B0503020204020204" pitchFamily="34" charset="-122"/>
                <a:ea typeface="微软雅黑" panose="020B0503020204020204" pitchFamily="34" charset="-122"/>
              </a:endParaRPr>
            </a:p>
          </p:txBody>
        </p:sp>
        <p:sp>
          <p:nvSpPr>
            <p:cNvPr id="18" name="Rectangle 23"/>
            <p:cNvSpPr>
              <a:spLocks noChangeArrowheads="1"/>
            </p:cNvSpPr>
            <p:nvPr>
              <p:custDataLst>
                <p:tags r:id="rId7"/>
              </p:custDataLst>
            </p:nvPr>
          </p:nvSpPr>
          <p:spPr bwMode="auto">
            <a:xfrm>
              <a:off x="11444" y="6975"/>
              <a:ext cx="6561" cy="375"/>
            </a:xfrm>
            <a:prstGeom prst="rect">
              <a:avLst/>
            </a:prstGeom>
            <a:solidFill>
              <a:srgbClr val="7BC143"/>
            </a:solidFill>
            <a:ln>
              <a:noFill/>
            </a:ln>
          </p:spPr>
          <p:txBody>
            <a:bodyPr vert="horz" wrap="square" lIns="91440" tIns="45720" rIns="91440" bIns="45720" numCol="1" anchor="t" anchorCtr="0" compatLnSpc="1"/>
            <a:p>
              <a:endParaRPr lang="zh-CN" altLang="en-US"/>
            </a:p>
          </p:txBody>
        </p:sp>
        <p:sp>
          <p:nvSpPr>
            <p:cNvPr id="20" name="文本框 27"/>
            <p:cNvSpPr txBox="1"/>
            <p:nvPr>
              <p:custDataLst>
                <p:tags r:id="rId8"/>
              </p:custDataLst>
            </p:nvPr>
          </p:nvSpPr>
          <p:spPr>
            <a:xfrm>
              <a:off x="14003" y="5568"/>
              <a:ext cx="1181" cy="919"/>
            </a:xfrm>
            <a:prstGeom prst="rect">
              <a:avLst/>
            </a:prstGeom>
            <a:noFill/>
          </p:spPr>
          <p:txBody>
            <a:bodyPr wrap="none" rtlCol="0">
              <a:spAutoFit/>
            </a:bodyPr>
            <a:p>
              <a:pPr algn="ctr"/>
              <a:r>
                <a:rPr lang="en-US" altLang="zh-CN" sz="3200" b="1" dirty="0">
                  <a:solidFill>
                    <a:srgbClr val="A2B932"/>
                  </a:solidFill>
                  <a:latin typeface="微软雅黑" panose="020B0503020204020204" pitchFamily="34" charset="-122"/>
                  <a:ea typeface="微软雅黑" panose="020B0503020204020204" pitchFamily="34" charset="-122"/>
                </a:rPr>
                <a:t>(3)</a:t>
              </a:r>
              <a:endParaRPr lang="zh-CN" altLang="en-US" dirty="0">
                <a:solidFill>
                  <a:srgbClr val="A2B932"/>
                </a:solidFill>
                <a:latin typeface="微软雅黑" panose="020B0503020204020204" pitchFamily="34" charset="-122"/>
                <a:ea typeface="微软雅黑" panose="020B0503020204020204" pitchFamily="34" charset="-122"/>
              </a:endParaRPr>
            </a:p>
          </p:txBody>
        </p:sp>
        <p:sp>
          <p:nvSpPr>
            <p:cNvPr id="22" name="文本框 32"/>
            <p:cNvSpPr txBox="1"/>
            <p:nvPr>
              <p:custDataLst>
                <p:tags r:id="rId9"/>
              </p:custDataLst>
            </p:nvPr>
          </p:nvSpPr>
          <p:spPr>
            <a:xfrm>
              <a:off x="11356" y="7741"/>
              <a:ext cx="7006" cy="871"/>
            </a:xfrm>
            <a:prstGeom prst="rect">
              <a:avLst/>
            </a:prstGeom>
            <a:noFill/>
          </p:spPr>
          <p:txBody>
            <a:bodyPr wrap="square" rtlCol="0">
              <a:spAutoFit/>
            </a:bodyPr>
            <a:p>
              <a:pPr marL="342900" indent="-342900">
                <a:lnSpc>
                  <a:spcPct val="150000"/>
                </a:lnSpc>
                <a:buClr>
                  <a:srgbClr val="00CC00"/>
                </a:buClr>
                <a:buFont typeface="微软雅黑" panose="020B0503020204020204" pitchFamily="34" charset="-122"/>
                <a:buChar char="▉"/>
              </a:pPr>
              <a:r>
                <a:rPr lang="zh-CN" altLang="en-US" sz="2000" dirty="0">
                  <a:solidFill>
                    <a:srgbClr val="803D06"/>
                  </a:solidFill>
                  <a:latin typeface="微软雅黑" panose="020B0503020204020204" pitchFamily="34" charset="-122"/>
                  <a:ea typeface="微软雅黑" panose="020B0503020204020204" pitchFamily="34" charset="-122"/>
                </a:rPr>
                <a:t>情感营销是战胜竞争者的有力武器</a:t>
              </a:r>
              <a:endParaRPr lang="zh-CN" altLang="en-US" sz="2000" dirty="0">
                <a:solidFill>
                  <a:srgbClr val="803D06"/>
                </a:solidFill>
                <a:latin typeface="微软雅黑" panose="020B0503020204020204" pitchFamily="34" charset="-122"/>
                <a:ea typeface="微软雅黑" panose="020B0503020204020204" pitchFamily="34" charset="-122"/>
              </a:endParaRPr>
            </a:p>
          </p:txBody>
        </p:sp>
      </p:grpSp>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5</a:t>
            </a:r>
            <a:r>
              <a:rPr dirty="0"/>
              <a:t>.</a:t>
            </a:r>
            <a:r>
              <a:rPr lang="en-US" dirty="0"/>
              <a:t>1  </a:t>
            </a:r>
            <a:r>
              <a:rPr dirty="0"/>
              <a:t>认识情感营销</a:t>
            </a:r>
            <a:endParaRPr dirty="0"/>
          </a:p>
        </p:txBody>
      </p:sp>
      <p:sp>
        <p:nvSpPr>
          <p:cNvPr id="14" name="矩形 13"/>
          <p:cNvSpPr/>
          <p:nvPr/>
        </p:nvSpPr>
        <p:spPr>
          <a:xfrm>
            <a:off x="1045845" y="1305560"/>
            <a:ext cx="3671570"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2．情感营销的情感定位</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54735" y="2319655"/>
            <a:ext cx="10529570" cy="491490"/>
          </a:xfrm>
          <a:prstGeom prst="rect">
            <a:avLst/>
          </a:prstGeom>
          <a:noFill/>
        </p:spPr>
        <p:txBody>
          <a:bodyPr wrap="square" rtlCol="0">
            <a:spAutoFit/>
          </a:bodyPr>
          <a:p>
            <a:pPr indent="457200" algn="just">
              <a:lnSpc>
                <a:spcPct val="130000"/>
              </a:lnSpc>
            </a:pPr>
            <a:r>
              <a:rPr sz="2000" dirty="0">
                <a:latin typeface="微软雅黑" panose="020B0503020204020204" pitchFamily="34" charset="-122"/>
                <a:ea typeface="微软雅黑" panose="020B0503020204020204" pitchFamily="34" charset="-122"/>
              </a:rPr>
              <a:t>开展情感营销，可以为企业营造更好的营销环境，提高用户的忠诚度。</a:t>
            </a:r>
            <a:endParaRPr sz="2000" dirty="0">
              <a:latin typeface="微软雅黑" panose="020B0503020204020204" pitchFamily="34" charset="-122"/>
              <a:ea typeface="微软雅黑" panose="020B0503020204020204" pitchFamily="34" charset="-122"/>
            </a:endParaRPr>
          </a:p>
        </p:txBody>
      </p:sp>
      <p:grpSp>
        <p:nvGrpSpPr>
          <p:cNvPr id="29" name="组合 28"/>
          <p:cNvGrpSpPr/>
          <p:nvPr>
            <p:custDataLst>
              <p:tags r:id="rId1"/>
            </p:custDataLst>
          </p:nvPr>
        </p:nvGrpSpPr>
        <p:grpSpPr>
          <a:xfrm>
            <a:off x="1260346" y="3798646"/>
            <a:ext cx="9563801" cy="1731221"/>
            <a:chOff x="3368" y="6317"/>
            <a:chExt cx="12707" cy="2389"/>
          </a:xfrm>
        </p:grpSpPr>
        <p:cxnSp>
          <p:nvCxnSpPr>
            <p:cNvPr id="30" name="直接连接符 29"/>
            <p:cNvCxnSpPr/>
            <p:nvPr>
              <p:custDataLst>
                <p:tags r:id="rId2"/>
              </p:custDataLst>
            </p:nvPr>
          </p:nvCxnSpPr>
          <p:spPr>
            <a:xfrm>
              <a:off x="3368" y="6669"/>
              <a:ext cx="12302" cy="0"/>
            </a:xfrm>
            <a:prstGeom prst="line">
              <a:avLst/>
            </a:prstGeom>
            <a:ln>
              <a:solidFill>
                <a:srgbClr val="000000">
                  <a:lumMod val="50000"/>
                  <a:lumOff val="50000"/>
                </a:srgbClr>
              </a:solidFill>
              <a:prstDash val="sysDash"/>
              <a:headEnd type="diamond"/>
              <a:tailEnd type="diamond"/>
            </a:ln>
          </p:spPr>
          <p:style>
            <a:lnRef idx="1">
              <a:srgbClr val="1F74AD"/>
            </a:lnRef>
            <a:fillRef idx="0">
              <a:srgbClr val="1F74AD"/>
            </a:fillRef>
            <a:effectRef idx="0">
              <a:srgbClr val="1F74AD"/>
            </a:effectRef>
            <a:fontRef idx="minor">
              <a:srgbClr val="000000"/>
            </a:fontRef>
          </p:style>
        </p:cxnSp>
        <p:sp>
          <p:nvSpPr>
            <p:cNvPr id="34" name="椭圆 33"/>
            <p:cNvSpPr/>
            <p:nvPr>
              <p:custDataLst>
                <p:tags r:id="rId3"/>
              </p:custDataLst>
            </p:nvPr>
          </p:nvSpPr>
          <p:spPr>
            <a:xfrm>
              <a:off x="5315" y="6320"/>
              <a:ext cx="690" cy="690"/>
            </a:xfrm>
            <a:prstGeom prst="ellipse">
              <a:avLst/>
            </a:prstGeom>
            <a:solidFill>
              <a:srgbClr val="FFC000"/>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47500" lnSpcReduction="20000"/>
            </a:bodyPr>
            <a:p>
              <a:pPr algn="ctr"/>
              <a:r>
                <a:rPr lang="en-US" altLang="zh-CN" sz="3600" dirty="0"/>
                <a:t>1</a:t>
              </a:r>
              <a:endParaRPr lang="zh-CN" altLang="en-US" sz="3600" dirty="0"/>
            </a:p>
          </p:txBody>
        </p:sp>
        <p:sp>
          <p:nvSpPr>
            <p:cNvPr id="35" name="矩形 34"/>
            <p:cNvSpPr/>
            <p:nvPr>
              <p:custDataLst>
                <p:tags r:id="rId4"/>
              </p:custDataLst>
            </p:nvPr>
          </p:nvSpPr>
          <p:spPr>
            <a:xfrm>
              <a:off x="3369" y="7705"/>
              <a:ext cx="4171" cy="894"/>
            </a:xfrm>
            <a:prstGeom prst="rect">
              <a:avLst/>
            </a:prstGeom>
          </p:spPr>
          <p:txBody>
            <a:bodyPr wrap="square">
              <a:noAutofit/>
            </a:bodyPr>
            <a:p>
              <a:pPr algn="ctr">
                <a:lnSpc>
                  <a:spcPct val="120000"/>
                </a:lnSpc>
              </a:pPr>
              <a:r>
                <a:rPr lang="zh-CN" altLang="en-US" sz="2000" b="1" spc="150" dirty="0">
                  <a:latin typeface="Arial" panose="020B0604020202020204" pitchFamily="34" charset="0"/>
                  <a:ea typeface="微软雅黑" panose="020B0503020204020204" pitchFamily="34" charset="-122"/>
                </a:rPr>
                <a:t>产品命名中的情感定位</a:t>
              </a:r>
              <a:endParaRPr lang="zh-CN" altLang="en-US" sz="2000" b="1" spc="150" dirty="0">
                <a:latin typeface="Arial" panose="020B0604020202020204" pitchFamily="34" charset="0"/>
                <a:ea typeface="微软雅黑" panose="020B0503020204020204" pitchFamily="34" charset="-122"/>
              </a:endParaRPr>
            </a:p>
          </p:txBody>
        </p:sp>
        <p:sp>
          <p:nvSpPr>
            <p:cNvPr id="36" name="椭圆 35"/>
            <p:cNvSpPr/>
            <p:nvPr>
              <p:custDataLst>
                <p:tags r:id="rId5"/>
              </p:custDataLst>
            </p:nvPr>
          </p:nvSpPr>
          <p:spPr>
            <a:xfrm>
              <a:off x="9174" y="6317"/>
              <a:ext cx="690" cy="690"/>
            </a:xfrm>
            <a:prstGeom prst="ellipse">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47500" lnSpcReduction="20000"/>
            </a:bodyPr>
            <a:p>
              <a:pPr algn="ctr"/>
              <a:r>
                <a:rPr lang="en-US" altLang="zh-CN" sz="3600" dirty="0">
                  <a:solidFill>
                    <a:sysClr val="window" lastClr="FFFFFF"/>
                  </a:solidFill>
                </a:rPr>
                <a:t>2</a:t>
              </a:r>
              <a:endParaRPr lang="zh-CN" altLang="en-US" sz="3600" dirty="0">
                <a:solidFill>
                  <a:sysClr val="window" lastClr="FFFFFF"/>
                </a:solidFill>
              </a:endParaRPr>
            </a:p>
          </p:txBody>
        </p:sp>
        <p:sp>
          <p:nvSpPr>
            <p:cNvPr id="37" name="矩形 36"/>
            <p:cNvSpPr/>
            <p:nvPr>
              <p:custDataLst>
                <p:tags r:id="rId6"/>
              </p:custDataLst>
            </p:nvPr>
          </p:nvSpPr>
          <p:spPr>
            <a:xfrm>
              <a:off x="7737" y="7705"/>
              <a:ext cx="4259" cy="1001"/>
            </a:xfrm>
            <a:prstGeom prst="rect">
              <a:avLst/>
            </a:prstGeom>
          </p:spPr>
          <p:txBody>
            <a:bodyPr wrap="square">
              <a:noAutofit/>
            </a:bodyPr>
            <a:p>
              <a:pPr lvl="0" algn="ctr">
                <a:lnSpc>
                  <a:spcPct val="120000"/>
                </a:lnSpc>
                <a:buClrTx/>
                <a:buSzTx/>
                <a:buFontTx/>
              </a:pPr>
              <a:r>
                <a:rPr lang="zh-CN" altLang="en-US" sz="2000" b="1" spc="150" dirty="0">
                  <a:latin typeface="Arial" panose="020B0604020202020204" pitchFamily="34" charset="0"/>
                  <a:ea typeface="微软雅黑" panose="020B0503020204020204" pitchFamily="34" charset="-122"/>
                  <a:sym typeface="+mn-ea"/>
                </a:rPr>
                <a:t>产品设计中的情感定位</a:t>
              </a:r>
              <a:endParaRPr lang="zh-CN" altLang="en-US" sz="2000" b="1" spc="150" dirty="0">
                <a:latin typeface="Arial" panose="020B0604020202020204" pitchFamily="34" charset="0"/>
                <a:ea typeface="微软雅黑" panose="020B0503020204020204" pitchFamily="34" charset="-122"/>
                <a:sym typeface="+mn-ea"/>
              </a:endParaRPr>
            </a:p>
          </p:txBody>
        </p:sp>
        <p:sp>
          <p:nvSpPr>
            <p:cNvPr id="38" name="椭圆 37"/>
            <p:cNvSpPr/>
            <p:nvPr>
              <p:custDataLst>
                <p:tags r:id="rId7"/>
              </p:custDataLst>
            </p:nvPr>
          </p:nvSpPr>
          <p:spPr>
            <a:xfrm>
              <a:off x="13723" y="6321"/>
              <a:ext cx="690" cy="690"/>
            </a:xfrm>
            <a:prstGeom prst="ellipse">
              <a:avLst/>
            </a:prstGeom>
            <a:solidFill>
              <a:srgbClr val="FFC000"/>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47500" lnSpcReduction="20000"/>
            </a:bodyPr>
            <a:p>
              <a:pPr algn="ctr"/>
              <a:r>
                <a:rPr lang="en-US" altLang="zh-CN" sz="3600" dirty="0">
                  <a:solidFill>
                    <a:sysClr val="window" lastClr="FFFFFF"/>
                  </a:solidFill>
                </a:rPr>
                <a:t>3</a:t>
              </a:r>
              <a:endParaRPr lang="zh-CN" altLang="en-US" sz="3600" dirty="0">
                <a:solidFill>
                  <a:sysClr val="window" lastClr="FFFFFF"/>
                </a:solidFill>
              </a:endParaRPr>
            </a:p>
          </p:txBody>
        </p:sp>
        <p:sp>
          <p:nvSpPr>
            <p:cNvPr id="39" name="矩形 38"/>
            <p:cNvSpPr/>
            <p:nvPr>
              <p:custDataLst>
                <p:tags r:id="rId8"/>
              </p:custDataLst>
            </p:nvPr>
          </p:nvSpPr>
          <p:spPr>
            <a:xfrm>
              <a:off x="12193" y="7705"/>
              <a:ext cx="3882" cy="898"/>
            </a:xfrm>
            <a:prstGeom prst="rect">
              <a:avLst/>
            </a:prstGeom>
          </p:spPr>
          <p:txBody>
            <a:bodyPr wrap="square">
              <a:noAutofit/>
            </a:bodyPr>
            <a:p>
              <a:pPr lvl="0" algn="ctr">
                <a:lnSpc>
                  <a:spcPct val="120000"/>
                </a:lnSpc>
                <a:buClrTx/>
                <a:buSzTx/>
                <a:buFontTx/>
              </a:pPr>
              <a:r>
                <a:rPr lang="zh-CN" altLang="en-US" sz="2000" b="1" spc="150" dirty="0">
                  <a:latin typeface="Arial" panose="020B0604020202020204" pitchFamily="34" charset="0"/>
                  <a:ea typeface="微软雅黑" panose="020B0503020204020204" pitchFamily="34" charset="-122"/>
                  <a:sym typeface="+mn-ea"/>
                </a:rPr>
                <a:t>产品宣传中的情感定位</a:t>
              </a:r>
              <a:endParaRPr lang="zh-CN" altLang="en-US" sz="2000" b="1" spc="150" dirty="0">
                <a:latin typeface="Arial" panose="020B0604020202020204" pitchFamily="34" charset="0"/>
                <a:ea typeface="微软雅黑" panose="020B0503020204020204" pitchFamily="34" charset="-122"/>
                <a:sym typeface="+mn-ea"/>
              </a:endParaRPr>
            </a:p>
          </p:txBody>
        </p:sp>
      </p:grpSp>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61085" y="1477645"/>
            <a:ext cx="243014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1．选择情感</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543685" y="2461895"/>
            <a:ext cx="9574530" cy="2553335"/>
          </a:xfrm>
          <a:prstGeom prst="rect">
            <a:avLst/>
          </a:prstGeom>
          <a:noFill/>
        </p:spPr>
        <p:txBody>
          <a:bodyPr wrap="square" rtlCol="0">
            <a:spAutoFit/>
          </a:bodyPr>
          <a:p>
            <a:pPr indent="457200" algn="just" fontAlgn="auto">
              <a:lnSpc>
                <a:spcPct val="200000"/>
              </a:lnSpc>
            </a:pPr>
            <a:r>
              <a:rPr sz="2000" dirty="0">
                <a:latin typeface="微软雅黑" panose="020B0503020204020204" pitchFamily="34" charset="-122"/>
                <a:ea typeface="微软雅黑" panose="020B0503020204020204" pitchFamily="34" charset="-122"/>
              </a:rPr>
              <a:t>情感是情感营销的基础，在开展情感营销前，首先要选择与品牌和产品相符合的情感。常见的情感类型主要有亲情、爱情、友情、自我价值的肯定等，选择时可以根据营销需要进行选择。例如，今年的父亲节之际，海澜之家辗转7座城，寻访100位中国父亲，记录下父亲与孩子的100份快乐，从亲情的角度进行情感营销。</a:t>
            </a:r>
            <a:endParaRPr sz="2000" dirty="0">
              <a:latin typeface="微软雅黑" panose="020B0503020204020204" pitchFamily="34" charset="-122"/>
              <a:ea typeface="微软雅黑" panose="020B0503020204020204" pitchFamily="34" charset="-122"/>
            </a:endParaRPr>
          </a:p>
        </p:txBody>
      </p:sp>
      <p:grpSp>
        <p:nvGrpSpPr>
          <p:cNvPr id="8" name="组合 20"/>
          <p:cNvGrpSpPr/>
          <p:nvPr/>
        </p:nvGrpSpPr>
        <p:grpSpPr bwMode="auto">
          <a:xfrm>
            <a:off x="-3175" y="6007674"/>
            <a:ext cx="12258675" cy="215900"/>
            <a:chOff x="-2540" y="3525964"/>
            <a:chExt cx="12258200" cy="216024"/>
          </a:xfrm>
        </p:grpSpPr>
        <p:sp>
          <p:nvSpPr>
            <p:cNvPr id="10" name="矩形 21"/>
            <p:cNvSpPr>
              <a:spLocks noChangeArrowheads="1"/>
            </p:cNvSpPr>
            <p:nvPr/>
          </p:nvSpPr>
          <p:spPr bwMode="auto">
            <a:xfrm>
              <a:off x="11324" y="3618736"/>
              <a:ext cx="12180676" cy="45719"/>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1" name="矩形 22"/>
            <p:cNvSpPr>
              <a:spLocks noChangeArrowheads="1"/>
            </p:cNvSpPr>
            <p:nvPr/>
          </p:nvSpPr>
          <p:spPr bwMode="auto">
            <a:xfrm>
              <a:off x="-2540" y="3525964"/>
              <a:ext cx="75906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2" name="矩形 23"/>
            <p:cNvSpPr>
              <a:spLocks noChangeArrowheads="1"/>
            </p:cNvSpPr>
            <p:nvPr/>
          </p:nvSpPr>
          <p:spPr bwMode="auto">
            <a:xfrm>
              <a:off x="1205484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5" name="矩形 24"/>
            <p:cNvSpPr>
              <a:spLocks noChangeArrowheads="1"/>
            </p:cNvSpPr>
            <p:nvPr/>
          </p:nvSpPr>
          <p:spPr bwMode="auto">
            <a:xfrm>
              <a:off x="11748628"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6" name="矩形 25"/>
            <p:cNvSpPr>
              <a:spLocks noChangeArrowheads="1"/>
            </p:cNvSpPr>
            <p:nvPr/>
          </p:nvSpPr>
          <p:spPr bwMode="auto">
            <a:xfrm>
              <a:off x="11424592"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7" name="矩形 26"/>
            <p:cNvSpPr>
              <a:spLocks noChangeArrowheads="1"/>
            </p:cNvSpPr>
            <p:nvPr/>
          </p:nvSpPr>
          <p:spPr bwMode="auto">
            <a:xfrm>
              <a:off x="1111838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8" name="矩形 27"/>
            <p:cNvSpPr>
              <a:spLocks noChangeArrowheads="1"/>
            </p:cNvSpPr>
            <p:nvPr/>
          </p:nvSpPr>
          <p:spPr bwMode="auto">
            <a:xfrm>
              <a:off x="1710760" y="3573016"/>
              <a:ext cx="8088560" cy="108012"/>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grpSp>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5</a:t>
            </a:r>
            <a:r>
              <a:rPr dirty="0"/>
              <a:t>.</a:t>
            </a:r>
            <a:r>
              <a:rPr lang="en-US" dirty="0"/>
              <a:t>2  </a:t>
            </a:r>
            <a:r>
              <a:rPr dirty="0"/>
              <a:t>开展情感营销</a:t>
            </a:r>
            <a:endParaRPr dirty="0"/>
          </a:p>
        </p:txBody>
      </p:sp>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45845" y="1305560"/>
            <a:ext cx="261175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2．传递情感</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54735" y="2319655"/>
            <a:ext cx="10529570" cy="491490"/>
          </a:xfrm>
          <a:prstGeom prst="rect">
            <a:avLst/>
          </a:prstGeom>
          <a:noFill/>
        </p:spPr>
        <p:txBody>
          <a:bodyPr wrap="square" rtlCol="0">
            <a:spAutoFit/>
          </a:bodyPr>
          <a:p>
            <a:pPr indent="457200" algn="just">
              <a:lnSpc>
                <a:spcPct val="130000"/>
              </a:lnSpc>
            </a:pPr>
            <a:r>
              <a:rPr sz="2000" dirty="0">
                <a:latin typeface="微软雅黑" panose="020B0503020204020204" pitchFamily="34" charset="-122"/>
                <a:ea typeface="微软雅黑" panose="020B0503020204020204" pitchFamily="34" charset="-122"/>
              </a:rPr>
              <a:t>选择好情感后，还需要通过各种方式传递情感。</a:t>
            </a:r>
            <a:r>
              <a:rPr lang="zh-CN" sz="2000" dirty="0">
                <a:latin typeface="微软雅黑" panose="020B0503020204020204" pitchFamily="34" charset="-122"/>
                <a:ea typeface="微软雅黑" panose="020B0503020204020204" pitchFamily="34" charset="-122"/>
              </a:rPr>
              <a:t>如以下几</a:t>
            </a:r>
            <a:r>
              <a:rPr lang="zh-CN" sz="2000" dirty="0">
                <a:latin typeface="微软雅黑" panose="020B0503020204020204" pitchFamily="34" charset="-122"/>
                <a:ea typeface="微软雅黑" panose="020B0503020204020204" pitchFamily="34" charset="-122"/>
              </a:rPr>
              <a:t>种。</a:t>
            </a:r>
            <a:endParaRPr lang="zh-CN" sz="2000" dirty="0">
              <a:latin typeface="微软雅黑" panose="020B0503020204020204" pitchFamily="34" charset="-122"/>
              <a:ea typeface="微软雅黑" panose="020B0503020204020204" pitchFamily="34" charset="-122"/>
            </a:endParaRPr>
          </a:p>
        </p:txBody>
      </p:sp>
      <p:sp>
        <p:nvSpPr>
          <p:cNvPr id="3"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5</a:t>
            </a:r>
            <a:r>
              <a:rPr dirty="0"/>
              <a:t>.</a:t>
            </a:r>
            <a:r>
              <a:rPr lang="en-US" dirty="0"/>
              <a:t>2  </a:t>
            </a:r>
            <a:r>
              <a:rPr dirty="0"/>
              <a:t>开展情感营销</a:t>
            </a:r>
            <a:endParaRPr dirty="0"/>
          </a:p>
        </p:txBody>
      </p:sp>
      <p:grpSp>
        <p:nvGrpSpPr>
          <p:cNvPr id="5" name="组合 4"/>
          <p:cNvGrpSpPr/>
          <p:nvPr>
            <p:custDataLst>
              <p:tags r:id="rId1"/>
            </p:custDataLst>
          </p:nvPr>
        </p:nvGrpSpPr>
        <p:grpSpPr>
          <a:xfrm>
            <a:off x="1180896" y="3587750"/>
            <a:ext cx="10222544" cy="2356627"/>
            <a:chOff x="582" y="4221"/>
            <a:chExt cx="17235" cy="4934"/>
          </a:xfrm>
        </p:grpSpPr>
        <p:sp>
          <p:nvSpPr>
            <p:cNvPr id="21" name="矩形 20"/>
            <p:cNvSpPr/>
            <p:nvPr/>
          </p:nvSpPr>
          <p:spPr>
            <a:xfrm>
              <a:off x="17142" y="6835"/>
              <a:ext cx="79" cy="2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grpSp>
          <p:nvGrpSpPr>
            <p:cNvPr id="22" name="组合 21"/>
            <p:cNvGrpSpPr/>
            <p:nvPr/>
          </p:nvGrpSpPr>
          <p:grpSpPr>
            <a:xfrm>
              <a:off x="582" y="6624"/>
              <a:ext cx="17235" cy="690"/>
              <a:chOff x="623889" y="3209929"/>
              <a:chExt cx="10944224" cy="438144"/>
            </a:xfrm>
            <a:solidFill>
              <a:schemeClr val="bg1">
                <a:lumMod val="65000"/>
              </a:schemeClr>
            </a:solidFill>
          </p:grpSpPr>
          <p:sp>
            <p:nvSpPr>
              <p:cNvPr id="23" name="矩形 22"/>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24" name="矩形 23"/>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25" name="矩形 24"/>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26" name="矩形 25"/>
              <p:cNvSpPr/>
              <p:nvPr>
                <p:custDataLst>
                  <p:tags r:id="rId2"/>
                </p:custDataLst>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矩形 3"/>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2" name="矩形 41"/>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6" name="等腰三角形 45"/>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grpSp>
        <p:cxnSp>
          <p:nvCxnSpPr>
            <p:cNvPr id="47" name="肘形连接符 46"/>
            <p:cNvCxnSpPr>
              <a:stCxn id="49" idx="3"/>
            </p:cNvCxnSpPr>
            <p:nvPr>
              <p:custDataLst>
                <p:tags r:id="rId3"/>
              </p:custDataLst>
            </p:nvPr>
          </p:nvCxnSpPr>
          <p:spPr>
            <a:xfrm rot="10800000" flipH="1">
              <a:off x="1274" y="4705"/>
              <a:ext cx="762" cy="2267"/>
            </a:xfrm>
            <a:prstGeom prst="bentConnector4">
              <a:avLst>
                <a:gd name="adj1" fmla="val -47234"/>
                <a:gd name="adj2" fmla="val 60127"/>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49" name="六边形 48"/>
            <p:cNvSpPr/>
            <p:nvPr>
              <p:custDataLst>
                <p:tags r:id="rId4"/>
              </p:custDataLst>
            </p:nvPr>
          </p:nvSpPr>
          <p:spPr>
            <a:xfrm>
              <a:off x="1274" y="6513"/>
              <a:ext cx="1065" cy="918"/>
            </a:xfrm>
            <a:prstGeom prst="hexagon">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1</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53" name="文本框 66"/>
            <p:cNvSpPr txBox="1"/>
            <p:nvPr>
              <p:custDataLst>
                <p:tags r:id="rId5"/>
              </p:custDataLst>
            </p:nvPr>
          </p:nvSpPr>
          <p:spPr>
            <a:xfrm>
              <a:off x="2059" y="4253"/>
              <a:ext cx="2339" cy="925"/>
            </a:xfrm>
            <a:prstGeom prst="roundRect">
              <a:avLst/>
            </a:prstGeom>
            <a:noFill/>
            <a:ln>
              <a:solidFill>
                <a:schemeClr val="accent1"/>
              </a:solidFill>
            </a:ln>
            <a:extLst>
              <a:ext uri="{909E8E84-426E-40DD-AFC4-6F175D3DCCD1}">
                <a14:hiddenFill xmlns:a14="http://schemas.microsoft.com/office/drawing/2010/main">
                  <a:solidFill>
                    <a:schemeClr val="accent2"/>
                  </a:solidFill>
                </a14:hiddenFill>
              </a:ext>
            </a:extLst>
          </p:spPr>
          <p:txBody>
            <a:bodyPr wrap="square" rtlCol="0">
              <a:spAutoFit/>
            </a:bodyPr>
            <a:lstStyle>
              <a:defPPr>
                <a:defRPr lang="zh-CN"/>
              </a:defPPr>
              <a:lvl1pPr algn="just">
                <a:defRPr>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lgn="just">
                <a:buClrTx/>
                <a:buSzTx/>
                <a:buFontTx/>
              </a:pPr>
              <a:r>
                <a:rPr lang="zh-CN" altLang="en-US" sz="2000" dirty="0">
                  <a:solidFill>
                    <a:schemeClr val="tx2"/>
                  </a:solidFill>
                  <a:sym typeface="+mn-ea"/>
                </a:rPr>
                <a:t>定制设计</a:t>
              </a:r>
              <a:endParaRPr lang="zh-CN" altLang="en-US" sz="2000" dirty="0">
                <a:solidFill>
                  <a:schemeClr val="tx2"/>
                </a:solidFill>
                <a:sym typeface="+mn-ea"/>
              </a:endParaRPr>
            </a:p>
          </p:txBody>
        </p:sp>
        <p:cxnSp>
          <p:nvCxnSpPr>
            <p:cNvPr id="54" name="肘形连接符 53"/>
            <p:cNvCxnSpPr>
              <a:stCxn id="56" idx="3"/>
            </p:cNvCxnSpPr>
            <p:nvPr>
              <p:custDataLst>
                <p:tags r:id="rId6"/>
              </p:custDataLst>
            </p:nvPr>
          </p:nvCxnSpPr>
          <p:spPr>
            <a:xfrm rot="10800000" flipH="1">
              <a:off x="5337" y="4705"/>
              <a:ext cx="762" cy="2267"/>
            </a:xfrm>
            <a:prstGeom prst="bentConnector4">
              <a:avLst>
                <a:gd name="adj1" fmla="val -47234"/>
                <a:gd name="adj2" fmla="val 60127"/>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56" name="六边形 55"/>
            <p:cNvSpPr/>
            <p:nvPr>
              <p:custDataLst>
                <p:tags r:id="rId7"/>
              </p:custDataLst>
            </p:nvPr>
          </p:nvSpPr>
          <p:spPr>
            <a:xfrm>
              <a:off x="5337" y="6513"/>
              <a:ext cx="1065" cy="918"/>
            </a:xfrm>
            <a:prstGeom prst="hexagon">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3</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60" name="文本框 75"/>
            <p:cNvSpPr txBox="1"/>
            <p:nvPr>
              <p:custDataLst>
                <p:tags r:id="rId8"/>
              </p:custDataLst>
            </p:nvPr>
          </p:nvSpPr>
          <p:spPr>
            <a:xfrm>
              <a:off x="6100" y="4242"/>
              <a:ext cx="2361" cy="925"/>
            </a:xfrm>
            <a:prstGeom prst="roundRect">
              <a:avLst/>
            </a:prstGeom>
            <a:noFill/>
            <a:ln>
              <a:solidFill>
                <a:schemeClr val="accent1"/>
              </a:solidFill>
            </a:ln>
            <a:extLst>
              <a:ext uri="{909E8E84-426E-40DD-AFC4-6F175D3DCCD1}">
                <a14:hiddenFill xmlns:a14="http://schemas.microsoft.com/office/drawing/2010/main">
                  <a:solidFill>
                    <a:schemeClr val="accent2"/>
                  </a:solidFill>
                </a14:hiddenFill>
              </a:ext>
            </a:extLst>
          </p:spPr>
          <p:txBody>
            <a:bodyPr wrap="square" rtlCol="0">
              <a:spAutoFit/>
            </a:bodyPr>
            <a:lstStyle>
              <a:defPPr>
                <a:defRPr lang="zh-CN"/>
              </a:defPPr>
              <a:lvl1pPr algn="just">
                <a:defRPr>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lgn="just">
                <a:buClrTx/>
                <a:buSzTx/>
                <a:buFontTx/>
              </a:pPr>
              <a:r>
                <a:rPr lang="zh-CN" altLang="en-US" sz="2000" dirty="0">
                  <a:solidFill>
                    <a:schemeClr val="tx2"/>
                  </a:solidFill>
                  <a:sym typeface="+mn-ea"/>
                </a:rPr>
                <a:t>环保设计</a:t>
              </a:r>
              <a:endParaRPr lang="zh-CN" altLang="en-US" sz="2000" dirty="0">
                <a:solidFill>
                  <a:schemeClr val="tx2"/>
                </a:solidFill>
                <a:sym typeface="+mn-ea"/>
              </a:endParaRPr>
            </a:p>
          </p:txBody>
        </p:sp>
        <p:cxnSp>
          <p:nvCxnSpPr>
            <p:cNvPr id="61" name="肘形连接符 60"/>
            <p:cNvCxnSpPr>
              <a:stCxn id="63" idx="3"/>
            </p:cNvCxnSpPr>
            <p:nvPr>
              <p:custDataLst>
                <p:tags r:id="rId9"/>
              </p:custDataLst>
            </p:nvPr>
          </p:nvCxnSpPr>
          <p:spPr>
            <a:xfrm rot="10800000" flipH="1">
              <a:off x="9401" y="4705"/>
              <a:ext cx="762" cy="2267"/>
            </a:xfrm>
            <a:prstGeom prst="bentConnector4">
              <a:avLst>
                <a:gd name="adj1" fmla="val -47234"/>
                <a:gd name="adj2" fmla="val 60127"/>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63" name="六边形 62"/>
            <p:cNvSpPr/>
            <p:nvPr>
              <p:custDataLst>
                <p:tags r:id="rId10"/>
              </p:custDataLst>
            </p:nvPr>
          </p:nvSpPr>
          <p:spPr>
            <a:xfrm>
              <a:off x="9401" y="6513"/>
              <a:ext cx="1065" cy="918"/>
            </a:xfrm>
            <a:prstGeom prst="hexagon">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5</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67" name="文本框 82"/>
            <p:cNvSpPr txBox="1"/>
            <p:nvPr>
              <p:custDataLst>
                <p:tags r:id="rId11"/>
              </p:custDataLst>
            </p:nvPr>
          </p:nvSpPr>
          <p:spPr>
            <a:xfrm>
              <a:off x="10163" y="4221"/>
              <a:ext cx="2833" cy="925"/>
            </a:xfrm>
            <a:prstGeom prst="roundRect">
              <a:avLst/>
            </a:prstGeom>
            <a:noFill/>
            <a:ln>
              <a:solidFill>
                <a:schemeClr val="accent1"/>
              </a:solidFill>
            </a:ln>
            <a:extLst>
              <a:ext uri="{909E8E84-426E-40DD-AFC4-6F175D3DCCD1}">
                <a14:hiddenFill xmlns:a14="http://schemas.microsoft.com/office/drawing/2010/main">
                  <a:solidFill>
                    <a:schemeClr val="accent2"/>
                  </a:solidFill>
                </a14:hiddenFill>
              </a:ext>
            </a:extLst>
          </p:spPr>
          <p:txBody>
            <a:bodyPr wrap="square" rtlCol="0">
              <a:spAutoFit/>
            </a:bodyPr>
            <a:lstStyle>
              <a:defPPr>
                <a:defRPr lang="zh-CN"/>
              </a:defPPr>
              <a:lvl1pPr algn="just">
                <a:defRPr>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lgn="just">
                <a:buClrTx/>
                <a:buSzTx/>
                <a:buFontTx/>
              </a:pPr>
              <a:r>
                <a:rPr lang="zh-CN" altLang="en-US" sz="2000" dirty="0">
                  <a:solidFill>
                    <a:schemeClr val="tx2"/>
                  </a:solidFill>
                  <a:sym typeface="+mn-ea"/>
                </a:rPr>
                <a:t>利用广告语</a:t>
              </a:r>
              <a:endParaRPr lang="zh-CN" altLang="en-US" sz="2000" dirty="0">
                <a:solidFill>
                  <a:schemeClr val="tx2"/>
                </a:solidFill>
                <a:sym typeface="+mn-ea"/>
              </a:endParaRPr>
            </a:p>
          </p:txBody>
        </p:sp>
        <p:cxnSp>
          <p:nvCxnSpPr>
            <p:cNvPr id="68" name="肘形连接符 67"/>
            <p:cNvCxnSpPr>
              <a:stCxn id="70" idx="3"/>
            </p:cNvCxnSpPr>
            <p:nvPr>
              <p:custDataLst>
                <p:tags r:id="rId12"/>
              </p:custDataLst>
            </p:nvPr>
          </p:nvCxnSpPr>
          <p:spPr>
            <a:xfrm rot="10800000" flipH="1">
              <a:off x="13465" y="4705"/>
              <a:ext cx="762" cy="2267"/>
            </a:xfrm>
            <a:prstGeom prst="bentConnector4">
              <a:avLst>
                <a:gd name="adj1" fmla="val -47234"/>
                <a:gd name="adj2" fmla="val 60127"/>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70" name="六边形 69"/>
            <p:cNvSpPr/>
            <p:nvPr>
              <p:custDataLst>
                <p:tags r:id="rId13"/>
              </p:custDataLst>
            </p:nvPr>
          </p:nvSpPr>
          <p:spPr>
            <a:xfrm>
              <a:off x="13465" y="6513"/>
              <a:ext cx="1065" cy="918"/>
            </a:xfrm>
            <a:prstGeom prst="hex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7</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74" name="文本框 89"/>
            <p:cNvSpPr txBox="1"/>
            <p:nvPr>
              <p:custDataLst>
                <p:tags r:id="rId14"/>
              </p:custDataLst>
            </p:nvPr>
          </p:nvSpPr>
          <p:spPr>
            <a:xfrm>
              <a:off x="14227" y="4221"/>
              <a:ext cx="1637" cy="925"/>
            </a:xfrm>
            <a:prstGeom prst="roundRect">
              <a:avLst/>
            </a:prstGeom>
            <a:noFill/>
            <a:ln>
              <a:solidFill>
                <a:schemeClr val="accent1"/>
              </a:solidFill>
            </a:ln>
            <a:extLst>
              <a:ext uri="{909E8E84-426E-40DD-AFC4-6F175D3DCCD1}">
                <a14:hiddenFill xmlns:a14="http://schemas.microsoft.com/office/drawing/2010/main">
                  <a:solidFill>
                    <a:schemeClr val="accent2"/>
                  </a:solidFill>
                </a14:hiddenFill>
              </a:ext>
            </a:extLst>
          </p:spPr>
          <p:txBody>
            <a:bodyPr wrap="square" rtlCol="0">
              <a:spAutoFit/>
            </a:bodyPr>
            <a:lstStyle>
              <a:defPPr>
                <a:defRPr lang="zh-CN"/>
              </a:defPPr>
              <a:lvl1pPr algn="just">
                <a:defRPr>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lgn="just">
                <a:buClrTx/>
                <a:buSzTx/>
                <a:buFontTx/>
              </a:pPr>
              <a:r>
                <a:rPr lang="zh-CN" altLang="en-US" sz="2000" dirty="0">
                  <a:solidFill>
                    <a:schemeClr val="tx2"/>
                  </a:solidFill>
                  <a:sym typeface="+mn-ea"/>
                </a:rPr>
                <a:t>服务</a:t>
              </a:r>
              <a:endParaRPr lang="zh-CN" altLang="en-US" sz="2000" dirty="0">
                <a:solidFill>
                  <a:schemeClr val="tx2"/>
                </a:solidFill>
                <a:sym typeface="+mn-ea"/>
              </a:endParaRPr>
            </a:p>
          </p:txBody>
        </p:sp>
        <p:cxnSp>
          <p:nvCxnSpPr>
            <p:cNvPr id="75" name="肘形连接符 74"/>
            <p:cNvCxnSpPr/>
            <p:nvPr>
              <p:custDataLst>
                <p:tags r:id="rId15"/>
              </p:custDataLst>
            </p:nvPr>
          </p:nvCxnSpPr>
          <p:spPr>
            <a:xfrm rot="5400000">
              <a:off x="3284" y="7674"/>
              <a:ext cx="917" cy="194"/>
            </a:xfrm>
            <a:prstGeom prst="bentConnector3">
              <a:avLst>
                <a:gd name="adj1" fmla="val 50072"/>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77" name="六边形 76"/>
            <p:cNvSpPr/>
            <p:nvPr>
              <p:custDataLst>
                <p:tags r:id="rId16"/>
              </p:custDataLst>
            </p:nvPr>
          </p:nvSpPr>
          <p:spPr>
            <a:xfrm>
              <a:off x="3306" y="6513"/>
              <a:ext cx="1065" cy="918"/>
            </a:xfrm>
            <a:prstGeom prst="hexagon">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2</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81" name="文本框 96"/>
            <p:cNvSpPr txBox="1"/>
            <p:nvPr>
              <p:custDataLst>
                <p:tags r:id="rId17"/>
              </p:custDataLst>
            </p:nvPr>
          </p:nvSpPr>
          <p:spPr>
            <a:xfrm>
              <a:off x="2776" y="8230"/>
              <a:ext cx="2126" cy="925"/>
            </a:xfrm>
            <a:prstGeom prst="roundRect">
              <a:avLst/>
            </a:prstGeom>
            <a:noFill/>
            <a:ln>
              <a:solidFill>
                <a:schemeClr val="accent1"/>
              </a:solidFill>
            </a:ln>
            <a:extLst>
              <a:ext uri="{909E8E84-426E-40DD-AFC4-6F175D3DCCD1}">
                <a14:hiddenFill xmlns:a14="http://schemas.microsoft.com/office/drawing/2010/main">
                  <a:solidFill>
                    <a:schemeClr val="accent2"/>
                  </a:solidFill>
                </a14:hiddenFill>
              </a:ext>
            </a:extLst>
          </p:spPr>
          <p:txBody>
            <a:bodyPr wrap="square" rtlCol="0">
              <a:spAutoFit/>
            </a:bodyPr>
            <a:lstStyle>
              <a:defPPr>
                <a:defRPr lang="zh-CN"/>
              </a:defPPr>
              <a:lvl1pPr algn="just">
                <a:defRPr>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2000" dirty="0">
                  <a:solidFill>
                    <a:schemeClr val="tx2"/>
                  </a:solidFill>
                </a:rPr>
                <a:t>主题设计</a:t>
              </a:r>
              <a:endParaRPr lang="zh-CN" altLang="en-US" sz="2000" dirty="0">
                <a:solidFill>
                  <a:schemeClr val="tx2"/>
                </a:solidFill>
              </a:endParaRPr>
            </a:p>
          </p:txBody>
        </p:sp>
        <p:cxnSp>
          <p:nvCxnSpPr>
            <p:cNvPr id="82" name="肘形连接符 81"/>
            <p:cNvCxnSpPr>
              <a:stCxn id="84" idx="0"/>
            </p:cNvCxnSpPr>
            <p:nvPr>
              <p:custDataLst>
                <p:tags r:id="rId18"/>
              </p:custDataLst>
            </p:nvPr>
          </p:nvCxnSpPr>
          <p:spPr>
            <a:xfrm flipH="1">
              <a:off x="8051" y="6972"/>
              <a:ext cx="383" cy="1278"/>
            </a:xfrm>
            <a:prstGeom prst="bentConnector4">
              <a:avLst>
                <a:gd name="adj1" fmla="val -104838"/>
                <a:gd name="adj2" fmla="val 67950"/>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84" name="六边形 83"/>
            <p:cNvSpPr/>
            <p:nvPr>
              <p:custDataLst>
                <p:tags r:id="rId19"/>
              </p:custDataLst>
            </p:nvPr>
          </p:nvSpPr>
          <p:spPr>
            <a:xfrm>
              <a:off x="7369" y="6513"/>
              <a:ext cx="1065" cy="918"/>
            </a:xfrm>
            <a:prstGeom prst="hexagon">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4</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88" name="文本框 104"/>
            <p:cNvSpPr txBox="1"/>
            <p:nvPr>
              <p:custDataLst>
                <p:tags r:id="rId20"/>
              </p:custDataLst>
            </p:nvPr>
          </p:nvSpPr>
          <p:spPr>
            <a:xfrm>
              <a:off x="6249" y="8230"/>
              <a:ext cx="4597" cy="925"/>
            </a:xfrm>
            <a:prstGeom prst="roundRect">
              <a:avLst/>
            </a:prstGeom>
            <a:noFill/>
            <a:ln>
              <a:solidFill>
                <a:schemeClr val="accent1"/>
              </a:solidFill>
            </a:ln>
            <a:extLst>
              <a:ext uri="{909E8E84-426E-40DD-AFC4-6F175D3DCCD1}">
                <a14:hiddenFill xmlns:a14="http://schemas.microsoft.com/office/drawing/2010/main">
                  <a:solidFill>
                    <a:schemeClr val="accent2"/>
                  </a:solidFill>
                </a14:hiddenFill>
              </a:ext>
            </a:extLst>
          </p:spPr>
          <p:txBody>
            <a:bodyPr wrap="square" rtlCol="0">
              <a:spAutoFit/>
            </a:bodyPr>
            <a:lstStyle>
              <a:defPPr>
                <a:defRPr lang="zh-CN"/>
              </a:defPPr>
              <a:lvl1pPr algn="just">
                <a:defRPr>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lgn="just">
                <a:buClrTx/>
                <a:buSzTx/>
                <a:buFontTx/>
              </a:pPr>
              <a:r>
                <a:rPr lang="zh-CN" altLang="en-US" sz="2000" dirty="0">
                  <a:solidFill>
                    <a:schemeClr val="tx2"/>
                  </a:solidFill>
                  <a:sym typeface="+mn-ea"/>
                </a:rPr>
                <a:t>对产品进行情感包装</a:t>
              </a:r>
              <a:endParaRPr lang="zh-CN" altLang="en-US" sz="2000" dirty="0">
                <a:solidFill>
                  <a:schemeClr val="tx2"/>
                </a:solidFill>
                <a:sym typeface="+mn-ea"/>
              </a:endParaRPr>
            </a:p>
          </p:txBody>
        </p:sp>
        <p:cxnSp>
          <p:nvCxnSpPr>
            <p:cNvPr id="89" name="肘形连接符 88"/>
            <p:cNvCxnSpPr>
              <a:stCxn id="91" idx="0"/>
            </p:cNvCxnSpPr>
            <p:nvPr>
              <p:custDataLst>
                <p:tags r:id="rId21"/>
              </p:custDataLst>
            </p:nvPr>
          </p:nvCxnSpPr>
          <p:spPr>
            <a:xfrm flipH="1">
              <a:off x="12234" y="6972"/>
              <a:ext cx="264" cy="1205"/>
            </a:xfrm>
            <a:prstGeom prst="bentConnector4">
              <a:avLst>
                <a:gd name="adj1" fmla="val -151952"/>
                <a:gd name="adj2" fmla="val 69095"/>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91" name="六边形 90"/>
            <p:cNvSpPr/>
            <p:nvPr>
              <p:custDataLst>
                <p:tags r:id="rId22"/>
              </p:custDataLst>
            </p:nvPr>
          </p:nvSpPr>
          <p:spPr>
            <a:xfrm>
              <a:off x="11433" y="6513"/>
              <a:ext cx="1065" cy="918"/>
            </a:xfrm>
            <a:prstGeom prst="hexagon">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6</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95" name="文本框 111"/>
            <p:cNvSpPr txBox="1"/>
            <p:nvPr>
              <p:custDataLst>
                <p:tags r:id="rId23"/>
              </p:custDataLst>
            </p:nvPr>
          </p:nvSpPr>
          <p:spPr>
            <a:xfrm>
              <a:off x="11679" y="8230"/>
              <a:ext cx="2966" cy="925"/>
            </a:xfrm>
            <a:prstGeom prst="roundRect">
              <a:avLst/>
            </a:prstGeom>
            <a:noFill/>
            <a:ln>
              <a:solidFill>
                <a:schemeClr val="accent1"/>
              </a:solidFill>
            </a:ln>
            <a:extLst>
              <a:ext uri="{909E8E84-426E-40DD-AFC4-6F175D3DCCD1}">
                <a14:hiddenFill xmlns:a14="http://schemas.microsoft.com/office/drawing/2010/main">
                  <a:solidFill>
                    <a:schemeClr val="accent2"/>
                  </a:solidFill>
                </a14:hiddenFill>
              </a:ext>
            </a:extLst>
          </p:spPr>
          <p:txBody>
            <a:bodyPr wrap="square" rtlCol="0">
              <a:spAutoFit/>
            </a:bodyPr>
            <a:lstStyle>
              <a:defPPr>
                <a:defRPr lang="zh-CN"/>
              </a:defPPr>
              <a:lvl1pPr algn="just">
                <a:defRPr>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lgn="just">
                <a:buClrTx/>
                <a:buSzTx/>
                <a:buFontTx/>
              </a:pPr>
              <a:r>
                <a:rPr lang="zh-CN" altLang="en-US" sz="2000" dirty="0">
                  <a:solidFill>
                    <a:schemeClr val="tx2"/>
                  </a:solidFill>
                  <a:sym typeface="+mn-ea"/>
                </a:rPr>
                <a:t>推出情感价格</a:t>
              </a:r>
              <a:endParaRPr lang="zh-CN" altLang="en-US" sz="2000" dirty="0">
                <a:solidFill>
                  <a:schemeClr val="tx2"/>
                </a:solidFill>
                <a:sym typeface="+mn-ea"/>
              </a:endParaRPr>
            </a:p>
          </p:txBody>
        </p:sp>
        <p:sp>
          <p:nvSpPr>
            <p:cNvPr id="97" name="六边形 96"/>
            <p:cNvSpPr/>
            <p:nvPr>
              <p:custDataLst>
                <p:tags r:id="rId24"/>
              </p:custDataLst>
            </p:nvPr>
          </p:nvSpPr>
          <p:spPr>
            <a:xfrm>
              <a:off x="15496" y="6513"/>
              <a:ext cx="1065" cy="918"/>
            </a:xfrm>
            <a:prstGeom prst="hexagon">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.1.1</a:t>
            </a:r>
            <a:r>
              <a:rPr lang="en-US" dirty="0"/>
              <a:t>  </a:t>
            </a:r>
            <a:r>
              <a:rPr dirty="0"/>
              <a:t>认识口碑营销</a:t>
            </a:r>
            <a:endParaRPr dirty="0"/>
          </a:p>
        </p:txBody>
      </p:sp>
      <p:sp>
        <p:nvSpPr>
          <p:cNvPr id="14" name="矩形 13"/>
          <p:cNvSpPr/>
          <p:nvPr/>
        </p:nvSpPr>
        <p:spPr>
          <a:xfrm>
            <a:off x="1061085" y="1477645"/>
            <a:ext cx="287845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1. 口碑营销的特点</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54735" y="2461895"/>
            <a:ext cx="10436225" cy="491490"/>
          </a:xfrm>
          <a:prstGeom prst="rect">
            <a:avLst/>
          </a:prstGeom>
          <a:noFill/>
        </p:spPr>
        <p:txBody>
          <a:bodyPr wrap="square" rtlCol="0">
            <a:spAutoFit/>
          </a:bodyPr>
          <a:p>
            <a:pPr indent="457200" algn="just">
              <a:lnSpc>
                <a:spcPct val="130000"/>
              </a:lnSpc>
            </a:pPr>
            <a:r>
              <a:rPr lang="zh-CN" altLang="en-US" sz="2000" dirty="0">
                <a:latin typeface="微软雅黑" panose="020B0503020204020204" pitchFamily="34" charset="-122"/>
                <a:ea typeface="微软雅黑" panose="020B0503020204020204" pitchFamily="34" charset="-122"/>
              </a:rPr>
              <a:t>口碑营销依靠口口相传，具有可信度高、营销成本低等特点。</a:t>
            </a:r>
            <a:endParaRPr lang="zh-CN" altLang="en-US" sz="2000" dirty="0">
              <a:latin typeface="微软雅黑" panose="020B0503020204020204" pitchFamily="34" charset="-122"/>
              <a:ea typeface="微软雅黑" panose="020B0503020204020204" pitchFamily="34" charset="-122"/>
            </a:endParaRPr>
          </a:p>
        </p:txBody>
      </p:sp>
      <p:sp>
        <p:nvSpPr>
          <p:cNvPr id="21" name="矩形 20"/>
          <p:cNvSpPr/>
          <p:nvPr/>
        </p:nvSpPr>
        <p:spPr>
          <a:xfrm>
            <a:off x="791845" y="3463290"/>
            <a:ext cx="2879090" cy="2399665"/>
          </a:xfrm>
          <a:prstGeom prst="rect">
            <a:avLst/>
          </a:prstGeom>
          <a:solidFill>
            <a:schemeClr val="bg1"/>
          </a:solidFill>
          <a:ln>
            <a:noFill/>
          </a:ln>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可信度高：</a:t>
            </a:r>
            <a:r>
              <a:rPr lang="zh-CN" altLang="en-US" sz="2000" dirty="0">
                <a:latin typeface="微软雅黑" panose="020B0503020204020204" pitchFamily="34" charset="-122"/>
                <a:ea typeface="微软雅黑" panose="020B0503020204020204" pitchFamily="34" charset="-122"/>
                <a:cs typeface="+mn-ea"/>
                <a:sym typeface="+mn-lt"/>
              </a:rPr>
              <a:t>口碑营销的可信度较高，因为口碑来源于用户的实际体验和感受，具有较强的说服性。</a:t>
            </a:r>
            <a:endParaRPr lang="zh-CN" altLang="en-US" sz="2000" dirty="0">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3741420" y="3438525"/>
            <a:ext cx="3784600" cy="2399665"/>
          </a:xfrm>
          <a:prstGeom prst="rect">
            <a:avLst/>
          </a:prstGeom>
          <a:solidFill>
            <a:schemeClr val="bg1"/>
          </a:solidFill>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成本低：</a:t>
            </a:r>
            <a:r>
              <a:rPr lang="zh-CN" altLang="en-US" sz="2000" dirty="0">
                <a:latin typeface="微软雅黑" panose="020B0503020204020204" pitchFamily="34" charset="-122"/>
                <a:ea typeface="微软雅黑" panose="020B0503020204020204" pitchFamily="34" charset="-122"/>
                <a:cs typeface="+mn-ea"/>
                <a:sym typeface="+mn-lt"/>
              </a:rPr>
              <a:t>口碑营销所需的营销成本较低，因为它主要通过用户的自发推荐和分享来营销，可以在一定程度上降低广告制作、广告投放等宣传费用。</a:t>
            </a:r>
            <a:endParaRPr lang="zh-CN" altLang="en-US" sz="2000" dirty="0">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7694295" y="3446780"/>
            <a:ext cx="3527425" cy="2399665"/>
          </a:xfrm>
          <a:prstGeom prst="rect">
            <a:avLst/>
          </a:prstGeom>
          <a:solidFill>
            <a:schemeClr val="bg1"/>
          </a:solidFill>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影响力强：</a:t>
            </a:r>
            <a:r>
              <a:rPr lang="zh-CN" altLang="en-US" sz="2000" dirty="0">
                <a:latin typeface="微软雅黑" panose="020B0503020204020204" pitchFamily="34" charset="-122"/>
                <a:ea typeface="微软雅黑" panose="020B0503020204020204" pitchFamily="34" charset="-122"/>
                <a:cs typeface="+mn-ea"/>
                <a:sym typeface="+mn-lt"/>
              </a:rPr>
              <a:t>口碑可以在用户之间不断传递，能够在长时间内发挥作用，同时，积累的口碑效应可持续地为企业带来新用户和销售机会。</a:t>
            </a:r>
            <a:endParaRPr lang="zh-CN" altLang="en-US" sz="2000" dirty="0">
              <a:latin typeface="微软雅黑" panose="020B0503020204020204" pitchFamily="34" charset="-122"/>
              <a:ea typeface="微软雅黑" panose="020B0503020204020204" pitchFamily="34" charset="-122"/>
              <a:cs typeface="+mn-ea"/>
              <a:sym typeface="+mn-lt"/>
            </a:endParaRPr>
          </a:p>
        </p:txBody>
      </p:sp>
      <p:cxnSp>
        <p:nvCxnSpPr>
          <p:cNvPr id="5" name="直接连接符 4"/>
          <p:cNvCxnSpPr/>
          <p:nvPr/>
        </p:nvCxnSpPr>
        <p:spPr>
          <a:xfrm flipV="1">
            <a:off x="3816599" y="3653493"/>
            <a:ext cx="0" cy="211582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 name="直接连接符 5"/>
          <p:cNvCxnSpPr/>
          <p:nvPr/>
        </p:nvCxnSpPr>
        <p:spPr>
          <a:xfrm flipV="1">
            <a:off x="7757409" y="3653493"/>
            <a:ext cx="0" cy="211582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61085" y="1477645"/>
            <a:ext cx="243014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3．营销情感</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59180" y="2378075"/>
            <a:ext cx="10241280" cy="3169285"/>
          </a:xfrm>
          <a:prstGeom prst="rect">
            <a:avLst/>
          </a:prstGeom>
          <a:noFill/>
        </p:spPr>
        <p:txBody>
          <a:bodyPr wrap="square" rtlCol="0">
            <a:spAutoFit/>
          </a:bodyPr>
          <a:p>
            <a:pPr indent="457200" algn="just" fontAlgn="auto">
              <a:lnSpc>
                <a:spcPct val="200000"/>
              </a:lnSpc>
            </a:pPr>
            <a:r>
              <a:rPr sz="2000" dirty="0">
                <a:latin typeface="微软雅黑" panose="020B0503020204020204" pitchFamily="34" charset="-122"/>
                <a:ea typeface="微软雅黑" panose="020B0503020204020204" pitchFamily="34" charset="-122"/>
              </a:rPr>
              <a:t>在传播情感的同时，也要营销情感，增强用户的参与感。营销时，营销人员可以通过讲述故事、塑造角色和情节，将产品或品牌与情感联系起来，还可以鼓励用户分享与品牌相关的故事、体验和情感需求，加强情感交流，激发共鸣。同时，为扩大情感营销的影响力，还可以在多个平台开展相关活动，如采取提问、抽奖等方式引导用户评论、转发，也可以发布与情感主题相关的互动话题，如“分享一件让你觉得感动至今的事情”。</a:t>
            </a:r>
            <a:endParaRPr sz="2000" dirty="0">
              <a:latin typeface="微软雅黑" panose="020B0503020204020204" pitchFamily="34" charset="-122"/>
              <a:ea typeface="微软雅黑" panose="020B0503020204020204" pitchFamily="34" charset="-122"/>
            </a:endParaRPr>
          </a:p>
        </p:txBody>
      </p:sp>
      <p:grpSp>
        <p:nvGrpSpPr>
          <p:cNvPr id="8" name="组合 20"/>
          <p:cNvGrpSpPr/>
          <p:nvPr/>
        </p:nvGrpSpPr>
        <p:grpSpPr bwMode="auto">
          <a:xfrm>
            <a:off x="-2540" y="6176584"/>
            <a:ext cx="12258675" cy="215900"/>
            <a:chOff x="-2540" y="3525964"/>
            <a:chExt cx="12258200" cy="216024"/>
          </a:xfrm>
        </p:grpSpPr>
        <p:sp>
          <p:nvSpPr>
            <p:cNvPr id="10" name="矩形 21"/>
            <p:cNvSpPr>
              <a:spLocks noChangeArrowheads="1"/>
            </p:cNvSpPr>
            <p:nvPr/>
          </p:nvSpPr>
          <p:spPr bwMode="auto">
            <a:xfrm>
              <a:off x="11324" y="3618736"/>
              <a:ext cx="12180676" cy="45719"/>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1" name="矩形 22"/>
            <p:cNvSpPr>
              <a:spLocks noChangeArrowheads="1"/>
            </p:cNvSpPr>
            <p:nvPr/>
          </p:nvSpPr>
          <p:spPr bwMode="auto">
            <a:xfrm>
              <a:off x="-2540" y="3525964"/>
              <a:ext cx="75906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2" name="矩形 23"/>
            <p:cNvSpPr>
              <a:spLocks noChangeArrowheads="1"/>
            </p:cNvSpPr>
            <p:nvPr/>
          </p:nvSpPr>
          <p:spPr bwMode="auto">
            <a:xfrm>
              <a:off x="1205484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5" name="矩形 24"/>
            <p:cNvSpPr>
              <a:spLocks noChangeArrowheads="1"/>
            </p:cNvSpPr>
            <p:nvPr/>
          </p:nvSpPr>
          <p:spPr bwMode="auto">
            <a:xfrm>
              <a:off x="11748628"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6" name="矩形 25"/>
            <p:cNvSpPr>
              <a:spLocks noChangeArrowheads="1"/>
            </p:cNvSpPr>
            <p:nvPr/>
          </p:nvSpPr>
          <p:spPr bwMode="auto">
            <a:xfrm>
              <a:off x="11424592"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7" name="矩形 26"/>
            <p:cNvSpPr>
              <a:spLocks noChangeArrowheads="1"/>
            </p:cNvSpPr>
            <p:nvPr/>
          </p:nvSpPr>
          <p:spPr bwMode="auto">
            <a:xfrm>
              <a:off x="1111838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8" name="矩形 27"/>
            <p:cNvSpPr>
              <a:spLocks noChangeArrowheads="1"/>
            </p:cNvSpPr>
            <p:nvPr/>
          </p:nvSpPr>
          <p:spPr bwMode="auto">
            <a:xfrm>
              <a:off x="1710760" y="3573016"/>
              <a:ext cx="8088560" cy="108012"/>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grpSp>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5</a:t>
            </a:r>
            <a:r>
              <a:rPr dirty="0"/>
              <a:t>.</a:t>
            </a:r>
            <a:r>
              <a:rPr lang="en-US" dirty="0"/>
              <a:t>2  </a:t>
            </a:r>
            <a:r>
              <a:rPr dirty="0"/>
              <a:t>开展情感营销</a:t>
            </a:r>
            <a:endParaRPr dirty="0"/>
          </a:p>
        </p:txBody>
      </p: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7324" y="572625"/>
            <a:ext cx="3007292" cy="662379"/>
          </a:xfrm>
          <a:prstGeom prst="rect">
            <a:avLst/>
          </a:prstGeom>
        </p:spPr>
        <p:txBody>
          <a:bodyPr lIns="121889" tIns="60944" rIns="121889"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3200" b="1" dirty="0">
                <a:solidFill>
                  <a:schemeClr val="accent1"/>
                </a:solidFill>
                <a:latin typeface="微软雅黑" panose="020B0503020204020204" pitchFamily="34" charset="-122"/>
                <a:ea typeface="微软雅黑" panose="020B0503020204020204" pitchFamily="34" charset="-122"/>
              </a:rPr>
              <a:t>目录</a:t>
            </a:r>
            <a:r>
              <a:rPr lang="en-US" altLang="zh-CN" sz="3200"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6611" y="1412776"/>
            <a:ext cx="1019611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0606870" y="654443"/>
            <a:ext cx="575856"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37" name="组合 36"/>
          <p:cNvGrpSpPr/>
          <p:nvPr/>
        </p:nvGrpSpPr>
        <p:grpSpPr>
          <a:xfrm>
            <a:off x="8879303" y="654968"/>
            <a:ext cx="575856"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0" name="组合 39"/>
          <p:cNvGrpSpPr/>
          <p:nvPr/>
        </p:nvGrpSpPr>
        <p:grpSpPr>
          <a:xfrm>
            <a:off x="9743087" y="654443"/>
            <a:ext cx="576902"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4" name="组合 43"/>
          <p:cNvGrpSpPr/>
          <p:nvPr/>
        </p:nvGrpSpPr>
        <p:grpSpPr>
          <a:xfrm>
            <a:off x="7151737" y="654443"/>
            <a:ext cx="576902"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77" name="组合 76"/>
          <p:cNvGrpSpPr/>
          <p:nvPr/>
        </p:nvGrpSpPr>
        <p:grpSpPr>
          <a:xfrm>
            <a:off x="8015520" y="654443"/>
            <a:ext cx="576902"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82" tIns="17141" rIns="34282" bIns="17141" anchor="ctr"/>
            <a:lstStyle/>
            <a:p>
              <a:endParaRPr lang="en-US">
                <a:latin typeface="Roboto Light"/>
              </a:endParaRPr>
            </a:p>
          </p:txBody>
        </p:sp>
      </p:grpSp>
      <p:sp>
        <p:nvSpPr>
          <p:cNvPr id="80" name="平行四边形 79"/>
          <p:cNvSpPr/>
          <p:nvPr>
            <p:custDataLst>
              <p:tags r:id="rId1"/>
            </p:custDataLst>
          </p:nvPr>
        </p:nvSpPr>
        <p:spPr>
          <a:xfrm>
            <a:off x="8150860" y="3261995"/>
            <a:ext cx="2983230" cy="612775"/>
          </a:xfrm>
          <a:prstGeom prst="parallelogram">
            <a:avLst>
              <a:gd name="adj" fmla="val 48207"/>
            </a:avLst>
          </a:prstGeom>
          <a:solidFill>
            <a:srgbClr val="005DA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endParaRPr lang="zh-CN" altLang="en-US" sz="2100" b="1">
              <a:solidFill>
                <a:schemeClr val="tx1">
                  <a:lumMod val="75000"/>
                  <a:lumOff val="25000"/>
                </a:schemeClr>
              </a:solidFill>
            </a:endParaRPr>
          </a:p>
        </p:txBody>
      </p:sp>
      <p:grpSp>
        <p:nvGrpSpPr>
          <p:cNvPr id="81" name="组合 80"/>
          <p:cNvGrpSpPr/>
          <p:nvPr>
            <p:custDataLst>
              <p:tags r:id="rId2"/>
            </p:custDataLst>
          </p:nvPr>
        </p:nvGrpSpPr>
        <p:grpSpPr>
          <a:xfrm rot="0">
            <a:off x="1771650" y="2348865"/>
            <a:ext cx="1191895" cy="660400"/>
            <a:chOff x="2215144" y="927951"/>
            <a:chExt cx="1244730" cy="908065"/>
          </a:xfrm>
        </p:grpSpPr>
        <p:sp>
          <p:nvSpPr>
            <p:cNvPr id="82" name="平行四边形 81"/>
            <p:cNvSpPr/>
            <p:nvPr>
              <p:custDataLst>
                <p:tags r:id="rId3"/>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3" name="文本框 9"/>
            <p:cNvSpPr txBox="1"/>
            <p:nvPr>
              <p:custDataLst>
                <p:tags r:id="rId4"/>
              </p:custDataLst>
            </p:nvPr>
          </p:nvSpPr>
          <p:spPr>
            <a:xfrm>
              <a:off x="2393075" y="927951"/>
              <a:ext cx="1066799" cy="908065"/>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3.1</a:t>
              </a:r>
              <a:endParaRPr lang="zh-CN" altLang="en-US" sz="3700" dirty="0">
                <a:solidFill>
                  <a:schemeClr val="bg1"/>
                </a:solidFill>
                <a:latin typeface="Impact" panose="020B0806030902050204" pitchFamily="34" charset="0"/>
              </a:endParaRPr>
            </a:p>
          </p:txBody>
        </p:sp>
      </p:grpSp>
      <p:sp>
        <p:nvSpPr>
          <p:cNvPr id="96" name="矩形 95"/>
          <p:cNvSpPr/>
          <p:nvPr>
            <p:custDataLst>
              <p:tags r:id="rId5"/>
            </p:custDataLst>
          </p:nvPr>
        </p:nvSpPr>
        <p:spPr>
          <a:xfrm>
            <a:off x="3267075" y="2486025"/>
            <a:ext cx="1994535" cy="436245"/>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 口碑营销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nvGrpSpPr>
          <p:cNvPr id="8" name="组合 7"/>
          <p:cNvGrpSpPr/>
          <p:nvPr>
            <p:custDataLst>
              <p:tags r:id="rId6"/>
            </p:custDataLst>
          </p:nvPr>
        </p:nvGrpSpPr>
        <p:grpSpPr>
          <a:xfrm rot="0">
            <a:off x="1771650" y="3225800"/>
            <a:ext cx="3956050" cy="672465"/>
            <a:chOff x="3212" y="4633"/>
            <a:chExt cx="6230" cy="1059"/>
          </a:xfrm>
        </p:grpSpPr>
        <p:grpSp>
          <p:nvGrpSpPr>
            <p:cNvPr id="84" name="组合 83"/>
            <p:cNvGrpSpPr/>
            <p:nvPr>
              <p:custDataLst>
                <p:tags r:id="rId7"/>
              </p:custDataLst>
            </p:nvPr>
          </p:nvGrpSpPr>
          <p:grpSpPr>
            <a:xfrm>
              <a:off x="3212" y="4633"/>
              <a:ext cx="1877" cy="1059"/>
              <a:chOff x="2215144" y="1952311"/>
              <a:chExt cx="1244730" cy="924318"/>
            </a:xfrm>
          </p:grpSpPr>
          <p:sp>
            <p:nvSpPr>
              <p:cNvPr id="85" name="平行四边形 84"/>
              <p:cNvSpPr/>
              <p:nvPr>
                <p:custDataLst>
                  <p:tags r:id="rId8"/>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6" name="文本框 10"/>
              <p:cNvSpPr txBox="1"/>
              <p:nvPr>
                <p:custDataLst>
                  <p:tags r:id="rId9"/>
                </p:custDataLst>
              </p:nvPr>
            </p:nvSpPr>
            <p:spPr>
              <a:xfrm>
                <a:off x="2393075" y="1952311"/>
                <a:ext cx="1066799" cy="908069"/>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3.2</a:t>
                </a:r>
                <a:endParaRPr lang="zh-CN" altLang="en-US" sz="3700" dirty="0">
                  <a:solidFill>
                    <a:schemeClr val="bg1"/>
                  </a:solidFill>
                  <a:latin typeface="Impact" panose="020B0806030902050204" pitchFamily="34" charset="0"/>
                </a:endParaRPr>
              </a:p>
            </p:txBody>
          </p:sp>
        </p:grpSp>
        <p:sp>
          <p:nvSpPr>
            <p:cNvPr id="97" name="矩形 96"/>
            <p:cNvSpPr/>
            <p:nvPr>
              <p:custDataLst>
                <p:tags r:id="rId10"/>
              </p:custDataLst>
            </p:nvPr>
          </p:nvSpPr>
          <p:spPr>
            <a:xfrm>
              <a:off x="5567" y="4883"/>
              <a:ext cx="3875" cy="687"/>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事件营销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11"/>
            </p:custDataLst>
          </p:nvPr>
        </p:nvGrpSpPr>
        <p:grpSpPr>
          <a:xfrm rot="0">
            <a:off x="1771650" y="4161790"/>
            <a:ext cx="3706495" cy="661670"/>
            <a:chOff x="3212" y="6107"/>
            <a:chExt cx="5837" cy="1042"/>
          </a:xfrm>
        </p:grpSpPr>
        <p:grpSp>
          <p:nvGrpSpPr>
            <p:cNvPr id="87" name="组合 86"/>
            <p:cNvGrpSpPr/>
            <p:nvPr>
              <p:custDataLst>
                <p:tags r:id="rId12"/>
              </p:custDataLst>
            </p:nvPr>
          </p:nvGrpSpPr>
          <p:grpSpPr>
            <a:xfrm rot="0">
              <a:off x="3212" y="6107"/>
              <a:ext cx="1877" cy="1042"/>
              <a:chOff x="2215144" y="3018134"/>
              <a:chExt cx="1244730" cy="909499"/>
            </a:xfrm>
          </p:grpSpPr>
          <p:sp>
            <p:nvSpPr>
              <p:cNvPr id="88" name="平行四边形 87"/>
              <p:cNvSpPr/>
              <p:nvPr>
                <p:custDataLst>
                  <p:tags r:id="rId13"/>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9" name="文本框 11"/>
              <p:cNvSpPr txBox="1"/>
              <p:nvPr>
                <p:custDataLst>
                  <p:tags r:id="rId14"/>
                </p:custDataLst>
              </p:nvPr>
            </p:nvSpPr>
            <p:spPr>
              <a:xfrm>
                <a:off x="2393075" y="3018134"/>
                <a:ext cx="1066799" cy="907753"/>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3.3</a:t>
                </a:r>
                <a:endParaRPr lang="zh-CN" altLang="en-US" sz="3700" dirty="0">
                  <a:solidFill>
                    <a:schemeClr val="bg1"/>
                  </a:solidFill>
                  <a:latin typeface="Impact" panose="020B0806030902050204" pitchFamily="34" charset="0"/>
                </a:endParaRPr>
              </a:p>
            </p:txBody>
          </p:sp>
        </p:grpSp>
        <p:sp>
          <p:nvSpPr>
            <p:cNvPr id="98" name="矩形 97"/>
            <p:cNvSpPr/>
            <p:nvPr>
              <p:custDataLst>
                <p:tags r:id="rId15"/>
              </p:custDataLst>
            </p:nvPr>
          </p:nvSpPr>
          <p:spPr>
            <a:xfrm>
              <a:off x="5567" y="6339"/>
              <a:ext cx="3482" cy="687"/>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饥饿营销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2" name="组合 1"/>
          <p:cNvGrpSpPr/>
          <p:nvPr>
            <p:custDataLst>
              <p:tags r:id="rId16"/>
            </p:custDataLst>
          </p:nvPr>
        </p:nvGrpSpPr>
        <p:grpSpPr>
          <a:xfrm rot="0">
            <a:off x="1771650" y="5120640"/>
            <a:ext cx="3956685" cy="661670"/>
            <a:chOff x="3212" y="7617"/>
            <a:chExt cx="6231" cy="1042"/>
          </a:xfrm>
        </p:grpSpPr>
        <p:grpSp>
          <p:nvGrpSpPr>
            <p:cNvPr id="4" name="组合 3"/>
            <p:cNvGrpSpPr/>
            <p:nvPr>
              <p:custDataLst>
                <p:tags r:id="rId17"/>
              </p:custDataLst>
            </p:nvPr>
          </p:nvGrpSpPr>
          <p:grpSpPr>
            <a:xfrm rot="0">
              <a:off x="3212" y="7617"/>
              <a:ext cx="1877" cy="1042"/>
              <a:chOff x="2215144" y="3018134"/>
              <a:chExt cx="1244730" cy="909499"/>
            </a:xfrm>
          </p:grpSpPr>
          <p:sp>
            <p:nvSpPr>
              <p:cNvPr id="5" name="平行四边形 4"/>
              <p:cNvSpPr/>
              <p:nvPr>
                <p:custDataLst>
                  <p:tags r:id="rId18"/>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6" name="文本框 11"/>
              <p:cNvSpPr txBox="1"/>
              <p:nvPr>
                <p:custDataLst>
                  <p:tags r:id="rId19"/>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3.4</a:t>
                </a:r>
                <a:endParaRPr lang="zh-CN" altLang="en-US" sz="3700" dirty="0">
                  <a:solidFill>
                    <a:schemeClr val="bg1"/>
                  </a:solidFill>
                  <a:latin typeface="Impact" panose="020B0806030902050204" pitchFamily="34" charset="0"/>
                </a:endParaRPr>
              </a:p>
            </p:txBody>
          </p:sp>
        </p:grpSp>
        <p:sp>
          <p:nvSpPr>
            <p:cNvPr id="7" name="矩形 6"/>
            <p:cNvSpPr/>
            <p:nvPr>
              <p:custDataLst>
                <p:tags r:id="rId20"/>
              </p:custDataLst>
            </p:nvPr>
          </p:nvSpPr>
          <p:spPr>
            <a:xfrm>
              <a:off x="5567" y="7795"/>
              <a:ext cx="3876" cy="687"/>
            </a:xfrm>
            <a:prstGeom prst="rect">
              <a:avLst/>
            </a:prstGeom>
            <a:ln w="15875">
              <a:noFill/>
            </a:ln>
          </p:spPr>
          <p:txBody>
            <a:bodyPr wrap="square" lIns="68564" tIns="34282" rIns="68564" bIns="34282">
              <a:spAutoFit/>
            </a:bodyPr>
            <a:p>
              <a:r>
                <a:rPr lang="zh-CN" altLang="en-US" sz="2400" dirty="0">
                  <a:solidFill>
                    <a:schemeClr val="tx1"/>
                  </a:solidFill>
                  <a:latin typeface="微软雅黑" panose="020B0503020204020204" pitchFamily="34" charset="-122"/>
                  <a:ea typeface="微软雅黑" panose="020B0503020204020204" pitchFamily="34" charset="-122"/>
                </a:rPr>
                <a:t>IP 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21"/>
            </p:custDataLst>
          </p:nvPr>
        </p:nvGrpSpPr>
        <p:grpSpPr>
          <a:xfrm rot="0">
            <a:off x="6942455" y="2301240"/>
            <a:ext cx="1191895" cy="660400"/>
            <a:chOff x="2215144" y="927951"/>
            <a:chExt cx="1244730" cy="908065"/>
          </a:xfrm>
        </p:grpSpPr>
        <p:sp>
          <p:nvSpPr>
            <p:cNvPr id="11" name="平行四边形 10"/>
            <p:cNvSpPr/>
            <p:nvPr>
              <p:custDataLst>
                <p:tags r:id="rId22"/>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12" name="文本框 9"/>
            <p:cNvSpPr txBox="1"/>
            <p:nvPr>
              <p:custDataLst>
                <p:tags r:id="rId23"/>
              </p:custDataLst>
            </p:nvPr>
          </p:nvSpPr>
          <p:spPr>
            <a:xfrm>
              <a:off x="2393075" y="927951"/>
              <a:ext cx="1066799" cy="908065"/>
            </a:xfrm>
            <a:prstGeom prst="rect">
              <a:avLst/>
            </a:prstGeom>
            <a:noFill/>
          </p:spPr>
          <p:txBody>
            <a:bodyPr wrap="square" rtlCol="0">
              <a:spAutoFit/>
            </a:bodyPr>
            <a:p>
              <a:r>
                <a:rPr lang="en-US" altLang="zh-CN" sz="3700" dirty="0">
                  <a:solidFill>
                    <a:schemeClr val="bg1"/>
                  </a:solidFill>
                  <a:latin typeface="Impact" panose="020B0806030902050204" pitchFamily="34" charset="0"/>
                </a:rPr>
                <a:t>3.5</a:t>
              </a:r>
              <a:endParaRPr lang="zh-CN" altLang="en-US" sz="3700" dirty="0">
                <a:solidFill>
                  <a:schemeClr val="bg1"/>
                </a:solidFill>
                <a:latin typeface="Impact" panose="020B0806030902050204" pitchFamily="34" charset="0"/>
              </a:endParaRPr>
            </a:p>
          </p:txBody>
        </p:sp>
      </p:grpSp>
      <p:sp>
        <p:nvSpPr>
          <p:cNvPr id="13" name="矩形 12"/>
          <p:cNvSpPr/>
          <p:nvPr>
            <p:custDataLst>
              <p:tags r:id="rId24"/>
            </p:custDataLst>
          </p:nvPr>
        </p:nvSpPr>
        <p:spPr>
          <a:xfrm>
            <a:off x="8437880" y="2438400"/>
            <a:ext cx="1994535" cy="436245"/>
          </a:xfrm>
          <a:prstGeom prst="rect">
            <a:avLst/>
          </a:prstGeom>
          <a:ln w="15875">
            <a:noFill/>
          </a:ln>
        </p:spPr>
        <p:txBody>
          <a:bodyPr wrap="square" lIns="68564" tIns="34282" rIns="68564" bIns="34282">
            <a:spAutoFit/>
          </a:bodyPr>
          <a:p>
            <a:r>
              <a:rPr lang="zh-CN" altLang="en-US" sz="2400" dirty="0">
                <a:solidFill>
                  <a:schemeClr val="tx1"/>
                </a:solidFill>
                <a:latin typeface="微软雅黑" panose="020B0503020204020204" pitchFamily="34" charset="-122"/>
                <a:ea typeface="微软雅黑" panose="020B0503020204020204" pitchFamily="34" charset="-122"/>
              </a:rPr>
              <a:t> 情感营销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nvGrpSpPr>
          <p:cNvPr id="14" name="组合 13"/>
          <p:cNvGrpSpPr/>
          <p:nvPr>
            <p:custDataLst>
              <p:tags r:id="rId25"/>
            </p:custDataLst>
          </p:nvPr>
        </p:nvGrpSpPr>
        <p:grpSpPr>
          <a:xfrm rot="0">
            <a:off x="6942455" y="3178175"/>
            <a:ext cx="3956050" cy="672465"/>
            <a:chOff x="3212" y="4633"/>
            <a:chExt cx="6230" cy="1059"/>
          </a:xfrm>
        </p:grpSpPr>
        <p:grpSp>
          <p:nvGrpSpPr>
            <p:cNvPr id="16" name="组合 15"/>
            <p:cNvGrpSpPr/>
            <p:nvPr>
              <p:custDataLst>
                <p:tags r:id="rId26"/>
              </p:custDataLst>
            </p:nvPr>
          </p:nvGrpSpPr>
          <p:grpSpPr>
            <a:xfrm>
              <a:off x="3212" y="4633"/>
              <a:ext cx="1877" cy="1059"/>
              <a:chOff x="2215144" y="1952311"/>
              <a:chExt cx="1244730" cy="924318"/>
            </a:xfrm>
          </p:grpSpPr>
          <p:sp>
            <p:nvSpPr>
              <p:cNvPr id="17" name="平行四边形 16"/>
              <p:cNvSpPr/>
              <p:nvPr>
                <p:custDataLst>
                  <p:tags r:id="rId27"/>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18" name="文本框 10"/>
              <p:cNvSpPr txBox="1"/>
              <p:nvPr>
                <p:custDataLst>
                  <p:tags r:id="rId28"/>
                </p:custDataLst>
              </p:nvPr>
            </p:nvSpPr>
            <p:spPr>
              <a:xfrm>
                <a:off x="2393075" y="1952311"/>
                <a:ext cx="1066799" cy="908069"/>
              </a:xfrm>
              <a:prstGeom prst="rect">
                <a:avLst/>
              </a:prstGeom>
              <a:noFill/>
            </p:spPr>
            <p:txBody>
              <a:bodyPr wrap="square" rtlCol="0">
                <a:spAutoFit/>
              </a:bodyPr>
              <a:p>
                <a:r>
                  <a:rPr lang="en-US" altLang="zh-CN" sz="3700" dirty="0">
                    <a:solidFill>
                      <a:schemeClr val="bg1"/>
                    </a:solidFill>
                    <a:latin typeface="Impact" panose="020B0806030902050204" pitchFamily="34" charset="0"/>
                  </a:rPr>
                  <a:t>3.6</a:t>
                </a:r>
                <a:endParaRPr lang="zh-CN" altLang="en-US" sz="3700" dirty="0">
                  <a:solidFill>
                    <a:schemeClr val="bg1"/>
                  </a:solidFill>
                  <a:latin typeface="Impact" panose="020B0806030902050204" pitchFamily="34" charset="0"/>
                </a:endParaRPr>
              </a:p>
            </p:txBody>
          </p:sp>
        </p:grpSp>
        <p:sp>
          <p:nvSpPr>
            <p:cNvPr id="19" name="矩形 18"/>
            <p:cNvSpPr/>
            <p:nvPr>
              <p:custDataLst>
                <p:tags r:id="rId29"/>
              </p:custDataLst>
            </p:nvPr>
          </p:nvSpPr>
          <p:spPr>
            <a:xfrm>
              <a:off x="5567" y="4883"/>
              <a:ext cx="3875" cy="687"/>
            </a:xfrm>
            <a:prstGeom prst="rect">
              <a:avLst/>
            </a:prstGeom>
            <a:ln w="15875">
              <a:noFill/>
            </a:ln>
          </p:spPr>
          <p:txBody>
            <a:bodyPr wrap="square" lIns="68564" tIns="34282" rIns="68564" bIns="34282">
              <a:spAutoFit/>
            </a:bodyPr>
            <a:p>
              <a:r>
                <a:rPr lang="zh-CN" altLang="en-US" sz="2400" dirty="0">
                  <a:solidFill>
                    <a:schemeClr val="bg1"/>
                  </a:solidFill>
                  <a:latin typeface="微软雅黑" panose="020B0503020204020204" pitchFamily="34" charset="-122"/>
                  <a:ea typeface="微软雅黑" panose="020B0503020204020204" pitchFamily="34" charset="-122"/>
                </a:rPr>
                <a:t> 跨界营销</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custDataLst>
              <p:tags r:id="rId30"/>
            </p:custDataLst>
          </p:nvPr>
        </p:nvGrpSpPr>
        <p:grpSpPr>
          <a:xfrm rot="0">
            <a:off x="6942455" y="4114165"/>
            <a:ext cx="3706495" cy="661670"/>
            <a:chOff x="3212" y="6107"/>
            <a:chExt cx="5837" cy="1042"/>
          </a:xfrm>
        </p:grpSpPr>
        <p:grpSp>
          <p:nvGrpSpPr>
            <p:cNvPr id="21" name="组合 20"/>
            <p:cNvGrpSpPr/>
            <p:nvPr>
              <p:custDataLst>
                <p:tags r:id="rId31"/>
              </p:custDataLst>
            </p:nvPr>
          </p:nvGrpSpPr>
          <p:grpSpPr>
            <a:xfrm rot="0">
              <a:off x="3212" y="6107"/>
              <a:ext cx="1877" cy="1042"/>
              <a:chOff x="2215144" y="3018134"/>
              <a:chExt cx="1244730" cy="909499"/>
            </a:xfrm>
          </p:grpSpPr>
          <p:sp>
            <p:nvSpPr>
              <p:cNvPr id="22" name="平行四边形 21"/>
              <p:cNvSpPr/>
              <p:nvPr>
                <p:custDataLst>
                  <p:tags r:id="rId32"/>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23" name="文本框 11"/>
              <p:cNvSpPr txBox="1"/>
              <p:nvPr>
                <p:custDataLst>
                  <p:tags r:id="rId33"/>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3.7</a:t>
                </a:r>
                <a:endParaRPr lang="zh-CN" altLang="en-US" sz="3700" dirty="0">
                  <a:solidFill>
                    <a:schemeClr val="bg1"/>
                  </a:solidFill>
                  <a:latin typeface="Impact" panose="020B0806030902050204" pitchFamily="34" charset="0"/>
                </a:endParaRPr>
              </a:p>
            </p:txBody>
          </p:sp>
        </p:grpSp>
        <p:sp>
          <p:nvSpPr>
            <p:cNvPr id="24" name="矩形 23"/>
            <p:cNvSpPr/>
            <p:nvPr>
              <p:custDataLst>
                <p:tags r:id="rId34"/>
              </p:custDataLst>
            </p:nvPr>
          </p:nvSpPr>
          <p:spPr>
            <a:xfrm>
              <a:off x="5567" y="6339"/>
              <a:ext cx="3482" cy="687"/>
            </a:xfrm>
            <a:prstGeom prst="rect">
              <a:avLst/>
            </a:prstGeom>
            <a:ln w="15875">
              <a:noFill/>
            </a:ln>
          </p:spPr>
          <p:txBody>
            <a:bodyPr wrap="square" lIns="68564" tIns="34282" rIns="68564" bIns="34282">
              <a:spAutoFit/>
            </a:bodyPr>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借势营销</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custDataLst>
              <p:tags r:id="rId35"/>
            </p:custDataLst>
          </p:nvPr>
        </p:nvGrpSpPr>
        <p:grpSpPr>
          <a:xfrm rot="0">
            <a:off x="6942455" y="5073015"/>
            <a:ext cx="3956685" cy="661670"/>
            <a:chOff x="3212" y="7617"/>
            <a:chExt cx="6231" cy="1042"/>
          </a:xfrm>
        </p:grpSpPr>
        <p:grpSp>
          <p:nvGrpSpPr>
            <p:cNvPr id="26" name="组合 25"/>
            <p:cNvGrpSpPr/>
            <p:nvPr>
              <p:custDataLst>
                <p:tags r:id="rId36"/>
              </p:custDataLst>
            </p:nvPr>
          </p:nvGrpSpPr>
          <p:grpSpPr>
            <a:xfrm rot="0">
              <a:off x="3212" y="7617"/>
              <a:ext cx="1877" cy="1042"/>
              <a:chOff x="2215144" y="3018134"/>
              <a:chExt cx="1244730" cy="909499"/>
            </a:xfrm>
          </p:grpSpPr>
          <p:sp>
            <p:nvSpPr>
              <p:cNvPr id="27" name="平行四边形 26"/>
              <p:cNvSpPr/>
              <p:nvPr>
                <p:custDataLst>
                  <p:tags r:id="rId37"/>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28" name="文本框 11"/>
              <p:cNvSpPr txBox="1"/>
              <p:nvPr>
                <p:custDataLst>
                  <p:tags r:id="rId38"/>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3.8</a:t>
                </a:r>
                <a:endParaRPr lang="zh-CN" altLang="en-US" sz="3700" dirty="0">
                  <a:solidFill>
                    <a:schemeClr val="bg1"/>
                  </a:solidFill>
                  <a:latin typeface="Impact" panose="020B0806030902050204" pitchFamily="34" charset="0"/>
                </a:endParaRPr>
              </a:p>
            </p:txBody>
          </p:sp>
        </p:grpSp>
        <p:sp>
          <p:nvSpPr>
            <p:cNvPr id="29" name="矩形 28"/>
            <p:cNvSpPr/>
            <p:nvPr>
              <p:custDataLst>
                <p:tags r:id="rId39"/>
              </p:custDataLst>
            </p:nvPr>
          </p:nvSpPr>
          <p:spPr>
            <a:xfrm>
              <a:off x="5567" y="7795"/>
              <a:ext cx="3876" cy="687"/>
            </a:xfrm>
            <a:prstGeom prst="rect">
              <a:avLst/>
            </a:prstGeom>
            <a:ln w="15875">
              <a:noFill/>
            </a:ln>
          </p:spPr>
          <p:txBody>
            <a:bodyPr wrap="square" lIns="68564" tIns="34282" rIns="68564" bIns="34282">
              <a:spAutoFit/>
            </a:bodyPr>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课堂实训</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6</a:t>
            </a:r>
            <a:r>
              <a:rPr dirty="0"/>
              <a:t>.</a:t>
            </a:r>
            <a:r>
              <a:rPr lang="en-US" dirty="0"/>
              <a:t>1  </a:t>
            </a:r>
            <a:r>
              <a:rPr dirty="0"/>
              <a:t>认识跨界营销</a:t>
            </a:r>
            <a:endParaRPr dirty="0"/>
          </a:p>
        </p:txBody>
      </p:sp>
      <p:sp>
        <p:nvSpPr>
          <p:cNvPr id="14" name="矩形 13"/>
          <p:cNvSpPr/>
          <p:nvPr/>
        </p:nvSpPr>
        <p:spPr>
          <a:xfrm>
            <a:off x="1045845" y="1305560"/>
            <a:ext cx="3312160"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1．跨界营销的兴起原因</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54735" y="2269490"/>
            <a:ext cx="10034905" cy="891540"/>
          </a:xfrm>
          <a:prstGeom prst="rect">
            <a:avLst/>
          </a:prstGeom>
          <a:noFill/>
        </p:spPr>
        <p:txBody>
          <a:bodyPr wrap="square" rtlCol="0">
            <a:spAutoFit/>
          </a:bodyPr>
          <a:p>
            <a:pPr indent="457200" algn="just">
              <a:lnSpc>
                <a:spcPct val="130000"/>
              </a:lnSpc>
            </a:pPr>
            <a:r>
              <a:rPr sz="2000" dirty="0">
                <a:latin typeface="微软雅黑" panose="020B0503020204020204" pitchFamily="34" charset="-122"/>
                <a:ea typeface="微软雅黑" panose="020B0503020204020204" pitchFamily="34" charset="-122"/>
              </a:rPr>
              <a:t>跨界现象的发生在于：一个文化符号无法诠释一种生活方式或再现一种综合消费体验，而几种文化符号联合就可以更好地诠释和再现它们。</a:t>
            </a:r>
            <a:endParaRPr sz="2000" dirty="0">
              <a:latin typeface="微软雅黑" panose="020B0503020204020204" pitchFamily="34" charset="-122"/>
              <a:ea typeface="微软雅黑" panose="020B0503020204020204" pitchFamily="34" charset="-122"/>
            </a:endParaRPr>
          </a:p>
        </p:txBody>
      </p:sp>
      <p:grpSp>
        <p:nvGrpSpPr>
          <p:cNvPr id="3" name="组合 2"/>
          <p:cNvGrpSpPr/>
          <p:nvPr>
            <p:custDataLst>
              <p:tags r:id="rId1"/>
            </p:custDataLst>
          </p:nvPr>
        </p:nvGrpSpPr>
        <p:grpSpPr>
          <a:xfrm>
            <a:off x="1980565" y="3750945"/>
            <a:ext cx="8930005" cy="2332990"/>
            <a:chOff x="3685" y="5821"/>
            <a:chExt cx="14063" cy="3674"/>
          </a:xfrm>
        </p:grpSpPr>
        <p:sp>
          <p:nvSpPr>
            <p:cNvPr id="1831" name="矩形 1830"/>
            <p:cNvSpPr/>
            <p:nvPr>
              <p:custDataLst>
                <p:tags r:id="rId2"/>
              </p:custDataLst>
            </p:nvPr>
          </p:nvSpPr>
          <p:spPr>
            <a:xfrm rot="885390">
              <a:off x="3690" y="5874"/>
              <a:ext cx="1119" cy="1065"/>
            </a:xfrm>
            <a:prstGeom prst="rect">
              <a:avLst/>
            </a:prstGeom>
            <a:noFill/>
            <a:ln w="19050">
              <a:solidFill>
                <a:srgbClr val="018BE9">
                  <a:lumMod val="20000"/>
                  <a:lumOff val="80000"/>
                </a:srgbClr>
              </a:solidFill>
            </a:ln>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a:solidFill>
                  <a:srgbClr val="FFFFFF"/>
                </a:solidFill>
              </a:endParaRPr>
            </a:p>
          </p:txBody>
        </p:sp>
        <p:sp>
          <p:nvSpPr>
            <p:cNvPr id="1832" name="矩形 1831"/>
            <p:cNvSpPr/>
            <p:nvPr>
              <p:custDataLst>
                <p:tags r:id="rId3"/>
              </p:custDataLst>
            </p:nvPr>
          </p:nvSpPr>
          <p:spPr>
            <a:xfrm>
              <a:off x="3685" y="5875"/>
              <a:ext cx="1119" cy="1065"/>
            </a:xfrm>
            <a:prstGeom prst="rect">
              <a:avLst/>
            </a:prstGeom>
            <a:solidFill>
              <a:srgbClr val="018BE9">
                <a:lumMod val="60000"/>
                <a:lumOff val="40000"/>
              </a:srgbClr>
            </a:solidFill>
          </p:spPr>
          <p:txBody>
            <a:bodyPr rot="0" spcFirstLastPara="0" vertOverflow="overflow" horzOverflow="overflow" vert="horz" wrap="square" lIns="0" tIns="0" rIns="0" bIns="0" numCol="1" spcCol="0" rtlCol="0" fromWordArt="0" anchor="ctr" anchorCtr="0" forceAA="0" compatLnSpc="1">
              <a:noAutofit/>
            </a:bodyPr>
            <a:p>
              <a:pPr algn="ctr">
                <a:lnSpc>
                  <a:spcPct val="130000"/>
                </a:lnSpc>
              </a:pPr>
              <a:endParaRPr lang="en-US" altLang="zh-CN" dirty="0">
                <a:solidFill>
                  <a:srgbClr val="FFFFFF"/>
                </a:solidFill>
                <a:latin typeface="Arial" panose="020B0604020202020204" pitchFamily="34" charset="0"/>
                <a:ea typeface="微软雅黑" panose="020B0503020204020204" pitchFamily="34" charset="-122"/>
                <a:cs typeface="+mn-ea"/>
              </a:endParaRPr>
            </a:p>
          </p:txBody>
        </p:sp>
        <p:sp>
          <p:nvSpPr>
            <p:cNvPr id="1833" name="文本框 1832"/>
            <p:cNvSpPr txBox="1"/>
            <p:nvPr>
              <p:custDataLst>
                <p:tags r:id="rId4"/>
              </p:custDataLst>
            </p:nvPr>
          </p:nvSpPr>
          <p:spPr>
            <a:xfrm>
              <a:off x="3824" y="6104"/>
              <a:ext cx="847" cy="606"/>
            </a:xfrm>
            <a:prstGeom prst="rect">
              <a:avLst/>
            </a:prstGeom>
            <a:noFill/>
          </p:spPr>
          <p:txBody>
            <a:bodyPr wrap="none" rtlCol="0">
              <a:normAutofit fontScale="67500"/>
            </a:bodyPr>
            <a:p>
              <a:r>
                <a:rPr lang="en-US" altLang="zh-CN" sz="2800" b="1" dirty="0">
                  <a:solidFill>
                    <a:srgbClr val="FFFFFF"/>
                  </a:solidFill>
                </a:rPr>
                <a:t>01</a:t>
              </a:r>
              <a:endParaRPr lang="zh-CN" altLang="en-US" sz="2800" b="1" dirty="0">
                <a:solidFill>
                  <a:srgbClr val="FFFFFF"/>
                </a:solidFill>
              </a:endParaRPr>
            </a:p>
          </p:txBody>
        </p:sp>
        <p:sp>
          <p:nvSpPr>
            <p:cNvPr id="1834" name="矩形 1"/>
            <p:cNvSpPr>
              <a:spLocks noChangeArrowheads="1"/>
            </p:cNvSpPr>
            <p:nvPr>
              <p:custDataLst>
                <p:tags r:id="rId5"/>
              </p:custDataLst>
            </p:nvPr>
          </p:nvSpPr>
          <p:spPr bwMode="auto">
            <a:xfrm>
              <a:off x="4994" y="5821"/>
              <a:ext cx="5488" cy="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lnSpcReduction="20000"/>
            </a:bodyPr>
            <a:p>
              <a:pPr>
                <a:lnSpc>
                  <a:spcPct val="120000"/>
                </a:lnSpc>
                <a:spcBef>
                  <a:spcPts val="0"/>
                </a:spcBef>
                <a:spcAft>
                  <a:spcPts val="0"/>
                </a:spcAft>
              </a:pPr>
              <a:r>
                <a:rPr lang="zh-CN" altLang="en-US" sz="2000" b="1" spc="150">
                  <a:solidFill>
                    <a:srgbClr val="7F7F7F">
                      <a:lumMod val="75000"/>
                    </a:srgb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产品功效和应用范围延伸</a:t>
              </a:r>
              <a:endParaRPr lang="zh-CN" altLang="en-US" sz="2000" b="1" spc="150">
                <a:solidFill>
                  <a:srgbClr val="7F7F7F">
                    <a:lumMod val="75000"/>
                  </a:srgb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1839" name="矩形 1838"/>
            <p:cNvSpPr/>
            <p:nvPr>
              <p:custDataLst>
                <p:tags r:id="rId6"/>
              </p:custDataLst>
            </p:nvPr>
          </p:nvSpPr>
          <p:spPr>
            <a:xfrm rot="885390">
              <a:off x="3690" y="7555"/>
              <a:ext cx="1119" cy="1065"/>
            </a:xfrm>
            <a:prstGeom prst="rect">
              <a:avLst/>
            </a:prstGeom>
            <a:noFill/>
            <a:ln w="19050">
              <a:solidFill>
                <a:srgbClr val="018BE9">
                  <a:lumMod val="20000"/>
                  <a:lumOff val="80000"/>
                </a:srgbClr>
              </a:solidFill>
            </a:ln>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a:solidFill>
                  <a:srgbClr val="FFFFFF"/>
                </a:solidFill>
              </a:endParaRPr>
            </a:p>
          </p:txBody>
        </p:sp>
        <p:sp>
          <p:nvSpPr>
            <p:cNvPr id="1840" name="矩形 1839"/>
            <p:cNvSpPr/>
            <p:nvPr>
              <p:custDataLst>
                <p:tags r:id="rId7"/>
              </p:custDataLst>
            </p:nvPr>
          </p:nvSpPr>
          <p:spPr>
            <a:xfrm>
              <a:off x="3685" y="7558"/>
              <a:ext cx="1119" cy="1065"/>
            </a:xfrm>
            <a:prstGeom prst="rect">
              <a:avLst/>
            </a:prstGeom>
            <a:solidFill>
              <a:srgbClr val="00B0F0">
                <a:lumMod val="60000"/>
                <a:lumOff val="40000"/>
              </a:srgbClr>
            </a:solidFill>
          </p:spPr>
          <p:txBody>
            <a:bodyPr rot="0" spcFirstLastPara="0" vertOverflow="overflow" horzOverflow="overflow" vert="horz" wrap="square" lIns="0" tIns="0" rIns="0" bIns="0" numCol="1" spcCol="0" rtlCol="0" fromWordArt="0" anchor="ctr" anchorCtr="0" forceAA="0" compatLnSpc="1">
              <a:noAutofit/>
            </a:bodyPr>
            <a:p>
              <a:pPr algn="ctr">
                <a:lnSpc>
                  <a:spcPct val="130000"/>
                </a:lnSpc>
              </a:pPr>
              <a:endParaRPr lang="en-US" altLang="zh-CN" dirty="0">
                <a:solidFill>
                  <a:srgbClr val="FFFFFF"/>
                </a:solidFill>
                <a:latin typeface="Arial" panose="020B0604020202020204" pitchFamily="34" charset="0"/>
                <a:ea typeface="微软雅黑" panose="020B0503020204020204" pitchFamily="34" charset="-122"/>
                <a:cs typeface="+mn-ea"/>
              </a:endParaRPr>
            </a:p>
          </p:txBody>
        </p:sp>
        <p:sp>
          <p:nvSpPr>
            <p:cNvPr id="1841" name="文本框 1840"/>
            <p:cNvSpPr txBox="1"/>
            <p:nvPr>
              <p:custDataLst>
                <p:tags r:id="rId8"/>
              </p:custDataLst>
            </p:nvPr>
          </p:nvSpPr>
          <p:spPr>
            <a:xfrm>
              <a:off x="3824" y="7786"/>
              <a:ext cx="847" cy="606"/>
            </a:xfrm>
            <a:prstGeom prst="rect">
              <a:avLst/>
            </a:prstGeom>
            <a:noFill/>
          </p:spPr>
          <p:txBody>
            <a:bodyPr wrap="none" rtlCol="0">
              <a:normAutofit fontScale="67500"/>
            </a:bodyPr>
            <a:p>
              <a:r>
                <a:rPr lang="en-US" altLang="zh-CN" sz="2800" b="1" dirty="0">
                  <a:solidFill>
                    <a:srgbClr val="FFFFFF"/>
                  </a:solidFill>
                </a:rPr>
                <a:t>03</a:t>
              </a:r>
              <a:endParaRPr lang="zh-CN" altLang="en-US" sz="2800" b="1" dirty="0">
                <a:solidFill>
                  <a:srgbClr val="FFFFFF"/>
                </a:solidFill>
              </a:endParaRPr>
            </a:p>
          </p:txBody>
        </p:sp>
        <p:sp>
          <p:nvSpPr>
            <p:cNvPr id="1842" name="矩形 1"/>
            <p:cNvSpPr>
              <a:spLocks noChangeArrowheads="1"/>
            </p:cNvSpPr>
            <p:nvPr>
              <p:custDataLst>
                <p:tags r:id="rId9"/>
              </p:custDataLst>
            </p:nvPr>
          </p:nvSpPr>
          <p:spPr bwMode="auto">
            <a:xfrm>
              <a:off x="4994" y="7502"/>
              <a:ext cx="3852" cy="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p>
              <a:pPr>
                <a:lnSpc>
                  <a:spcPct val="120000"/>
                </a:lnSpc>
                <a:spcBef>
                  <a:spcPts val="0"/>
                </a:spcBef>
                <a:spcAft>
                  <a:spcPts val="0"/>
                </a:spcAft>
              </a:pPr>
              <a:r>
                <a:rPr lang="zh-CN" altLang="en-US" sz="2000" b="1" spc="150">
                  <a:solidFill>
                    <a:srgbClr val="7F7F7F">
                      <a:lumMod val="75000"/>
                    </a:srgb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用户群体精准细分</a:t>
              </a:r>
              <a:endParaRPr lang="zh-CN" altLang="en-US" sz="2000" b="1" spc="150">
                <a:solidFill>
                  <a:srgbClr val="7F7F7F">
                    <a:lumMod val="75000"/>
                  </a:srgb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grpSp>
          <p:nvGrpSpPr>
            <p:cNvPr id="5" name="组合 4"/>
            <p:cNvGrpSpPr/>
            <p:nvPr/>
          </p:nvGrpSpPr>
          <p:grpSpPr>
            <a:xfrm rot="0">
              <a:off x="10926" y="6679"/>
              <a:ext cx="6822" cy="2817"/>
              <a:chOff x="8334" y="6122"/>
              <a:chExt cx="6822" cy="3522"/>
            </a:xfrm>
          </p:grpSpPr>
          <p:sp>
            <p:nvSpPr>
              <p:cNvPr id="1835" name="矩形 1834"/>
              <p:cNvSpPr/>
              <p:nvPr>
                <p:custDataLst>
                  <p:tags r:id="rId10"/>
                </p:custDataLst>
              </p:nvPr>
            </p:nvSpPr>
            <p:spPr>
              <a:xfrm rot="885390">
                <a:off x="8339" y="6189"/>
                <a:ext cx="1119" cy="1332"/>
              </a:xfrm>
              <a:prstGeom prst="rect">
                <a:avLst/>
              </a:prstGeom>
              <a:noFill/>
              <a:ln w="19050">
                <a:solidFill>
                  <a:srgbClr val="018BE9">
                    <a:lumMod val="20000"/>
                    <a:lumOff val="80000"/>
                  </a:srgbClr>
                </a:solidFill>
              </a:ln>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a:solidFill>
                    <a:srgbClr val="FFFFFF"/>
                  </a:solidFill>
                </a:endParaRPr>
              </a:p>
            </p:txBody>
          </p:sp>
          <p:sp>
            <p:nvSpPr>
              <p:cNvPr id="1836" name="矩形 1835"/>
              <p:cNvSpPr/>
              <p:nvPr>
                <p:custDataLst>
                  <p:tags r:id="rId11"/>
                </p:custDataLst>
              </p:nvPr>
            </p:nvSpPr>
            <p:spPr>
              <a:xfrm>
                <a:off x="8334" y="6190"/>
                <a:ext cx="1119" cy="1332"/>
              </a:xfrm>
              <a:prstGeom prst="rect">
                <a:avLst/>
              </a:prstGeom>
              <a:solidFill>
                <a:srgbClr val="25BADB">
                  <a:lumMod val="60000"/>
                  <a:lumOff val="40000"/>
                </a:srgbClr>
              </a:solidFill>
            </p:spPr>
            <p:txBody>
              <a:bodyPr rot="0" spcFirstLastPara="0" vertOverflow="overflow" horzOverflow="overflow" vert="horz" wrap="square" lIns="0" tIns="0" rIns="0" bIns="0" numCol="1" spcCol="0" rtlCol="0" fromWordArt="0" anchor="ctr" anchorCtr="0" forceAA="0" compatLnSpc="1">
                <a:noAutofit/>
              </a:bodyPr>
              <a:p>
                <a:pPr algn="ctr">
                  <a:lnSpc>
                    <a:spcPct val="130000"/>
                  </a:lnSpc>
                </a:pPr>
                <a:endParaRPr lang="en-US" altLang="zh-CN" dirty="0">
                  <a:solidFill>
                    <a:srgbClr val="FFFFFF"/>
                  </a:solidFill>
                  <a:latin typeface="Arial" panose="020B0604020202020204" pitchFamily="34" charset="0"/>
                  <a:ea typeface="微软雅黑" panose="020B0503020204020204" pitchFamily="34" charset="-122"/>
                  <a:cs typeface="+mn-ea"/>
                </a:endParaRPr>
              </a:p>
            </p:txBody>
          </p:sp>
          <p:sp>
            <p:nvSpPr>
              <p:cNvPr id="1837" name="文本框 1836"/>
              <p:cNvSpPr txBox="1"/>
              <p:nvPr>
                <p:custDataLst>
                  <p:tags r:id="rId12"/>
                </p:custDataLst>
              </p:nvPr>
            </p:nvSpPr>
            <p:spPr>
              <a:xfrm>
                <a:off x="8473" y="6477"/>
                <a:ext cx="847" cy="757"/>
              </a:xfrm>
              <a:prstGeom prst="rect">
                <a:avLst/>
              </a:prstGeom>
              <a:noFill/>
            </p:spPr>
            <p:txBody>
              <a:bodyPr wrap="none" rtlCol="0">
                <a:normAutofit fontScale="67500"/>
              </a:bodyPr>
              <a:p>
                <a:r>
                  <a:rPr lang="en-US" altLang="zh-CN" sz="2800" b="1" dirty="0">
                    <a:solidFill>
                      <a:srgbClr val="FFFFFF"/>
                    </a:solidFill>
                  </a:rPr>
                  <a:t>02</a:t>
                </a:r>
                <a:endParaRPr lang="zh-CN" altLang="en-US" sz="2800" b="1" dirty="0">
                  <a:solidFill>
                    <a:srgbClr val="FFFFFF"/>
                  </a:solidFill>
                </a:endParaRPr>
              </a:p>
            </p:txBody>
          </p:sp>
          <p:sp>
            <p:nvSpPr>
              <p:cNvPr id="1838" name="矩形 1"/>
              <p:cNvSpPr>
                <a:spLocks noChangeArrowheads="1"/>
              </p:cNvSpPr>
              <p:nvPr>
                <p:custDataLst>
                  <p:tags r:id="rId13"/>
                </p:custDataLst>
              </p:nvPr>
            </p:nvSpPr>
            <p:spPr bwMode="auto">
              <a:xfrm>
                <a:off x="9643" y="6122"/>
                <a:ext cx="5513" cy="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p>
                <a:pPr>
                  <a:lnSpc>
                    <a:spcPct val="120000"/>
                  </a:lnSpc>
                  <a:spcBef>
                    <a:spcPts val="0"/>
                  </a:spcBef>
                  <a:spcAft>
                    <a:spcPts val="0"/>
                  </a:spcAft>
                </a:pPr>
                <a:r>
                  <a:rPr lang="zh-CN" altLang="en-US" sz="2000" b="1" spc="150">
                    <a:solidFill>
                      <a:srgbClr val="7F7F7F">
                        <a:lumMod val="75000"/>
                      </a:srgb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新兴消费用户崛起</a:t>
                </a:r>
                <a:endParaRPr lang="zh-CN" altLang="en-US" sz="2000" b="1" spc="150">
                  <a:solidFill>
                    <a:srgbClr val="7F7F7F">
                      <a:lumMod val="75000"/>
                    </a:srgb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1843" name="矩形 1842"/>
              <p:cNvSpPr/>
              <p:nvPr>
                <p:custDataLst>
                  <p:tags r:id="rId14"/>
                </p:custDataLst>
              </p:nvPr>
            </p:nvSpPr>
            <p:spPr>
              <a:xfrm rot="885390">
                <a:off x="8339" y="8241"/>
                <a:ext cx="1119" cy="1332"/>
              </a:xfrm>
              <a:prstGeom prst="rect">
                <a:avLst/>
              </a:prstGeom>
              <a:noFill/>
              <a:ln w="19050">
                <a:solidFill>
                  <a:srgbClr val="018BE9">
                    <a:lumMod val="20000"/>
                    <a:lumOff val="80000"/>
                  </a:srgbClr>
                </a:solidFill>
              </a:ln>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a:solidFill>
                    <a:srgbClr val="FFFFFF"/>
                  </a:solidFill>
                </a:endParaRPr>
              </a:p>
            </p:txBody>
          </p:sp>
          <p:sp>
            <p:nvSpPr>
              <p:cNvPr id="1844" name="矩形 1843"/>
              <p:cNvSpPr/>
              <p:nvPr>
                <p:custDataLst>
                  <p:tags r:id="rId15"/>
                </p:custDataLst>
              </p:nvPr>
            </p:nvSpPr>
            <p:spPr>
              <a:xfrm>
                <a:off x="8334" y="8244"/>
                <a:ext cx="1119" cy="1332"/>
              </a:xfrm>
              <a:prstGeom prst="rect">
                <a:avLst/>
              </a:prstGeom>
              <a:solidFill>
                <a:srgbClr val="8DC03F">
                  <a:lumMod val="60000"/>
                  <a:lumOff val="40000"/>
                </a:srgbClr>
              </a:solidFill>
            </p:spPr>
            <p:txBody>
              <a:bodyPr rot="0" spcFirstLastPara="0" vertOverflow="overflow" horzOverflow="overflow" vert="horz" wrap="square" lIns="0" tIns="0" rIns="0" bIns="0" numCol="1" spcCol="0" rtlCol="0" fromWordArt="0" anchor="ctr" anchorCtr="0" forceAA="0" compatLnSpc="1">
                <a:noAutofit/>
              </a:bodyPr>
              <a:p>
                <a:pPr algn="ctr">
                  <a:lnSpc>
                    <a:spcPct val="130000"/>
                  </a:lnSpc>
                </a:pPr>
                <a:endParaRPr lang="en-US" altLang="zh-CN" dirty="0">
                  <a:solidFill>
                    <a:srgbClr val="FFFFFF"/>
                  </a:solidFill>
                  <a:latin typeface="Arial" panose="020B0604020202020204" pitchFamily="34" charset="0"/>
                  <a:ea typeface="微软雅黑" panose="020B0503020204020204" pitchFamily="34" charset="-122"/>
                  <a:cs typeface="+mn-ea"/>
                </a:endParaRPr>
              </a:p>
            </p:txBody>
          </p:sp>
          <p:sp>
            <p:nvSpPr>
              <p:cNvPr id="1845" name="文本框 1844"/>
              <p:cNvSpPr txBox="1"/>
              <p:nvPr>
                <p:custDataLst>
                  <p:tags r:id="rId16"/>
                </p:custDataLst>
              </p:nvPr>
            </p:nvSpPr>
            <p:spPr>
              <a:xfrm>
                <a:off x="8473" y="8530"/>
                <a:ext cx="847" cy="757"/>
              </a:xfrm>
              <a:prstGeom prst="rect">
                <a:avLst/>
              </a:prstGeom>
              <a:noFill/>
            </p:spPr>
            <p:txBody>
              <a:bodyPr wrap="none" rtlCol="0">
                <a:normAutofit fontScale="67500"/>
              </a:bodyPr>
              <a:p>
                <a:r>
                  <a:rPr lang="en-US" altLang="zh-CN" sz="2800" b="1" dirty="0">
                    <a:solidFill>
                      <a:srgbClr val="FFFFFF"/>
                    </a:solidFill>
                  </a:rPr>
                  <a:t>04</a:t>
                </a:r>
                <a:endParaRPr lang="zh-CN" altLang="en-US" sz="2800" b="1" dirty="0">
                  <a:solidFill>
                    <a:srgbClr val="FFFFFF"/>
                  </a:solidFill>
                </a:endParaRPr>
              </a:p>
            </p:txBody>
          </p:sp>
          <p:sp>
            <p:nvSpPr>
              <p:cNvPr id="1846" name="矩形 1"/>
              <p:cNvSpPr>
                <a:spLocks noChangeArrowheads="1"/>
              </p:cNvSpPr>
              <p:nvPr>
                <p:custDataLst>
                  <p:tags r:id="rId17"/>
                </p:custDataLst>
              </p:nvPr>
            </p:nvSpPr>
            <p:spPr bwMode="auto">
              <a:xfrm>
                <a:off x="9643" y="8175"/>
                <a:ext cx="5242" cy="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lnSpcReduction="20000"/>
              </a:bodyPr>
              <a:p>
                <a:pPr algn="l">
                  <a:lnSpc>
                    <a:spcPct val="120000"/>
                  </a:lnSpc>
                  <a:spcBef>
                    <a:spcPts val="0"/>
                  </a:spcBef>
                  <a:spcAft>
                    <a:spcPts val="0"/>
                  </a:spcAft>
                  <a:buClrTx/>
                  <a:buSzTx/>
                  <a:buFontTx/>
                </a:pPr>
                <a:r>
                  <a:rPr lang="zh-CN" altLang="en-US" sz="2000" b="1" spc="150">
                    <a:solidFill>
                      <a:srgbClr val="7F7F7F">
                        <a:lumMod val="75000"/>
                      </a:srgb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品牌较量资本决定了实力</a:t>
                </a:r>
                <a:endParaRPr lang="zh-CN" altLang="en-US" sz="2000" b="1" spc="150">
                  <a:solidFill>
                    <a:srgbClr val="7F7F7F">
                      <a:lumMod val="75000"/>
                    </a:srgb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grpSp>
      </p:gr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6</a:t>
            </a:r>
            <a:r>
              <a:rPr dirty="0"/>
              <a:t>.</a:t>
            </a:r>
            <a:r>
              <a:rPr lang="en-US" dirty="0"/>
              <a:t>1  </a:t>
            </a:r>
            <a:r>
              <a:rPr dirty="0"/>
              <a:t>认识跨界营销</a:t>
            </a:r>
            <a:endParaRPr dirty="0"/>
          </a:p>
        </p:txBody>
      </p:sp>
      <p:sp>
        <p:nvSpPr>
          <p:cNvPr id="14" name="矩形 13"/>
          <p:cNvSpPr/>
          <p:nvPr/>
        </p:nvSpPr>
        <p:spPr>
          <a:xfrm>
            <a:off x="1045845" y="1305560"/>
            <a:ext cx="306133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2．跨界营销的原则</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54735" y="2269490"/>
            <a:ext cx="10034905" cy="491490"/>
          </a:xfrm>
          <a:prstGeom prst="rect">
            <a:avLst/>
          </a:prstGeom>
          <a:noFill/>
        </p:spPr>
        <p:txBody>
          <a:bodyPr wrap="square" rtlCol="0">
            <a:spAutoFit/>
          </a:bodyPr>
          <a:p>
            <a:pPr indent="457200" algn="just">
              <a:lnSpc>
                <a:spcPct val="130000"/>
              </a:lnSpc>
            </a:pPr>
            <a:r>
              <a:rPr sz="2000" dirty="0">
                <a:latin typeface="微软雅黑" panose="020B0503020204020204" pitchFamily="34" charset="-122"/>
                <a:ea typeface="微软雅黑" panose="020B0503020204020204" pitchFamily="34" charset="-122"/>
              </a:rPr>
              <a:t>因此，企业在开展跨界营销前，应对其有正确的认识，并遵循以下原则。</a:t>
            </a:r>
            <a:endParaRPr sz="20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1400810" y="3437255"/>
            <a:ext cx="9944735" cy="2499360"/>
            <a:chOff x="2001" y="4791"/>
            <a:chExt cx="15774" cy="4589"/>
          </a:xfrm>
        </p:grpSpPr>
        <p:sp>
          <p:nvSpPr>
            <p:cNvPr id="6" name="圆角矩形 4"/>
            <p:cNvSpPr/>
            <p:nvPr>
              <p:custDataLst>
                <p:tags r:id="rId1"/>
              </p:custDataLst>
            </p:nvPr>
          </p:nvSpPr>
          <p:spPr>
            <a:xfrm>
              <a:off x="2001" y="4791"/>
              <a:ext cx="2949" cy="1106"/>
            </a:xfrm>
            <a:prstGeom prst="roundRect">
              <a:avLst/>
            </a:prstGeom>
            <a:solidFill>
              <a:srgbClr val="D87F82"/>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lvl="0" algn="ctr">
                <a:defRPr/>
              </a:pPr>
              <a:r>
                <a:rPr lang="en-US" altLang="zh-CN" sz="2000" b="1" kern="0">
                  <a:solidFill>
                    <a:srgbClr val="FFFFFF"/>
                  </a:solidFill>
                  <a:latin typeface="微软雅黑" panose="020B0503020204020204" pitchFamily="34" charset="-122"/>
                  <a:ea typeface="微软雅黑" panose="020B0503020204020204" pitchFamily="34" charset="-122"/>
                </a:rPr>
                <a:t>资源匹配</a:t>
              </a:r>
              <a:endParaRPr lang="en-US" altLang="zh-CN" sz="2000" b="1" kern="0">
                <a:solidFill>
                  <a:srgbClr val="FFFFFF"/>
                </a:solidFill>
                <a:latin typeface="微软雅黑" panose="020B0503020204020204" pitchFamily="34" charset="-122"/>
                <a:ea typeface="微软雅黑" panose="020B0503020204020204" pitchFamily="34" charset="-122"/>
              </a:endParaRPr>
            </a:p>
          </p:txBody>
        </p:sp>
        <p:sp>
          <p:nvSpPr>
            <p:cNvPr id="7" name="圆角矩形 5"/>
            <p:cNvSpPr/>
            <p:nvPr>
              <p:custDataLst>
                <p:tags r:id="rId2"/>
              </p:custDataLst>
            </p:nvPr>
          </p:nvSpPr>
          <p:spPr>
            <a:xfrm>
              <a:off x="6647" y="4791"/>
              <a:ext cx="2949" cy="1106"/>
            </a:xfrm>
            <a:prstGeom prst="roundRect">
              <a:avLst/>
            </a:prstGeom>
            <a:solidFill>
              <a:srgbClr val="82B3B7"/>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lvl="0" algn="ctr">
                <a:defRPr/>
              </a:pPr>
              <a:r>
                <a:rPr lang="en-US" altLang="zh-CN" sz="2000" b="1" kern="0">
                  <a:solidFill>
                    <a:srgbClr val="FFFFFF"/>
                  </a:solidFill>
                  <a:latin typeface="微软雅黑" panose="020B0503020204020204" pitchFamily="34" charset="-122"/>
                  <a:ea typeface="微软雅黑" panose="020B0503020204020204" pitchFamily="34" charset="-122"/>
                </a:rPr>
                <a:t>品牌效应叠加</a:t>
              </a:r>
              <a:endParaRPr lang="en-US" altLang="zh-CN" sz="2000" b="1" kern="0">
                <a:solidFill>
                  <a:srgbClr val="FFFFFF"/>
                </a:solidFill>
                <a:latin typeface="微软雅黑" panose="020B0503020204020204" pitchFamily="34" charset="-122"/>
                <a:ea typeface="微软雅黑" panose="020B0503020204020204" pitchFamily="34" charset="-122"/>
              </a:endParaRPr>
            </a:p>
          </p:txBody>
        </p:sp>
        <p:sp>
          <p:nvSpPr>
            <p:cNvPr id="8" name="圆角矩形 6"/>
            <p:cNvSpPr/>
            <p:nvPr>
              <p:custDataLst>
                <p:tags r:id="rId3"/>
              </p:custDataLst>
            </p:nvPr>
          </p:nvSpPr>
          <p:spPr>
            <a:xfrm>
              <a:off x="11057" y="4791"/>
              <a:ext cx="3398" cy="1106"/>
            </a:xfrm>
            <a:prstGeom prst="roundRect">
              <a:avLst/>
            </a:prstGeom>
            <a:solidFill>
              <a:srgbClr val="4772A9"/>
            </a:solidFill>
            <a:ln>
              <a:noFill/>
            </a:ln>
          </p:spPr>
          <p:style>
            <a:lnRef idx="2">
              <a:srgbClr val="D87F82">
                <a:shade val="50000"/>
              </a:srgbClr>
            </a:lnRef>
            <a:fillRef idx="1">
              <a:srgbClr val="D87F82"/>
            </a:fillRef>
            <a:effectRef idx="0">
              <a:srgbClr val="D87F82"/>
            </a:effectRef>
            <a:fontRef idx="minor">
              <a:srgbClr val="FFFFFF"/>
            </a:fontRef>
          </p:style>
          <p:txBody>
            <a:bodyPr vertOverflow="overflow" horzOverflow="overflow" vert="horz" wrap="square" numCol="1" spcCol="0" rtlCol="0" fromWordArt="0" anchor="ctr" anchorCtr="0" forceAA="0" compatLnSpc="1">
              <a:normAutofit/>
            </a:bodyPr>
            <a:p>
              <a:pPr lvl="0" algn="ctr">
                <a:buClrTx/>
                <a:buSzTx/>
                <a:buFontTx/>
                <a:defRPr/>
              </a:pPr>
              <a:r>
                <a:rPr lang="en-US" altLang="zh-CN" sz="2000" b="1" kern="0">
                  <a:latin typeface="微软雅黑" panose="020B0503020204020204" pitchFamily="34" charset="-122"/>
                  <a:ea typeface="微软雅黑" panose="020B0503020204020204" pitchFamily="34" charset="-122"/>
                  <a:sym typeface="+mn-ea"/>
                </a:rPr>
                <a:t>用户群体一致性</a:t>
              </a:r>
              <a:endParaRPr lang="en-US" altLang="zh-CN" sz="2000" b="1" kern="0">
                <a:latin typeface="微软雅黑" panose="020B0503020204020204" pitchFamily="34" charset="-122"/>
                <a:ea typeface="微软雅黑" panose="020B0503020204020204" pitchFamily="34" charset="-122"/>
                <a:sym typeface="+mn-ea"/>
              </a:endParaRPr>
            </a:p>
          </p:txBody>
        </p:sp>
        <p:sp>
          <p:nvSpPr>
            <p:cNvPr id="10" name="圆角矩形 8"/>
            <p:cNvSpPr/>
            <p:nvPr>
              <p:custDataLst>
                <p:tags r:id="rId4"/>
              </p:custDataLst>
            </p:nvPr>
          </p:nvSpPr>
          <p:spPr>
            <a:xfrm>
              <a:off x="14251" y="6510"/>
              <a:ext cx="3524" cy="1106"/>
            </a:xfrm>
            <a:prstGeom prst="roundRect">
              <a:avLst/>
            </a:prstGeom>
            <a:solidFill>
              <a:srgbClr val="3F485B"/>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lvl="0" algn="ctr">
                <a:defRPr/>
              </a:pPr>
              <a:r>
                <a:rPr lang="en-US" altLang="zh-CN" sz="2000" b="1" kern="0" dirty="0">
                  <a:solidFill>
                    <a:srgbClr val="FFFFFF"/>
                  </a:solidFill>
                  <a:latin typeface="微软雅黑" panose="020B0503020204020204" pitchFamily="34" charset="-122"/>
                  <a:ea typeface="微软雅黑" panose="020B0503020204020204" pitchFamily="34" charset="-122"/>
                </a:rPr>
                <a:t>品牌非竞争性</a:t>
              </a:r>
              <a:endParaRPr lang="en-US" altLang="zh-CN" sz="2000" b="1" kern="0" dirty="0">
                <a:solidFill>
                  <a:srgbClr val="FFFFFF"/>
                </a:solidFill>
                <a:latin typeface="微软雅黑" panose="020B0503020204020204" pitchFamily="34" charset="-122"/>
                <a:ea typeface="微软雅黑" panose="020B0503020204020204" pitchFamily="34" charset="-122"/>
              </a:endParaRPr>
            </a:p>
          </p:txBody>
        </p:sp>
        <p:sp>
          <p:nvSpPr>
            <p:cNvPr id="11" name="圆角矩形 10"/>
            <p:cNvSpPr/>
            <p:nvPr>
              <p:custDataLst>
                <p:tags r:id="rId5"/>
              </p:custDataLst>
            </p:nvPr>
          </p:nvSpPr>
          <p:spPr>
            <a:xfrm>
              <a:off x="11057" y="8274"/>
              <a:ext cx="3398" cy="1106"/>
            </a:xfrm>
            <a:prstGeom prst="roundRect">
              <a:avLst/>
            </a:prstGeom>
            <a:solidFill>
              <a:srgbClr val="4772A9"/>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lvl="0" algn="ctr">
                <a:defRPr/>
              </a:pPr>
              <a:r>
                <a:rPr lang="en-US" altLang="zh-CN" sz="2000" b="1" kern="0">
                  <a:solidFill>
                    <a:srgbClr val="FFFFFF"/>
                  </a:solidFill>
                  <a:latin typeface="微软雅黑" panose="020B0503020204020204" pitchFamily="34" charset="-122"/>
                  <a:ea typeface="微软雅黑" panose="020B0503020204020204" pitchFamily="34" charset="-122"/>
                </a:rPr>
                <a:t>非产品功能互补</a:t>
              </a:r>
              <a:endParaRPr lang="en-US" altLang="zh-CN" sz="2000" b="1" kern="0">
                <a:solidFill>
                  <a:srgbClr val="FFFFFF"/>
                </a:solidFill>
                <a:latin typeface="微软雅黑" panose="020B0503020204020204" pitchFamily="34" charset="-122"/>
                <a:ea typeface="微软雅黑" panose="020B0503020204020204" pitchFamily="34" charset="-122"/>
              </a:endParaRPr>
            </a:p>
          </p:txBody>
        </p:sp>
        <p:sp>
          <p:nvSpPr>
            <p:cNvPr id="12" name="圆角矩形 11"/>
            <p:cNvSpPr/>
            <p:nvPr>
              <p:custDataLst>
                <p:tags r:id="rId6"/>
              </p:custDataLst>
            </p:nvPr>
          </p:nvSpPr>
          <p:spPr>
            <a:xfrm>
              <a:off x="6498" y="8274"/>
              <a:ext cx="3245" cy="1106"/>
            </a:xfrm>
            <a:prstGeom prst="roundRect">
              <a:avLst/>
            </a:prstGeom>
            <a:solidFill>
              <a:srgbClr val="D87F82"/>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lvl="0" algn="ctr">
                <a:defRPr/>
              </a:pPr>
              <a:r>
                <a:rPr lang="en-US" altLang="zh-CN" sz="2000" b="1" kern="0">
                  <a:solidFill>
                    <a:srgbClr val="FFFFFF"/>
                  </a:solidFill>
                  <a:latin typeface="微软雅黑" panose="020B0503020204020204" pitchFamily="34" charset="-122"/>
                  <a:ea typeface="微软雅黑" panose="020B0503020204020204" pitchFamily="34" charset="-122"/>
                </a:rPr>
                <a:t>品牌理念一致性</a:t>
              </a:r>
              <a:endParaRPr lang="en-US" altLang="zh-CN" sz="2000" b="1" kern="0">
                <a:solidFill>
                  <a:srgbClr val="FFFFFF"/>
                </a:solidFill>
                <a:latin typeface="微软雅黑" panose="020B0503020204020204" pitchFamily="34" charset="-122"/>
                <a:ea typeface="微软雅黑" panose="020B0503020204020204" pitchFamily="34" charset="-122"/>
              </a:endParaRPr>
            </a:p>
          </p:txBody>
        </p:sp>
        <p:sp>
          <p:nvSpPr>
            <p:cNvPr id="13" name="圆角矩形 12"/>
            <p:cNvSpPr/>
            <p:nvPr>
              <p:custDataLst>
                <p:tags r:id="rId7"/>
              </p:custDataLst>
            </p:nvPr>
          </p:nvSpPr>
          <p:spPr>
            <a:xfrm>
              <a:off x="2004" y="8274"/>
              <a:ext cx="2949" cy="1106"/>
            </a:xfrm>
            <a:prstGeom prst="roundRect">
              <a:avLst/>
            </a:prstGeom>
            <a:solidFill>
              <a:srgbClr val="82B3B7"/>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lvl="0" algn="ctr">
                <a:defRPr/>
              </a:pPr>
              <a:r>
                <a:rPr lang="en-US" altLang="zh-CN" sz="2000" b="1" kern="0">
                  <a:solidFill>
                    <a:srgbClr val="FFFFFF"/>
                  </a:solidFill>
                  <a:latin typeface="微软雅黑" panose="020B0503020204020204" pitchFamily="34" charset="-122"/>
                  <a:ea typeface="微软雅黑" panose="020B0503020204020204" pitchFamily="34" charset="-122"/>
                </a:rPr>
                <a:t>以用户为中心</a:t>
              </a:r>
              <a:endParaRPr lang="en-US" altLang="zh-CN" sz="2000" b="1" kern="0">
                <a:solidFill>
                  <a:srgbClr val="FFFFFF"/>
                </a:solidFill>
                <a:latin typeface="微软雅黑" panose="020B0503020204020204" pitchFamily="34" charset="-122"/>
                <a:ea typeface="微软雅黑" panose="020B0503020204020204" pitchFamily="34" charset="-122"/>
              </a:endParaRPr>
            </a:p>
          </p:txBody>
        </p:sp>
        <p:sp>
          <p:nvSpPr>
            <p:cNvPr id="15" name="右箭头 13"/>
            <p:cNvSpPr/>
            <p:nvPr>
              <p:custDataLst>
                <p:tags r:id="rId8"/>
              </p:custDataLst>
            </p:nvPr>
          </p:nvSpPr>
          <p:spPr>
            <a:xfrm>
              <a:off x="5260" y="5001"/>
              <a:ext cx="1076" cy="685"/>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35000" lnSpcReduction="20000"/>
            </a:bodyPr>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endParaRPr>
            </a:p>
          </p:txBody>
        </p:sp>
        <p:sp>
          <p:nvSpPr>
            <p:cNvPr id="16" name="右箭头 14"/>
            <p:cNvSpPr/>
            <p:nvPr>
              <p:custDataLst>
                <p:tags r:id="rId9"/>
              </p:custDataLst>
            </p:nvPr>
          </p:nvSpPr>
          <p:spPr>
            <a:xfrm>
              <a:off x="9907" y="5001"/>
              <a:ext cx="1076" cy="685"/>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35000" lnSpcReduction="20000"/>
            </a:bodyPr>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endParaRPr>
            </a:p>
          </p:txBody>
        </p:sp>
        <p:sp>
          <p:nvSpPr>
            <p:cNvPr id="17" name="右箭头 16"/>
            <p:cNvSpPr/>
            <p:nvPr>
              <p:custDataLst>
                <p:tags r:id="rId10"/>
              </p:custDataLst>
            </p:nvPr>
          </p:nvSpPr>
          <p:spPr>
            <a:xfrm flipH="1">
              <a:off x="5260" y="8514"/>
              <a:ext cx="1076" cy="685"/>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35000" lnSpcReduction="20000"/>
            </a:bodyPr>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endParaRPr>
            </a:p>
          </p:txBody>
        </p:sp>
        <p:sp>
          <p:nvSpPr>
            <p:cNvPr id="18" name="右箭头 17"/>
            <p:cNvSpPr/>
            <p:nvPr>
              <p:custDataLst>
                <p:tags r:id="rId11"/>
              </p:custDataLst>
            </p:nvPr>
          </p:nvSpPr>
          <p:spPr>
            <a:xfrm flipH="1">
              <a:off x="9907" y="8514"/>
              <a:ext cx="1076" cy="685"/>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35000" lnSpcReduction="20000"/>
            </a:bodyPr>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endParaRPr>
            </a:p>
          </p:txBody>
        </p:sp>
        <p:sp>
          <p:nvSpPr>
            <p:cNvPr id="19" name="圆角右箭头 19"/>
            <p:cNvSpPr/>
            <p:nvPr>
              <p:custDataLst>
                <p:tags r:id="rId12"/>
              </p:custDataLst>
            </p:nvPr>
          </p:nvSpPr>
          <p:spPr>
            <a:xfrm rot="5400000">
              <a:off x="14691" y="5034"/>
              <a:ext cx="1222" cy="1304"/>
            </a:xfrm>
            <a:prstGeom prst="ben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endParaRPr>
            </a:p>
          </p:txBody>
        </p:sp>
        <p:sp>
          <p:nvSpPr>
            <p:cNvPr id="20" name="圆角右箭头 20"/>
            <p:cNvSpPr/>
            <p:nvPr>
              <p:custDataLst>
                <p:tags r:id="rId13"/>
              </p:custDataLst>
            </p:nvPr>
          </p:nvSpPr>
          <p:spPr>
            <a:xfrm rot="10800000">
              <a:off x="14503" y="7828"/>
              <a:ext cx="1222" cy="1304"/>
            </a:xfrm>
            <a:prstGeom prst="ben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endParaRPr>
            </a:p>
          </p:txBody>
        </p:sp>
      </p:grpSp>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61085" y="1477645"/>
            <a:ext cx="396684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1．选择合适的跨界合作对象</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59180" y="2663825"/>
            <a:ext cx="10365740" cy="1938020"/>
          </a:xfrm>
          <a:prstGeom prst="rect">
            <a:avLst/>
          </a:prstGeom>
          <a:noFill/>
        </p:spPr>
        <p:txBody>
          <a:bodyPr wrap="square" rtlCol="0">
            <a:spAutoFit/>
          </a:bodyPr>
          <a:p>
            <a:pPr indent="457200" algn="just" fontAlgn="auto">
              <a:lnSpc>
                <a:spcPct val="200000"/>
              </a:lnSpc>
            </a:pPr>
            <a:r>
              <a:rPr sz="2000" dirty="0">
                <a:latin typeface="微软雅黑" panose="020B0503020204020204" pitchFamily="34" charset="-122"/>
                <a:ea typeface="微软雅黑" panose="020B0503020204020204" pitchFamily="34" charset="-122"/>
              </a:rPr>
              <a:t>合适的跨界合作对象有利于双方发挥自身的优势，实现较佳的营销效果。营销人员可以先了解合作对象的目标用户、品牌理念、产品特点等，然后选择与自身品牌有关联性、具有知名度且拥有共同价值观的合作伙伴，以更好地实现品牌价值的叠加和互补。</a:t>
            </a:r>
            <a:endParaRPr sz="2000" dirty="0">
              <a:latin typeface="微软雅黑" panose="020B0503020204020204" pitchFamily="34" charset="-122"/>
              <a:ea typeface="微软雅黑" panose="020B0503020204020204" pitchFamily="34" charset="-122"/>
            </a:endParaRPr>
          </a:p>
        </p:txBody>
      </p:sp>
      <p:grpSp>
        <p:nvGrpSpPr>
          <p:cNvPr id="8" name="组合 20"/>
          <p:cNvGrpSpPr/>
          <p:nvPr/>
        </p:nvGrpSpPr>
        <p:grpSpPr bwMode="auto">
          <a:xfrm>
            <a:off x="-1905" y="5799394"/>
            <a:ext cx="12258675" cy="215900"/>
            <a:chOff x="-2540" y="3525964"/>
            <a:chExt cx="12258200" cy="216024"/>
          </a:xfrm>
        </p:grpSpPr>
        <p:sp>
          <p:nvSpPr>
            <p:cNvPr id="10" name="矩形 21"/>
            <p:cNvSpPr>
              <a:spLocks noChangeArrowheads="1"/>
            </p:cNvSpPr>
            <p:nvPr/>
          </p:nvSpPr>
          <p:spPr bwMode="auto">
            <a:xfrm>
              <a:off x="11324" y="3618736"/>
              <a:ext cx="12180676" cy="45719"/>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1" name="矩形 22"/>
            <p:cNvSpPr>
              <a:spLocks noChangeArrowheads="1"/>
            </p:cNvSpPr>
            <p:nvPr/>
          </p:nvSpPr>
          <p:spPr bwMode="auto">
            <a:xfrm>
              <a:off x="-2540" y="3525964"/>
              <a:ext cx="75906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2" name="矩形 23"/>
            <p:cNvSpPr>
              <a:spLocks noChangeArrowheads="1"/>
            </p:cNvSpPr>
            <p:nvPr/>
          </p:nvSpPr>
          <p:spPr bwMode="auto">
            <a:xfrm>
              <a:off x="1205484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5" name="矩形 24"/>
            <p:cNvSpPr>
              <a:spLocks noChangeArrowheads="1"/>
            </p:cNvSpPr>
            <p:nvPr/>
          </p:nvSpPr>
          <p:spPr bwMode="auto">
            <a:xfrm>
              <a:off x="11748628"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6" name="矩形 25"/>
            <p:cNvSpPr>
              <a:spLocks noChangeArrowheads="1"/>
            </p:cNvSpPr>
            <p:nvPr/>
          </p:nvSpPr>
          <p:spPr bwMode="auto">
            <a:xfrm>
              <a:off x="11424592"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7" name="矩形 26"/>
            <p:cNvSpPr>
              <a:spLocks noChangeArrowheads="1"/>
            </p:cNvSpPr>
            <p:nvPr/>
          </p:nvSpPr>
          <p:spPr bwMode="auto">
            <a:xfrm>
              <a:off x="1111838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8" name="矩形 27"/>
            <p:cNvSpPr>
              <a:spLocks noChangeArrowheads="1"/>
            </p:cNvSpPr>
            <p:nvPr/>
          </p:nvSpPr>
          <p:spPr bwMode="auto">
            <a:xfrm>
              <a:off x="1710760" y="3573016"/>
              <a:ext cx="8088560" cy="108012"/>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grpSp>
      <p:sp>
        <p:nvSpPr>
          <p:cNvPr id="3"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6</a:t>
            </a:r>
            <a:r>
              <a:rPr dirty="0"/>
              <a:t>.</a:t>
            </a:r>
            <a:r>
              <a:rPr lang="en-US" dirty="0"/>
              <a:t>2  </a:t>
            </a:r>
            <a:r>
              <a:rPr dirty="0"/>
              <a:t>开展跨界营销</a:t>
            </a:r>
            <a:endParaRPr dirty="0"/>
          </a:p>
        </p:txBody>
      </p:sp>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61085" y="1552575"/>
            <a:ext cx="333184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2．选择跨界营销的方法</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6</a:t>
            </a:r>
            <a:r>
              <a:rPr dirty="0"/>
              <a:t>.</a:t>
            </a:r>
            <a:r>
              <a:rPr lang="en-US" dirty="0"/>
              <a:t>2  </a:t>
            </a:r>
            <a:r>
              <a:rPr dirty="0"/>
              <a:t>开展跨界营销</a:t>
            </a:r>
            <a:endParaRPr dirty="0"/>
          </a:p>
        </p:txBody>
      </p:sp>
      <p:sp>
        <p:nvSpPr>
          <p:cNvPr id="4" name="文本框 3"/>
          <p:cNvSpPr txBox="1"/>
          <p:nvPr/>
        </p:nvSpPr>
        <p:spPr>
          <a:xfrm>
            <a:off x="996315" y="2663825"/>
            <a:ext cx="5017135" cy="3169285"/>
          </a:xfrm>
          <a:prstGeom prst="rect">
            <a:avLst/>
          </a:prstGeom>
          <a:noFill/>
        </p:spPr>
        <p:txBody>
          <a:bodyPr wrap="square" rtlCol="0">
            <a:spAutoFit/>
          </a:bodyPr>
          <a:p>
            <a:pPr indent="457200" algn="just" fontAlgn="auto">
              <a:lnSpc>
                <a:spcPct val="200000"/>
              </a:lnSpc>
            </a:pPr>
            <a:r>
              <a:rPr sz="2000" b="1" dirty="0">
                <a:solidFill>
                  <a:schemeClr val="accent1"/>
                </a:solidFill>
                <a:latin typeface="微软雅黑" panose="020B0503020204020204" pitchFamily="34" charset="-122"/>
                <a:ea typeface="微软雅黑" panose="020B0503020204020204" pitchFamily="34" charset="-122"/>
              </a:rPr>
              <a:t>（1）通过内在联结点开展跨界营销</a:t>
            </a:r>
            <a:endParaRPr sz="2000" b="1" dirty="0">
              <a:solidFill>
                <a:schemeClr val="accent1"/>
              </a:solidFill>
              <a:latin typeface="微软雅黑" panose="020B0503020204020204" pitchFamily="34" charset="-122"/>
              <a:ea typeface="微软雅黑" panose="020B0503020204020204" pitchFamily="34" charset="-122"/>
            </a:endParaRPr>
          </a:p>
          <a:p>
            <a:pPr indent="457200" algn="just" fontAlgn="auto">
              <a:lnSpc>
                <a:spcPct val="200000"/>
              </a:lnSpc>
            </a:pPr>
            <a:r>
              <a:rPr sz="2000" dirty="0">
                <a:latin typeface="微软雅黑" panose="020B0503020204020204" pitchFamily="34" charset="-122"/>
                <a:ea typeface="微软雅黑" panose="020B0503020204020204" pitchFamily="34" charset="-122"/>
              </a:rPr>
              <a:t>内在联结点指的是品牌之间存在的关联性，这种关联性包括但不限于品牌形象、产品特点、目标用户等方面。跨界营销的联结点包括元素联结、场景联结和次元联结3种。</a:t>
            </a:r>
            <a:endParaRPr sz="20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7395210" y="2663825"/>
            <a:ext cx="4064635" cy="3169285"/>
          </a:xfrm>
          <a:prstGeom prst="rect">
            <a:avLst/>
          </a:prstGeom>
          <a:noFill/>
        </p:spPr>
        <p:txBody>
          <a:bodyPr wrap="square" rtlCol="0">
            <a:spAutoFit/>
          </a:bodyPr>
          <a:p>
            <a:pPr lvl="0" indent="0" algn="just" fontAlgn="auto">
              <a:lnSpc>
                <a:spcPct val="200000"/>
              </a:lnSpc>
              <a:buClrTx/>
              <a:buSzTx/>
              <a:buFontTx/>
            </a:pPr>
            <a:r>
              <a:rPr sz="2000" b="1" dirty="0">
                <a:solidFill>
                  <a:schemeClr val="accent1"/>
                </a:solidFill>
                <a:latin typeface="微软雅黑" panose="020B0503020204020204" pitchFamily="34" charset="-122"/>
                <a:ea typeface="微软雅黑" panose="020B0503020204020204" pitchFamily="34" charset="-122"/>
                <a:sym typeface="+mn-ea"/>
              </a:rPr>
              <a:t>（2）通过制造反差开展跨界营销</a:t>
            </a:r>
            <a:endParaRPr sz="2000" dirty="0">
              <a:latin typeface="微软雅黑" panose="020B0503020204020204" pitchFamily="34" charset="-122"/>
              <a:ea typeface="微软雅黑" panose="020B0503020204020204" pitchFamily="34" charset="-122"/>
              <a:sym typeface="+mn-ea"/>
            </a:endParaRPr>
          </a:p>
          <a:p>
            <a:pPr lvl="0" indent="0" algn="just" fontAlgn="auto">
              <a:lnSpc>
                <a:spcPct val="200000"/>
              </a:lnSpc>
              <a:buClrTx/>
              <a:buSzTx/>
              <a:buFontTx/>
            </a:pPr>
            <a:r>
              <a:rPr sz="2000" dirty="0">
                <a:latin typeface="微软雅黑" panose="020B0503020204020204" pitchFamily="34" charset="-122"/>
                <a:ea typeface="微软雅黑" panose="020B0503020204020204" pitchFamily="34" charset="-122"/>
                <a:sym typeface="+mn-ea"/>
              </a:rPr>
              <a:t>跨界营销的本质是利用不同品牌之间的化学反应制造话题，而能够制造话题的跨界品牌之间往往都具有反差感，能够引发用户的讨论。</a:t>
            </a:r>
            <a:endParaRPr sz="2000" dirty="0">
              <a:latin typeface="微软雅黑" panose="020B0503020204020204" pitchFamily="34" charset="-122"/>
              <a:ea typeface="微软雅黑" panose="020B0503020204020204" pitchFamily="34" charset="-122"/>
              <a:sym typeface="+mn-ea"/>
            </a:endParaRPr>
          </a:p>
        </p:txBody>
      </p:sp>
      <p:cxnSp>
        <p:nvCxnSpPr>
          <p:cNvPr id="6" name="直接连接符 5"/>
          <p:cNvCxnSpPr/>
          <p:nvPr/>
        </p:nvCxnSpPr>
        <p:spPr>
          <a:xfrm flipV="1">
            <a:off x="6695689" y="2902288"/>
            <a:ext cx="17145" cy="280035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61085" y="1477645"/>
            <a:ext cx="3429000"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3．执行具体的营销计划</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711325" y="2556510"/>
            <a:ext cx="8740775" cy="2553335"/>
          </a:xfrm>
          <a:prstGeom prst="rect">
            <a:avLst/>
          </a:prstGeom>
          <a:noFill/>
        </p:spPr>
        <p:txBody>
          <a:bodyPr wrap="square" rtlCol="0">
            <a:spAutoFit/>
          </a:bodyPr>
          <a:p>
            <a:pPr indent="457200" algn="just" fontAlgn="auto">
              <a:lnSpc>
                <a:spcPct val="200000"/>
              </a:lnSpc>
            </a:pPr>
            <a:r>
              <a:rPr sz="2000" dirty="0">
                <a:latin typeface="微软雅黑" panose="020B0503020204020204" pitchFamily="34" charset="-122"/>
                <a:ea typeface="微软雅黑" panose="020B0503020204020204" pitchFamily="34" charset="-122"/>
              </a:rPr>
              <a:t>选择好跨界营销的方法后，营销人员需要根据目标用户和合作对象的特点，选择合适的营销渠道、合适的宣传方式宣传营销内容（如通过微博、抖音和小红书等发布联名产品的预告图文或视频），或在线下开展跨界营销活动，通过丰富的营销形式，提升用户体验，从而达到理想的营销效果。</a:t>
            </a:r>
            <a:endParaRPr sz="2000" dirty="0">
              <a:latin typeface="微软雅黑" panose="020B0503020204020204" pitchFamily="34" charset="-122"/>
              <a:ea typeface="微软雅黑" panose="020B0503020204020204" pitchFamily="34" charset="-122"/>
            </a:endParaRPr>
          </a:p>
        </p:txBody>
      </p:sp>
      <p:grpSp>
        <p:nvGrpSpPr>
          <p:cNvPr id="8" name="组合 20"/>
          <p:cNvGrpSpPr/>
          <p:nvPr/>
        </p:nvGrpSpPr>
        <p:grpSpPr bwMode="auto">
          <a:xfrm>
            <a:off x="-1905" y="5799394"/>
            <a:ext cx="12258675" cy="215900"/>
            <a:chOff x="-2540" y="3525964"/>
            <a:chExt cx="12258200" cy="216024"/>
          </a:xfrm>
        </p:grpSpPr>
        <p:sp>
          <p:nvSpPr>
            <p:cNvPr id="10" name="矩形 21"/>
            <p:cNvSpPr>
              <a:spLocks noChangeArrowheads="1"/>
            </p:cNvSpPr>
            <p:nvPr/>
          </p:nvSpPr>
          <p:spPr bwMode="auto">
            <a:xfrm>
              <a:off x="11324" y="3618736"/>
              <a:ext cx="12180676" cy="45719"/>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1" name="矩形 22"/>
            <p:cNvSpPr>
              <a:spLocks noChangeArrowheads="1"/>
            </p:cNvSpPr>
            <p:nvPr/>
          </p:nvSpPr>
          <p:spPr bwMode="auto">
            <a:xfrm>
              <a:off x="-2540" y="3525964"/>
              <a:ext cx="75906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2" name="矩形 23"/>
            <p:cNvSpPr>
              <a:spLocks noChangeArrowheads="1"/>
            </p:cNvSpPr>
            <p:nvPr/>
          </p:nvSpPr>
          <p:spPr bwMode="auto">
            <a:xfrm>
              <a:off x="1205484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5" name="矩形 24"/>
            <p:cNvSpPr>
              <a:spLocks noChangeArrowheads="1"/>
            </p:cNvSpPr>
            <p:nvPr/>
          </p:nvSpPr>
          <p:spPr bwMode="auto">
            <a:xfrm>
              <a:off x="11748628"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6" name="矩形 25"/>
            <p:cNvSpPr>
              <a:spLocks noChangeArrowheads="1"/>
            </p:cNvSpPr>
            <p:nvPr/>
          </p:nvSpPr>
          <p:spPr bwMode="auto">
            <a:xfrm>
              <a:off x="11424592"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7" name="矩形 26"/>
            <p:cNvSpPr>
              <a:spLocks noChangeArrowheads="1"/>
            </p:cNvSpPr>
            <p:nvPr/>
          </p:nvSpPr>
          <p:spPr bwMode="auto">
            <a:xfrm>
              <a:off x="1111838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8" name="矩形 27"/>
            <p:cNvSpPr>
              <a:spLocks noChangeArrowheads="1"/>
            </p:cNvSpPr>
            <p:nvPr/>
          </p:nvSpPr>
          <p:spPr bwMode="auto">
            <a:xfrm>
              <a:off x="1710760" y="3573016"/>
              <a:ext cx="8088560" cy="108012"/>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grpSp>
      <p:sp>
        <p:nvSpPr>
          <p:cNvPr id="3"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6</a:t>
            </a:r>
            <a:r>
              <a:rPr dirty="0"/>
              <a:t>.</a:t>
            </a:r>
            <a:r>
              <a:rPr lang="en-US" dirty="0"/>
              <a:t>2  </a:t>
            </a:r>
            <a:r>
              <a:rPr dirty="0"/>
              <a:t>开展跨界营销</a:t>
            </a:r>
            <a:endParaRPr dirty="0"/>
          </a:p>
        </p:txBody>
      </p:sp>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7324" y="572625"/>
            <a:ext cx="3007292" cy="662379"/>
          </a:xfrm>
          <a:prstGeom prst="rect">
            <a:avLst/>
          </a:prstGeom>
        </p:spPr>
        <p:txBody>
          <a:bodyPr lIns="121889" tIns="60944" rIns="121889"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3200" b="1" dirty="0">
                <a:solidFill>
                  <a:schemeClr val="accent1"/>
                </a:solidFill>
                <a:latin typeface="微软雅黑" panose="020B0503020204020204" pitchFamily="34" charset="-122"/>
                <a:ea typeface="微软雅黑" panose="020B0503020204020204" pitchFamily="34" charset="-122"/>
              </a:rPr>
              <a:t>目录</a:t>
            </a:r>
            <a:r>
              <a:rPr lang="en-US" altLang="zh-CN" sz="3200"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6611" y="1412776"/>
            <a:ext cx="1019611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0606870" y="654443"/>
            <a:ext cx="575856"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37" name="组合 36"/>
          <p:cNvGrpSpPr/>
          <p:nvPr/>
        </p:nvGrpSpPr>
        <p:grpSpPr>
          <a:xfrm>
            <a:off x="8879303" y="654968"/>
            <a:ext cx="575856"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0" name="组合 39"/>
          <p:cNvGrpSpPr/>
          <p:nvPr/>
        </p:nvGrpSpPr>
        <p:grpSpPr>
          <a:xfrm>
            <a:off x="9743087" y="654443"/>
            <a:ext cx="576902"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4" name="组合 43"/>
          <p:cNvGrpSpPr/>
          <p:nvPr/>
        </p:nvGrpSpPr>
        <p:grpSpPr>
          <a:xfrm>
            <a:off x="7151737" y="654443"/>
            <a:ext cx="576902"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77" name="组合 76"/>
          <p:cNvGrpSpPr/>
          <p:nvPr/>
        </p:nvGrpSpPr>
        <p:grpSpPr>
          <a:xfrm>
            <a:off x="8015520" y="654443"/>
            <a:ext cx="576902"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82" tIns="17141" rIns="34282" bIns="17141" anchor="ctr"/>
            <a:lstStyle/>
            <a:p>
              <a:endParaRPr lang="en-US">
                <a:latin typeface="Roboto Light"/>
              </a:endParaRPr>
            </a:p>
          </p:txBody>
        </p:sp>
      </p:grpSp>
      <p:sp>
        <p:nvSpPr>
          <p:cNvPr id="80" name="平行四边形 79"/>
          <p:cNvSpPr/>
          <p:nvPr>
            <p:custDataLst>
              <p:tags r:id="rId1"/>
            </p:custDataLst>
          </p:nvPr>
        </p:nvSpPr>
        <p:spPr>
          <a:xfrm>
            <a:off x="8071485" y="4179570"/>
            <a:ext cx="2983230" cy="612775"/>
          </a:xfrm>
          <a:prstGeom prst="parallelogram">
            <a:avLst>
              <a:gd name="adj" fmla="val 48207"/>
            </a:avLst>
          </a:prstGeom>
          <a:solidFill>
            <a:srgbClr val="005DA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endParaRPr lang="zh-CN" altLang="en-US" sz="2100" b="1">
              <a:solidFill>
                <a:schemeClr val="tx1">
                  <a:lumMod val="75000"/>
                  <a:lumOff val="25000"/>
                </a:schemeClr>
              </a:solidFill>
            </a:endParaRPr>
          </a:p>
        </p:txBody>
      </p:sp>
      <p:grpSp>
        <p:nvGrpSpPr>
          <p:cNvPr id="81" name="组合 80"/>
          <p:cNvGrpSpPr/>
          <p:nvPr>
            <p:custDataLst>
              <p:tags r:id="rId2"/>
            </p:custDataLst>
          </p:nvPr>
        </p:nvGrpSpPr>
        <p:grpSpPr>
          <a:xfrm rot="0">
            <a:off x="1771650" y="2348865"/>
            <a:ext cx="1191895" cy="660400"/>
            <a:chOff x="2215144" y="927951"/>
            <a:chExt cx="1244730" cy="908065"/>
          </a:xfrm>
        </p:grpSpPr>
        <p:sp>
          <p:nvSpPr>
            <p:cNvPr id="82" name="平行四边形 81"/>
            <p:cNvSpPr/>
            <p:nvPr>
              <p:custDataLst>
                <p:tags r:id="rId3"/>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3" name="文本框 9"/>
            <p:cNvSpPr txBox="1"/>
            <p:nvPr>
              <p:custDataLst>
                <p:tags r:id="rId4"/>
              </p:custDataLst>
            </p:nvPr>
          </p:nvSpPr>
          <p:spPr>
            <a:xfrm>
              <a:off x="2393075" y="927951"/>
              <a:ext cx="1066799" cy="908065"/>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3.1</a:t>
              </a:r>
              <a:endParaRPr lang="zh-CN" altLang="en-US" sz="3700" dirty="0">
                <a:solidFill>
                  <a:schemeClr val="bg1"/>
                </a:solidFill>
                <a:latin typeface="Impact" panose="020B0806030902050204" pitchFamily="34" charset="0"/>
              </a:endParaRPr>
            </a:p>
          </p:txBody>
        </p:sp>
      </p:grpSp>
      <p:sp>
        <p:nvSpPr>
          <p:cNvPr id="96" name="矩形 95"/>
          <p:cNvSpPr/>
          <p:nvPr>
            <p:custDataLst>
              <p:tags r:id="rId5"/>
            </p:custDataLst>
          </p:nvPr>
        </p:nvSpPr>
        <p:spPr>
          <a:xfrm>
            <a:off x="3267075" y="2486025"/>
            <a:ext cx="1994535" cy="436245"/>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 口碑营销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nvGrpSpPr>
          <p:cNvPr id="8" name="组合 7"/>
          <p:cNvGrpSpPr/>
          <p:nvPr>
            <p:custDataLst>
              <p:tags r:id="rId6"/>
            </p:custDataLst>
          </p:nvPr>
        </p:nvGrpSpPr>
        <p:grpSpPr>
          <a:xfrm rot="0">
            <a:off x="1771650" y="3225800"/>
            <a:ext cx="3956050" cy="672465"/>
            <a:chOff x="3212" y="4633"/>
            <a:chExt cx="6230" cy="1059"/>
          </a:xfrm>
        </p:grpSpPr>
        <p:grpSp>
          <p:nvGrpSpPr>
            <p:cNvPr id="84" name="组合 83"/>
            <p:cNvGrpSpPr/>
            <p:nvPr>
              <p:custDataLst>
                <p:tags r:id="rId7"/>
              </p:custDataLst>
            </p:nvPr>
          </p:nvGrpSpPr>
          <p:grpSpPr>
            <a:xfrm>
              <a:off x="3212" y="4633"/>
              <a:ext cx="1877" cy="1059"/>
              <a:chOff x="2215144" y="1952311"/>
              <a:chExt cx="1244730" cy="924318"/>
            </a:xfrm>
          </p:grpSpPr>
          <p:sp>
            <p:nvSpPr>
              <p:cNvPr id="85" name="平行四边形 84"/>
              <p:cNvSpPr/>
              <p:nvPr>
                <p:custDataLst>
                  <p:tags r:id="rId8"/>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6" name="文本框 10"/>
              <p:cNvSpPr txBox="1"/>
              <p:nvPr>
                <p:custDataLst>
                  <p:tags r:id="rId9"/>
                </p:custDataLst>
              </p:nvPr>
            </p:nvSpPr>
            <p:spPr>
              <a:xfrm>
                <a:off x="2393075" y="1952311"/>
                <a:ext cx="1066799" cy="908069"/>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3.2</a:t>
                </a:r>
                <a:endParaRPr lang="zh-CN" altLang="en-US" sz="3700" dirty="0">
                  <a:solidFill>
                    <a:schemeClr val="bg1"/>
                  </a:solidFill>
                  <a:latin typeface="Impact" panose="020B0806030902050204" pitchFamily="34" charset="0"/>
                </a:endParaRPr>
              </a:p>
            </p:txBody>
          </p:sp>
        </p:grpSp>
        <p:sp>
          <p:nvSpPr>
            <p:cNvPr id="97" name="矩形 96"/>
            <p:cNvSpPr/>
            <p:nvPr>
              <p:custDataLst>
                <p:tags r:id="rId10"/>
              </p:custDataLst>
            </p:nvPr>
          </p:nvSpPr>
          <p:spPr>
            <a:xfrm>
              <a:off x="5567" y="4883"/>
              <a:ext cx="3875" cy="687"/>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事件营销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11"/>
            </p:custDataLst>
          </p:nvPr>
        </p:nvGrpSpPr>
        <p:grpSpPr>
          <a:xfrm rot="0">
            <a:off x="1771650" y="4161790"/>
            <a:ext cx="3706495" cy="661670"/>
            <a:chOff x="3212" y="6107"/>
            <a:chExt cx="5837" cy="1042"/>
          </a:xfrm>
        </p:grpSpPr>
        <p:grpSp>
          <p:nvGrpSpPr>
            <p:cNvPr id="87" name="组合 86"/>
            <p:cNvGrpSpPr/>
            <p:nvPr>
              <p:custDataLst>
                <p:tags r:id="rId12"/>
              </p:custDataLst>
            </p:nvPr>
          </p:nvGrpSpPr>
          <p:grpSpPr>
            <a:xfrm rot="0">
              <a:off x="3212" y="6107"/>
              <a:ext cx="1877" cy="1042"/>
              <a:chOff x="2215144" y="3018134"/>
              <a:chExt cx="1244730" cy="909499"/>
            </a:xfrm>
          </p:grpSpPr>
          <p:sp>
            <p:nvSpPr>
              <p:cNvPr id="88" name="平行四边形 87"/>
              <p:cNvSpPr/>
              <p:nvPr>
                <p:custDataLst>
                  <p:tags r:id="rId13"/>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9" name="文本框 11"/>
              <p:cNvSpPr txBox="1"/>
              <p:nvPr>
                <p:custDataLst>
                  <p:tags r:id="rId14"/>
                </p:custDataLst>
              </p:nvPr>
            </p:nvSpPr>
            <p:spPr>
              <a:xfrm>
                <a:off x="2393075" y="3018134"/>
                <a:ext cx="1066799" cy="907753"/>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3.3</a:t>
                </a:r>
                <a:endParaRPr lang="zh-CN" altLang="en-US" sz="3700" dirty="0">
                  <a:solidFill>
                    <a:schemeClr val="bg1"/>
                  </a:solidFill>
                  <a:latin typeface="Impact" panose="020B0806030902050204" pitchFamily="34" charset="0"/>
                </a:endParaRPr>
              </a:p>
            </p:txBody>
          </p:sp>
        </p:grpSp>
        <p:sp>
          <p:nvSpPr>
            <p:cNvPr id="98" name="矩形 97"/>
            <p:cNvSpPr/>
            <p:nvPr>
              <p:custDataLst>
                <p:tags r:id="rId15"/>
              </p:custDataLst>
            </p:nvPr>
          </p:nvSpPr>
          <p:spPr>
            <a:xfrm>
              <a:off x="5567" y="6339"/>
              <a:ext cx="3482" cy="687"/>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饥饿营销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2" name="组合 1"/>
          <p:cNvGrpSpPr/>
          <p:nvPr>
            <p:custDataLst>
              <p:tags r:id="rId16"/>
            </p:custDataLst>
          </p:nvPr>
        </p:nvGrpSpPr>
        <p:grpSpPr>
          <a:xfrm rot="0">
            <a:off x="1771650" y="5120640"/>
            <a:ext cx="3956685" cy="661670"/>
            <a:chOff x="3212" y="7617"/>
            <a:chExt cx="6231" cy="1042"/>
          </a:xfrm>
        </p:grpSpPr>
        <p:grpSp>
          <p:nvGrpSpPr>
            <p:cNvPr id="4" name="组合 3"/>
            <p:cNvGrpSpPr/>
            <p:nvPr>
              <p:custDataLst>
                <p:tags r:id="rId17"/>
              </p:custDataLst>
            </p:nvPr>
          </p:nvGrpSpPr>
          <p:grpSpPr>
            <a:xfrm rot="0">
              <a:off x="3212" y="7617"/>
              <a:ext cx="1877" cy="1042"/>
              <a:chOff x="2215144" y="3018134"/>
              <a:chExt cx="1244730" cy="909499"/>
            </a:xfrm>
          </p:grpSpPr>
          <p:sp>
            <p:nvSpPr>
              <p:cNvPr id="5" name="平行四边形 4"/>
              <p:cNvSpPr/>
              <p:nvPr>
                <p:custDataLst>
                  <p:tags r:id="rId18"/>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6" name="文本框 11"/>
              <p:cNvSpPr txBox="1"/>
              <p:nvPr>
                <p:custDataLst>
                  <p:tags r:id="rId19"/>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3.4</a:t>
                </a:r>
                <a:endParaRPr lang="zh-CN" altLang="en-US" sz="3700" dirty="0">
                  <a:solidFill>
                    <a:schemeClr val="bg1"/>
                  </a:solidFill>
                  <a:latin typeface="Impact" panose="020B0806030902050204" pitchFamily="34" charset="0"/>
                </a:endParaRPr>
              </a:p>
            </p:txBody>
          </p:sp>
        </p:grpSp>
        <p:sp>
          <p:nvSpPr>
            <p:cNvPr id="7" name="矩形 6"/>
            <p:cNvSpPr/>
            <p:nvPr>
              <p:custDataLst>
                <p:tags r:id="rId20"/>
              </p:custDataLst>
            </p:nvPr>
          </p:nvSpPr>
          <p:spPr>
            <a:xfrm>
              <a:off x="5567" y="7795"/>
              <a:ext cx="3876" cy="687"/>
            </a:xfrm>
            <a:prstGeom prst="rect">
              <a:avLst/>
            </a:prstGeom>
            <a:ln w="15875">
              <a:noFill/>
            </a:ln>
          </p:spPr>
          <p:txBody>
            <a:bodyPr wrap="square" lIns="68564" tIns="34282" rIns="68564" bIns="34282">
              <a:spAutoFit/>
            </a:bodyPr>
            <a:p>
              <a:r>
                <a:rPr lang="zh-CN" altLang="en-US" sz="2400" dirty="0">
                  <a:solidFill>
                    <a:schemeClr val="tx1"/>
                  </a:solidFill>
                  <a:latin typeface="微软雅黑" panose="020B0503020204020204" pitchFamily="34" charset="-122"/>
                  <a:ea typeface="微软雅黑" panose="020B0503020204020204" pitchFamily="34" charset="-122"/>
                </a:rPr>
                <a:t>IP 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21"/>
            </p:custDataLst>
          </p:nvPr>
        </p:nvGrpSpPr>
        <p:grpSpPr>
          <a:xfrm rot="0">
            <a:off x="6942455" y="2301240"/>
            <a:ext cx="1191895" cy="660400"/>
            <a:chOff x="2215144" y="927951"/>
            <a:chExt cx="1244730" cy="908065"/>
          </a:xfrm>
        </p:grpSpPr>
        <p:sp>
          <p:nvSpPr>
            <p:cNvPr id="11" name="平行四边形 10"/>
            <p:cNvSpPr/>
            <p:nvPr>
              <p:custDataLst>
                <p:tags r:id="rId22"/>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12" name="文本框 9"/>
            <p:cNvSpPr txBox="1"/>
            <p:nvPr>
              <p:custDataLst>
                <p:tags r:id="rId23"/>
              </p:custDataLst>
            </p:nvPr>
          </p:nvSpPr>
          <p:spPr>
            <a:xfrm>
              <a:off x="2393075" y="927951"/>
              <a:ext cx="1066799" cy="908065"/>
            </a:xfrm>
            <a:prstGeom prst="rect">
              <a:avLst/>
            </a:prstGeom>
            <a:noFill/>
          </p:spPr>
          <p:txBody>
            <a:bodyPr wrap="square" rtlCol="0">
              <a:spAutoFit/>
            </a:bodyPr>
            <a:p>
              <a:r>
                <a:rPr lang="en-US" altLang="zh-CN" sz="3700" dirty="0">
                  <a:solidFill>
                    <a:schemeClr val="bg1"/>
                  </a:solidFill>
                  <a:latin typeface="Impact" panose="020B0806030902050204" pitchFamily="34" charset="0"/>
                </a:rPr>
                <a:t>3.5</a:t>
              </a:r>
              <a:endParaRPr lang="zh-CN" altLang="en-US" sz="3700" dirty="0">
                <a:solidFill>
                  <a:schemeClr val="bg1"/>
                </a:solidFill>
                <a:latin typeface="Impact" panose="020B0806030902050204" pitchFamily="34" charset="0"/>
              </a:endParaRPr>
            </a:p>
          </p:txBody>
        </p:sp>
      </p:grpSp>
      <p:sp>
        <p:nvSpPr>
          <p:cNvPr id="13" name="矩形 12"/>
          <p:cNvSpPr/>
          <p:nvPr>
            <p:custDataLst>
              <p:tags r:id="rId24"/>
            </p:custDataLst>
          </p:nvPr>
        </p:nvSpPr>
        <p:spPr>
          <a:xfrm>
            <a:off x="8437880" y="2438400"/>
            <a:ext cx="1994535" cy="436245"/>
          </a:xfrm>
          <a:prstGeom prst="rect">
            <a:avLst/>
          </a:prstGeom>
          <a:ln w="15875">
            <a:noFill/>
          </a:ln>
        </p:spPr>
        <p:txBody>
          <a:bodyPr wrap="square" lIns="68564" tIns="34282" rIns="68564" bIns="34282">
            <a:spAutoFit/>
          </a:bodyPr>
          <a:p>
            <a:r>
              <a:rPr lang="zh-CN" altLang="en-US" sz="2400" dirty="0">
                <a:solidFill>
                  <a:schemeClr val="tx1"/>
                </a:solidFill>
                <a:latin typeface="微软雅黑" panose="020B0503020204020204" pitchFamily="34" charset="-122"/>
                <a:ea typeface="微软雅黑" panose="020B0503020204020204" pitchFamily="34" charset="-122"/>
              </a:rPr>
              <a:t> 情感营销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nvGrpSpPr>
          <p:cNvPr id="14" name="组合 13"/>
          <p:cNvGrpSpPr/>
          <p:nvPr>
            <p:custDataLst>
              <p:tags r:id="rId25"/>
            </p:custDataLst>
          </p:nvPr>
        </p:nvGrpSpPr>
        <p:grpSpPr>
          <a:xfrm rot="0">
            <a:off x="6942455" y="3178175"/>
            <a:ext cx="3956050" cy="672465"/>
            <a:chOff x="3212" y="4633"/>
            <a:chExt cx="6230" cy="1059"/>
          </a:xfrm>
        </p:grpSpPr>
        <p:grpSp>
          <p:nvGrpSpPr>
            <p:cNvPr id="16" name="组合 15"/>
            <p:cNvGrpSpPr/>
            <p:nvPr>
              <p:custDataLst>
                <p:tags r:id="rId26"/>
              </p:custDataLst>
            </p:nvPr>
          </p:nvGrpSpPr>
          <p:grpSpPr>
            <a:xfrm>
              <a:off x="3212" y="4633"/>
              <a:ext cx="1877" cy="1059"/>
              <a:chOff x="2215144" y="1952311"/>
              <a:chExt cx="1244730" cy="924318"/>
            </a:xfrm>
          </p:grpSpPr>
          <p:sp>
            <p:nvSpPr>
              <p:cNvPr id="17" name="平行四边形 16"/>
              <p:cNvSpPr/>
              <p:nvPr>
                <p:custDataLst>
                  <p:tags r:id="rId27"/>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18" name="文本框 10"/>
              <p:cNvSpPr txBox="1"/>
              <p:nvPr>
                <p:custDataLst>
                  <p:tags r:id="rId28"/>
                </p:custDataLst>
              </p:nvPr>
            </p:nvSpPr>
            <p:spPr>
              <a:xfrm>
                <a:off x="2393075" y="1952311"/>
                <a:ext cx="1066799" cy="908069"/>
              </a:xfrm>
              <a:prstGeom prst="rect">
                <a:avLst/>
              </a:prstGeom>
              <a:noFill/>
            </p:spPr>
            <p:txBody>
              <a:bodyPr wrap="square" rtlCol="0">
                <a:spAutoFit/>
              </a:bodyPr>
              <a:p>
                <a:r>
                  <a:rPr lang="en-US" altLang="zh-CN" sz="3700" dirty="0">
                    <a:solidFill>
                      <a:schemeClr val="bg1"/>
                    </a:solidFill>
                    <a:latin typeface="Impact" panose="020B0806030902050204" pitchFamily="34" charset="0"/>
                  </a:rPr>
                  <a:t>3.6</a:t>
                </a:r>
                <a:endParaRPr lang="zh-CN" altLang="en-US" sz="3700" dirty="0">
                  <a:solidFill>
                    <a:schemeClr val="bg1"/>
                  </a:solidFill>
                  <a:latin typeface="Impact" panose="020B0806030902050204" pitchFamily="34" charset="0"/>
                </a:endParaRPr>
              </a:p>
            </p:txBody>
          </p:sp>
        </p:grpSp>
        <p:sp>
          <p:nvSpPr>
            <p:cNvPr id="19" name="矩形 18"/>
            <p:cNvSpPr/>
            <p:nvPr>
              <p:custDataLst>
                <p:tags r:id="rId29"/>
              </p:custDataLst>
            </p:nvPr>
          </p:nvSpPr>
          <p:spPr>
            <a:xfrm>
              <a:off x="5567" y="4883"/>
              <a:ext cx="3875" cy="687"/>
            </a:xfrm>
            <a:prstGeom prst="rect">
              <a:avLst/>
            </a:prstGeom>
            <a:ln w="15875">
              <a:noFill/>
            </a:ln>
          </p:spPr>
          <p:txBody>
            <a:bodyPr wrap="square" lIns="68564" tIns="34282" rIns="68564" bIns="34282">
              <a:spAutoFit/>
            </a:bodyPr>
            <a:p>
              <a:r>
                <a:rPr lang="zh-CN" altLang="en-US" sz="2400" dirty="0">
                  <a:solidFill>
                    <a:schemeClr val="tx1"/>
                  </a:solidFill>
                  <a:latin typeface="微软雅黑" panose="020B0503020204020204" pitchFamily="34" charset="-122"/>
                  <a:ea typeface="微软雅黑" panose="020B0503020204020204" pitchFamily="34" charset="-122"/>
                </a:rPr>
                <a:t> 跨界营销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20" name="组合 19"/>
          <p:cNvGrpSpPr/>
          <p:nvPr>
            <p:custDataLst>
              <p:tags r:id="rId30"/>
            </p:custDataLst>
          </p:nvPr>
        </p:nvGrpSpPr>
        <p:grpSpPr>
          <a:xfrm rot="0">
            <a:off x="6942455" y="4114165"/>
            <a:ext cx="3706495" cy="661670"/>
            <a:chOff x="3212" y="6107"/>
            <a:chExt cx="5837" cy="1042"/>
          </a:xfrm>
        </p:grpSpPr>
        <p:grpSp>
          <p:nvGrpSpPr>
            <p:cNvPr id="21" name="组合 20"/>
            <p:cNvGrpSpPr/>
            <p:nvPr>
              <p:custDataLst>
                <p:tags r:id="rId31"/>
              </p:custDataLst>
            </p:nvPr>
          </p:nvGrpSpPr>
          <p:grpSpPr>
            <a:xfrm rot="0">
              <a:off x="3212" y="6107"/>
              <a:ext cx="1877" cy="1042"/>
              <a:chOff x="2215144" y="3018134"/>
              <a:chExt cx="1244730" cy="909499"/>
            </a:xfrm>
          </p:grpSpPr>
          <p:sp>
            <p:nvSpPr>
              <p:cNvPr id="22" name="平行四边形 21"/>
              <p:cNvSpPr/>
              <p:nvPr>
                <p:custDataLst>
                  <p:tags r:id="rId32"/>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23" name="文本框 11"/>
              <p:cNvSpPr txBox="1"/>
              <p:nvPr>
                <p:custDataLst>
                  <p:tags r:id="rId33"/>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3.7</a:t>
                </a:r>
                <a:endParaRPr lang="zh-CN" altLang="en-US" sz="3700" dirty="0">
                  <a:solidFill>
                    <a:schemeClr val="bg1"/>
                  </a:solidFill>
                  <a:latin typeface="Impact" panose="020B0806030902050204" pitchFamily="34" charset="0"/>
                </a:endParaRPr>
              </a:p>
            </p:txBody>
          </p:sp>
        </p:grpSp>
        <p:sp>
          <p:nvSpPr>
            <p:cNvPr id="24" name="矩形 23"/>
            <p:cNvSpPr/>
            <p:nvPr>
              <p:custDataLst>
                <p:tags r:id="rId34"/>
              </p:custDataLst>
            </p:nvPr>
          </p:nvSpPr>
          <p:spPr>
            <a:xfrm>
              <a:off x="5567" y="6339"/>
              <a:ext cx="3482" cy="687"/>
            </a:xfrm>
            <a:prstGeom prst="rect">
              <a:avLst/>
            </a:prstGeom>
            <a:ln w="15875">
              <a:noFill/>
            </a:ln>
          </p:spPr>
          <p:txBody>
            <a:bodyPr wrap="square" lIns="68564" tIns="34282" rIns="68564" bIns="34282">
              <a:spAutoFit/>
            </a:bodyPr>
            <a:p>
              <a:r>
                <a:rPr lang="zh-CN" altLang="en-US" sz="2400" dirty="0">
                  <a:solidFill>
                    <a:schemeClr val="bg1"/>
                  </a:solidFill>
                  <a:latin typeface="微软雅黑" panose="020B0503020204020204" pitchFamily="34" charset="-122"/>
                  <a:ea typeface="微软雅黑" panose="020B0503020204020204" pitchFamily="34" charset="-122"/>
                </a:rPr>
                <a:t>借势营销</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custDataLst>
              <p:tags r:id="rId35"/>
            </p:custDataLst>
          </p:nvPr>
        </p:nvGrpSpPr>
        <p:grpSpPr>
          <a:xfrm rot="0">
            <a:off x="6942455" y="5073015"/>
            <a:ext cx="3956685" cy="661670"/>
            <a:chOff x="3212" y="7617"/>
            <a:chExt cx="6231" cy="1042"/>
          </a:xfrm>
        </p:grpSpPr>
        <p:grpSp>
          <p:nvGrpSpPr>
            <p:cNvPr id="26" name="组合 25"/>
            <p:cNvGrpSpPr/>
            <p:nvPr>
              <p:custDataLst>
                <p:tags r:id="rId36"/>
              </p:custDataLst>
            </p:nvPr>
          </p:nvGrpSpPr>
          <p:grpSpPr>
            <a:xfrm rot="0">
              <a:off x="3212" y="7617"/>
              <a:ext cx="1877" cy="1042"/>
              <a:chOff x="2215144" y="3018134"/>
              <a:chExt cx="1244730" cy="909499"/>
            </a:xfrm>
          </p:grpSpPr>
          <p:sp>
            <p:nvSpPr>
              <p:cNvPr id="27" name="平行四边形 26"/>
              <p:cNvSpPr/>
              <p:nvPr>
                <p:custDataLst>
                  <p:tags r:id="rId37"/>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28" name="文本框 11"/>
              <p:cNvSpPr txBox="1"/>
              <p:nvPr>
                <p:custDataLst>
                  <p:tags r:id="rId38"/>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3.8</a:t>
                </a:r>
                <a:endParaRPr lang="zh-CN" altLang="en-US" sz="3700" dirty="0">
                  <a:solidFill>
                    <a:schemeClr val="bg1"/>
                  </a:solidFill>
                  <a:latin typeface="Impact" panose="020B0806030902050204" pitchFamily="34" charset="0"/>
                </a:endParaRPr>
              </a:p>
            </p:txBody>
          </p:sp>
        </p:grpSp>
        <p:sp>
          <p:nvSpPr>
            <p:cNvPr id="29" name="矩形 28"/>
            <p:cNvSpPr/>
            <p:nvPr>
              <p:custDataLst>
                <p:tags r:id="rId39"/>
              </p:custDataLst>
            </p:nvPr>
          </p:nvSpPr>
          <p:spPr>
            <a:xfrm>
              <a:off x="5567" y="7795"/>
              <a:ext cx="3876" cy="687"/>
            </a:xfrm>
            <a:prstGeom prst="rect">
              <a:avLst/>
            </a:prstGeom>
            <a:ln w="15875">
              <a:noFill/>
            </a:ln>
          </p:spPr>
          <p:txBody>
            <a:bodyPr wrap="square" lIns="68564" tIns="34282" rIns="68564" bIns="34282">
              <a:spAutoFit/>
            </a:bodyPr>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课堂实训</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7</a:t>
            </a:r>
            <a:r>
              <a:rPr dirty="0"/>
              <a:t>.</a:t>
            </a:r>
            <a:r>
              <a:rPr lang="en-US" dirty="0"/>
              <a:t>1  </a:t>
            </a:r>
            <a:r>
              <a:rPr dirty="0"/>
              <a:t>认识借势营销</a:t>
            </a:r>
            <a:endParaRPr dirty="0"/>
          </a:p>
        </p:txBody>
      </p:sp>
      <p:sp>
        <p:nvSpPr>
          <p:cNvPr id="2" name="文本框 1"/>
          <p:cNvSpPr txBox="1"/>
          <p:nvPr/>
        </p:nvSpPr>
        <p:spPr>
          <a:xfrm>
            <a:off x="1055370" y="1420495"/>
            <a:ext cx="10568305" cy="891540"/>
          </a:xfrm>
          <a:prstGeom prst="rect">
            <a:avLst/>
          </a:prstGeom>
          <a:noFill/>
        </p:spPr>
        <p:txBody>
          <a:bodyPr wrap="square" rtlCol="0">
            <a:spAutoFit/>
          </a:bodyPr>
          <a:p>
            <a:pPr indent="457200" algn="just">
              <a:lnSpc>
                <a:spcPct val="130000"/>
              </a:lnSpc>
            </a:pPr>
            <a:r>
              <a:rPr sz="2000" dirty="0">
                <a:latin typeface="微软雅黑" panose="020B0503020204020204" pitchFamily="34" charset="-122"/>
                <a:ea typeface="微软雅黑" panose="020B0503020204020204" pitchFamily="34" charset="-122"/>
              </a:rPr>
              <a:t>借势营销具有低成本、高成效等特点，是企业提高产品或品牌知名度、美誉度，促进产品销售的常用营销策略，可以起到</a:t>
            </a:r>
            <a:r>
              <a:rPr lang="zh-CN" sz="2000" dirty="0">
                <a:latin typeface="微软雅黑" panose="020B0503020204020204" pitchFamily="34" charset="-122"/>
                <a:ea typeface="微软雅黑" panose="020B0503020204020204" pitchFamily="34" charset="-122"/>
              </a:rPr>
              <a:t>以下</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种作</a:t>
            </a:r>
            <a:r>
              <a:rPr lang="zh-CN" altLang="en-US" sz="2000" dirty="0">
                <a:latin typeface="微软雅黑" panose="020B0503020204020204" pitchFamily="34" charset="-122"/>
                <a:ea typeface="微软雅黑" panose="020B0503020204020204" pitchFamily="34" charset="-122"/>
              </a:rPr>
              <a:t>用。</a:t>
            </a:r>
            <a:endParaRPr lang="zh-CN" altLang="en-US" sz="2000" dirty="0">
              <a:latin typeface="微软雅黑" panose="020B0503020204020204" pitchFamily="34" charset="-122"/>
              <a:ea typeface="微软雅黑" panose="020B0503020204020204" pitchFamily="34" charset="-122"/>
            </a:endParaRPr>
          </a:p>
        </p:txBody>
      </p:sp>
      <p:sp>
        <p:nvSpPr>
          <p:cNvPr id="21" name="矩形 20"/>
          <p:cNvSpPr/>
          <p:nvPr/>
        </p:nvSpPr>
        <p:spPr>
          <a:xfrm>
            <a:off x="988695" y="2708275"/>
            <a:ext cx="5083810" cy="1014730"/>
          </a:xfrm>
          <a:prstGeom prst="rect">
            <a:avLst/>
          </a:prstGeom>
          <a:solidFill>
            <a:schemeClr val="bg1"/>
          </a:solidFill>
          <a:ln>
            <a:noFill/>
          </a:ln>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solidFill>
                  <a:schemeClr val="tx1"/>
                </a:solidFill>
                <a:latin typeface="微软雅黑" panose="020B0503020204020204" pitchFamily="34" charset="-122"/>
                <a:ea typeface="微软雅黑" panose="020B0503020204020204" pitchFamily="34" charset="-122"/>
                <a:cs typeface="+mn-ea"/>
                <a:sym typeface="+mn-lt"/>
              </a:rPr>
              <a:t>广告效应：</a:t>
            </a:r>
            <a:r>
              <a:rPr lang="zh-CN" altLang="en-US" sz="2000" dirty="0">
                <a:latin typeface="微软雅黑" panose="020B0503020204020204" pitchFamily="34" charset="-122"/>
                <a:ea typeface="微软雅黑" panose="020B0503020204020204" pitchFamily="34" charset="-122"/>
                <a:cs typeface="+mn-ea"/>
                <a:sym typeface="+mn-lt"/>
              </a:rPr>
              <a:t>借势营销需要借他势扩己声，在一定程度上可以起到打广告的作用。</a:t>
            </a:r>
            <a:endParaRPr lang="zh-CN" altLang="en-US" sz="2000" dirty="0">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6560185" y="2708275"/>
            <a:ext cx="4789805" cy="1014730"/>
          </a:xfrm>
          <a:prstGeom prst="rect">
            <a:avLst/>
          </a:prstGeom>
          <a:solidFill>
            <a:schemeClr val="bg1"/>
          </a:solidFill>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solidFill>
                  <a:schemeClr val="tx1"/>
                </a:solidFill>
                <a:latin typeface="微软雅黑" panose="020B0503020204020204" pitchFamily="34" charset="-122"/>
                <a:ea typeface="微软雅黑" panose="020B0503020204020204" pitchFamily="34" charset="-122"/>
                <a:cs typeface="+mn-ea"/>
                <a:sym typeface="+mn-lt"/>
              </a:rPr>
              <a:t> </a:t>
            </a:r>
            <a:r>
              <a:rPr lang="zh-CN" altLang="en-US" sz="2000" b="1" dirty="0">
                <a:solidFill>
                  <a:schemeClr val="tx1"/>
                </a:solidFill>
                <a:latin typeface="微软雅黑" panose="020B0503020204020204" pitchFamily="34" charset="-122"/>
                <a:ea typeface="微软雅黑" panose="020B0503020204020204" pitchFamily="34" charset="-122"/>
                <a:cs typeface="+mn-ea"/>
                <a:sym typeface="+mn-lt"/>
              </a:rPr>
              <a:t>品牌传播：</a:t>
            </a:r>
            <a:r>
              <a:rPr lang="zh-CN" altLang="en-US" sz="2000" dirty="0">
                <a:latin typeface="微软雅黑" panose="020B0503020204020204" pitchFamily="34" charset="-122"/>
                <a:ea typeface="微软雅黑" panose="020B0503020204020204" pitchFamily="34" charset="-122"/>
                <a:cs typeface="+mn-ea"/>
                <a:sym typeface="+mn-lt"/>
              </a:rPr>
              <a:t>借势营销可以帮助企业快速树立良好的品牌形象、打开知名度。</a:t>
            </a:r>
            <a:endParaRPr lang="zh-CN" altLang="en-US" sz="2000" dirty="0">
              <a:latin typeface="微软雅黑" panose="020B0503020204020204" pitchFamily="34" charset="-122"/>
              <a:ea typeface="微软雅黑" panose="020B0503020204020204" pitchFamily="34" charset="-122"/>
              <a:cs typeface="+mn-ea"/>
              <a:sym typeface="+mn-lt"/>
            </a:endParaRPr>
          </a:p>
        </p:txBody>
      </p:sp>
      <p:sp>
        <p:nvSpPr>
          <p:cNvPr id="5" name="矩形 4"/>
          <p:cNvSpPr/>
          <p:nvPr/>
        </p:nvSpPr>
        <p:spPr>
          <a:xfrm>
            <a:off x="931545" y="4119245"/>
            <a:ext cx="10634980" cy="1938020"/>
          </a:xfrm>
          <a:prstGeom prst="rect">
            <a:avLst/>
          </a:prstGeom>
          <a:solidFill>
            <a:schemeClr val="bg1"/>
          </a:solidFill>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聚集粉丝：</a:t>
            </a:r>
            <a:r>
              <a:rPr lang="zh-CN" altLang="en-US" sz="2000" dirty="0">
                <a:latin typeface="微软雅黑" panose="020B0503020204020204" pitchFamily="34" charset="-122"/>
                <a:ea typeface="微软雅黑" panose="020B0503020204020204" pitchFamily="34" charset="-122"/>
                <a:cs typeface="+mn-ea"/>
                <a:sym typeface="+mn-lt"/>
              </a:rPr>
              <a:t>随着品牌的传播，企业营销账号也会进入用户视线，而成功的借势营销，往往意味着精妙的构思和精彩的营销内容，这也使得企业营销账号更容易获得用户好感，容易吸引用户成为企业营销账号的粉丝，达到快速聚集粉丝的作用，甚至于一些粉丝还会主动转发营销信息，扩大企业营销账号的影响力。</a:t>
            </a:r>
            <a:endParaRPr lang="zh-CN" altLang="en-US" sz="2000" dirty="0">
              <a:latin typeface="微软雅黑" panose="020B0503020204020204" pitchFamily="34" charset="-122"/>
              <a:ea typeface="微软雅黑" panose="020B0503020204020204" pitchFamily="34" charset="-122"/>
              <a:cs typeface="+mn-ea"/>
              <a:sym typeface="+mn-lt"/>
            </a:endParaRPr>
          </a:p>
        </p:txBody>
      </p:sp>
      <p:cxnSp>
        <p:nvCxnSpPr>
          <p:cNvPr id="22" name="直接连接符 21"/>
          <p:cNvCxnSpPr/>
          <p:nvPr/>
        </p:nvCxnSpPr>
        <p:spPr>
          <a:xfrm flipV="1">
            <a:off x="6468994" y="2707978"/>
            <a:ext cx="2540" cy="105156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5"/>
          <p:cNvSpPr>
            <a:spLocks noChangeArrowheads="1"/>
          </p:cNvSpPr>
          <p:nvPr>
            <p:custDataLst>
              <p:tags r:id="rId1"/>
            </p:custDataLst>
          </p:nvPr>
        </p:nvSpPr>
        <p:spPr bwMode="auto">
          <a:xfrm>
            <a:off x="8054340" y="3977005"/>
            <a:ext cx="3373120" cy="2392045"/>
          </a:xfrm>
          <a:prstGeom prst="rect">
            <a:avLst/>
          </a:prstGeom>
          <a:solidFill>
            <a:schemeClr val="bg1">
              <a:lumMod val="95000"/>
            </a:schemeClr>
          </a:solidFill>
          <a:ln>
            <a:noFill/>
          </a:ln>
        </p:spPr>
        <p:txBody>
          <a:bodyPr vert="horz" wrap="square" lIns="91440" tIns="45720" rIns="91440" bIns="45720" numCol="1" anchor="t" anchorCtr="0" compatLnSpc="1"/>
          <a:p>
            <a:endParaRPr lang="zh-CN" altLang="en-US"/>
          </a:p>
        </p:txBody>
      </p:sp>
      <p:sp>
        <p:nvSpPr>
          <p:cNvPr id="8" name="Rectangle 25"/>
          <p:cNvSpPr>
            <a:spLocks noChangeArrowheads="1"/>
          </p:cNvSpPr>
          <p:nvPr>
            <p:custDataLst>
              <p:tags r:id="rId2"/>
            </p:custDataLst>
          </p:nvPr>
        </p:nvSpPr>
        <p:spPr bwMode="auto">
          <a:xfrm>
            <a:off x="1061085" y="3977640"/>
            <a:ext cx="3373120" cy="2392045"/>
          </a:xfrm>
          <a:prstGeom prst="rect">
            <a:avLst/>
          </a:prstGeom>
          <a:solidFill>
            <a:schemeClr val="accent1">
              <a:lumMod val="20000"/>
              <a:lumOff val="80000"/>
            </a:schemeClr>
          </a:solidFill>
          <a:ln>
            <a:noFill/>
          </a:ln>
        </p:spPr>
        <p:txBody>
          <a:bodyPr vert="horz" wrap="square" lIns="91440" tIns="45720" rIns="91440" bIns="45720" numCol="1" anchor="t" anchorCtr="0" compatLnSpc="1"/>
          <a:p>
            <a:endParaRPr lang="zh-CN" altLang="en-US"/>
          </a:p>
        </p:txBody>
      </p:sp>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7</a:t>
            </a:r>
            <a:r>
              <a:rPr dirty="0"/>
              <a:t>.</a:t>
            </a:r>
            <a:r>
              <a:rPr lang="en-US" dirty="0"/>
              <a:t>2  </a:t>
            </a:r>
            <a:r>
              <a:rPr dirty="0"/>
              <a:t>开展借势营销</a:t>
            </a:r>
            <a:endParaRPr dirty="0"/>
          </a:p>
        </p:txBody>
      </p:sp>
      <p:sp>
        <p:nvSpPr>
          <p:cNvPr id="14" name="矩形 13"/>
          <p:cNvSpPr/>
          <p:nvPr/>
        </p:nvSpPr>
        <p:spPr>
          <a:xfrm>
            <a:off x="1045845" y="1305560"/>
            <a:ext cx="306133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1．选择借势对象</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54735" y="2075815"/>
            <a:ext cx="10352405" cy="1691640"/>
          </a:xfrm>
          <a:prstGeom prst="rect">
            <a:avLst/>
          </a:prstGeom>
          <a:noFill/>
        </p:spPr>
        <p:txBody>
          <a:bodyPr wrap="square" rtlCol="0">
            <a:spAutoFit/>
          </a:bodyPr>
          <a:p>
            <a:pPr indent="457200" algn="just">
              <a:lnSpc>
                <a:spcPct val="130000"/>
              </a:lnSpc>
            </a:pPr>
            <a:r>
              <a:rPr sz="2000" b="1" dirty="0">
                <a:solidFill>
                  <a:schemeClr val="accent1"/>
                </a:solidFill>
                <a:latin typeface="微软雅黑" panose="020B0503020204020204" pitchFamily="34" charset="-122"/>
                <a:ea typeface="微软雅黑" panose="020B0503020204020204" pitchFamily="34" charset="-122"/>
              </a:rPr>
              <a:t>（1）节气</a:t>
            </a:r>
            <a:endParaRPr sz="2000" b="1" dirty="0">
              <a:solidFill>
                <a:schemeClr val="accent1"/>
              </a:solidFill>
              <a:latin typeface="微软雅黑" panose="020B0503020204020204" pitchFamily="34" charset="-122"/>
              <a:ea typeface="微软雅黑" panose="020B0503020204020204" pitchFamily="34" charset="-122"/>
            </a:endParaRPr>
          </a:p>
          <a:p>
            <a:pPr indent="457200" algn="just">
              <a:lnSpc>
                <a:spcPct val="130000"/>
              </a:lnSpc>
            </a:pPr>
            <a:r>
              <a:rPr sz="2000" dirty="0">
                <a:latin typeface="微软雅黑" panose="020B0503020204020204" pitchFamily="34" charset="-122"/>
                <a:ea typeface="微软雅黑" panose="020B0503020204020204" pitchFamily="34" charset="-122"/>
              </a:rPr>
              <a:t>节气是指我国的24个节气，即立春、雨水、惊蛰、春分、立夏、小满、夏至、立秋、秋分、立冬、冬至等，每一个节气都有其不同的习俗及文化，如立春有迎春行春的庆贺祭典活动、清明有祭祖传统等。</a:t>
            </a:r>
            <a:endParaRPr sz="20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4700905" y="3977640"/>
            <a:ext cx="2981960" cy="2392045"/>
          </a:xfrm>
          <a:prstGeom prst="rect">
            <a:avLst/>
          </a:prstGeom>
        </p:spPr>
      </p:pic>
      <p:sp>
        <p:nvSpPr>
          <p:cNvPr id="6" name="矩形 5"/>
          <p:cNvSpPr/>
          <p:nvPr/>
        </p:nvSpPr>
        <p:spPr>
          <a:xfrm>
            <a:off x="1045845" y="4579620"/>
            <a:ext cx="3337560" cy="1014730"/>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a:spAutoFit/>
          </a:bodyPr>
          <a:p>
            <a:pPr marL="285750" indent="0" algn="just" defTabSz="914400" fontAlgn="auto">
              <a:lnSpc>
                <a:spcPct val="150000"/>
              </a:lnSpc>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cs typeface="+mn-ea"/>
                <a:sym typeface="+mn-lt"/>
              </a:rPr>
              <a:t>右图所示为欧派家居借势小满节气发布的宣传海报。</a:t>
            </a:r>
            <a:endParaRPr lang="zh-CN" altLang="en-US" sz="2000" dirty="0">
              <a:latin typeface="微软雅黑" panose="020B0503020204020204" pitchFamily="34" charset="-122"/>
              <a:ea typeface="微软雅黑" panose="020B0503020204020204" pitchFamily="34" charset="-122"/>
              <a:cs typeface="+mn-ea"/>
              <a:sym typeface="+mn-lt"/>
            </a:endParaRPr>
          </a:p>
        </p:txBody>
      </p:sp>
      <p:sp>
        <p:nvSpPr>
          <p:cNvPr id="7" name="矩形 6"/>
          <p:cNvSpPr/>
          <p:nvPr/>
        </p:nvSpPr>
        <p:spPr>
          <a:xfrm>
            <a:off x="7978775" y="4579620"/>
            <a:ext cx="3319780" cy="1014730"/>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a:spAutoFit/>
          </a:bodyPr>
          <a:p>
            <a:pPr marL="285750" indent="0" algn="just" defTabSz="914400" fontAlgn="auto">
              <a:lnSpc>
                <a:spcPct val="150000"/>
              </a:lnSpc>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cs typeface="+mn-ea"/>
                <a:sym typeface="+mn-lt"/>
              </a:rPr>
              <a:t>左图所示为金尘茶借势霜降节气发布的宣传海报。</a:t>
            </a:r>
            <a:endParaRPr lang="zh-CN" altLang="en-US" sz="200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.1.1</a:t>
            </a:r>
            <a:r>
              <a:rPr lang="en-US" dirty="0"/>
              <a:t>  </a:t>
            </a:r>
            <a:r>
              <a:rPr dirty="0"/>
              <a:t>认识口碑营销</a:t>
            </a:r>
            <a:endParaRPr dirty="0"/>
          </a:p>
        </p:txBody>
      </p:sp>
      <p:sp>
        <p:nvSpPr>
          <p:cNvPr id="14" name="矩形 13"/>
          <p:cNvSpPr/>
          <p:nvPr/>
        </p:nvSpPr>
        <p:spPr>
          <a:xfrm>
            <a:off x="1061085" y="1477645"/>
            <a:ext cx="287845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2. 口碑营销的形式</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54735" y="2461895"/>
            <a:ext cx="10436225" cy="491490"/>
          </a:xfrm>
          <a:prstGeom prst="rect">
            <a:avLst/>
          </a:prstGeom>
          <a:noFill/>
        </p:spPr>
        <p:txBody>
          <a:bodyPr wrap="square" rtlCol="0">
            <a:spAutoFit/>
          </a:bodyPr>
          <a:p>
            <a:pPr indent="457200" algn="just">
              <a:lnSpc>
                <a:spcPct val="130000"/>
              </a:lnSpc>
            </a:pPr>
            <a:r>
              <a:rPr lang="zh-CN" altLang="en-US" sz="2000" dirty="0">
                <a:latin typeface="微软雅黑" panose="020B0503020204020204" pitchFamily="34" charset="-122"/>
                <a:ea typeface="微软雅黑" panose="020B0503020204020204" pitchFamily="34" charset="-122"/>
              </a:rPr>
              <a:t>口碑营销拥有多种形式，根据其形成的原因，可以分为以</a:t>
            </a:r>
            <a:r>
              <a:rPr lang="zh-CN" altLang="en-US" sz="2000" dirty="0">
                <a:latin typeface="微软雅黑" panose="020B0503020204020204" pitchFamily="34" charset="-122"/>
                <a:ea typeface="微软雅黑" panose="020B0503020204020204" pitchFamily="34" charset="-122"/>
              </a:rPr>
              <a:t>下3种。</a:t>
            </a:r>
            <a:endParaRPr lang="zh-CN" altLang="en-US" sz="2000" dirty="0">
              <a:latin typeface="微软雅黑" panose="020B0503020204020204" pitchFamily="34" charset="-122"/>
              <a:ea typeface="微软雅黑" panose="020B0503020204020204" pitchFamily="34" charset="-122"/>
            </a:endParaRPr>
          </a:p>
        </p:txBody>
      </p:sp>
      <p:sp>
        <p:nvSpPr>
          <p:cNvPr id="21" name="矩形 20"/>
          <p:cNvSpPr/>
          <p:nvPr/>
        </p:nvSpPr>
        <p:spPr>
          <a:xfrm>
            <a:off x="1209675" y="3607435"/>
            <a:ext cx="2879090" cy="2399665"/>
          </a:xfrm>
          <a:prstGeom prst="rect">
            <a:avLst/>
          </a:prstGeom>
          <a:solidFill>
            <a:schemeClr val="bg1"/>
          </a:solidFill>
          <a:ln>
            <a:noFill/>
          </a:ln>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经验性口碑：</a:t>
            </a:r>
            <a:r>
              <a:rPr lang="zh-CN" altLang="en-US" sz="2000" dirty="0">
                <a:latin typeface="微软雅黑" panose="020B0503020204020204" pitchFamily="34" charset="-122"/>
                <a:ea typeface="微软雅黑" panose="020B0503020204020204" pitchFamily="34" charset="-122"/>
                <a:cs typeface="+mn-ea"/>
                <a:sym typeface="+mn-lt"/>
              </a:rPr>
              <a:t>经验性口碑是常见且有力的口碑营销形式，是用户对某种产品或服务的直接感受。</a:t>
            </a:r>
            <a:endParaRPr lang="zh-CN" altLang="en-US" sz="2000" dirty="0">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4385945" y="3607435"/>
            <a:ext cx="3568065" cy="2399665"/>
          </a:xfrm>
          <a:prstGeom prst="rect">
            <a:avLst/>
          </a:prstGeom>
          <a:solidFill>
            <a:schemeClr val="bg1"/>
          </a:solidFill>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继发性口碑：</a:t>
            </a:r>
            <a:r>
              <a:rPr lang="zh-CN" altLang="en-US" sz="2000" dirty="0">
                <a:latin typeface="微软雅黑" panose="020B0503020204020204" pitchFamily="34" charset="-122"/>
                <a:ea typeface="微软雅黑" panose="020B0503020204020204" pitchFamily="34" charset="-122"/>
                <a:cs typeface="+mn-ea"/>
                <a:sym typeface="+mn-lt"/>
              </a:rPr>
              <a:t>继发性口碑是用户直接感受传统营销活动传递的信息或所宣传的品牌时形成的口碑，它对用户的影响比广告的影响更强。</a:t>
            </a:r>
            <a:endParaRPr lang="zh-CN" altLang="en-US" sz="2000" dirty="0">
              <a:latin typeface="微软雅黑" panose="020B0503020204020204" pitchFamily="34" charset="-122"/>
              <a:ea typeface="微软雅黑" panose="020B0503020204020204" pitchFamily="34" charset="-122"/>
              <a:cs typeface="+mn-ea"/>
              <a:sym typeface="+mn-lt"/>
            </a:endParaRPr>
          </a:p>
        </p:txBody>
      </p:sp>
      <p:cxnSp>
        <p:nvCxnSpPr>
          <p:cNvPr id="24" name="直接连接符 23"/>
          <p:cNvCxnSpPr/>
          <p:nvPr/>
        </p:nvCxnSpPr>
        <p:spPr>
          <a:xfrm flipH="1" flipV="1">
            <a:off x="1549649" y="3462993"/>
            <a:ext cx="2539365" cy="1905"/>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 name="矩形 2"/>
          <p:cNvSpPr/>
          <p:nvPr/>
        </p:nvSpPr>
        <p:spPr>
          <a:xfrm>
            <a:off x="8308340" y="3607435"/>
            <a:ext cx="2875280" cy="1938020"/>
          </a:xfrm>
          <a:prstGeom prst="rect">
            <a:avLst/>
          </a:prstGeom>
          <a:solidFill>
            <a:schemeClr val="bg1"/>
          </a:solidFill>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有意识口碑：</a:t>
            </a:r>
            <a:r>
              <a:rPr lang="zh-CN" altLang="en-US" sz="2000" dirty="0">
                <a:latin typeface="微软雅黑" panose="020B0503020204020204" pitchFamily="34" charset="-122"/>
                <a:ea typeface="微软雅黑" panose="020B0503020204020204" pitchFamily="34" charset="-122"/>
                <a:cs typeface="+mn-ea"/>
                <a:sym typeface="+mn-lt"/>
              </a:rPr>
              <a:t>有意识口碑是利用名人代言，为产品发布上市营造的正面口碑。</a:t>
            </a:r>
            <a:endParaRPr lang="zh-CN" altLang="en-US" sz="2000" dirty="0">
              <a:latin typeface="微软雅黑" panose="020B0503020204020204" pitchFamily="34" charset="-122"/>
              <a:ea typeface="微软雅黑" panose="020B0503020204020204" pitchFamily="34" charset="-122"/>
              <a:cs typeface="+mn-ea"/>
              <a:sym typeface="+mn-lt"/>
            </a:endParaRPr>
          </a:p>
        </p:txBody>
      </p:sp>
      <p:cxnSp>
        <p:nvCxnSpPr>
          <p:cNvPr id="5" name="直接连接符 4"/>
          <p:cNvCxnSpPr/>
          <p:nvPr/>
        </p:nvCxnSpPr>
        <p:spPr>
          <a:xfrm flipH="1">
            <a:off x="4741794" y="3445848"/>
            <a:ext cx="3168015" cy="8255"/>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 name="直接连接符 5"/>
          <p:cNvCxnSpPr/>
          <p:nvPr/>
        </p:nvCxnSpPr>
        <p:spPr>
          <a:xfrm flipH="1">
            <a:off x="8598784" y="3429338"/>
            <a:ext cx="2507615" cy="1651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5"/>
          <p:cNvSpPr>
            <a:spLocks noChangeArrowheads="1"/>
          </p:cNvSpPr>
          <p:nvPr>
            <p:custDataLst>
              <p:tags r:id="rId1"/>
            </p:custDataLst>
          </p:nvPr>
        </p:nvSpPr>
        <p:spPr bwMode="auto">
          <a:xfrm>
            <a:off x="8066405" y="3761105"/>
            <a:ext cx="3373120" cy="2392045"/>
          </a:xfrm>
          <a:prstGeom prst="rect">
            <a:avLst/>
          </a:prstGeom>
          <a:solidFill>
            <a:schemeClr val="tx2">
              <a:lumMod val="20000"/>
              <a:lumOff val="80000"/>
            </a:schemeClr>
          </a:solidFill>
          <a:ln>
            <a:noFill/>
          </a:ln>
        </p:spPr>
        <p:txBody>
          <a:bodyPr vert="horz" wrap="square" lIns="91440" tIns="45720" rIns="91440" bIns="45720" numCol="1" anchor="t" anchorCtr="0" compatLnSpc="1"/>
          <a:p>
            <a:endParaRPr lang="zh-CN" altLang="en-US"/>
          </a:p>
        </p:txBody>
      </p:sp>
      <p:sp>
        <p:nvSpPr>
          <p:cNvPr id="8" name="Rectangle 25"/>
          <p:cNvSpPr>
            <a:spLocks noChangeArrowheads="1"/>
          </p:cNvSpPr>
          <p:nvPr>
            <p:custDataLst>
              <p:tags r:id="rId2"/>
            </p:custDataLst>
          </p:nvPr>
        </p:nvSpPr>
        <p:spPr bwMode="auto">
          <a:xfrm>
            <a:off x="1054735" y="3757930"/>
            <a:ext cx="3373120" cy="2392045"/>
          </a:xfrm>
          <a:prstGeom prst="rect">
            <a:avLst/>
          </a:prstGeom>
          <a:solidFill>
            <a:schemeClr val="bg1">
              <a:lumMod val="95000"/>
            </a:schemeClr>
          </a:solidFill>
          <a:ln>
            <a:noFill/>
          </a:ln>
        </p:spPr>
        <p:txBody>
          <a:bodyPr vert="horz" wrap="square" lIns="91440" tIns="45720" rIns="91440" bIns="45720" numCol="1" anchor="t" anchorCtr="0" compatLnSpc="1"/>
          <a:p>
            <a:endParaRPr lang="zh-CN" altLang="en-US"/>
          </a:p>
        </p:txBody>
      </p:sp>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7</a:t>
            </a:r>
            <a:r>
              <a:rPr dirty="0"/>
              <a:t>.</a:t>
            </a:r>
            <a:r>
              <a:rPr lang="en-US" dirty="0"/>
              <a:t>2  </a:t>
            </a:r>
            <a:r>
              <a:rPr dirty="0"/>
              <a:t>开展借势营销</a:t>
            </a:r>
            <a:endParaRPr dirty="0"/>
          </a:p>
        </p:txBody>
      </p:sp>
      <p:sp>
        <p:nvSpPr>
          <p:cNvPr id="14" name="矩形 13"/>
          <p:cNvSpPr/>
          <p:nvPr/>
        </p:nvSpPr>
        <p:spPr>
          <a:xfrm>
            <a:off x="1045845" y="1305560"/>
            <a:ext cx="306133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1．选择借势对象</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54735" y="2075815"/>
            <a:ext cx="10352405" cy="1291590"/>
          </a:xfrm>
          <a:prstGeom prst="rect">
            <a:avLst/>
          </a:prstGeom>
          <a:noFill/>
        </p:spPr>
        <p:txBody>
          <a:bodyPr wrap="square" rtlCol="0">
            <a:spAutoFit/>
          </a:bodyPr>
          <a:p>
            <a:pPr indent="457200" algn="just">
              <a:lnSpc>
                <a:spcPct val="130000"/>
              </a:lnSpc>
            </a:pPr>
            <a:r>
              <a:rPr sz="2000" b="1" dirty="0">
                <a:solidFill>
                  <a:schemeClr val="accent1"/>
                </a:solidFill>
                <a:latin typeface="微软雅黑" panose="020B0503020204020204" pitchFamily="34" charset="-122"/>
                <a:ea typeface="微软雅黑" panose="020B0503020204020204" pitchFamily="34" charset="-122"/>
                <a:sym typeface="+mn-ea"/>
              </a:rPr>
              <a:t>（2）节日。</a:t>
            </a:r>
            <a:endParaRPr sz="2000" b="1" dirty="0">
              <a:solidFill>
                <a:schemeClr val="accent1"/>
              </a:solidFill>
              <a:latin typeface="微软雅黑" panose="020B0503020204020204" pitchFamily="34" charset="-122"/>
              <a:ea typeface="微软雅黑" panose="020B0503020204020204" pitchFamily="34" charset="-122"/>
              <a:sym typeface="+mn-ea"/>
            </a:endParaRPr>
          </a:p>
          <a:p>
            <a:pPr indent="457200" algn="just">
              <a:lnSpc>
                <a:spcPct val="130000"/>
              </a:lnSpc>
            </a:pPr>
            <a:r>
              <a:rPr sz="2000" dirty="0">
                <a:solidFill>
                  <a:schemeClr val="tx1"/>
                </a:solidFill>
                <a:latin typeface="微软雅黑" panose="020B0503020204020204" pitchFamily="34" charset="-122"/>
                <a:ea typeface="微软雅黑" panose="020B0503020204020204" pitchFamily="34" charset="-122"/>
                <a:sym typeface="+mn-ea"/>
              </a:rPr>
              <a:t>节日是人们日常生活中的一部分，且大部分节日都会有假期，用户能拥有更多时间与精力浏览新媒体平台的内容，因此借势节日可以达到更好的营销效果。</a:t>
            </a:r>
            <a:endParaRPr sz="2000" dirty="0">
              <a:solidFill>
                <a:schemeClr val="tx1"/>
              </a:solidFill>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1066800" y="4133215"/>
            <a:ext cx="3061335" cy="1476375"/>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a:spAutoFit/>
          </a:bodyPr>
          <a:p>
            <a:pPr marL="285750" indent="0" algn="just" defTabSz="914400" fontAlgn="auto">
              <a:lnSpc>
                <a:spcPct val="150000"/>
              </a:lnSpc>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cs typeface="+mn-ea"/>
                <a:sym typeface="+mn-lt"/>
              </a:rPr>
              <a:t>例如，安慕希借势端午节推出新品糯香粽子口味酸奶，如</a:t>
            </a:r>
            <a:r>
              <a:rPr lang="zh-CN" altLang="en-US" sz="2000" dirty="0">
                <a:latin typeface="微软雅黑" panose="020B0503020204020204" pitchFamily="34" charset="-122"/>
                <a:ea typeface="微软雅黑" panose="020B0503020204020204" pitchFamily="34" charset="-122"/>
                <a:cs typeface="+mn-ea"/>
                <a:sym typeface="+mn-lt"/>
              </a:rPr>
              <a:t>右图所示。</a:t>
            </a:r>
            <a:endParaRPr lang="zh-CN" altLang="en-US" sz="2000" dirty="0">
              <a:latin typeface="微软雅黑" panose="020B0503020204020204" pitchFamily="34" charset="-122"/>
              <a:ea typeface="微软雅黑" panose="020B0503020204020204" pitchFamily="34" charset="-122"/>
              <a:cs typeface="+mn-ea"/>
              <a:sym typeface="+mn-lt"/>
            </a:endParaRPr>
          </a:p>
        </p:txBody>
      </p:sp>
      <p:sp>
        <p:nvSpPr>
          <p:cNvPr id="7" name="矩形 6"/>
          <p:cNvSpPr/>
          <p:nvPr/>
        </p:nvSpPr>
        <p:spPr>
          <a:xfrm>
            <a:off x="8044815" y="3988435"/>
            <a:ext cx="3319780" cy="1938020"/>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a:spAutoFit/>
          </a:bodyPr>
          <a:p>
            <a:pPr marL="285750" indent="0" algn="just" defTabSz="914400" fontAlgn="auto">
              <a:lnSpc>
                <a:spcPct val="150000"/>
              </a:lnSpc>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cs typeface="+mn-ea"/>
                <a:sym typeface="+mn-lt"/>
              </a:rPr>
              <a:t>同时利用“有你在身边 就是最美的团圆”的广告语，将美团和团圆完美融合在其中，如</a:t>
            </a:r>
            <a:r>
              <a:rPr lang="zh-CN" altLang="en-US" sz="2000" dirty="0">
                <a:latin typeface="微软雅黑" panose="020B0503020204020204" pitchFamily="34" charset="-122"/>
                <a:ea typeface="微软雅黑" panose="020B0503020204020204" pitchFamily="34" charset="-122"/>
                <a:cs typeface="+mn-ea"/>
                <a:sym typeface="+mn-lt"/>
              </a:rPr>
              <a:t>左图所示。</a:t>
            </a:r>
            <a:endParaRPr lang="zh-CN" altLang="en-US" sz="2000" dirty="0">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nvPicPr>
        <p:blipFill>
          <a:blip r:embed="rId3"/>
          <a:stretch>
            <a:fillRect/>
          </a:stretch>
        </p:blipFill>
        <p:spPr>
          <a:xfrm>
            <a:off x="4531995" y="3761105"/>
            <a:ext cx="3322955" cy="2388870"/>
          </a:xfrm>
          <a:prstGeom prst="rect">
            <a:avLst/>
          </a:prstGeom>
        </p:spPr>
      </p:pic>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7</a:t>
            </a:r>
            <a:r>
              <a:rPr dirty="0"/>
              <a:t>.</a:t>
            </a:r>
            <a:r>
              <a:rPr lang="en-US" dirty="0"/>
              <a:t>2  </a:t>
            </a:r>
            <a:r>
              <a:rPr dirty="0"/>
              <a:t>开展借势营销</a:t>
            </a:r>
            <a:endParaRPr dirty="0"/>
          </a:p>
        </p:txBody>
      </p:sp>
      <p:sp>
        <p:nvSpPr>
          <p:cNvPr id="14" name="矩形 13"/>
          <p:cNvSpPr/>
          <p:nvPr/>
        </p:nvSpPr>
        <p:spPr>
          <a:xfrm>
            <a:off x="1045845" y="1305560"/>
            <a:ext cx="306133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1．选择借势对象</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987425" y="2444750"/>
            <a:ext cx="4505960" cy="3322955"/>
          </a:xfrm>
          <a:prstGeom prst="rect">
            <a:avLst/>
          </a:prstGeom>
          <a:noFill/>
        </p:spPr>
        <p:txBody>
          <a:bodyPr wrap="square" rtlCol="0">
            <a:spAutoFit/>
          </a:bodyPr>
          <a:p>
            <a:pPr indent="457200" algn="just" fontAlgn="auto">
              <a:lnSpc>
                <a:spcPct val="150000"/>
              </a:lnSpc>
            </a:pPr>
            <a:r>
              <a:rPr sz="2000" b="1" dirty="0">
                <a:solidFill>
                  <a:schemeClr val="accent1"/>
                </a:solidFill>
                <a:latin typeface="微软雅黑" panose="020B0503020204020204" pitchFamily="34" charset="-122"/>
                <a:ea typeface="微软雅黑" panose="020B0503020204020204" pitchFamily="34" charset="-122"/>
                <a:sym typeface="+mn-ea"/>
              </a:rPr>
              <a:t>（3）社会重点事件。</a:t>
            </a:r>
            <a:endParaRPr sz="2000" b="1" dirty="0">
              <a:solidFill>
                <a:schemeClr val="accent1"/>
              </a:solidFill>
              <a:latin typeface="微软雅黑" panose="020B0503020204020204" pitchFamily="34" charset="-122"/>
              <a:ea typeface="微软雅黑" panose="020B0503020204020204" pitchFamily="34" charset="-122"/>
              <a:sym typeface="+mn-ea"/>
            </a:endParaRPr>
          </a:p>
          <a:p>
            <a:pPr indent="457200" algn="just" fontAlgn="auto">
              <a:lnSpc>
                <a:spcPct val="150000"/>
              </a:lnSpc>
            </a:pPr>
            <a:r>
              <a:rPr sz="2000" dirty="0">
                <a:solidFill>
                  <a:schemeClr val="tx1"/>
                </a:solidFill>
                <a:latin typeface="微软雅黑" panose="020B0503020204020204" pitchFamily="34" charset="-122"/>
                <a:ea typeface="微软雅黑" panose="020B0503020204020204" pitchFamily="34" charset="-122"/>
                <a:sym typeface="+mn-ea"/>
              </a:rPr>
              <a:t>重点事件一般指发生在体育界、教育界等，产生重大影响，能够引起众多用户关注的新闻事件。重点事件本身具有很强的可传播性，能引起用户的广泛关注。企业若是运用得好，就可以提高产品销量，树立良好的企业形象。</a:t>
            </a:r>
            <a:endParaRPr sz="2000" dirty="0">
              <a:solidFill>
                <a:schemeClr val="tx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6515100" y="2444750"/>
            <a:ext cx="5008245" cy="3322955"/>
          </a:xfrm>
          <a:prstGeom prst="rect">
            <a:avLst/>
          </a:prstGeom>
          <a:noFill/>
        </p:spPr>
        <p:txBody>
          <a:bodyPr wrap="square" rtlCol="0">
            <a:spAutoFit/>
          </a:bodyPr>
          <a:p>
            <a:pPr indent="457200" algn="just" fontAlgn="auto">
              <a:lnSpc>
                <a:spcPct val="150000"/>
              </a:lnSpc>
            </a:pPr>
            <a:r>
              <a:rPr sz="2000" b="1" dirty="0">
                <a:solidFill>
                  <a:schemeClr val="accent1"/>
                </a:solidFill>
                <a:latin typeface="微软雅黑" panose="020B0503020204020204" pitchFamily="34" charset="-122"/>
                <a:ea typeface="微软雅黑" panose="020B0503020204020204" pitchFamily="34" charset="-122"/>
                <a:sym typeface="+mn-ea"/>
              </a:rPr>
              <a:t>（4）热点。</a:t>
            </a:r>
            <a:endParaRPr sz="2000" b="1" dirty="0">
              <a:solidFill>
                <a:schemeClr val="accent1"/>
              </a:solidFill>
              <a:latin typeface="微软雅黑" panose="020B0503020204020204" pitchFamily="34" charset="-122"/>
              <a:ea typeface="微软雅黑" panose="020B0503020204020204" pitchFamily="34" charset="-122"/>
              <a:sym typeface="+mn-ea"/>
            </a:endParaRPr>
          </a:p>
          <a:p>
            <a:pPr indent="457200" algn="just" fontAlgn="auto">
              <a:lnSpc>
                <a:spcPct val="150000"/>
              </a:lnSpc>
            </a:pPr>
            <a:r>
              <a:rPr sz="2000" dirty="0">
                <a:solidFill>
                  <a:schemeClr val="tx1"/>
                </a:solidFill>
                <a:latin typeface="微软雅黑" panose="020B0503020204020204" pitchFamily="34" charset="-122"/>
                <a:ea typeface="微软雅黑" panose="020B0503020204020204" pitchFamily="34" charset="-122"/>
                <a:sym typeface="+mn-ea"/>
              </a:rPr>
              <a:t>热点就是某一时间段内，在社会上引起广泛讨论的事件，其点击率及话题排行都较高，并且各大新媒体平台上都能够看到关于此事的话题。借势热点时，应考虑热点与品牌的关联性，并深入分析热点，以便更好地将产品或服务与热点结合。</a:t>
            </a:r>
            <a:endParaRPr sz="2000" dirty="0">
              <a:solidFill>
                <a:schemeClr val="tx1"/>
              </a:solidFill>
              <a:latin typeface="微软雅黑" panose="020B0503020204020204" pitchFamily="34" charset="-122"/>
              <a:ea typeface="微软雅黑" panose="020B0503020204020204" pitchFamily="34" charset="-122"/>
              <a:sym typeface="+mn-ea"/>
            </a:endParaRPr>
          </a:p>
        </p:txBody>
      </p:sp>
      <p:cxnSp>
        <p:nvCxnSpPr>
          <p:cNvPr id="5" name="直接连接符 4"/>
          <p:cNvCxnSpPr/>
          <p:nvPr/>
        </p:nvCxnSpPr>
        <p:spPr>
          <a:xfrm flipV="1">
            <a:off x="6025129" y="3027383"/>
            <a:ext cx="17145" cy="280035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7</a:t>
            </a:r>
            <a:r>
              <a:rPr dirty="0"/>
              <a:t>.</a:t>
            </a:r>
            <a:r>
              <a:rPr lang="en-US" dirty="0"/>
              <a:t>2  </a:t>
            </a:r>
            <a:r>
              <a:rPr dirty="0"/>
              <a:t>开展借势营销</a:t>
            </a:r>
            <a:endParaRPr dirty="0"/>
          </a:p>
        </p:txBody>
      </p:sp>
      <p:sp>
        <p:nvSpPr>
          <p:cNvPr id="14" name="矩形 13"/>
          <p:cNvSpPr/>
          <p:nvPr/>
        </p:nvSpPr>
        <p:spPr>
          <a:xfrm>
            <a:off x="1045845" y="1305560"/>
            <a:ext cx="306133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2．借势营销的关键点</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54735" y="2075815"/>
            <a:ext cx="10352405" cy="491490"/>
          </a:xfrm>
          <a:prstGeom prst="rect">
            <a:avLst/>
          </a:prstGeom>
          <a:noFill/>
        </p:spPr>
        <p:txBody>
          <a:bodyPr wrap="square" rtlCol="0">
            <a:spAutoFit/>
          </a:bodyPr>
          <a:p>
            <a:pPr indent="457200" algn="just">
              <a:lnSpc>
                <a:spcPct val="130000"/>
              </a:lnSpc>
            </a:pPr>
            <a:r>
              <a:rPr sz="2000" dirty="0">
                <a:solidFill>
                  <a:schemeClr val="tx1"/>
                </a:solidFill>
                <a:latin typeface="微软雅黑" panose="020B0503020204020204" pitchFamily="34" charset="-122"/>
                <a:ea typeface="微软雅黑" panose="020B0503020204020204" pitchFamily="34" charset="-122"/>
                <a:sym typeface="+mn-ea"/>
              </a:rPr>
              <a:t>在开展借势营销时，需要注意以下3个关键点。</a:t>
            </a:r>
            <a:endParaRPr sz="2000" dirty="0">
              <a:solidFill>
                <a:schemeClr val="tx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1045845" y="2691130"/>
            <a:ext cx="10107295" cy="1476375"/>
          </a:xfrm>
          <a:prstGeom prst="rect">
            <a:avLst/>
          </a:prstGeom>
          <a:solidFill>
            <a:schemeClr val="bg1"/>
          </a:solidFill>
        </p:spPr>
        <p:txBody>
          <a:bodyPr wrap="square">
            <a:spAutoFit/>
          </a:bodyPr>
          <a:p>
            <a:pPr marL="285750" indent="284480" algn="just" defTabSz="914400" fontAlgn="auto">
              <a:lnSpc>
                <a:spcPct val="150000"/>
              </a:lnSpc>
              <a:buFont typeface="Wingdings" panose="05000000000000000000" pitchFamily="2" charset="2"/>
              <a:buChar char="u"/>
              <a:defRPr/>
            </a:pPr>
            <a:r>
              <a:rPr lang="en-US" altLang="zh-CN" sz="2000" b="1" dirty="0">
                <a:latin typeface="微软雅黑" panose="020B0503020204020204" pitchFamily="34" charset="-122"/>
                <a:ea typeface="微软雅黑" panose="020B0503020204020204" pitchFamily="34" charset="-122"/>
                <a:cs typeface="+mn-ea"/>
                <a:sym typeface="+mn-lt"/>
              </a:rPr>
              <a:t> </a:t>
            </a:r>
            <a:r>
              <a:rPr lang="zh-CN" altLang="en-US" sz="2000" b="1" dirty="0">
                <a:latin typeface="微软雅黑" panose="020B0503020204020204" pitchFamily="34" charset="-122"/>
                <a:ea typeface="微软雅黑" panose="020B0503020204020204" pitchFamily="34" charset="-122"/>
                <a:cs typeface="+mn-ea"/>
                <a:sym typeface="+mn-lt"/>
              </a:rPr>
              <a:t>差异化：</a:t>
            </a:r>
            <a:r>
              <a:rPr lang="zh-CN" altLang="en-US" sz="2000" dirty="0">
                <a:latin typeface="微软雅黑" panose="020B0503020204020204" pitchFamily="34" charset="-122"/>
                <a:ea typeface="微软雅黑" panose="020B0503020204020204" pitchFamily="34" charset="-122"/>
                <a:cs typeface="+mn-ea"/>
                <a:sym typeface="+mn-lt"/>
              </a:rPr>
              <a:t>在某一时间段内，借势节日、热点等开展的借势营销都具有相似性，想要在众多营销中脱颖而出，吸引到更多用户的注意，就必须与其他产品或品牌形成差异化，让用户能够对品牌产生印象，提高产品或品牌的竞争力。</a:t>
            </a:r>
            <a:endParaRPr lang="zh-CN" altLang="en-US" sz="2000" dirty="0">
              <a:latin typeface="微软雅黑" panose="020B0503020204020204" pitchFamily="34" charset="-122"/>
              <a:ea typeface="微软雅黑" panose="020B0503020204020204" pitchFamily="34" charset="-122"/>
              <a:cs typeface="+mn-ea"/>
              <a:sym typeface="+mn-lt"/>
            </a:endParaRPr>
          </a:p>
        </p:txBody>
      </p:sp>
      <p:sp>
        <p:nvSpPr>
          <p:cNvPr id="5" name="矩形 4"/>
          <p:cNvSpPr/>
          <p:nvPr/>
        </p:nvSpPr>
        <p:spPr>
          <a:xfrm>
            <a:off x="1121410" y="4291330"/>
            <a:ext cx="5257800" cy="1938020"/>
          </a:xfrm>
          <a:prstGeom prst="rect">
            <a:avLst/>
          </a:prstGeom>
          <a:solidFill>
            <a:schemeClr val="bg1"/>
          </a:solidFill>
        </p:spPr>
        <p:txBody>
          <a:bodyPr wrap="square">
            <a:spAutoFit/>
          </a:bodyPr>
          <a:p>
            <a:pPr marL="285750" indent="284480" algn="just" defTabSz="914400" fontAlgn="auto">
              <a:lnSpc>
                <a:spcPct val="150000"/>
              </a:lnSpc>
              <a:buFont typeface="Wingdings" panose="05000000000000000000" pitchFamily="2" charset="2"/>
              <a:buChar char="u"/>
              <a:defRPr/>
            </a:pPr>
            <a:r>
              <a:rPr lang="en-US" sz="2000" b="1" dirty="0">
                <a:latin typeface="微软雅黑" panose="020B0503020204020204" pitchFamily="34" charset="-122"/>
                <a:ea typeface="微软雅黑" panose="020B0503020204020204" pitchFamily="34" charset="-122"/>
                <a:cs typeface="+mn-ea"/>
                <a:sym typeface="+mn-lt"/>
              </a:rPr>
              <a:t> </a:t>
            </a:r>
            <a:r>
              <a:rPr sz="2000" b="1" dirty="0">
                <a:latin typeface="微软雅黑" panose="020B0503020204020204" pitchFamily="34" charset="-122"/>
                <a:ea typeface="微软雅黑" panose="020B0503020204020204" pitchFamily="34" charset="-122"/>
                <a:cs typeface="+mn-ea"/>
                <a:sym typeface="+mn-lt"/>
              </a:rPr>
              <a:t>以用户为核心：</a:t>
            </a:r>
            <a:r>
              <a:rPr sz="2000" dirty="0">
                <a:latin typeface="微软雅黑" panose="020B0503020204020204" pitchFamily="34" charset="-122"/>
                <a:ea typeface="微软雅黑" panose="020B0503020204020204" pitchFamily="34" charset="-122"/>
                <a:cs typeface="+mn-ea"/>
                <a:sym typeface="+mn-lt"/>
              </a:rPr>
              <a:t>进行营销时，必须记住以用户为核心，只有让借势营销的内容打动用户，才能保持品牌与用户之间的互动交流，进而扩大营销范围，增强营销效果。</a:t>
            </a:r>
            <a:endParaRPr sz="2000" dirty="0">
              <a:latin typeface="微软雅黑" panose="020B0503020204020204" pitchFamily="34" charset="-122"/>
              <a:ea typeface="微软雅黑" panose="020B0503020204020204" pitchFamily="34" charset="-122"/>
              <a:cs typeface="+mn-ea"/>
              <a:sym typeface="+mn-lt"/>
            </a:endParaRPr>
          </a:p>
        </p:txBody>
      </p:sp>
      <p:sp>
        <p:nvSpPr>
          <p:cNvPr id="11" name="矩形 10"/>
          <p:cNvSpPr/>
          <p:nvPr/>
        </p:nvSpPr>
        <p:spPr>
          <a:xfrm>
            <a:off x="6769100" y="4291330"/>
            <a:ext cx="4579620" cy="1476375"/>
          </a:xfrm>
          <a:prstGeom prst="rect">
            <a:avLst/>
          </a:prstGeom>
          <a:solidFill>
            <a:schemeClr val="bg1"/>
          </a:solidFill>
        </p:spPr>
        <p:txBody>
          <a:bodyPr wrap="square">
            <a:spAutoFit/>
          </a:bodyPr>
          <a:p>
            <a:pPr marL="285750" indent="284480" algn="just" defTabSz="914400" fontAlgn="auto">
              <a:lnSpc>
                <a:spcPct val="150000"/>
              </a:lnSpc>
              <a:buFont typeface="Wingdings" panose="05000000000000000000" pitchFamily="2" charset="2"/>
              <a:buChar char="u"/>
              <a:defRPr/>
            </a:pPr>
            <a:r>
              <a:rPr lang="en-US" sz="2000" b="1" dirty="0">
                <a:latin typeface="微软雅黑" panose="020B0503020204020204" pitchFamily="34" charset="-122"/>
                <a:ea typeface="微软雅黑" panose="020B0503020204020204" pitchFamily="34" charset="-122"/>
                <a:cs typeface="+mn-ea"/>
                <a:sym typeface="+mn-lt"/>
              </a:rPr>
              <a:t> </a:t>
            </a:r>
            <a:r>
              <a:rPr sz="2000" b="1" dirty="0">
                <a:latin typeface="微软雅黑" panose="020B0503020204020204" pitchFamily="34" charset="-122"/>
                <a:ea typeface="微软雅黑" panose="020B0503020204020204" pitchFamily="34" charset="-122"/>
                <a:cs typeface="+mn-ea"/>
                <a:sym typeface="+mn-lt"/>
              </a:rPr>
              <a:t>品牌战略：</a:t>
            </a:r>
            <a:r>
              <a:rPr sz="2000" dirty="0">
                <a:latin typeface="微软雅黑" panose="020B0503020204020204" pitchFamily="34" charset="-122"/>
                <a:ea typeface="微软雅黑" panose="020B0503020204020204" pitchFamily="34" charset="-122"/>
                <a:cs typeface="+mn-ea"/>
                <a:sym typeface="+mn-lt"/>
              </a:rPr>
              <a:t>借势营销应服从于长远的品牌战略，而不是将眼光局限于当下，满足于一时获得的营销效果。</a:t>
            </a:r>
            <a:endParaRPr sz="2000" dirty="0">
              <a:latin typeface="微软雅黑" panose="020B0503020204020204" pitchFamily="34" charset="-122"/>
              <a:ea typeface="微软雅黑" panose="020B0503020204020204" pitchFamily="34" charset="-122"/>
              <a:cs typeface="+mn-ea"/>
              <a:sym typeface="+mn-lt"/>
            </a:endParaRPr>
          </a:p>
        </p:txBody>
      </p:sp>
      <p:cxnSp>
        <p:nvCxnSpPr>
          <p:cNvPr id="12" name="直接连接符 11"/>
          <p:cNvCxnSpPr/>
          <p:nvPr/>
        </p:nvCxnSpPr>
        <p:spPr>
          <a:xfrm flipV="1">
            <a:off x="6752204" y="4498043"/>
            <a:ext cx="8255" cy="158877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7324" y="572625"/>
            <a:ext cx="3007292" cy="662379"/>
          </a:xfrm>
          <a:prstGeom prst="rect">
            <a:avLst/>
          </a:prstGeom>
        </p:spPr>
        <p:txBody>
          <a:bodyPr lIns="121889" tIns="60944" rIns="121889"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3200" b="1" dirty="0">
                <a:solidFill>
                  <a:schemeClr val="accent1"/>
                </a:solidFill>
                <a:latin typeface="微软雅黑" panose="020B0503020204020204" pitchFamily="34" charset="-122"/>
                <a:ea typeface="微软雅黑" panose="020B0503020204020204" pitchFamily="34" charset="-122"/>
              </a:rPr>
              <a:t>目录</a:t>
            </a:r>
            <a:r>
              <a:rPr lang="en-US" altLang="zh-CN" sz="3200"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6611" y="1412776"/>
            <a:ext cx="1019611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0606870" y="654443"/>
            <a:ext cx="575856"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37" name="组合 36"/>
          <p:cNvGrpSpPr/>
          <p:nvPr/>
        </p:nvGrpSpPr>
        <p:grpSpPr>
          <a:xfrm>
            <a:off x="8879303" y="654968"/>
            <a:ext cx="575856"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0" name="组合 39"/>
          <p:cNvGrpSpPr/>
          <p:nvPr/>
        </p:nvGrpSpPr>
        <p:grpSpPr>
          <a:xfrm>
            <a:off x="9743087" y="654443"/>
            <a:ext cx="576902"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4" name="组合 43"/>
          <p:cNvGrpSpPr/>
          <p:nvPr/>
        </p:nvGrpSpPr>
        <p:grpSpPr>
          <a:xfrm>
            <a:off x="7151737" y="654443"/>
            <a:ext cx="576902"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77" name="组合 76"/>
          <p:cNvGrpSpPr/>
          <p:nvPr/>
        </p:nvGrpSpPr>
        <p:grpSpPr>
          <a:xfrm>
            <a:off x="8015520" y="654443"/>
            <a:ext cx="576902"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82" tIns="17141" rIns="34282" bIns="17141" anchor="ctr"/>
            <a:lstStyle/>
            <a:p>
              <a:endParaRPr lang="en-US">
                <a:latin typeface="Roboto Light"/>
              </a:endParaRPr>
            </a:p>
          </p:txBody>
        </p:sp>
      </p:grpSp>
      <p:sp>
        <p:nvSpPr>
          <p:cNvPr id="80" name="平行四边形 79"/>
          <p:cNvSpPr/>
          <p:nvPr>
            <p:custDataLst>
              <p:tags r:id="rId1"/>
            </p:custDataLst>
          </p:nvPr>
        </p:nvSpPr>
        <p:spPr>
          <a:xfrm>
            <a:off x="8071485" y="5116195"/>
            <a:ext cx="2983230" cy="612775"/>
          </a:xfrm>
          <a:prstGeom prst="parallelogram">
            <a:avLst>
              <a:gd name="adj" fmla="val 48207"/>
            </a:avLst>
          </a:prstGeom>
          <a:solidFill>
            <a:srgbClr val="005DA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endParaRPr lang="zh-CN" altLang="en-US" sz="2100" b="1">
              <a:solidFill>
                <a:schemeClr val="tx1">
                  <a:lumMod val="75000"/>
                  <a:lumOff val="25000"/>
                </a:schemeClr>
              </a:solidFill>
            </a:endParaRPr>
          </a:p>
        </p:txBody>
      </p:sp>
      <p:grpSp>
        <p:nvGrpSpPr>
          <p:cNvPr id="81" name="组合 80"/>
          <p:cNvGrpSpPr/>
          <p:nvPr>
            <p:custDataLst>
              <p:tags r:id="rId2"/>
            </p:custDataLst>
          </p:nvPr>
        </p:nvGrpSpPr>
        <p:grpSpPr>
          <a:xfrm rot="0">
            <a:off x="1771650" y="2348865"/>
            <a:ext cx="1191895" cy="660400"/>
            <a:chOff x="2215144" y="927951"/>
            <a:chExt cx="1244730" cy="908065"/>
          </a:xfrm>
        </p:grpSpPr>
        <p:sp>
          <p:nvSpPr>
            <p:cNvPr id="82" name="平行四边形 81"/>
            <p:cNvSpPr/>
            <p:nvPr>
              <p:custDataLst>
                <p:tags r:id="rId3"/>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3" name="文本框 9"/>
            <p:cNvSpPr txBox="1"/>
            <p:nvPr>
              <p:custDataLst>
                <p:tags r:id="rId4"/>
              </p:custDataLst>
            </p:nvPr>
          </p:nvSpPr>
          <p:spPr>
            <a:xfrm>
              <a:off x="2393075" y="927951"/>
              <a:ext cx="1066799" cy="908065"/>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3.1</a:t>
              </a:r>
              <a:endParaRPr lang="zh-CN" altLang="en-US" sz="3700" dirty="0">
                <a:solidFill>
                  <a:schemeClr val="bg1"/>
                </a:solidFill>
                <a:latin typeface="Impact" panose="020B0806030902050204" pitchFamily="34" charset="0"/>
              </a:endParaRPr>
            </a:p>
          </p:txBody>
        </p:sp>
      </p:grpSp>
      <p:sp>
        <p:nvSpPr>
          <p:cNvPr id="96" name="矩形 95"/>
          <p:cNvSpPr/>
          <p:nvPr>
            <p:custDataLst>
              <p:tags r:id="rId5"/>
            </p:custDataLst>
          </p:nvPr>
        </p:nvSpPr>
        <p:spPr>
          <a:xfrm>
            <a:off x="3267075" y="2486025"/>
            <a:ext cx="1994535" cy="436245"/>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 口碑营销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nvGrpSpPr>
          <p:cNvPr id="8" name="组合 7"/>
          <p:cNvGrpSpPr/>
          <p:nvPr>
            <p:custDataLst>
              <p:tags r:id="rId6"/>
            </p:custDataLst>
          </p:nvPr>
        </p:nvGrpSpPr>
        <p:grpSpPr>
          <a:xfrm rot="0">
            <a:off x="1771650" y="3225800"/>
            <a:ext cx="3956050" cy="672465"/>
            <a:chOff x="3212" y="4633"/>
            <a:chExt cx="6230" cy="1059"/>
          </a:xfrm>
        </p:grpSpPr>
        <p:grpSp>
          <p:nvGrpSpPr>
            <p:cNvPr id="84" name="组合 83"/>
            <p:cNvGrpSpPr/>
            <p:nvPr>
              <p:custDataLst>
                <p:tags r:id="rId7"/>
              </p:custDataLst>
            </p:nvPr>
          </p:nvGrpSpPr>
          <p:grpSpPr>
            <a:xfrm>
              <a:off x="3212" y="4633"/>
              <a:ext cx="1877" cy="1059"/>
              <a:chOff x="2215144" y="1952311"/>
              <a:chExt cx="1244730" cy="924318"/>
            </a:xfrm>
          </p:grpSpPr>
          <p:sp>
            <p:nvSpPr>
              <p:cNvPr id="85" name="平行四边形 84"/>
              <p:cNvSpPr/>
              <p:nvPr>
                <p:custDataLst>
                  <p:tags r:id="rId8"/>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6" name="文本框 10"/>
              <p:cNvSpPr txBox="1"/>
              <p:nvPr>
                <p:custDataLst>
                  <p:tags r:id="rId9"/>
                </p:custDataLst>
              </p:nvPr>
            </p:nvSpPr>
            <p:spPr>
              <a:xfrm>
                <a:off x="2393075" y="1952311"/>
                <a:ext cx="1066799" cy="908069"/>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3.2</a:t>
                </a:r>
                <a:endParaRPr lang="zh-CN" altLang="en-US" sz="3700" dirty="0">
                  <a:solidFill>
                    <a:schemeClr val="bg1"/>
                  </a:solidFill>
                  <a:latin typeface="Impact" panose="020B0806030902050204" pitchFamily="34" charset="0"/>
                </a:endParaRPr>
              </a:p>
            </p:txBody>
          </p:sp>
        </p:grpSp>
        <p:sp>
          <p:nvSpPr>
            <p:cNvPr id="97" name="矩形 96"/>
            <p:cNvSpPr/>
            <p:nvPr>
              <p:custDataLst>
                <p:tags r:id="rId10"/>
              </p:custDataLst>
            </p:nvPr>
          </p:nvSpPr>
          <p:spPr>
            <a:xfrm>
              <a:off x="5567" y="4883"/>
              <a:ext cx="3875" cy="687"/>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事件营销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11"/>
            </p:custDataLst>
          </p:nvPr>
        </p:nvGrpSpPr>
        <p:grpSpPr>
          <a:xfrm rot="0">
            <a:off x="1771650" y="4161790"/>
            <a:ext cx="3706495" cy="661670"/>
            <a:chOff x="3212" y="6107"/>
            <a:chExt cx="5837" cy="1042"/>
          </a:xfrm>
        </p:grpSpPr>
        <p:grpSp>
          <p:nvGrpSpPr>
            <p:cNvPr id="87" name="组合 86"/>
            <p:cNvGrpSpPr/>
            <p:nvPr>
              <p:custDataLst>
                <p:tags r:id="rId12"/>
              </p:custDataLst>
            </p:nvPr>
          </p:nvGrpSpPr>
          <p:grpSpPr>
            <a:xfrm rot="0">
              <a:off x="3212" y="6107"/>
              <a:ext cx="1877" cy="1042"/>
              <a:chOff x="2215144" y="3018134"/>
              <a:chExt cx="1244730" cy="909499"/>
            </a:xfrm>
          </p:grpSpPr>
          <p:sp>
            <p:nvSpPr>
              <p:cNvPr id="88" name="平行四边形 87"/>
              <p:cNvSpPr/>
              <p:nvPr>
                <p:custDataLst>
                  <p:tags r:id="rId13"/>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9" name="文本框 11"/>
              <p:cNvSpPr txBox="1"/>
              <p:nvPr>
                <p:custDataLst>
                  <p:tags r:id="rId14"/>
                </p:custDataLst>
              </p:nvPr>
            </p:nvSpPr>
            <p:spPr>
              <a:xfrm>
                <a:off x="2393075" y="3018134"/>
                <a:ext cx="1066799" cy="907753"/>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3.3</a:t>
                </a:r>
                <a:endParaRPr lang="zh-CN" altLang="en-US" sz="3700" dirty="0">
                  <a:solidFill>
                    <a:schemeClr val="bg1"/>
                  </a:solidFill>
                  <a:latin typeface="Impact" panose="020B0806030902050204" pitchFamily="34" charset="0"/>
                </a:endParaRPr>
              </a:p>
            </p:txBody>
          </p:sp>
        </p:grpSp>
        <p:sp>
          <p:nvSpPr>
            <p:cNvPr id="98" name="矩形 97"/>
            <p:cNvSpPr/>
            <p:nvPr>
              <p:custDataLst>
                <p:tags r:id="rId15"/>
              </p:custDataLst>
            </p:nvPr>
          </p:nvSpPr>
          <p:spPr>
            <a:xfrm>
              <a:off x="5567" y="6339"/>
              <a:ext cx="3482" cy="687"/>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饥饿营销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2" name="组合 1"/>
          <p:cNvGrpSpPr/>
          <p:nvPr>
            <p:custDataLst>
              <p:tags r:id="rId16"/>
            </p:custDataLst>
          </p:nvPr>
        </p:nvGrpSpPr>
        <p:grpSpPr>
          <a:xfrm rot="0">
            <a:off x="1771650" y="5120640"/>
            <a:ext cx="3956685" cy="661670"/>
            <a:chOff x="3212" y="7617"/>
            <a:chExt cx="6231" cy="1042"/>
          </a:xfrm>
        </p:grpSpPr>
        <p:grpSp>
          <p:nvGrpSpPr>
            <p:cNvPr id="4" name="组合 3"/>
            <p:cNvGrpSpPr/>
            <p:nvPr>
              <p:custDataLst>
                <p:tags r:id="rId17"/>
              </p:custDataLst>
            </p:nvPr>
          </p:nvGrpSpPr>
          <p:grpSpPr>
            <a:xfrm rot="0">
              <a:off x="3212" y="7617"/>
              <a:ext cx="1877" cy="1042"/>
              <a:chOff x="2215144" y="3018134"/>
              <a:chExt cx="1244730" cy="909499"/>
            </a:xfrm>
          </p:grpSpPr>
          <p:sp>
            <p:nvSpPr>
              <p:cNvPr id="5" name="平行四边形 4"/>
              <p:cNvSpPr/>
              <p:nvPr>
                <p:custDataLst>
                  <p:tags r:id="rId18"/>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6" name="文本框 11"/>
              <p:cNvSpPr txBox="1"/>
              <p:nvPr>
                <p:custDataLst>
                  <p:tags r:id="rId19"/>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3.4</a:t>
                </a:r>
                <a:endParaRPr lang="zh-CN" altLang="en-US" sz="3700" dirty="0">
                  <a:solidFill>
                    <a:schemeClr val="bg1"/>
                  </a:solidFill>
                  <a:latin typeface="Impact" panose="020B0806030902050204" pitchFamily="34" charset="0"/>
                </a:endParaRPr>
              </a:p>
            </p:txBody>
          </p:sp>
        </p:grpSp>
        <p:sp>
          <p:nvSpPr>
            <p:cNvPr id="7" name="矩形 6"/>
            <p:cNvSpPr/>
            <p:nvPr>
              <p:custDataLst>
                <p:tags r:id="rId20"/>
              </p:custDataLst>
            </p:nvPr>
          </p:nvSpPr>
          <p:spPr>
            <a:xfrm>
              <a:off x="5567" y="7795"/>
              <a:ext cx="3876" cy="687"/>
            </a:xfrm>
            <a:prstGeom prst="rect">
              <a:avLst/>
            </a:prstGeom>
            <a:ln w="15875">
              <a:noFill/>
            </a:ln>
          </p:spPr>
          <p:txBody>
            <a:bodyPr wrap="square" lIns="68564" tIns="34282" rIns="68564" bIns="34282">
              <a:spAutoFit/>
            </a:bodyPr>
            <a:p>
              <a:r>
                <a:rPr lang="zh-CN" altLang="en-US" sz="2400" dirty="0">
                  <a:solidFill>
                    <a:schemeClr val="tx1"/>
                  </a:solidFill>
                  <a:latin typeface="微软雅黑" panose="020B0503020204020204" pitchFamily="34" charset="-122"/>
                  <a:ea typeface="微软雅黑" panose="020B0503020204020204" pitchFamily="34" charset="-122"/>
                </a:rPr>
                <a:t>IP 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21"/>
            </p:custDataLst>
          </p:nvPr>
        </p:nvGrpSpPr>
        <p:grpSpPr>
          <a:xfrm rot="0">
            <a:off x="6942455" y="2301240"/>
            <a:ext cx="1191895" cy="660400"/>
            <a:chOff x="2215144" y="927951"/>
            <a:chExt cx="1244730" cy="908065"/>
          </a:xfrm>
        </p:grpSpPr>
        <p:sp>
          <p:nvSpPr>
            <p:cNvPr id="11" name="平行四边形 10"/>
            <p:cNvSpPr/>
            <p:nvPr>
              <p:custDataLst>
                <p:tags r:id="rId22"/>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12" name="文本框 9"/>
            <p:cNvSpPr txBox="1"/>
            <p:nvPr>
              <p:custDataLst>
                <p:tags r:id="rId23"/>
              </p:custDataLst>
            </p:nvPr>
          </p:nvSpPr>
          <p:spPr>
            <a:xfrm>
              <a:off x="2393075" y="927951"/>
              <a:ext cx="1066799" cy="908065"/>
            </a:xfrm>
            <a:prstGeom prst="rect">
              <a:avLst/>
            </a:prstGeom>
            <a:noFill/>
          </p:spPr>
          <p:txBody>
            <a:bodyPr wrap="square" rtlCol="0">
              <a:spAutoFit/>
            </a:bodyPr>
            <a:p>
              <a:r>
                <a:rPr lang="en-US" altLang="zh-CN" sz="3700" dirty="0">
                  <a:solidFill>
                    <a:schemeClr val="bg1"/>
                  </a:solidFill>
                  <a:latin typeface="Impact" panose="020B0806030902050204" pitchFamily="34" charset="0"/>
                </a:rPr>
                <a:t>3.5</a:t>
              </a:r>
              <a:endParaRPr lang="zh-CN" altLang="en-US" sz="3700" dirty="0">
                <a:solidFill>
                  <a:schemeClr val="bg1"/>
                </a:solidFill>
                <a:latin typeface="Impact" panose="020B0806030902050204" pitchFamily="34" charset="0"/>
              </a:endParaRPr>
            </a:p>
          </p:txBody>
        </p:sp>
      </p:grpSp>
      <p:sp>
        <p:nvSpPr>
          <p:cNvPr id="13" name="矩形 12"/>
          <p:cNvSpPr/>
          <p:nvPr>
            <p:custDataLst>
              <p:tags r:id="rId24"/>
            </p:custDataLst>
          </p:nvPr>
        </p:nvSpPr>
        <p:spPr>
          <a:xfrm>
            <a:off x="8437880" y="2438400"/>
            <a:ext cx="1994535" cy="436245"/>
          </a:xfrm>
          <a:prstGeom prst="rect">
            <a:avLst/>
          </a:prstGeom>
          <a:ln w="15875">
            <a:noFill/>
          </a:ln>
        </p:spPr>
        <p:txBody>
          <a:bodyPr wrap="square" lIns="68564" tIns="34282" rIns="68564" bIns="34282">
            <a:spAutoFit/>
          </a:bodyPr>
          <a:p>
            <a:r>
              <a:rPr lang="zh-CN" altLang="en-US" sz="2400" dirty="0">
                <a:solidFill>
                  <a:schemeClr val="tx1"/>
                </a:solidFill>
                <a:latin typeface="微软雅黑" panose="020B0503020204020204" pitchFamily="34" charset="-122"/>
                <a:ea typeface="微软雅黑" panose="020B0503020204020204" pitchFamily="34" charset="-122"/>
              </a:rPr>
              <a:t>情感营销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nvGrpSpPr>
          <p:cNvPr id="14" name="组合 13"/>
          <p:cNvGrpSpPr/>
          <p:nvPr>
            <p:custDataLst>
              <p:tags r:id="rId25"/>
            </p:custDataLst>
          </p:nvPr>
        </p:nvGrpSpPr>
        <p:grpSpPr>
          <a:xfrm rot="0">
            <a:off x="6942455" y="3178175"/>
            <a:ext cx="3956050" cy="672465"/>
            <a:chOff x="3212" y="4633"/>
            <a:chExt cx="6230" cy="1059"/>
          </a:xfrm>
        </p:grpSpPr>
        <p:grpSp>
          <p:nvGrpSpPr>
            <p:cNvPr id="16" name="组合 15"/>
            <p:cNvGrpSpPr/>
            <p:nvPr>
              <p:custDataLst>
                <p:tags r:id="rId26"/>
              </p:custDataLst>
            </p:nvPr>
          </p:nvGrpSpPr>
          <p:grpSpPr>
            <a:xfrm>
              <a:off x="3212" y="4633"/>
              <a:ext cx="1877" cy="1059"/>
              <a:chOff x="2215144" y="1952311"/>
              <a:chExt cx="1244730" cy="924318"/>
            </a:xfrm>
          </p:grpSpPr>
          <p:sp>
            <p:nvSpPr>
              <p:cNvPr id="17" name="平行四边形 16"/>
              <p:cNvSpPr/>
              <p:nvPr>
                <p:custDataLst>
                  <p:tags r:id="rId27"/>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18" name="文本框 10"/>
              <p:cNvSpPr txBox="1"/>
              <p:nvPr>
                <p:custDataLst>
                  <p:tags r:id="rId28"/>
                </p:custDataLst>
              </p:nvPr>
            </p:nvSpPr>
            <p:spPr>
              <a:xfrm>
                <a:off x="2393075" y="1952311"/>
                <a:ext cx="1066799" cy="908069"/>
              </a:xfrm>
              <a:prstGeom prst="rect">
                <a:avLst/>
              </a:prstGeom>
              <a:noFill/>
            </p:spPr>
            <p:txBody>
              <a:bodyPr wrap="square" rtlCol="0">
                <a:spAutoFit/>
              </a:bodyPr>
              <a:p>
                <a:r>
                  <a:rPr lang="en-US" altLang="zh-CN" sz="3700" dirty="0">
                    <a:solidFill>
                      <a:schemeClr val="bg1"/>
                    </a:solidFill>
                    <a:latin typeface="Impact" panose="020B0806030902050204" pitchFamily="34" charset="0"/>
                  </a:rPr>
                  <a:t>3.6</a:t>
                </a:r>
                <a:endParaRPr lang="zh-CN" altLang="en-US" sz="3700" dirty="0">
                  <a:solidFill>
                    <a:schemeClr val="bg1"/>
                  </a:solidFill>
                  <a:latin typeface="Impact" panose="020B0806030902050204" pitchFamily="34" charset="0"/>
                </a:endParaRPr>
              </a:p>
            </p:txBody>
          </p:sp>
        </p:grpSp>
        <p:sp>
          <p:nvSpPr>
            <p:cNvPr id="19" name="矩形 18"/>
            <p:cNvSpPr/>
            <p:nvPr>
              <p:custDataLst>
                <p:tags r:id="rId29"/>
              </p:custDataLst>
            </p:nvPr>
          </p:nvSpPr>
          <p:spPr>
            <a:xfrm>
              <a:off x="5567" y="4883"/>
              <a:ext cx="3875" cy="687"/>
            </a:xfrm>
            <a:prstGeom prst="rect">
              <a:avLst/>
            </a:prstGeom>
            <a:ln w="15875">
              <a:noFill/>
            </a:ln>
          </p:spPr>
          <p:txBody>
            <a:bodyPr wrap="square" lIns="68564" tIns="34282" rIns="68564" bIns="34282">
              <a:spAutoFit/>
            </a:bodyPr>
            <a:p>
              <a:r>
                <a:rPr lang="zh-CN" altLang="en-US" sz="2400" dirty="0">
                  <a:solidFill>
                    <a:schemeClr val="tx1"/>
                  </a:solidFill>
                  <a:latin typeface="微软雅黑" panose="020B0503020204020204" pitchFamily="34" charset="-122"/>
                  <a:ea typeface="微软雅黑" panose="020B0503020204020204" pitchFamily="34" charset="-122"/>
                </a:rPr>
                <a:t>跨界营销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20" name="组合 19"/>
          <p:cNvGrpSpPr/>
          <p:nvPr>
            <p:custDataLst>
              <p:tags r:id="rId30"/>
            </p:custDataLst>
          </p:nvPr>
        </p:nvGrpSpPr>
        <p:grpSpPr>
          <a:xfrm rot="0">
            <a:off x="6942455" y="4114165"/>
            <a:ext cx="3706495" cy="661670"/>
            <a:chOff x="3212" y="6107"/>
            <a:chExt cx="5837" cy="1042"/>
          </a:xfrm>
        </p:grpSpPr>
        <p:grpSp>
          <p:nvGrpSpPr>
            <p:cNvPr id="21" name="组合 20"/>
            <p:cNvGrpSpPr/>
            <p:nvPr>
              <p:custDataLst>
                <p:tags r:id="rId31"/>
              </p:custDataLst>
            </p:nvPr>
          </p:nvGrpSpPr>
          <p:grpSpPr>
            <a:xfrm rot="0">
              <a:off x="3212" y="6107"/>
              <a:ext cx="1877" cy="1042"/>
              <a:chOff x="2215144" y="3018134"/>
              <a:chExt cx="1244730" cy="909499"/>
            </a:xfrm>
          </p:grpSpPr>
          <p:sp>
            <p:nvSpPr>
              <p:cNvPr id="22" name="平行四边形 21"/>
              <p:cNvSpPr/>
              <p:nvPr>
                <p:custDataLst>
                  <p:tags r:id="rId32"/>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23" name="文本框 11"/>
              <p:cNvSpPr txBox="1"/>
              <p:nvPr>
                <p:custDataLst>
                  <p:tags r:id="rId33"/>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3.7</a:t>
                </a:r>
                <a:endParaRPr lang="zh-CN" altLang="en-US" sz="3700" dirty="0">
                  <a:solidFill>
                    <a:schemeClr val="bg1"/>
                  </a:solidFill>
                  <a:latin typeface="Impact" panose="020B0806030902050204" pitchFamily="34" charset="0"/>
                </a:endParaRPr>
              </a:p>
            </p:txBody>
          </p:sp>
        </p:grpSp>
        <p:sp>
          <p:nvSpPr>
            <p:cNvPr id="24" name="矩形 23"/>
            <p:cNvSpPr/>
            <p:nvPr>
              <p:custDataLst>
                <p:tags r:id="rId34"/>
              </p:custDataLst>
            </p:nvPr>
          </p:nvSpPr>
          <p:spPr>
            <a:xfrm>
              <a:off x="5567" y="6339"/>
              <a:ext cx="3482" cy="687"/>
            </a:xfrm>
            <a:prstGeom prst="rect">
              <a:avLst/>
            </a:prstGeom>
            <a:ln w="15875">
              <a:noFill/>
            </a:ln>
          </p:spPr>
          <p:txBody>
            <a:bodyPr wrap="square" lIns="68564" tIns="34282" rIns="68564" bIns="34282">
              <a:spAutoFit/>
            </a:bodyPr>
            <a:p>
              <a:r>
                <a:rPr lang="zh-CN" altLang="en-US" sz="2400" dirty="0">
                  <a:solidFill>
                    <a:schemeClr val="tx1"/>
                  </a:solidFill>
                  <a:latin typeface="微软雅黑" panose="020B0503020204020204" pitchFamily="34" charset="-122"/>
                  <a:ea typeface="微软雅黑" panose="020B0503020204020204" pitchFamily="34" charset="-122"/>
                </a:rPr>
                <a:t>借势营销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25" name="组合 24"/>
          <p:cNvGrpSpPr/>
          <p:nvPr>
            <p:custDataLst>
              <p:tags r:id="rId35"/>
            </p:custDataLst>
          </p:nvPr>
        </p:nvGrpSpPr>
        <p:grpSpPr>
          <a:xfrm rot="0">
            <a:off x="6942455" y="5073015"/>
            <a:ext cx="3956685" cy="661670"/>
            <a:chOff x="3212" y="7617"/>
            <a:chExt cx="6231" cy="1042"/>
          </a:xfrm>
        </p:grpSpPr>
        <p:grpSp>
          <p:nvGrpSpPr>
            <p:cNvPr id="26" name="组合 25"/>
            <p:cNvGrpSpPr/>
            <p:nvPr>
              <p:custDataLst>
                <p:tags r:id="rId36"/>
              </p:custDataLst>
            </p:nvPr>
          </p:nvGrpSpPr>
          <p:grpSpPr>
            <a:xfrm rot="0">
              <a:off x="3212" y="7617"/>
              <a:ext cx="1877" cy="1042"/>
              <a:chOff x="2215144" y="3018134"/>
              <a:chExt cx="1244730" cy="909499"/>
            </a:xfrm>
          </p:grpSpPr>
          <p:sp>
            <p:nvSpPr>
              <p:cNvPr id="27" name="平行四边形 26"/>
              <p:cNvSpPr/>
              <p:nvPr>
                <p:custDataLst>
                  <p:tags r:id="rId37"/>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28" name="文本框 11"/>
              <p:cNvSpPr txBox="1"/>
              <p:nvPr>
                <p:custDataLst>
                  <p:tags r:id="rId38"/>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3.8</a:t>
                </a:r>
                <a:endParaRPr lang="zh-CN" altLang="en-US" sz="3700" dirty="0">
                  <a:solidFill>
                    <a:schemeClr val="bg1"/>
                  </a:solidFill>
                  <a:latin typeface="Impact" panose="020B0806030902050204" pitchFamily="34" charset="0"/>
                </a:endParaRPr>
              </a:p>
            </p:txBody>
          </p:sp>
        </p:grpSp>
        <p:sp>
          <p:nvSpPr>
            <p:cNvPr id="29" name="矩形 28"/>
            <p:cNvSpPr/>
            <p:nvPr>
              <p:custDataLst>
                <p:tags r:id="rId39"/>
              </p:custDataLst>
            </p:nvPr>
          </p:nvSpPr>
          <p:spPr>
            <a:xfrm>
              <a:off x="5567" y="7795"/>
              <a:ext cx="3876" cy="687"/>
            </a:xfrm>
            <a:prstGeom prst="rect">
              <a:avLst/>
            </a:prstGeom>
            <a:ln w="15875">
              <a:noFill/>
            </a:ln>
          </p:spPr>
          <p:txBody>
            <a:bodyPr wrap="square" lIns="68564" tIns="34282" rIns="68564" bIns="34282">
              <a:spAutoFit/>
            </a:bodyPr>
            <a:p>
              <a:r>
                <a:rPr lang="zh-CN" altLang="en-US" sz="2400" dirty="0">
                  <a:solidFill>
                    <a:schemeClr val="bg1"/>
                  </a:solidFill>
                  <a:latin typeface="微软雅黑" panose="020B0503020204020204" pitchFamily="34" charset="-122"/>
                  <a:ea typeface="微软雅黑" panose="020B0503020204020204" pitchFamily="34" charset="-122"/>
                </a:rPr>
                <a:t>课堂实训</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7053930"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altLang="zh-CN" dirty="0"/>
              <a:t>3.8.1  </a:t>
            </a:r>
            <a:r>
              <a:rPr lang="zh-CN" altLang="en-US" dirty="0"/>
              <a:t>为某品牌IP制订营销策略</a:t>
            </a:r>
            <a:endParaRPr lang="zh-CN" altLang="en-US" dirty="0"/>
          </a:p>
        </p:txBody>
      </p:sp>
      <p:grpSp>
        <p:nvGrpSpPr>
          <p:cNvPr id="15" name="组合 20"/>
          <p:cNvGrpSpPr/>
          <p:nvPr/>
        </p:nvGrpSpPr>
        <p:grpSpPr bwMode="auto">
          <a:xfrm>
            <a:off x="-3175" y="6525336"/>
            <a:ext cx="12258675" cy="215900"/>
            <a:chOff x="-2540" y="3525964"/>
            <a:chExt cx="12258200" cy="216024"/>
          </a:xfrm>
        </p:grpSpPr>
        <p:sp>
          <p:nvSpPr>
            <p:cNvPr id="16" name="矩形 21"/>
            <p:cNvSpPr>
              <a:spLocks noChangeArrowheads="1"/>
            </p:cNvSpPr>
            <p:nvPr/>
          </p:nvSpPr>
          <p:spPr bwMode="auto">
            <a:xfrm>
              <a:off x="11324" y="3618736"/>
              <a:ext cx="12180676" cy="45719"/>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7" name="矩形 22"/>
            <p:cNvSpPr>
              <a:spLocks noChangeArrowheads="1"/>
            </p:cNvSpPr>
            <p:nvPr/>
          </p:nvSpPr>
          <p:spPr bwMode="auto">
            <a:xfrm>
              <a:off x="-2540" y="3525964"/>
              <a:ext cx="75906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8" name="矩形 23"/>
            <p:cNvSpPr>
              <a:spLocks noChangeArrowheads="1"/>
            </p:cNvSpPr>
            <p:nvPr/>
          </p:nvSpPr>
          <p:spPr bwMode="auto">
            <a:xfrm>
              <a:off x="1205484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9" name="矩形 24"/>
            <p:cNvSpPr>
              <a:spLocks noChangeArrowheads="1"/>
            </p:cNvSpPr>
            <p:nvPr/>
          </p:nvSpPr>
          <p:spPr bwMode="auto">
            <a:xfrm>
              <a:off x="11748628"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20" name="矩形 25"/>
            <p:cNvSpPr>
              <a:spLocks noChangeArrowheads="1"/>
            </p:cNvSpPr>
            <p:nvPr/>
          </p:nvSpPr>
          <p:spPr bwMode="auto">
            <a:xfrm>
              <a:off x="11424592"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21" name="矩形 26"/>
            <p:cNvSpPr>
              <a:spLocks noChangeArrowheads="1"/>
            </p:cNvSpPr>
            <p:nvPr/>
          </p:nvSpPr>
          <p:spPr bwMode="auto">
            <a:xfrm>
              <a:off x="1111838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22" name="矩形 27"/>
            <p:cNvSpPr>
              <a:spLocks noChangeArrowheads="1"/>
            </p:cNvSpPr>
            <p:nvPr/>
          </p:nvSpPr>
          <p:spPr bwMode="auto">
            <a:xfrm>
              <a:off x="1710760" y="3573016"/>
              <a:ext cx="8088560" cy="108012"/>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grpSp>
      <p:graphicFrame>
        <p:nvGraphicFramePr>
          <p:cNvPr id="47" name="表格 46"/>
          <p:cNvGraphicFramePr>
            <a:graphicFrameLocks noGrp="1"/>
          </p:cNvGraphicFramePr>
          <p:nvPr>
            <p:custDataLst>
              <p:tags r:id="rId1"/>
            </p:custDataLst>
          </p:nvPr>
        </p:nvGraphicFramePr>
        <p:xfrm>
          <a:off x="1063625" y="3863975"/>
          <a:ext cx="10255250" cy="2011680"/>
        </p:xfrm>
        <a:graphic>
          <a:graphicData uri="http://schemas.openxmlformats.org/drawingml/2006/table">
            <a:tbl>
              <a:tblPr firstRow="1" bandRow="1">
                <a:tableStyleId>{5C22544A-7EE6-4342-B048-85BDC9FD1C3A}</a:tableStyleId>
              </a:tblPr>
              <a:tblGrid>
                <a:gridCol w="5509260"/>
                <a:gridCol w="4745990"/>
              </a:tblGrid>
              <a:tr h="478155">
                <a:tc>
                  <a:txBody>
                    <a:bodyPr/>
                    <a:lstStyle/>
                    <a:p>
                      <a:pPr indent="0" algn="ctr" defTabSz="914400" rtl="0" fontAlgn="auto">
                        <a:lnSpc>
                          <a:spcPct val="150000"/>
                        </a:lnSpc>
                      </a:pPr>
                      <a:r>
                        <a:rPr lang="zh-CN" altLang="en-US" sz="2000" b="1" kern="1200" dirty="0">
                          <a:solidFill>
                            <a:schemeClr val="lt1"/>
                          </a:solidFill>
                          <a:latin typeface="微软雅黑" panose="020B0503020204020204" pitchFamily="34" charset="-122"/>
                          <a:ea typeface="微软雅黑" panose="020B0503020204020204" pitchFamily="34" charset="-122"/>
                          <a:cs typeface="+mn-cs"/>
                        </a:rPr>
                        <a:t>实训要求</a:t>
                      </a:r>
                      <a:endParaRPr lang="zh-CN" altLang="en-US" sz="2000" b="1" kern="1200" dirty="0">
                        <a:solidFill>
                          <a:schemeClr val="lt1"/>
                        </a:solidFill>
                        <a:latin typeface="微软雅黑" panose="020B0503020204020204" pitchFamily="34" charset="-122"/>
                        <a:ea typeface="微软雅黑" panose="020B0503020204020204" pitchFamily="34" charset="-122"/>
                        <a:cs typeface="+mn-cs"/>
                      </a:endParaRPr>
                    </a:p>
                  </a:txBody>
                  <a:tcPr marL="91419" marR="91419" marT="45709" marB="45709" anchor="ctr">
                    <a:solidFill>
                      <a:schemeClr val="accent1"/>
                    </a:solidFill>
                  </a:tcPr>
                </a:tc>
                <a:tc>
                  <a:txBody>
                    <a:bodyPr/>
                    <a:lstStyle/>
                    <a:p>
                      <a:pPr indent="0" algn="ctr" fontAlgn="auto">
                        <a:lnSpc>
                          <a:spcPct val="150000"/>
                        </a:lnSpc>
                      </a:pPr>
                      <a:r>
                        <a:rPr lang="zh-CN" altLang="en-US" sz="2000" dirty="0">
                          <a:latin typeface="微软雅黑" panose="020B0503020204020204" pitchFamily="34" charset="-122"/>
                          <a:ea typeface="微软雅黑" panose="020B0503020204020204" pitchFamily="34" charset="-122"/>
                          <a:sym typeface="+mn-ea"/>
                        </a:rPr>
                        <a:t>实训步骤</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txBody>
                  <a:tcPr marL="91419" marR="91419" marT="45709" marB="45709" anchor="ctr">
                    <a:solidFill>
                      <a:schemeClr val="accent1"/>
                    </a:solidFill>
                  </a:tcPr>
                </a:tc>
              </a:tr>
              <a:tr h="1463040">
                <a:tc>
                  <a:txBody>
                    <a:bodyPr/>
                    <a:lstStyle/>
                    <a:p>
                      <a:pPr indent="0" fontAlgn="auto">
                        <a:lnSpc>
                          <a:spcPct val="150000"/>
                        </a:lnSpc>
                      </a:pPr>
                      <a:r>
                        <a:rPr sz="2000" dirty="0">
                          <a:latin typeface="微软雅黑" panose="020B0503020204020204" pitchFamily="34" charset="-122"/>
                          <a:ea typeface="微软雅黑" panose="020B0503020204020204" pitchFamily="34" charset="-122"/>
                          <a:sym typeface="+mn-ea"/>
                        </a:rPr>
                        <a:t>（1）要求突出IP形象的个性特点。</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p>
                      <a:pPr indent="0" fontAlgn="auto">
                        <a:lnSpc>
                          <a:spcPct val="150000"/>
                        </a:lnSpc>
                      </a:pPr>
                      <a:r>
                        <a:rPr sz="2000" dirty="0">
                          <a:latin typeface="微软雅黑" panose="020B0503020204020204" pitchFamily="34" charset="-122"/>
                          <a:ea typeface="微软雅黑" panose="020B0503020204020204" pitchFamily="34" charset="-122"/>
                          <a:sym typeface="+mn-ea"/>
                        </a:rPr>
                        <a:t>（2）要求用户能够有较强的参与性</a:t>
                      </a:r>
                      <a:endParaRPr lang="zh-CN" altLang="en-US" sz="2000" b="1" kern="1200" dirty="0">
                        <a:solidFill>
                          <a:schemeClr val="lt1"/>
                        </a:solidFill>
                        <a:latin typeface="微软雅黑" panose="020B0503020204020204" pitchFamily="34" charset="-122"/>
                        <a:ea typeface="微软雅黑" panose="020B0503020204020204" pitchFamily="34" charset="-122"/>
                        <a:cs typeface="+mn-cs"/>
                      </a:endParaRPr>
                    </a:p>
                  </a:txBody>
                  <a:tcPr marL="91419" marR="91419" marT="45709" marB="45709" anchor="ctr">
                    <a:solidFill>
                      <a:schemeClr val="bg1">
                        <a:lumMod val="95000"/>
                      </a:schemeClr>
                    </a:solidFill>
                  </a:tcPr>
                </a:tc>
                <a:tc>
                  <a:txBody>
                    <a:bodyPr/>
                    <a:lstStyle/>
                    <a:p>
                      <a:pPr indent="0" fontAlgn="auto">
                        <a:lnSpc>
                          <a:spcPct val="150000"/>
                        </a:lnSpc>
                      </a:pPr>
                      <a:r>
                        <a:rPr lang="en-US"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STEP 01 设计系列故事。</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STEP 02 推出周边产品。</a:t>
                      </a:r>
                      <a:endParaRPr lang="en-US"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STEP 03 举办线上线下活动。</a:t>
                      </a:r>
                      <a:endParaRPr lang="en-US"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19" marR="91419" marT="45709" marB="45709" anchor="ctr">
                    <a:solidFill>
                      <a:schemeClr val="bg1">
                        <a:lumMod val="95000"/>
                      </a:schemeClr>
                    </a:solidFill>
                  </a:tcPr>
                </a:tc>
              </a:tr>
            </a:tbl>
          </a:graphicData>
        </a:graphic>
      </p:graphicFrame>
      <p:sp>
        <p:nvSpPr>
          <p:cNvPr id="104" name="文本框 103"/>
          <p:cNvSpPr txBox="1"/>
          <p:nvPr/>
        </p:nvSpPr>
        <p:spPr>
          <a:xfrm>
            <a:off x="964565" y="1115060"/>
            <a:ext cx="10660380" cy="2399665"/>
          </a:xfrm>
          <a:prstGeom prst="rect">
            <a:avLst/>
          </a:prstGeom>
          <a:noFill/>
        </p:spPr>
        <p:txBody>
          <a:bodyPr wrap="square" rtlCol="0">
            <a:spAutoFit/>
          </a:bodyPr>
          <a:lstStyle/>
          <a:p>
            <a:pPr indent="457200" fontAlgn="auto">
              <a:lnSpc>
                <a:spcPct val="150000"/>
              </a:lnSpc>
            </a:pPr>
            <a:r>
              <a:rPr lang="zh-CN" altLang="en-US" sz="2000" dirty="0">
                <a:latin typeface="微软雅黑" panose="020B0503020204020204" pitchFamily="34" charset="-122"/>
                <a:ea typeface="微软雅黑" panose="020B0503020204020204" pitchFamily="34" charset="-122"/>
              </a:rPr>
              <a:t>近日，某知名牛奶品牌为了进一步强化其年轻、活力、健康和时尚的形象，推出了全新的IP形象——Milk，一只可爱的小奶牛。它有着明亮的眼睛、毛茸茸的耳朵，总是手持一个装满新鲜牛奶的奶瓶。Milk的性格活泼而又可爱，充满着无尽的活力，热爱运动，喜欢在宽广的草原上奔跑、玩耍。它非常友好、善良，喜欢与别人互动。现需针对该品牌的IP——Milk制订营销策略，吸引用户的关注，促进产品销售</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20"/>
          <p:cNvGrpSpPr/>
          <p:nvPr/>
        </p:nvGrpSpPr>
        <p:grpSpPr bwMode="auto">
          <a:xfrm>
            <a:off x="-3175" y="6525336"/>
            <a:ext cx="12258675" cy="215900"/>
            <a:chOff x="-2540" y="3525964"/>
            <a:chExt cx="12258200" cy="216024"/>
          </a:xfrm>
        </p:grpSpPr>
        <p:sp>
          <p:nvSpPr>
            <p:cNvPr id="16" name="矩形 21"/>
            <p:cNvSpPr>
              <a:spLocks noChangeArrowheads="1"/>
            </p:cNvSpPr>
            <p:nvPr/>
          </p:nvSpPr>
          <p:spPr bwMode="auto">
            <a:xfrm>
              <a:off x="11324" y="3618736"/>
              <a:ext cx="12180676" cy="45719"/>
            </a:xfrm>
            <a:prstGeom prst="rect">
              <a:avLst/>
            </a:prstGeom>
            <a:solidFill>
              <a:srgbClr val="0056AC"/>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7" name="矩形 22"/>
            <p:cNvSpPr>
              <a:spLocks noChangeArrowheads="1"/>
            </p:cNvSpPr>
            <p:nvPr/>
          </p:nvSpPr>
          <p:spPr bwMode="auto">
            <a:xfrm>
              <a:off x="-2540" y="3525964"/>
              <a:ext cx="75906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8" name="矩形 23"/>
            <p:cNvSpPr>
              <a:spLocks noChangeArrowheads="1"/>
            </p:cNvSpPr>
            <p:nvPr/>
          </p:nvSpPr>
          <p:spPr bwMode="auto">
            <a:xfrm>
              <a:off x="1205484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19" name="矩形 24"/>
            <p:cNvSpPr>
              <a:spLocks noChangeArrowheads="1"/>
            </p:cNvSpPr>
            <p:nvPr/>
          </p:nvSpPr>
          <p:spPr bwMode="auto">
            <a:xfrm>
              <a:off x="11748628"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20" name="矩形 25"/>
            <p:cNvSpPr>
              <a:spLocks noChangeArrowheads="1"/>
            </p:cNvSpPr>
            <p:nvPr/>
          </p:nvSpPr>
          <p:spPr bwMode="auto">
            <a:xfrm>
              <a:off x="11424592"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21" name="矩形 26"/>
            <p:cNvSpPr>
              <a:spLocks noChangeArrowheads="1"/>
            </p:cNvSpPr>
            <p:nvPr/>
          </p:nvSpPr>
          <p:spPr bwMode="auto">
            <a:xfrm>
              <a:off x="11118380" y="3525964"/>
              <a:ext cx="200820" cy="216024"/>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sp>
          <p:nvSpPr>
            <p:cNvPr id="22" name="矩形 27"/>
            <p:cNvSpPr>
              <a:spLocks noChangeArrowheads="1"/>
            </p:cNvSpPr>
            <p:nvPr/>
          </p:nvSpPr>
          <p:spPr bwMode="auto">
            <a:xfrm>
              <a:off x="1710760" y="3573016"/>
              <a:ext cx="8088560" cy="108012"/>
            </a:xfrm>
            <a:prstGeom prst="rect">
              <a:avLst/>
            </a:prstGeom>
            <a:solidFill>
              <a:srgbClr val="FFC000"/>
            </a:solidFill>
            <a:ln>
              <a:noFill/>
            </a:ln>
            <a:extLst>
              <a:ext uri="{91240B29-F687-4F45-9708-019B960494DF}">
                <a14:hiddenLine xmlns:a14="http://schemas.microsoft.com/office/drawing/2010/main" w="3175">
                  <a:solidFill>
                    <a:srgbClr val="000000"/>
                  </a:solidFill>
                  <a:round/>
                </a14:hiddenLine>
              </a:ext>
            </a:extLst>
          </p:spPr>
          <p:txBody>
            <a:bodyPr anchor="ctr">
              <a:spAutoFit/>
            </a:bodyPr>
            <a:lstStyle>
              <a:lvl1pPr>
                <a:defRPr kumimoji="1" sz="2400" b="1">
                  <a:solidFill>
                    <a:schemeClr val="tx1"/>
                  </a:solidFill>
                  <a:latin typeface="Times New Roman" panose="02020603050405020304" charset="0"/>
                  <a:ea typeface="宋体" panose="02010600030101010101" pitchFamily="2" charset="-122"/>
                </a:defRPr>
              </a:lvl1pPr>
              <a:lvl2pPr marL="742950" indent="-285750">
                <a:defRPr kumimoji="1" sz="2400" b="1">
                  <a:solidFill>
                    <a:schemeClr val="tx1"/>
                  </a:solidFill>
                  <a:latin typeface="Times New Roman" panose="02020603050405020304" charset="0"/>
                  <a:ea typeface="宋体" panose="02010600030101010101" pitchFamily="2" charset="-122"/>
                </a:defRPr>
              </a:lvl2pPr>
              <a:lvl3pPr marL="1143000" indent="-228600">
                <a:defRPr kumimoji="1" sz="2400" b="1">
                  <a:solidFill>
                    <a:schemeClr val="tx1"/>
                  </a:solidFill>
                  <a:latin typeface="Times New Roman" panose="02020603050405020304" charset="0"/>
                  <a:ea typeface="宋体" panose="02010600030101010101" pitchFamily="2" charset="-122"/>
                </a:defRPr>
              </a:lvl3pPr>
              <a:lvl4pPr marL="1600200" indent="-228600">
                <a:defRPr kumimoji="1" sz="2400" b="1">
                  <a:solidFill>
                    <a:schemeClr val="tx1"/>
                  </a:solidFill>
                  <a:latin typeface="Times New Roman" panose="02020603050405020304" charset="0"/>
                  <a:ea typeface="宋体" panose="02010600030101010101" pitchFamily="2" charset="-122"/>
                </a:defRPr>
              </a:lvl4pPr>
              <a:lvl5pPr marL="2057400" indent="-228600">
                <a:defRPr kumimoji="1" sz="2400" b="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kumimoji="1" sz="2400" b="1">
                  <a:solidFill>
                    <a:schemeClr val="tx1"/>
                  </a:solidFill>
                  <a:latin typeface="Times New Roman" panose="02020603050405020304" charset="0"/>
                  <a:ea typeface="宋体" panose="02010600030101010101" pitchFamily="2" charset="-122"/>
                </a:defRPr>
              </a:lvl9pPr>
            </a:lstStyle>
            <a:p>
              <a:pPr algn="ctr" eaLnBrk="1" hangingPunct="1"/>
              <a:endParaRPr lang="zh-CN" altLang="en-US" b="0">
                <a:solidFill>
                  <a:schemeClr val="tx2"/>
                </a:solidFill>
                <a:ea typeface="楷体_GB2312" panose="02010609030101010101" pitchFamily="49" charset="-122"/>
              </a:endParaRPr>
            </a:p>
          </p:txBody>
        </p:sp>
      </p:grpSp>
      <p:graphicFrame>
        <p:nvGraphicFramePr>
          <p:cNvPr id="47" name="表格 46"/>
          <p:cNvGraphicFramePr>
            <a:graphicFrameLocks noGrp="1"/>
          </p:cNvGraphicFramePr>
          <p:nvPr>
            <p:custDataLst>
              <p:tags r:id="rId1"/>
            </p:custDataLst>
          </p:nvPr>
        </p:nvGraphicFramePr>
        <p:xfrm>
          <a:off x="1122045" y="2919730"/>
          <a:ext cx="9996170" cy="2941320"/>
        </p:xfrm>
        <a:graphic>
          <a:graphicData uri="http://schemas.openxmlformats.org/drawingml/2006/table">
            <a:tbl>
              <a:tblPr firstRow="1" bandRow="1">
                <a:tableStyleId>{5C22544A-7EE6-4342-B048-85BDC9FD1C3A}</a:tableStyleId>
              </a:tblPr>
              <a:tblGrid>
                <a:gridCol w="4749165"/>
                <a:gridCol w="5247005"/>
              </a:tblGrid>
              <a:tr h="551815">
                <a:tc>
                  <a:txBody>
                    <a:bodyPr/>
                    <a:lstStyle/>
                    <a:p>
                      <a:pPr indent="0" algn="ctr" defTabSz="914400" rtl="0" fontAlgn="auto">
                        <a:lnSpc>
                          <a:spcPct val="150000"/>
                        </a:lnSpc>
                      </a:pPr>
                      <a:r>
                        <a:rPr lang="zh-CN" altLang="en-US" sz="2000" b="1" kern="1200" dirty="0">
                          <a:solidFill>
                            <a:schemeClr val="lt1"/>
                          </a:solidFill>
                          <a:latin typeface="微软雅黑" panose="020B0503020204020204" pitchFamily="34" charset="-122"/>
                          <a:ea typeface="微软雅黑" panose="020B0503020204020204" pitchFamily="34" charset="-122"/>
                          <a:cs typeface="+mn-cs"/>
                        </a:rPr>
                        <a:t>实训要求</a:t>
                      </a:r>
                      <a:endParaRPr lang="zh-CN" altLang="en-US" sz="2000" b="1" kern="1200" dirty="0">
                        <a:solidFill>
                          <a:schemeClr val="lt1"/>
                        </a:solidFill>
                        <a:latin typeface="微软雅黑" panose="020B0503020204020204" pitchFamily="34" charset="-122"/>
                        <a:ea typeface="微软雅黑" panose="020B0503020204020204" pitchFamily="34" charset="-122"/>
                        <a:cs typeface="+mn-cs"/>
                      </a:endParaRPr>
                    </a:p>
                  </a:txBody>
                  <a:tcPr marL="91419" marR="91419" marT="45709" marB="45709" anchor="ctr">
                    <a:solidFill>
                      <a:schemeClr val="accent1"/>
                    </a:solidFill>
                  </a:tcPr>
                </a:tc>
                <a:tc>
                  <a:txBody>
                    <a:bodyPr/>
                    <a:lstStyle/>
                    <a:p>
                      <a:pPr indent="0" algn="ctr" fontAlgn="auto">
                        <a:lnSpc>
                          <a:spcPct val="150000"/>
                        </a:lnSpc>
                      </a:pPr>
                      <a:r>
                        <a:rPr lang="zh-CN" altLang="en-US" sz="2000" dirty="0">
                          <a:latin typeface="微软雅黑" panose="020B0503020204020204" pitchFamily="34" charset="-122"/>
                          <a:ea typeface="微软雅黑" panose="020B0503020204020204" pitchFamily="34" charset="-122"/>
                          <a:sym typeface="+mn-ea"/>
                        </a:rPr>
                        <a:t>实训步骤</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txBody>
                  <a:tcPr marL="91419" marR="91419" marT="45709" marB="45709" anchor="ctr">
                    <a:solidFill>
                      <a:schemeClr val="accent1"/>
                    </a:solidFill>
                  </a:tcPr>
                </a:tc>
              </a:tr>
              <a:tr h="2389505">
                <a:tc>
                  <a:txBody>
                    <a:bodyPr/>
                    <a:lstStyle/>
                    <a:p>
                      <a:pPr indent="0" fontAlgn="auto">
                        <a:lnSpc>
                          <a:spcPct val="150000"/>
                        </a:lnSpc>
                      </a:pPr>
                      <a:r>
                        <a:rPr sz="2000" dirty="0">
                          <a:latin typeface="微软雅黑" panose="020B0503020204020204" pitchFamily="34" charset="-122"/>
                          <a:ea typeface="微软雅黑" panose="020B0503020204020204" pitchFamily="34" charset="-122"/>
                          <a:sym typeface="+mn-ea"/>
                        </a:rPr>
                        <a:t>（1）借势中秋节。</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mn-cs"/>
                      </a:endParaRPr>
                    </a:p>
                    <a:p>
                      <a:pPr indent="0" fontAlgn="auto">
                        <a:lnSpc>
                          <a:spcPct val="150000"/>
                        </a:lnSpc>
                      </a:pPr>
                      <a:r>
                        <a:rPr sz="2000" dirty="0">
                          <a:latin typeface="微软雅黑" panose="020B0503020204020204" pitchFamily="34" charset="-122"/>
                          <a:ea typeface="微软雅黑" panose="020B0503020204020204" pitchFamily="34" charset="-122"/>
                          <a:sym typeface="+mn-ea"/>
                        </a:rPr>
                        <a:t>（2）要求营销活动体现中秋节元素。</a:t>
                      </a:r>
                      <a:endParaRPr lang="zh-CN" altLang="en-US" sz="2000" b="1" kern="1200" dirty="0">
                        <a:solidFill>
                          <a:schemeClr val="lt1"/>
                        </a:solidFill>
                        <a:latin typeface="微软雅黑" panose="020B0503020204020204" pitchFamily="34" charset="-122"/>
                        <a:ea typeface="微软雅黑" panose="020B0503020204020204" pitchFamily="34" charset="-122"/>
                        <a:cs typeface="+mn-cs"/>
                      </a:endParaRPr>
                    </a:p>
                  </a:txBody>
                  <a:tcPr marL="91419" marR="91419" marT="45709" marB="45709" anchor="ctr">
                    <a:solidFill>
                      <a:schemeClr val="bg1">
                        <a:lumMod val="95000"/>
                      </a:schemeClr>
                    </a:solidFill>
                  </a:tcPr>
                </a:tc>
                <a:tc>
                  <a:txBody>
                    <a:bodyPr/>
                    <a:lstStyle/>
                    <a:p>
                      <a:pPr indent="0" fontAlgn="auto">
                        <a:lnSpc>
                          <a:spcPct val="150000"/>
                        </a:lnSpc>
                      </a:pPr>
                      <a:r>
                        <a:rPr lang="en-US"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STEP 01 确定活动主题。</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STEP 02 设计IP形象。</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STEP 03 推出中秋节限定产品。</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STEP 04 设计互动活动。</a:t>
                      </a:r>
                      <a:endParaRPr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STEP 05 宣传营销活动。</a:t>
                      </a:r>
                      <a:endParaRPr lang="en-US" sz="2000" b="0" i="0" u="none" strike="noStrike" kern="1200" baseline="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19" marR="91419" marT="45709" marB="45709" anchor="ctr">
                    <a:solidFill>
                      <a:schemeClr val="bg1">
                        <a:lumMod val="95000"/>
                      </a:schemeClr>
                    </a:solidFill>
                  </a:tcPr>
                </a:tc>
              </a:tr>
            </a:tbl>
          </a:graphicData>
        </a:graphic>
      </p:graphicFrame>
      <p:sp>
        <p:nvSpPr>
          <p:cNvPr id="2" name="文本框 1"/>
          <p:cNvSpPr txBox="1"/>
          <p:nvPr/>
        </p:nvSpPr>
        <p:spPr>
          <a:xfrm>
            <a:off x="1054735" y="1211580"/>
            <a:ext cx="10154285" cy="1014730"/>
          </a:xfrm>
          <a:prstGeom prst="rect">
            <a:avLst/>
          </a:prstGeom>
          <a:noFill/>
        </p:spPr>
        <p:txBody>
          <a:bodyPr wrap="square" rtlCol="0">
            <a:spAutoFit/>
          </a:bodyPr>
          <a:p>
            <a:pPr indent="457200" fontAlgn="auto">
              <a:lnSpc>
                <a:spcPct val="150000"/>
              </a:lnSpc>
            </a:pPr>
            <a:r>
              <a:rPr lang="zh-CN" altLang="en-US" sz="2000" dirty="0">
                <a:latin typeface="微软雅黑" panose="020B0503020204020204" pitchFamily="34" charset="-122"/>
                <a:ea typeface="微软雅黑" panose="020B0503020204020204" pitchFamily="34" charset="-122"/>
              </a:rPr>
              <a:t>中秋节前夕，该品牌打算利用中秋节开展一次借势营销活动，针对此次活动设计IP形象、推出中秋节限定产品，并策划互动活动。</a:t>
            </a:r>
            <a:endParaRPr lang="zh-CN" altLang="en-US" sz="2000" dirty="0">
              <a:latin typeface="微软雅黑" panose="020B0503020204020204" pitchFamily="34" charset="-122"/>
              <a:ea typeface="微软雅黑" panose="020B0503020204020204" pitchFamily="34" charset="-122"/>
            </a:endParaRPr>
          </a:p>
        </p:txBody>
      </p:sp>
      <p:sp>
        <p:nvSpPr>
          <p:cNvPr id="3" name="标题 3"/>
          <p:cNvSpPr txBox="1"/>
          <p:nvPr/>
        </p:nvSpPr>
        <p:spPr>
          <a:xfrm>
            <a:off x="1054646" y="374881"/>
            <a:ext cx="7053930"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altLang="zh-CN" dirty="0"/>
              <a:t>3.8.2  </a:t>
            </a:r>
            <a:r>
              <a:rPr lang="zh-CN" altLang="en-US" dirty="0"/>
              <a:t>策划中秋节借势营销活动</a:t>
            </a:r>
            <a:endParaRPr lang="zh-CN" altLang="en-US" dirty="0"/>
          </a:p>
        </p:txBody>
      </p:sp>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43" name="Rectangle 3"/>
          <p:cNvSpPr txBox="1">
            <a:spLocks noChangeArrowheads="1"/>
          </p:cNvSpPr>
          <p:nvPr/>
        </p:nvSpPr>
        <p:spPr>
          <a:xfrm>
            <a:off x="4655842" y="2534713"/>
            <a:ext cx="6855321" cy="669925"/>
          </a:xfrm>
          <a:prstGeom prst="rect">
            <a:avLst/>
          </a:prstGeom>
        </p:spPr>
        <p:txBody>
          <a:bodyPr vert="horz" lIns="121917" tIns="60958" rIns="121917" bIns="6095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4000" b="1" dirty="0">
                <a:solidFill>
                  <a:schemeClr val="accent1"/>
                </a:solidFill>
                <a:latin typeface="微软雅黑" panose="020B0503020204020204" pitchFamily="34" charset="-122"/>
                <a:ea typeface="微软雅黑" panose="020B0503020204020204" pitchFamily="34" charset="-122"/>
              </a:rPr>
              <a:t>谢谢观看</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sp>
        <p:nvSpPr>
          <p:cNvPr id="44" name="Rectangle 4"/>
          <p:cNvSpPr txBox="1">
            <a:spLocks noChangeArrowheads="1"/>
          </p:cNvSpPr>
          <p:nvPr/>
        </p:nvSpPr>
        <p:spPr>
          <a:xfrm>
            <a:off x="5101752" y="3425758"/>
            <a:ext cx="6409408" cy="430212"/>
          </a:xfrm>
          <a:prstGeom prst="rect">
            <a:avLst/>
          </a:prstGeom>
        </p:spPr>
        <p:txBody>
          <a:bodyPr vert="horz" lIns="121917" tIns="60958" rIns="121917" bIns="60958"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sym typeface="+mn-ea"/>
              </a:rPr>
              <a:t>新媒体营销</a:t>
            </a: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sym typeface="+mn-ea"/>
              </a:rPr>
              <a:t>（微课版）</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6747758" y="3315470"/>
            <a:ext cx="4641215" cy="8255"/>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5276" y="2530839"/>
            <a:ext cx="506725" cy="2146300"/>
          </a:xfrm>
          <a:prstGeom prst="rect">
            <a:avLst/>
          </a:prstGeom>
          <a:solidFill>
            <a:schemeClr val="accent1"/>
          </a:solidFill>
          <a:ln>
            <a:noFill/>
          </a:ln>
        </p:spPr>
        <p:txBody>
          <a:bodyPr lIns="91407" tIns="45704" rIns="91407" bIns="4570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7801" y="4095900"/>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2" name="组合 51"/>
          <p:cNvGrpSpPr/>
          <p:nvPr/>
        </p:nvGrpSpPr>
        <p:grpSpPr>
          <a:xfrm>
            <a:off x="9099609" y="4096425"/>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5" name="组合 54"/>
          <p:cNvGrpSpPr/>
          <p:nvPr/>
        </p:nvGrpSpPr>
        <p:grpSpPr>
          <a:xfrm>
            <a:off x="9963704" y="4095900"/>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8" name="组合 57"/>
          <p:cNvGrpSpPr/>
          <p:nvPr/>
        </p:nvGrpSpPr>
        <p:grpSpPr>
          <a:xfrm>
            <a:off x="7371417" y="4095900"/>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1" name="组合 60"/>
          <p:cNvGrpSpPr/>
          <p:nvPr/>
        </p:nvGrpSpPr>
        <p:grpSpPr>
          <a:xfrm>
            <a:off x="8235512" y="4095900"/>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pic>
        <p:nvPicPr>
          <p:cNvPr id="22" name="图片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05" y="1241425"/>
            <a:ext cx="5584190" cy="5584825"/>
          </a:xfrm>
          <a:prstGeom prst="rect">
            <a:avLst/>
          </a:prstGeom>
          <a:solidFill>
            <a:srgbClr val="E5450F"/>
          </a:solid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.1.</a:t>
            </a:r>
            <a:r>
              <a:rPr lang="en-US" dirty="0"/>
              <a:t>2  </a:t>
            </a:r>
            <a:r>
              <a:rPr dirty="0"/>
              <a:t>开展口碑营销</a:t>
            </a:r>
            <a:endParaRPr dirty="0"/>
          </a:p>
        </p:txBody>
      </p:sp>
      <p:sp>
        <p:nvSpPr>
          <p:cNvPr id="14" name="矩形 13"/>
          <p:cNvSpPr/>
          <p:nvPr/>
        </p:nvSpPr>
        <p:spPr>
          <a:xfrm>
            <a:off x="1061085" y="1477645"/>
            <a:ext cx="287845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1. 掌握口碑营销技巧</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61085" y="2461895"/>
            <a:ext cx="10436225" cy="491490"/>
          </a:xfrm>
          <a:prstGeom prst="rect">
            <a:avLst/>
          </a:prstGeom>
          <a:noFill/>
        </p:spPr>
        <p:txBody>
          <a:bodyPr wrap="square" rtlCol="0">
            <a:spAutoFit/>
          </a:bodyPr>
          <a:p>
            <a:pPr indent="457200" algn="just">
              <a:lnSpc>
                <a:spcPct val="130000"/>
              </a:lnSpc>
            </a:pPr>
            <a:r>
              <a:rPr lang="zh-CN" altLang="en-US" sz="2000" dirty="0">
                <a:latin typeface="微软雅黑" panose="020B0503020204020204" pitchFamily="34" charset="-122"/>
                <a:ea typeface="微软雅黑" panose="020B0503020204020204" pitchFamily="34" charset="-122"/>
              </a:rPr>
              <a:t>在开展口碑营销前，掌握一定的口碑营销技巧可以有效推动口碑传播。</a:t>
            </a:r>
            <a:endParaRPr lang="zh-CN" altLang="en-US" sz="2000" dirty="0">
              <a:latin typeface="微软雅黑" panose="020B0503020204020204" pitchFamily="34" charset="-122"/>
              <a:ea typeface="微软雅黑" panose="020B0503020204020204" pitchFamily="34" charset="-122"/>
            </a:endParaRPr>
          </a:p>
        </p:txBody>
      </p:sp>
      <p:grpSp>
        <p:nvGrpSpPr>
          <p:cNvPr id="12" name="组合 11"/>
          <p:cNvGrpSpPr/>
          <p:nvPr>
            <p:custDataLst>
              <p:tags r:id="rId1"/>
            </p:custDataLst>
          </p:nvPr>
        </p:nvGrpSpPr>
        <p:grpSpPr>
          <a:xfrm>
            <a:off x="1269365" y="3470275"/>
            <a:ext cx="9996792" cy="2245995"/>
            <a:chOff x="1671" y="5465"/>
            <a:chExt cx="16071" cy="3537"/>
          </a:xfrm>
        </p:grpSpPr>
        <p:sp>
          <p:nvSpPr>
            <p:cNvPr id="13" name="Freeform 1"/>
            <p:cNvSpPr/>
            <p:nvPr>
              <p:custDataLst>
                <p:tags r:id="rId2"/>
              </p:custDataLst>
            </p:nvPr>
          </p:nvSpPr>
          <p:spPr bwMode="auto">
            <a:xfrm>
              <a:off x="15115" y="5506"/>
              <a:ext cx="2052" cy="1777"/>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lumMod val="7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p>
              <a:pPr lvl="0" algn="ctr"/>
              <a:r>
                <a:rPr lang="en-US" altLang="zh-CN"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05</a:t>
              </a:r>
              <a:endParaRPr lang="en-US" altLang="zh-CN"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Freeform 1"/>
            <p:cNvSpPr/>
            <p:nvPr>
              <p:custDataLst>
                <p:tags r:id="rId3"/>
              </p:custDataLst>
            </p:nvPr>
          </p:nvSpPr>
          <p:spPr bwMode="auto">
            <a:xfrm>
              <a:off x="11973" y="6553"/>
              <a:ext cx="1976" cy="165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54688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p>
              <a:pPr lvl="0" algn="ctr"/>
              <a:r>
                <a:rPr lang="en-US" altLang="zh-CN"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04</a:t>
              </a:r>
              <a:endParaRPr lang="en-US" altLang="zh-CN"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1"/>
            <p:cNvSpPr/>
            <p:nvPr>
              <p:custDataLst>
                <p:tags r:id="rId4"/>
              </p:custDataLst>
            </p:nvPr>
          </p:nvSpPr>
          <p:spPr bwMode="auto">
            <a:xfrm>
              <a:off x="8802" y="5513"/>
              <a:ext cx="1795" cy="178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E98C86"/>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p>
              <a:pPr lvl="0" algn="ctr"/>
              <a:r>
                <a:rPr lang="en-US" altLang="zh-CN"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altLang="zh-CN"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Freeform 1"/>
            <p:cNvSpPr/>
            <p:nvPr>
              <p:custDataLst>
                <p:tags r:id="rId5"/>
              </p:custDataLst>
            </p:nvPr>
          </p:nvSpPr>
          <p:spPr bwMode="auto">
            <a:xfrm>
              <a:off x="5589" y="6553"/>
              <a:ext cx="1912" cy="172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F7DC98"/>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p>
              <a:pPr lvl="0" algn="ctr"/>
              <a:r>
                <a:rPr lang="en-US" altLang="zh-CN"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altLang="zh-CN"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Freeform 1"/>
            <p:cNvSpPr/>
            <p:nvPr>
              <p:custDataLst>
                <p:tags r:id="rId6"/>
              </p:custDataLst>
            </p:nvPr>
          </p:nvSpPr>
          <p:spPr bwMode="auto">
            <a:xfrm>
              <a:off x="2073" y="5465"/>
              <a:ext cx="1884" cy="1804"/>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8DD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p>
              <a:pPr lvl="0" algn="ctr"/>
              <a:r>
                <a:rPr lang="en-US"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sz="2000" b="1" dirty="0" smtClean="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TextBox 54"/>
            <p:cNvSpPr txBox="1"/>
            <p:nvPr>
              <p:custDataLst>
                <p:tags r:id="rId7"/>
              </p:custDataLst>
            </p:nvPr>
          </p:nvSpPr>
          <p:spPr>
            <a:xfrm>
              <a:off x="1671" y="7478"/>
              <a:ext cx="2783" cy="727"/>
            </a:xfrm>
            <a:prstGeom prst="rect">
              <a:avLst/>
            </a:prstGeom>
            <a:noFill/>
          </p:spPr>
          <p:txBody>
            <a:bodyPr wrap="square" tIns="0" bIns="0" rtlCol="0" anchor="t">
              <a:spAutoFit/>
            </a:bodyPr>
            <a:p>
              <a:pPr>
                <a:lnSpc>
                  <a:spcPct val="150000"/>
                </a:lnSpc>
              </a:pP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sym typeface="微软雅黑" panose="020B0503020204020204" pitchFamily="34" charset="-122"/>
                </a:rPr>
                <a:t>确保产品质量</a:t>
              </a:r>
              <a:endPar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sym typeface="微软雅黑" panose="020B0503020204020204" pitchFamily="34" charset="-122"/>
              </a:endParaRPr>
            </a:p>
          </p:txBody>
        </p:sp>
        <p:sp>
          <p:nvSpPr>
            <p:cNvPr id="42" name="TextBox 76"/>
            <p:cNvSpPr txBox="1"/>
            <p:nvPr>
              <p:custDataLst>
                <p:tags r:id="rId8"/>
              </p:custDataLst>
            </p:nvPr>
          </p:nvSpPr>
          <p:spPr>
            <a:xfrm>
              <a:off x="5167" y="8275"/>
              <a:ext cx="2751" cy="727"/>
            </a:xfrm>
            <a:prstGeom prst="rect">
              <a:avLst/>
            </a:prstGeom>
            <a:noFill/>
          </p:spPr>
          <p:txBody>
            <a:bodyPr wrap="square" tIns="0" bIns="0" rtlCol="0" anchor="t">
              <a:spAutoFit/>
            </a:bodyPr>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sym typeface="微软雅黑" panose="020B0503020204020204" pitchFamily="34" charset="-122"/>
                </a:rPr>
                <a:t>制订激励措施</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sym typeface="微软雅黑" panose="020B0503020204020204" pitchFamily="34" charset="-122"/>
              </a:endParaRPr>
            </a:p>
          </p:txBody>
        </p:sp>
        <p:sp>
          <p:nvSpPr>
            <p:cNvPr id="45" name="TextBox 96"/>
            <p:cNvSpPr txBox="1"/>
            <p:nvPr>
              <p:custDataLst>
                <p:tags r:id="rId9"/>
              </p:custDataLst>
            </p:nvPr>
          </p:nvSpPr>
          <p:spPr>
            <a:xfrm>
              <a:off x="8332" y="7322"/>
              <a:ext cx="3342" cy="727"/>
            </a:xfrm>
            <a:prstGeom prst="rect">
              <a:avLst/>
            </a:prstGeom>
            <a:noFill/>
          </p:spPr>
          <p:txBody>
            <a:bodyPr wrap="square" tIns="0" bIns="0" rtlCol="0" anchor="t">
              <a:spAutoFit/>
            </a:bodyPr>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sym typeface="微软雅黑" panose="020B0503020204020204" pitchFamily="34" charset="-122"/>
                </a:rPr>
                <a:t>利用新媒体平台</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sym typeface="微软雅黑" panose="020B0503020204020204" pitchFamily="34" charset="-122"/>
              </a:endParaRPr>
            </a:p>
          </p:txBody>
        </p:sp>
        <p:sp>
          <p:nvSpPr>
            <p:cNvPr id="48" name="TextBox 116"/>
            <p:cNvSpPr txBox="1"/>
            <p:nvPr>
              <p:custDataLst>
                <p:tags r:id="rId10"/>
              </p:custDataLst>
            </p:nvPr>
          </p:nvSpPr>
          <p:spPr>
            <a:xfrm>
              <a:off x="12107" y="8275"/>
              <a:ext cx="1955" cy="727"/>
            </a:xfrm>
            <a:prstGeom prst="rect">
              <a:avLst/>
            </a:prstGeom>
            <a:noFill/>
          </p:spPr>
          <p:txBody>
            <a:bodyPr wrap="square" tIns="0" bIns="0" rtlCol="0" anchor="t">
              <a:spAutoFit/>
            </a:bodyPr>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sym typeface="微软雅黑" panose="020B0503020204020204" pitchFamily="34" charset="-122"/>
                </a:rPr>
                <a:t>利用名人</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sym typeface="微软雅黑" panose="020B0503020204020204" pitchFamily="34" charset="-122"/>
              </a:endParaRPr>
            </a:p>
          </p:txBody>
        </p:sp>
        <p:sp>
          <p:nvSpPr>
            <p:cNvPr id="54" name="TextBox 136"/>
            <p:cNvSpPr txBox="1"/>
            <p:nvPr>
              <p:custDataLst>
                <p:tags r:id="rId11"/>
              </p:custDataLst>
            </p:nvPr>
          </p:nvSpPr>
          <p:spPr>
            <a:xfrm>
              <a:off x="14879" y="7478"/>
              <a:ext cx="2863" cy="727"/>
            </a:xfrm>
            <a:prstGeom prst="rect">
              <a:avLst/>
            </a:prstGeom>
            <a:noFill/>
          </p:spPr>
          <p:txBody>
            <a:bodyPr wrap="square" tIns="0" bIns="0" rtlCol="0" anchor="t">
              <a:spAutoFit/>
            </a:bodyPr>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sym typeface="微软雅黑" panose="020B0503020204020204" pitchFamily="34" charset="-122"/>
                </a:rPr>
                <a:t>借助品牌故事</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sym typeface="微软雅黑" panose="020B0503020204020204" pitchFamily="34" charset="-122"/>
              </a:endParaRPr>
            </a:p>
          </p:txBody>
        </p:sp>
      </p:gr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.1.</a:t>
            </a:r>
            <a:r>
              <a:rPr lang="en-US" dirty="0"/>
              <a:t>2  </a:t>
            </a:r>
            <a:r>
              <a:rPr dirty="0"/>
              <a:t>开展口碑营销</a:t>
            </a:r>
            <a:endParaRPr dirty="0"/>
          </a:p>
        </p:txBody>
      </p:sp>
      <p:sp>
        <p:nvSpPr>
          <p:cNvPr id="14" name="矩形 13"/>
          <p:cNvSpPr/>
          <p:nvPr/>
        </p:nvSpPr>
        <p:spPr>
          <a:xfrm>
            <a:off x="1061085" y="1477645"/>
            <a:ext cx="287845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2. 避免口碑营销误区</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61085" y="2320290"/>
            <a:ext cx="10436225" cy="891540"/>
          </a:xfrm>
          <a:prstGeom prst="rect">
            <a:avLst/>
          </a:prstGeom>
          <a:noFill/>
        </p:spPr>
        <p:txBody>
          <a:bodyPr wrap="square" rtlCol="0">
            <a:spAutoFit/>
          </a:bodyPr>
          <a:p>
            <a:pPr indent="457200" algn="just">
              <a:lnSpc>
                <a:spcPct val="130000"/>
              </a:lnSpc>
            </a:pPr>
            <a:r>
              <a:rPr lang="zh-CN" altLang="en-US" sz="2000" dirty="0">
                <a:latin typeface="微软雅黑" panose="020B0503020204020204" pitchFamily="34" charset="-122"/>
                <a:ea typeface="微软雅黑" panose="020B0503020204020204" pitchFamily="34" charset="-122"/>
              </a:rPr>
              <a:t>在开展口碑营销时，应注意避免口碑营销的思维误区，降低负面口碑的影响，促进正面口碑的产生和传播。</a:t>
            </a:r>
            <a:endParaRPr lang="zh-CN" altLang="en-US" sz="2000" dirty="0">
              <a:latin typeface="微软雅黑" panose="020B0503020204020204" pitchFamily="34" charset="-122"/>
              <a:ea typeface="微软雅黑" panose="020B0503020204020204" pitchFamily="34" charset="-122"/>
            </a:endParaRPr>
          </a:p>
        </p:txBody>
      </p:sp>
      <p:grpSp>
        <p:nvGrpSpPr>
          <p:cNvPr id="61" name="组合 60"/>
          <p:cNvGrpSpPr/>
          <p:nvPr>
            <p:custDataLst>
              <p:tags r:id="rId1"/>
            </p:custDataLst>
          </p:nvPr>
        </p:nvGrpSpPr>
        <p:grpSpPr>
          <a:xfrm>
            <a:off x="1612265" y="3318510"/>
            <a:ext cx="8853805" cy="2788285"/>
            <a:chOff x="2249" y="5568"/>
            <a:chExt cx="13943" cy="4391"/>
          </a:xfrm>
        </p:grpSpPr>
        <p:sp>
          <p:nvSpPr>
            <p:cNvPr id="6" name="Freeform 22"/>
            <p:cNvSpPr/>
            <p:nvPr>
              <p:custDataLst>
                <p:tags r:id="rId2"/>
              </p:custDataLst>
            </p:nvPr>
          </p:nvSpPr>
          <p:spPr>
            <a:xfrm>
              <a:off x="6205" y="5969"/>
              <a:ext cx="1801" cy="1780"/>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0" b="1" dirty="0">
                <a:latin typeface="微软雅黑" panose="020B0503020204020204" pitchFamily="34" charset="-122"/>
                <a:ea typeface="微软雅黑" panose="020B0503020204020204" pitchFamily="34" charset="-122"/>
                <a:cs typeface="MiSans Light" panose="00000400000000000000" charset="-122"/>
              </a:endParaRPr>
            </a:p>
          </p:txBody>
        </p:sp>
        <p:sp>
          <p:nvSpPr>
            <p:cNvPr id="40" name="Freeform 30"/>
            <p:cNvSpPr/>
            <p:nvPr>
              <p:custDataLst>
                <p:tags r:id="rId3"/>
              </p:custDataLst>
            </p:nvPr>
          </p:nvSpPr>
          <p:spPr>
            <a:xfrm>
              <a:off x="6695" y="5568"/>
              <a:ext cx="811" cy="801"/>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dirty="0">
                  <a:latin typeface="微软雅黑" panose="020B0503020204020204" pitchFamily="34" charset="-122"/>
                  <a:ea typeface="微软雅黑" panose="020B0503020204020204" pitchFamily="34" charset="-122"/>
                  <a:cs typeface="MiSans Light" panose="00000400000000000000" charset="-122"/>
                </a:rPr>
                <a:t>02</a:t>
              </a:r>
              <a:endParaRPr lang="en-US" sz="2000" b="1" dirty="0">
                <a:latin typeface="微软雅黑" panose="020B0503020204020204" pitchFamily="34" charset="-122"/>
                <a:ea typeface="微软雅黑" panose="020B0503020204020204" pitchFamily="34" charset="-122"/>
                <a:cs typeface="MiSans Light" panose="00000400000000000000" charset="-122"/>
              </a:endParaRPr>
            </a:p>
          </p:txBody>
        </p:sp>
        <p:sp>
          <p:nvSpPr>
            <p:cNvPr id="44" name="TextBox 38"/>
            <p:cNvSpPr/>
            <p:nvPr>
              <p:custDataLst>
                <p:tags r:id="rId4"/>
              </p:custDataLst>
            </p:nvPr>
          </p:nvSpPr>
          <p:spPr bwMode="auto">
            <a:xfrm>
              <a:off x="5473" y="7792"/>
              <a:ext cx="3871" cy="548"/>
            </a:xfrm>
            <a:prstGeom prst="rect">
              <a:avLst/>
            </a:prstGeom>
            <a:ln w="12700">
              <a:miter lim="400000"/>
            </a:ln>
          </p:spPr>
          <p:txBody>
            <a:bodyPr wrap="square" lIns="71437" tIns="71437" rIns="71437" bIns="0" rtlCol="0" anchor="t">
              <a:spAutoFit/>
            </a:bodyPr>
            <a:lstStyle>
              <a:lvl1pPr>
                <a:lnSpc>
                  <a:spcPct val="90000"/>
                </a:lnSpc>
                <a:defRPr sz="7200" spc="-144"/>
              </a:lvl1pPr>
            </a:lstStyle>
            <a:p>
              <a:pPr lvl="0" algn="ctr">
                <a:buClrTx/>
                <a:buSzTx/>
                <a:buFontTx/>
              </a:pPr>
              <a:r>
                <a:rPr lang="zh-CN" altLang="en-US" sz="2000" b="1" kern="0" spc="300">
                  <a:uFillTx/>
                  <a:latin typeface="微软雅黑" panose="020B0503020204020204" pitchFamily="34" charset="-122"/>
                  <a:ea typeface="微软雅黑" panose="020B0503020204020204" pitchFamily="34" charset="-122"/>
                  <a:cs typeface="MiSans Light" panose="00000400000000000000" charset="-122"/>
                  <a:sym typeface="+mn-ea"/>
                </a:rPr>
                <a:t>口碑＝正面口碑</a:t>
              </a:r>
              <a:endParaRPr lang="zh-CN" altLang="en-US" sz="2000" b="1" kern="0" spc="300">
                <a:uFillTx/>
                <a:latin typeface="微软雅黑" panose="020B0503020204020204" pitchFamily="34" charset="-122"/>
                <a:ea typeface="微软雅黑" panose="020B0503020204020204" pitchFamily="34" charset="-122"/>
                <a:cs typeface="MiSans Light" panose="00000400000000000000" charset="-122"/>
                <a:sym typeface="+mn-ea"/>
              </a:endParaRPr>
            </a:p>
          </p:txBody>
        </p:sp>
        <p:grpSp>
          <p:nvGrpSpPr>
            <p:cNvPr id="58" name="组合 57"/>
            <p:cNvGrpSpPr/>
            <p:nvPr>
              <p:custDataLst>
                <p:tags r:id="rId5"/>
              </p:custDataLst>
            </p:nvPr>
          </p:nvGrpSpPr>
          <p:grpSpPr>
            <a:xfrm>
              <a:off x="2249" y="7031"/>
              <a:ext cx="3377" cy="2928"/>
              <a:chOff x="2695" y="7031"/>
              <a:chExt cx="3377" cy="2928"/>
            </a:xfrm>
          </p:grpSpPr>
          <p:sp>
            <p:nvSpPr>
              <p:cNvPr id="3" name="Freeform 21"/>
              <p:cNvSpPr/>
              <p:nvPr>
                <p:custDataLst>
                  <p:tags r:id="rId6"/>
                </p:custDataLst>
              </p:nvPr>
            </p:nvSpPr>
            <p:spPr>
              <a:xfrm>
                <a:off x="3479" y="7031"/>
                <a:ext cx="1801" cy="1780"/>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0" b="1" dirty="0">
                  <a:latin typeface="微软雅黑" panose="020B0503020204020204" pitchFamily="34" charset="-122"/>
                  <a:ea typeface="微软雅黑" panose="020B0503020204020204" pitchFamily="34" charset="-122"/>
                  <a:cs typeface="MiSans Light" panose="00000400000000000000" charset="-122"/>
                </a:endParaRPr>
              </a:p>
            </p:txBody>
          </p:sp>
          <p:sp>
            <p:nvSpPr>
              <p:cNvPr id="38" name="Freeform 27"/>
              <p:cNvSpPr/>
              <p:nvPr>
                <p:custDataLst>
                  <p:tags r:id="rId7"/>
                </p:custDataLst>
              </p:nvPr>
            </p:nvSpPr>
            <p:spPr>
              <a:xfrm>
                <a:off x="3976" y="8426"/>
                <a:ext cx="811" cy="801"/>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dirty="0">
                    <a:latin typeface="微软雅黑" panose="020B0503020204020204" pitchFamily="34" charset="-122"/>
                    <a:ea typeface="微软雅黑" panose="020B0503020204020204" pitchFamily="34" charset="-122"/>
                    <a:cs typeface="MiSans Light" panose="00000400000000000000" charset="-122"/>
                  </a:rPr>
                  <a:t>01</a:t>
                </a:r>
                <a:endParaRPr lang="en-US" sz="2000" b="1" dirty="0">
                  <a:latin typeface="微软雅黑" panose="020B0503020204020204" pitchFamily="34" charset="-122"/>
                  <a:ea typeface="微软雅黑" panose="020B0503020204020204" pitchFamily="34" charset="-122"/>
                  <a:cs typeface="MiSans Light" panose="00000400000000000000" charset="-122"/>
                </a:endParaRPr>
              </a:p>
            </p:txBody>
          </p:sp>
          <p:sp>
            <p:nvSpPr>
              <p:cNvPr id="24" name="TextBox 32"/>
              <p:cNvSpPr/>
              <p:nvPr>
                <p:custDataLst>
                  <p:tags r:id="rId8"/>
                </p:custDataLst>
              </p:nvPr>
            </p:nvSpPr>
            <p:spPr bwMode="auto">
              <a:xfrm>
                <a:off x="2695" y="9411"/>
                <a:ext cx="3377" cy="548"/>
              </a:xfrm>
              <a:prstGeom prst="rect">
                <a:avLst/>
              </a:prstGeom>
              <a:ln w="12700">
                <a:miter lim="400000"/>
              </a:ln>
            </p:spPr>
            <p:txBody>
              <a:bodyPr wrap="square" lIns="71437" tIns="71437" rIns="71437" bIns="0" rtlCol="0" anchor="t">
                <a:spAutoFit/>
              </a:bodyPr>
              <a:lstStyle>
                <a:lvl1pPr>
                  <a:lnSpc>
                    <a:spcPct val="90000"/>
                  </a:lnSpc>
                  <a:defRPr sz="7200" spc="-144"/>
                </a:lvl1pPr>
              </a:lstStyle>
              <a:p>
                <a:pPr lvl="0" algn="ctr">
                  <a:buClrTx/>
                  <a:buSzTx/>
                  <a:buFontTx/>
                </a:pPr>
                <a:r>
                  <a:rPr lang="zh-CN" altLang="en-US" sz="2000" b="1" kern="0" spc="300">
                    <a:uFillTx/>
                    <a:latin typeface="微软雅黑" panose="020B0503020204020204" pitchFamily="34" charset="-122"/>
                    <a:ea typeface="微软雅黑" panose="020B0503020204020204" pitchFamily="34" charset="-122"/>
                    <a:cs typeface="MiSans Light" panose="00000400000000000000" charset="-122"/>
                    <a:sym typeface="+mn-ea"/>
                  </a:rPr>
                  <a:t>传播＝效果</a:t>
                </a:r>
                <a:endParaRPr lang="zh-CN" altLang="en-US" sz="2000" b="1" kern="0" spc="300">
                  <a:uFillTx/>
                  <a:latin typeface="微软雅黑" panose="020B0503020204020204" pitchFamily="34" charset="-122"/>
                  <a:ea typeface="微软雅黑" panose="020B0503020204020204" pitchFamily="34" charset="-122"/>
                  <a:cs typeface="MiSans Light" panose="00000400000000000000" charset="-122"/>
                  <a:sym typeface="+mn-ea"/>
                </a:endParaRPr>
              </a:p>
            </p:txBody>
          </p:sp>
          <p:pic>
            <p:nvPicPr>
              <p:cNvPr id="50" name="图片 49" descr="343439383331313b343532303034303bcffacadbb9dcc0ed"/>
              <p:cNvPicPr>
                <a:picLocks noChangeAspect="1"/>
              </p:cNvPicPr>
              <p:nvPr>
                <p:custDataLst>
                  <p:tags r:id="rId9"/>
                </p:custDataLst>
              </p:nvPr>
            </p:nvPicPr>
            <p:blipFill>
              <a:blip r:embed="rId10">
                <a:extLst>
                  <a:ext uri="{96DAC541-7B7A-43D3-8B79-37D633B846F1}">
                    <asvg:svgBlip xmlns:asvg="http://schemas.microsoft.com/office/drawing/2016/SVG/main" r:embed="rId11"/>
                  </a:ext>
                </a:extLst>
              </a:blip>
              <a:stretch>
                <a:fillRect/>
              </a:stretch>
            </p:blipFill>
            <p:spPr>
              <a:xfrm>
                <a:off x="4053" y="7625"/>
                <a:ext cx="616" cy="608"/>
              </a:xfrm>
              <a:prstGeom prst="rect">
                <a:avLst/>
              </a:prstGeom>
            </p:spPr>
          </p:pic>
        </p:grpSp>
        <p:pic>
          <p:nvPicPr>
            <p:cNvPr id="51" name="图片 50" descr="343435383037343b343532333835303bb9f1d7d3"/>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6803" y="6633"/>
              <a:ext cx="601" cy="594"/>
            </a:xfrm>
            <a:prstGeom prst="rect">
              <a:avLst/>
            </a:prstGeom>
          </p:spPr>
        </p:pic>
        <p:grpSp>
          <p:nvGrpSpPr>
            <p:cNvPr id="59" name="组合 58"/>
            <p:cNvGrpSpPr/>
            <p:nvPr>
              <p:custDataLst>
                <p:tags r:id="rId15"/>
              </p:custDataLst>
            </p:nvPr>
          </p:nvGrpSpPr>
          <p:grpSpPr>
            <a:xfrm>
              <a:off x="8778" y="7031"/>
              <a:ext cx="3743" cy="2928"/>
              <a:chOff x="8290" y="7031"/>
              <a:chExt cx="3743" cy="2928"/>
            </a:xfrm>
          </p:grpSpPr>
          <p:sp>
            <p:nvSpPr>
              <p:cNvPr id="5" name="Freeform 23"/>
              <p:cNvSpPr/>
              <p:nvPr>
                <p:custDataLst>
                  <p:tags r:id="rId16"/>
                </p:custDataLst>
              </p:nvPr>
            </p:nvSpPr>
            <p:spPr>
              <a:xfrm>
                <a:off x="9093" y="7031"/>
                <a:ext cx="1801" cy="1780"/>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0" b="1" dirty="0">
                  <a:latin typeface="微软雅黑" panose="020B0503020204020204" pitchFamily="34" charset="-122"/>
                  <a:ea typeface="微软雅黑" panose="020B0503020204020204" pitchFamily="34" charset="-122"/>
                  <a:cs typeface="MiSans Light" panose="00000400000000000000" charset="-122"/>
                </a:endParaRPr>
              </a:p>
            </p:txBody>
          </p:sp>
          <p:sp>
            <p:nvSpPr>
              <p:cNvPr id="46" name="TextBox 40"/>
              <p:cNvSpPr/>
              <p:nvPr>
                <p:custDataLst>
                  <p:tags r:id="rId17"/>
                </p:custDataLst>
              </p:nvPr>
            </p:nvSpPr>
            <p:spPr bwMode="auto">
              <a:xfrm>
                <a:off x="8290" y="9411"/>
                <a:ext cx="3743" cy="548"/>
              </a:xfrm>
              <a:prstGeom prst="rect">
                <a:avLst/>
              </a:prstGeom>
              <a:ln w="12700">
                <a:miter lim="400000"/>
              </a:ln>
            </p:spPr>
            <p:txBody>
              <a:bodyPr wrap="square" lIns="71437" tIns="71437" rIns="71437" bIns="0" rtlCol="0" anchor="t">
                <a:spAutoFit/>
              </a:bodyPr>
              <a:lstStyle>
                <a:lvl1pPr>
                  <a:lnSpc>
                    <a:spcPct val="90000"/>
                  </a:lnSpc>
                  <a:defRPr sz="7200" spc="-144"/>
                </a:lvl1pPr>
              </a:lstStyle>
              <a:p>
                <a:pPr lvl="0" algn="ctr">
                  <a:buClrTx/>
                  <a:buSzTx/>
                  <a:buFontTx/>
                </a:pPr>
                <a:r>
                  <a:rPr lang="zh-CN" altLang="en-US" sz="2000" b="1" kern="0" spc="300">
                    <a:uFillTx/>
                    <a:latin typeface="微软雅黑" panose="020B0503020204020204" pitchFamily="34" charset="-122"/>
                    <a:ea typeface="微软雅黑" panose="020B0503020204020204" pitchFamily="34" charset="-122"/>
                    <a:cs typeface="MiSans Light" panose="00000400000000000000" charset="-122"/>
                    <a:sym typeface="+mn-ea"/>
                  </a:rPr>
                  <a:t>口碑营销＝口碑</a:t>
                </a:r>
                <a:endParaRPr lang="zh-CN" altLang="en-US" sz="2000" b="1" kern="0" spc="300">
                  <a:uFillTx/>
                  <a:latin typeface="微软雅黑" panose="020B0503020204020204" pitchFamily="34" charset="-122"/>
                  <a:ea typeface="微软雅黑" panose="020B0503020204020204" pitchFamily="34" charset="-122"/>
                  <a:cs typeface="MiSans Light" panose="00000400000000000000" charset="-122"/>
                  <a:sym typeface="+mn-ea"/>
                </a:endParaRPr>
              </a:p>
            </p:txBody>
          </p:sp>
          <p:sp>
            <p:nvSpPr>
              <p:cNvPr id="21" name="Freeform 28"/>
              <p:cNvSpPr/>
              <p:nvPr>
                <p:custDataLst>
                  <p:tags r:id="rId18"/>
                </p:custDataLst>
              </p:nvPr>
            </p:nvSpPr>
            <p:spPr>
              <a:xfrm>
                <a:off x="9671" y="8377"/>
                <a:ext cx="811" cy="801"/>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dirty="0">
                    <a:latin typeface="微软雅黑" panose="020B0503020204020204" pitchFamily="34" charset="-122"/>
                    <a:ea typeface="微软雅黑" panose="020B0503020204020204" pitchFamily="34" charset="-122"/>
                    <a:cs typeface="MiSans Light" panose="00000400000000000000" charset="-122"/>
                  </a:rPr>
                  <a:t>03</a:t>
                </a:r>
                <a:endParaRPr lang="en-US" sz="2000" b="1" dirty="0">
                  <a:latin typeface="微软雅黑" panose="020B0503020204020204" pitchFamily="34" charset="-122"/>
                  <a:ea typeface="微软雅黑" panose="020B0503020204020204" pitchFamily="34" charset="-122"/>
                  <a:cs typeface="MiSans Light" panose="00000400000000000000" charset="-122"/>
                </a:endParaRPr>
              </a:p>
            </p:txBody>
          </p:sp>
          <p:pic>
            <p:nvPicPr>
              <p:cNvPr id="52" name="图片 51" descr="343435383037343b343532333835313bc7e5b5a5"/>
              <p:cNvPicPr>
                <a:picLocks noChangeAspect="1"/>
              </p:cNvPicPr>
              <p:nvPr>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a:off x="9671" y="7507"/>
                <a:ext cx="645" cy="637"/>
              </a:xfrm>
              <a:prstGeom prst="rect">
                <a:avLst/>
              </a:prstGeom>
            </p:spPr>
          </p:pic>
        </p:grpSp>
        <p:grpSp>
          <p:nvGrpSpPr>
            <p:cNvPr id="60" name="组合 59"/>
            <p:cNvGrpSpPr/>
            <p:nvPr>
              <p:custDataLst>
                <p:tags r:id="rId22"/>
              </p:custDataLst>
            </p:nvPr>
          </p:nvGrpSpPr>
          <p:grpSpPr>
            <a:xfrm>
              <a:off x="12158" y="5580"/>
              <a:ext cx="4034" cy="2760"/>
              <a:chOff x="11270" y="5568"/>
              <a:chExt cx="4034" cy="2760"/>
            </a:xfrm>
          </p:grpSpPr>
          <p:sp>
            <p:nvSpPr>
              <p:cNvPr id="12" name="Freeform 24"/>
              <p:cNvSpPr/>
              <p:nvPr>
                <p:custDataLst>
                  <p:tags r:id="rId23"/>
                </p:custDataLst>
              </p:nvPr>
            </p:nvSpPr>
            <p:spPr>
              <a:xfrm>
                <a:off x="12385" y="5969"/>
                <a:ext cx="1801" cy="1780"/>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0" b="1" dirty="0">
                  <a:latin typeface="微软雅黑" panose="020B0503020204020204" pitchFamily="34" charset="-122"/>
                  <a:ea typeface="微软雅黑" panose="020B0503020204020204" pitchFamily="34" charset="-122"/>
                  <a:cs typeface="MiSans Light" panose="00000400000000000000" charset="-122"/>
                </a:endParaRPr>
              </a:p>
            </p:txBody>
          </p:sp>
          <p:sp>
            <p:nvSpPr>
              <p:cNvPr id="41" name="Freeform 31"/>
              <p:cNvSpPr/>
              <p:nvPr>
                <p:custDataLst>
                  <p:tags r:id="rId24"/>
                </p:custDataLst>
              </p:nvPr>
            </p:nvSpPr>
            <p:spPr>
              <a:xfrm>
                <a:off x="12880" y="5568"/>
                <a:ext cx="811" cy="801"/>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dirty="0">
                    <a:latin typeface="微软雅黑" panose="020B0503020204020204" pitchFamily="34" charset="-122"/>
                    <a:ea typeface="微软雅黑" panose="020B0503020204020204" pitchFamily="34" charset="-122"/>
                    <a:cs typeface="MiSans Light" panose="00000400000000000000" charset="-122"/>
                  </a:rPr>
                  <a:t>04</a:t>
                </a:r>
                <a:endParaRPr lang="en-US" sz="2000" b="1" dirty="0">
                  <a:latin typeface="微软雅黑" panose="020B0503020204020204" pitchFamily="34" charset="-122"/>
                  <a:ea typeface="微软雅黑" panose="020B0503020204020204" pitchFamily="34" charset="-122"/>
                  <a:cs typeface="MiSans Light" panose="00000400000000000000" charset="-122"/>
                </a:endParaRPr>
              </a:p>
            </p:txBody>
          </p:sp>
          <p:sp>
            <p:nvSpPr>
              <p:cNvPr id="43" name="TextBox 42"/>
              <p:cNvSpPr/>
              <p:nvPr>
                <p:custDataLst>
                  <p:tags r:id="rId25"/>
                </p:custDataLst>
              </p:nvPr>
            </p:nvSpPr>
            <p:spPr bwMode="auto">
              <a:xfrm>
                <a:off x="11270" y="7780"/>
                <a:ext cx="4034" cy="548"/>
              </a:xfrm>
              <a:prstGeom prst="rect">
                <a:avLst/>
              </a:prstGeom>
              <a:ln w="12700">
                <a:miter lim="400000"/>
              </a:ln>
            </p:spPr>
            <p:txBody>
              <a:bodyPr wrap="square" lIns="71437" tIns="71437" rIns="71437" bIns="0" rtlCol="0" anchor="t">
                <a:spAutoFit/>
              </a:bodyPr>
              <a:lstStyle>
                <a:lvl1pPr>
                  <a:lnSpc>
                    <a:spcPct val="90000"/>
                  </a:lnSpc>
                  <a:defRPr sz="7200" spc="-144"/>
                </a:lvl1pPr>
              </a:lstStyle>
              <a:p>
                <a:pPr lvl="0" algn="ctr">
                  <a:buClrTx/>
                  <a:buSzTx/>
                  <a:buFontTx/>
                </a:pPr>
                <a:r>
                  <a:rPr lang="zh-CN" altLang="en-US" sz="2000" b="1" kern="0" spc="300">
                    <a:uFillTx/>
                    <a:latin typeface="微软雅黑" panose="020B0503020204020204" pitchFamily="34" charset="-122"/>
                    <a:ea typeface="微软雅黑" panose="020B0503020204020204" pitchFamily="34" charset="-122"/>
                    <a:cs typeface="MiSans Light" panose="00000400000000000000" charset="-122"/>
                    <a:sym typeface="+mn-ea"/>
                  </a:rPr>
                  <a:t>口碑营销＝受限小</a:t>
                </a:r>
                <a:endParaRPr lang="zh-CN" altLang="en-US" sz="2000" b="1" kern="0" spc="300">
                  <a:uFillTx/>
                  <a:latin typeface="微软雅黑" panose="020B0503020204020204" pitchFamily="34" charset="-122"/>
                  <a:ea typeface="微软雅黑" panose="020B0503020204020204" pitchFamily="34" charset="-122"/>
                  <a:cs typeface="MiSans Light" panose="00000400000000000000" charset="-122"/>
                  <a:sym typeface="+mn-ea"/>
                </a:endParaRPr>
              </a:p>
            </p:txBody>
          </p:sp>
          <p:pic>
            <p:nvPicPr>
              <p:cNvPr id="53" name="图片 52" descr="343435383037343b343532333834323bbdb1b1ad"/>
              <p:cNvPicPr>
                <a:picLocks noChangeAspect="1"/>
              </p:cNvPicPr>
              <p:nvPr>
                <p:custDataLst>
                  <p:tags r:id="rId26"/>
                </p:custDataLst>
              </p:nvPr>
            </p:nvPicPr>
            <p:blipFill>
              <a:blip r:embed="rId27">
                <a:extLst>
                  <a:ext uri="{96DAC541-7B7A-43D3-8B79-37D633B846F1}">
                    <asvg:svgBlip xmlns:asvg="http://schemas.microsoft.com/office/drawing/2016/SVG/main" r:embed="rId28"/>
                  </a:ext>
                </a:extLst>
              </a:blip>
              <a:stretch>
                <a:fillRect/>
              </a:stretch>
            </p:blipFill>
            <p:spPr>
              <a:xfrm>
                <a:off x="12959" y="6608"/>
                <a:ext cx="656" cy="649"/>
              </a:xfrm>
              <a:prstGeom prst="rect">
                <a:avLst/>
              </a:prstGeom>
            </p:spPr>
          </p:pic>
        </p:grpSp>
      </p:gr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7324" y="572625"/>
            <a:ext cx="3007292" cy="662379"/>
          </a:xfrm>
          <a:prstGeom prst="rect">
            <a:avLst/>
          </a:prstGeom>
        </p:spPr>
        <p:txBody>
          <a:bodyPr lIns="121889" tIns="60944" rIns="121889"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3200" b="1" dirty="0">
                <a:solidFill>
                  <a:schemeClr val="accent1"/>
                </a:solidFill>
                <a:latin typeface="微软雅黑" panose="020B0503020204020204" pitchFamily="34" charset="-122"/>
                <a:ea typeface="微软雅黑" panose="020B0503020204020204" pitchFamily="34" charset="-122"/>
              </a:rPr>
              <a:t>目录</a:t>
            </a:r>
            <a:r>
              <a:rPr lang="en-US" altLang="zh-CN" sz="3200"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6611" y="1412776"/>
            <a:ext cx="1019611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0606870" y="654443"/>
            <a:ext cx="575856"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37" name="组合 36"/>
          <p:cNvGrpSpPr/>
          <p:nvPr/>
        </p:nvGrpSpPr>
        <p:grpSpPr>
          <a:xfrm>
            <a:off x="8879303" y="654968"/>
            <a:ext cx="575856"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0" name="组合 39"/>
          <p:cNvGrpSpPr/>
          <p:nvPr/>
        </p:nvGrpSpPr>
        <p:grpSpPr>
          <a:xfrm>
            <a:off x="9743087" y="654443"/>
            <a:ext cx="576902"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44" name="组合 43"/>
          <p:cNvGrpSpPr/>
          <p:nvPr/>
        </p:nvGrpSpPr>
        <p:grpSpPr>
          <a:xfrm>
            <a:off x="7151737" y="654443"/>
            <a:ext cx="576902"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82" tIns="17141" rIns="34282" bIns="17141" anchor="ctr"/>
            <a:lstStyle/>
            <a:p>
              <a:endParaRPr lang="en-US">
                <a:latin typeface="Roboto Light"/>
              </a:endParaRPr>
            </a:p>
          </p:txBody>
        </p:sp>
      </p:grpSp>
      <p:grpSp>
        <p:nvGrpSpPr>
          <p:cNvPr id="77" name="组合 76"/>
          <p:cNvGrpSpPr/>
          <p:nvPr/>
        </p:nvGrpSpPr>
        <p:grpSpPr>
          <a:xfrm>
            <a:off x="8015520" y="654443"/>
            <a:ext cx="576902"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82" tIns="17141" rIns="34282" bIns="17141" anchor="ctr"/>
            <a:lstStyle/>
            <a:p>
              <a:endParaRPr lang="en-US">
                <a:latin typeface="Roboto Light"/>
              </a:endParaRPr>
            </a:p>
          </p:txBody>
        </p:sp>
      </p:grpSp>
      <p:sp>
        <p:nvSpPr>
          <p:cNvPr id="80" name="平行四边形 79"/>
          <p:cNvSpPr/>
          <p:nvPr>
            <p:custDataLst>
              <p:tags r:id="rId1"/>
            </p:custDataLst>
          </p:nvPr>
        </p:nvSpPr>
        <p:spPr>
          <a:xfrm>
            <a:off x="2844800" y="3309620"/>
            <a:ext cx="2983230" cy="612775"/>
          </a:xfrm>
          <a:prstGeom prst="parallelogram">
            <a:avLst>
              <a:gd name="adj" fmla="val 48207"/>
            </a:avLst>
          </a:prstGeom>
          <a:solidFill>
            <a:srgbClr val="005DA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64" tIns="34282" rIns="68564" bIns="34282" rtlCol="0" anchor="ctr"/>
          <a:lstStyle/>
          <a:p>
            <a:endParaRPr lang="zh-CN" altLang="en-US" sz="2100" b="1">
              <a:solidFill>
                <a:schemeClr val="tx1">
                  <a:lumMod val="75000"/>
                  <a:lumOff val="25000"/>
                </a:schemeClr>
              </a:solidFill>
            </a:endParaRPr>
          </a:p>
        </p:txBody>
      </p:sp>
      <p:grpSp>
        <p:nvGrpSpPr>
          <p:cNvPr id="81" name="组合 80"/>
          <p:cNvGrpSpPr/>
          <p:nvPr>
            <p:custDataLst>
              <p:tags r:id="rId2"/>
            </p:custDataLst>
          </p:nvPr>
        </p:nvGrpSpPr>
        <p:grpSpPr>
          <a:xfrm rot="0">
            <a:off x="1771650" y="2348865"/>
            <a:ext cx="1191895" cy="660400"/>
            <a:chOff x="2215144" y="927951"/>
            <a:chExt cx="1244730" cy="908065"/>
          </a:xfrm>
        </p:grpSpPr>
        <p:sp>
          <p:nvSpPr>
            <p:cNvPr id="82" name="平行四边形 81"/>
            <p:cNvSpPr/>
            <p:nvPr>
              <p:custDataLst>
                <p:tags r:id="rId3"/>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3" name="文本框 9"/>
            <p:cNvSpPr txBox="1"/>
            <p:nvPr>
              <p:custDataLst>
                <p:tags r:id="rId4"/>
              </p:custDataLst>
            </p:nvPr>
          </p:nvSpPr>
          <p:spPr>
            <a:xfrm>
              <a:off x="2393075" y="927951"/>
              <a:ext cx="1066799" cy="908065"/>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3.1</a:t>
              </a:r>
              <a:endParaRPr lang="zh-CN" altLang="en-US" sz="3700" dirty="0">
                <a:solidFill>
                  <a:schemeClr val="bg1"/>
                </a:solidFill>
                <a:latin typeface="Impact" panose="020B0806030902050204" pitchFamily="34" charset="0"/>
              </a:endParaRPr>
            </a:p>
          </p:txBody>
        </p:sp>
      </p:grpSp>
      <p:sp>
        <p:nvSpPr>
          <p:cNvPr id="96" name="矩形 95"/>
          <p:cNvSpPr/>
          <p:nvPr>
            <p:custDataLst>
              <p:tags r:id="rId5"/>
            </p:custDataLst>
          </p:nvPr>
        </p:nvSpPr>
        <p:spPr>
          <a:xfrm>
            <a:off x="3267075" y="2486025"/>
            <a:ext cx="1994535" cy="436245"/>
          </a:xfrm>
          <a:prstGeom prst="rect">
            <a:avLst/>
          </a:prstGeom>
          <a:ln w="15875">
            <a:noFill/>
          </a:ln>
        </p:spPr>
        <p:txBody>
          <a:bodyPr wrap="square" lIns="68564" tIns="34282" rIns="68564" bIns="34282">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 口碑营销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nvGrpSpPr>
          <p:cNvPr id="8" name="组合 7"/>
          <p:cNvGrpSpPr/>
          <p:nvPr>
            <p:custDataLst>
              <p:tags r:id="rId6"/>
            </p:custDataLst>
          </p:nvPr>
        </p:nvGrpSpPr>
        <p:grpSpPr>
          <a:xfrm rot="0">
            <a:off x="1771650" y="3225800"/>
            <a:ext cx="3956050" cy="672465"/>
            <a:chOff x="3212" y="4633"/>
            <a:chExt cx="6230" cy="1059"/>
          </a:xfrm>
        </p:grpSpPr>
        <p:grpSp>
          <p:nvGrpSpPr>
            <p:cNvPr id="84" name="组合 83"/>
            <p:cNvGrpSpPr/>
            <p:nvPr>
              <p:custDataLst>
                <p:tags r:id="rId7"/>
              </p:custDataLst>
            </p:nvPr>
          </p:nvGrpSpPr>
          <p:grpSpPr>
            <a:xfrm>
              <a:off x="3212" y="4633"/>
              <a:ext cx="1877" cy="1059"/>
              <a:chOff x="2215144" y="1952311"/>
              <a:chExt cx="1244730" cy="924318"/>
            </a:xfrm>
          </p:grpSpPr>
          <p:sp>
            <p:nvSpPr>
              <p:cNvPr id="85" name="平行四边形 84"/>
              <p:cNvSpPr/>
              <p:nvPr>
                <p:custDataLst>
                  <p:tags r:id="rId8"/>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6" name="文本框 10"/>
              <p:cNvSpPr txBox="1"/>
              <p:nvPr>
                <p:custDataLst>
                  <p:tags r:id="rId9"/>
                </p:custDataLst>
              </p:nvPr>
            </p:nvSpPr>
            <p:spPr>
              <a:xfrm>
                <a:off x="2393075" y="1952311"/>
                <a:ext cx="1066799" cy="908069"/>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3.2</a:t>
                </a:r>
                <a:endParaRPr lang="zh-CN" altLang="en-US" sz="3700" dirty="0">
                  <a:solidFill>
                    <a:schemeClr val="bg1"/>
                  </a:solidFill>
                  <a:latin typeface="Impact" panose="020B0806030902050204" pitchFamily="34" charset="0"/>
                </a:endParaRPr>
              </a:p>
            </p:txBody>
          </p:sp>
        </p:grpSp>
        <p:sp>
          <p:nvSpPr>
            <p:cNvPr id="97" name="矩形 96"/>
            <p:cNvSpPr/>
            <p:nvPr>
              <p:custDataLst>
                <p:tags r:id="rId10"/>
              </p:custDataLst>
            </p:nvPr>
          </p:nvSpPr>
          <p:spPr>
            <a:xfrm>
              <a:off x="5567" y="4883"/>
              <a:ext cx="3875" cy="687"/>
            </a:xfrm>
            <a:prstGeom prst="rect">
              <a:avLst/>
            </a:prstGeom>
            <a:ln w="15875">
              <a:noFill/>
            </a:ln>
          </p:spPr>
          <p:txBody>
            <a:bodyPr wrap="square" lIns="68564" tIns="34282" rIns="68564" bIns="34282">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事件营销</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11"/>
            </p:custDataLst>
          </p:nvPr>
        </p:nvGrpSpPr>
        <p:grpSpPr>
          <a:xfrm rot="0">
            <a:off x="1771650" y="4161790"/>
            <a:ext cx="3706495" cy="661670"/>
            <a:chOff x="3212" y="6107"/>
            <a:chExt cx="5837" cy="1042"/>
          </a:xfrm>
        </p:grpSpPr>
        <p:grpSp>
          <p:nvGrpSpPr>
            <p:cNvPr id="87" name="组合 86"/>
            <p:cNvGrpSpPr/>
            <p:nvPr>
              <p:custDataLst>
                <p:tags r:id="rId12"/>
              </p:custDataLst>
            </p:nvPr>
          </p:nvGrpSpPr>
          <p:grpSpPr>
            <a:xfrm rot="0">
              <a:off x="3212" y="6107"/>
              <a:ext cx="1877" cy="1042"/>
              <a:chOff x="2215144" y="3018134"/>
              <a:chExt cx="1244730" cy="909499"/>
            </a:xfrm>
          </p:grpSpPr>
          <p:sp>
            <p:nvSpPr>
              <p:cNvPr id="88" name="平行四边形 87"/>
              <p:cNvSpPr/>
              <p:nvPr>
                <p:custDataLst>
                  <p:tags r:id="rId13"/>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89" name="文本框 11"/>
              <p:cNvSpPr txBox="1"/>
              <p:nvPr>
                <p:custDataLst>
                  <p:tags r:id="rId14"/>
                </p:custDataLst>
              </p:nvPr>
            </p:nvSpPr>
            <p:spPr>
              <a:xfrm>
                <a:off x="2393075" y="3018134"/>
                <a:ext cx="1066799" cy="907753"/>
              </a:xfrm>
              <a:prstGeom prst="rect">
                <a:avLst/>
              </a:prstGeom>
              <a:noFill/>
            </p:spPr>
            <p:txBody>
              <a:bodyPr wrap="square" rtlCol="0">
                <a:spAutoFit/>
              </a:bodyPr>
              <a:lstStyle/>
              <a:p>
                <a:r>
                  <a:rPr lang="en-US" altLang="zh-CN" sz="3700" dirty="0">
                    <a:solidFill>
                      <a:schemeClr val="bg1"/>
                    </a:solidFill>
                    <a:latin typeface="Impact" panose="020B0806030902050204" pitchFamily="34" charset="0"/>
                  </a:rPr>
                  <a:t>3.3</a:t>
                </a:r>
                <a:endParaRPr lang="zh-CN" altLang="en-US" sz="3700" dirty="0">
                  <a:solidFill>
                    <a:schemeClr val="bg1"/>
                  </a:solidFill>
                  <a:latin typeface="Impact" panose="020B0806030902050204" pitchFamily="34" charset="0"/>
                </a:endParaRPr>
              </a:p>
            </p:txBody>
          </p:sp>
        </p:grpSp>
        <p:sp>
          <p:nvSpPr>
            <p:cNvPr id="98" name="矩形 97"/>
            <p:cNvSpPr/>
            <p:nvPr>
              <p:custDataLst>
                <p:tags r:id="rId15"/>
              </p:custDataLst>
            </p:nvPr>
          </p:nvSpPr>
          <p:spPr>
            <a:xfrm>
              <a:off x="5567" y="6339"/>
              <a:ext cx="3482" cy="687"/>
            </a:xfrm>
            <a:prstGeom prst="rect">
              <a:avLst/>
            </a:prstGeom>
            <a:ln w="15875">
              <a:noFill/>
            </a:ln>
          </p:spPr>
          <p:txBody>
            <a:bodyPr wrap="square" lIns="68564" tIns="34282" rIns="68564" bIns="34282">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饥饿营销</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 name="组合 1"/>
          <p:cNvGrpSpPr/>
          <p:nvPr>
            <p:custDataLst>
              <p:tags r:id="rId16"/>
            </p:custDataLst>
          </p:nvPr>
        </p:nvGrpSpPr>
        <p:grpSpPr>
          <a:xfrm rot="0">
            <a:off x="1771650" y="5120640"/>
            <a:ext cx="3956685" cy="661670"/>
            <a:chOff x="3212" y="7617"/>
            <a:chExt cx="6231" cy="1042"/>
          </a:xfrm>
        </p:grpSpPr>
        <p:grpSp>
          <p:nvGrpSpPr>
            <p:cNvPr id="4" name="组合 3"/>
            <p:cNvGrpSpPr/>
            <p:nvPr>
              <p:custDataLst>
                <p:tags r:id="rId17"/>
              </p:custDataLst>
            </p:nvPr>
          </p:nvGrpSpPr>
          <p:grpSpPr>
            <a:xfrm rot="0">
              <a:off x="3212" y="7617"/>
              <a:ext cx="1877" cy="1042"/>
              <a:chOff x="2215144" y="3018134"/>
              <a:chExt cx="1244730" cy="909499"/>
            </a:xfrm>
          </p:grpSpPr>
          <p:sp>
            <p:nvSpPr>
              <p:cNvPr id="5" name="平行四边形 4"/>
              <p:cNvSpPr/>
              <p:nvPr>
                <p:custDataLst>
                  <p:tags r:id="rId18"/>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6" name="文本框 11"/>
              <p:cNvSpPr txBox="1"/>
              <p:nvPr>
                <p:custDataLst>
                  <p:tags r:id="rId19"/>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3.4</a:t>
                </a:r>
                <a:endParaRPr lang="zh-CN" altLang="en-US" sz="3700" dirty="0">
                  <a:solidFill>
                    <a:schemeClr val="bg1"/>
                  </a:solidFill>
                  <a:latin typeface="Impact" panose="020B0806030902050204" pitchFamily="34" charset="0"/>
                </a:endParaRPr>
              </a:p>
            </p:txBody>
          </p:sp>
        </p:grpSp>
        <p:sp>
          <p:nvSpPr>
            <p:cNvPr id="7" name="矩形 6"/>
            <p:cNvSpPr/>
            <p:nvPr>
              <p:custDataLst>
                <p:tags r:id="rId20"/>
              </p:custDataLst>
            </p:nvPr>
          </p:nvSpPr>
          <p:spPr>
            <a:xfrm>
              <a:off x="5567" y="7795"/>
              <a:ext cx="3876" cy="687"/>
            </a:xfrm>
            <a:prstGeom prst="rect">
              <a:avLst/>
            </a:prstGeom>
            <a:ln w="15875">
              <a:noFill/>
            </a:ln>
          </p:spPr>
          <p:txBody>
            <a:bodyPr wrap="square" lIns="68564" tIns="34282" rIns="68564" bIns="34282">
              <a:spAutoFit/>
            </a:bodyPr>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IP 营销</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21"/>
            </p:custDataLst>
          </p:nvPr>
        </p:nvGrpSpPr>
        <p:grpSpPr>
          <a:xfrm rot="0">
            <a:off x="6942455" y="2301240"/>
            <a:ext cx="1191895" cy="660400"/>
            <a:chOff x="2215144" y="927951"/>
            <a:chExt cx="1244730" cy="908065"/>
          </a:xfrm>
        </p:grpSpPr>
        <p:sp>
          <p:nvSpPr>
            <p:cNvPr id="11" name="平行四边形 10"/>
            <p:cNvSpPr/>
            <p:nvPr>
              <p:custDataLst>
                <p:tags r:id="rId22"/>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12" name="文本框 9"/>
            <p:cNvSpPr txBox="1"/>
            <p:nvPr>
              <p:custDataLst>
                <p:tags r:id="rId23"/>
              </p:custDataLst>
            </p:nvPr>
          </p:nvSpPr>
          <p:spPr>
            <a:xfrm>
              <a:off x="2393075" y="927951"/>
              <a:ext cx="1066799" cy="908065"/>
            </a:xfrm>
            <a:prstGeom prst="rect">
              <a:avLst/>
            </a:prstGeom>
            <a:noFill/>
          </p:spPr>
          <p:txBody>
            <a:bodyPr wrap="square" rtlCol="0">
              <a:spAutoFit/>
            </a:bodyPr>
            <a:p>
              <a:r>
                <a:rPr lang="en-US" altLang="zh-CN" sz="3700" dirty="0">
                  <a:solidFill>
                    <a:schemeClr val="bg1"/>
                  </a:solidFill>
                  <a:latin typeface="Impact" panose="020B0806030902050204" pitchFamily="34" charset="0"/>
                </a:rPr>
                <a:t>3.5</a:t>
              </a:r>
              <a:endParaRPr lang="zh-CN" altLang="en-US" sz="3700" dirty="0">
                <a:solidFill>
                  <a:schemeClr val="bg1"/>
                </a:solidFill>
                <a:latin typeface="Impact" panose="020B0806030902050204" pitchFamily="34" charset="0"/>
              </a:endParaRPr>
            </a:p>
          </p:txBody>
        </p:sp>
      </p:grpSp>
      <p:sp>
        <p:nvSpPr>
          <p:cNvPr id="13" name="矩形 12"/>
          <p:cNvSpPr/>
          <p:nvPr>
            <p:custDataLst>
              <p:tags r:id="rId24"/>
            </p:custDataLst>
          </p:nvPr>
        </p:nvSpPr>
        <p:spPr>
          <a:xfrm>
            <a:off x="8437880" y="2438400"/>
            <a:ext cx="1994535" cy="436245"/>
          </a:xfrm>
          <a:prstGeom prst="rect">
            <a:avLst/>
          </a:prstGeom>
          <a:ln w="15875">
            <a:noFill/>
          </a:ln>
        </p:spPr>
        <p:txBody>
          <a:bodyPr wrap="square" lIns="68564" tIns="34282" rIns="68564" bIns="34282">
            <a:spAutoFit/>
          </a:bodyPr>
          <a:p>
            <a:r>
              <a:rPr lang="zh-CN" altLang="en-US" sz="2400" dirty="0">
                <a:solidFill>
                  <a:schemeClr val="tx1"/>
                </a:solidFill>
                <a:latin typeface="微软雅黑" panose="020B0503020204020204" pitchFamily="34" charset="-122"/>
                <a:ea typeface="微软雅黑" panose="020B0503020204020204" pitchFamily="34" charset="-122"/>
              </a:rPr>
              <a:t>情感营销</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nvGrpSpPr>
          <p:cNvPr id="14" name="组合 13"/>
          <p:cNvGrpSpPr/>
          <p:nvPr>
            <p:custDataLst>
              <p:tags r:id="rId25"/>
            </p:custDataLst>
          </p:nvPr>
        </p:nvGrpSpPr>
        <p:grpSpPr>
          <a:xfrm rot="0">
            <a:off x="6942455" y="3178175"/>
            <a:ext cx="3956050" cy="672465"/>
            <a:chOff x="3212" y="4633"/>
            <a:chExt cx="6230" cy="1059"/>
          </a:xfrm>
        </p:grpSpPr>
        <p:grpSp>
          <p:nvGrpSpPr>
            <p:cNvPr id="16" name="组合 15"/>
            <p:cNvGrpSpPr/>
            <p:nvPr>
              <p:custDataLst>
                <p:tags r:id="rId26"/>
              </p:custDataLst>
            </p:nvPr>
          </p:nvGrpSpPr>
          <p:grpSpPr>
            <a:xfrm>
              <a:off x="3212" y="4633"/>
              <a:ext cx="1877" cy="1059"/>
              <a:chOff x="2215144" y="1952311"/>
              <a:chExt cx="1244730" cy="924318"/>
            </a:xfrm>
          </p:grpSpPr>
          <p:sp>
            <p:nvSpPr>
              <p:cNvPr id="17" name="平行四边形 16"/>
              <p:cNvSpPr/>
              <p:nvPr>
                <p:custDataLst>
                  <p:tags r:id="rId27"/>
                </p:custDataLst>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18" name="文本框 10"/>
              <p:cNvSpPr txBox="1"/>
              <p:nvPr>
                <p:custDataLst>
                  <p:tags r:id="rId28"/>
                </p:custDataLst>
              </p:nvPr>
            </p:nvSpPr>
            <p:spPr>
              <a:xfrm>
                <a:off x="2393075" y="1952311"/>
                <a:ext cx="1066799" cy="908069"/>
              </a:xfrm>
              <a:prstGeom prst="rect">
                <a:avLst/>
              </a:prstGeom>
              <a:noFill/>
            </p:spPr>
            <p:txBody>
              <a:bodyPr wrap="square" rtlCol="0">
                <a:spAutoFit/>
              </a:bodyPr>
              <a:p>
                <a:r>
                  <a:rPr lang="en-US" altLang="zh-CN" sz="3700" dirty="0">
                    <a:solidFill>
                      <a:schemeClr val="bg1"/>
                    </a:solidFill>
                    <a:latin typeface="Impact" panose="020B0806030902050204" pitchFamily="34" charset="0"/>
                  </a:rPr>
                  <a:t>3.6</a:t>
                </a:r>
                <a:endParaRPr lang="zh-CN" altLang="en-US" sz="3700" dirty="0">
                  <a:solidFill>
                    <a:schemeClr val="bg1"/>
                  </a:solidFill>
                  <a:latin typeface="Impact" panose="020B0806030902050204" pitchFamily="34" charset="0"/>
                </a:endParaRPr>
              </a:p>
            </p:txBody>
          </p:sp>
        </p:grpSp>
        <p:sp>
          <p:nvSpPr>
            <p:cNvPr id="19" name="矩形 18"/>
            <p:cNvSpPr/>
            <p:nvPr>
              <p:custDataLst>
                <p:tags r:id="rId29"/>
              </p:custDataLst>
            </p:nvPr>
          </p:nvSpPr>
          <p:spPr>
            <a:xfrm>
              <a:off x="5567" y="4883"/>
              <a:ext cx="3875" cy="687"/>
            </a:xfrm>
            <a:prstGeom prst="rect">
              <a:avLst/>
            </a:prstGeom>
            <a:ln w="15875">
              <a:noFill/>
            </a:ln>
          </p:spPr>
          <p:txBody>
            <a:bodyPr wrap="square" lIns="68564" tIns="34282" rIns="68564" bIns="34282">
              <a:spAutoFit/>
            </a:bodyPr>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跨界营销</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custDataLst>
              <p:tags r:id="rId30"/>
            </p:custDataLst>
          </p:nvPr>
        </p:nvGrpSpPr>
        <p:grpSpPr>
          <a:xfrm rot="0">
            <a:off x="6942455" y="4114165"/>
            <a:ext cx="3706495" cy="661670"/>
            <a:chOff x="3212" y="6107"/>
            <a:chExt cx="5837" cy="1042"/>
          </a:xfrm>
        </p:grpSpPr>
        <p:grpSp>
          <p:nvGrpSpPr>
            <p:cNvPr id="21" name="组合 20"/>
            <p:cNvGrpSpPr/>
            <p:nvPr>
              <p:custDataLst>
                <p:tags r:id="rId31"/>
              </p:custDataLst>
            </p:nvPr>
          </p:nvGrpSpPr>
          <p:grpSpPr>
            <a:xfrm rot="0">
              <a:off x="3212" y="6107"/>
              <a:ext cx="1877" cy="1042"/>
              <a:chOff x="2215144" y="3018134"/>
              <a:chExt cx="1244730" cy="909499"/>
            </a:xfrm>
          </p:grpSpPr>
          <p:sp>
            <p:nvSpPr>
              <p:cNvPr id="22" name="平行四边形 21"/>
              <p:cNvSpPr/>
              <p:nvPr>
                <p:custDataLst>
                  <p:tags r:id="rId32"/>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23" name="文本框 11"/>
              <p:cNvSpPr txBox="1"/>
              <p:nvPr>
                <p:custDataLst>
                  <p:tags r:id="rId33"/>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3.7</a:t>
                </a:r>
                <a:endParaRPr lang="zh-CN" altLang="en-US" sz="3700" dirty="0">
                  <a:solidFill>
                    <a:schemeClr val="bg1"/>
                  </a:solidFill>
                  <a:latin typeface="Impact" panose="020B0806030902050204" pitchFamily="34" charset="0"/>
                </a:endParaRPr>
              </a:p>
            </p:txBody>
          </p:sp>
        </p:grpSp>
        <p:sp>
          <p:nvSpPr>
            <p:cNvPr id="24" name="矩形 23"/>
            <p:cNvSpPr/>
            <p:nvPr>
              <p:custDataLst>
                <p:tags r:id="rId34"/>
              </p:custDataLst>
            </p:nvPr>
          </p:nvSpPr>
          <p:spPr>
            <a:xfrm>
              <a:off x="5567" y="6339"/>
              <a:ext cx="3482" cy="687"/>
            </a:xfrm>
            <a:prstGeom prst="rect">
              <a:avLst/>
            </a:prstGeom>
            <a:ln w="15875">
              <a:noFill/>
            </a:ln>
          </p:spPr>
          <p:txBody>
            <a:bodyPr wrap="square" lIns="68564" tIns="34282" rIns="68564" bIns="34282">
              <a:spAutoFit/>
            </a:bodyPr>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借势营销</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custDataLst>
              <p:tags r:id="rId35"/>
            </p:custDataLst>
          </p:nvPr>
        </p:nvGrpSpPr>
        <p:grpSpPr>
          <a:xfrm rot="0">
            <a:off x="6942455" y="5073015"/>
            <a:ext cx="3956685" cy="661670"/>
            <a:chOff x="3212" y="7617"/>
            <a:chExt cx="6231" cy="1042"/>
          </a:xfrm>
        </p:grpSpPr>
        <p:grpSp>
          <p:nvGrpSpPr>
            <p:cNvPr id="26" name="组合 25"/>
            <p:cNvGrpSpPr/>
            <p:nvPr>
              <p:custDataLst>
                <p:tags r:id="rId36"/>
              </p:custDataLst>
            </p:nvPr>
          </p:nvGrpSpPr>
          <p:grpSpPr>
            <a:xfrm rot="0">
              <a:off x="3212" y="7617"/>
              <a:ext cx="1877" cy="1042"/>
              <a:chOff x="2215144" y="3018134"/>
              <a:chExt cx="1244730" cy="909499"/>
            </a:xfrm>
          </p:grpSpPr>
          <p:sp>
            <p:nvSpPr>
              <p:cNvPr id="27" name="平行四边形 26"/>
              <p:cNvSpPr/>
              <p:nvPr>
                <p:custDataLst>
                  <p:tags r:id="rId37"/>
                </p:custDataLst>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latin typeface="Impact" panose="020B0806030902050204" pitchFamily="34" charset="0"/>
                </a:endParaRPr>
              </a:p>
            </p:txBody>
          </p:sp>
          <p:sp>
            <p:nvSpPr>
              <p:cNvPr id="28" name="文本框 11"/>
              <p:cNvSpPr txBox="1"/>
              <p:nvPr>
                <p:custDataLst>
                  <p:tags r:id="rId38"/>
                </p:custDataLst>
              </p:nvPr>
            </p:nvSpPr>
            <p:spPr>
              <a:xfrm>
                <a:off x="2393075" y="3018134"/>
                <a:ext cx="1066799" cy="907753"/>
              </a:xfrm>
              <a:prstGeom prst="rect">
                <a:avLst/>
              </a:prstGeom>
              <a:noFill/>
            </p:spPr>
            <p:txBody>
              <a:bodyPr wrap="square" rtlCol="0">
                <a:spAutoFit/>
              </a:bodyPr>
              <a:p>
                <a:r>
                  <a:rPr lang="en-US" altLang="zh-CN" sz="3700" dirty="0">
                    <a:solidFill>
                      <a:schemeClr val="bg1"/>
                    </a:solidFill>
                    <a:latin typeface="Impact" panose="020B0806030902050204" pitchFamily="34" charset="0"/>
                  </a:rPr>
                  <a:t>3.8</a:t>
                </a:r>
                <a:endParaRPr lang="zh-CN" altLang="en-US" sz="3700" dirty="0">
                  <a:solidFill>
                    <a:schemeClr val="bg1"/>
                  </a:solidFill>
                  <a:latin typeface="Impact" panose="020B0806030902050204" pitchFamily="34" charset="0"/>
                </a:endParaRPr>
              </a:p>
            </p:txBody>
          </p:sp>
        </p:grpSp>
        <p:sp>
          <p:nvSpPr>
            <p:cNvPr id="29" name="矩形 28"/>
            <p:cNvSpPr/>
            <p:nvPr>
              <p:custDataLst>
                <p:tags r:id="rId39"/>
              </p:custDataLst>
            </p:nvPr>
          </p:nvSpPr>
          <p:spPr>
            <a:xfrm>
              <a:off x="5567" y="7795"/>
              <a:ext cx="3876" cy="687"/>
            </a:xfrm>
            <a:prstGeom prst="rect">
              <a:avLst/>
            </a:prstGeom>
            <a:ln w="15875">
              <a:noFill/>
            </a:ln>
          </p:spPr>
          <p:txBody>
            <a:bodyPr wrap="square" lIns="68564" tIns="34282" rIns="68564" bIns="34282">
              <a:spAutoFit/>
            </a:bodyPr>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课堂实训</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2</a:t>
            </a:r>
            <a:r>
              <a:rPr dirty="0"/>
              <a:t>.</a:t>
            </a:r>
            <a:r>
              <a:rPr lang="en-US" dirty="0"/>
              <a:t>1  </a:t>
            </a:r>
            <a:r>
              <a:rPr dirty="0"/>
              <a:t>认识事件营销</a:t>
            </a:r>
            <a:endParaRPr dirty="0"/>
          </a:p>
        </p:txBody>
      </p:sp>
      <p:sp>
        <p:nvSpPr>
          <p:cNvPr id="14" name="矩形 13"/>
          <p:cNvSpPr/>
          <p:nvPr/>
        </p:nvSpPr>
        <p:spPr>
          <a:xfrm>
            <a:off x="1061085" y="1477645"/>
            <a:ext cx="287845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1. 事件营销的特点</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61085" y="2320290"/>
            <a:ext cx="10436225" cy="491490"/>
          </a:xfrm>
          <a:prstGeom prst="rect">
            <a:avLst/>
          </a:prstGeom>
          <a:noFill/>
        </p:spPr>
        <p:txBody>
          <a:bodyPr wrap="square" rtlCol="0">
            <a:spAutoFit/>
          </a:bodyPr>
          <a:p>
            <a:pPr indent="457200" algn="just">
              <a:lnSpc>
                <a:spcPct val="130000"/>
              </a:lnSpc>
            </a:pPr>
            <a:r>
              <a:rPr lang="zh-CN" altLang="en-US" sz="2000" dirty="0">
                <a:latin typeface="微软雅黑" panose="020B0503020204020204" pitchFamily="34" charset="-122"/>
                <a:ea typeface="微软雅黑" panose="020B0503020204020204" pitchFamily="34" charset="-122"/>
              </a:rPr>
              <a:t>事件营销具有以下</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个特点</a:t>
            </a:r>
            <a:endParaRPr lang="zh-CN" altLang="en-US" sz="2000"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054735" y="3583940"/>
            <a:ext cx="10193020" cy="2157095"/>
            <a:chOff x="1661" y="5644"/>
            <a:chExt cx="16052" cy="3397"/>
          </a:xfrm>
        </p:grpSpPr>
        <p:sp>
          <p:nvSpPr>
            <p:cNvPr id="126" name="Rectangle 7"/>
            <p:cNvSpPr>
              <a:spLocks noChangeArrowheads="1"/>
            </p:cNvSpPr>
            <p:nvPr>
              <p:custDataLst>
                <p:tags r:id="rId1"/>
              </p:custDataLst>
            </p:nvPr>
          </p:nvSpPr>
          <p:spPr bwMode="auto">
            <a:xfrm>
              <a:off x="1661" y="7253"/>
              <a:ext cx="16052" cy="62"/>
            </a:xfrm>
            <a:prstGeom prst="rect">
              <a:avLst/>
            </a:prstGeom>
            <a:solidFill>
              <a:srgbClr val="FFC000"/>
            </a:solidFill>
            <a:ln>
              <a:noFill/>
            </a:ln>
          </p:spPr>
          <p:txBody>
            <a:bodyPr vert="horz" wrap="square" lIns="91392" tIns="45696" rIns="91392" bIns="45696" numCol="1" anchor="t" anchorCtr="0" compatLnSpc="1"/>
            <a:p>
              <a:endParaRPr lang="zh-CN" altLang="en-US"/>
            </a:p>
          </p:txBody>
        </p:sp>
        <p:grpSp>
          <p:nvGrpSpPr>
            <p:cNvPr id="32" name="组合 31"/>
            <p:cNvGrpSpPr/>
            <p:nvPr/>
          </p:nvGrpSpPr>
          <p:grpSpPr>
            <a:xfrm>
              <a:off x="2389" y="5685"/>
              <a:ext cx="2614" cy="1728"/>
              <a:chOff x="4443" y="5669"/>
              <a:chExt cx="2614" cy="1728"/>
            </a:xfrm>
          </p:grpSpPr>
          <p:sp>
            <p:nvSpPr>
              <p:cNvPr id="127" name="Oval 8"/>
              <p:cNvSpPr>
                <a:spLocks noChangeArrowheads="1"/>
              </p:cNvSpPr>
              <p:nvPr>
                <p:custDataLst>
                  <p:tags r:id="rId2"/>
                </p:custDataLst>
              </p:nvPr>
            </p:nvSpPr>
            <p:spPr bwMode="auto">
              <a:xfrm>
                <a:off x="5545" y="7123"/>
                <a:ext cx="410" cy="274"/>
              </a:xfrm>
              <a:prstGeom prst="ellipse">
                <a:avLst/>
              </a:prstGeom>
              <a:solidFill>
                <a:schemeClr val="accent1"/>
              </a:solidFill>
              <a:ln>
                <a:noFill/>
              </a:ln>
            </p:spPr>
            <p:txBody>
              <a:bodyPr vert="horz" wrap="square" lIns="91392" tIns="45696" rIns="91392" bIns="45696" numCol="1" anchor="t" anchorCtr="0" compatLnSpc="1"/>
              <a:p>
                <a:endParaRPr lang="zh-CN" altLang="en-US"/>
              </a:p>
            </p:txBody>
          </p:sp>
          <p:sp>
            <p:nvSpPr>
              <p:cNvPr id="135" name="Freeform 18"/>
              <p:cNvSpPr/>
              <p:nvPr>
                <p:custDataLst>
                  <p:tags r:id="rId3"/>
                </p:custDataLst>
              </p:nvPr>
            </p:nvSpPr>
            <p:spPr bwMode="auto">
              <a:xfrm>
                <a:off x="4443" y="5669"/>
                <a:ext cx="2614" cy="1407"/>
              </a:xfrm>
              <a:custGeom>
                <a:avLst/>
                <a:gdLst>
                  <a:gd name="T0" fmla="*/ 77 w 97"/>
                  <a:gd name="T1" fmla="*/ 0 h 108"/>
                  <a:gd name="T2" fmla="*/ 19 w 97"/>
                  <a:gd name="T3" fmla="*/ 0 h 108"/>
                  <a:gd name="T4" fmla="*/ 0 w 97"/>
                  <a:gd name="T5" fmla="*/ 20 h 108"/>
                  <a:gd name="T6" fmla="*/ 0 w 97"/>
                  <a:gd name="T7" fmla="*/ 78 h 108"/>
                  <a:gd name="T8" fmla="*/ 19 w 97"/>
                  <a:gd name="T9" fmla="*/ 98 h 108"/>
                  <a:gd name="T10" fmla="*/ 42 w 97"/>
                  <a:gd name="T11" fmla="*/ 98 h 108"/>
                  <a:gd name="T12" fmla="*/ 43 w 97"/>
                  <a:gd name="T13" fmla="*/ 99 h 108"/>
                  <a:gd name="T14" fmla="*/ 48 w 97"/>
                  <a:gd name="T15" fmla="*/ 108 h 108"/>
                  <a:gd name="T16" fmla="*/ 53 w 97"/>
                  <a:gd name="T17" fmla="*/ 99 h 108"/>
                  <a:gd name="T18" fmla="*/ 54 w 97"/>
                  <a:gd name="T19" fmla="*/ 98 h 108"/>
                  <a:gd name="T20" fmla="*/ 77 w 97"/>
                  <a:gd name="T21" fmla="*/ 98 h 108"/>
                  <a:gd name="T22" fmla="*/ 97 w 97"/>
                  <a:gd name="T23" fmla="*/ 78 h 108"/>
                  <a:gd name="T24" fmla="*/ 97 w 97"/>
                  <a:gd name="T25" fmla="*/ 20 h 108"/>
                  <a:gd name="T26" fmla="*/ 77 w 97"/>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77" y="0"/>
                    </a:moveTo>
                    <a:cubicBezTo>
                      <a:pt x="19" y="0"/>
                      <a:pt x="19" y="0"/>
                      <a:pt x="19" y="0"/>
                    </a:cubicBezTo>
                    <a:cubicBezTo>
                      <a:pt x="8" y="0"/>
                      <a:pt x="0" y="9"/>
                      <a:pt x="0" y="20"/>
                    </a:cubicBezTo>
                    <a:cubicBezTo>
                      <a:pt x="0" y="78"/>
                      <a:pt x="0" y="78"/>
                      <a:pt x="0" y="78"/>
                    </a:cubicBezTo>
                    <a:cubicBezTo>
                      <a:pt x="0" y="89"/>
                      <a:pt x="8" y="98"/>
                      <a:pt x="19" y="98"/>
                    </a:cubicBezTo>
                    <a:cubicBezTo>
                      <a:pt x="42" y="98"/>
                      <a:pt x="42" y="98"/>
                      <a:pt x="42" y="98"/>
                    </a:cubicBezTo>
                    <a:cubicBezTo>
                      <a:pt x="43" y="99"/>
                      <a:pt x="43" y="99"/>
                      <a:pt x="43" y="99"/>
                    </a:cubicBezTo>
                    <a:cubicBezTo>
                      <a:pt x="48" y="108"/>
                      <a:pt x="48" y="108"/>
                      <a:pt x="48" y="108"/>
                    </a:cubicBezTo>
                    <a:cubicBezTo>
                      <a:pt x="53" y="99"/>
                      <a:pt x="53" y="99"/>
                      <a:pt x="53" y="99"/>
                    </a:cubicBezTo>
                    <a:cubicBezTo>
                      <a:pt x="54" y="98"/>
                      <a:pt x="54" y="98"/>
                      <a:pt x="54" y="98"/>
                    </a:cubicBezTo>
                    <a:cubicBezTo>
                      <a:pt x="77" y="98"/>
                      <a:pt x="77" y="98"/>
                      <a:pt x="77" y="98"/>
                    </a:cubicBezTo>
                    <a:cubicBezTo>
                      <a:pt x="88" y="98"/>
                      <a:pt x="97" y="89"/>
                      <a:pt x="97" y="78"/>
                    </a:cubicBezTo>
                    <a:cubicBezTo>
                      <a:pt x="97" y="20"/>
                      <a:pt x="97" y="20"/>
                      <a:pt x="97" y="20"/>
                    </a:cubicBezTo>
                    <a:cubicBezTo>
                      <a:pt x="97" y="9"/>
                      <a:pt x="88" y="0"/>
                      <a:pt x="77" y="0"/>
                    </a:cubicBezTo>
                    <a:close/>
                  </a:path>
                </a:pathLst>
              </a:custGeom>
              <a:solidFill>
                <a:schemeClr val="accent1"/>
              </a:solidFill>
              <a:ln>
                <a:noFill/>
              </a:ln>
            </p:spPr>
            <p:txBody>
              <a:bodyPr vert="horz" wrap="square" lIns="91392" tIns="45696" rIns="91392" bIns="45696" numCol="1" anchor="ctr" anchorCtr="0" compatLnSpc="1"/>
              <a:p>
                <a:pPr algn="ctr"/>
                <a:r>
                  <a:rPr lang="zh-CN" altLang="en-US" sz="2000" b="1" dirty="0">
                    <a:solidFill>
                      <a:schemeClr val="bg1"/>
                    </a:solidFill>
                    <a:latin typeface="微软雅黑" panose="020B0503020204020204" pitchFamily="34" charset="-122"/>
                    <a:ea typeface="微软雅黑" panose="020B0503020204020204" pitchFamily="34" charset="-122"/>
                  </a:rPr>
                  <a:t>目的性</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8406" y="5644"/>
              <a:ext cx="2604" cy="1753"/>
              <a:chOff x="8478" y="5644"/>
              <a:chExt cx="2604" cy="1753"/>
            </a:xfrm>
          </p:grpSpPr>
          <p:sp>
            <p:nvSpPr>
              <p:cNvPr id="129" name="Oval 10"/>
              <p:cNvSpPr>
                <a:spLocks noChangeArrowheads="1"/>
              </p:cNvSpPr>
              <p:nvPr>
                <p:custDataLst>
                  <p:tags r:id="rId4"/>
                </p:custDataLst>
              </p:nvPr>
            </p:nvSpPr>
            <p:spPr bwMode="auto">
              <a:xfrm>
                <a:off x="9600" y="7123"/>
                <a:ext cx="413" cy="274"/>
              </a:xfrm>
              <a:prstGeom prst="ellipse">
                <a:avLst/>
              </a:prstGeom>
              <a:solidFill>
                <a:srgbClr val="FFC000"/>
              </a:solidFill>
              <a:ln>
                <a:noFill/>
              </a:ln>
            </p:spPr>
            <p:txBody>
              <a:bodyPr vert="horz" wrap="square" lIns="91392" tIns="45696" rIns="91392" bIns="45696" numCol="1" anchor="t" anchorCtr="0" compatLnSpc="1"/>
              <a:p>
                <a:endParaRPr lang="zh-CN" altLang="en-US"/>
              </a:p>
            </p:txBody>
          </p:sp>
          <p:sp>
            <p:nvSpPr>
              <p:cNvPr id="136" name="Freeform 19"/>
              <p:cNvSpPr/>
              <p:nvPr>
                <p:custDataLst>
                  <p:tags r:id="rId5"/>
                </p:custDataLst>
              </p:nvPr>
            </p:nvSpPr>
            <p:spPr bwMode="auto">
              <a:xfrm>
                <a:off x="8478" y="5644"/>
                <a:ext cx="2604" cy="1432"/>
              </a:xfrm>
              <a:custGeom>
                <a:avLst/>
                <a:gdLst>
                  <a:gd name="T0" fmla="*/ 78 w 97"/>
                  <a:gd name="T1" fmla="*/ 0 h 108"/>
                  <a:gd name="T2" fmla="*/ 20 w 97"/>
                  <a:gd name="T3" fmla="*/ 0 h 108"/>
                  <a:gd name="T4" fmla="*/ 0 w 97"/>
                  <a:gd name="T5" fmla="*/ 20 h 108"/>
                  <a:gd name="T6" fmla="*/ 0 w 97"/>
                  <a:gd name="T7" fmla="*/ 78 h 108"/>
                  <a:gd name="T8" fmla="*/ 20 w 97"/>
                  <a:gd name="T9" fmla="*/ 98 h 108"/>
                  <a:gd name="T10" fmla="*/ 43 w 97"/>
                  <a:gd name="T11" fmla="*/ 98 h 108"/>
                  <a:gd name="T12" fmla="*/ 44 w 97"/>
                  <a:gd name="T13" fmla="*/ 99 h 108"/>
                  <a:gd name="T14" fmla="*/ 49 w 97"/>
                  <a:gd name="T15" fmla="*/ 108 h 108"/>
                  <a:gd name="T16" fmla="*/ 54 w 97"/>
                  <a:gd name="T17" fmla="*/ 99 h 108"/>
                  <a:gd name="T18" fmla="*/ 55 w 97"/>
                  <a:gd name="T19" fmla="*/ 98 h 108"/>
                  <a:gd name="T20" fmla="*/ 78 w 97"/>
                  <a:gd name="T21" fmla="*/ 98 h 108"/>
                  <a:gd name="T22" fmla="*/ 97 w 97"/>
                  <a:gd name="T23" fmla="*/ 78 h 108"/>
                  <a:gd name="T24" fmla="*/ 97 w 97"/>
                  <a:gd name="T25" fmla="*/ 20 h 108"/>
                  <a:gd name="T26" fmla="*/ 78 w 97"/>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78" y="0"/>
                    </a:moveTo>
                    <a:cubicBezTo>
                      <a:pt x="20" y="0"/>
                      <a:pt x="20" y="0"/>
                      <a:pt x="20" y="0"/>
                    </a:cubicBezTo>
                    <a:cubicBezTo>
                      <a:pt x="9" y="0"/>
                      <a:pt x="0" y="9"/>
                      <a:pt x="0" y="20"/>
                    </a:cubicBezTo>
                    <a:cubicBezTo>
                      <a:pt x="0" y="78"/>
                      <a:pt x="0" y="78"/>
                      <a:pt x="0" y="78"/>
                    </a:cubicBezTo>
                    <a:cubicBezTo>
                      <a:pt x="0" y="89"/>
                      <a:pt x="9" y="98"/>
                      <a:pt x="20" y="98"/>
                    </a:cubicBezTo>
                    <a:cubicBezTo>
                      <a:pt x="43" y="98"/>
                      <a:pt x="43" y="98"/>
                      <a:pt x="43" y="98"/>
                    </a:cubicBezTo>
                    <a:cubicBezTo>
                      <a:pt x="44" y="99"/>
                      <a:pt x="44" y="99"/>
                      <a:pt x="44" y="99"/>
                    </a:cubicBezTo>
                    <a:cubicBezTo>
                      <a:pt x="49" y="108"/>
                      <a:pt x="49" y="108"/>
                      <a:pt x="49" y="108"/>
                    </a:cubicBezTo>
                    <a:cubicBezTo>
                      <a:pt x="54" y="99"/>
                      <a:pt x="54" y="99"/>
                      <a:pt x="54" y="99"/>
                    </a:cubicBezTo>
                    <a:cubicBezTo>
                      <a:pt x="55" y="98"/>
                      <a:pt x="55" y="98"/>
                      <a:pt x="55" y="98"/>
                    </a:cubicBezTo>
                    <a:cubicBezTo>
                      <a:pt x="78" y="98"/>
                      <a:pt x="78" y="98"/>
                      <a:pt x="78" y="98"/>
                    </a:cubicBezTo>
                    <a:cubicBezTo>
                      <a:pt x="89" y="98"/>
                      <a:pt x="97" y="89"/>
                      <a:pt x="97" y="78"/>
                    </a:cubicBezTo>
                    <a:cubicBezTo>
                      <a:pt x="97" y="20"/>
                      <a:pt x="97" y="20"/>
                      <a:pt x="97" y="20"/>
                    </a:cubicBezTo>
                    <a:cubicBezTo>
                      <a:pt x="97" y="9"/>
                      <a:pt x="89" y="0"/>
                      <a:pt x="78" y="0"/>
                    </a:cubicBezTo>
                    <a:close/>
                  </a:path>
                </a:pathLst>
              </a:custGeom>
              <a:solidFill>
                <a:srgbClr val="FFC000"/>
              </a:solidFill>
              <a:ln>
                <a:noFill/>
              </a:ln>
            </p:spPr>
            <p:txBody>
              <a:bodyPr vert="horz" wrap="square" lIns="91392" tIns="45696" rIns="91392" bIns="45696" numCol="1" anchor="ctr" anchorCtr="0" compatLnSpc="1"/>
              <a:p>
                <a:pPr algn="ctr"/>
                <a:r>
                  <a:rPr lang="zh-CN" altLang="en-US" sz="2000" b="1" dirty="0">
                    <a:solidFill>
                      <a:schemeClr val="bg1"/>
                    </a:solidFill>
                    <a:latin typeface="微软雅黑" panose="020B0503020204020204" pitchFamily="34" charset="-122"/>
                    <a:ea typeface="微软雅黑" panose="020B0503020204020204" pitchFamily="34" charset="-122"/>
                  </a:rPr>
                  <a:t>多样性</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14598" y="5764"/>
              <a:ext cx="2406" cy="1712"/>
              <a:chOff x="12306" y="5685"/>
              <a:chExt cx="2406" cy="1712"/>
            </a:xfrm>
          </p:grpSpPr>
          <p:sp>
            <p:nvSpPr>
              <p:cNvPr id="131" name="Oval 12"/>
              <p:cNvSpPr>
                <a:spLocks noChangeArrowheads="1"/>
              </p:cNvSpPr>
              <p:nvPr>
                <p:custDataLst>
                  <p:tags r:id="rId6"/>
                </p:custDataLst>
              </p:nvPr>
            </p:nvSpPr>
            <p:spPr bwMode="auto">
              <a:xfrm>
                <a:off x="13303" y="7123"/>
                <a:ext cx="413" cy="274"/>
              </a:xfrm>
              <a:prstGeom prst="ellipse">
                <a:avLst/>
              </a:prstGeom>
              <a:solidFill>
                <a:srgbClr val="3A98BC"/>
              </a:solidFill>
              <a:ln>
                <a:noFill/>
              </a:ln>
            </p:spPr>
            <p:txBody>
              <a:bodyPr vert="horz" wrap="square" lIns="91392" tIns="45696" rIns="91392" bIns="45696" numCol="1" anchor="t" anchorCtr="0" compatLnSpc="1"/>
              <a:p>
                <a:endParaRPr lang="zh-CN" altLang="en-US"/>
              </a:p>
            </p:txBody>
          </p:sp>
          <p:sp>
            <p:nvSpPr>
              <p:cNvPr id="137" name="Freeform 20"/>
              <p:cNvSpPr/>
              <p:nvPr>
                <p:custDataLst>
                  <p:tags r:id="rId7"/>
                </p:custDataLst>
              </p:nvPr>
            </p:nvSpPr>
            <p:spPr bwMode="auto">
              <a:xfrm>
                <a:off x="12306" y="5685"/>
                <a:ext cx="2407" cy="1389"/>
              </a:xfrm>
              <a:custGeom>
                <a:avLst/>
                <a:gdLst>
                  <a:gd name="T0" fmla="*/ 77 w 97"/>
                  <a:gd name="T1" fmla="*/ 0 h 107"/>
                  <a:gd name="T2" fmla="*/ 19 w 97"/>
                  <a:gd name="T3" fmla="*/ 0 h 107"/>
                  <a:gd name="T4" fmla="*/ 0 w 97"/>
                  <a:gd name="T5" fmla="*/ 19 h 107"/>
                  <a:gd name="T6" fmla="*/ 0 w 97"/>
                  <a:gd name="T7" fmla="*/ 77 h 107"/>
                  <a:gd name="T8" fmla="*/ 19 w 97"/>
                  <a:gd name="T9" fmla="*/ 97 h 107"/>
                  <a:gd name="T10" fmla="*/ 42 w 97"/>
                  <a:gd name="T11" fmla="*/ 97 h 107"/>
                  <a:gd name="T12" fmla="*/ 43 w 97"/>
                  <a:gd name="T13" fmla="*/ 98 h 107"/>
                  <a:gd name="T14" fmla="*/ 48 w 97"/>
                  <a:gd name="T15" fmla="*/ 107 h 107"/>
                  <a:gd name="T16" fmla="*/ 54 w 97"/>
                  <a:gd name="T17" fmla="*/ 98 h 107"/>
                  <a:gd name="T18" fmla="*/ 55 w 97"/>
                  <a:gd name="T19" fmla="*/ 97 h 107"/>
                  <a:gd name="T20" fmla="*/ 77 w 97"/>
                  <a:gd name="T21" fmla="*/ 97 h 107"/>
                  <a:gd name="T22" fmla="*/ 97 w 97"/>
                  <a:gd name="T23" fmla="*/ 77 h 107"/>
                  <a:gd name="T24" fmla="*/ 97 w 97"/>
                  <a:gd name="T25" fmla="*/ 19 h 107"/>
                  <a:gd name="T26" fmla="*/ 77 w 97"/>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7">
                    <a:moveTo>
                      <a:pt x="77" y="0"/>
                    </a:moveTo>
                    <a:cubicBezTo>
                      <a:pt x="19" y="0"/>
                      <a:pt x="19" y="0"/>
                      <a:pt x="19" y="0"/>
                    </a:cubicBezTo>
                    <a:cubicBezTo>
                      <a:pt x="9" y="0"/>
                      <a:pt x="0" y="8"/>
                      <a:pt x="0" y="19"/>
                    </a:cubicBezTo>
                    <a:cubicBezTo>
                      <a:pt x="0" y="77"/>
                      <a:pt x="0" y="77"/>
                      <a:pt x="0" y="77"/>
                    </a:cubicBezTo>
                    <a:cubicBezTo>
                      <a:pt x="0" y="88"/>
                      <a:pt x="9" y="97"/>
                      <a:pt x="19" y="97"/>
                    </a:cubicBezTo>
                    <a:cubicBezTo>
                      <a:pt x="42" y="97"/>
                      <a:pt x="42" y="97"/>
                      <a:pt x="42" y="97"/>
                    </a:cubicBezTo>
                    <a:cubicBezTo>
                      <a:pt x="43" y="98"/>
                      <a:pt x="43" y="98"/>
                      <a:pt x="43" y="98"/>
                    </a:cubicBezTo>
                    <a:cubicBezTo>
                      <a:pt x="48" y="107"/>
                      <a:pt x="48" y="107"/>
                      <a:pt x="48" y="107"/>
                    </a:cubicBezTo>
                    <a:cubicBezTo>
                      <a:pt x="54" y="98"/>
                      <a:pt x="54" y="98"/>
                      <a:pt x="54" y="98"/>
                    </a:cubicBezTo>
                    <a:cubicBezTo>
                      <a:pt x="55" y="97"/>
                      <a:pt x="55" y="97"/>
                      <a:pt x="55" y="97"/>
                    </a:cubicBezTo>
                    <a:cubicBezTo>
                      <a:pt x="77" y="97"/>
                      <a:pt x="77" y="97"/>
                      <a:pt x="77" y="97"/>
                    </a:cubicBezTo>
                    <a:cubicBezTo>
                      <a:pt x="88" y="97"/>
                      <a:pt x="97" y="88"/>
                      <a:pt x="97" y="77"/>
                    </a:cubicBezTo>
                    <a:cubicBezTo>
                      <a:pt x="97" y="19"/>
                      <a:pt x="97" y="19"/>
                      <a:pt x="97" y="19"/>
                    </a:cubicBezTo>
                    <a:cubicBezTo>
                      <a:pt x="97" y="8"/>
                      <a:pt x="88" y="0"/>
                      <a:pt x="77" y="0"/>
                    </a:cubicBezTo>
                    <a:close/>
                  </a:path>
                </a:pathLst>
              </a:custGeom>
              <a:solidFill>
                <a:srgbClr val="3A98BC"/>
              </a:solidFill>
              <a:ln>
                <a:noFill/>
              </a:ln>
            </p:spPr>
            <p:txBody>
              <a:bodyPr vert="horz" wrap="square" lIns="91392" tIns="45696" rIns="91392" bIns="45696" numCol="1" anchor="ctr" anchorCtr="0" compatLnSpc="1"/>
              <a:p>
                <a:pPr algn="ctr"/>
                <a:r>
                  <a:rPr lang="zh-CN" altLang="en-US" sz="2000" b="1" dirty="0">
                    <a:solidFill>
                      <a:schemeClr val="bg1"/>
                    </a:solidFill>
                    <a:latin typeface="微软雅黑" panose="020B0503020204020204" pitchFamily="34" charset="-122"/>
                    <a:ea typeface="微软雅黑" panose="020B0503020204020204" pitchFamily="34" charset="-122"/>
                  </a:rPr>
                  <a:t>效果明显</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11531" y="7105"/>
              <a:ext cx="2459" cy="1937"/>
              <a:chOff x="10517" y="7123"/>
              <a:chExt cx="2459" cy="1937"/>
            </a:xfrm>
          </p:grpSpPr>
          <p:sp>
            <p:nvSpPr>
              <p:cNvPr id="130" name="Oval 11"/>
              <p:cNvSpPr>
                <a:spLocks noChangeArrowheads="1"/>
              </p:cNvSpPr>
              <p:nvPr>
                <p:custDataLst>
                  <p:tags r:id="rId8"/>
                </p:custDataLst>
              </p:nvPr>
            </p:nvSpPr>
            <p:spPr bwMode="auto">
              <a:xfrm>
                <a:off x="11542" y="7123"/>
                <a:ext cx="410" cy="274"/>
              </a:xfrm>
              <a:prstGeom prst="ellipse">
                <a:avLst/>
              </a:prstGeom>
              <a:solidFill>
                <a:schemeClr val="accent1"/>
              </a:solidFill>
              <a:ln>
                <a:noFill/>
              </a:ln>
            </p:spPr>
            <p:txBody>
              <a:bodyPr vert="horz" wrap="square" lIns="91392" tIns="45696" rIns="91392" bIns="45696" numCol="1" anchor="t" anchorCtr="0" compatLnSpc="1"/>
              <a:p>
                <a:endParaRPr lang="zh-CN" altLang="en-US"/>
              </a:p>
            </p:txBody>
          </p:sp>
          <p:sp>
            <p:nvSpPr>
              <p:cNvPr id="141" name="Freeform 26"/>
              <p:cNvSpPr/>
              <p:nvPr>
                <p:custDataLst>
                  <p:tags r:id="rId9"/>
                </p:custDataLst>
              </p:nvPr>
            </p:nvSpPr>
            <p:spPr bwMode="auto">
              <a:xfrm>
                <a:off x="10517" y="7494"/>
                <a:ext cx="2459" cy="1566"/>
              </a:xfrm>
              <a:custGeom>
                <a:avLst/>
                <a:gdLst>
                  <a:gd name="T0" fmla="*/ 19 w 97"/>
                  <a:gd name="T1" fmla="*/ 108 h 108"/>
                  <a:gd name="T2" fmla="*/ 77 w 97"/>
                  <a:gd name="T3" fmla="*/ 108 h 108"/>
                  <a:gd name="T4" fmla="*/ 97 w 97"/>
                  <a:gd name="T5" fmla="*/ 88 h 108"/>
                  <a:gd name="T6" fmla="*/ 97 w 97"/>
                  <a:gd name="T7" fmla="*/ 31 h 108"/>
                  <a:gd name="T8" fmla="*/ 77 w 97"/>
                  <a:gd name="T9" fmla="*/ 11 h 108"/>
                  <a:gd name="T10" fmla="*/ 54 w 97"/>
                  <a:gd name="T11" fmla="*/ 11 h 108"/>
                  <a:gd name="T12" fmla="*/ 53 w 97"/>
                  <a:gd name="T13" fmla="*/ 9 h 108"/>
                  <a:gd name="T14" fmla="*/ 48 w 97"/>
                  <a:gd name="T15" fmla="*/ 0 h 108"/>
                  <a:gd name="T16" fmla="*/ 43 w 97"/>
                  <a:gd name="T17" fmla="*/ 9 h 108"/>
                  <a:gd name="T18" fmla="*/ 42 w 97"/>
                  <a:gd name="T19" fmla="*/ 11 h 108"/>
                  <a:gd name="T20" fmla="*/ 19 w 97"/>
                  <a:gd name="T21" fmla="*/ 11 h 108"/>
                  <a:gd name="T22" fmla="*/ 0 w 97"/>
                  <a:gd name="T23" fmla="*/ 31 h 108"/>
                  <a:gd name="T24" fmla="*/ 0 w 97"/>
                  <a:gd name="T25" fmla="*/ 88 h 108"/>
                  <a:gd name="T26" fmla="*/ 19 w 97"/>
                  <a:gd name="T2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19" y="108"/>
                    </a:moveTo>
                    <a:cubicBezTo>
                      <a:pt x="77" y="108"/>
                      <a:pt x="77" y="108"/>
                      <a:pt x="77" y="108"/>
                    </a:cubicBezTo>
                    <a:cubicBezTo>
                      <a:pt x="88" y="108"/>
                      <a:pt x="97" y="99"/>
                      <a:pt x="97" y="88"/>
                    </a:cubicBezTo>
                    <a:cubicBezTo>
                      <a:pt x="97" y="31"/>
                      <a:pt x="97" y="31"/>
                      <a:pt x="97" y="31"/>
                    </a:cubicBezTo>
                    <a:cubicBezTo>
                      <a:pt x="97" y="20"/>
                      <a:pt x="88" y="11"/>
                      <a:pt x="77" y="11"/>
                    </a:cubicBezTo>
                    <a:cubicBezTo>
                      <a:pt x="54" y="11"/>
                      <a:pt x="54" y="11"/>
                      <a:pt x="54" y="11"/>
                    </a:cubicBezTo>
                    <a:cubicBezTo>
                      <a:pt x="53" y="9"/>
                      <a:pt x="53" y="9"/>
                      <a:pt x="53" y="9"/>
                    </a:cubicBezTo>
                    <a:cubicBezTo>
                      <a:pt x="48" y="0"/>
                      <a:pt x="48" y="0"/>
                      <a:pt x="48" y="0"/>
                    </a:cubicBezTo>
                    <a:cubicBezTo>
                      <a:pt x="43" y="9"/>
                      <a:pt x="43" y="9"/>
                      <a:pt x="43" y="9"/>
                    </a:cubicBezTo>
                    <a:cubicBezTo>
                      <a:pt x="42" y="11"/>
                      <a:pt x="42" y="11"/>
                      <a:pt x="42" y="11"/>
                    </a:cubicBezTo>
                    <a:cubicBezTo>
                      <a:pt x="19" y="11"/>
                      <a:pt x="19" y="11"/>
                      <a:pt x="19" y="11"/>
                    </a:cubicBezTo>
                    <a:cubicBezTo>
                      <a:pt x="8" y="11"/>
                      <a:pt x="0" y="20"/>
                      <a:pt x="0" y="31"/>
                    </a:cubicBezTo>
                    <a:cubicBezTo>
                      <a:pt x="0" y="88"/>
                      <a:pt x="0" y="88"/>
                      <a:pt x="0" y="88"/>
                    </a:cubicBezTo>
                    <a:cubicBezTo>
                      <a:pt x="0" y="99"/>
                      <a:pt x="8" y="108"/>
                      <a:pt x="19" y="108"/>
                    </a:cubicBezTo>
                    <a:close/>
                  </a:path>
                </a:pathLst>
              </a:custGeom>
              <a:solidFill>
                <a:schemeClr val="accent1"/>
              </a:solidFill>
              <a:ln>
                <a:noFill/>
              </a:ln>
            </p:spPr>
            <p:txBody>
              <a:bodyPr vert="horz" wrap="square" lIns="91392" tIns="45696" rIns="91392" bIns="45696" numCol="1" anchor="ctr" anchorCtr="0" compatLnSpc="1"/>
              <a:p>
                <a:pPr algn="ctr"/>
                <a:r>
                  <a:rPr lang="zh-CN" altLang="en-US" sz="2000" b="1" dirty="0">
                    <a:solidFill>
                      <a:schemeClr val="bg1"/>
                    </a:solidFill>
                    <a:latin typeface="微软雅黑" panose="020B0503020204020204" pitchFamily="34" charset="-122"/>
                    <a:ea typeface="微软雅黑" panose="020B0503020204020204" pitchFamily="34" charset="-122"/>
                  </a:rPr>
                  <a:t>新颖性</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5617" y="7123"/>
              <a:ext cx="2510" cy="1845"/>
              <a:chOff x="6631" y="7123"/>
              <a:chExt cx="2510" cy="1845"/>
            </a:xfrm>
          </p:grpSpPr>
          <p:sp>
            <p:nvSpPr>
              <p:cNvPr id="128" name="Oval 9"/>
              <p:cNvSpPr>
                <a:spLocks noChangeArrowheads="1"/>
              </p:cNvSpPr>
              <p:nvPr>
                <p:custDataLst>
                  <p:tags r:id="rId10"/>
                </p:custDataLst>
              </p:nvPr>
            </p:nvSpPr>
            <p:spPr bwMode="auto">
              <a:xfrm>
                <a:off x="7681" y="7123"/>
                <a:ext cx="410" cy="274"/>
              </a:xfrm>
              <a:prstGeom prst="ellipse">
                <a:avLst/>
              </a:prstGeom>
              <a:solidFill>
                <a:srgbClr val="3A98BC"/>
              </a:solidFill>
              <a:ln>
                <a:noFill/>
              </a:ln>
            </p:spPr>
            <p:txBody>
              <a:bodyPr vert="horz" wrap="square" lIns="91392" tIns="45696" rIns="91392" bIns="45696" numCol="1" anchor="t" anchorCtr="0" compatLnSpc="1"/>
              <a:p>
                <a:endParaRPr lang="zh-CN" altLang="en-US"/>
              </a:p>
            </p:txBody>
          </p:sp>
          <p:sp>
            <p:nvSpPr>
              <p:cNvPr id="142" name="Freeform 27"/>
              <p:cNvSpPr/>
              <p:nvPr>
                <p:custDataLst>
                  <p:tags r:id="rId11"/>
                </p:custDataLst>
              </p:nvPr>
            </p:nvSpPr>
            <p:spPr bwMode="auto">
              <a:xfrm>
                <a:off x="6631" y="7494"/>
                <a:ext cx="2510" cy="1474"/>
              </a:xfrm>
              <a:custGeom>
                <a:avLst/>
                <a:gdLst>
                  <a:gd name="T0" fmla="*/ 20 w 97"/>
                  <a:gd name="T1" fmla="*/ 108 h 108"/>
                  <a:gd name="T2" fmla="*/ 77 w 97"/>
                  <a:gd name="T3" fmla="*/ 108 h 108"/>
                  <a:gd name="T4" fmla="*/ 97 w 97"/>
                  <a:gd name="T5" fmla="*/ 88 h 108"/>
                  <a:gd name="T6" fmla="*/ 97 w 97"/>
                  <a:gd name="T7" fmla="*/ 31 h 108"/>
                  <a:gd name="T8" fmla="*/ 77 w 97"/>
                  <a:gd name="T9" fmla="*/ 11 h 108"/>
                  <a:gd name="T10" fmla="*/ 55 w 97"/>
                  <a:gd name="T11" fmla="*/ 11 h 108"/>
                  <a:gd name="T12" fmla="*/ 54 w 97"/>
                  <a:gd name="T13" fmla="*/ 9 h 108"/>
                  <a:gd name="T14" fmla="*/ 48 w 97"/>
                  <a:gd name="T15" fmla="*/ 0 h 108"/>
                  <a:gd name="T16" fmla="*/ 43 w 97"/>
                  <a:gd name="T17" fmla="*/ 9 h 108"/>
                  <a:gd name="T18" fmla="*/ 42 w 97"/>
                  <a:gd name="T19" fmla="*/ 11 h 108"/>
                  <a:gd name="T20" fmla="*/ 20 w 97"/>
                  <a:gd name="T21" fmla="*/ 11 h 108"/>
                  <a:gd name="T22" fmla="*/ 0 w 97"/>
                  <a:gd name="T23" fmla="*/ 31 h 108"/>
                  <a:gd name="T24" fmla="*/ 0 w 97"/>
                  <a:gd name="T25" fmla="*/ 88 h 108"/>
                  <a:gd name="T26" fmla="*/ 20 w 97"/>
                  <a:gd name="T2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20" y="108"/>
                    </a:moveTo>
                    <a:cubicBezTo>
                      <a:pt x="77" y="108"/>
                      <a:pt x="77" y="108"/>
                      <a:pt x="77" y="108"/>
                    </a:cubicBezTo>
                    <a:cubicBezTo>
                      <a:pt x="88" y="108"/>
                      <a:pt x="97" y="99"/>
                      <a:pt x="97" y="88"/>
                    </a:cubicBezTo>
                    <a:cubicBezTo>
                      <a:pt x="97" y="31"/>
                      <a:pt x="97" y="31"/>
                      <a:pt x="97" y="31"/>
                    </a:cubicBezTo>
                    <a:cubicBezTo>
                      <a:pt x="97" y="20"/>
                      <a:pt x="88" y="11"/>
                      <a:pt x="77" y="11"/>
                    </a:cubicBezTo>
                    <a:cubicBezTo>
                      <a:pt x="55" y="11"/>
                      <a:pt x="55" y="11"/>
                      <a:pt x="55" y="11"/>
                    </a:cubicBezTo>
                    <a:cubicBezTo>
                      <a:pt x="54" y="9"/>
                      <a:pt x="54" y="9"/>
                      <a:pt x="54" y="9"/>
                    </a:cubicBezTo>
                    <a:cubicBezTo>
                      <a:pt x="48" y="0"/>
                      <a:pt x="48" y="0"/>
                      <a:pt x="48" y="0"/>
                    </a:cubicBezTo>
                    <a:cubicBezTo>
                      <a:pt x="43" y="9"/>
                      <a:pt x="43" y="9"/>
                      <a:pt x="43" y="9"/>
                    </a:cubicBezTo>
                    <a:cubicBezTo>
                      <a:pt x="42" y="11"/>
                      <a:pt x="42" y="11"/>
                      <a:pt x="42" y="11"/>
                    </a:cubicBezTo>
                    <a:cubicBezTo>
                      <a:pt x="20" y="11"/>
                      <a:pt x="20" y="11"/>
                      <a:pt x="20" y="11"/>
                    </a:cubicBezTo>
                    <a:cubicBezTo>
                      <a:pt x="9" y="11"/>
                      <a:pt x="0" y="20"/>
                      <a:pt x="0" y="31"/>
                    </a:cubicBezTo>
                    <a:cubicBezTo>
                      <a:pt x="0" y="88"/>
                      <a:pt x="0" y="88"/>
                      <a:pt x="0" y="88"/>
                    </a:cubicBezTo>
                    <a:cubicBezTo>
                      <a:pt x="0" y="99"/>
                      <a:pt x="9" y="108"/>
                      <a:pt x="20" y="108"/>
                    </a:cubicBezTo>
                    <a:close/>
                  </a:path>
                </a:pathLst>
              </a:custGeom>
              <a:solidFill>
                <a:srgbClr val="3A98BC"/>
              </a:solidFill>
              <a:ln>
                <a:noFill/>
              </a:ln>
            </p:spPr>
            <p:txBody>
              <a:bodyPr vert="horz" wrap="square" lIns="91392" tIns="45696" rIns="91392" bIns="45696" numCol="1" anchor="ctr" anchorCtr="0" compatLnSpc="1"/>
              <a:p>
                <a:pPr algn="ctr"/>
                <a:r>
                  <a:rPr lang="zh-CN" altLang="en-US" sz="2000" b="1" dirty="0">
                    <a:solidFill>
                      <a:schemeClr val="bg1"/>
                    </a:solidFill>
                    <a:latin typeface="微软雅黑" panose="020B0503020204020204" pitchFamily="34" charset="-122"/>
                    <a:ea typeface="微软雅黑" panose="020B0503020204020204" pitchFamily="34" charset="-122"/>
                  </a:rPr>
                  <a:t>风险性</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txBox="1"/>
          <p:nvPr/>
        </p:nvSpPr>
        <p:spPr>
          <a:xfrm>
            <a:off x="1054646" y="374881"/>
            <a:ext cx="3973517" cy="390617"/>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tx1"/>
                </a:solidFill>
                <a:latin typeface="微软雅黑" panose="020B0503020204020204" pitchFamily="34" charset="-122"/>
                <a:ea typeface="微软雅黑" panose="020B0503020204020204" pitchFamily="34" charset="-122"/>
                <a:cs typeface="+mj-cs"/>
              </a:defRPr>
            </a:lvl1pPr>
          </a:lstStyle>
          <a:p>
            <a:r>
              <a:rPr lang="en-US" dirty="0"/>
              <a:t>3</a:t>
            </a:r>
            <a:r>
              <a:rPr dirty="0"/>
              <a:t>.</a:t>
            </a:r>
            <a:r>
              <a:rPr lang="en-US" dirty="0"/>
              <a:t>2</a:t>
            </a:r>
            <a:r>
              <a:rPr dirty="0"/>
              <a:t>.</a:t>
            </a:r>
            <a:r>
              <a:rPr lang="en-US" dirty="0"/>
              <a:t>1  </a:t>
            </a:r>
            <a:r>
              <a:rPr dirty="0"/>
              <a:t>认识事件营销</a:t>
            </a:r>
            <a:endParaRPr dirty="0"/>
          </a:p>
        </p:txBody>
      </p:sp>
      <p:sp>
        <p:nvSpPr>
          <p:cNvPr id="14" name="矩形 13"/>
          <p:cNvSpPr/>
          <p:nvPr/>
        </p:nvSpPr>
        <p:spPr>
          <a:xfrm>
            <a:off x="1061085" y="1477645"/>
            <a:ext cx="2878455" cy="4743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261620" algn="l">
              <a:lnSpc>
                <a:spcPct val="150000"/>
              </a:lnSpc>
              <a:spcAft>
                <a:spcPts val="0"/>
              </a:spcAft>
              <a:buClrTx/>
              <a:buSzTx/>
              <a:buFontTx/>
            </a:pPr>
            <a:r>
              <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2. 事件营销的要素</a:t>
            </a:r>
            <a:endParaRPr lang="en-US" sz="2000" kern="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61085" y="2320290"/>
            <a:ext cx="10436225" cy="891540"/>
          </a:xfrm>
          <a:prstGeom prst="rect">
            <a:avLst/>
          </a:prstGeom>
          <a:noFill/>
        </p:spPr>
        <p:txBody>
          <a:bodyPr wrap="square" rtlCol="0">
            <a:spAutoFit/>
          </a:bodyPr>
          <a:p>
            <a:pPr indent="457200" algn="just">
              <a:lnSpc>
                <a:spcPct val="130000"/>
              </a:lnSpc>
            </a:pPr>
            <a:r>
              <a:rPr sz="2000" dirty="0">
                <a:latin typeface="微软雅黑" panose="020B0503020204020204" pitchFamily="34" charset="-122"/>
                <a:ea typeface="微软雅黑" panose="020B0503020204020204" pitchFamily="34" charset="-122"/>
              </a:rPr>
              <a:t>事件营销能否被广泛传播取决于其价值的大小，而价值的大小则是由构成事件的某种要素决定。</a:t>
            </a:r>
            <a:endParaRPr sz="2000" dirty="0">
              <a:latin typeface="微软雅黑" panose="020B0503020204020204" pitchFamily="34" charset="-122"/>
              <a:ea typeface="微软雅黑" panose="020B0503020204020204" pitchFamily="34" charset="-122"/>
            </a:endParaRPr>
          </a:p>
        </p:txBody>
      </p:sp>
      <p:grpSp>
        <p:nvGrpSpPr>
          <p:cNvPr id="70" name="组合 69"/>
          <p:cNvGrpSpPr/>
          <p:nvPr>
            <p:custDataLst>
              <p:tags r:id="rId1"/>
            </p:custDataLst>
          </p:nvPr>
        </p:nvGrpSpPr>
        <p:grpSpPr>
          <a:xfrm>
            <a:off x="1700677" y="3985805"/>
            <a:ext cx="8832872" cy="2146890"/>
            <a:chOff x="846740" y="2775584"/>
            <a:chExt cx="10051415" cy="2839720"/>
          </a:xfrm>
        </p:grpSpPr>
        <p:sp>
          <p:nvSpPr>
            <p:cNvPr id="71" name="直角三角形 70"/>
            <p:cNvSpPr/>
            <p:nvPr>
              <p:custDataLst>
                <p:tags r:id="rId2"/>
              </p:custDataLst>
            </p:nvPr>
          </p:nvSpPr>
          <p:spPr>
            <a:xfrm rot="5400000" flipV="1">
              <a:off x="890555" y="3714114"/>
              <a:ext cx="120015" cy="206375"/>
            </a:xfrm>
            <a:prstGeom prst="rtTriangle">
              <a:avLst/>
            </a:prstGeom>
            <a:solidFill>
              <a:srgbClr val="1F74AD">
                <a:lumMod val="5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p>
              <a:pPr algn="ctr"/>
              <a:endParaRPr lang="zh-CN" altLang="en-US">
                <a:solidFill>
                  <a:srgbClr val="FFFFFF"/>
                </a:solidFill>
                <a:sym typeface="Arial" panose="020B0604020202020204" pitchFamily="34" charset="0"/>
              </a:endParaRPr>
            </a:p>
          </p:txBody>
        </p:sp>
        <p:sp>
          <p:nvSpPr>
            <p:cNvPr id="72" name="直角三角形 71"/>
            <p:cNvSpPr/>
            <p:nvPr>
              <p:custDataLst>
                <p:tags r:id="rId3"/>
              </p:custDataLst>
            </p:nvPr>
          </p:nvSpPr>
          <p:spPr>
            <a:xfrm rot="16200000">
              <a:off x="890555" y="2753359"/>
              <a:ext cx="118745" cy="206375"/>
            </a:xfrm>
            <a:prstGeom prst="rtTriangle">
              <a:avLst/>
            </a:prstGeom>
            <a:solidFill>
              <a:srgbClr val="1F74AD">
                <a:lumMod val="5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p>
              <a:pPr algn="ctr"/>
              <a:endParaRPr lang="zh-CN" altLang="en-US">
                <a:solidFill>
                  <a:srgbClr val="FFFFFF"/>
                </a:solidFill>
                <a:sym typeface="Arial" panose="020B0604020202020204" pitchFamily="34" charset="0"/>
              </a:endParaRPr>
            </a:p>
          </p:txBody>
        </p:sp>
        <p:sp>
          <p:nvSpPr>
            <p:cNvPr id="73" name="任意多边形 8"/>
            <p:cNvSpPr/>
            <p:nvPr>
              <p:custDataLst>
                <p:tags r:id="rId4"/>
              </p:custDataLst>
            </p:nvPr>
          </p:nvSpPr>
          <p:spPr>
            <a:xfrm>
              <a:off x="952785" y="2775584"/>
              <a:ext cx="4328160" cy="1121410"/>
            </a:xfrm>
            <a:custGeom>
              <a:avLst/>
              <a:gdLst>
                <a:gd name="connsiteX0" fmla="*/ 111132 w 3895725"/>
                <a:gd name="connsiteY0" fmla="*/ 0 h 1009650"/>
                <a:gd name="connsiteX1" fmla="*/ 3895725 w 3895725"/>
                <a:gd name="connsiteY1" fmla="*/ 0 h 1009650"/>
                <a:gd name="connsiteX2" fmla="*/ 3895725 w 3895725"/>
                <a:gd name="connsiteY2" fmla="*/ 1009650 h 1009650"/>
                <a:gd name="connsiteX3" fmla="*/ 111132 w 3895725"/>
                <a:gd name="connsiteY3" fmla="*/ 1009650 h 1009650"/>
                <a:gd name="connsiteX4" fmla="*/ 0 w 3895725"/>
                <a:gd name="connsiteY4" fmla="*/ 898518 h 1009650"/>
                <a:gd name="connsiteX5" fmla="*/ 0 w 3895725"/>
                <a:gd name="connsiteY5" fmla="*/ 111132 h 1009650"/>
                <a:gd name="connsiteX6" fmla="*/ 111132 w 3895725"/>
                <a:gd name="connsiteY6" fmla="*/ 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5725" h="1009650">
                  <a:moveTo>
                    <a:pt x="111132" y="0"/>
                  </a:moveTo>
                  <a:lnTo>
                    <a:pt x="3895725" y="0"/>
                  </a:lnTo>
                  <a:lnTo>
                    <a:pt x="3895725" y="1009650"/>
                  </a:lnTo>
                  <a:lnTo>
                    <a:pt x="111132" y="1009650"/>
                  </a:lnTo>
                  <a:cubicBezTo>
                    <a:pt x="49755" y="1009650"/>
                    <a:pt x="0" y="959895"/>
                    <a:pt x="0" y="898518"/>
                  </a:cubicBezTo>
                  <a:lnTo>
                    <a:pt x="0" y="111132"/>
                  </a:lnTo>
                  <a:cubicBezTo>
                    <a:pt x="0" y="49755"/>
                    <a:pt x="49755" y="0"/>
                    <a:pt x="111132" y="0"/>
                  </a:cubicBezTo>
                  <a:close/>
                </a:path>
              </a:pathLst>
            </a:custGeom>
            <a:solidFill>
              <a:sysClr val="window" lastClr="FFFFFF">
                <a:lumMod val="9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1440000" tIns="45720" rIns="108000" bIns="45720" numCol="1" spcCol="0" rtlCol="0" fromWordArt="0" anchor="ctr" anchorCtr="0" forceAA="0" compatLnSpc="1">
              <a:noAutofit/>
            </a:bodyPr>
            <a:p>
              <a:pPr algn="just"/>
              <a:endParaRPr lang="zh-CN" altLang="en-US" dirty="0">
                <a:solidFill>
                  <a:srgbClr val="000000"/>
                </a:solidFill>
                <a:sym typeface="Arial" panose="020B0604020202020204" pitchFamily="34" charset="0"/>
              </a:endParaRPr>
            </a:p>
          </p:txBody>
        </p:sp>
        <p:sp>
          <p:nvSpPr>
            <p:cNvPr id="74" name="任意多边形 10"/>
            <p:cNvSpPr/>
            <p:nvPr>
              <p:custDataLst>
                <p:tags r:id="rId5"/>
              </p:custDataLst>
            </p:nvPr>
          </p:nvSpPr>
          <p:spPr>
            <a:xfrm>
              <a:off x="847375" y="2913379"/>
              <a:ext cx="1513205" cy="846455"/>
            </a:xfrm>
            <a:custGeom>
              <a:avLst/>
              <a:gdLst>
                <a:gd name="connsiteX0" fmla="*/ 0 w 1362074"/>
                <a:gd name="connsiteY0" fmla="*/ 0 h 762000"/>
                <a:gd name="connsiteX1" fmla="*/ 981074 w 1362074"/>
                <a:gd name="connsiteY1" fmla="*/ 0 h 762000"/>
                <a:gd name="connsiteX2" fmla="*/ 1362074 w 1362074"/>
                <a:gd name="connsiteY2" fmla="*/ 381000 h 762000"/>
                <a:gd name="connsiteX3" fmla="*/ 981074 w 1362074"/>
                <a:gd name="connsiteY3" fmla="*/ 762000 h 762000"/>
                <a:gd name="connsiteX4" fmla="*/ 0 w 1362074"/>
                <a:gd name="connsiteY4" fmla="*/ 762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74" h="762000">
                  <a:moveTo>
                    <a:pt x="0" y="0"/>
                  </a:moveTo>
                  <a:lnTo>
                    <a:pt x="981074" y="0"/>
                  </a:lnTo>
                  <a:cubicBezTo>
                    <a:pt x="1191494" y="0"/>
                    <a:pt x="1362074" y="170580"/>
                    <a:pt x="1362074" y="381000"/>
                  </a:cubicBezTo>
                  <a:cubicBezTo>
                    <a:pt x="1362074" y="591420"/>
                    <a:pt x="1191494" y="762000"/>
                    <a:pt x="981074" y="762000"/>
                  </a:cubicBezTo>
                  <a:lnTo>
                    <a:pt x="0" y="762000"/>
                  </a:lnTo>
                  <a:close/>
                </a:path>
              </a:pathLst>
            </a:custGeom>
            <a:ln>
              <a:noFill/>
            </a:ln>
            <a:effectLst>
              <a:outerShdw blurRad="50800" dist="25400" algn="l" rotWithShape="0">
                <a:prstClr val="black">
                  <a:alpha val="40000"/>
                </a:prst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en-US" altLang="zh-CN"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任意多边形 7"/>
            <p:cNvSpPr/>
            <p:nvPr>
              <p:custDataLst>
                <p:tags r:id="rId6"/>
              </p:custDataLst>
            </p:nvPr>
          </p:nvSpPr>
          <p:spPr>
            <a:xfrm>
              <a:off x="5280945" y="2775584"/>
              <a:ext cx="497205" cy="1121410"/>
            </a:xfrm>
            <a:custGeom>
              <a:avLst/>
              <a:gdLst>
                <a:gd name="connsiteX0" fmla="*/ 0 w 447675"/>
                <a:gd name="connsiteY0" fmla="*/ 0 h 1009650"/>
                <a:gd name="connsiteX1" fmla="*/ 336543 w 447675"/>
                <a:gd name="connsiteY1" fmla="*/ 0 h 1009650"/>
                <a:gd name="connsiteX2" fmla="*/ 447675 w 447675"/>
                <a:gd name="connsiteY2" fmla="*/ 111132 h 1009650"/>
                <a:gd name="connsiteX3" fmla="*/ 447675 w 447675"/>
                <a:gd name="connsiteY3" fmla="*/ 898518 h 1009650"/>
                <a:gd name="connsiteX4" fmla="*/ 336543 w 447675"/>
                <a:gd name="connsiteY4" fmla="*/ 1009650 h 1009650"/>
                <a:gd name="connsiteX5" fmla="*/ 0 w 447675"/>
                <a:gd name="connsiteY5" fmla="*/ 100965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5" h="1009650">
                  <a:moveTo>
                    <a:pt x="0" y="0"/>
                  </a:moveTo>
                  <a:lnTo>
                    <a:pt x="336543" y="0"/>
                  </a:lnTo>
                  <a:cubicBezTo>
                    <a:pt x="397920" y="0"/>
                    <a:pt x="447675" y="49755"/>
                    <a:pt x="447675" y="111132"/>
                  </a:cubicBezTo>
                  <a:lnTo>
                    <a:pt x="447675" y="898518"/>
                  </a:lnTo>
                  <a:cubicBezTo>
                    <a:pt x="447675" y="959895"/>
                    <a:pt x="397920" y="1009650"/>
                    <a:pt x="336543" y="1009650"/>
                  </a:cubicBezTo>
                  <a:lnTo>
                    <a:pt x="0" y="1009650"/>
                  </a:lnTo>
                  <a:close/>
                </a:path>
              </a:pathLst>
            </a:cu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sz="2800" dirty="0">
                <a:solidFill>
                  <a:sysClr val="window" lastClr="FFFFFF"/>
                </a:solidFill>
                <a:sym typeface="Arial" panose="020B0604020202020204" pitchFamily="34" charset="0"/>
              </a:endParaRPr>
            </a:p>
          </p:txBody>
        </p:sp>
        <p:sp>
          <p:nvSpPr>
            <p:cNvPr id="76" name="直角三角形 75"/>
            <p:cNvSpPr/>
            <p:nvPr>
              <p:custDataLst>
                <p:tags r:id="rId7"/>
              </p:custDataLst>
            </p:nvPr>
          </p:nvSpPr>
          <p:spPr>
            <a:xfrm rot="16200000" flipH="1" flipV="1">
              <a:off x="10734960" y="3714114"/>
              <a:ext cx="120015" cy="206375"/>
            </a:xfrm>
            <a:prstGeom prst="rtTriangle">
              <a:avLst/>
            </a:prstGeom>
            <a:solidFill>
              <a:srgbClr val="1F74AD">
                <a:lumMod val="5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p>
              <a:pPr algn="ctr"/>
              <a:endParaRPr lang="zh-CN" altLang="en-US">
                <a:solidFill>
                  <a:srgbClr val="FFFFFF"/>
                </a:solidFill>
                <a:sym typeface="Arial" panose="020B0604020202020204" pitchFamily="34" charset="0"/>
              </a:endParaRPr>
            </a:p>
          </p:txBody>
        </p:sp>
        <p:sp>
          <p:nvSpPr>
            <p:cNvPr id="77" name="直角三角形 76"/>
            <p:cNvSpPr/>
            <p:nvPr>
              <p:custDataLst>
                <p:tags r:id="rId8"/>
              </p:custDataLst>
            </p:nvPr>
          </p:nvSpPr>
          <p:spPr>
            <a:xfrm rot="5400000" flipH="1">
              <a:off x="10735595" y="2753359"/>
              <a:ext cx="118745" cy="206375"/>
            </a:xfrm>
            <a:prstGeom prst="rtTriangle">
              <a:avLst/>
            </a:prstGeom>
            <a:solidFill>
              <a:srgbClr val="1F74AD">
                <a:lumMod val="5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p>
              <a:pPr algn="ctr"/>
              <a:endParaRPr lang="zh-CN" altLang="en-US">
                <a:solidFill>
                  <a:srgbClr val="FFFFFF"/>
                </a:solidFill>
                <a:sym typeface="Arial" panose="020B0604020202020204" pitchFamily="34" charset="0"/>
              </a:endParaRPr>
            </a:p>
          </p:txBody>
        </p:sp>
        <p:sp>
          <p:nvSpPr>
            <p:cNvPr id="78" name="任意多边形 17"/>
            <p:cNvSpPr/>
            <p:nvPr>
              <p:custDataLst>
                <p:tags r:id="rId9"/>
              </p:custDataLst>
            </p:nvPr>
          </p:nvSpPr>
          <p:spPr>
            <a:xfrm flipH="1">
              <a:off x="6464585" y="2775584"/>
              <a:ext cx="4328160" cy="1121410"/>
            </a:xfrm>
            <a:custGeom>
              <a:avLst/>
              <a:gdLst>
                <a:gd name="connsiteX0" fmla="*/ 111132 w 3895725"/>
                <a:gd name="connsiteY0" fmla="*/ 0 h 1009650"/>
                <a:gd name="connsiteX1" fmla="*/ 3895725 w 3895725"/>
                <a:gd name="connsiteY1" fmla="*/ 0 h 1009650"/>
                <a:gd name="connsiteX2" fmla="*/ 3895725 w 3895725"/>
                <a:gd name="connsiteY2" fmla="*/ 1009650 h 1009650"/>
                <a:gd name="connsiteX3" fmla="*/ 111132 w 3895725"/>
                <a:gd name="connsiteY3" fmla="*/ 1009650 h 1009650"/>
                <a:gd name="connsiteX4" fmla="*/ 0 w 3895725"/>
                <a:gd name="connsiteY4" fmla="*/ 898518 h 1009650"/>
                <a:gd name="connsiteX5" fmla="*/ 0 w 3895725"/>
                <a:gd name="connsiteY5" fmla="*/ 111132 h 1009650"/>
                <a:gd name="connsiteX6" fmla="*/ 111132 w 3895725"/>
                <a:gd name="connsiteY6" fmla="*/ 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5725" h="1009650">
                  <a:moveTo>
                    <a:pt x="111132" y="0"/>
                  </a:moveTo>
                  <a:lnTo>
                    <a:pt x="3895725" y="0"/>
                  </a:lnTo>
                  <a:lnTo>
                    <a:pt x="3895725" y="1009650"/>
                  </a:lnTo>
                  <a:lnTo>
                    <a:pt x="111132" y="1009650"/>
                  </a:lnTo>
                  <a:cubicBezTo>
                    <a:pt x="49755" y="1009650"/>
                    <a:pt x="0" y="959895"/>
                    <a:pt x="0" y="898518"/>
                  </a:cubicBezTo>
                  <a:lnTo>
                    <a:pt x="0" y="111132"/>
                  </a:lnTo>
                  <a:cubicBezTo>
                    <a:pt x="0" y="49755"/>
                    <a:pt x="49755" y="0"/>
                    <a:pt x="111132" y="0"/>
                  </a:cubicBezTo>
                  <a:close/>
                </a:path>
              </a:pathLst>
            </a:custGeom>
            <a:solidFill>
              <a:sysClr val="window" lastClr="FFFFFF">
                <a:lumMod val="9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108000" tIns="45720" rIns="1224000" bIns="45720" numCol="1" spcCol="0" rtlCol="0" fromWordArt="0" anchor="ctr" anchorCtr="0" forceAA="0" compatLnSpc="1">
              <a:noAutofit/>
            </a:bodyPr>
            <a:p>
              <a:pPr algn="just"/>
              <a:endParaRPr lang="zh-CN" altLang="en-US" dirty="0">
                <a:solidFill>
                  <a:srgbClr val="000000"/>
                </a:solidFill>
                <a:sym typeface="Arial" panose="020B0604020202020204" pitchFamily="34" charset="0"/>
              </a:endParaRPr>
            </a:p>
          </p:txBody>
        </p:sp>
        <p:sp>
          <p:nvSpPr>
            <p:cNvPr id="79" name="任意多边形 18"/>
            <p:cNvSpPr/>
            <p:nvPr>
              <p:custDataLst>
                <p:tags r:id="rId10"/>
              </p:custDataLst>
            </p:nvPr>
          </p:nvSpPr>
          <p:spPr>
            <a:xfrm flipH="1">
              <a:off x="9384950" y="2913379"/>
              <a:ext cx="1513205" cy="846455"/>
            </a:xfrm>
            <a:custGeom>
              <a:avLst/>
              <a:gdLst>
                <a:gd name="connsiteX0" fmla="*/ 0 w 1362074"/>
                <a:gd name="connsiteY0" fmla="*/ 0 h 762000"/>
                <a:gd name="connsiteX1" fmla="*/ 981074 w 1362074"/>
                <a:gd name="connsiteY1" fmla="*/ 0 h 762000"/>
                <a:gd name="connsiteX2" fmla="*/ 1362074 w 1362074"/>
                <a:gd name="connsiteY2" fmla="*/ 381000 h 762000"/>
                <a:gd name="connsiteX3" fmla="*/ 981074 w 1362074"/>
                <a:gd name="connsiteY3" fmla="*/ 762000 h 762000"/>
                <a:gd name="connsiteX4" fmla="*/ 0 w 1362074"/>
                <a:gd name="connsiteY4" fmla="*/ 762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74" h="762000">
                  <a:moveTo>
                    <a:pt x="0" y="0"/>
                  </a:moveTo>
                  <a:lnTo>
                    <a:pt x="981074" y="0"/>
                  </a:lnTo>
                  <a:cubicBezTo>
                    <a:pt x="1191494" y="0"/>
                    <a:pt x="1362074" y="170580"/>
                    <a:pt x="1362074" y="381000"/>
                  </a:cubicBezTo>
                  <a:cubicBezTo>
                    <a:pt x="1362074" y="591420"/>
                    <a:pt x="1191494" y="762000"/>
                    <a:pt x="981074" y="762000"/>
                  </a:cubicBezTo>
                  <a:lnTo>
                    <a:pt x="0" y="762000"/>
                  </a:lnTo>
                  <a:close/>
                </a:path>
              </a:pathLst>
            </a:custGeom>
            <a:solidFill>
              <a:srgbClr val="3498DB"/>
            </a:solidFill>
            <a:ln>
              <a:noFill/>
            </a:ln>
            <a:effectLst>
              <a:outerShdw blurRad="50800" dist="25400" algn="l" rotWithShape="0">
                <a:prstClr val="black">
                  <a:alpha val="40000"/>
                </a:prst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en-US" altLang="zh-CN"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任意多边形 19"/>
            <p:cNvSpPr/>
            <p:nvPr>
              <p:custDataLst>
                <p:tags r:id="rId11"/>
              </p:custDataLst>
            </p:nvPr>
          </p:nvSpPr>
          <p:spPr>
            <a:xfrm flipH="1">
              <a:off x="5967380" y="2775584"/>
              <a:ext cx="497205" cy="1121410"/>
            </a:xfrm>
            <a:custGeom>
              <a:avLst/>
              <a:gdLst>
                <a:gd name="connsiteX0" fmla="*/ 0 w 447675"/>
                <a:gd name="connsiteY0" fmla="*/ 0 h 1009650"/>
                <a:gd name="connsiteX1" fmla="*/ 336543 w 447675"/>
                <a:gd name="connsiteY1" fmla="*/ 0 h 1009650"/>
                <a:gd name="connsiteX2" fmla="*/ 447675 w 447675"/>
                <a:gd name="connsiteY2" fmla="*/ 111132 h 1009650"/>
                <a:gd name="connsiteX3" fmla="*/ 447675 w 447675"/>
                <a:gd name="connsiteY3" fmla="*/ 898518 h 1009650"/>
                <a:gd name="connsiteX4" fmla="*/ 336543 w 447675"/>
                <a:gd name="connsiteY4" fmla="*/ 1009650 h 1009650"/>
                <a:gd name="connsiteX5" fmla="*/ 0 w 447675"/>
                <a:gd name="connsiteY5" fmla="*/ 100965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5" h="1009650">
                  <a:moveTo>
                    <a:pt x="0" y="0"/>
                  </a:moveTo>
                  <a:lnTo>
                    <a:pt x="336543" y="0"/>
                  </a:lnTo>
                  <a:cubicBezTo>
                    <a:pt x="397920" y="0"/>
                    <a:pt x="447675" y="49755"/>
                    <a:pt x="447675" y="111132"/>
                  </a:cubicBezTo>
                  <a:lnTo>
                    <a:pt x="447675" y="898518"/>
                  </a:lnTo>
                  <a:cubicBezTo>
                    <a:pt x="447675" y="959895"/>
                    <a:pt x="397920" y="1009650"/>
                    <a:pt x="336543" y="1009650"/>
                  </a:cubicBezTo>
                  <a:lnTo>
                    <a:pt x="0" y="1009650"/>
                  </a:ln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sz="2800" dirty="0">
                <a:solidFill>
                  <a:sysClr val="window" lastClr="FFFFFF"/>
                </a:solidFill>
                <a:sym typeface="Arial" panose="020B0604020202020204" pitchFamily="34" charset="0"/>
              </a:endParaRPr>
            </a:p>
          </p:txBody>
        </p:sp>
        <p:sp>
          <p:nvSpPr>
            <p:cNvPr id="81" name="直角三角形 80"/>
            <p:cNvSpPr/>
            <p:nvPr>
              <p:custDataLst>
                <p:tags r:id="rId12"/>
              </p:custDataLst>
            </p:nvPr>
          </p:nvSpPr>
          <p:spPr>
            <a:xfrm rot="5400000" flipV="1">
              <a:off x="890555" y="5432424"/>
              <a:ext cx="120015" cy="206375"/>
            </a:xfrm>
            <a:prstGeom prst="rtTriangle">
              <a:avLst/>
            </a:prstGeom>
            <a:solidFill>
              <a:srgbClr val="1F74AD">
                <a:lumMod val="5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p>
              <a:pPr algn="ctr"/>
              <a:endParaRPr lang="zh-CN" altLang="en-US">
                <a:solidFill>
                  <a:srgbClr val="FFFFFF"/>
                </a:solidFill>
                <a:sym typeface="Arial" panose="020B0604020202020204" pitchFamily="34" charset="0"/>
              </a:endParaRPr>
            </a:p>
          </p:txBody>
        </p:sp>
        <p:sp>
          <p:nvSpPr>
            <p:cNvPr id="82" name="直角三角形 81"/>
            <p:cNvSpPr/>
            <p:nvPr>
              <p:custDataLst>
                <p:tags r:id="rId13"/>
              </p:custDataLst>
            </p:nvPr>
          </p:nvSpPr>
          <p:spPr>
            <a:xfrm rot="16200000">
              <a:off x="890555" y="4471669"/>
              <a:ext cx="118745" cy="206375"/>
            </a:xfrm>
            <a:prstGeom prst="rtTriangle">
              <a:avLst/>
            </a:prstGeom>
            <a:solidFill>
              <a:srgbClr val="1F74AD">
                <a:lumMod val="5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p>
              <a:pPr algn="ctr"/>
              <a:endParaRPr lang="zh-CN" altLang="en-US">
                <a:solidFill>
                  <a:srgbClr val="FFFFFF"/>
                </a:solidFill>
                <a:sym typeface="Arial" panose="020B0604020202020204" pitchFamily="34" charset="0"/>
              </a:endParaRPr>
            </a:p>
          </p:txBody>
        </p:sp>
        <p:sp>
          <p:nvSpPr>
            <p:cNvPr id="83" name="任意多边形 23"/>
            <p:cNvSpPr/>
            <p:nvPr>
              <p:custDataLst>
                <p:tags r:id="rId14"/>
              </p:custDataLst>
            </p:nvPr>
          </p:nvSpPr>
          <p:spPr>
            <a:xfrm>
              <a:off x="952785" y="4493894"/>
              <a:ext cx="4328160" cy="1121410"/>
            </a:xfrm>
            <a:custGeom>
              <a:avLst/>
              <a:gdLst>
                <a:gd name="connsiteX0" fmla="*/ 111132 w 3895725"/>
                <a:gd name="connsiteY0" fmla="*/ 0 h 1009650"/>
                <a:gd name="connsiteX1" fmla="*/ 3895725 w 3895725"/>
                <a:gd name="connsiteY1" fmla="*/ 0 h 1009650"/>
                <a:gd name="connsiteX2" fmla="*/ 3895725 w 3895725"/>
                <a:gd name="connsiteY2" fmla="*/ 1009650 h 1009650"/>
                <a:gd name="connsiteX3" fmla="*/ 111132 w 3895725"/>
                <a:gd name="connsiteY3" fmla="*/ 1009650 h 1009650"/>
                <a:gd name="connsiteX4" fmla="*/ 0 w 3895725"/>
                <a:gd name="connsiteY4" fmla="*/ 898518 h 1009650"/>
                <a:gd name="connsiteX5" fmla="*/ 0 w 3895725"/>
                <a:gd name="connsiteY5" fmla="*/ 111132 h 1009650"/>
                <a:gd name="connsiteX6" fmla="*/ 111132 w 3895725"/>
                <a:gd name="connsiteY6" fmla="*/ 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5725" h="1009650">
                  <a:moveTo>
                    <a:pt x="111132" y="0"/>
                  </a:moveTo>
                  <a:lnTo>
                    <a:pt x="3895725" y="0"/>
                  </a:lnTo>
                  <a:lnTo>
                    <a:pt x="3895725" y="1009650"/>
                  </a:lnTo>
                  <a:lnTo>
                    <a:pt x="111132" y="1009650"/>
                  </a:lnTo>
                  <a:cubicBezTo>
                    <a:pt x="49755" y="1009650"/>
                    <a:pt x="0" y="959895"/>
                    <a:pt x="0" y="898518"/>
                  </a:cubicBezTo>
                  <a:lnTo>
                    <a:pt x="0" y="111132"/>
                  </a:lnTo>
                  <a:cubicBezTo>
                    <a:pt x="0" y="49755"/>
                    <a:pt x="49755" y="0"/>
                    <a:pt x="111132" y="0"/>
                  </a:cubicBezTo>
                  <a:close/>
                </a:path>
              </a:pathLst>
            </a:custGeom>
            <a:solidFill>
              <a:sysClr val="window" lastClr="FFFFFF">
                <a:lumMod val="9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1440000" tIns="45720" rIns="108000" bIns="45720" numCol="1" spcCol="0" rtlCol="0" fromWordArt="0" anchor="ctr" anchorCtr="0" forceAA="0" compatLnSpc="1">
              <a:noAutofit/>
            </a:bodyPr>
            <a:p>
              <a:pPr algn="just"/>
              <a:endParaRPr lang="zh-CN" altLang="en-US" dirty="0">
                <a:solidFill>
                  <a:srgbClr val="000000"/>
                </a:solidFill>
                <a:sym typeface="Arial" panose="020B0604020202020204" pitchFamily="34" charset="0"/>
              </a:endParaRPr>
            </a:p>
          </p:txBody>
        </p:sp>
        <p:sp>
          <p:nvSpPr>
            <p:cNvPr id="84" name="任意多边形 24"/>
            <p:cNvSpPr/>
            <p:nvPr>
              <p:custDataLst>
                <p:tags r:id="rId15"/>
              </p:custDataLst>
            </p:nvPr>
          </p:nvSpPr>
          <p:spPr>
            <a:xfrm>
              <a:off x="847375" y="4631689"/>
              <a:ext cx="1513205" cy="846455"/>
            </a:xfrm>
            <a:custGeom>
              <a:avLst/>
              <a:gdLst>
                <a:gd name="connsiteX0" fmla="*/ 0 w 1362074"/>
                <a:gd name="connsiteY0" fmla="*/ 0 h 762000"/>
                <a:gd name="connsiteX1" fmla="*/ 981074 w 1362074"/>
                <a:gd name="connsiteY1" fmla="*/ 0 h 762000"/>
                <a:gd name="connsiteX2" fmla="*/ 1362074 w 1362074"/>
                <a:gd name="connsiteY2" fmla="*/ 381000 h 762000"/>
                <a:gd name="connsiteX3" fmla="*/ 981074 w 1362074"/>
                <a:gd name="connsiteY3" fmla="*/ 762000 h 762000"/>
                <a:gd name="connsiteX4" fmla="*/ 0 w 1362074"/>
                <a:gd name="connsiteY4" fmla="*/ 762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74" h="762000">
                  <a:moveTo>
                    <a:pt x="0" y="0"/>
                  </a:moveTo>
                  <a:lnTo>
                    <a:pt x="981074" y="0"/>
                  </a:lnTo>
                  <a:cubicBezTo>
                    <a:pt x="1191494" y="0"/>
                    <a:pt x="1362074" y="170580"/>
                    <a:pt x="1362074" y="381000"/>
                  </a:cubicBezTo>
                  <a:cubicBezTo>
                    <a:pt x="1362074" y="591420"/>
                    <a:pt x="1191494" y="762000"/>
                    <a:pt x="981074" y="762000"/>
                  </a:cubicBezTo>
                  <a:lnTo>
                    <a:pt x="0" y="762000"/>
                  </a:lnTo>
                  <a:close/>
                </a:path>
              </a:pathLst>
            </a:custGeom>
            <a:solidFill>
              <a:srgbClr val="1AA3AA"/>
            </a:solidFill>
            <a:ln>
              <a:noFill/>
            </a:ln>
            <a:effectLst>
              <a:outerShdw blurRad="50800" dist="25400" algn="l" rotWithShape="0">
                <a:prstClr val="black">
                  <a:alpha val="40000"/>
                </a:prst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en-US" altLang="zh-CN"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任意多边形 25"/>
            <p:cNvSpPr/>
            <p:nvPr>
              <p:custDataLst>
                <p:tags r:id="rId16"/>
              </p:custDataLst>
            </p:nvPr>
          </p:nvSpPr>
          <p:spPr>
            <a:xfrm>
              <a:off x="5280945" y="4493894"/>
              <a:ext cx="497205" cy="1121410"/>
            </a:xfrm>
            <a:custGeom>
              <a:avLst/>
              <a:gdLst>
                <a:gd name="connsiteX0" fmla="*/ 0 w 447675"/>
                <a:gd name="connsiteY0" fmla="*/ 0 h 1009650"/>
                <a:gd name="connsiteX1" fmla="*/ 336543 w 447675"/>
                <a:gd name="connsiteY1" fmla="*/ 0 h 1009650"/>
                <a:gd name="connsiteX2" fmla="*/ 447675 w 447675"/>
                <a:gd name="connsiteY2" fmla="*/ 111132 h 1009650"/>
                <a:gd name="connsiteX3" fmla="*/ 447675 w 447675"/>
                <a:gd name="connsiteY3" fmla="*/ 898518 h 1009650"/>
                <a:gd name="connsiteX4" fmla="*/ 336543 w 447675"/>
                <a:gd name="connsiteY4" fmla="*/ 1009650 h 1009650"/>
                <a:gd name="connsiteX5" fmla="*/ 0 w 447675"/>
                <a:gd name="connsiteY5" fmla="*/ 100965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5" h="1009650">
                  <a:moveTo>
                    <a:pt x="0" y="0"/>
                  </a:moveTo>
                  <a:lnTo>
                    <a:pt x="336543" y="0"/>
                  </a:lnTo>
                  <a:cubicBezTo>
                    <a:pt x="397920" y="0"/>
                    <a:pt x="447675" y="49755"/>
                    <a:pt x="447675" y="111132"/>
                  </a:cubicBezTo>
                  <a:lnTo>
                    <a:pt x="447675" y="898518"/>
                  </a:lnTo>
                  <a:cubicBezTo>
                    <a:pt x="447675" y="959895"/>
                    <a:pt x="397920" y="1009650"/>
                    <a:pt x="336543" y="1009650"/>
                  </a:cubicBezTo>
                  <a:lnTo>
                    <a:pt x="0" y="1009650"/>
                  </a:lnTo>
                  <a:close/>
                </a:path>
              </a:pathLst>
            </a:cu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sz="2800" dirty="0">
                <a:solidFill>
                  <a:sysClr val="window" lastClr="FFFFFF"/>
                </a:solidFill>
                <a:sym typeface="Arial" panose="020B0604020202020204" pitchFamily="34" charset="0"/>
              </a:endParaRPr>
            </a:p>
          </p:txBody>
        </p:sp>
        <p:sp>
          <p:nvSpPr>
            <p:cNvPr id="86" name="直角三角形 85"/>
            <p:cNvSpPr/>
            <p:nvPr>
              <p:custDataLst>
                <p:tags r:id="rId17"/>
              </p:custDataLst>
            </p:nvPr>
          </p:nvSpPr>
          <p:spPr>
            <a:xfrm rot="16200000" flipH="1" flipV="1">
              <a:off x="10734960" y="5432424"/>
              <a:ext cx="120015" cy="206375"/>
            </a:xfrm>
            <a:prstGeom prst="rtTriangle">
              <a:avLst/>
            </a:prstGeom>
            <a:solidFill>
              <a:srgbClr val="1F74AD">
                <a:lumMod val="5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p>
              <a:pPr algn="ctr"/>
              <a:endParaRPr lang="zh-CN" altLang="en-US">
                <a:solidFill>
                  <a:srgbClr val="FFFFFF"/>
                </a:solidFill>
                <a:sym typeface="Arial" panose="020B0604020202020204" pitchFamily="34" charset="0"/>
              </a:endParaRPr>
            </a:p>
          </p:txBody>
        </p:sp>
        <p:sp>
          <p:nvSpPr>
            <p:cNvPr id="87" name="直角三角形 86"/>
            <p:cNvSpPr/>
            <p:nvPr>
              <p:custDataLst>
                <p:tags r:id="rId18"/>
              </p:custDataLst>
            </p:nvPr>
          </p:nvSpPr>
          <p:spPr>
            <a:xfrm rot="5400000" flipH="1">
              <a:off x="10735595" y="4471669"/>
              <a:ext cx="118745" cy="206375"/>
            </a:xfrm>
            <a:prstGeom prst="rtTriangle">
              <a:avLst/>
            </a:prstGeom>
            <a:solidFill>
              <a:srgbClr val="1F74AD">
                <a:lumMod val="5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p>
              <a:pPr algn="ctr"/>
              <a:endParaRPr lang="zh-CN" altLang="en-US">
                <a:solidFill>
                  <a:srgbClr val="FFFFFF"/>
                </a:solidFill>
                <a:sym typeface="Arial" panose="020B0604020202020204" pitchFamily="34" charset="0"/>
              </a:endParaRPr>
            </a:p>
          </p:txBody>
        </p:sp>
        <p:sp>
          <p:nvSpPr>
            <p:cNvPr id="88" name="任意多边形 29"/>
            <p:cNvSpPr/>
            <p:nvPr>
              <p:custDataLst>
                <p:tags r:id="rId19"/>
              </p:custDataLst>
            </p:nvPr>
          </p:nvSpPr>
          <p:spPr>
            <a:xfrm flipH="1">
              <a:off x="6464585" y="4493894"/>
              <a:ext cx="4328160" cy="1121410"/>
            </a:xfrm>
            <a:custGeom>
              <a:avLst/>
              <a:gdLst>
                <a:gd name="connsiteX0" fmla="*/ 111132 w 3895725"/>
                <a:gd name="connsiteY0" fmla="*/ 0 h 1009650"/>
                <a:gd name="connsiteX1" fmla="*/ 3895725 w 3895725"/>
                <a:gd name="connsiteY1" fmla="*/ 0 h 1009650"/>
                <a:gd name="connsiteX2" fmla="*/ 3895725 w 3895725"/>
                <a:gd name="connsiteY2" fmla="*/ 1009650 h 1009650"/>
                <a:gd name="connsiteX3" fmla="*/ 111132 w 3895725"/>
                <a:gd name="connsiteY3" fmla="*/ 1009650 h 1009650"/>
                <a:gd name="connsiteX4" fmla="*/ 0 w 3895725"/>
                <a:gd name="connsiteY4" fmla="*/ 898518 h 1009650"/>
                <a:gd name="connsiteX5" fmla="*/ 0 w 3895725"/>
                <a:gd name="connsiteY5" fmla="*/ 111132 h 1009650"/>
                <a:gd name="connsiteX6" fmla="*/ 111132 w 3895725"/>
                <a:gd name="connsiteY6" fmla="*/ 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5725" h="1009650">
                  <a:moveTo>
                    <a:pt x="111132" y="0"/>
                  </a:moveTo>
                  <a:lnTo>
                    <a:pt x="3895725" y="0"/>
                  </a:lnTo>
                  <a:lnTo>
                    <a:pt x="3895725" y="1009650"/>
                  </a:lnTo>
                  <a:lnTo>
                    <a:pt x="111132" y="1009650"/>
                  </a:lnTo>
                  <a:cubicBezTo>
                    <a:pt x="49755" y="1009650"/>
                    <a:pt x="0" y="959895"/>
                    <a:pt x="0" y="898518"/>
                  </a:cubicBezTo>
                  <a:lnTo>
                    <a:pt x="0" y="111132"/>
                  </a:lnTo>
                  <a:cubicBezTo>
                    <a:pt x="0" y="49755"/>
                    <a:pt x="49755" y="0"/>
                    <a:pt x="111132" y="0"/>
                  </a:cubicBezTo>
                  <a:close/>
                </a:path>
              </a:pathLst>
            </a:custGeom>
            <a:solidFill>
              <a:sysClr val="window" lastClr="FFFFFF">
                <a:lumMod val="9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108000" tIns="45720" rIns="1224000" bIns="45720" numCol="1" spcCol="0" rtlCol="0" fromWordArt="0" anchor="ctr" anchorCtr="0" forceAA="0" compatLnSpc="1">
              <a:noAutofit/>
            </a:bodyPr>
            <a:p>
              <a:pPr algn="just"/>
              <a:endParaRPr lang="zh-CN" altLang="en-US" dirty="0">
                <a:solidFill>
                  <a:srgbClr val="000000"/>
                </a:solidFill>
                <a:sym typeface="Arial" panose="020B0604020202020204" pitchFamily="34" charset="0"/>
              </a:endParaRPr>
            </a:p>
          </p:txBody>
        </p:sp>
        <p:sp>
          <p:nvSpPr>
            <p:cNvPr id="89" name="任意多边形 30"/>
            <p:cNvSpPr/>
            <p:nvPr>
              <p:custDataLst>
                <p:tags r:id="rId20"/>
              </p:custDataLst>
            </p:nvPr>
          </p:nvSpPr>
          <p:spPr>
            <a:xfrm flipH="1">
              <a:off x="9384950" y="4631689"/>
              <a:ext cx="1513205" cy="846455"/>
            </a:xfrm>
            <a:custGeom>
              <a:avLst/>
              <a:gdLst>
                <a:gd name="connsiteX0" fmla="*/ 0 w 1362074"/>
                <a:gd name="connsiteY0" fmla="*/ 0 h 762000"/>
                <a:gd name="connsiteX1" fmla="*/ 981074 w 1362074"/>
                <a:gd name="connsiteY1" fmla="*/ 0 h 762000"/>
                <a:gd name="connsiteX2" fmla="*/ 1362074 w 1362074"/>
                <a:gd name="connsiteY2" fmla="*/ 381000 h 762000"/>
                <a:gd name="connsiteX3" fmla="*/ 981074 w 1362074"/>
                <a:gd name="connsiteY3" fmla="*/ 762000 h 762000"/>
                <a:gd name="connsiteX4" fmla="*/ 0 w 1362074"/>
                <a:gd name="connsiteY4" fmla="*/ 762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74" h="762000">
                  <a:moveTo>
                    <a:pt x="0" y="0"/>
                  </a:moveTo>
                  <a:lnTo>
                    <a:pt x="981074" y="0"/>
                  </a:lnTo>
                  <a:cubicBezTo>
                    <a:pt x="1191494" y="0"/>
                    <a:pt x="1362074" y="170580"/>
                    <a:pt x="1362074" y="381000"/>
                  </a:cubicBezTo>
                  <a:cubicBezTo>
                    <a:pt x="1362074" y="591420"/>
                    <a:pt x="1191494" y="762000"/>
                    <a:pt x="981074" y="762000"/>
                  </a:cubicBezTo>
                  <a:lnTo>
                    <a:pt x="0" y="762000"/>
                  </a:lnTo>
                  <a:close/>
                </a:path>
              </a:pathLst>
            </a:custGeom>
            <a:solidFill>
              <a:srgbClr val="69A35B"/>
            </a:solidFill>
            <a:ln>
              <a:noFill/>
            </a:ln>
            <a:effectLst>
              <a:outerShdw blurRad="50800" dist="25400" algn="l" rotWithShape="0">
                <a:prstClr val="black">
                  <a:alpha val="40000"/>
                </a:prst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en-US" altLang="zh-CN"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任意多边形 31"/>
            <p:cNvSpPr/>
            <p:nvPr>
              <p:custDataLst>
                <p:tags r:id="rId21"/>
              </p:custDataLst>
            </p:nvPr>
          </p:nvSpPr>
          <p:spPr>
            <a:xfrm flipH="1">
              <a:off x="5967380" y="4493894"/>
              <a:ext cx="497205" cy="1121410"/>
            </a:xfrm>
            <a:custGeom>
              <a:avLst/>
              <a:gdLst>
                <a:gd name="connsiteX0" fmla="*/ 0 w 447675"/>
                <a:gd name="connsiteY0" fmla="*/ 0 h 1009650"/>
                <a:gd name="connsiteX1" fmla="*/ 336543 w 447675"/>
                <a:gd name="connsiteY1" fmla="*/ 0 h 1009650"/>
                <a:gd name="connsiteX2" fmla="*/ 447675 w 447675"/>
                <a:gd name="connsiteY2" fmla="*/ 111132 h 1009650"/>
                <a:gd name="connsiteX3" fmla="*/ 447675 w 447675"/>
                <a:gd name="connsiteY3" fmla="*/ 898518 h 1009650"/>
                <a:gd name="connsiteX4" fmla="*/ 336543 w 447675"/>
                <a:gd name="connsiteY4" fmla="*/ 1009650 h 1009650"/>
                <a:gd name="connsiteX5" fmla="*/ 0 w 447675"/>
                <a:gd name="connsiteY5" fmla="*/ 100965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5" h="1009650">
                  <a:moveTo>
                    <a:pt x="0" y="0"/>
                  </a:moveTo>
                  <a:lnTo>
                    <a:pt x="336543" y="0"/>
                  </a:lnTo>
                  <a:cubicBezTo>
                    <a:pt x="397920" y="0"/>
                    <a:pt x="447675" y="49755"/>
                    <a:pt x="447675" y="111132"/>
                  </a:cubicBezTo>
                  <a:lnTo>
                    <a:pt x="447675" y="898518"/>
                  </a:lnTo>
                  <a:cubicBezTo>
                    <a:pt x="447675" y="959895"/>
                    <a:pt x="397920" y="1009650"/>
                    <a:pt x="336543" y="1009650"/>
                  </a:cubicBezTo>
                  <a:lnTo>
                    <a:pt x="0" y="1009650"/>
                  </a:lnTo>
                  <a:close/>
                </a:path>
              </a:pathLst>
            </a:custGeom>
            <a:solidFill>
              <a:srgbClr val="69A35B"/>
            </a:solidFill>
            <a:ln>
              <a:noFill/>
            </a:ln>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sz="2800" dirty="0">
                <a:solidFill>
                  <a:sysClr val="window" lastClr="FFFFFF"/>
                </a:solidFill>
                <a:sym typeface="Arial" panose="020B0604020202020204" pitchFamily="34" charset="0"/>
              </a:endParaRPr>
            </a:p>
          </p:txBody>
        </p:sp>
        <p:sp>
          <p:nvSpPr>
            <p:cNvPr id="91" name="矩形 90"/>
            <p:cNvSpPr/>
            <p:nvPr>
              <p:custDataLst>
                <p:tags r:id="rId22"/>
              </p:custDataLst>
            </p:nvPr>
          </p:nvSpPr>
          <p:spPr>
            <a:xfrm>
              <a:off x="2425350" y="4628514"/>
              <a:ext cx="2855595" cy="846455"/>
            </a:xfrm>
            <a:prstGeom prst="rect">
              <a:avLst/>
            </a:prstGeom>
          </p:spPr>
          <p:txBody>
            <a:bodyPr wrap="square" anchor="ctr">
              <a:normAutofit/>
            </a:bodyPr>
            <a:p>
              <a:pPr algn="ctr">
                <a:lnSpc>
                  <a:spcPct val="120000"/>
                </a:lnSpc>
              </a:pPr>
              <a:r>
                <a:rPr lang="zh-CN" altLang="en-US" sz="2000" b="1" spc="150" dirty="0">
                  <a:latin typeface="Arial" panose="020B0604020202020204" pitchFamily="34" charset="0"/>
                  <a:ea typeface="微软雅黑" panose="020B0503020204020204" pitchFamily="34" charset="-122"/>
                  <a:sym typeface="Arial" panose="020B0604020202020204" pitchFamily="34" charset="0"/>
                </a:rPr>
                <a:t>接近性</a:t>
              </a:r>
              <a:endParaRPr lang="zh-CN" altLang="en-US" sz="2000" b="1" spc="150" dirty="0">
                <a:latin typeface="Arial" panose="020B0604020202020204" pitchFamily="34" charset="0"/>
                <a:ea typeface="微软雅黑" panose="020B0503020204020204" pitchFamily="34" charset="-122"/>
                <a:sym typeface="Arial" panose="020B0604020202020204" pitchFamily="34" charset="0"/>
              </a:endParaRPr>
            </a:p>
          </p:txBody>
        </p:sp>
        <p:sp>
          <p:nvSpPr>
            <p:cNvPr id="92" name="矩形 91"/>
            <p:cNvSpPr/>
            <p:nvPr>
              <p:custDataLst>
                <p:tags r:id="rId23"/>
              </p:custDataLst>
            </p:nvPr>
          </p:nvSpPr>
          <p:spPr>
            <a:xfrm>
              <a:off x="2425351" y="2915919"/>
              <a:ext cx="2682678" cy="846455"/>
            </a:xfrm>
            <a:prstGeom prst="rect">
              <a:avLst/>
            </a:prstGeom>
          </p:spPr>
          <p:txBody>
            <a:bodyPr wrap="square" anchor="ctr">
              <a:normAutofit/>
            </a:bodyPr>
            <a:p>
              <a:pPr algn="ctr">
                <a:lnSpc>
                  <a:spcPct val="120000"/>
                </a:lnSpc>
              </a:pPr>
              <a:r>
                <a:rPr lang="zh-CN" altLang="en-US" sz="2000" b="1" spc="150" dirty="0">
                  <a:latin typeface="Arial" panose="020B0604020202020204" pitchFamily="34" charset="0"/>
                  <a:ea typeface="微软雅黑" panose="020B0503020204020204" pitchFamily="34" charset="-122"/>
                  <a:sym typeface="Arial" panose="020B0604020202020204" pitchFamily="34" charset="0"/>
                </a:rPr>
                <a:t>重要性</a:t>
              </a:r>
              <a:endParaRPr lang="zh-CN" altLang="en-US" sz="2000" b="1" spc="150" dirty="0">
                <a:latin typeface="Arial" panose="020B0604020202020204" pitchFamily="34" charset="0"/>
                <a:ea typeface="微软雅黑" panose="020B0503020204020204" pitchFamily="34" charset="-122"/>
                <a:sym typeface="Arial" panose="020B0604020202020204" pitchFamily="34" charset="0"/>
              </a:endParaRPr>
            </a:p>
          </p:txBody>
        </p:sp>
        <p:sp>
          <p:nvSpPr>
            <p:cNvPr id="93" name="矩形 92"/>
            <p:cNvSpPr/>
            <p:nvPr>
              <p:custDataLst>
                <p:tags r:id="rId24"/>
              </p:custDataLst>
            </p:nvPr>
          </p:nvSpPr>
          <p:spPr>
            <a:xfrm>
              <a:off x="6464585" y="4628514"/>
              <a:ext cx="2969260" cy="846455"/>
            </a:xfrm>
            <a:prstGeom prst="rect">
              <a:avLst/>
            </a:prstGeom>
          </p:spPr>
          <p:txBody>
            <a:bodyPr wrap="square" anchor="ctr">
              <a:normAutofit/>
            </a:bodyPr>
            <a:p>
              <a:pPr algn="ctr">
                <a:lnSpc>
                  <a:spcPct val="120000"/>
                </a:lnSpc>
              </a:pPr>
              <a:r>
                <a:rPr lang="zh-CN" altLang="en-US" sz="2000" b="1" spc="150" dirty="0">
                  <a:latin typeface="Arial" panose="020B0604020202020204" pitchFamily="34" charset="0"/>
                  <a:ea typeface="微软雅黑" panose="020B0503020204020204" pitchFamily="34" charset="-122"/>
                  <a:sym typeface="Arial" panose="020B0604020202020204" pitchFamily="34" charset="0"/>
                </a:rPr>
                <a:t>趣味性</a:t>
              </a:r>
              <a:endParaRPr lang="zh-CN" altLang="en-US" sz="2000" b="1" spc="150" dirty="0">
                <a:latin typeface="Arial" panose="020B0604020202020204" pitchFamily="34" charset="0"/>
                <a:ea typeface="微软雅黑" panose="020B0503020204020204" pitchFamily="34" charset="-122"/>
                <a:sym typeface="Arial" panose="020B0604020202020204" pitchFamily="34" charset="0"/>
              </a:endParaRPr>
            </a:p>
          </p:txBody>
        </p:sp>
        <p:sp>
          <p:nvSpPr>
            <p:cNvPr id="94" name="矩形 93"/>
            <p:cNvSpPr/>
            <p:nvPr>
              <p:custDataLst>
                <p:tags r:id="rId25"/>
              </p:custDataLst>
            </p:nvPr>
          </p:nvSpPr>
          <p:spPr>
            <a:xfrm>
              <a:off x="6464585" y="2915919"/>
              <a:ext cx="2969260" cy="846455"/>
            </a:xfrm>
            <a:prstGeom prst="rect">
              <a:avLst/>
            </a:prstGeom>
          </p:spPr>
          <p:txBody>
            <a:bodyPr wrap="square" anchor="ctr">
              <a:normAutofit/>
            </a:bodyPr>
            <a:p>
              <a:pPr algn="ctr">
                <a:lnSpc>
                  <a:spcPct val="120000"/>
                </a:lnSpc>
              </a:pPr>
              <a:r>
                <a:rPr lang="zh-CN" altLang="en-US" sz="2000" b="1" spc="150" dirty="0">
                  <a:latin typeface="Arial" panose="020B0604020202020204" pitchFamily="34" charset="0"/>
                  <a:ea typeface="微软雅黑" panose="020B0503020204020204" pitchFamily="34" charset="-122"/>
                  <a:sym typeface="Arial" panose="020B0604020202020204" pitchFamily="34" charset="0"/>
                </a:rPr>
                <a:t>显著性</a:t>
              </a:r>
              <a:endParaRPr lang="zh-CN" altLang="en-US" sz="2000" b="1" spc="150" dirty="0">
                <a:latin typeface="Arial" panose="020B0604020202020204" pitchFamily="34" charset="0"/>
                <a:ea typeface="微软雅黑" panose="020B0503020204020204" pitchFamily="34" charset="-122"/>
                <a:sym typeface="Arial" panose="020B0604020202020204" pitchFamily="34" charset="0"/>
              </a:endParaRPr>
            </a:p>
          </p:txBody>
        </p:sp>
        <p:sp>
          <p:nvSpPr>
            <p:cNvPr id="95" name="文本框 2320"/>
            <p:cNvSpPr txBox="1"/>
            <p:nvPr>
              <p:custDataLst>
                <p:tags r:id="rId26"/>
              </p:custDataLst>
            </p:nvPr>
          </p:nvSpPr>
          <p:spPr>
            <a:xfrm>
              <a:off x="5367940" y="3077209"/>
              <a:ext cx="322580" cy="518795"/>
            </a:xfrm>
            <a:prstGeom prst="rect">
              <a:avLst/>
            </a:prstGeom>
            <a:noFill/>
          </p:spPr>
          <p:txBody>
            <a:bodyPr wrap="square" rtlCol="0">
              <a:normAutofit fontScale="52500"/>
            </a:bodyPr>
            <a:p>
              <a:pPr>
                <a:lnSpc>
                  <a:spcPct val="120000"/>
                </a:lnSpc>
              </a:pPr>
              <a:r>
                <a:rPr lang="en-US" altLang="zh-CN" sz="2000" spc="300" dirty="0">
                  <a:solidFill>
                    <a:sysClr val="window" lastClr="FFFFFF"/>
                  </a:solidFill>
                  <a:latin typeface="Arial" panose="020B0604020202020204" pitchFamily="34" charset="0"/>
                  <a:ea typeface="微软雅黑" panose="020B0503020204020204" pitchFamily="34" charset="-122"/>
                </a:rPr>
                <a:t>A</a:t>
              </a:r>
              <a:endParaRPr lang="zh-CN" altLang="en-US" sz="2000" spc="300" dirty="0">
                <a:solidFill>
                  <a:sysClr val="window" lastClr="FFFFFF"/>
                </a:solidFill>
                <a:latin typeface="Arial" panose="020B0604020202020204" pitchFamily="34" charset="0"/>
                <a:ea typeface="微软雅黑" panose="020B0503020204020204" pitchFamily="34" charset="-122"/>
              </a:endParaRPr>
            </a:p>
          </p:txBody>
        </p:sp>
        <p:sp>
          <p:nvSpPr>
            <p:cNvPr id="96" name="文本框 2321"/>
            <p:cNvSpPr txBox="1"/>
            <p:nvPr>
              <p:custDataLst>
                <p:tags r:id="rId27"/>
              </p:custDataLst>
            </p:nvPr>
          </p:nvSpPr>
          <p:spPr>
            <a:xfrm>
              <a:off x="6055010" y="3077209"/>
              <a:ext cx="322580" cy="518795"/>
            </a:xfrm>
            <a:prstGeom prst="rect">
              <a:avLst/>
            </a:prstGeom>
            <a:noFill/>
          </p:spPr>
          <p:txBody>
            <a:bodyPr wrap="square" rtlCol="0">
              <a:normAutofit fontScale="52500"/>
            </a:bodyPr>
            <a:p>
              <a:pPr>
                <a:lnSpc>
                  <a:spcPct val="120000"/>
                </a:lnSpc>
              </a:pPr>
              <a:r>
                <a:rPr lang="en-US" altLang="zh-CN" sz="2000" spc="300" dirty="0">
                  <a:solidFill>
                    <a:sysClr val="window" lastClr="FFFFFF"/>
                  </a:solidFill>
                  <a:latin typeface="Arial" panose="020B0604020202020204" pitchFamily="34" charset="0"/>
                  <a:ea typeface="微软雅黑" panose="020B0503020204020204" pitchFamily="34" charset="-122"/>
                </a:rPr>
                <a:t>B</a:t>
              </a:r>
              <a:endParaRPr lang="zh-CN" altLang="en-US" sz="2000" spc="300" dirty="0">
                <a:solidFill>
                  <a:sysClr val="window" lastClr="FFFFFF"/>
                </a:solidFill>
                <a:latin typeface="Arial" panose="020B0604020202020204" pitchFamily="34" charset="0"/>
                <a:ea typeface="微软雅黑" panose="020B0503020204020204" pitchFamily="34" charset="-122"/>
              </a:endParaRPr>
            </a:p>
          </p:txBody>
        </p:sp>
        <p:sp>
          <p:nvSpPr>
            <p:cNvPr id="97" name="文本框 2322"/>
            <p:cNvSpPr txBox="1"/>
            <p:nvPr>
              <p:custDataLst>
                <p:tags r:id="rId28"/>
              </p:custDataLst>
            </p:nvPr>
          </p:nvSpPr>
          <p:spPr>
            <a:xfrm>
              <a:off x="5367940" y="4795519"/>
              <a:ext cx="322580" cy="518795"/>
            </a:xfrm>
            <a:prstGeom prst="rect">
              <a:avLst/>
            </a:prstGeom>
            <a:noFill/>
          </p:spPr>
          <p:txBody>
            <a:bodyPr wrap="square" rtlCol="0">
              <a:normAutofit fontScale="52500"/>
            </a:bodyPr>
            <a:p>
              <a:pPr>
                <a:lnSpc>
                  <a:spcPct val="120000"/>
                </a:lnSpc>
              </a:pPr>
              <a:r>
                <a:rPr lang="en-US" altLang="zh-CN" sz="2000" spc="300" dirty="0">
                  <a:solidFill>
                    <a:sysClr val="window" lastClr="FFFFFF"/>
                  </a:solidFill>
                  <a:latin typeface="Arial" panose="020B0604020202020204" pitchFamily="34" charset="0"/>
                  <a:ea typeface="微软雅黑" panose="020B0503020204020204" pitchFamily="34" charset="-122"/>
                </a:rPr>
                <a:t>C</a:t>
              </a:r>
              <a:endParaRPr lang="zh-CN" altLang="en-US" sz="2000" spc="300" dirty="0">
                <a:solidFill>
                  <a:sysClr val="window" lastClr="FFFFFF"/>
                </a:solidFill>
                <a:latin typeface="Arial" panose="020B0604020202020204" pitchFamily="34" charset="0"/>
                <a:ea typeface="微软雅黑" panose="020B0503020204020204" pitchFamily="34" charset="-122"/>
              </a:endParaRPr>
            </a:p>
          </p:txBody>
        </p:sp>
        <p:sp>
          <p:nvSpPr>
            <p:cNvPr id="98" name="文本框 2323"/>
            <p:cNvSpPr txBox="1"/>
            <p:nvPr>
              <p:custDataLst>
                <p:tags r:id="rId29"/>
              </p:custDataLst>
            </p:nvPr>
          </p:nvSpPr>
          <p:spPr>
            <a:xfrm>
              <a:off x="6055010" y="4795519"/>
              <a:ext cx="322580" cy="518795"/>
            </a:xfrm>
            <a:prstGeom prst="rect">
              <a:avLst/>
            </a:prstGeom>
            <a:noFill/>
          </p:spPr>
          <p:txBody>
            <a:bodyPr wrap="square" rtlCol="0">
              <a:normAutofit fontScale="52500"/>
            </a:bodyPr>
            <a:p>
              <a:pPr>
                <a:lnSpc>
                  <a:spcPct val="120000"/>
                </a:lnSpc>
              </a:pPr>
              <a:r>
                <a:rPr lang="en-US" altLang="zh-CN" sz="2000" spc="300" dirty="0">
                  <a:solidFill>
                    <a:sysClr val="window" lastClr="FFFFFF"/>
                  </a:solidFill>
                  <a:latin typeface="Arial" panose="020B0604020202020204" pitchFamily="34" charset="0"/>
                  <a:ea typeface="微软雅黑" panose="020B0503020204020204" pitchFamily="34" charset="-122"/>
                </a:rPr>
                <a:t>D</a:t>
              </a:r>
              <a:endParaRPr lang="zh-CN" altLang="en-US" sz="2000" spc="300" dirty="0">
                <a:solidFill>
                  <a:sysClr val="window" lastClr="FFFFFF"/>
                </a:solidFill>
                <a:latin typeface="Arial" panose="020B0604020202020204" pitchFamily="34" charset="0"/>
                <a:ea typeface="微软雅黑" panose="020B0503020204020204" pitchFamily="34" charset="-122"/>
              </a:endParaRPr>
            </a:p>
          </p:txBody>
        </p:sp>
      </p:grpSp>
    </p:spTree>
  </p:cSld>
  <p:clrMapOvr>
    <a:masterClrMapping/>
  </p:clrMapOvr>
  <p:transition>
    <p:wipe/>
  </p:transition>
</p:sld>
</file>

<file path=ppt/tags/tag1.xml><?xml version="1.0" encoding="utf-8"?>
<p:tagLst xmlns:p="http://schemas.openxmlformats.org/presentationml/2006/main">
  <p:tag name="KSO_WM_DIAGRAM_VIRTUALLY_FRAME" val="{&quot;height&quot;:294.9992913385827,&quot;left&quot;:139.5,&quot;top&quot;:160.30070866141733,&quot;width&quot;:718.7}"/>
</p:tagLst>
</file>

<file path=ppt/tags/tag10.xml><?xml version="1.0" encoding="utf-8"?>
<p:tagLst xmlns:p="http://schemas.openxmlformats.org/presentationml/2006/main">
  <p:tag name="KSO_WM_DIAGRAM_VIRTUALLY_FRAME" val="{&quot;height&quot;:294.9992913385827,&quot;left&quot;:139.5,&quot;top&quot;:160.30070866141733,&quot;width&quot;:718.7}"/>
</p:tagLst>
</file>

<file path=ppt/tags/tag100.xml><?xml version="1.0" encoding="utf-8"?>
<p:tagLst xmlns:p="http://schemas.openxmlformats.org/presentationml/2006/main">
  <p:tag name="KSO_WM_DIAGRAM_VIRTUALLY_FRAME" val="{&quot;height&quot;:294.9992913385827,&quot;left&quot;:139.5,&quot;top&quot;:160.30070866141733,&quot;width&quot;:718.7}"/>
</p:tagLst>
</file>

<file path=ppt/tags/tag101.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102.xml><?xml version="1.0" encoding="utf-8"?>
<p:tagLst xmlns:p="http://schemas.openxmlformats.org/presentationml/2006/main">
  <p:tag name="KSO_WM_DIAGRAM_VIRTUALLY_FRAME" val="{&quot;height&quot;:294.9992913385827,&quot;left&quot;:139.5,&quot;top&quot;:160.30070866141733,&quot;width&quot;:718.7}"/>
</p:tagLst>
</file>

<file path=ppt/tags/tag103.xml><?xml version="1.0" encoding="utf-8"?>
<p:tagLst xmlns:p="http://schemas.openxmlformats.org/presentationml/2006/main">
  <p:tag name="KSO_WM_DIAGRAM_VIRTUALLY_FRAME" val="{&quot;height&quot;:294.9992913385827,&quot;left&quot;:139.5,&quot;top&quot;:160.30070866141733,&quot;width&quot;:718.7}"/>
</p:tagLst>
</file>

<file path=ppt/tags/tag104.xml><?xml version="1.0" encoding="utf-8"?>
<p:tagLst xmlns:p="http://schemas.openxmlformats.org/presentationml/2006/main">
  <p:tag name="KSO_WM_DIAGRAM_VIRTUALLY_FRAME" val="{&quot;height&quot;:294.9992913385827,&quot;left&quot;:139.5,&quot;top&quot;:160.30070866141733,&quot;width&quot;:718.7}"/>
</p:tagLst>
</file>

<file path=ppt/tags/tag105.xml><?xml version="1.0" encoding="utf-8"?>
<p:tagLst xmlns:p="http://schemas.openxmlformats.org/presentationml/2006/main">
  <p:tag name="KSO_WM_DIAGRAM_VIRTUALLY_FRAME" val="{&quot;height&quot;:294.9992913385827,&quot;left&quot;:139.5,&quot;top&quot;:160.30070866141733,&quot;width&quot;:718.7}"/>
</p:tagLst>
</file>

<file path=ppt/tags/tag106.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107.xml><?xml version="1.0" encoding="utf-8"?>
<p:tagLst xmlns:p="http://schemas.openxmlformats.org/presentationml/2006/main">
  <p:tag name="KSO_WM_DIAGRAM_VIRTUALLY_FRAME" val="{&quot;height&quot;:294.9992913385827,&quot;left&quot;:139.5,&quot;top&quot;:160.30070866141733,&quot;width&quot;:718.7}"/>
</p:tagLst>
</file>

<file path=ppt/tags/tag108.xml><?xml version="1.0" encoding="utf-8"?>
<p:tagLst xmlns:p="http://schemas.openxmlformats.org/presentationml/2006/main">
  <p:tag name="KSO_WM_DIAGRAM_VIRTUALLY_FRAME" val="{&quot;height&quot;:294.9992913385827,&quot;left&quot;:139.5,&quot;top&quot;:160.30070866141733,&quot;width&quot;:718.7}"/>
</p:tagLst>
</file>

<file path=ppt/tags/tag109.xml><?xml version="1.0" encoding="utf-8"?>
<p:tagLst xmlns:p="http://schemas.openxmlformats.org/presentationml/2006/main">
  <p:tag name="KSO_WM_DIAGRAM_VIRTUALLY_FRAME" val="{&quot;height&quot;:294.9992913385827,&quot;left&quot;:139.5,&quot;top&quot;:160.30070866141733,&quot;width&quot;:718.7}"/>
</p:tagLst>
</file>

<file path=ppt/tags/tag11.xml><?xml version="1.0" encoding="utf-8"?>
<p:tagLst xmlns:p="http://schemas.openxmlformats.org/presentationml/2006/main">
  <p:tag name="KSO_WM_DIAGRAM_VIRTUALLY_FRAME" val="{&quot;height&quot;:294.9992913385827,&quot;left&quot;:139.5,&quot;top&quot;:160.30070866141733,&quot;width&quot;:718.7}"/>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DIAGRAM_VIRTUALLY_FRAME" val="{&quot;height&quot;:200.34645669291336,&quot;left&quot;:124.0115748031496,&quot;top&quot;:282.54291338582675,&quot;width&quot;:705.4017322834645}"/>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160097_5*l_h_i*1_1_2"/>
  <p:tag name="KSO_WM_TEMPLATE_CATEGORY" val="diagram"/>
  <p:tag name="KSO_WM_TEMPLATE_INDEX" val="160097"/>
  <p:tag name="KSO_WM_UNIT_LAYERLEVEL" val="1_1_1"/>
  <p:tag name="KSO_WM_TAG_VERSION" val="1.0"/>
  <p:tag name="KSO_WM_UNIT_FILL_FORE_SCHEMECOLOR_INDEX" val="5"/>
  <p:tag name="KSO_WM_UNIT_FILL_TYPE" val="1"/>
  <p:tag name="KSO_WM_DIAGRAM_VIRTUALLY_FRAME" val="{&quot;height&quot;:200.34645669291336,&quot;left&quot;:124.0115748031496,&quot;top&quot;:282.54291338582675,&quot;width&quot;:705.4017322834645}"/>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160097_5*l_h_i*1_1_3"/>
  <p:tag name="KSO_WM_TEMPLATE_CATEGORY" val="diagram"/>
  <p:tag name="KSO_WM_TEMPLATE_INDEX" val="160097"/>
  <p:tag name="KSO_WM_UNIT_LAYERLEVEL" val="1_1_1"/>
  <p:tag name="KSO_WM_TAG_VERSION" val="1.0"/>
  <p:tag name="KSO_WM_UNIT_FILL_FORE_SCHEMECOLOR_INDEX" val="5"/>
  <p:tag name="KSO_WM_UNIT_FILL_TYPE" val="1"/>
  <p:tag name="KSO_WM_DIAGRAM_VIRTUALLY_FRAME" val="{&quot;height&quot;:200.34645669291336,&quot;left&quot;:124.0115748031496,&quot;top&quot;:282.54291338582675,&quot;width&quot;:705.4017322834645}"/>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160097_5*l_h_i*1_1_1"/>
  <p:tag name="KSO_WM_TEMPLATE_CATEGORY" val="diagram"/>
  <p:tag name="KSO_WM_TEMPLATE_INDEX" val="160097"/>
  <p:tag name="KSO_WM_UNIT_LAYERLEVEL" val="1_1_1"/>
  <p:tag name="KSO_WM_TAG_VERSION" val="1.0"/>
  <p:tag name="KSO_WM_UNIT_FILL_FORE_SCHEMECOLOR_INDEX" val="14"/>
  <p:tag name="KSO_WM_UNIT_FILL_TYPE" val="1"/>
  <p:tag name="KSO_WM_UNIT_TEXT_FILL_FORE_SCHEMECOLOR_INDEX" val="13"/>
  <p:tag name="KSO_WM_UNIT_TEXT_FILL_TYPE" val="1"/>
  <p:tag name="KSO_WM_DIAGRAM_VIRTUALLY_FRAME" val="{&quot;height&quot;:200.34645669291336,&quot;left&quot;:124.0115748031496,&quot;top&quot;:282.54291338582675,&quot;width&quot;:705.4017322834645}"/>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160097_5*l_h_i*1_1_4"/>
  <p:tag name="KSO_WM_TEMPLATE_CATEGORY" val="diagram"/>
  <p:tag name="KSO_WM_TEMPLATE_INDEX" val="160097"/>
  <p:tag name="KSO_WM_UNIT_LAYERLEVEL" val="1_1_1"/>
  <p:tag name="KSO_WM_TAG_VERSION" val="1.0"/>
  <p:tag name="KSO_WM_UNIT_FILL_FORE_SCHEMECOLOR_INDEX" val="5"/>
  <p:tag name="KSO_WM_UNIT_FILL_TYPE" val="1"/>
  <p:tag name="KSO_WM_UNIT_TEXT_FILL_FORE_SCHEMECOLOR_INDEX" val="14"/>
  <p:tag name="KSO_WM_UNIT_TEXT_FILL_TYPE" val="1"/>
  <p:tag name="KSO_WM_DIAGRAM_VIRTUALLY_FRAME" val="{&quot;height&quot;:200.34645669291336,&quot;left&quot;:124.0115748031496,&quot;top&quot;:282.54291338582675,&quot;width&quot;:705.4017322834645}"/>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160097_5*l_h_i*1_1_5"/>
  <p:tag name="KSO_WM_TEMPLATE_CATEGORY" val="diagram"/>
  <p:tag name="KSO_WM_TEMPLATE_INDEX" val="160097"/>
  <p:tag name="KSO_WM_UNIT_LAYERLEVEL" val="1_1_1"/>
  <p:tag name="KSO_WM_TAG_VERSION" val="1.0"/>
  <p:tag name="KSO_WM_UNIT_FILL_FORE_SCHEMECOLOR_INDEX" val="5"/>
  <p:tag name="KSO_WM_UNIT_FILL_TYPE" val="1"/>
  <p:tag name="KSO_WM_UNIT_TEXT_FILL_FORE_SCHEMECOLOR_INDEX" val="14"/>
  <p:tag name="KSO_WM_UNIT_TEXT_FILL_TYPE" val="1"/>
  <p:tag name="KSO_WM_DIAGRAM_VIRTUALLY_FRAME" val="{&quot;height&quot;:200.34645669291336,&quot;left&quot;:124.0115748031496,&quot;top&quot;:282.54291338582675,&quot;width&quot;:705.4017322834645}"/>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097_5*l_h_i*1_2_2"/>
  <p:tag name="KSO_WM_TEMPLATE_CATEGORY" val="diagram"/>
  <p:tag name="KSO_WM_TEMPLATE_INDEX" val="160097"/>
  <p:tag name="KSO_WM_UNIT_LAYERLEVEL" val="1_1_1"/>
  <p:tag name="KSO_WM_TAG_VERSION" val="1.0"/>
  <p:tag name="KSO_WM_UNIT_FILL_FORE_SCHEMECOLOR_INDEX" val="5"/>
  <p:tag name="KSO_WM_UNIT_FILL_TYPE" val="1"/>
  <p:tag name="KSO_WM_DIAGRAM_VIRTUALLY_FRAME" val="{&quot;height&quot;:200.34645669291336,&quot;left&quot;:124.0115748031496,&quot;top&quot;:282.54291338582675,&quot;width&quot;:705.4017322834645}"/>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160097_5*l_h_i*1_2_3"/>
  <p:tag name="KSO_WM_TEMPLATE_CATEGORY" val="diagram"/>
  <p:tag name="KSO_WM_TEMPLATE_INDEX" val="160097"/>
  <p:tag name="KSO_WM_UNIT_LAYERLEVEL" val="1_1_1"/>
  <p:tag name="KSO_WM_TAG_VERSION" val="1.0"/>
  <p:tag name="KSO_WM_UNIT_FILL_FORE_SCHEMECOLOR_INDEX" val="5"/>
  <p:tag name="KSO_WM_UNIT_FILL_TYPE" val="1"/>
  <p:tag name="KSO_WM_DIAGRAM_VIRTUALLY_FRAME" val="{&quot;height&quot;:200.34645669291336,&quot;left&quot;:124.0115748031496,&quot;top&quot;:282.54291338582675,&quot;width&quot;:705.4017322834645}"/>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160097_5*l_h_i*1_2_1"/>
  <p:tag name="KSO_WM_TEMPLATE_CATEGORY" val="diagram"/>
  <p:tag name="KSO_WM_TEMPLATE_INDEX" val="160097"/>
  <p:tag name="KSO_WM_UNIT_LAYERLEVEL" val="1_1_1"/>
  <p:tag name="KSO_WM_TAG_VERSION" val="1.0"/>
  <p:tag name="KSO_WM_UNIT_FILL_FORE_SCHEMECOLOR_INDEX" val="14"/>
  <p:tag name="KSO_WM_UNIT_FILL_TYPE" val="1"/>
  <p:tag name="KSO_WM_UNIT_TEXT_FILL_FORE_SCHEMECOLOR_INDEX" val="13"/>
  <p:tag name="KSO_WM_UNIT_TEXT_FILL_TYPE" val="1"/>
  <p:tag name="KSO_WM_DIAGRAM_VIRTUALLY_FRAME" val="{&quot;height&quot;:200.34645669291336,&quot;left&quot;:124.0115748031496,&quot;top&quot;:282.54291338582675,&quot;width&quot;:705.4017322834645}"/>
</p:tagLst>
</file>

<file path=ppt/tags/tag13.xml><?xml version="1.0" encoding="utf-8"?>
<p:tagLst xmlns:p="http://schemas.openxmlformats.org/presentationml/2006/main">
  <p:tag name="KSO_WM_DIAGRAM_VIRTUALLY_FRAME" val="{&quot;height&quot;:294.9992913385827,&quot;left&quot;:139.5,&quot;top&quot;:160.30070866141733,&quot;width&quot;:718.7}"/>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160097_5*l_h_i*1_2_4"/>
  <p:tag name="KSO_WM_TEMPLATE_CATEGORY" val="diagram"/>
  <p:tag name="KSO_WM_TEMPLATE_INDEX" val="160097"/>
  <p:tag name="KSO_WM_UNIT_LAYERLEVEL" val="1_1_1"/>
  <p:tag name="KSO_WM_TAG_VERSION" val="1.0"/>
  <p:tag name="KSO_WM_UNIT_FILL_FORE_SCHEMECOLOR_INDEX" val="6"/>
  <p:tag name="KSO_WM_UNIT_FILL_TYPE" val="1"/>
  <p:tag name="KSO_WM_UNIT_TEXT_FILL_FORE_SCHEMECOLOR_INDEX" val="14"/>
  <p:tag name="KSO_WM_UNIT_TEXT_FILL_TYPE" val="1"/>
  <p:tag name="KSO_WM_DIAGRAM_VIRTUALLY_FRAME" val="{&quot;height&quot;:200.34645669291336,&quot;left&quot;:124.0115748031496,&quot;top&quot;:282.54291338582675,&quot;width&quot;:705.4017322834645}"/>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160097_5*l_h_i*1_2_5"/>
  <p:tag name="KSO_WM_TEMPLATE_CATEGORY" val="diagram"/>
  <p:tag name="KSO_WM_TEMPLATE_INDEX" val="160097"/>
  <p:tag name="KSO_WM_UNIT_LAYERLEVEL" val="1_1_1"/>
  <p:tag name="KSO_WM_TAG_VERSION" val="1.0"/>
  <p:tag name="KSO_WM_UNIT_FILL_FORE_SCHEMECOLOR_INDEX" val="6"/>
  <p:tag name="KSO_WM_UNIT_FILL_TYPE" val="1"/>
  <p:tag name="KSO_WM_UNIT_TEXT_FILL_FORE_SCHEMECOLOR_INDEX" val="14"/>
  <p:tag name="KSO_WM_UNIT_TEXT_FILL_TYPE" val="1"/>
  <p:tag name="KSO_WM_DIAGRAM_VIRTUALLY_FRAME" val="{&quot;height&quot;:200.34645669291336,&quot;left&quot;:124.0115748031496,&quot;top&quot;:282.54291338582675,&quot;width&quot;:705.4017322834645}"/>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160097_5*l_h_i*1_3_2"/>
  <p:tag name="KSO_WM_TEMPLATE_CATEGORY" val="diagram"/>
  <p:tag name="KSO_WM_TEMPLATE_INDEX" val="160097"/>
  <p:tag name="KSO_WM_UNIT_LAYERLEVEL" val="1_1_1"/>
  <p:tag name="KSO_WM_TAG_VERSION" val="1.0"/>
  <p:tag name="KSO_WM_UNIT_FILL_FORE_SCHEMECOLOR_INDEX" val="5"/>
  <p:tag name="KSO_WM_UNIT_FILL_TYPE" val="1"/>
  <p:tag name="KSO_WM_DIAGRAM_VIRTUALLY_FRAME" val="{&quot;height&quot;:200.34645669291336,&quot;left&quot;:124.0115748031496,&quot;top&quot;:282.54291338582675,&quot;width&quot;:705.4017322834645}"/>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160097_5*l_h_i*1_3_3"/>
  <p:tag name="KSO_WM_TEMPLATE_CATEGORY" val="diagram"/>
  <p:tag name="KSO_WM_TEMPLATE_INDEX" val="160097"/>
  <p:tag name="KSO_WM_UNIT_LAYERLEVEL" val="1_1_1"/>
  <p:tag name="KSO_WM_TAG_VERSION" val="1.0"/>
  <p:tag name="KSO_WM_UNIT_FILL_FORE_SCHEMECOLOR_INDEX" val="5"/>
  <p:tag name="KSO_WM_UNIT_FILL_TYPE" val="1"/>
  <p:tag name="KSO_WM_DIAGRAM_VIRTUALLY_FRAME" val="{&quot;height&quot;:200.34645669291336,&quot;left&quot;:124.0115748031496,&quot;top&quot;:282.54291338582675,&quot;width&quot;:705.4017322834645}"/>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160097_5*l_h_i*1_3_1"/>
  <p:tag name="KSO_WM_TEMPLATE_CATEGORY" val="diagram"/>
  <p:tag name="KSO_WM_TEMPLATE_INDEX" val="160097"/>
  <p:tag name="KSO_WM_UNIT_LAYERLEVEL" val="1_1_1"/>
  <p:tag name="KSO_WM_TAG_VERSION" val="1.0"/>
  <p:tag name="KSO_WM_UNIT_FILL_FORE_SCHEMECOLOR_INDEX" val="14"/>
  <p:tag name="KSO_WM_UNIT_FILL_TYPE" val="1"/>
  <p:tag name="KSO_WM_UNIT_TEXT_FILL_FORE_SCHEMECOLOR_INDEX" val="13"/>
  <p:tag name="KSO_WM_UNIT_TEXT_FILL_TYPE" val="1"/>
  <p:tag name="KSO_WM_DIAGRAM_VIRTUALLY_FRAME" val="{&quot;height&quot;:200.34645669291336,&quot;left&quot;:124.0115748031496,&quot;top&quot;:282.54291338582675,&quot;width&quot;:705.4017322834645}"/>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160097_5*l_h_i*1_3_4"/>
  <p:tag name="KSO_WM_TEMPLATE_CATEGORY" val="diagram"/>
  <p:tag name="KSO_WM_TEMPLATE_INDEX" val="160097"/>
  <p:tag name="KSO_WM_UNIT_LAYERLEVEL" val="1_1_1"/>
  <p:tag name="KSO_WM_TAG_VERSION" val="1.0"/>
  <p:tag name="KSO_WM_UNIT_FILL_FORE_SCHEMECOLOR_INDEX" val="7"/>
  <p:tag name="KSO_WM_UNIT_FILL_TYPE" val="1"/>
  <p:tag name="KSO_WM_UNIT_TEXT_FILL_FORE_SCHEMECOLOR_INDEX" val="14"/>
  <p:tag name="KSO_WM_UNIT_TEXT_FILL_TYPE" val="1"/>
  <p:tag name="KSO_WM_DIAGRAM_VIRTUALLY_FRAME" val="{&quot;height&quot;:200.34645669291336,&quot;left&quot;:124.0115748031496,&quot;top&quot;:282.54291338582675,&quot;width&quot;:705.4017322834645}"/>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160097_5*l_h_i*1_3_5"/>
  <p:tag name="KSO_WM_TEMPLATE_CATEGORY" val="diagram"/>
  <p:tag name="KSO_WM_TEMPLATE_INDEX" val="160097"/>
  <p:tag name="KSO_WM_UNIT_LAYERLEVEL" val="1_1_1"/>
  <p:tag name="KSO_WM_TAG_VERSION" val="1.0"/>
  <p:tag name="KSO_WM_UNIT_FILL_FORE_SCHEMECOLOR_INDEX" val="7"/>
  <p:tag name="KSO_WM_UNIT_FILL_TYPE" val="1"/>
  <p:tag name="KSO_WM_UNIT_TEXT_FILL_FORE_SCHEMECOLOR_INDEX" val="14"/>
  <p:tag name="KSO_WM_UNIT_TEXT_FILL_TYPE" val="1"/>
  <p:tag name="KSO_WM_DIAGRAM_VIRTUALLY_FRAME" val="{&quot;height&quot;:200.34645669291336,&quot;left&quot;:124.0115748031496,&quot;top&quot;:282.54291338582675,&quot;width&quot;:705.4017322834645}"/>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160097_5*l_h_i*1_4_2"/>
  <p:tag name="KSO_WM_TEMPLATE_CATEGORY" val="diagram"/>
  <p:tag name="KSO_WM_TEMPLATE_INDEX" val="160097"/>
  <p:tag name="KSO_WM_UNIT_LAYERLEVEL" val="1_1_1"/>
  <p:tag name="KSO_WM_TAG_VERSION" val="1.0"/>
  <p:tag name="KSO_WM_UNIT_FILL_FORE_SCHEMECOLOR_INDEX" val="5"/>
  <p:tag name="KSO_WM_UNIT_FILL_TYPE" val="1"/>
  <p:tag name="KSO_WM_DIAGRAM_VIRTUALLY_FRAME" val="{&quot;height&quot;:200.34645669291336,&quot;left&quot;:124.0115748031496,&quot;top&quot;:282.54291338582675,&quot;width&quot;:705.4017322834645}"/>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160097_5*l_h_i*1_4_3"/>
  <p:tag name="KSO_WM_TEMPLATE_CATEGORY" val="diagram"/>
  <p:tag name="KSO_WM_TEMPLATE_INDEX" val="160097"/>
  <p:tag name="KSO_WM_UNIT_LAYERLEVEL" val="1_1_1"/>
  <p:tag name="KSO_WM_TAG_VERSION" val="1.0"/>
  <p:tag name="KSO_WM_UNIT_FILL_FORE_SCHEMECOLOR_INDEX" val="5"/>
  <p:tag name="KSO_WM_UNIT_FILL_TYPE" val="1"/>
  <p:tag name="KSO_WM_DIAGRAM_VIRTUALLY_FRAME" val="{&quot;height&quot;:200.34645669291336,&quot;left&quot;:124.0115748031496,&quot;top&quot;:282.54291338582675,&quot;width&quot;:705.4017322834645}"/>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160097_5*l_h_i*1_4_1"/>
  <p:tag name="KSO_WM_TEMPLATE_CATEGORY" val="diagram"/>
  <p:tag name="KSO_WM_TEMPLATE_INDEX" val="160097"/>
  <p:tag name="KSO_WM_UNIT_LAYERLEVEL" val="1_1_1"/>
  <p:tag name="KSO_WM_TAG_VERSION" val="1.0"/>
  <p:tag name="KSO_WM_UNIT_FILL_FORE_SCHEMECOLOR_INDEX" val="14"/>
  <p:tag name="KSO_WM_UNIT_FILL_TYPE" val="1"/>
  <p:tag name="KSO_WM_UNIT_TEXT_FILL_FORE_SCHEMECOLOR_INDEX" val="13"/>
  <p:tag name="KSO_WM_UNIT_TEXT_FILL_TYPE" val="1"/>
  <p:tag name="KSO_WM_DIAGRAM_VIRTUALLY_FRAME" val="{&quot;height&quot;:200.34645669291336,&quot;left&quot;:124.0115748031496,&quot;top&quot;:282.54291338582675,&quot;width&quot;:705.4017322834645}"/>
</p:tagLst>
</file>

<file path=ppt/tags/tag14.xml><?xml version="1.0" encoding="utf-8"?>
<p:tagLst xmlns:p="http://schemas.openxmlformats.org/presentationml/2006/main">
  <p:tag name="KSO_WM_DIAGRAM_VIRTUALLY_FRAME" val="{&quot;height&quot;:294.9992913385827,&quot;left&quot;:139.5,&quot;top&quot;:160.30070866141733,&quot;width&quot;:718.7}"/>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160097_5*l_h_i*1_4_4"/>
  <p:tag name="KSO_WM_TEMPLATE_CATEGORY" val="diagram"/>
  <p:tag name="KSO_WM_TEMPLATE_INDEX" val="160097"/>
  <p:tag name="KSO_WM_UNIT_LAYERLEVEL" val="1_1_1"/>
  <p:tag name="KSO_WM_TAG_VERSION" val="1.0"/>
  <p:tag name="KSO_WM_UNIT_FILL_FORE_SCHEMECOLOR_INDEX" val="8"/>
  <p:tag name="KSO_WM_UNIT_FILL_TYPE" val="1"/>
  <p:tag name="KSO_WM_UNIT_TEXT_FILL_FORE_SCHEMECOLOR_INDEX" val="14"/>
  <p:tag name="KSO_WM_UNIT_TEXT_FILL_TYPE" val="1"/>
  <p:tag name="KSO_WM_DIAGRAM_VIRTUALLY_FRAME" val="{&quot;height&quot;:200.34645669291336,&quot;left&quot;:124.0115748031496,&quot;top&quot;:282.54291338582675,&quot;width&quot;:705.4017322834645}"/>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160097_5*l_h_i*1_4_5"/>
  <p:tag name="KSO_WM_TEMPLATE_CATEGORY" val="diagram"/>
  <p:tag name="KSO_WM_TEMPLATE_INDEX" val="160097"/>
  <p:tag name="KSO_WM_UNIT_LAYERLEVEL" val="1_1_1"/>
  <p:tag name="KSO_WM_TAG_VERSION" val="1.0"/>
  <p:tag name="KSO_WM_UNIT_FILL_FORE_SCHEMECOLOR_INDEX" val="8"/>
  <p:tag name="KSO_WM_UNIT_FILL_TYPE" val="1"/>
  <p:tag name="KSO_WM_UNIT_TEXT_FILL_FORE_SCHEMECOLOR_INDEX" val="14"/>
  <p:tag name="KSO_WM_UNIT_TEXT_FILL_TYPE" val="1"/>
  <p:tag name="KSO_WM_DIAGRAM_VIRTUALLY_FRAME" val="{&quot;height&quot;:200.34645669291336,&quot;left&quot;:124.0115748031496,&quot;top&quot;:282.54291338582675,&quot;width&quot;:705.4017322834645}"/>
</p:tagLst>
</file>

<file path=ppt/tags/tag142.xml><?xml version="1.0" encoding="utf-8"?>
<p:tagLst xmlns:p="http://schemas.openxmlformats.org/presentationml/2006/main">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160097_5*l_h_f*1_3_1"/>
  <p:tag name="KSO_WM_TEMPLATE_CATEGORY" val="diagram"/>
  <p:tag name="KSO_WM_TEMPLATE_INDEX" val="160097"/>
  <p:tag name="KSO_WM_UNIT_LAYERLEVEL" val="1_1_1"/>
  <p:tag name="KSO_WM_TAG_VERSION" val="1.0"/>
  <p:tag name="KSO_WM_UNIT_PRESET_TEXT" val="单击此处添加文本具体内容，简明扼要的阐述您的观点。"/>
  <p:tag name="KSO_WM_UNIT_TEXT_FILL_FORE_SCHEMECOLOR_INDEX" val="13"/>
  <p:tag name="KSO_WM_UNIT_TEXT_FILL_TYPE" val="1"/>
  <p:tag name="KSO_WM_DIAGRAM_VIRTUALLY_FRAME" val="{&quot;height&quot;:200.34645669291336,&quot;left&quot;:124.0115748031496,&quot;top&quot;:282.54291338582675,&quot;width&quot;:705.4017322834645}"/>
</p:tagLst>
</file>

<file path=ppt/tags/tag143.xml><?xml version="1.0" encoding="utf-8"?>
<p:tagLst xmlns:p="http://schemas.openxmlformats.org/presentationml/2006/main">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160097_5*l_h_f*1_1_1"/>
  <p:tag name="KSO_WM_TEMPLATE_CATEGORY" val="diagram"/>
  <p:tag name="KSO_WM_TEMPLATE_INDEX" val="160097"/>
  <p:tag name="KSO_WM_UNIT_LAYERLEVEL" val="1_1_1"/>
  <p:tag name="KSO_WM_TAG_VERSION" val="1.0"/>
  <p:tag name="KSO_WM_UNIT_PRESET_TEXT" val="单击此处添加文本具体内容，简明扼要的阐述您的观点。"/>
  <p:tag name="KSO_WM_UNIT_TEXT_FILL_FORE_SCHEMECOLOR_INDEX" val="13"/>
  <p:tag name="KSO_WM_UNIT_TEXT_FILL_TYPE" val="1"/>
  <p:tag name="KSO_WM_DIAGRAM_VIRTUALLY_FRAME" val="{&quot;height&quot;:200.34645669291336,&quot;left&quot;:124.0115748031496,&quot;top&quot;:282.54291338582675,&quot;width&quot;:705.4017322834645}"/>
</p:tagLst>
</file>

<file path=ppt/tags/tag144.xml><?xml version="1.0" encoding="utf-8"?>
<p:tagLst xmlns:p="http://schemas.openxmlformats.org/presentationml/2006/main">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160097_5*l_h_f*1_4_1"/>
  <p:tag name="KSO_WM_TEMPLATE_CATEGORY" val="diagram"/>
  <p:tag name="KSO_WM_TEMPLATE_INDEX" val="160097"/>
  <p:tag name="KSO_WM_UNIT_LAYERLEVEL" val="1_1_1"/>
  <p:tag name="KSO_WM_TAG_VERSION" val="1.0"/>
  <p:tag name="KSO_WM_UNIT_PRESET_TEXT" val="单击此处添加文本具体内容，简明扼要的阐述您的观点。"/>
  <p:tag name="KSO_WM_UNIT_TEXT_FILL_FORE_SCHEMECOLOR_INDEX" val="13"/>
  <p:tag name="KSO_WM_UNIT_TEXT_FILL_TYPE" val="1"/>
  <p:tag name="KSO_WM_DIAGRAM_VIRTUALLY_FRAME" val="{&quot;height&quot;:200.34645669291336,&quot;left&quot;:124.0115748031496,&quot;top&quot;:282.54291338582675,&quot;width&quot;:705.4017322834645}"/>
</p:tagLst>
</file>

<file path=ppt/tags/tag145.xml><?xml version="1.0" encoding="utf-8"?>
<p:tagLst xmlns:p="http://schemas.openxmlformats.org/presentationml/2006/main">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160097_5*l_h_f*1_2_1"/>
  <p:tag name="KSO_WM_TEMPLATE_CATEGORY" val="diagram"/>
  <p:tag name="KSO_WM_TEMPLATE_INDEX" val="160097"/>
  <p:tag name="KSO_WM_UNIT_LAYERLEVEL" val="1_1_1"/>
  <p:tag name="KSO_WM_TAG_VERSION" val="1.0"/>
  <p:tag name="KSO_WM_UNIT_PRESET_TEXT" val="单击此处添加文本具体内容，简明扼要的阐述您的观点。"/>
  <p:tag name="KSO_WM_UNIT_TEXT_FILL_FORE_SCHEMECOLOR_INDEX" val="13"/>
  <p:tag name="KSO_WM_UNIT_TEXT_FILL_TYPE" val="1"/>
  <p:tag name="KSO_WM_DIAGRAM_VIRTUALLY_FRAME" val="{&quot;height&quot;:200.34645669291336,&quot;left&quot;:124.0115748031496,&quot;top&quot;:282.54291338582675,&quot;width&quot;:705.4017322834645}"/>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160097_5*l_h_i*1_1_1"/>
  <p:tag name="KSO_WM_TEMPLATE_CATEGORY" val="diagram"/>
  <p:tag name="KSO_WM_TEMPLATE_INDEX" val="160097"/>
  <p:tag name="KSO_WM_UNIT_LAYERLEVEL" val="1_1_1"/>
  <p:tag name="KSO_WM_TAG_VERSION" val="1.0"/>
  <p:tag name="KSO_WM_UNIT_TEXT_FILL_FORE_SCHEMECOLOR_INDEX" val="14"/>
  <p:tag name="KSO_WM_UNIT_TEXT_FILL_TYPE" val="1"/>
  <p:tag name="KSO_WM_DIAGRAM_VIRTUALLY_FRAME" val="{&quot;height&quot;:200.34645669291336,&quot;left&quot;:124.0115748031496,&quot;top&quot;:282.54291338582675,&quot;width&quot;:705.4017322834645}"/>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160097_5*l_h_i*1_2_1"/>
  <p:tag name="KSO_WM_TEMPLATE_CATEGORY" val="diagram"/>
  <p:tag name="KSO_WM_TEMPLATE_INDEX" val="160097"/>
  <p:tag name="KSO_WM_UNIT_LAYERLEVEL" val="1_1_1"/>
  <p:tag name="KSO_WM_TAG_VERSION" val="1.0"/>
  <p:tag name="KSO_WM_UNIT_TEXT_FILL_FORE_SCHEMECOLOR_INDEX" val="14"/>
  <p:tag name="KSO_WM_UNIT_TEXT_FILL_TYPE" val="1"/>
  <p:tag name="KSO_WM_DIAGRAM_VIRTUALLY_FRAME" val="{&quot;height&quot;:200.34645669291336,&quot;left&quot;:124.0115748031496,&quot;top&quot;:282.54291338582675,&quot;width&quot;:705.4017322834645}"/>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160097_5*l_h_i*1_3_1"/>
  <p:tag name="KSO_WM_TEMPLATE_CATEGORY" val="diagram"/>
  <p:tag name="KSO_WM_TEMPLATE_INDEX" val="160097"/>
  <p:tag name="KSO_WM_UNIT_LAYERLEVEL" val="1_1_1"/>
  <p:tag name="KSO_WM_TAG_VERSION" val="1.0"/>
  <p:tag name="KSO_WM_UNIT_TEXT_FILL_FORE_SCHEMECOLOR_INDEX" val="14"/>
  <p:tag name="KSO_WM_UNIT_TEXT_FILL_TYPE" val="1"/>
  <p:tag name="KSO_WM_DIAGRAM_VIRTUALLY_FRAME" val="{&quot;height&quot;:200.34645669291336,&quot;left&quot;:124.0115748031496,&quot;top&quot;:282.54291338582675,&quot;width&quot;:705.4017322834645}"/>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160097_5*l_h_i*1_4_1"/>
  <p:tag name="KSO_WM_TEMPLATE_CATEGORY" val="diagram"/>
  <p:tag name="KSO_WM_TEMPLATE_INDEX" val="160097"/>
  <p:tag name="KSO_WM_UNIT_LAYERLEVEL" val="1_1_1"/>
  <p:tag name="KSO_WM_TAG_VERSION" val="1.0"/>
  <p:tag name="KSO_WM_UNIT_TEXT_FILL_FORE_SCHEMECOLOR_INDEX" val="14"/>
  <p:tag name="KSO_WM_UNIT_TEXT_FILL_TYPE" val="1"/>
  <p:tag name="KSO_WM_DIAGRAM_VIRTUALLY_FRAME" val="{&quot;height&quot;:200.34645669291336,&quot;left&quot;:124.0115748031496,&quot;top&quot;:282.54291338582675,&quot;width&quot;:705.4017322834645}"/>
</p:tagLst>
</file>

<file path=ppt/tags/tag15.xml><?xml version="1.0" encoding="utf-8"?>
<p:tagLst xmlns:p="http://schemas.openxmlformats.org/presentationml/2006/main">
  <p:tag name="KSO_WM_DIAGRAM_VIRTUALLY_FRAME" val="{&quot;height&quot;:294.9992913385827,&quot;left&quot;:139.5,&quot;top&quot;:160.30070866141733,&quot;width&quot;:718.7}"/>
</p:tagLst>
</file>

<file path=ppt/tags/tag150.xml><?xml version="1.0" encoding="utf-8"?>
<p:tagLst xmlns:p="http://schemas.openxmlformats.org/presentationml/2006/main">
  <p:tag name="KSO_WM_DIAGRAM_VIRTUALLY_FRAME" val="{&quot;height&quot;:195.24740157480315,&quot;left&quot;:82.33133858267716,&quot;top&quot;:243.1700787401575,&quot;width&quot;:810.0500513135055}"/>
</p:tagLst>
</file>

<file path=ppt/tags/tag151.xml><?xml version="1.0" encoding="utf-8"?>
<p:tagLst xmlns:p="http://schemas.openxmlformats.org/presentationml/2006/main">
  <p:tag name="KSO_WM_DIAGRAM_GROUP_CODE" val="l1-1"/>
  <p:tag name="KSO_WM_TAG_VERSION" val="1.0"/>
  <p:tag name="KSO_WM_TEMPLATE_CATEGORY" val="diagram"/>
  <p:tag name="KSO_WM_TEMPLATE_INDEX" val="764"/>
  <p:tag name="KSO_WM_UNIT_TYPE" val="l_i"/>
  <p:tag name="KSO_WM_UNIT_INDEX" val="1_1"/>
  <p:tag name="KSO_WM_UNIT_ID" val="diagram764_4*l_i*1_1"/>
  <p:tag name="KSO_WM_UNIT_LAYERLEVEL" val="1_1"/>
  <p:tag name="KSO_WM_BEAUTIFY_FLAG" val="#wm#"/>
  <p:tag name="KSO_WM_UNIT_HIGHLIGHT" val="0"/>
  <p:tag name="KSO_WM_UNIT_COMPATIBLE" val="0"/>
  <p:tag name="KSO_WM_UNIT_DIAGRAM_ISNUMVISUAL" val="0"/>
  <p:tag name="KSO_WM_UNIT_DIAGRAM_ISREFERUNIT" val="0"/>
  <p:tag name="KSO_WM_UNIT_LINE_FORE_SCHEMECOLOR_INDEX" val="10"/>
  <p:tag name="KSO_WM_UNIT_LINE_FILL_TYPE" val="2"/>
  <p:tag name="KSO_WM_DIAGRAM_VIRTUALLY_FRAME" val="{&quot;height&quot;:195.24740157480315,&quot;left&quot;:82.33133858267716,&quot;top&quot;:243.1700787401575,&quot;width&quot;:822.900051262837}"/>
</p:tagLst>
</file>

<file path=ppt/tags/tag152.xml><?xml version="1.0" encoding="utf-8"?>
<p:tagLst xmlns:p="http://schemas.openxmlformats.org/presentationml/2006/main">
  <p:tag name="KSO_WM_DIAGRAM_GROUP_CODE" val="l1-1"/>
  <p:tag name="KSO_WM_TAG_VERSION" val="1.0"/>
  <p:tag name="KSO_WM_TEMPLATE_CATEGORY" val="diagram"/>
  <p:tag name="KSO_WM_TEMPLATE_INDEX" val="764"/>
  <p:tag name="KSO_WM_UNIT_TYPE" val="l_h_i"/>
  <p:tag name="KSO_WM_UNIT_INDEX" val="1_1_4"/>
  <p:tag name="KSO_WM_UNIT_ID" val="diagram764_4*l_h_i*1_1_4"/>
  <p:tag name="KSO_WM_UNIT_LAYERLEVEL" val="1_1_1"/>
  <p:tag name="KSO_WM_BEAUTIFY_FLAG" val="#wm#"/>
  <p:tag name="KSO_WM_UNIT_HIGHLIGHT" val="0"/>
  <p:tag name="KSO_WM_UNIT_COMPATIBLE" val="0"/>
  <p:tag name="KSO_WM_UNIT_DIAGRAM_ISNUMVISUAL" val="0"/>
  <p:tag name="KSO_WM_UNIT_DIAGRAM_ISREFERUNIT" val="0"/>
  <p:tag name="KSO_WM_UNIT_LINE_FORE_SCHEMECOLOR_INDEX" val="6"/>
  <p:tag name="KSO_WM_UNIT_LINE_FILL_TYPE" val="2"/>
  <p:tag name="KSO_WM_DIAGRAM_VIRTUALLY_FRAME" val="{&quot;height&quot;:195.24740157480315,&quot;left&quot;:82.33133858267716,&quot;top&quot;:243.1700787401575,&quot;width&quot;:822.900051262837}"/>
</p:tagLst>
</file>

<file path=ppt/tags/tag153.xml><?xml version="1.0" encoding="utf-8"?>
<p:tagLst xmlns:p="http://schemas.openxmlformats.org/presentationml/2006/main">
  <p:tag name="KSO_WM_DIAGRAM_GROUP_CODE" val="l1-1"/>
  <p:tag name="KSO_WM_TAG_VERSION" val="1.0"/>
  <p:tag name="KSO_WM_TEMPLATE_CATEGORY" val="diagram"/>
  <p:tag name="KSO_WM_TEMPLATE_INDEX" val="764"/>
  <p:tag name="KSO_WM_UNIT_TYPE" val="l_h_i"/>
  <p:tag name="KSO_WM_UNIT_INDEX" val="1_5_4"/>
  <p:tag name="KSO_WM_UNIT_ID" val="diagram764_4*l_h_i*1_5_4"/>
  <p:tag name="KSO_WM_UNIT_LAYERLEVEL" val="1_1_1"/>
  <p:tag name="KSO_WM_BEAUTIFY_FLAG" val="#wm#"/>
  <p:tag name="KSO_WM_UNIT_HIGHLIGHT" val="0"/>
  <p:tag name="KSO_WM_UNIT_COMPATIBLE" val="0"/>
  <p:tag name="KSO_WM_UNIT_DIAGRAM_ISNUMVISUAL" val="0"/>
  <p:tag name="KSO_WM_UNIT_DIAGRAM_ISREFERUNIT" val="0"/>
  <p:tag name="KSO_WM_UNIT_LINE_FORE_SCHEMECOLOR_INDEX" val="5"/>
  <p:tag name="KSO_WM_UNIT_LINE_FILL_TYPE" val="2"/>
  <p:tag name="KSO_WM_DIAGRAM_VIRTUALLY_FRAME" val="{&quot;height&quot;:195.24740157480315,&quot;left&quot;:82.33133858267716,&quot;top&quot;:243.1700787401575,&quot;width&quot;:822.900051262837}"/>
</p:tagLst>
</file>

<file path=ppt/tags/tag154.xml><?xml version="1.0" encoding="utf-8"?>
<p:tagLst xmlns:p="http://schemas.openxmlformats.org/presentationml/2006/main">
  <p:tag name="KSO_WM_DIAGRAM_GROUP_CODE" val="l1-1"/>
  <p:tag name="KSO_WM_TAG_VERSION" val="1.0"/>
  <p:tag name="KSO_WM_TEMPLATE_CATEGORY" val="diagram"/>
  <p:tag name="KSO_WM_TEMPLATE_INDEX" val="764"/>
  <p:tag name="KSO_WM_UNIT_TYPE" val="l_h_i"/>
  <p:tag name="KSO_WM_UNIT_INDEX" val="1_2_3"/>
  <p:tag name="KSO_WM_UNIT_ID" val="diagram764_4*l_h_i*1_2_3"/>
  <p:tag name="KSO_WM_UNIT_LAYERLEVEL" val="1_1_1"/>
  <p:tag name="KSO_WM_BEAUTIFY_FLAG" val="#wm#"/>
  <p:tag name="KSO_WM_UNIT_HIGHLIGHT" val="0"/>
  <p:tag name="KSO_WM_UNIT_COMPATIBLE" val="0"/>
  <p:tag name="KSO_WM_UNIT_DIAGRAM_ISNUMVISUAL" val="0"/>
  <p:tag name="KSO_WM_UNIT_DIAGRAM_ISREFERUNIT" val="0"/>
  <p:tag name="KSO_WM_UNIT_LINE_FORE_SCHEMECOLOR_INDEX" val="7"/>
  <p:tag name="KSO_WM_UNIT_LINE_FILL_TYPE" val="2"/>
  <p:tag name="KSO_WM_DIAGRAM_VIRTUALLY_FRAME" val="{&quot;height&quot;:195.24740157480315,&quot;left&quot;:82.33133858267716,&quot;top&quot;:243.1700787401575,&quot;width&quot;:822.900051262837}"/>
</p:tagLst>
</file>

<file path=ppt/tags/tag155.xml><?xml version="1.0" encoding="utf-8"?>
<p:tagLst xmlns:p="http://schemas.openxmlformats.org/presentationml/2006/main">
  <p:tag name="KSO_WM_DIAGRAM_GROUP_CODE" val="l1-1"/>
  <p:tag name="KSO_WM_TAG_VERSION" val="1.0"/>
  <p:tag name="KSO_WM_TEMPLATE_CATEGORY" val="diagram"/>
  <p:tag name="KSO_WM_TEMPLATE_INDEX" val="764"/>
  <p:tag name="KSO_WM_UNIT_TYPE" val="l_h_i"/>
  <p:tag name="KSO_WM_UNIT_INDEX" val="1_3_3"/>
  <p:tag name="KSO_WM_UNIT_ID" val="diagram764_4*l_h_i*1_3_3"/>
  <p:tag name="KSO_WM_UNIT_LAYERLEVEL" val="1_1_1"/>
  <p:tag name="KSO_WM_BEAUTIFY_FLAG" val="#wm#"/>
  <p:tag name="KSO_WM_UNIT_HIGHLIGHT" val="0"/>
  <p:tag name="KSO_WM_UNIT_COMPATIBLE" val="0"/>
  <p:tag name="KSO_WM_UNIT_DIAGRAM_ISNUMVISUAL" val="0"/>
  <p:tag name="KSO_WM_UNIT_DIAGRAM_ISREFERUNIT" val="0"/>
  <p:tag name="KSO_WM_UNIT_LINE_FORE_SCHEMECOLOR_INDEX" val="8"/>
  <p:tag name="KSO_WM_UNIT_LINE_FILL_TYPE" val="2"/>
  <p:tag name="KSO_WM_DIAGRAM_VIRTUALLY_FRAME" val="{&quot;height&quot;:195.24740157480315,&quot;left&quot;:82.33133858267716,&quot;top&quot;:243.1700787401575,&quot;width&quot;:822.900051262837}"/>
</p:tagLst>
</file>

<file path=ppt/tags/tag156.xml><?xml version="1.0" encoding="utf-8"?>
<p:tagLst xmlns:p="http://schemas.openxmlformats.org/presentationml/2006/main">
  <p:tag name="KSO_WM_DIAGRAM_GROUP_CODE" val="l1-1"/>
  <p:tag name="KSO_WM_TAG_VERSION" val="1.0"/>
  <p:tag name="KSO_WM_TEMPLATE_CATEGORY" val="diagram"/>
  <p:tag name="KSO_WM_TEMPLATE_INDEX" val="764"/>
  <p:tag name="KSO_WM_UNIT_TYPE" val="l_h_i"/>
  <p:tag name="KSO_WM_UNIT_INDEX" val="1_4_3"/>
  <p:tag name="KSO_WM_UNIT_ID" val="diagram764_4*l_h_i*1_4_3"/>
  <p:tag name="KSO_WM_UNIT_LAYERLEVEL" val="1_1_1"/>
  <p:tag name="KSO_WM_BEAUTIFY_FLAG" val="#wm#"/>
  <p:tag name="KSO_WM_UNIT_HIGHLIGHT" val="0"/>
  <p:tag name="KSO_WM_UNIT_COMPATIBLE" val="0"/>
  <p:tag name="KSO_WM_UNIT_DIAGRAM_ISNUMVISUAL" val="0"/>
  <p:tag name="KSO_WM_UNIT_DIAGRAM_ISREFERUNIT" val="0"/>
  <p:tag name="KSO_WM_UNIT_LINE_FORE_SCHEMECOLOR_INDEX" val="5"/>
  <p:tag name="KSO_WM_UNIT_LINE_FILL_TYPE" val="2"/>
  <p:tag name="KSO_WM_DIAGRAM_VIRTUALLY_FRAME" val="{&quot;height&quot;:195.24740157480315,&quot;left&quot;:82.33133858267716,&quot;top&quot;:243.1700787401575,&quot;width&quot;:822.900051262837}"/>
</p:tagLst>
</file>

<file path=ppt/tags/tag157.xml><?xml version="1.0" encoding="utf-8"?>
<p:tagLst xmlns:p="http://schemas.openxmlformats.org/presentationml/2006/main">
  <p:tag name="KSO_WM_DIAGRAM_GROUP_CODE" val="l1-1"/>
  <p:tag name="KSO_WM_TAG_VERSION" val="1.0"/>
  <p:tag name="KSO_WM_TEMPLATE_CATEGORY" val="diagram"/>
  <p:tag name="KSO_WM_TEMPLATE_INDEX" val="764"/>
  <p:tag name="KSO_WM_UNIT_TYPE" val="l_h_f"/>
  <p:tag name="KSO_WM_UNIT_INDEX" val="1_1_1"/>
  <p:tag name="KSO_WM_UNIT_ID" val="diagram764_4*l_h_f*1_1_1"/>
  <p:tag name="KSO_WM_UNIT_LAYERLEVEL" val="1_1_1"/>
  <p:tag name="KSO_WM_UNIT_VALUE" val="4"/>
  <p:tag name="KSO_WM_UNIT_HIGHLIGHT" val="0"/>
  <p:tag name="KSO_WM_UNIT_COMPATIBLE" val="0"/>
  <p:tag name="KSO_WM_BEAUTIFY_FLAG" val="#wm#"/>
  <p:tag name="KSO_WM_UNIT_NOCLEAR" val="0"/>
  <p:tag name="KSO_WM_UNIT_DIAGRAM_ISNUMVISUAL" val="0"/>
  <p:tag name="KSO_WM_UNIT_DIAGRAM_ISREFERUNIT" val="0"/>
  <p:tag name="KSO_WM_UNIT_PRESET_TEXT" val="添加文本"/>
  <p:tag name="KSO_WM_UNIT_FILL_FORE_SCHEMECOLOR_INDEX" val="6"/>
  <p:tag name="KSO_WM_UNIT_FILL_TYPE" val="1"/>
  <p:tag name="KSO_WM_UNIT_TEXT_FILL_FORE_SCHEMECOLOR_INDEX" val="2"/>
  <p:tag name="KSO_WM_UNIT_TEXT_FILL_TYPE" val="1"/>
  <p:tag name="KSO_WM_DIAGRAM_VIRTUALLY_FRAME" val="{&quot;height&quot;:195.24740157480315,&quot;left&quot;:82.33133858267716,&quot;top&quot;:243.1700787401575,&quot;width&quot;:822.900051262837}"/>
</p:tagLst>
</file>

<file path=ppt/tags/tag158.xml><?xml version="1.0" encoding="utf-8"?>
<p:tagLst xmlns:p="http://schemas.openxmlformats.org/presentationml/2006/main">
  <p:tag name="KSO_WM_DIAGRAM_GROUP_CODE" val="l1-1"/>
  <p:tag name="KSO_WM_TAG_VERSION" val="1.0"/>
  <p:tag name="KSO_WM_TEMPLATE_CATEGORY" val="diagram"/>
  <p:tag name="KSO_WM_TEMPLATE_INDEX" val="764"/>
  <p:tag name="KSO_WM_UNIT_TYPE" val="l_h_f"/>
  <p:tag name="KSO_WM_UNIT_INDEX" val="1_2_1"/>
  <p:tag name="KSO_WM_UNIT_ID" val="diagram764_4*l_h_f*1_2_1"/>
  <p:tag name="KSO_WM_UNIT_LAYERLEVEL" val="1_1_1"/>
  <p:tag name="KSO_WM_UNIT_VALUE" val="4"/>
  <p:tag name="KSO_WM_UNIT_HIGHLIGHT" val="0"/>
  <p:tag name="KSO_WM_UNIT_COMPATIBLE" val="0"/>
  <p:tag name="KSO_WM_BEAUTIFY_FLAG" val="#wm#"/>
  <p:tag name="KSO_WM_UNIT_NOCLEAR" val="0"/>
  <p:tag name="KSO_WM_UNIT_DIAGRAM_ISNUMVISUAL" val="0"/>
  <p:tag name="KSO_WM_UNIT_DIAGRAM_ISREFERUNIT" val="0"/>
  <p:tag name="KSO_WM_UNIT_PRESET_TEXT" val="添加文本"/>
  <p:tag name="KSO_WM_UNIT_FILL_FORE_SCHEMECOLOR_INDEX" val="7"/>
  <p:tag name="KSO_WM_UNIT_FILL_TYPE" val="1"/>
  <p:tag name="KSO_WM_UNIT_TEXT_FILL_FORE_SCHEMECOLOR_INDEX" val="2"/>
  <p:tag name="KSO_WM_UNIT_TEXT_FILL_TYPE" val="1"/>
  <p:tag name="KSO_WM_DIAGRAM_VIRTUALLY_FRAME" val="{&quot;height&quot;:195.24740157480315,&quot;left&quot;:82.33133858267716,&quot;top&quot;:243.1700787401575,&quot;width&quot;:822.900051262837}"/>
</p:tagLst>
</file>

<file path=ppt/tags/tag159.xml><?xml version="1.0" encoding="utf-8"?>
<p:tagLst xmlns:p="http://schemas.openxmlformats.org/presentationml/2006/main">
  <p:tag name="KSO_WM_DIAGRAM_GROUP_CODE" val="l1-1"/>
  <p:tag name="KSO_WM_TAG_VERSION" val="1.0"/>
  <p:tag name="KSO_WM_TEMPLATE_CATEGORY" val="diagram"/>
  <p:tag name="KSO_WM_TEMPLATE_INDEX" val="764"/>
  <p:tag name="KSO_WM_UNIT_TYPE" val="l_h_f"/>
  <p:tag name="KSO_WM_UNIT_INDEX" val="1_3_1"/>
  <p:tag name="KSO_WM_UNIT_ID" val="diagram764_4*l_h_f*1_3_1"/>
  <p:tag name="KSO_WM_UNIT_LAYERLEVEL" val="1_1_1"/>
  <p:tag name="KSO_WM_UNIT_VALUE" val="4"/>
  <p:tag name="KSO_WM_UNIT_HIGHLIGHT" val="0"/>
  <p:tag name="KSO_WM_UNIT_COMPATIBLE" val="0"/>
  <p:tag name="KSO_WM_BEAUTIFY_FLAG" val="#wm#"/>
  <p:tag name="KSO_WM_UNIT_NOCLEAR" val="0"/>
  <p:tag name="KSO_WM_UNIT_DIAGRAM_ISNUMVISUAL" val="0"/>
  <p:tag name="KSO_WM_UNIT_DIAGRAM_ISREFERUNIT" val="0"/>
  <p:tag name="KSO_WM_UNIT_PRESET_TEXT" val="添加文本"/>
  <p:tag name="KSO_WM_UNIT_FILL_FORE_SCHEMECOLOR_INDEX" val="8"/>
  <p:tag name="KSO_WM_UNIT_FILL_TYPE" val="1"/>
  <p:tag name="KSO_WM_UNIT_TEXT_FILL_FORE_SCHEMECOLOR_INDEX" val="2"/>
  <p:tag name="KSO_WM_UNIT_TEXT_FILL_TYPE" val="1"/>
  <p:tag name="KSO_WM_DIAGRAM_VIRTUALLY_FRAME" val="{&quot;height&quot;:195.24740157480315,&quot;left&quot;:82.33133858267716,&quot;top&quot;:243.1700787401575,&quot;width&quot;:822.900051262837}"/>
</p:tagLst>
</file>

<file path=ppt/tags/tag16.xml><?xml version="1.0" encoding="utf-8"?>
<p:tagLst xmlns:p="http://schemas.openxmlformats.org/presentationml/2006/main">
  <p:tag name="KSO_WM_DIAGRAM_VIRTUALLY_FRAME" val="{&quot;height&quot;:294.9992913385827,&quot;left&quot;:139.5,&quot;top&quot;:160.30070866141733,&quot;width&quot;:718.7}"/>
</p:tagLst>
</file>

<file path=ppt/tags/tag160.xml><?xml version="1.0" encoding="utf-8"?>
<p:tagLst xmlns:p="http://schemas.openxmlformats.org/presentationml/2006/main">
  <p:tag name="KSO_WM_DIAGRAM_GROUP_CODE" val="l1-1"/>
  <p:tag name="KSO_WM_TAG_VERSION" val="1.0"/>
  <p:tag name="KSO_WM_TEMPLATE_CATEGORY" val="diagram"/>
  <p:tag name="KSO_WM_TEMPLATE_INDEX" val="764"/>
  <p:tag name="KSO_WM_UNIT_TYPE" val="l_h_f"/>
  <p:tag name="KSO_WM_UNIT_INDEX" val="1_4_1"/>
  <p:tag name="KSO_WM_UNIT_ID" val="diagram764_4*l_h_f*1_4_1"/>
  <p:tag name="KSO_WM_UNIT_LAYERLEVEL" val="1_1_1"/>
  <p:tag name="KSO_WM_UNIT_VALUE" val="4"/>
  <p:tag name="KSO_WM_UNIT_HIGHLIGHT" val="0"/>
  <p:tag name="KSO_WM_UNIT_COMPATIBLE" val="0"/>
  <p:tag name="KSO_WM_BEAUTIFY_FLAG" val="#wm#"/>
  <p:tag name="KSO_WM_UNIT_NOCLEAR" val="0"/>
  <p:tag name="KSO_WM_UNIT_DIAGRAM_ISNUMVISUAL" val="0"/>
  <p:tag name="KSO_WM_UNIT_DIAGRAM_ISREFERUNIT" val="0"/>
  <p:tag name="KSO_WM_UNIT_PRESET_TEXT" val="添加文本"/>
  <p:tag name="KSO_WM_UNIT_FILL_FORE_SCHEMECOLOR_INDEX" val="5"/>
  <p:tag name="KSO_WM_UNIT_FILL_TYPE" val="1"/>
  <p:tag name="KSO_WM_UNIT_TEXT_FILL_FORE_SCHEMECOLOR_INDEX" val="2"/>
  <p:tag name="KSO_WM_UNIT_TEXT_FILL_TYPE" val="1"/>
  <p:tag name="KSO_WM_DIAGRAM_VIRTUALLY_FRAME" val="{&quot;height&quot;:195.24740157480315,&quot;left&quot;:82.33133858267716,&quot;top&quot;:243.1700787401575,&quot;width&quot;:822.900051262837}"/>
</p:tagLst>
</file>

<file path=ppt/tags/tag161.xml><?xml version="1.0" encoding="utf-8"?>
<p:tagLst xmlns:p="http://schemas.openxmlformats.org/presentationml/2006/main">
  <p:tag name="KSO_WM_DIAGRAM_GROUP_CODE" val="l1-1"/>
  <p:tag name="KSO_WM_TAG_VERSION" val="1.0"/>
  <p:tag name="KSO_WM_TEMPLATE_CATEGORY" val="diagram"/>
  <p:tag name="KSO_WM_TEMPLATE_INDEX" val="764"/>
  <p:tag name="KSO_WM_UNIT_TYPE" val="l_h_f"/>
  <p:tag name="KSO_WM_UNIT_INDEX" val="1_5_1"/>
  <p:tag name="KSO_WM_UNIT_ID" val="diagram764_4*l_h_f*1_5_1"/>
  <p:tag name="KSO_WM_UNIT_LAYERLEVEL" val="1_1_1"/>
  <p:tag name="KSO_WM_UNIT_VALUE" val="4"/>
  <p:tag name="KSO_WM_UNIT_HIGHLIGHT" val="0"/>
  <p:tag name="KSO_WM_UNIT_COMPATIBLE" val="0"/>
  <p:tag name="KSO_WM_BEAUTIFY_FLAG" val="#wm#"/>
  <p:tag name="KSO_WM_UNIT_NOCLEAR" val="0"/>
  <p:tag name="KSO_WM_UNIT_DIAGRAM_ISNUMVISUAL" val="0"/>
  <p:tag name="KSO_WM_UNIT_DIAGRAM_ISREFERUNIT" val="0"/>
  <p:tag name="KSO_WM_UNIT_PRESET_TEXT" val="添加文本"/>
  <p:tag name="KSO_WM_UNIT_FILL_FORE_SCHEMECOLOR_INDEX" val="5"/>
  <p:tag name="KSO_WM_UNIT_FILL_TYPE" val="1"/>
  <p:tag name="KSO_WM_UNIT_TEXT_FILL_FORE_SCHEMECOLOR_INDEX" val="2"/>
  <p:tag name="KSO_WM_UNIT_TEXT_FILL_TYPE" val="1"/>
  <p:tag name="KSO_WM_DIAGRAM_VIRTUALLY_FRAME" val="{&quot;height&quot;:195.24740157480315,&quot;left&quot;:82.33133858267716,&quot;top&quot;:243.1700787401575,&quot;width&quot;:822.900051262837}"/>
</p:tagLst>
</file>

<file path=ppt/tags/tag162.xml><?xml version="1.0" encoding="utf-8"?>
<p:tagLst xmlns:p="http://schemas.openxmlformats.org/presentationml/2006/main">
  <p:tag name="KSO_WM_DIAGRAM_VIRTUALLY_FRAME" val="{&quot;height&quot;:294.9992913385827,&quot;left&quot;:139.5,&quot;top&quot;:160.30070866141733,&quot;width&quot;:718.7}"/>
</p:tagLst>
</file>

<file path=ppt/tags/tag163.xml><?xml version="1.0" encoding="utf-8"?>
<p:tagLst xmlns:p="http://schemas.openxmlformats.org/presentationml/2006/main">
  <p:tag name="KSO_WM_DIAGRAM_VIRTUALLY_FRAME" val="{&quot;height&quot;:294.9992913385827,&quot;left&quot;:139.5,&quot;top&quot;:160.30070866141733,&quot;width&quot;:718.7}"/>
</p:tagLst>
</file>

<file path=ppt/tags/tag164.xml><?xml version="1.0" encoding="utf-8"?>
<p:tagLst xmlns:p="http://schemas.openxmlformats.org/presentationml/2006/main">
  <p:tag name="KSO_WM_DIAGRAM_VIRTUALLY_FRAME" val="{&quot;height&quot;:294.9992913385827,&quot;left&quot;:139.5,&quot;top&quot;:160.30070866141733,&quot;width&quot;:718.7}"/>
</p:tagLst>
</file>

<file path=ppt/tags/tag165.xml><?xml version="1.0" encoding="utf-8"?>
<p:tagLst xmlns:p="http://schemas.openxmlformats.org/presentationml/2006/main">
  <p:tag name="KSO_WM_DIAGRAM_VIRTUALLY_FRAME" val="{&quot;height&quot;:294.9992913385827,&quot;left&quot;:139.5,&quot;top&quot;:160.30070866141733,&quot;width&quot;:718.7}"/>
</p:tagLst>
</file>

<file path=ppt/tags/tag166.xml><?xml version="1.0" encoding="utf-8"?>
<p:tagLst xmlns:p="http://schemas.openxmlformats.org/presentationml/2006/main">
  <p:tag name="KSO_WM_DIAGRAM_VIRTUALLY_FRAME" val="{&quot;height&quot;:294.9992913385827,&quot;left&quot;:139.5,&quot;top&quot;:160.30070866141733,&quot;width&quot;:718.7}"/>
</p:tagLst>
</file>

<file path=ppt/tags/tag167.xml><?xml version="1.0" encoding="utf-8"?>
<p:tagLst xmlns:p="http://schemas.openxmlformats.org/presentationml/2006/main">
  <p:tag name="KSO_WM_DIAGRAM_VIRTUALLY_FRAME" val="{&quot;height&quot;:294.9992913385827,&quot;left&quot;:139.5,&quot;top&quot;:160.30070866141733,&quot;width&quot;:718.7}"/>
</p:tagLst>
</file>

<file path=ppt/tags/tag168.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169.xml><?xml version="1.0" encoding="utf-8"?>
<p:tagLst xmlns:p="http://schemas.openxmlformats.org/presentationml/2006/main">
  <p:tag name="KSO_WM_DIAGRAM_VIRTUALLY_FRAME" val="{&quot;height&quot;:294.9992913385827,&quot;left&quot;:139.5,&quot;top&quot;:160.30070866141733,&quot;width&quot;:718.7}"/>
</p:tagLst>
</file>

<file path=ppt/tags/tag17.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170.xml><?xml version="1.0" encoding="utf-8"?>
<p:tagLst xmlns:p="http://schemas.openxmlformats.org/presentationml/2006/main">
  <p:tag name="KSO_WM_DIAGRAM_VIRTUALLY_FRAME" val="{&quot;height&quot;:294.9992913385827,&quot;left&quot;:139.5,&quot;top&quot;:160.30070866141733,&quot;width&quot;:718.7}"/>
</p:tagLst>
</file>

<file path=ppt/tags/tag171.xml><?xml version="1.0" encoding="utf-8"?>
<p:tagLst xmlns:p="http://schemas.openxmlformats.org/presentationml/2006/main">
  <p:tag name="KSO_WM_DIAGRAM_VIRTUALLY_FRAME" val="{&quot;height&quot;:294.9992913385827,&quot;left&quot;:139.5,&quot;top&quot;:160.30070866141733,&quot;width&quot;:718.7}"/>
</p:tagLst>
</file>

<file path=ppt/tags/tag172.xml><?xml version="1.0" encoding="utf-8"?>
<p:tagLst xmlns:p="http://schemas.openxmlformats.org/presentationml/2006/main">
  <p:tag name="KSO_WM_DIAGRAM_VIRTUALLY_FRAME" val="{&quot;height&quot;:294.9992913385827,&quot;left&quot;:139.5,&quot;top&quot;:160.30070866141733,&quot;width&quot;:718.7}"/>
</p:tagLst>
</file>

<file path=ppt/tags/tag173.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174.xml><?xml version="1.0" encoding="utf-8"?>
<p:tagLst xmlns:p="http://schemas.openxmlformats.org/presentationml/2006/main">
  <p:tag name="KSO_WM_DIAGRAM_VIRTUALLY_FRAME" val="{&quot;height&quot;:294.9992913385827,&quot;left&quot;:139.5,&quot;top&quot;:160.30070866141733,&quot;width&quot;:718.7}"/>
</p:tagLst>
</file>

<file path=ppt/tags/tag175.xml><?xml version="1.0" encoding="utf-8"?>
<p:tagLst xmlns:p="http://schemas.openxmlformats.org/presentationml/2006/main">
  <p:tag name="KSO_WM_DIAGRAM_VIRTUALLY_FRAME" val="{&quot;height&quot;:294.9992913385827,&quot;left&quot;:139.5,&quot;top&quot;:160.30070866141733,&quot;width&quot;:718.7}"/>
</p:tagLst>
</file>

<file path=ppt/tags/tag176.xml><?xml version="1.0" encoding="utf-8"?>
<p:tagLst xmlns:p="http://schemas.openxmlformats.org/presentationml/2006/main">
  <p:tag name="KSO_WM_DIAGRAM_VIRTUALLY_FRAME" val="{&quot;height&quot;:294.9992913385827,&quot;left&quot;:139.5,&quot;top&quot;:160.30070866141733,&quot;width&quot;:718.7}"/>
</p:tagLst>
</file>

<file path=ppt/tags/tag177.xml><?xml version="1.0" encoding="utf-8"?>
<p:tagLst xmlns:p="http://schemas.openxmlformats.org/presentationml/2006/main">
  <p:tag name="KSO_WM_DIAGRAM_VIRTUALLY_FRAME" val="{&quot;height&quot;:294.9992913385827,&quot;left&quot;:139.5,&quot;top&quot;:160.30070866141733,&quot;width&quot;:718.7}"/>
</p:tagLst>
</file>

<file path=ppt/tags/tag178.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179.xml><?xml version="1.0" encoding="utf-8"?>
<p:tagLst xmlns:p="http://schemas.openxmlformats.org/presentationml/2006/main">
  <p:tag name="KSO_WM_DIAGRAM_VIRTUALLY_FRAME" val="{&quot;height&quot;:294.9992913385827,&quot;left&quot;:139.5,&quot;top&quot;:160.30070866141733,&quot;width&quot;:718.7}"/>
</p:tagLst>
</file>

<file path=ppt/tags/tag18.xml><?xml version="1.0" encoding="utf-8"?>
<p:tagLst xmlns:p="http://schemas.openxmlformats.org/presentationml/2006/main">
  <p:tag name="KSO_WM_DIAGRAM_VIRTUALLY_FRAME" val="{&quot;height&quot;:294.9992913385827,&quot;left&quot;:139.5,&quot;top&quot;:160.30070866141733,&quot;width&quot;:718.7}"/>
</p:tagLst>
</file>

<file path=ppt/tags/tag180.xml><?xml version="1.0" encoding="utf-8"?>
<p:tagLst xmlns:p="http://schemas.openxmlformats.org/presentationml/2006/main">
  <p:tag name="KSO_WM_DIAGRAM_VIRTUALLY_FRAME" val="{&quot;height&quot;:294.9992913385827,&quot;left&quot;:139.5,&quot;top&quot;:160.30070866141733,&quot;width&quot;:718.7}"/>
</p:tagLst>
</file>

<file path=ppt/tags/tag181.xml><?xml version="1.0" encoding="utf-8"?>
<p:tagLst xmlns:p="http://schemas.openxmlformats.org/presentationml/2006/main">
  <p:tag name="KSO_WM_DIAGRAM_VIRTUALLY_FRAME" val="{&quot;height&quot;:294.9992913385827,&quot;left&quot;:139.5,&quot;top&quot;:160.30070866141733,&quot;width&quot;:718.7}"/>
</p:tagLst>
</file>

<file path=ppt/tags/tag182.xml><?xml version="1.0" encoding="utf-8"?>
<p:tagLst xmlns:p="http://schemas.openxmlformats.org/presentationml/2006/main">
  <p:tag name="KSO_WM_DIAGRAM_VIRTUALLY_FRAME" val="{&quot;height&quot;:294.9992913385827,&quot;left&quot;:139.5,&quot;top&quot;:160.30070866141733,&quot;width&quot;:718.7}"/>
</p:tagLst>
</file>

<file path=ppt/tags/tag183.xml><?xml version="1.0" encoding="utf-8"?>
<p:tagLst xmlns:p="http://schemas.openxmlformats.org/presentationml/2006/main">
  <p:tag name="KSO_WM_DIAGRAM_VIRTUALLY_FRAME" val="{&quot;height&quot;:294.9992913385827,&quot;left&quot;:139.5,&quot;top&quot;:160.30070866141733,&quot;width&quot;:718.7}"/>
</p:tagLst>
</file>

<file path=ppt/tags/tag184.xml><?xml version="1.0" encoding="utf-8"?>
<p:tagLst xmlns:p="http://schemas.openxmlformats.org/presentationml/2006/main">
  <p:tag name="KSO_WM_DIAGRAM_VIRTUALLY_FRAME" val="{&quot;height&quot;:294.9992913385827,&quot;left&quot;:139.5,&quot;top&quot;:160.30070866141733,&quot;width&quot;:718.7}"/>
</p:tagLst>
</file>

<file path=ppt/tags/tag185.xml><?xml version="1.0" encoding="utf-8"?>
<p:tagLst xmlns:p="http://schemas.openxmlformats.org/presentationml/2006/main">
  <p:tag name="KSO_WM_DIAGRAM_VIRTUALLY_FRAME" val="{&quot;height&quot;:294.9992913385827,&quot;left&quot;:139.5,&quot;top&quot;:160.30070866141733,&quot;width&quot;:718.7}"/>
</p:tagLst>
</file>

<file path=ppt/tags/tag186.xml><?xml version="1.0" encoding="utf-8"?>
<p:tagLst xmlns:p="http://schemas.openxmlformats.org/presentationml/2006/main">
  <p:tag name="KSO_WM_DIAGRAM_VIRTUALLY_FRAME" val="{&quot;height&quot;:294.9992913385827,&quot;left&quot;:139.5,&quot;top&quot;:160.30070866141733,&quot;width&quot;:718.7}"/>
</p:tagLst>
</file>

<file path=ppt/tags/tag187.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188.xml><?xml version="1.0" encoding="utf-8"?>
<p:tagLst xmlns:p="http://schemas.openxmlformats.org/presentationml/2006/main">
  <p:tag name="KSO_WM_DIAGRAM_VIRTUALLY_FRAME" val="{&quot;height&quot;:294.9992913385827,&quot;left&quot;:139.5,&quot;top&quot;:160.30070866141733,&quot;width&quot;:718.7}"/>
</p:tagLst>
</file>

<file path=ppt/tags/tag189.xml><?xml version="1.0" encoding="utf-8"?>
<p:tagLst xmlns:p="http://schemas.openxmlformats.org/presentationml/2006/main">
  <p:tag name="KSO_WM_DIAGRAM_VIRTUALLY_FRAME" val="{&quot;height&quot;:294.9992913385827,&quot;left&quot;:139.5,&quot;top&quot;:160.30070866141733,&quot;width&quot;:718.7}"/>
</p:tagLst>
</file>

<file path=ppt/tags/tag19.xml><?xml version="1.0" encoding="utf-8"?>
<p:tagLst xmlns:p="http://schemas.openxmlformats.org/presentationml/2006/main">
  <p:tag name="KSO_WM_DIAGRAM_VIRTUALLY_FRAME" val="{&quot;height&quot;:294.9992913385827,&quot;left&quot;:139.5,&quot;top&quot;:160.30070866141733,&quot;width&quot;:718.7}"/>
</p:tagLst>
</file>

<file path=ppt/tags/tag190.xml><?xml version="1.0" encoding="utf-8"?>
<p:tagLst xmlns:p="http://schemas.openxmlformats.org/presentationml/2006/main">
  <p:tag name="KSO_WM_DIAGRAM_VIRTUALLY_FRAME" val="{&quot;height&quot;:294.9992913385827,&quot;left&quot;:139.5,&quot;top&quot;:160.30070866141733,&quot;width&quot;:718.7}"/>
</p:tagLst>
</file>

<file path=ppt/tags/tag191.xml><?xml version="1.0" encoding="utf-8"?>
<p:tagLst xmlns:p="http://schemas.openxmlformats.org/presentationml/2006/main">
  <p:tag name="KSO_WM_DIAGRAM_VIRTUALLY_FRAME" val="{&quot;height&quot;:294.9992913385827,&quot;left&quot;:139.5,&quot;top&quot;:160.30070866141733,&quot;width&quot;:718.7}"/>
</p:tagLst>
</file>

<file path=ppt/tags/tag192.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193.xml><?xml version="1.0" encoding="utf-8"?>
<p:tagLst xmlns:p="http://schemas.openxmlformats.org/presentationml/2006/main">
  <p:tag name="KSO_WM_DIAGRAM_VIRTUALLY_FRAME" val="{&quot;height&quot;:294.9992913385827,&quot;left&quot;:139.5,&quot;top&quot;:160.30070866141733,&quot;width&quot;:718.7}"/>
</p:tagLst>
</file>

<file path=ppt/tags/tag194.xml><?xml version="1.0" encoding="utf-8"?>
<p:tagLst xmlns:p="http://schemas.openxmlformats.org/presentationml/2006/main">
  <p:tag name="KSO_WM_DIAGRAM_VIRTUALLY_FRAME" val="{&quot;height&quot;:294.9992913385827,&quot;left&quot;:139.5,&quot;top&quot;:160.30070866141733,&quot;width&quot;:718.7}"/>
</p:tagLst>
</file>

<file path=ppt/tags/tag195.xml><?xml version="1.0" encoding="utf-8"?>
<p:tagLst xmlns:p="http://schemas.openxmlformats.org/presentationml/2006/main">
  <p:tag name="KSO_WM_DIAGRAM_VIRTUALLY_FRAME" val="{&quot;height&quot;:294.9992913385827,&quot;left&quot;:139.5,&quot;top&quot;:160.30070866141733,&quot;width&quot;:718.7}"/>
</p:tagLst>
</file>

<file path=ppt/tags/tag196.xml><?xml version="1.0" encoding="utf-8"?>
<p:tagLst xmlns:p="http://schemas.openxmlformats.org/presentationml/2006/main">
  <p:tag name="KSO_WM_DIAGRAM_VIRTUALLY_FRAME" val="{&quot;height&quot;:294.9992913385827,&quot;left&quot;:139.5,&quot;top&quot;:160.30070866141733,&quot;width&quot;:718.7}"/>
</p:tagLst>
</file>

<file path=ppt/tags/tag197.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198.xml><?xml version="1.0" encoding="utf-8"?>
<p:tagLst xmlns:p="http://schemas.openxmlformats.org/presentationml/2006/main">
  <p:tag name="KSO_WM_DIAGRAM_VIRTUALLY_FRAME" val="{&quot;height&quot;:294.9992913385827,&quot;left&quot;:139.5,&quot;top&quot;:160.30070866141733,&quot;width&quot;:718.7}"/>
</p:tagLst>
</file>

<file path=ppt/tags/tag199.xml><?xml version="1.0" encoding="utf-8"?>
<p:tagLst xmlns:p="http://schemas.openxmlformats.org/presentationml/2006/main">
  <p:tag name="KSO_WM_DIAGRAM_VIRTUALLY_FRAME" val="{&quot;height&quot;:294.9992913385827,&quot;left&quot;:139.5,&quot;top&quot;:160.30070866141733,&quot;width&quot;:718.7}"/>
</p:tagLst>
</file>

<file path=ppt/tags/tag2.xml><?xml version="1.0" encoding="utf-8"?>
<p:tagLst xmlns:p="http://schemas.openxmlformats.org/presentationml/2006/main">
  <p:tag name="KSO_WM_DIAGRAM_VIRTUALLY_FRAME" val="{&quot;height&quot;:294.9992913385827,&quot;left&quot;:139.5,&quot;top&quot;:160.30070866141733,&quot;width&quot;:718.7}"/>
</p:tagLst>
</file>

<file path=ppt/tags/tag20.xml><?xml version="1.0" encoding="utf-8"?>
<p:tagLst xmlns:p="http://schemas.openxmlformats.org/presentationml/2006/main">
  <p:tag name="KSO_WM_DIAGRAM_VIRTUALLY_FRAME" val="{&quot;height&quot;:294.9992913385827,&quot;left&quot;:139.5,&quot;top&quot;:160.30070866141733,&quot;width&quot;:718.7}"/>
</p:tagLst>
</file>

<file path=ppt/tags/tag200.xml><?xml version="1.0" encoding="utf-8"?>
<p:tagLst xmlns:p="http://schemas.openxmlformats.org/presentationml/2006/main">
  <p:tag name="KSO_WM_DIAGRAM_VIRTUALLY_FRAME" val="{&quot;height&quot;:294.9992913385827,&quot;left&quot;:139.5,&quot;top&quot;:160.30070866141733,&quot;width&quot;:718.7}"/>
</p:tagLst>
</file>

<file path=ppt/tags/tag201.xml><?xml version="1.0" encoding="utf-8"?>
<p:tagLst xmlns:p="http://schemas.openxmlformats.org/presentationml/2006/main">
  <p:tag name="KSO_WM_DIAGRAM_VIRTUALLY_FRAME" val="{&quot;height&quot;:296.89929133858266,&quot;left&quot;:139.5,&quot;top&quot;:160.30070866141733,&quot;width&quot;:718.7}"/>
</p:tagLst>
</file>

<file path=ppt/tags/tag202.xml><?xml version="1.0" encoding="utf-8"?>
<p:tagLst xmlns:p="http://schemas.openxmlformats.org/presentationml/2006/main">
  <p:tag name="KSO_WM_DIAGRAM_VIRTUALLY_FRAME" val="{&quot;height&quot;:296.89929133858266,&quot;left&quot;:139.5,&quot;top&quot;:160.30070866141733,&quot;width&quot;:718.7}"/>
</p:tagLst>
</file>

<file path=ppt/tags/tag203.xml><?xml version="1.0" encoding="utf-8"?>
<p:tagLst xmlns:p="http://schemas.openxmlformats.org/presentationml/2006/main">
  <p:tag name="KSO_WM_DIAGRAM_VIRTUALLY_FRAME" val="{&quot;height&quot;:296.89929133858266,&quot;left&quot;:139.5,&quot;top&quot;:160.30070866141733,&quot;width&quot;:718.7}"/>
</p:tagLst>
</file>

<file path=ppt/tags/tag204.xml><?xml version="1.0" encoding="utf-8"?>
<p:tagLst xmlns:p="http://schemas.openxmlformats.org/presentationml/2006/main">
  <p:tag name="KSO_WM_DIAGRAM_VIRTUALLY_FRAME" val="{&quot;height&quot;:296.89929133858266,&quot;left&quot;:139.5,&quot;top&quot;:160.30070866141733,&quot;width&quot;:718.7}"/>
</p:tagLst>
</file>

<file path=ppt/tags/tag205.xml><?xml version="1.0" encoding="utf-8"?>
<p:tagLst xmlns:p="http://schemas.openxmlformats.org/presentationml/2006/main">
  <p:tag name="KSO_WM_DIAGRAM_VIRTUALLY_FRAME" val="{&quot;height&quot;:296.89929133858266,&quot;left&quot;:139.5,&quot;top&quot;:160.30070866141733,&quot;width&quot;:718.7}"/>
</p:tagLst>
</file>

<file path=ppt/tags/tag206.xml><?xml version="1.0" encoding="utf-8"?>
<p:tagLst xmlns:p="http://schemas.openxmlformats.org/presentationml/2006/main">
  <p:tag name="KSO_WM_DIAGRAM_VIRTUALLY_FRAME" val="{&quot;height&quot;:296.89929133858266,&quot;left&quot;:139.5,&quot;top&quot;:160.30070866141733,&quot;width&quot;:718.7}"/>
</p:tagLst>
</file>

<file path=ppt/tags/tag207.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208.xml><?xml version="1.0" encoding="utf-8"?>
<p:tagLst xmlns:p="http://schemas.openxmlformats.org/presentationml/2006/main">
  <p:tag name="KSO_WM_DIAGRAM_VIRTUALLY_FRAME" val="{&quot;height&quot;:296.89929133858266,&quot;left&quot;:139.5,&quot;top&quot;:160.30070866141733,&quot;width&quot;:718.7}"/>
</p:tagLst>
</file>

<file path=ppt/tags/tag209.xml><?xml version="1.0" encoding="utf-8"?>
<p:tagLst xmlns:p="http://schemas.openxmlformats.org/presentationml/2006/main">
  <p:tag name="KSO_WM_DIAGRAM_VIRTUALLY_FRAME" val="{&quot;height&quot;:296.89929133858266,&quot;left&quot;:139.5,&quot;top&quot;:160.30070866141733,&quot;width&quot;:718.7}"/>
</p:tagLst>
</file>

<file path=ppt/tags/tag21.xml><?xml version="1.0" encoding="utf-8"?>
<p:tagLst xmlns:p="http://schemas.openxmlformats.org/presentationml/2006/main">
  <p:tag name="KSO_WM_DIAGRAM_VIRTUALLY_FRAME" val="{&quot;height&quot;:294.9992913385827,&quot;left&quot;:139.5,&quot;top&quot;:160.30070866141733,&quot;width&quot;:718.7}"/>
</p:tagLst>
</file>

<file path=ppt/tags/tag210.xml><?xml version="1.0" encoding="utf-8"?>
<p:tagLst xmlns:p="http://schemas.openxmlformats.org/presentationml/2006/main">
  <p:tag name="KSO_WM_DIAGRAM_VIRTUALLY_FRAME" val="{&quot;height&quot;:296.89929133858266,&quot;left&quot;:139.5,&quot;top&quot;:160.30070866141733,&quot;width&quot;:718.7}"/>
</p:tagLst>
</file>

<file path=ppt/tags/tag211.xml><?xml version="1.0" encoding="utf-8"?>
<p:tagLst xmlns:p="http://schemas.openxmlformats.org/presentationml/2006/main">
  <p:tag name="KSO_WM_DIAGRAM_VIRTUALLY_FRAME" val="{&quot;height&quot;:296.89929133858266,&quot;left&quot;:139.5,&quot;top&quot;:160.30070866141733,&quot;width&quot;:718.7}"/>
</p:tagLst>
</file>

<file path=ppt/tags/tag212.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213.xml><?xml version="1.0" encoding="utf-8"?>
<p:tagLst xmlns:p="http://schemas.openxmlformats.org/presentationml/2006/main">
  <p:tag name="KSO_WM_DIAGRAM_VIRTUALLY_FRAME" val="{&quot;height&quot;:296.89929133858266,&quot;left&quot;:139.5,&quot;top&quot;:160.30070866141733,&quot;width&quot;:718.7}"/>
</p:tagLst>
</file>

<file path=ppt/tags/tag214.xml><?xml version="1.0" encoding="utf-8"?>
<p:tagLst xmlns:p="http://schemas.openxmlformats.org/presentationml/2006/main">
  <p:tag name="KSO_WM_DIAGRAM_VIRTUALLY_FRAME" val="{&quot;height&quot;:296.89929133858266,&quot;left&quot;:139.5,&quot;top&quot;:160.30070866141733,&quot;width&quot;:718.7}"/>
</p:tagLst>
</file>

<file path=ppt/tags/tag215.xml><?xml version="1.0" encoding="utf-8"?>
<p:tagLst xmlns:p="http://schemas.openxmlformats.org/presentationml/2006/main">
  <p:tag name="KSO_WM_DIAGRAM_VIRTUALLY_FRAME" val="{&quot;height&quot;:296.89929133858266,&quot;left&quot;:139.5,&quot;top&quot;:160.30070866141733,&quot;width&quot;:718.7}"/>
</p:tagLst>
</file>

<file path=ppt/tags/tag216.xml><?xml version="1.0" encoding="utf-8"?>
<p:tagLst xmlns:p="http://schemas.openxmlformats.org/presentationml/2006/main">
  <p:tag name="KSO_WM_DIAGRAM_VIRTUALLY_FRAME" val="{&quot;height&quot;:296.89929133858266,&quot;left&quot;:139.5,&quot;top&quot;:160.30070866141733,&quot;width&quot;:718.7}"/>
</p:tagLst>
</file>

<file path=ppt/tags/tag217.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218.xml><?xml version="1.0" encoding="utf-8"?>
<p:tagLst xmlns:p="http://schemas.openxmlformats.org/presentationml/2006/main">
  <p:tag name="KSO_WM_DIAGRAM_VIRTUALLY_FRAME" val="{&quot;height&quot;:296.89929133858266,&quot;left&quot;:139.5,&quot;top&quot;:160.30070866141733,&quot;width&quot;:718.7}"/>
</p:tagLst>
</file>

<file path=ppt/tags/tag219.xml><?xml version="1.0" encoding="utf-8"?>
<p:tagLst xmlns:p="http://schemas.openxmlformats.org/presentationml/2006/main">
  <p:tag name="KSO_WM_DIAGRAM_VIRTUALLY_FRAME" val="{&quot;height&quot;:296.89929133858266,&quot;left&quot;:139.5,&quot;top&quot;:160.30070866141733,&quot;width&quot;:718.7}"/>
</p:tagLst>
</file>

<file path=ppt/tags/tag22.xml><?xml version="1.0" encoding="utf-8"?>
<p:tagLst xmlns:p="http://schemas.openxmlformats.org/presentationml/2006/main">
  <p:tag name="KSO_WM_DIAGRAM_VIRTUALLY_FRAME" val="{&quot;height&quot;:294.9992913385827,&quot;left&quot;:139.5,&quot;top&quot;:160.30070866141733,&quot;width&quot;:718.7}"/>
</p:tagLst>
</file>

<file path=ppt/tags/tag220.xml><?xml version="1.0" encoding="utf-8"?>
<p:tagLst xmlns:p="http://schemas.openxmlformats.org/presentationml/2006/main">
  <p:tag name="KSO_WM_DIAGRAM_VIRTUALLY_FRAME" val="{&quot;height&quot;:296.89929133858266,&quot;left&quot;:139.5,&quot;top&quot;:160.30070866141733,&quot;width&quot;:718.7}"/>
</p:tagLst>
</file>

<file path=ppt/tags/tag221.xml><?xml version="1.0" encoding="utf-8"?>
<p:tagLst xmlns:p="http://schemas.openxmlformats.org/presentationml/2006/main">
  <p:tag name="KSO_WM_DIAGRAM_VIRTUALLY_FRAME" val="{&quot;height&quot;:296.89929133858266,&quot;left&quot;:139.5,&quot;top&quot;:160.30070866141733,&quot;width&quot;:718.7}"/>
</p:tagLst>
</file>

<file path=ppt/tags/tag222.xml><?xml version="1.0" encoding="utf-8"?>
<p:tagLst xmlns:p="http://schemas.openxmlformats.org/presentationml/2006/main">
  <p:tag name="KSO_WM_DIAGRAM_VIRTUALLY_FRAME" val="{&quot;height&quot;:296.89929133858266,&quot;left&quot;:139.5,&quot;top&quot;:160.30070866141733,&quot;width&quot;:718.7}"/>
</p:tagLst>
</file>

<file path=ppt/tags/tag223.xml><?xml version="1.0" encoding="utf-8"?>
<p:tagLst xmlns:p="http://schemas.openxmlformats.org/presentationml/2006/main">
  <p:tag name="KSO_WM_DIAGRAM_VIRTUALLY_FRAME" val="{&quot;height&quot;:296.89929133858266,&quot;left&quot;:139.5,&quot;top&quot;:160.30070866141733,&quot;width&quot;:718.7}"/>
</p:tagLst>
</file>

<file path=ppt/tags/tag224.xml><?xml version="1.0" encoding="utf-8"?>
<p:tagLst xmlns:p="http://schemas.openxmlformats.org/presentationml/2006/main">
  <p:tag name="KSO_WM_DIAGRAM_VIRTUALLY_FRAME" val="{&quot;height&quot;:296.89929133858266,&quot;left&quot;:139.5,&quot;top&quot;:160.30070866141733,&quot;width&quot;:718.7}"/>
</p:tagLst>
</file>

<file path=ppt/tags/tag225.xml><?xml version="1.0" encoding="utf-8"?>
<p:tagLst xmlns:p="http://schemas.openxmlformats.org/presentationml/2006/main">
  <p:tag name="KSO_WM_DIAGRAM_VIRTUALLY_FRAME" val="{&quot;height&quot;:296.89929133858266,&quot;left&quot;:139.5,&quot;top&quot;:160.30070866141733,&quot;width&quot;:718.7}"/>
</p:tagLst>
</file>

<file path=ppt/tags/tag226.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227.xml><?xml version="1.0" encoding="utf-8"?>
<p:tagLst xmlns:p="http://schemas.openxmlformats.org/presentationml/2006/main">
  <p:tag name="KSO_WM_DIAGRAM_VIRTUALLY_FRAME" val="{&quot;height&quot;:296.89929133858266,&quot;left&quot;:139.5,&quot;top&quot;:160.30070866141733,&quot;width&quot;:718.7}"/>
</p:tagLst>
</file>

<file path=ppt/tags/tag228.xml><?xml version="1.0" encoding="utf-8"?>
<p:tagLst xmlns:p="http://schemas.openxmlformats.org/presentationml/2006/main">
  <p:tag name="KSO_WM_DIAGRAM_VIRTUALLY_FRAME" val="{&quot;height&quot;:296.89929133858266,&quot;left&quot;:139.5,&quot;top&quot;:160.30070866141733,&quot;width&quot;:718.7}"/>
</p:tagLst>
</file>

<file path=ppt/tags/tag229.xml><?xml version="1.0" encoding="utf-8"?>
<p:tagLst xmlns:p="http://schemas.openxmlformats.org/presentationml/2006/main">
  <p:tag name="KSO_WM_DIAGRAM_VIRTUALLY_FRAME" val="{&quot;height&quot;:296.89929133858266,&quot;left&quot;:139.5,&quot;top&quot;:160.30070866141733,&quot;width&quot;:718.7}"/>
</p:tagLst>
</file>

<file path=ppt/tags/tag23.xml><?xml version="1.0" encoding="utf-8"?>
<p:tagLst xmlns:p="http://schemas.openxmlformats.org/presentationml/2006/main">
  <p:tag name="KSO_WM_DIAGRAM_VIRTUALLY_FRAME" val="{&quot;height&quot;:294.9992913385827,&quot;left&quot;:139.5,&quot;top&quot;:160.30070866141733,&quot;width&quot;:718.7}"/>
</p:tagLst>
</file>

<file path=ppt/tags/tag230.xml><?xml version="1.0" encoding="utf-8"?>
<p:tagLst xmlns:p="http://schemas.openxmlformats.org/presentationml/2006/main">
  <p:tag name="KSO_WM_DIAGRAM_VIRTUALLY_FRAME" val="{&quot;height&quot;:296.89929133858266,&quot;left&quot;:139.5,&quot;top&quot;:160.30070866141733,&quot;width&quot;:718.7}"/>
</p:tagLst>
</file>

<file path=ppt/tags/tag231.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232.xml><?xml version="1.0" encoding="utf-8"?>
<p:tagLst xmlns:p="http://schemas.openxmlformats.org/presentationml/2006/main">
  <p:tag name="KSO_WM_DIAGRAM_VIRTUALLY_FRAME" val="{&quot;height&quot;:296.89929133858266,&quot;left&quot;:139.5,&quot;top&quot;:160.30070866141733,&quot;width&quot;:718.7}"/>
</p:tagLst>
</file>

<file path=ppt/tags/tag233.xml><?xml version="1.0" encoding="utf-8"?>
<p:tagLst xmlns:p="http://schemas.openxmlformats.org/presentationml/2006/main">
  <p:tag name="KSO_WM_DIAGRAM_VIRTUALLY_FRAME" val="{&quot;height&quot;:296.89929133858266,&quot;left&quot;:139.5,&quot;top&quot;:160.30070866141733,&quot;width&quot;:718.7}"/>
</p:tagLst>
</file>

<file path=ppt/tags/tag234.xml><?xml version="1.0" encoding="utf-8"?>
<p:tagLst xmlns:p="http://schemas.openxmlformats.org/presentationml/2006/main">
  <p:tag name="KSO_WM_DIAGRAM_VIRTUALLY_FRAME" val="{&quot;height&quot;:296.89929133858266,&quot;left&quot;:139.5,&quot;top&quot;:160.30070866141733,&quot;width&quot;:718.7}"/>
</p:tagLst>
</file>

<file path=ppt/tags/tag235.xml><?xml version="1.0" encoding="utf-8"?>
<p:tagLst xmlns:p="http://schemas.openxmlformats.org/presentationml/2006/main">
  <p:tag name="KSO_WM_DIAGRAM_VIRTUALLY_FRAME" val="{&quot;height&quot;:296.89929133858266,&quot;left&quot;:139.5,&quot;top&quot;:160.30070866141733,&quot;width&quot;:718.7}"/>
</p:tagLst>
</file>

<file path=ppt/tags/tag236.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237.xml><?xml version="1.0" encoding="utf-8"?>
<p:tagLst xmlns:p="http://schemas.openxmlformats.org/presentationml/2006/main">
  <p:tag name="KSO_WM_DIAGRAM_VIRTUALLY_FRAME" val="{&quot;height&quot;:296.89929133858266,&quot;left&quot;:139.5,&quot;top&quot;:160.30070866141733,&quot;width&quot;:718.7}"/>
</p:tagLst>
</file>

<file path=ppt/tags/tag238.xml><?xml version="1.0" encoding="utf-8"?>
<p:tagLst xmlns:p="http://schemas.openxmlformats.org/presentationml/2006/main">
  <p:tag name="KSO_WM_DIAGRAM_VIRTUALLY_FRAME" val="{&quot;height&quot;:296.89929133858266,&quot;left&quot;:139.5,&quot;top&quot;:160.30070866141733,&quot;width&quot;:718.7}"/>
</p:tagLst>
</file>

<file path=ppt/tags/tag239.xml><?xml version="1.0" encoding="utf-8"?>
<p:tagLst xmlns:p="http://schemas.openxmlformats.org/presentationml/2006/main">
  <p:tag name="KSO_WM_DIAGRAM_VIRTUALLY_FRAME" val="{&quot;height&quot;:296.89929133858266,&quot;left&quot;:139.5,&quot;top&quot;:160.30070866141733,&quot;width&quot;:718.7}"/>
</p:tagLst>
</file>

<file path=ppt/tags/tag24.xml><?xml version="1.0" encoding="utf-8"?>
<p:tagLst xmlns:p="http://schemas.openxmlformats.org/presentationml/2006/main">
  <p:tag name="KSO_WM_DIAGRAM_VIRTUALLY_FRAME" val="{&quot;height&quot;:294.9992913385827,&quot;left&quot;:139.5,&quot;top&quot;:160.30070866141733,&quot;width&quot;:718.7}"/>
</p:tagLst>
</file>

<file path=ppt/tags/tag240.xml><?xml version="1.0" encoding="utf-8"?>
<p:tagLst xmlns:p="http://schemas.openxmlformats.org/presentationml/2006/main">
  <p:tag name="KSO_WM_DIAGRAM_VIRTUALLY_FRAME" val="{&quot;height&quot;:296.89929133858266,&quot;left&quot;:139.5,&quot;top&quot;:160.30070866141733,&quot;width&quot;:737.2}"/>
</p:tagLst>
</file>

<file path=ppt/tags/tag241.xml><?xml version="1.0" encoding="utf-8"?>
<p:tagLst xmlns:p="http://schemas.openxmlformats.org/presentationml/2006/main">
  <p:tag name="KSO_WM_DIAGRAM_VIRTUALLY_FRAME" val="{&quot;height&quot;:296.89929133858266,&quot;left&quot;:139.5,&quot;top&quot;:160.30070866141733,&quot;width&quot;:737.2}"/>
</p:tagLst>
</file>

<file path=ppt/tags/tag242.xml><?xml version="1.0" encoding="utf-8"?>
<p:tagLst xmlns:p="http://schemas.openxmlformats.org/presentationml/2006/main">
  <p:tag name="KSO_WM_DIAGRAM_VIRTUALLY_FRAME" val="{&quot;height&quot;:296.89929133858266,&quot;left&quot;:139.5,&quot;top&quot;:160.30070866141733,&quot;width&quot;:737.2}"/>
</p:tagLst>
</file>

<file path=ppt/tags/tag243.xml><?xml version="1.0" encoding="utf-8"?>
<p:tagLst xmlns:p="http://schemas.openxmlformats.org/presentationml/2006/main">
  <p:tag name="KSO_WM_DIAGRAM_VIRTUALLY_FRAME" val="{&quot;height&quot;:296.89929133858266,&quot;left&quot;:139.5,&quot;top&quot;:160.30070866141733,&quot;width&quot;:737.2}"/>
</p:tagLst>
</file>

<file path=ppt/tags/tag244.xml><?xml version="1.0" encoding="utf-8"?>
<p:tagLst xmlns:p="http://schemas.openxmlformats.org/presentationml/2006/main">
  <p:tag name="KSO_WM_DIAGRAM_VIRTUALLY_FRAME" val="{&quot;height&quot;:296.89929133858266,&quot;left&quot;:139.5,&quot;top&quot;:160.30070866141733,&quot;width&quot;:737.2}"/>
</p:tagLst>
</file>

<file path=ppt/tags/tag245.xml><?xml version="1.0" encoding="utf-8"?>
<p:tagLst xmlns:p="http://schemas.openxmlformats.org/presentationml/2006/main">
  <p:tag name="KSO_WM_DIAGRAM_VIRTUALLY_FRAME" val="{&quot;height&quot;:296.89929133858266,&quot;left&quot;:139.5,&quot;top&quot;:160.30070866141733,&quot;width&quot;:737.2}"/>
</p:tagLst>
</file>

<file path=ppt/tags/tag246.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247.xml><?xml version="1.0" encoding="utf-8"?>
<p:tagLst xmlns:p="http://schemas.openxmlformats.org/presentationml/2006/main">
  <p:tag name="KSO_WM_DIAGRAM_VIRTUALLY_FRAME" val="{&quot;height&quot;:296.89929133858266,&quot;left&quot;:139.5,&quot;top&quot;:160.30070866141733,&quot;width&quot;:737.2}"/>
</p:tagLst>
</file>

<file path=ppt/tags/tag248.xml><?xml version="1.0" encoding="utf-8"?>
<p:tagLst xmlns:p="http://schemas.openxmlformats.org/presentationml/2006/main">
  <p:tag name="KSO_WM_DIAGRAM_VIRTUALLY_FRAME" val="{&quot;height&quot;:296.89929133858266,&quot;left&quot;:139.5,&quot;top&quot;:160.30070866141733,&quot;width&quot;:737.2}"/>
</p:tagLst>
</file>

<file path=ppt/tags/tag249.xml><?xml version="1.0" encoding="utf-8"?>
<p:tagLst xmlns:p="http://schemas.openxmlformats.org/presentationml/2006/main">
  <p:tag name="KSO_WM_DIAGRAM_VIRTUALLY_FRAME" val="{&quot;height&quot;:296.89929133858266,&quot;left&quot;:139.5,&quot;top&quot;:160.30070866141733,&quot;width&quot;:737.2}"/>
</p:tagLst>
</file>

<file path=ppt/tags/tag25.xml><?xml version="1.0" encoding="utf-8"?>
<p:tagLst xmlns:p="http://schemas.openxmlformats.org/presentationml/2006/main">
  <p:tag name="KSO_WM_DIAGRAM_VIRTUALLY_FRAME" val="{&quot;height&quot;:294.9992913385827,&quot;left&quot;:139.5,&quot;top&quot;:160.30070866141733,&quot;width&quot;:718.7}"/>
</p:tagLst>
</file>

<file path=ppt/tags/tag250.xml><?xml version="1.0" encoding="utf-8"?>
<p:tagLst xmlns:p="http://schemas.openxmlformats.org/presentationml/2006/main">
  <p:tag name="KSO_WM_DIAGRAM_VIRTUALLY_FRAME" val="{&quot;height&quot;:296.89929133858266,&quot;left&quot;:139.5,&quot;top&quot;:160.30070866141733,&quot;width&quot;:737.2}"/>
</p:tagLst>
</file>

<file path=ppt/tags/tag251.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252.xml><?xml version="1.0" encoding="utf-8"?>
<p:tagLst xmlns:p="http://schemas.openxmlformats.org/presentationml/2006/main">
  <p:tag name="KSO_WM_DIAGRAM_VIRTUALLY_FRAME" val="{&quot;height&quot;:296.89929133858266,&quot;left&quot;:139.5,&quot;top&quot;:160.30070866141733,&quot;width&quot;:737.2}"/>
</p:tagLst>
</file>

<file path=ppt/tags/tag253.xml><?xml version="1.0" encoding="utf-8"?>
<p:tagLst xmlns:p="http://schemas.openxmlformats.org/presentationml/2006/main">
  <p:tag name="KSO_WM_DIAGRAM_VIRTUALLY_FRAME" val="{&quot;height&quot;:296.89929133858266,&quot;left&quot;:139.5,&quot;top&quot;:160.30070866141733,&quot;width&quot;:737.2}"/>
</p:tagLst>
</file>

<file path=ppt/tags/tag254.xml><?xml version="1.0" encoding="utf-8"?>
<p:tagLst xmlns:p="http://schemas.openxmlformats.org/presentationml/2006/main">
  <p:tag name="KSO_WM_DIAGRAM_VIRTUALLY_FRAME" val="{&quot;height&quot;:296.89929133858266,&quot;left&quot;:139.5,&quot;top&quot;:160.30070866141733,&quot;width&quot;:737.2}"/>
</p:tagLst>
</file>

<file path=ppt/tags/tag255.xml><?xml version="1.0" encoding="utf-8"?>
<p:tagLst xmlns:p="http://schemas.openxmlformats.org/presentationml/2006/main">
  <p:tag name="KSO_WM_DIAGRAM_VIRTUALLY_FRAME" val="{&quot;height&quot;:296.89929133858266,&quot;left&quot;:139.5,&quot;top&quot;:160.30070866141733,&quot;width&quot;:737.2}"/>
</p:tagLst>
</file>

<file path=ppt/tags/tag256.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257.xml><?xml version="1.0" encoding="utf-8"?>
<p:tagLst xmlns:p="http://schemas.openxmlformats.org/presentationml/2006/main">
  <p:tag name="KSO_WM_DIAGRAM_VIRTUALLY_FRAME" val="{&quot;height&quot;:296.89929133858266,&quot;left&quot;:139.5,&quot;top&quot;:160.30070866141733,&quot;width&quot;:737.2}"/>
</p:tagLst>
</file>

<file path=ppt/tags/tag258.xml><?xml version="1.0" encoding="utf-8"?>
<p:tagLst xmlns:p="http://schemas.openxmlformats.org/presentationml/2006/main">
  <p:tag name="KSO_WM_DIAGRAM_VIRTUALLY_FRAME" val="{&quot;height&quot;:296.89929133858266,&quot;left&quot;:139.5,&quot;top&quot;:160.30070866141733,&quot;width&quot;:737.2}"/>
</p:tagLst>
</file>

<file path=ppt/tags/tag259.xml><?xml version="1.0" encoding="utf-8"?>
<p:tagLst xmlns:p="http://schemas.openxmlformats.org/presentationml/2006/main">
  <p:tag name="KSO_WM_DIAGRAM_VIRTUALLY_FRAME" val="{&quot;height&quot;:296.89929133858266,&quot;left&quot;:139.5,&quot;top&quot;:160.30070866141733,&quot;width&quot;:737.2}"/>
</p:tagLst>
</file>

<file path=ppt/tags/tag26.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260.xml><?xml version="1.0" encoding="utf-8"?>
<p:tagLst xmlns:p="http://schemas.openxmlformats.org/presentationml/2006/main">
  <p:tag name="KSO_WM_DIAGRAM_VIRTUALLY_FRAME" val="{&quot;height&quot;:296.89929133858266,&quot;left&quot;:139.5,&quot;top&quot;:160.30070866141733,&quot;width&quot;:737.2}"/>
</p:tagLst>
</file>

<file path=ppt/tags/tag261.xml><?xml version="1.0" encoding="utf-8"?>
<p:tagLst xmlns:p="http://schemas.openxmlformats.org/presentationml/2006/main">
  <p:tag name="KSO_WM_DIAGRAM_VIRTUALLY_FRAME" val="{&quot;height&quot;:296.89929133858266,&quot;left&quot;:139.5,&quot;top&quot;:160.30070866141733,&quot;width&quot;:737.2}"/>
</p:tagLst>
</file>

<file path=ppt/tags/tag262.xml><?xml version="1.0" encoding="utf-8"?>
<p:tagLst xmlns:p="http://schemas.openxmlformats.org/presentationml/2006/main">
  <p:tag name="KSO_WM_DIAGRAM_VIRTUALLY_FRAME" val="{&quot;height&quot;:296.89929133858266,&quot;left&quot;:139.5,&quot;top&quot;:160.30070866141733,&quot;width&quot;:737.2}"/>
</p:tagLst>
</file>

<file path=ppt/tags/tag263.xml><?xml version="1.0" encoding="utf-8"?>
<p:tagLst xmlns:p="http://schemas.openxmlformats.org/presentationml/2006/main">
  <p:tag name="KSO_WM_DIAGRAM_VIRTUALLY_FRAME" val="{&quot;height&quot;:296.89929133858266,&quot;left&quot;:139.5,&quot;top&quot;:160.30070866141733,&quot;width&quot;:737.2}"/>
</p:tagLst>
</file>

<file path=ppt/tags/tag264.xml><?xml version="1.0" encoding="utf-8"?>
<p:tagLst xmlns:p="http://schemas.openxmlformats.org/presentationml/2006/main">
  <p:tag name="KSO_WM_DIAGRAM_VIRTUALLY_FRAME" val="{&quot;height&quot;:296.89929133858266,&quot;left&quot;:139.5,&quot;top&quot;:160.30070866141733,&quot;width&quot;:737.2}"/>
</p:tagLst>
</file>

<file path=ppt/tags/tag265.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266.xml><?xml version="1.0" encoding="utf-8"?>
<p:tagLst xmlns:p="http://schemas.openxmlformats.org/presentationml/2006/main">
  <p:tag name="KSO_WM_DIAGRAM_VIRTUALLY_FRAME" val="{&quot;height&quot;:296.89929133858266,&quot;left&quot;:139.5,&quot;top&quot;:160.30070866141733,&quot;width&quot;:737.2}"/>
</p:tagLst>
</file>

<file path=ppt/tags/tag267.xml><?xml version="1.0" encoding="utf-8"?>
<p:tagLst xmlns:p="http://schemas.openxmlformats.org/presentationml/2006/main">
  <p:tag name="KSO_WM_DIAGRAM_VIRTUALLY_FRAME" val="{&quot;height&quot;:296.89929133858266,&quot;left&quot;:139.5,&quot;top&quot;:160.30070866141733,&quot;width&quot;:737.2}"/>
</p:tagLst>
</file>

<file path=ppt/tags/tag268.xml><?xml version="1.0" encoding="utf-8"?>
<p:tagLst xmlns:p="http://schemas.openxmlformats.org/presentationml/2006/main">
  <p:tag name="KSO_WM_DIAGRAM_VIRTUALLY_FRAME" val="{&quot;height&quot;:296.89929133858266,&quot;left&quot;:139.5,&quot;top&quot;:160.30070866141733,&quot;width&quot;:737.2}"/>
</p:tagLst>
</file>

<file path=ppt/tags/tag269.xml><?xml version="1.0" encoding="utf-8"?>
<p:tagLst xmlns:p="http://schemas.openxmlformats.org/presentationml/2006/main">
  <p:tag name="KSO_WM_DIAGRAM_VIRTUALLY_FRAME" val="{&quot;height&quot;:296.89929133858266,&quot;left&quot;:139.5,&quot;top&quot;:160.30070866141733,&quot;width&quot;:737.2}"/>
</p:tagLst>
</file>

<file path=ppt/tags/tag27.xml><?xml version="1.0" encoding="utf-8"?>
<p:tagLst xmlns:p="http://schemas.openxmlformats.org/presentationml/2006/main">
  <p:tag name="KSO_WM_DIAGRAM_VIRTUALLY_FRAME" val="{&quot;height&quot;:294.9992913385827,&quot;left&quot;:139.5,&quot;top&quot;:160.30070866141733,&quot;width&quot;:718.7}"/>
</p:tagLst>
</file>

<file path=ppt/tags/tag270.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271.xml><?xml version="1.0" encoding="utf-8"?>
<p:tagLst xmlns:p="http://schemas.openxmlformats.org/presentationml/2006/main">
  <p:tag name="KSO_WM_DIAGRAM_VIRTUALLY_FRAME" val="{&quot;height&quot;:296.89929133858266,&quot;left&quot;:139.5,&quot;top&quot;:160.30070866141733,&quot;width&quot;:737.2}"/>
</p:tagLst>
</file>

<file path=ppt/tags/tag272.xml><?xml version="1.0" encoding="utf-8"?>
<p:tagLst xmlns:p="http://schemas.openxmlformats.org/presentationml/2006/main">
  <p:tag name="KSO_WM_DIAGRAM_VIRTUALLY_FRAME" val="{&quot;height&quot;:296.89929133858266,&quot;left&quot;:139.5,&quot;top&quot;:160.30070866141733,&quot;width&quot;:737.2}"/>
</p:tagLst>
</file>

<file path=ppt/tags/tag273.xml><?xml version="1.0" encoding="utf-8"?>
<p:tagLst xmlns:p="http://schemas.openxmlformats.org/presentationml/2006/main">
  <p:tag name="KSO_WM_DIAGRAM_VIRTUALLY_FRAME" val="{&quot;height&quot;:296.89929133858266,&quot;left&quot;:139.5,&quot;top&quot;:160.30070866141733,&quot;width&quot;:737.2}"/>
</p:tagLst>
</file>

<file path=ppt/tags/tag274.xml><?xml version="1.0" encoding="utf-8"?>
<p:tagLst xmlns:p="http://schemas.openxmlformats.org/presentationml/2006/main">
  <p:tag name="KSO_WM_DIAGRAM_VIRTUALLY_FRAME" val="{&quot;height&quot;:296.89929133858266,&quot;left&quot;:139.5,&quot;top&quot;:160.30070866141733,&quot;width&quot;:737.2}"/>
</p:tagLst>
</file>

<file path=ppt/tags/tag275.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276.xml><?xml version="1.0" encoding="utf-8"?>
<p:tagLst xmlns:p="http://schemas.openxmlformats.org/presentationml/2006/main">
  <p:tag name="KSO_WM_DIAGRAM_VIRTUALLY_FRAME" val="{&quot;height&quot;:296.89929133858266,&quot;left&quot;:139.5,&quot;top&quot;:160.30070866141733,&quot;width&quot;:737.2}"/>
</p:tagLst>
</file>

<file path=ppt/tags/tag277.xml><?xml version="1.0" encoding="utf-8"?>
<p:tagLst xmlns:p="http://schemas.openxmlformats.org/presentationml/2006/main">
  <p:tag name="KSO_WM_DIAGRAM_VIRTUALLY_FRAME" val="{&quot;height&quot;:296.89929133858266,&quot;left&quot;:139.5,&quot;top&quot;:160.30070866141733,&quot;width&quot;:737.2}"/>
</p:tagLst>
</file>

<file path=ppt/tags/tag278.xml><?xml version="1.0" encoding="utf-8"?>
<p:tagLst xmlns:p="http://schemas.openxmlformats.org/presentationml/2006/main">
  <p:tag name="KSO_WM_DIAGRAM_VIRTUALLY_FRAME" val="{&quot;height&quot;:296.89929133858266,&quot;left&quot;:139.5,&quot;top&quot;:160.30070866141733,&quot;width&quot;:737.2}"/>
</p:tagLst>
</file>

<file path=ppt/tags/tag279.xml><?xml version="1.0" encoding="utf-8"?>
<p:tagLst xmlns:p="http://schemas.openxmlformats.org/presentationml/2006/main">
  <p:tag name="KSO_WM_DIAGRAM_VIRTUALLY_FRAME" val="{&quot;height&quot;:142.3,&quot;left&quot;:82.35,&quot;top&quot;:278.4,&quot;width&quot;:811.65}"/>
</p:tagLst>
</file>

<file path=ppt/tags/tag28.xml><?xml version="1.0" encoding="utf-8"?>
<p:tagLst xmlns:p="http://schemas.openxmlformats.org/presentationml/2006/main">
  <p:tag name="KSO_WM_DIAGRAM_VIRTUALLY_FRAME" val="{&quot;height&quot;:294.9992913385827,&quot;left&quot;:139.5,&quot;top&quot;:160.30070866141733,&quot;width&quot;:718.7}"/>
</p:tagLst>
</file>

<file path=ppt/tags/tag280.xml><?xml version="1.0" encoding="utf-8"?>
<p:tagLst xmlns:p="http://schemas.openxmlformats.org/presentationml/2006/main">
  <p:tag name="KSO_WM_DIAGRAM_VIRTUALLY_FRAME" val="{&quot;height&quot;:142.3,&quot;left&quot;:82.35,&quot;top&quot;:278.4,&quot;width&quot;:811.65}"/>
</p:tagLst>
</file>

<file path=ppt/tags/tag281.xml><?xml version="1.0" encoding="utf-8"?>
<p:tagLst xmlns:p="http://schemas.openxmlformats.org/presentationml/2006/main">
  <p:tag name="KSO_WM_DIAGRAM_VIRTUALLY_FRAME" val="{&quot;height&quot;:142.3,&quot;left&quot;:82.35,&quot;top&quot;:278.4,&quot;width&quot;:811.65}"/>
</p:tagLst>
</file>

<file path=ppt/tags/tag282.xml><?xml version="1.0" encoding="utf-8"?>
<p:tagLst xmlns:p="http://schemas.openxmlformats.org/presentationml/2006/main">
  <p:tag name="KSO_WM_DIAGRAM_VIRTUALLY_FRAME" val="{&quot;height&quot;:142.3,&quot;left&quot;:82.35,&quot;top&quot;:278.4,&quot;width&quot;:811.65}"/>
</p:tagLst>
</file>

<file path=ppt/tags/tag283.xml><?xml version="1.0" encoding="utf-8"?>
<p:tagLst xmlns:p="http://schemas.openxmlformats.org/presentationml/2006/main">
  <p:tag name="KSO_WM_DIAGRAM_VIRTUALLY_FRAME" val="{&quot;height&quot;:142.3,&quot;left&quot;:82.35,&quot;top&quot;:278.4,&quot;width&quot;:811.65}"/>
</p:tagLst>
</file>

<file path=ppt/tags/tag284.xml><?xml version="1.0" encoding="utf-8"?>
<p:tagLst xmlns:p="http://schemas.openxmlformats.org/presentationml/2006/main">
  <p:tag name="KSO_WM_DIAGRAM_VIRTUALLY_FRAME" val="{&quot;height&quot;:142.3,&quot;left&quot;:82.35,&quot;top&quot;:278.4,&quot;width&quot;:811.65}"/>
</p:tagLst>
</file>

<file path=ppt/tags/tag285.xml><?xml version="1.0" encoding="utf-8"?>
<p:tagLst xmlns:p="http://schemas.openxmlformats.org/presentationml/2006/main">
  <p:tag name="KSO_WM_DIAGRAM_VIRTUALLY_FRAME" val="{&quot;height&quot;:142.3,&quot;left&quot;:82.35,&quot;top&quot;:278.4,&quot;width&quot;:811.65}"/>
</p:tagLst>
</file>

<file path=ppt/tags/tag286.xml><?xml version="1.0" encoding="utf-8"?>
<p:tagLst xmlns:p="http://schemas.openxmlformats.org/presentationml/2006/main">
  <p:tag name="KSO_WM_DIAGRAM_VIRTUALLY_FRAME" val="{&quot;height&quot;:142.3,&quot;left&quot;:82.35,&quot;top&quot;:278.4,&quot;width&quot;:811.65}"/>
</p:tagLst>
</file>

<file path=ppt/tags/tag287.xml><?xml version="1.0" encoding="utf-8"?>
<p:tagLst xmlns:p="http://schemas.openxmlformats.org/presentationml/2006/main">
  <p:tag name="KSO_WM_DIAGRAM_VIRTUALLY_FRAME" val="{&quot;height&quot;:142.3,&quot;left&quot;:82.35,&quot;top&quot;:278.4,&quot;width&quot;:811.65}"/>
</p:tagLst>
</file>

<file path=ppt/tags/tag288.xml><?xml version="1.0" encoding="utf-8"?>
<p:tagLst xmlns:p="http://schemas.openxmlformats.org/presentationml/2006/main">
  <p:tag name="KSO_WM_DIAGRAM_VIRTUALLY_FRAME" val="{&quot;height&quot;:136.3166141732284,&quot;left&quot;:99.23984251968503,&quot;top&quot;:284.9559842519685,&quot;width&quot;:753.0551968503936}"/>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58_3*m_i*1_1"/>
  <p:tag name="KSO_WM_TEMPLATE_CATEGORY" val="diagram"/>
  <p:tag name="KSO_WM_TEMPLATE_INDEX" val="258"/>
  <p:tag name="KSO_WM_UNIT_LAYERLEVEL" val="1_1"/>
  <p:tag name="KSO_WM_TAG_VERSION" val="1.0"/>
  <p:tag name="KSO_WM_BEAUTIFY_FLAG" val="#wm#"/>
  <p:tag name="KSO_WM_UNIT_LINE_FORE_SCHEMECOLOR_INDEX" val="13"/>
  <p:tag name="KSO_WM_UNIT_LINE_FILL_TYPE" val="2"/>
  <p:tag name="KSO_WM_DIAGRAM_VIRTUALLY_FRAME" val="{&quot;height&quot;:136.3166141732284,&quot;left&quot;:99.23984251968503,&quot;top&quot;:299.1059842519685,&quot;width&quot;:753.0551968503936}"/>
</p:tagLst>
</file>

<file path=ppt/tags/tag29.xml><?xml version="1.0" encoding="utf-8"?>
<p:tagLst xmlns:p="http://schemas.openxmlformats.org/presentationml/2006/main">
  <p:tag name="KSO_WM_DIAGRAM_VIRTUALLY_FRAME" val="{&quot;height&quot;:294.9992913385827,&quot;left&quot;:139.5,&quot;top&quot;:160.30070866141733,&quot;width&quot;:718.7}"/>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58_3*m_h_i*1_1_1"/>
  <p:tag name="KSO_WM_TEMPLATE_CATEGORY" val="diagram"/>
  <p:tag name="KSO_WM_TEMPLATE_INDEX" val="25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DIAGRAM_VIRTUALLY_FRAME" val="{&quot;height&quot;:136.3166141732284,&quot;left&quot;:99.23984251968503,&quot;top&quot;:299.1059842519685,&quot;width&quot;:753.0551968503936}"/>
</p:tagLst>
</file>

<file path=ppt/tags/tag291.xml><?xml version="1.0" encoding="utf-8"?>
<p:tagLst xmlns:p="http://schemas.openxmlformats.org/presentationml/2006/main">
  <p:tag name="KSO_WM_UNIT_NOCLEAR" val="0"/>
  <p:tag name="KSO_WM_UNIT_VALUE" val="24"/>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58_3*m_h_f*1_1_1"/>
  <p:tag name="KSO_WM_TEMPLATE_CATEGORY" val="diagram"/>
  <p:tag name="KSO_WM_TEMPLATE_INDEX" val="258"/>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DIAGRAM_VIRTUALLY_FRAME" val="{&quot;height&quot;:136.3166141732284,&quot;left&quot;:99.23984251968503,&quot;top&quot;:299.1059842519685,&quot;width&quot;:753.0551968503936}"/>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1"/>
  <p:tag name="KSO_WM_UNIT_ID" val="diagram258_3*m_h_i*1_2_1"/>
  <p:tag name="KSO_WM_TEMPLATE_CATEGORY" val="diagram"/>
  <p:tag name="KSO_WM_TEMPLATE_INDEX" val="258"/>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DIAGRAM_VIRTUALLY_FRAME" val="{&quot;height&quot;:136.3166141732284,&quot;left&quot;:99.23984251968503,&quot;top&quot;:299.1059842519685,&quot;width&quot;:753.0551968503936}"/>
</p:tagLst>
</file>

<file path=ppt/tags/tag293.xml><?xml version="1.0" encoding="utf-8"?>
<p:tagLst xmlns:p="http://schemas.openxmlformats.org/presentationml/2006/main">
  <p:tag name="KSO_WM_UNIT_NOCLEAR" val="0"/>
  <p:tag name="KSO_WM_UNIT_VALUE" val="24"/>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58_3*m_h_f*1_2_1"/>
  <p:tag name="KSO_WM_TEMPLATE_CATEGORY" val="diagram"/>
  <p:tag name="KSO_WM_TEMPLATE_INDEX" val="258"/>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DIAGRAM_VIRTUALLY_FRAME" val="{&quot;height&quot;:136.3166141732284,&quot;left&quot;:99.23984251968503,&quot;top&quot;:299.1059842519685,&quot;width&quot;:753.0551968503936}"/>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1"/>
  <p:tag name="KSO_WM_UNIT_ID" val="diagram258_3*m_h_i*1_3_1"/>
  <p:tag name="KSO_WM_TEMPLATE_CATEGORY" val="diagram"/>
  <p:tag name="KSO_WM_TEMPLATE_INDEX" val="258"/>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 name="KSO_WM_DIAGRAM_VIRTUALLY_FRAME" val="{&quot;height&quot;:136.3166141732284,&quot;left&quot;:99.23984251968503,&quot;top&quot;:299.1059842519685,&quot;width&quot;:753.0551968503936}"/>
</p:tagLst>
</file>

<file path=ppt/tags/tag295.xml><?xml version="1.0" encoding="utf-8"?>
<p:tagLst xmlns:p="http://schemas.openxmlformats.org/presentationml/2006/main">
  <p:tag name="KSO_WM_UNIT_NOCLEAR" val="0"/>
  <p:tag name="KSO_WM_UNIT_VALUE" val="24"/>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58_3*m_h_f*1_3_1"/>
  <p:tag name="KSO_WM_TEMPLATE_CATEGORY" val="diagram"/>
  <p:tag name="KSO_WM_TEMPLATE_INDEX" val="258"/>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DIAGRAM_VIRTUALLY_FRAME" val="{&quot;height&quot;:136.3166141732284,&quot;left&quot;:99.23984251968503,&quot;top&quot;:299.1059842519685,&quot;width&quot;:753.0551968503936}"/>
</p:tagLst>
</file>

<file path=ppt/tags/tag296.xml><?xml version="1.0" encoding="utf-8"?>
<p:tagLst xmlns:p="http://schemas.openxmlformats.org/presentationml/2006/main">
  <p:tag name="KSO_WM_DIAGRAM_VIRTUALLY_FRAME" val="{&quot;height&quot;:208.57771238250606,&quot;left&quot;:72.40874015748031,&quot;top&quot;:282.5,&quot;width&quot;:825.4999212598425}"/>
</p:tagLst>
</file>

<file path=ppt/tags/tag297.xml><?xml version="1.0" encoding="utf-8"?>
<p:tagLst xmlns:p="http://schemas.openxmlformats.org/presentationml/2006/main">
  <p:tag name="KSO_WM_DIAGRAM_VIRTUALLY_FRAME" val="{&quot;height&quot;:208.57771238250606,&quot;left&quot;:72.40874015748031,&quot;top&quot;:282.5,&quot;width&quot;:825.4999212598425}"/>
</p:tagLst>
</file>

<file path=ppt/tags/tag298.xml><?xml version="1.0" encoding="utf-8"?>
<p:tagLst xmlns:p="http://schemas.openxmlformats.org/presentationml/2006/main">
  <p:tag name="KSO_WM_DIAGRAM_VIRTUALLY_FRAME" val="{&quot;height&quot;:208.57771238250606,&quot;left&quot;:72.40874015748031,&quot;top&quot;:282.5,&quot;width&quot;:825.4999212598425}"/>
</p:tagLst>
</file>

<file path=ppt/tags/tag299.xml><?xml version="1.0" encoding="utf-8"?>
<p:tagLst xmlns:p="http://schemas.openxmlformats.org/presentationml/2006/main">
  <p:tag name="KSO_WM_DIAGRAM_VIRTUALLY_FRAME" val="{&quot;height&quot;:208.57771238250606,&quot;left&quot;:72.40874015748031,&quot;top&quot;:282.5,&quot;width&quot;:825.4999212598425}"/>
</p:tagLst>
</file>

<file path=ppt/tags/tag3.xml><?xml version="1.0" encoding="utf-8"?>
<p:tagLst xmlns:p="http://schemas.openxmlformats.org/presentationml/2006/main">
  <p:tag name="KSO_WM_DIAGRAM_VIRTUALLY_FRAME" val="{&quot;height&quot;:294.9992913385827,&quot;left&quot;:139.5,&quot;top&quot;:160.30070866141733,&quot;width&quot;:718.7}"/>
</p:tagLst>
</file>

<file path=ppt/tags/tag30.xml><?xml version="1.0" encoding="utf-8"?>
<p:tagLst xmlns:p="http://schemas.openxmlformats.org/presentationml/2006/main">
  <p:tag name="KSO_WM_DIAGRAM_VIRTUALLY_FRAME" val="{&quot;height&quot;:294.9992913385827,&quot;left&quot;:139.5,&quot;top&quot;:160.30070866141733,&quot;width&quot;:718.7}"/>
</p:tagLst>
</file>

<file path=ppt/tags/tag300.xml><?xml version="1.0" encoding="utf-8"?>
<p:tagLst xmlns:p="http://schemas.openxmlformats.org/presentationml/2006/main">
  <p:tag name="KSO_WM_DIAGRAM_VIRTUALLY_FRAME" val="{&quot;height&quot;:208.57771238250606,&quot;left&quot;:72.40874015748031,&quot;top&quot;:282.5,&quot;width&quot;:825.4999212598425}"/>
</p:tagLst>
</file>

<file path=ppt/tags/tag301.xml><?xml version="1.0" encoding="utf-8"?>
<p:tagLst xmlns:p="http://schemas.openxmlformats.org/presentationml/2006/main">
  <p:tag name="KSO_WM_DIAGRAM_VIRTUALLY_FRAME" val="{&quot;height&quot;:208.57771238250606,&quot;left&quot;:72.40874015748031,&quot;top&quot;:282.5,&quot;width&quot;:825.4999212598425}"/>
</p:tagLst>
</file>

<file path=ppt/tags/tag302.xml><?xml version="1.0" encoding="utf-8"?>
<p:tagLst xmlns:p="http://schemas.openxmlformats.org/presentationml/2006/main">
  <p:tag name="KSO_WM_DIAGRAM_VIRTUALLY_FRAME" val="{&quot;height&quot;:208.57771238250606,&quot;left&quot;:72.40874015748031,&quot;top&quot;:282.5,&quot;width&quot;:825.4999212598425}"/>
</p:tagLst>
</file>

<file path=ppt/tags/tag303.xml><?xml version="1.0" encoding="utf-8"?>
<p:tagLst xmlns:p="http://schemas.openxmlformats.org/presentationml/2006/main">
  <p:tag name="KSO_WM_DIAGRAM_VIRTUALLY_FRAME" val="{&quot;height&quot;:208.57771238250606,&quot;left&quot;:72.40874015748031,&quot;top&quot;:282.5,&quot;width&quot;:825.4999212598425}"/>
</p:tagLst>
</file>

<file path=ppt/tags/tag304.xml><?xml version="1.0" encoding="utf-8"?>
<p:tagLst xmlns:p="http://schemas.openxmlformats.org/presentationml/2006/main">
  <p:tag name="KSO_WM_DIAGRAM_VIRTUALLY_FRAME" val="{&quot;height&quot;:208.57771238250606,&quot;left&quot;:72.40874015748031,&quot;top&quot;:282.5,&quot;width&quot;:825.4999212598425}"/>
</p:tagLst>
</file>

<file path=ppt/tags/tag305.xml><?xml version="1.0" encoding="utf-8"?>
<p:tagLst xmlns:p="http://schemas.openxmlformats.org/presentationml/2006/main">
  <p:tag name="KSO_WM_DIAGRAM_VIRTUALLY_FRAME" val="{&quot;height&quot;:208.57771238250606,&quot;left&quot;:72.40874015748031,&quot;top&quot;:282.5,&quot;width&quot;:825.4999212598425}"/>
</p:tagLst>
</file>

<file path=ppt/tags/tag306.xml><?xml version="1.0" encoding="utf-8"?>
<p:tagLst xmlns:p="http://schemas.openxmlformats.org/presentationml/2006/main">
  <p:tag name="KSO_WM_DIAGRAM_VIRTUALLY_FRAME" val="{&quot;height&quot;:208.57771238250606,&quot;left&quot;:72.40874015748031,&quot;top&quot;:282.5,&quot;width&quot;:825.4999212598425}"/>
</p:tagLst>
</file>

<file path=ppt/tags/tag307.xml><?xml version="1.0" encoding="utf-8"?>
<p:tagLst xmlns:p="http://schemas.openxmlformats.org/presentationml/2006/main">
  <p:tag name="KSO_WM_DIAGRAM_VIRTUALLY_FRAME" val="{&quot;height&quot;:208.57771238250606,&quot;left&quot;:72.40874015748031,&quot;top&quot;:282.5,&quot;width&quot;:825.4999212598425}"/>
</p:tagLst>
</file>

<file path=ppt/tags/tag308.xml><?xml version="1.0" encoding="utf-8"?>
<p:tagLst xmlns:p="http://schemas.openxmlformats.org/presentationml/2006/main">
  <p:tag name="KSO_WM_DIAGRAM_VIRTUALLY_FRAME" val="{&quot;height&quot;:208.57771238250606,&quot;left&quot;:72.40874015748031,&quot;top&quot;:282.5,&quot;width&quot;:825.4999212598425}"/>
</p:tagLst>
</file>

<file path=ppt/tags/tag309.xml><?xml version="1.0" encoding="utf-8"?>
<p:tagLst xmlns:p="http://schemas.openxmlformats.org/presentationml/2006/main">
  <p:tag name="KSO_WM_DIAGRAM_VIRTUALLY_FRAME" val="{&quot;height&quot;:208.57771238250606,&quot;left&quot;:72.40874015748031,&quot;top&quot;:282.5,&quot;width&quot;:825.4999212598425}"/>
</p:tagLst>
</file>

<file path=ppt/tags/tag31.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310.xml><?xml version="1.0" encoding="utf-8"?>
<p:tagLst xmlns:p="http://schemas.openxmlformats.org/presentationml/2006/main">
  <p:tag name="KSO_WM_DIAGRAM_VIRTUALLY_FRAME" val="{&quot;height&quot;:208.57771238250606,&quot;left&quot;:72.40874015748031,&quot;top&quot;:282.5,&quot;width&quot;:825.4999212598425}"/>
</p:tagLst>
</file>

<file path=ppt/tags/tag311.xml><?xml version="1.0" encoding="utf-8"?>
<p:tagLst xmlns:p="http://schemas.openxmlformats.org/presentationml/2006/main">
  <p:tag name="KSO_WM_DIAGRAM_VIRTUALLY_FRAME" val="{&quot;height&quot;:208.57771238250606,&quot;left&quot;:72.40874015748031,&quot;top&quot;:282.5,&quot;width&quot;:825.4999212598425}"/>
</p:tagLst>
</file>

<file path=ppt/tags/tag312.xml><?xml version="1.0" encoding="utf-8"?>
<p:tagLst xmlns:p="http://schemas.openxmlformats.org/presentationml/2006/main">
  <p:tag name="KSO_WM_DIAGRAM_VIRTUALLY_FRAME" val="{&quot;height&quot;:208.57771238250606,&quot;left&quot;:72.40874015748031,&quot;top&quot;:282.5,&quot;width&quot;:825.4999212598425}"/>
</p:tagLst>
</file>

<file path=ppt/tags/tag313.xml><?xml version="1.0" encoding="utf-8"?>
<p:tagLst xmlns:p="http://schemas.openxmlformats.org/presentationml/2006/main">
  <p:tag name="KSO_WM_DIAGRAM_VIRTUALLY_FRAME" val="{&quot;height&quot;:208.57771238250606,&quot;left&quot;:72.40874015748031,&quot;top&quot;:282.5,&quot;width&quot;:825.4999212598425}"/>
</p:tagLst>
</file>

<file path=ppt/tags/tag314.xml><?xml version="1.0" encoding="utf-8"?>
<p:tagLst xmlns:p="http://schemas.openxmlformats.org/presentationml/2006/main">
  <p:tag name="KSO_WM_DIAGRAM_VIRTUALLY_FRAME" val="{&quot;height&quot;:208.57771238250606,&quot;left&quot;:72.40874015748031,&quot;top&quot;:282.5,&quot;width&quot;:825.4999212598425}"/>
</p:tagLst>
</file>

<file path=ppt/tags/tag315.xml><?xml version="1.0" encoding="utf-8"?>
<p:tagLst xmlns:p="http://schemas.openxmlformats.org/presentationml/2006/main">
  <p:tag name="KSO_WM_DIAGRAM_VIRTUALLY_FRAME" val="{&quot;height&quot;:208.57771238250606,&quot;left&quot;:72.40874015748031,&quot;top&quot;:282.5,&quot;width&quot;:825.4999212598425}"/>
</p:tagLst>
</file>

<file path=ppt/tags/tag316.xml><?xml version="1.0" encoding="utf-8"?>
<p:tagLst xmlns:p="http://schemas.openxmlformats.org/presentationml/2006/main">
  <p:tag name="KSO_WM_DIAGRAM_VIRTUALLY_FRAME" val="{&quot;height&quot;:208.57771238250606,&quot;left&quot;:72.40874015748031,&quot;top&quot;:282.5,&quot;width&quot;:825.4999212598425}"/>
</p:tagLst>
</file>

<file path=ppt/tags/tag317.xml><?xml version="1.0" encoding="utf-8"?>
<p:tagLst xmlns:p="http://schemas.openxmlformats.org/presentationml/2006/main">
  <p:tag name="KSO_WM_DIAGRAM_VIRTUALLY_FRAME" val="{&quot;height&quot;:208.57771238250606,&quot;left&quot;:72.40874015748031,&quot;top&quot;:282.5,&quot;width&quot;:825.4999212598425}"/>
</p:tagLst>
</file>

<file path=ppt/tags/tag318.xml><?xml version="1.0" encoding="utf-8"?>
<p:tagLst xmlns:p="http://schemas.openxmlformats.org/presentationml/2006/main">
  <p:tag name="KSO_WM_DIAGRAM_VIRTUALLY_FRAME" val="{&quot;height&quot;:208.57771238250606,&quot;left&quot;:72.40874015748031,&quot;top&quot;:282.5,&quot;width&quot;:825.4999212598425}"/>
</p:tagLst>
</file>

<file path=ppt/tags/tag319.xml><?xml version="1.0" encoding="utf-8"?>
<p:tagLst xmlns:p="http://schemas.openxmlformats.org/presentationml/2006/main">
  <p:tag name="KSO_WM_DIAGRAM_VIRTUALLY_FRAME" val="{&quot;height&quot;:208.57771238250606,&quot;left&quot;:72.40874015748031,&quot;top&quot;:282.5,&quot;width&quot;:825.4999212598425}"/>
</p:tagLst>
</file>

<file path=ppt/tags/tag32.xml><?xml version="1.0" encoding="utf-8"?>
<p:tagLst xmlns:p="http://schemas.openxmlformats.org/presentationml/2006/main">
  <p:tag name="KSO_WM_DIAGRAM_VIRTUALLY_FRAME" val="{&quot;height&quot;:294.9992913385827,&quot;left&quot;:139.5,&quot;top&quot;:160.30070866141733,&quot;width&quot;:718.7}"/>
</p:tagLst>
</file>

<file path=ppt/tags/tag320.xml><?xml version="1.0" encoding="utf-8"?>
<p:tagLst xmlns:p="http://schemas.openxmlformats.org/presentationml/2006/main">
  <p:tag name="KSO_WM_DIAGRAM_VIRTUALLY_FRAME" val="{&quot;height&quot;:296.89929133858266,&quot;left&quot;:139.5,&quot;top&quot;:160.30070866141733,&quot;width&quot;:737.2}"/>
</p:tagLst>
</file>

<file path=ppt/tags/tag321.xml><?xml version="1.0" encoding="utf-8"?>
<p:tagLst xmlns:p="http://schemas.openxmlformats.org/presentationml/2006/main">
  <p:tag name="KSO_WM_DIAGRAM_VIRTUALLY_FRAME" val="{&quot;height&quot;:296.89929133858266,&quot;left&quot;:139.5,&quot;top&quot;:160.30070866141733,&quot;width&quot;:737.2}"/>
</p:tagLst>
</file>

<file path=ppt/tags/tag322.xml><?xml version="1.0" encoding="utf-8"?>
<p:tagLst xmlns:p="http://schemas.openxmlformats.org/presentationml/2006/main">
  <p:tag name="KSO_WM_DIAGRAM_VIRTUALLY_FRAME" val="{&quot;height&quot;:296.89929133858266,&quot;left&quot;:139.5,&quot;top&quot;:160.30070866141733,&quot;width&quot;:737.2}"/>
</p:tagLst>
</file>

<file path=ppt/tags/tag323.xml><?xml version="1.0" encoding="utf-8"?>
<p:tagLst xmlns:p="http://schemas.openxmlformats.org/presentationml/2006/main">
  <p:tag name="KSO_WM_DIAGRAM_VIRTUALLY_FRAME" val="{&quot;height&quot;:296.89929133858266,&quot;left&quot;:139.5,&quot;top&quot;:160.30070866141733,&quot;width&quot;:737.2}"/>
</p:tagLst>
</file>

<file path=ppt/tags/tag324.xml><?xml version="1.0" encoding="utf-8"?>
<p:tagLst xmlns:p="http://schemas.openxmlformats.org/presentationml/2006/main">
  <p:tag name="KSO_WM_DIAGRAM_VIRTUALLY_FRAME" val="{&quot;height&quot;:296.89929133858266,&quot;left&quot;:139.5,&quot;top&quot;:160.30070866141733,&quot;width&quot;:737.2}"/>
</p:tagLst>
</file>

<file path=ppt/tags/tag325.xml><?xml version="1.0" encoding="utf-8"?>
<p:tagLst xmlns:p="http://schemas.openxmlformats.org/presentationml/2006/main">
  <p:tag name="KSO_WM_DIAGRAM_VIRTUALLY_FRAME" val="{&quot;height&quot;:296.89929133858266,&quot;left&quot;:139.5,&quot;top&quot;:160.30070866141733,&quot;width&quot;:737.2}"/>
</p:tagLst>
</file>

<file path=ppt/tags/tag326.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327.xml><?xml version="1.0" encoding="utf-8"?>
<p:tagLst xmlns:p="http://schemas.openxmlformats.org/presentationml/2006/main">
  <p:tag name="KSO_WM_DIAGRAM_VIRTUALLY_FRAME" val="{&quot;height&quot;:296.89929133858266,&quot;left&quot;:139.5,&quot;top&quot;:160.30070866141733,&quot;width&quot;:737.2}"/>
</p:tagLst>
</file>

<file path=ppt/tags/tag328.xml><?xml version="1.0" encoding="utf-8"?>
<p:tagLst xmlns:p="http://schemas.openxmlformats.org/presentationml/2006/main">
  <p:tag name="KSO_WM_DIAGRAM_VIRTUALLY_FRAME" val="{&quot;height&quot;:296.89929133858266,&quot;left&quot;:139.5,&quot;top&quot;:160.30070866141733,&quot;width&quot;:737.2}"/>
</p:tagLst>
</file>

<file path=ppt/tags/tag329.xml><?xml version="1.0" encoding="utf-8"?>
<p:tagLst xmlns:p="http://schemas.openxmlformats.org/presentationml/2006/main">
  <p:tag name="KSO_WM_DIAGRAM_VIRTUALLY_FRAME" val="{&quot;height&quot;:296.89929133858266,&quot;left&quot;:139.5,&quot;top&quot;:160.30070866141733,&quot;width&quot;:737.2}"/>
</p:tagLst>
</file>

<file path=ppt/tags/tag33.xml><?xml version="1.0" encoding="utf-8"?>
<p:tagLst xmlns:p="http://schemas.openxmlformats.org/presentationml/2006/main">
  <p:tag name="KSO_WM_DIAGRAM_VIRTUALLY_FRAME" val="{&quot;height&quot;:294.9992913385827,&quot;left&quot;:139.5,&quot;top&quot;:160.30070866141733,&quot;width&quot;:718.7}"/>
</p:tagLst>
</file>

<file path=ppt/tags/tag330.xml><?xml version="1.0" encoding="utf-8"?>
<p:tagLst xmlns:p="http://schemas.openxmlformats.org/presentationml/2006/main">
  <p:tag name="KSO_WM_DIAGRAM_VIRTUALLY_FRAME" val="{&quot;height&quot;:296.89929133858266,&quot;left&quot;:139.5,&quot;top&quot;:160.30070866141733,&quot;width&quot;:737.2}"/>
</p:tagLst>
</file>

<file path=ppt/tags/tag331.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332.xml><?xml version="1.0" encoding="utf-8"?>
<p:tagLst xmlns:p="http://schemas.openxmlformats.org/presentationml/2006/main">
  <p:tag name="KSO_WM_DIAGRAM_VIRTUALLY_FRAME" val="{&quot;height&quot;:296.89929133858266,&quot;left&quot;:139.5,&quot;top&quot;:160.30070866141733,&quot;width&quot;:737.2}"/>
</p:tagLst>
</file>

<file path=ppt/tags/tag333.xml><?xml version="1.0" encoding="utf-8"?>
<p:tagLst xmlns:p="http://schemas.openxmlformats.org/presentationml/2006/main">
  <p:tag name="KSO_WM_DIAGRAM_VIRTUALLY_FRAME" val="{&quot;height&quot;:296.89929133858266,&quot;left&quot;:139.5,&quot;top&quot;:160.30070866141733,&quot;width&quot;:737.2}"/>
</p:tagLst>
</file>

<file path=ppt/tags/tag334.xml><?xml version="1.0" encoding="utf-8"?>
<p:tagLst xmlns:p="http://schemas.openxmlformats.org/presentationml/2006/main">
  <p:tag name="KSO_WM_DIAGRAM_VIRTUALLY_FRAME" val="{&quot;height&quot;:296.89929133858266,&quot;left&quot;:139.5,&quot;top&quot;:160.30070866141733,&quot;width&quot;:737.2}"/>
</p:tagLst>
</file>

<file path=ppt/tags/tag335.xml><?xml version="1.0" encoding="utf-8"?>
<p:tagLst xmlns:p="http://schemas.openxmlformats.org/presentationml/2006/main">
  <p:tag name="KSO_WM_DIAGRAM_VIRTUALLY_FRAME" val="{&quot;height&quot;:296.89929133858266,&quot;left&quot;:139.5,&quot;top&quot;:160.30070866141733,&quot;width&quot;:737.2}"/>
</p:tagLst>
</file>

<file path=ppt/tags/tag336.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337.xml><?xml version="1.0" encoding="utf-8"?>
<p:tagLst xmlns:p="http://schemas.openxmlformats.org/presentationml/2006/main">
  <p:tag name="KSO_WM_DIAGRAM_VIRTUALLY_FRAME" val="{&quot;height&quot;:296.89929133858266,&quot;left&quot;:139.5,&quot;top&quot;:160.30070866141733,&quot;width&quot;:737.2}"/>
</p:tagLst>
</file>

<file path=ppt/tags/tag338.xml><?xml version="1.0" encoding="utf-8"?>
<p:tagLst xmlns:p="http://schemas.openxmlformats.org/presentationml/2006/main">
  <p:tag name="KSO_WM_DIAGRAM_VIRTUALLY_FRAME" val="{&quot;height&quot;:296.89929133858266,&quot;left&quot;:139.5,&quot;top&quot;:160.30070866141733,&quot;width&quot;:737.2}"/>
</p:tagLst>
</file>

<file path=ppt/tags/tag339.xml><?xml version="1.0" encoding="utf-8"?>
<p:tagLst xmlns:p="http://schemas.openxmlformats.org/presentationml/2006/main">
  <p:tag name="KSO_WM_DIAGRAM_VIRTUALLY_FRAME" val="{&quot;height&quot;:296.89929133858266,&quot;left&quot;:139.5,&quot;top&quot;:160.30070866141733,&quot;width&quot;:737.2}"/>
</p:tagLst>
</file>

<file path=ppt/tags/tag34.xml><?xml version="1.0" encoding="utf-8"?>
<p:tagLst xmlns:p="http://schemas.openxmlformats.org/presentationml/2006/main">
  <p:tag name="KSO_WM_DIAGRAM_VIRTUALLY_FRAME" val="{&quot;height&quot;:294.9992913385827,&quot;left&quot;:139.5,&quot;top&quot;:160.30070866141733,&quot;width&quot;:718.7}"/>
</p:tagLst>
</file>

<file path=ppt/tags/tag340.xml><?xml version="1.0" encoding="utf-8"?>
<p:tagLst xmlns:p="http://schemas.openxmlformats.org/presentationml/2006/main">
  <p:tag name="KSO_WM_DIAGRAM_VIRTUALLY_FRAME" val="{&quot;height&quot;:296.89929133858266,&quot;left&quot;:139.5,&quot;top&quot;:160.30070866141733,&quot;width&quot;:737.2}"/>
</p:tagLst>
</file>

<file path=ppt/tags/tag341.xml><?xml version="1.0" encoding="utf-8"?>
<p:tagLst xmlns:p="http://schemas.openxmlformats.org/presentationml/2006/main">
  <p:tag name="KSO_WM_DIAGRAM_VIRTUALLY_FRAME" val="{&quot;height&quot;:296.89929133858266,&quot;left&quot;:139.5,&quot;top&quot;:160.30070866141733,&quot;width&quot;:737.2}"/>
</p:tagLst>
</file>

<file path=ppt/tags/tag342.xml><?xml version="1.0" encoding="utf-8"?>
<p:tagLst xmlns:p="http://schemas.openxmlformats.org/presentationml/2006/main">
  <p:tag name="KSO_WM_DIAGRAM_VIRTUALLY_FRAME" val="{&quot;height&quot;:296.89929133858266,&quot;left&quot;:139.5,&quot;top&quot;:160.30070866141733,&quot;width&quot;:737.2}"/>
</p:tagLst>
</file>

<file path=ppt/tags/tag343.xml><?xml version="1.0" encoding="utf-8"?>
<p:tagLst xmlns:p="http://schemas.openxmlformats.org/presentationml/2006/main">
  <p:tag name="KSO_WM_DIAGRAM_VIRTUALLY_FRAME" val="{&quot;height&quot;:296.89929133858266,&quot;left&quot;:139.5,&quot;top&quot;:160.30070866141733,&quot;width&quot;:737.2}"/>
</p:tagLst>
</file>

<file path=ppt/tags/tag344.xml><?xml version="1.0" encoding="utf-8"?>
<p:tagLst xmlns:p="http://schemas.openxmlformats.org/presentationml/2006/main">
  <p:tag name="KSO_WM_DIAGRAM_VIRTUALLY_FRAME" val="{&quot;height&quot;:296.89929133858266,&quot;left&quot;:139.5,&quot;top&quot;:160.30070866141733,&quot;width&quot;:737.2}"/>
</p:tagLst>
</file>

<file path=ppt/tags/tag345.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346.xml><?xml version="1.0" encoding="utf-8"?>
<p:tagLst xmlns:p="http://schemas.openxmlformats.org/presentationml/2006/main">
  <p:tag name="KSO_WM_DIAGRAM_VIRTUALLY_FRAME" val="{&quot;height&quot;:296.89929133858266,&quot;left&quot;:139.5,&quot;top&quot;:160.30070866141733,&quot;width&quot;:737.2}"/>
</p:tagLst>
</file>

<file path=ppt/tags/tag347.xml><?xml version="1.0" encoding="utf-8"?>
<p:tagLst xmlns:p="http://schemas.openxmlformats.org/presentationml/2006/main">
  <p:tag name="KSO_WM_DIAGRAM_VIRTUALLY_FRAME" val="{&quot;height&quot;:296.89929133858266,&quot;left&quot;:139.5,&quot;top&quot;:160.30070866141733,&quot;width&quot;:737.2}"/>
</p:tagLst>
</file>

<file path=ppt/tags/tag348.xml><?xml version="1.0" encoding="utf-8"?>
<p:tagLst xmlns:p="http://schemas.openxmlformats.org/presentationml/2006/main">
  <p:tag name="KSO_WM_DIAGRAM_VIRTUALLY_FRAME" val="{&quot;height&quot;:296.89929133858266,&quot;left&quot;:139.5,&quot;top&quot;:160.30070866141733,&quot;width&quot;:737.2}"/>
</p:tagLst>
</file>

<file path=ppt/tags/tag349.xml><?xml version="1.0" encoding="utf-8"?>
<p:tagLst xmlns:p="http://schemas.openxmlformats.org/presentationml/2006/main">
  <p:tag name="KSO_WM_DIAGRAM_VIRTUALLY_FRAME" val="{&quot;height&quot;:296.89929133858266,&quot;left&quot;:139.5,&quot;top&quot;:160.30070866141733,&quot;width&quot;:737.2}"/>
</p:tagLst>
</file>

<file path=ppt/tags/tag35.xml><?xml version="1.0" encoding="utf-8"?>
<p:tagLst xmlns:p="http://schemas.openxmlformats.org/presentationml/2006/main">
  <p:tag name="KSO_WM_DIAGRAM_VIRTUALLY_FRAME" val="{&quot;height&quot;:294.9992913385827,&quot;left&quot;:139.5,&quot;top&quot;:160.30070866141733,&quot;width&quot;:718.7}"/>
</p:tagLst>
</file>

<file path=ppt/tags/tag350.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351.xml><?xml version="1.0" encoding="utf-8"?>
<p:tagLst xmlns:p="http://schemas.openxmlformats.org/presentationml/2006/main">
  <p:tag name="KSO_WM_DIAGRAM_VIRTUALLY_FRAME" val="{&quot;height&quot;:296.89929133858266,&quot;left&quot;:139.5,&quot;top&quot;:160.30070866141733,&quot;width&quot;:737.2}"/>
</p:tagLst>
</file>

<file path=ppt/tags/tag352.xml><?xml version="1.0" encoding="utf-8"?>
<p:tagLst xmlns:p="http://schemas.openxmlformats.org/presentationml/2006/main">
  <p:tag name="KSO_WM_DIAGRAM_VIRTUALLY_FRAME" val="{&quot;height&quot;:296.89929133858266,&quot;left&quot;:139.5,&quot;top&quot;:160.30070866141733,&quot;width&quot;:737.2}"/>
</p:tagLst>
</file>

<file path=ppt/tags/tag353.xml><?xml version="1.0" encoding="utf-8"?>
<p:tagLst xmlns:p="http://schemas.openxmlformats.org/presentationml/2006/main">
  <p:tag name="KSO_WM_DIAGRAM_VIRTUALLY_FRAME" val="{&quot;height&quot;:296.89929133858266,&quot;left&quot;:139.5,&quot;top&quot;:160.30070866141733,&quot;width&quot;:737.2}"/>
</p:tagLst>
</file>

<file path=ppt/tags/tag354.xml><?xml version="1.0" encoding="utf-8"?>
<p:tagLst xmlns:p="http://schemas.openxmlformats.org/presentationml/2006/main">
  <p:tag name="KSO_WM_DIAGRAM_VIRTUALLY_FRAME" val="{&quot;height&quot;:296.89929133858266,&quot;left&quot;:139.5,&quot;top&quot;:160.30070866141733,&quot;width&quot;:737.2}"/>
</p:tagLst>
</file>

<file path=ppt/tags/tag355.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356.xml><?xml version="1.0" encoding="utf-8"?>
<p:tagLst xmlns:p="http://schemas.openxmlformats.org/presentationml/2006/main">
  <p:tag name="KSO_WM_DIAGRAM_VIRTUALLY_FRAME" val="{&quot;height&quot;:296.89929133858266,&quot;left&quot;:139.5,&quot;top&quot;:160.30070866141733,&quot;width&quot;:737.2}"/>
</p:tagLst>
</file>

<file path=ppt/tags/tag357.xml><?xml version="1.0" encoding="utf-8"?>
<p:tagLst xmlns:p="http://schemas.openxmlformats.org/presentationml/2006/main">
  <p:tag name="KSO_WM_DIAGRAM_VIRTUALLY_FRAME" val="{&quot;height&quot;:296.89929133858266,&quot;left&quot;:139.5,&quot;top&quot;:160.30070866141733,&quot;width&quot;:737.2}"/>
</p:tagLst>
</file>

<file path=ppt/tags/tag358.xml><?xml version="1.0" encoding="utf-8"?>
<p:tagLst xmlns:p="http://schemas.openxmlformats.org/presentationml/2006/main">
  <p:tag name="KSO_WM_DIAGRAM_VIRTUALLY_FRAME" val="{&quot;height&quot;:296.89929133858266,&quot;left&quot;:139.5,&quot;top&quot;:160.30070866141733,&quot;width&quot;:737.2}"/>
</p:tagLst>
</file>

<file path=ppt/tags/tag359.xml><?xml version="1.0" encoding="utf-8"?>
<p:tagLst xmlns:p="http://schemas.openxmlformats.org/presentationml/2006/main">
  <p:tag name="KSO_WM_DIAGRAM_VIRTUALLY_FRAME" val="{&quot;height&quot;:183.7,&quot;left&quot;:155.95,&quot;top&quot;:295.35,&quot;width&quot;:703.15}"/>
</p:tagLst>
</file>

<file path=ppt/tags/tag36.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627_4*l_h_i*1_1_3"/>
  <p:tag name="KSO_WM_TEMPLATE_CATEGORY" val="diagram"/>
  <p:tag name="KSO_WM_TEMPLATE_INDEX" val="627"/>
  <p:tag name="KSO_WM_UNIT_LAYERLEVEL" val="1_1_1"/>
  <p:tag name="KSO_WM_TAG_VERSION" val="1.0"/>
  <p:tag name="KSO_WM_UNIT_LINE_FORE_SCHEMECOLOR_INDEX" val="5"/>
  <p:tag name="KSO_WM_UNIT_LINE_FILL_TYPE" val="2"/>
  <p:tag name="KSO_WM_UNIT_TEXT_FILL_FORE_SCHEMECOLOR_INDEX" val="14"/>
  <p:tag name="KSO_WM_UNIT_TEXT_FILL_TYPE" val="1"/>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627_4*l_h_i*1_1_1"/>
  <p:tag name="KSO_WM_TEMPLATE_CATEGORY" val="diagram"/>
  <p:tag name="KSO_WM_TEMPLATE_INDEX" val="627"/>
  <p:tag name="KSO_WM_UNIT_LAYERLEVEL" val="1_1_1"/>
  <p:tag name="KSO_WM_TAG_VERSION" val="1.0"/>
  <p:tag name="KSO_WM_UNIT_FILL_FORE_SCHEMECOLOR_INDEX" val="5"/>
  <p:tag name="KSO_WM_UNIT_FILL_TYPE" val="1"/>
  <p:tag name="KSO_WM_UNIT_TEXT_FILL_FORE_SCHEMECOLOR_INDEX" val="14"/>
  <p:tag name="KSO_WM_UNIT_TEXT_FILL_TYPE" val="1"/>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627_4*l_h_i*1_1_2"/>
  <p:tag name="KSO_WM_TEMPLATE_CATEGORY" val="diagram"/>
  <p:tag name="KSO_WM_TEMPLATE_INDEX" val="627"/>
  <p:tag name="KSO_WM_UNIT_LAYERLEVEL" val="1_1_1"/>
  <p:tag name="KSO_WM_TAG_VERSION" val="1.0"/>
  <p:tag name="KSO_WM_UNIT_TEXT_FILL_FORE_SCHEMECOLOR_INDEX" val="14"/>
  <p:tag name="KSO_WM_UNIT_TEXT_FILL_TYPE" val="1"/>
</p:tagLst>
</file>

<file path=ppt/tags/tag363.xml><?xml version="1.0" encoding="utf-8"?>
<p:tagLst xmlns:p="http://schemas.openxmlformats.org/presentationml/2006/main">
  <p:tag name="KSO_WM_UNIT_SUBTYPE" val="a"/>
  <p:tag name="KSO_WM_UNIT_PRESET_TEXT" val="单击此处添加文本具体内容"/>
  <p:tag name="KSO_WM_UNIT_NOCLEAR" val="0"/>
  <p:tag name="KSO_WM_UNIT_VALUE" val="2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27_4*l_h_f*1_1_1"/>
  <p:tag name="KSO_WM_TEMPLATE_CATEGORY" val="diagram"/>
  <p:tag name="KSO_WM_TEMPLATE_INDEX" val="627"/>
  <p:tag name="KSO_WM_UNIT_LAYERLEVEL" val="1_1_1"/>
  <p:tag name="KSO_WM_TAG_VERSION" val="1.0"/>
  <p:tag name="KSO_WM_UNIT_TEXT_FILL_FORE_SCHEMECOLOR_INDEX" val="13"/>
  <p:tag name="KSO_WM_UNIT_TEXT_FILL_TYPE" val="1"/>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627_4*l_h_i*1_3_3"/>
  <p:tag name="KSO_WM_TEMPLATE_CATEGORY" val="diagram"/>
  <p:tag name="KSO_WM_TEMPLATE_INDEX" val="627"/>
  <p:tag name="KSO_WM_UNIT_LAYERLEVEL" val="1_1_1"/>
  <p:tag name="KSO_WM_TAG_VERSION" val="1.0"/>
  <p:tag name="KSO_WM_UNIT_LINE_FORE_SCHEMECOLOR_INDEX" val="5"/>
  <p:tag name="KSO_WM_UNIT_LINE_FILL_TYPE" val="2"/>
  <p:tag name="KSO_WM_UNIT_TEXT_FILL_FORE_SCHEMECOLOR_INDEX" val="14"/>
  <p:tag name="KSO_WM_UNIT_TEXT_FILL_TYPE" val="1"/>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627_4*l_h_i*1_3_1"/>
  <p:tag name="KSO_WM_TEMPLATE_CATEGORY" val="diagram"/>
  <p:tag name="KSO_WM_TEMPLATE_INDEX" val="627"/>
  <p:tag name="KSO_WM_UNIT_LAYERLEVEL" val="1_1_1"/>
  <p:tag name="KSO_WM_TAG_VERSION" val="1.0"/>
  <p:tag name="KSO_WM_UNIT_FILL_FORE_SCHEMECOLOR_INDEX" val="7"/>
  <p:tag name="KSO_WM_UNIT_FILL_TYPE" val="1"/>
  <p:tag name="KSO_WM_UNIT_TEXT_FILL_FORE_SCHEMECOLOR_INDEX" val="14"/>
  <p:tag name="KSO_WM_UNIT_TEXT_FILL_TYPE" val="1"/>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627_4*l_h_i*1_3_2"/>
  <p:tag name="KSO_WM_TEMPLATE_CATEGORY" val="diagram"/>
  <p:tag name="KSO_WM_TEMPLATE_INDEX" val="627"/>
  <p:tag name="KSO_WM_UNIT_LAYERLEVEL" val="1_1_1"/>
  <p:tag name="KSO_WM_TAG_VERSION" val="1.0"/>
  <p:tag name="KSO_WM_UNIT_TEXT_FILL_FORE_SCHEMECOLOR_INDEX" val="14"/>
  <p:tag name="KSO_WM_UNIT_TEXT_FILL_TYPE" val="1"/>
</p:tagLst>
</file>

<file path=ppt/tags/tag367.xml><?xml version="1.0" encoding="utf-8"?>
<p:tagLst xmlns:p="http://schemas.openxmlformats.org/presentationml/2006/main">
  <p:tag name="KSO_WM_UNIT_SUBTYPE" val="a"/>
  <p:tag name="KSO_WM_UNIT_PRESET_TEXT" val="单击此处添加文本具体内容"/>
  <p:tag name="KSO_WM_UNIT_NOCLEAR" val="0"/>
  <p:tag name="KSO_WM_UNIT_VALUE" val="24"/>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627_4*l_h_f*1_3_1"/>
  <p:tag name="KSO_WM_TEMPLATE_CATEGORY" val="diagram"/>
  <p:tag name="KSO_WM_TEMPLATE_INDEX" val="627"/>
  <p:tag name="KSO_WM_UNIT_LAYERLEVEL" val="1_1_1"/>
  <p:tag name="KSO_WM_TAG_VERSION" val="1.0"/>
  <p:tag name="KSO_WM_UNIT_TEXT_FILL_FORE_SCHEMECOLOR_INDEX" val="13"/>
  <p:tag name="KSO_WM_UNIT_TEXT_FILL_TYPE" val="1"/>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627_4*l_h_i*1_2_3"/>
  <p:tag name="KSO_WM_TEMPLATE_CATEGORY" val="diagram"/>
  <p:tag name="KSO_WM_TEMPLATE_INDEX" val="627"/>
  <p:tag name="KSO_WM_UNIT_LAYERLEVEL" val="1_1_1"/>
  <p:tag name="KSO_WM_TAG_VERSION" val="1.0"/>
  <p:tag name="KSO_WM_UNIT_LINE_FORE_SCHEMECOLOR_INDEX" val="5"/>
  <p:tag name="KSO_WM_UNIT_LINE_FILL_TYPE" val="2"/>
  <p:tag name="KSO_WM_UNIT_TEXT_FILL_FORE_SCHEMECOLOR_INDEX" val="14"/>
  <p:tag name="KSO_WM_UNIT_TEXT_FILL_TYPE" val="1"/>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627_4*l_h_i*1_2_1"/>
  <p:tag name="KSO_WM_TEMPLATE_CATEGORY" val="diagram"/>
  <p:tag name="KSO_WM_TEMPLATE_INDEX" val="627"/>
  <p:tag name="KSO_WM_UNIT_LAYERLEVEL" val="1_1_1"/>
  <p:tag name="KSO_WM_TAG_VERSION" val="1.0"/>
  <p:tag name="KSO_WM_UNIT_FILL_FORE_SCHEMECOLOR_INDEX" val="6"/>
  <p:tag name="KSO_WM_UNIT_FILL_TYPE" val="1"/>
  <p:tag name="KSO_WM_UNIT_TEXT_FILL_FORE_SCHEMECOLOR_INDEX" val="14"/>
  <p:tag name="KSO_WM_UNIT_TEXT_FILL_TYPE" val="1"/>
</p:tagLst>
</file>

<file path=ppt/tags/tag37.xml><?xml version="1.0" encoding="utf-8"?>
<p:tagLst xmlns:p="http://schemas.openxmlformats.org/presentationml/2006/main">
  <p:tag name="KSO_WM_DIAGRAM_VIRTUALLY_FRAME" val="{&quot;height&quot;:294.9992913385827,&quot;left&quot;:139.5,&quot;top&quot;:160.30070866141733,&quot;width&quot;:718.7}"/>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627_4*l_h_i*1_2_2"/>
  <p:tag name="KSO_WM_TEMPLATE_CATEGORY" val="diagram"/>
  <p:tag name="KSO_WM_TEMPLATE_INDEX" val="627"/>
  <p:tag name="KSO_WM_UNIT_LAYERLEVEL" val="1_1_1"/>
  <p:tag name="KSO_WM_TAG_VERSION" val="1.0"/>
  <p:tag name="KSO_WM_UNIT_TEXT_FILL_FORE_SCHEMECOLOR_INDEX" val="14"/>
  <p:tag name="KSO_WM_UNIT_TEXT_FILL_TYPE" val="1"/>
</p:tagLst>
</file>

<file path=ppt/tags/tag371.xml><?xml version="1.0" encoding="utf-8"?>
<p:tagLst xmlns:p="http://schemas.openxmlformats.org/presentationml/2006/main">
  <p:tag name="KSO_WM_UNIT_SUBTYPE" val="a"/>
  <p:tag name="KSO_WM_UNIT_PRESET_TEXT" val="单击此处添加文本具体内容"/>
  <p:tag name="KSO_WM_UNIT_NOCLEAR" val="0"/>
  <p:tag name="KSO_WM_UNIT_VALUE" val="2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627_4*l_h_f*1_2_1"/>
  <p:tag name="KSO_WM_TEMPLATE_CATEGORY" val="diagram"/>
  <p:tag name="KSO_WM_TEMPLATE_INDEX" val="627"/>
  <p:tag name="KSO_WM_UNIT_LAYERLEVEL" val="1_1_1"/>
  <p:tag name="KSO_WM_TAG_VERSION" val="1.0"/>
  <p:tag name="KSO_WM_UNIT_TEXT_FILL_FORE_SCHEMECOLOR_INDEX" val="13"/>
  <p:tag name="KSO_WM_UNIT_TEXT_FILL_TYPE" val="1"/>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627_4*l_h_i*1_4_3"/>
  <p:tag name="KSO_WM_TEMPLATE_CATEGORY" val="diagram"/>
  <p:tag name="KSO_WM_TEMPLATE_INDEX" val="627"/>
  <p:tag name="KSO_WM_UNIT_LAYERLEVEL" val="1_1_1"/>
  <p:tag name="KSO_WM_TAG_VERSION" val="1.0"/>
  <p:tag name="KSO_WM_UNIT_LINE_FORE_SCHEMECOLOR_INDEX" val="5"/>
  <p:tag name="KSO_WM_UNIT_LINE_FILL_TYPE" val="2"/>
  <p:tag name="KSO_WM_UNIT_TEXT_FILL_FORE_SCHEMECOLOR_INDEX" val="14"/>
  <p:tag name="KSO_WM_UNIT_TEXT_FILL_TYPE" val="1"/>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627_4*l_h_i*1_4_1"/>
  <p:tag name="KSO_WM_TEMPLATE_CATEGORY" val="diagram"/>
  <p:tag name="KSO_WM_TEMPLATE_INDEX" val="627"/>
  <p:tag name="KSO_WM_UNIT_LAYERLEVEL" val="1_1_1"/>
  <p:tag name="KSO_WM_TAG_VERSION" val="1.0"/>
  <p:tag name="KSO_WM_UNIT_FILL_FORE_SCHEMECOLOR_INDEX" val="8"/>
  <p:tag name="KSO_WM_UNIT_FILL_TYPE" val="1"/>
  <p:tag name="KSO_WM_UNIT_TEXT_FILL_FORE_SCHEMECOLOR_INDEX" val="14"/>
  <p:tag name="KSO_WM_UNIT_TEXT_FILL_TYPE" val="1"/>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627_4*l_h_i*1_4_2"/>
  <p:tag name="KSO_WM_TEMPLATE_CATEGORY" val="diagram"/>
  <p:tag name="KSO_WM_TEMPLATE_INDEX" val="627"/>
  <p:tag name="KSO_WM_UNIT_LAYERLEVEL" val="1_1_1"/>
  <p:tag name="KSO_WM_TAG_VERSION" val="1.0"/>
  <p:tag name="KSO_WM_UNIT_TEXT_FILL_FORE_SCHEMECOLOR_INDEX" val="14"/>
  <p:tag name="KSO_WM_UNIT_TEXT_FILL_TYPE" val="1"/>
</p:tagLst>
</file>

<file path=ppt/tags/tag375.xml><?xml version="1.0" encoding="utf-8"?>
<p:tagLst xmlns:p="http://schemas.openxmlformats.org/presentationml/2006/main">
  <p:tag name="KSO_WM_UNIT_SUBTYPE" val="a"/>
  <p:tag name="KSO_WM_UNIT_PRESET_TEXT" val="单击此处添加文本具体内容"/>
  <p:tag name="KSO_WM_UNIT_NOCLEAR" val="0"/>
  <p:tag name="KSO_WM_UNIT_VALUE" val="24"/>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627_4*l_h_f*1_4_1"/>
  <p:tag name="KSO_WM_TEMPLATE_CATEGORY" val="diagram"/>
  <p:tag name="KSO_WM_TEMPLATE_INDEX" val="627"/>
  <p:tag name="KSO_WM_UNIT_LAYERLEVEL" val="1_1_1"/>
  <p:tag name="KSO_WM_TAG_VERSION" val="1.0"/>
  <p:tag name="KSO_WM_UNIT_TEXT_FILL_FORE_SCHEMECOLOR_INDEX" val="13"/>
  <p:tag name="KSO_WM_UNIT_TEXT_FILL_TYPE" val="1"/>
</p:tagLst>
</file>

<file path=ppt/tags/tag376.xml><?xml version="1.0" encoding="utf-8"?>
<p:tagLst xmlns:p="http://schemas.openxmlformats.org/presentationml/2006/main">
  <p:tag name="KSO_WM_TAG_VERSION" val="1.0"/>
  <p:tag name="KSO_WM_BEAUTIFY_FLAG" val=""/>
  <p:tag name="KSO_WM_TEMPLATE_CATEGORY" val="diagram"/>
  <p:tag name="KSO_WM_TEMPLATE_INDEX" val="20174816"/>
  <p:tag name="KSO_WM_UNIT_TYPE" val="m_h_f"/>
  <p:tag name="KSO_WM_UNIT_INDEX" val="1_1_1"/>
  <p:tag name="KSO_WM_UNIT_LAYERLEVEL" val="1_1_1"/>
  <p:tag name="KSO_WM_UNIT_VALUE" val="14"/>
  <p:tag name="KSO_WM_UNIT_HIGHLIGHT" val="0"/>
  <p:tag name="KSO_WM_UNIT_COMPATIBLE" val="0"/>
  <p:tag name="KSO_WM_UNIT_CLEAR" val="0"/>
  <p:tag name="KSO_WM_UNIT_PRESET_TEXT_INDEX" val="4"/>
  <p:tag name="KSO_WM_UNIT_PRESET_TEXT_LEN" val="17"/>
  <p:tag name="KSO_WM_DIAGRAM_GROUP_CODE" val="m1-1"/>
  <p:tag name="KSO_WM_UNIT_ID" val="diagram20174816_6*m_h_f*1_1_1"/>
  <p:tag name="KSO_WM_UNIT_FILL_FORE_SCHEMECOLOR_INDEX" val="5"/>
  <p:tag name="KSO_WM_UNIT_FILL_TYPE" val="1"/>
  <p:tag name="KSO_WM_UNIT_TEXT_FILL_FORE_SCHEMECOLOR_INDEX" val="14"/>
  <p:tag name="KSO_WM_UNIT_TEXT_FILL_TYPE" val="1"/>
</p:tagLst>
</file>

<file path=ppt/tags/tag377.xml><?xml version="1.0" encoding="utf-8"?>
<p:tagLst xmlns:p="http://schemas.openxmlformats.org/presentationml/2006/main">
  <p:tag name="KSO_WM_TAG_VERSION" val="1.0"/>
  <p:tag name="KSO_WM_BEAUTIFY_FLAG" val=""/>
  <p:tag name="KSO_WM_TEMPLATE_CATEGORY" val="diagram"/>
  <p:tag name="KSO_WM_TEMPLATE_INDEX" val="20174816"/>
  <p:tag name="KSO_WM_UNIT_TYPE" val="m_h_f"/>
  <p:tag name="KSO_WM_UNIT_INDEX" val="1_2_1"/>
  <p:tag name="KSO_WM_UNIT_LAYERLEVEL" val="1_1_1"/>
  <p:tag name="KSO_WM_UNIT_VALUE" val="14"/>
  <p:tag name="KSO_WM_UNIT_HIGHLIGHT" val="0"/>
  <p:tag name="KSO_WM_UNIT_COMPATIBLE" val="0"/>
  <p:tag name="KSO_WM_UNIT_CLEAR" val="0"/>
  <p:tag name="KSO_WM_UNIT_PRESET_TEXT_INDEX" val="4"/>
  <p:tag name="KSO_WM_UNIT_PRESET_TEXT_LEN" val="17"/>
  <p:tag name="KSO_WM_DIAGRAM_GROUP_CODE" val="m1-1"/>
  <p:tag name="KSO_WM_UNIT_ID" val="diagram20174816_6*m_h_f*1_2_1"/>
  <p:tag name="KSO_WM_UNIT_FILL_FORE_SCHEMECOLOR_INDEX" val="6"/>
  <p:tag name="KSO_WM_UNIT_FILL_TYPE" val="1"/>
  <p:tag name="KSO_WM_UNIT_TEXT_FILL_FORE_SCHEMECOLOR_INDEX" val="14"/>
  <p:tag name="KSO_WM_UNIT_TEXT_FILL_TYPE" val="1"/>
</p:tagLst>
</file>

<file path=ppt/tags/tag378.xml><?xml version="1.0" encoding="utf-8"?>
<p:tagLst xmlns:p="http://schemas.openxmlformats.org/presentationml/2006/main">
  <p:tag name="KSO_WM_TAG_VERSION" val="1.0"/>
  <p:tag name="KSO_WM_BEAUTIFY_FLAG" val=""/>
  <p:tag name="KSO_WM_TEMPLATE_CATEGORY" val="diagram"/>
  <p:tag name="KSO_WM_TEMPLATE_INDEX" val="20174816"/>
  <p:tag name="KSO_WM_UNIT_TYPE" val="m_h_f"/>
  <p:tag name="KSO_WM_UNIT_INDEX" val="1_3_1"/>
  <p:tag name="KSO_WM_UNIT_LAYERLEVEL" val="1_1_1"/>
  <p:tag name="KSO_WM_UNIT_VALUE" val="14"/>
  <p:tag name="KSO_WM_UNIT_HIGHLIGHT" val="0"/>
  <p:tag name="KSO_WM_UNIT_COMPATIBLE" val="0"/>
  <p:tag name="KSO_WM_UNIT_CLEAR" val="0"/>
  <p:tag name="KSO_WM_UNIT_PRESET_TEXT_INDEX" val="4"/>
  <p:tag name="KSO_WM_UNIT_PRESET_TEXT_LEN" val="17"/>
  <p:tag name="KSO_WM_DIAGRAM_GROUP_CODE" val="m1-1"/>
  <p:tag name="KSO_WM_UNIT_ID" val="diagram20174816_6*m_h_f*1_3_1"/>
  <p:tag name="KSO_WM_UNIT_FILL_FORE_SCHEMECOLOR_INDEX" val="7"/>
  <p:tag name="KSO_WM_UNIT_FILL_TYPE" val="1"/>
  <p:tag name="KSO_WM_UNIT_TEXT_FILL_FORE_SCHEMECOLOR_INDEX" val="14"/>
  <p:tag name="KSO_WM_UNIT_TEXT_FILL_TYPE" val="1"/>
</p:tagLst>
</file>

<file path=ppt/tags/tag379.xml><?xml version="1.0" encoding="utf-8"?>
<p:tagLst xmlns:p="http://schemas.openxmlformats.org/presentationml/2006/main">
  <p:tag name="KSO_WM_TAG_VERSION" val="1.0"/>
  <p:tag name="KSO_WM_BEAUTIFY_FLAG" val=""/>
  <p:tag name="KSO_WM_TEMPLATE_CATEGORY" val="diagram"/>
  <p:tag name="KSO_WM_TEMPLATE_INDEX" val="20174816"/>
  <p:tag name="KSO_WM_UNIT_TYPE" val="m_h_f"/>
  <p:tag name="KSO_WM_UNIT_INDEX" val="1_4_1"/>
  <p:tag name="KSO_WM_UNIT_LAYERLEVEL" val="1_1_1"/>
  <p:tag name="KSO_WM_UNIT_VALUE" val="14"/>
  <p:tag name="KSO_WM_UNIT_HIGHLIGHT" val="0"/>
  <p:tag name="KSO_WM_UNIT_COMPATIBLE" val="0"/>
  <p:tag name="KSO_WM_UNIT_CLEAR" val="0"/>
  <p:tag name="KSO_WM_UNIT_PRESET_TEXT_INDEX" val="4"/>
  <p:tag name="KSO_WM_UNIT_PRESET_TEXT_LEN" val="17"/>
  <p:tag name="KSO_WM_DIAGRAM_GROUP_CODE" val="m1-1"/>
  <p:tag name="KSO_WM_UNIT_ID" val="diagram20174816_6*m_h_f*1_4_1"/>
  <p:tag name="KSO_WM_UNIT_TEXT_FILL_FORE_SCHEMECOLOR_INDEX" val="14"/>
  <p:tag name="KSO_WM_UNIT_TEXT_FILL_TYPE" val="1"/>
</p:tagLst>
</file>

<file path=ppt/tags/tag38.xml><?xml version="1.0" encoding="utf-8"?>
<p:tagLst xmlns:p="http://schemas.openxmlformats.org/presentationml/2006/main">
  <p:tag name="KSO_WM_DIAGRAM_VIRTUALLY_FRAME" val="{&quot;height&quot;:294.9992913385827,&quot;left&quot;:139.5,&quot;top&quot;:160.30070866141733,&quot;width&quot;:718.7}"/>
</p:tagLst>
</file>

<file path=ppt/tags/tag380.xml><?xml version="1.0" encoding="utf-8"?>
<p:tagLst xmlns:p="http://schemas.openxmlformats.org/presentationml/2006/main">
  <p:tag name="KSO_WM_TAG_VERSION" val="1.0"/>
  <p:tag name="KSO_WM_BEAUTIFY_FLAG" val=""/>
  <p:tag name="KSO_WM_TEMPLATE_CATEGORY" val="diagram"/>
  <p:tag name="KSO_WM_TEMPLATE_INDEX" val="20174816"/>
  <p:tag name="KSO_WM_UNIT_TYPE" val="m_h_f"/>
  <p:tag name="KSO_WM_UNIT_INDEX" val="1_5_1"/>
  <p:tag name="KSO_WM_UNIT_LAYERLEVEL" val="1_1_1"/>
  <p:tag name="KSO_WM_UNIT_VALUE" val="14"/>
  <p:tag name="KSO_WM_UNIT_HIGHLIGHT" val="0"/>
  <p:tag name="KSO_WM_UNIT_COMPATIBLE" val="0"/>
  <p:tag name="KSO_WM_UNIT_CLEAR" val="0"/>
  <p:tag name="KSO_WM_UNIT_PRESET_TEXT_INDEX" val="4"/>
  <p:tag name="KSO_WM_UNIT_PRESET_TEXT_LEN" val="17"/>
  <p:tag name="KSO_WM_DIAGRAM_GROUP_CODE" val="m1-1"/>
  <p:tag name="KSO_WM_UNIT_ID" val="diagram20174816_6*m_h_f*1_5_1"/>
  <p:tag name="KSO_WM_UNIT_FILL_FORE_SCHEMECOLOR_INDEX" val="9"/>
  <p:tag name="KSO_WM_UNIT_FILL_TYPE" val="1"/>
  <p:tag name="KSO_WM_UNIT_TEXT_FILL_FORE_SCHEMECOLOR_INDEX" val="14"/>
  <p:tag name="KSO_WM_UNIT_TEXT_FILL_TYPE" val="1"/>
</p:tagLst>
</file>

<file path=ppt/tags/tag381.xml><?xml version="1.0" encoding="utf-8"?>
<p:tagLst xmlns:p="http://schemas.openxmlformats.org/presentationml/2006/main">
  <p:tag name="KSO_WM_TAG_VERSION" val="1.0"/>
  <p:tag name="KSO_WM_BEAUTIFY_FLAG" val=""/>
  <p:tag name="KSO_WM_TEMPLATE_CATEGORY" val="diagram"/>
  <p:tag name="KSO_WM_TEMPLATE_INDEX" val="20174816"/>
  <p:tag name="KSO_WM_UNIT_TYPE" val="m_h_f"/>
  <p:tag name="KSO_WM_UNIT_INDEX" val="1_6_1"/>
  <p:tag name="KSO_WM_UNIT_LAYERLEVEL" val="1_1_1"/>
  <p:tag name="KSO_WM_UNIT_VALUE" val="14"/>
  <p:tag name="KSO_WM_UNIT_HIGHLIGHT" val="0"/>
  <p:tag name="KSO_WM_UNIT_COMPATIBLE" val="0"/>
  <p:tag name="KSO_WM_UNIT_CLEAR" val="0"/>
  <p:tag name="KSO_WM_UNIT_PRESET_TEXT_INDEX" val="4"/>
  <p:tag name="KSO_WM_UNIT_PRESET_TEXT_LEN" val="17"/>
  <p:tag name="KSO_WM_DIAGRAM_GROUP_CODE" val="m1-1"/>
  <p:tag name="KSO_WM_UNIT_ID" val="diagram20174816_6*m_h_f*1_6_1"/>
  <p:tag name="KSO_WM_UNIT_FILL_FORE_SCHEMECOLOR_INDEX" val="5"/>
  <p:tag name="KSO_WM_UNIT_FILL_TYPE" val="1"/>
  <p:tag name="KSO_WM_UNIT_TEXT_FILL_FORE_SCHEMECOLOR_INDEX" val="14"/>
  <p:tag name="KSO_WM_UNIT_TEXT_FILL_TYPE" val="1"/>
</p:tagLst>
</file>

<file path=ppt/tags/tag382.xml><?xml version="1.0" encoding="utf-8"?>
<p:tagLst xmlns:p="http://schemas.openxmlformats.org/presentationml/2006/main">
  <p:tag name="KSO_WM_TAG_VERSION" val="1.0"/>
  <p:tag name="KSO_WM_BEAUTIFY_FLAG" val=""/>
  <p:tag name="KSO_WM_TEMPLATE_CATEGORY" val="diagram"/>
  <p:tag name="KSO_WM_TEMPLATE_INDEX" val="20174816"/>
  <p:tag name="KSO_WM_UNIT_TYPE" val="m_h_f"/>
  <p:tag name="KSO_WM_UNIT_INDEX" val="1_7_1"/>
  <p:tag name="KSO_WM_UNIT_LAYERLEVEL" val="1_1_1"/>
  <p:tag name="KSO_WM_UNIT_VALUE" val="14"/>
  <p:tag name="KSO_WM_UNIT_HIGHLIGHT" val="0"/>
  <p:tag name="KSO_WM_UNIT_COMPATIBLE" val="0"/>
  <p:tag name="KSO_WM_UNIT_CLEAR" val="0"/>
  <p:tag name="KSO_WM_UNIT_PRESET_TEXT_INDEX" val="4"/>
  <p:tag name="KSO_WM_UNIT_PRESET_TEXT_LEN" val="17"/>
  <p:tag name="KSO_WM_DIAGRAM_GROUP_CODE" val="m1-1"/>
  <p:tag name="KSO_WM_UNIT_ID" val="diagram20174816_6*m_h_f*1_7_1"/>
  <p:tag name="KSO_WM_UNIT_FILL_FORE_SCHEMECOLOR_INDEX" val="6"/>
  <p:tag name="KSO_WM_UNIT_FILL_TYPE" val="1"/>
  <p:tag name="KSO_WM_UNIT_TEXT_FILL_FORE_SCHEMECOLOR_INDEX" val="14"/>
  <p:tag name="KSO_WM_UNIT_TEXT_FILL_TYPE" val="1"/>
</p:tagLst>
</file>

<file path=ppt/tags/tag383.xml><?xml version="1.0" encoding="utf-8"?>
<p:tagLst xmlns:p="http://schemas.openxmlformats.org/presentationml/2006/main">
  <p:tag name="KSO_WM_TAG_VERSION" val="1.0"/>
  <p:tag name="KSO_WM_BEAUTIFY_FLAG" val=""/>
  <p:tag name="KSO_WM_TEMPLATE_CATEGORY" val="diagram"/>
  <p:tag name="KSO_WM_TEMPLATE_INDEX" val="20174816"/>
  <p:tag name="KSO_WM_UNIT_TYPE" val="m_i"/>
  <p:tag name="KSO_WM_UNIT_INDEX" val="1_1"/>
  <p:tag name="KSO_WM_UNIT_ID" val="diagram20174816_6*m_i*1_1"/>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384.xml><?xml version="1.0" encoding="utf-8"?>
<p:tagLst xmlns:p="http://schemas.openxmlformats.org/presentationml/2006/main">
  <p:tag name="KSO_WM_TAG_VERSION" val="1.0"/>
  <p:tag name="KSO_WM_BEAUTIFY_FLAG" val=""/>
  <p:tag name="KSO_WM_TEMPLATE_CATEGORY" val="diagram"/>
  <p:tag name="KSO_WM_TEMPLATE_INDEX" val="20174816"/>
  <p:tag name="KSO_WM_UNIT_TYPE" val="m_i"/>
  <p:tag name="KSO_WM_UNIT_INDEX" val="1_2"/>
  <p:tag name="KSO_WM_UNIT_ID" val="diagram20174816_6*m_i*1_2"/>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385.xml><?xml version="1.0" encoding="utf-8"?>
<p:tagLst xmlns:p="http://schemas.openxmlformats.org/presentationml/2006/main">
  <p:tag name="KSO_WM_TAG_VERSION" val="1.0"/>
  <p:tag name="KSO_WM_BEAUTIFY_FLAG" val=""/>
  <p:tag name="KSO_WM_TEMPLATE_CATEGORY" val="diagram"/>
  <p:tag name="KSO_WM_TEMPLATE_INDEX" val="20174816"/>
  <p:tag name="KSO_WM_UNIT_TYPE" val="m_i"/>
  <p:tag name="KSO_WM_UNIT_INDEX" val="1_3"/>
  <p:tag name="KSO_WM_UNIT_ID" val="diagram20174816_6*m_i*1_3"/>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386.xml><?xml version="1.0" encoding="utf-8"?>
<p:tagLst xmlns:p="http://schemas.openxmlformats.org/presentationml/2006/main">
  <p:tag name="KSO_WM_TAG_VERSION" val="1.0"/>
  <p:tag name="KSO_WM_BEAUTIFY_FLAG" val=""/>
  <p:tag name="KSO_WM_TEMPLATE_CATEGORY" val="diagram"/>
  <p:tag name="KSO_WM_TEMPLATE_INDEX" val="20174816"/>
  <p:tag name="KSO_WM_UNIT_TYPE" val="m_i"/>
  <p:tag name="KSO_WM_UNIT_INDEX" val="1_4"/>
  <p:tag name="KSO_WM_UNIT_ID" val="diagram20174816_6*m_i*1_4"/>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387.xml><?xml version="1.0" encoding="utf-8"?>
<p:tagLst xmlns:p="http://schemas.openxmlformats.org/presentationml/2006/main">
  <p:tag name="KSO_WM_TAG_VERSION" val="1.0"/>
  <p:tag name="KSO_WM_BEAUTIFY_FLAG" val=""/>
  <p:tag name="KSO_WM_TEMPLATE_CATEGORY" val="diagram"/>
  <p:tag name="KSO_WM_TEMPLATE_INDEX" val="20174816"/>
  <p:tag name="KSO_WM_UNIT_TYPE" val="m_i"/>
  <p:tag name="KSO_WM_UNIT_INDEX" val="1_5"/>
  <p:tag name="KSO_WM_UNIT_ID" val="diagram20174816_6*m_i*1_5"/>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388.xml><?xml version="1.0" encoding="utf-8"?>
<p:tagLst xmlns:p="http://schemas.openxmlformats.org/presentationml/2006/main">
  <p:tag name="KSO_WM_TAG_VERSION" val="1.0"/>
  <p:tag name="KSO_WM_BEAUTIFY_FLAG" val=""/>
  <p:tag name="KSO_WM_TEMPLATE_CATEGORY" val="diagram"/>
  <p:tag name="KSO_WM_TEMPLATE_INDEX" val="20174816"/>
  <p:tag name="KSO_WM_UNIT_TYPE" val="m_i"/>
  <p:tag name="KSO_WM_UNIT_INDEX" val="1_6"/>
  <p:tag name="KSO_WM_UNIT_ID" val="diagram20174816_6*m_i*1_6"/>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389.xml><?xml version="1.0" encoding="utf-8"?>
<p:tagLst xmlns:p="http://schemas.openxmlformats.org/presentationml/2006/main">
  <p:tag name="KSO_WM_DIAGRAM_VIRTUALLY_FRAME" val="{&quot;height&quot;:296.89929133858266,&quot;left&quot;:139.5,&quot;top&quot;:160.30070866141733,&quot;width&quot;:737.2}"/>
</p:tagLst>
</file>

<file path=ppt/tags/tag39.xml><?xml version="1.0" encoding="utf-8"?>
<p:tagLst xmlns:p="http://schemas.openxmlformats.org/presentationml/2006/main">
  <p:tag name="KSO_WM_DIAGRAM_VIRTUALLY_FRAME" val="{&quot;height&quot;:294.9992913385827,&quot;left&quot;:139.5,&quot;top&quot;:160.30070866141733,&quot;width&quot;:718.7}"/>
</p:tagLst>
</file>

<file path=ppt/tags/tag390.xml><?xml version="1.0" encoding="utf-8"?>
<p:tagLst xmlns:p="http://schemas.openxmlformats.org/presentationml/2006/main">
  <p:tag name="KSO_WM_DIAGRAM_VIRTUALLY_FRAME" val="{&quot;height&quot;:296.89929133858266,&quot;left&quot;:139.5,&quot;top&quot;:160.30070866141733,&quot;width&quot;:737.2}"/>
</p:tagLst>
</file>

<file path=ppt/tags/tag391.xml><?xml version="1.0" encoding="utf-8"?>
<p:tagLst xmlns:p="http://schemas.openxmlformats.org/presentationml/2006/main">
  <p:tag name="KSO_WM_DIAGRAM_VIRTUALLY_FRAME" val="{&quot;height&quot;:296.89929133858266,&quot;left&quot;:139.5,&quot;top&quot;:160.30070866141733,&quot;width&quot;:737.2}"/>
</p:tagLst>
</file>

<file path=ppt/tags/tag392.xml><?xml version="1.0" encoding="utf-8"?>
<p:tagLst xmlns:p="http://schemas.openxmlformats.org/presentationml/2006/main">
  <p:tag name="KSO_WM_DIAGRAM_VIRTUALLY_FRAME" val="{&quot;height&quot;:296.89929133858266,&quot;left&quot;:139.5,&quot;top&quot;:160.30070866141733,&quot;width&quot;:737.2}"/>
</p:tagLst>
</file>

<file path=ppt/tags/tag393.xml><?xml version="1.0" encoding="utf-8"?>
<p:tagLst xmlns:p="http://schemas.openxmlformats.org/presentationml/2006/main">
  <p:tag name="KSO_WM_DIAGRAM_VIRTUALLY_FRAME" val="{&quot;height&quot;:296.89929133858266,&quot;left&quot;:139.5,&quot;top&quot;:160.30070866141733,&quot;width&quot;:737.2}"/>
</p:tagLst>
</file>

<file path=ppt/tags/tag394.xml><?xml version="1.0" encoding="utf-8"?>
<p:tagLst xmlns:p="http://schemas.openxmlformats.org/presentationml/2006/main">
  <p:tag name="KSO_WM_DIAGRAM_VIRTUALLY_FRAME" val="{&quot;height&quot;:296.89929133858266,&quot;left&quot;:139.5,&quot;top&quot;:160.30070866141733,&quot;width&quot;:737.2}"/>
</p:tagLst>
</file>

<file path=ppt/tags/tag395.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396.xml><?xml version="1.0" encoding="utf-8"?>
<p:tagLst xmlns:p="http://schemas.openxmlformats.org/presentationml/2006/main">
  <p:tag name="KSO_WM_DIAGRAM_VIRTUALLY_FRAME" val="{&quot;height&quot;:296.89929133858266,&quot;left&quot;:139.5,&quot;top&quot;:160.30070866141733,&quot;width&quot;:737.2}"/>
</p:tagLst>
</file>

<file path=ppt/tags/tag397.xml><?xml version="1.0" encoding="utf-8"?>
<p:tagLst xmlns:p="http://schemas.openxmlformats.org/presentationml/2006/main">
  <p:tag name="KSO_WM_DIAGRAM_VIRTUALLY_FRAME" val="{&quot;height&quot;:296.89929133858266,&quot;left&quot;:139.5,&quot;top&quot;:160.30070866141733,&quot;width&quot;:737.2}"/>
</p:tagLst>
</file>

<file path=ppt/tags/tag398.xml><?xml version="1.0" encoding="utf-8"?>
<p:tagLst xmlns:p="http://schemas.openxmlformats.org/presentationml/2006/main">
  <p:tag name="KSO_WM_DIAGRAM_VIRTUALLY_FRAME" val="{&quot;height&quot;:296.89929133858266,&quot;left&quot;:139.5,&quot;top&quot;:160.30070866141733,&quot;width&quot;:737.2}"/>
</p:tagLst>
</file>

<file path=ppt/tags/tag399.xml><?xml version="1.0" encoding="utf-8"?>
<p:tagLst xmlns:p="http://schemas.openxmlformats.org/presentationml/2006/main">
  <p:tag name="KSO_WM_DIAGRAM_VIRTUALLY_FRAME" val="{&quot;height&quot;:296.89929133858266,&quot;left&quot;:139.5,&quot;top&quot;:160.30070866141733,&quot;width&quot;:737.2}"/>
</p:tagLst>
</file>

<file path=ppt/tags/tag4.xml><?xml version="1.0" encoding="utf-8"?>
<p:tagLst xmlns:p="http://schemas.openxmlformats.org/presentationml/2006/main">
  <p:tag name="KSO_WM_DIAGRAM_VIRTUALLY_FRAME" val="{&quot;height&quot;:294.9992913385827,&quot;left&quot;:139.5,&quot;top&quot;:160.30070866141733,&quot;width&quot;:718.7}"/>
</p:tagLst>
</file>

<file path=ppt/tags/tag40.xml><?xml version="1.0" encoding="utf-8"?>
<p:tagLst xmlns:p="http://schemas.openxmlformats.org/presentationml/2006/main">
  <p:tag name="KSO_WM_DIAGRAM_VIRTUALLY_FRAME" val="{&quot;height&quot;:176.85,&quot;left&quot;:83.55,&quot;top&quot;:273.25,&quot;width&quot;:803.5489794648413}"/>
</p:tagLst>
</file>

<file path=ppt/tags/tag400.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401.xml><?xml version="1.0" encoding="utf-8"?>
<p:tagLst xmlns:p="http://schemas.openxmlformats.org/presentationml/2006/main">
  <p:tag name="KSO_WM_DIAGRAM_VIRTUALLY_FRAME" val="{&quot;height&quot;:296.89929133858266,&quot;left&quot;:139.5,&quot;top&quot;:160.30070866141733,&quot;width&quot;:737.2}"/>
</p:tagLst>
</file>

<file path=ppt/tags/tag402.xml><?xml version="1.0" encoding="utf-8"?>
<p:tagLst xmlns:p="http://schemas.openxmlformats.org/presentationml/2006/main">
  <p:tag name="KSO_WM_DIAGRAM_VIRTUALLY_FRAME" val="{&quot;height&quot;:296.89929133858266,&quot;left&quot;:139.5,&quot;top&quot;:160.30070866141733,&quot;width&quot;:737.2}"/>
</p:tagLst>
</file>

<file path=ppt/tags/tag403.xml><?xml version="1.0" encoding="utf-8"?>
<p:tagLst xmlns:p="http://schemas.openxmlformats.org/presentationml/2006/main">
  <p:tag name="KSO_WM_DIAGRAM_VIRTUALLY_FRAME" val="{&quot;height&quot;:296.89929133858266,&quot;left&quot;:139.5,&quot;top&quot;:160.30070866141733,&quot;width&quot;:737.2}"/>
</p:tagLst>
</file>

<file path=ppt/tags/tag404.xml><?xml version="1.0" encoding="utf-8"?>
<p:tagLst xmlns:p="http://schemas.openxmlformats.org/presentationml/2006/main">
  <p:tag name="KSO_WM_DIAGRAM_VIRTUALLY_FRAME" val="{&quot;height&quot;:296.89929133858266,&quot;left&quot;:139.5,&quot;top&quot;:160.30070866141733,&quot;width&quot;:737.2}"/>
</p:tagLst>
</file>

<file path=ppt/tags/tag405.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406.xml><?xml version="1.0" encoding="utf-8"?>
<p:tagLst xmlns:p="http://schemas.openxmlformats.org/presentationml/2006/main">
  <p:tag name="KSO_WM_DIAGRAM_VIRTUALLY_FRAME" val="{&quot;height&quot;:296.89929133858266,&quot;left&quot;:139.5,&quot;top&quot;:160.30070866141733,&quot;width&quot;:737.2}"/>
</p:tagLst>
</file>

<file path=ppt/tags/tag407.xml><?xml version="1.0" encoding="utf-8"?>
<p:tagLst xmlns:p="http://schemas.openxmlformats.org/presentationml/2006/main">
  <p:tag name="KSO_WM_DIAGRAM_VIRTUALLY_FRAME" val="{&quot;height&quot;:296.89929133858266,&quot;left&quot;:139.5,&quot;top&quot;:160.30070866141733,&quot;width&quot;:737.2}"/>
</p:tagLst>
</file>

<file path=ppt/tags/tag408.xml><?xml version="1.0" encoding="utf-8"?>
<p:tagLst xmlns:p="http://schemas.openxmlformats.org/presentationml/2006/main">
  <p:tag name="KSO_WM_DIAGRAM_VIRTUALLY_FRAME" val="{&quot;height&quot;:296.89929133858266,&quot;left&quot;:139.5,&quot;top&quot;:160.30070866141733,&quot;width&quot;:737.2}"/>
</p:tagLst>
</file>

<file path=ppt/tags/tag409.xml><?xml version="1.0" encoding="utf-8"?>
<p:tagLst xmlns:p="http://schemas.openxmlformats.org/presentationml/2006/main">
  <p:tag name="KSO_WM_DIAGRAM_VIRTUALLY_FRAME" val="{&quot;height&quot;:296.89929133858266,&quot;left&quot;:139.5,&quot;top&quot;:160.30070866141733,&quot;width&quot;:737.2}"/>
</p:tagLst>
</file>

<file path=ppt/tags/tag41.xml><?xml version="1.0" encoding="utf-8"?>
<p:tagLst xmlns:p="http://schemas.openxmlformats.org/presentationml/2006/main">
  <p:tag name="KSO_WM_DIAGRAM_VIRTUALLY_FRAME" val="{&quot;height&quot;:176.85,&quot;left&quot;:83.55,&quot;top&quot;:273.25,&quot;width&quot;:803.5489794648413}"/>
</p:tagLst>
</file>

<file path=ppt/tags/tag410.xml><?xml version="1.0" encoding="utf-8"?>
<p:tagLst xmlns:p="http://schemas.openxmlformats.org/presentationml/2006/main">
  <p:tag name="KSO_WM_DIAGRAM_VIRTUALLY_FRAME" val="{&quot;height&quot;:296.89929133858266,&quot;left&quot;:139.5,&quot;top&quot;:160.30070866141733,&quot;width&quot;:737.2}"/>
</p:tagLst>
</file>

<file path=ppt/tags/tag411.xml><?xml version="1.0" encoding="utf-8"?>
<p:tagLst xmlns:p="http://schemas.openxmlformats.org/presentationml/2006/main">
  <p:tag name="KSO_WM_DIAGRAM_VIRTUALLY_FRAME" val="{&quot;height&quot;:296.89929133858266,&quot;left&quot;:139.5,&quot;top&quot;:160.30070866141733,&quot;width&quot;:737.2}"/>
</p:tagLst>
</file>

<file path=ppt/tags/tag412.xml><?xml version="1.0" encoding="utf-8"?>
<p:tagLst xmlns:p="http://schemas.openxmlformats.org/presentationml/2006/main">
  <p:tag name="KSO_WM_DIAGRAM_VIRTUALLY_FRAME" val="{&quot;height&quot;:296.89929133858266,&quot;left&quot;:139.5,&quot;top&quot;:160.30070866141733,&quot;width&quot;:737.2}"/>
</p:tagLst>
</file>

<file path=ppt/tags/tag413.xml><?xml version="1.0" encoding="utf-8"?>
<p:tagLst xmlns:p="http://schemas.openxmlformats.org/presentationml/2006/main">
  <p:tag name="KSO_WM_DIAGRAM_VIRTUALLY_FRAME" val="{&quot;height&quot;:296.89929133858266,&quot;left&quot;:139.5,&quot;top&quot;:160.30070866141733,&quot;width&quot;:737.2}"/>
</p:tagLst>
</file>

<file path=ppt/tags/tag414.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415.xml><?xml version="1.0" encoding="utf-8"?>
<p:tagLst xmlns:p="http://schemas.openxmlformats.org/presentationml/2006/main">
  <p:tag name="KSO_WM_DIAGRAM_VIRTUALLY_FRAME" val="{&quot;height&quot;:296.89929133858266,&quot;left&quot;:139.5,&quot;top&quot;:160.30070866141733,&quot;width&quot;:737.2}"/>
</p:tagLst>
</file>

<file path=ppt/tags/tag416.xml><?xml version="1.0" encoding="utf-8"?>
<p:tagLst xmlns:p="http://schemas.openxmlformats.org/presentationml/2006/main">
  <p:tag name="KSO_WM_DIAGRAM_VIRTUALLY_FRAME" val="{&quot;height&quot;:296.89929133858266,&quot;left&quot;:139.5,&quot;top&quot;:160.30070866141733,&quot;width&quot;:737.2}"/>
</p:tagLst>
</file>

<file path=ppt/tags/tag417.xml><?xml version="1.0" encoding="utf-8"?>
<p:tagLst xmlns:p="http://schemas.openxmlformats.org/presentationml/2006/main">
  <p:tag name="KSO_WM_DIAGRAM_VIRTUALLY_FRAME" val="{&quot;height&quot;:296.89929133858266,&quot;left&quot;:139.5,&quot;top&quot;:160.30070866141733,&quot;width&quot;:737.2}"/>
</p:tagLst>
</file>

<file path=ppt/tags/tag418.xml><?xml version="1.0" encoding="utf-8"?>
<p:tagLst xmlns:p="http://schemas.openxmlformats.org/presentationml/2006/main">
  <p:tag name="KSO_WM_DIAGRAM_VIRTUALLY_FRAME" val="{&quot;height&quot;:296.89929133858266,&quot;left&quot;:139.5,&quot;top&quot;:160.30070866141733,&quot;width&quot;:737.2}"/>
</p:tagLst>
</file>

<file path=ppt/tags/tag419.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42.xml><?xml version="1.0" encoding="utf-8"?>
<p:tagLst xmlns:p="http://schemas.openxmlformats.org/presentationml/2006/main">
  <p:tag name="KSO_WM_DIAGRAM_VIRTUALLY_FRAME" val="{&quot;height&quot;:176.85,&quot;left&quot;:83.55,&quot;top&quot;:273.25,&quot;width&quot;:803.5489794648413}"/>
</p:tagLst>
</file>

<file path=ppt/tags/tag420.xml><?xml version="1.0" encoding="utf-8"?>
<p:tagLst xmlns:p="http://schemas.openxmlformats.org/presentationml/2006/main">
  <p:tag name="KSO_WM_DIAGRAM_VIRTUALLY_FRAME" val="{&quot;height&quot;:296.89929133858266,&quot;left&quot;:139.5,&quot;top&quot;:160.30070866141733,&quot;width&quot;:737.2}"/>
</p:tagLst>
</file>

<file path=ppt/tags/tag421.xml><?xml version="1.0" encoding="utf-8"?>
<p:tagLst xmlns:p="http://schemas.openxmlformats.org/presentationml/2006/main">
  <p:tag name="KSO_WM_DIAGRAM_VIRTUALLY_FRAME" val="{&quot;height&quot;:296.89929133858266,&quot;left&quot;:139.5,&quot;top&quot;:160.30070866141733,&quot;width&quot;:737.2}"/>
</p:tagLst>
</file>

<file path=ppt/tags/tag422.xml><?xml version="1.0" encoding="utf-8"?>
<p:tagLst xmlns:p="http://schemas.openxmlformats.org/presentationml/2006/main">
  <p:tag name="KSO_WM_DIAGRAM_VIRTUALLY_FRAME" val="{&quot;height&quot;:296.89929133858266,&quot;left&quot;:139.5,&quot;top&quot;:160.30070866141733,&quot;width&quot;:737.2}"/>
</p:tagLst>
</file>

<file path=ppt/tags/tag423.xml><?xml version="1.0" encoding="utf-8"?>
<p:tagLst xmlns:p="http://schemas.openxmlformats.org/presentationml/2006/main">
  <p:tag name="KSO_WM_DIAGRAM_VIRTUALLY_FRAME" val="{&quot;height&quot;:296.89929133858266,&quot;left&quot;:139.5,&quot;top&quot;:160.30070866141733,&quot;width&quot;:737.2}"/>
</p:tagLst>
</file>

<file path=ppt/tags/tag424.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425.xml><?xml version="1.0" encoding="utf-8"?>
<p:tagLst xmlns:p="http://schemas.openxmlformats.org/presentationml/2006/main">
  <p:tag name="KSO_WM_DIAGRAM_VIRTUALLY_FRAME" val="{&quot;height&quot;:296.89929133858266,&quot;left&quot;:139.5,&quot;top&quot;:160.30070866141733,&quot;width&quot;:737.2}"/>
</p:tagLst>
</file>

<file path=ppt/tags/tag426.xml><?xml version="1.0" encoding="utf-8"?>
<p:tagLst xmlns:p="http://schemas.openxmlformats.org/presentationml/2006/main">
  <p:tag name="KSO_WM_DIAGRAM_VIRTUALLY_FRAME" val="{&quot;height&quot;:296.89929133858266,&quot;left&quot;:139.5,&quot;top&quot;:160.30070866141733,&quot;width&quot;:737.2}"/>
</p:tagLst>
</file>

<file path=ppt/tags/tag427.xml><?xml version="1.0" encoding="utf-8"?>
<p:tagLst xmlns:p="http://schemas.openxmlformats.org/presentationml/2006/main">
  <p:tag name="KSO_WM_DIAGRAM_VIRTUALLY_FRAME" val="{&quot;height&quot;:296.89929133858266,&quot;left&quot;:139.5,&quot;top&quot;:160.30070866141733,&quot;width&quot;:737.2}"/>
</p:tagLst>
</file>

<file path=ppt/tags/tag428.xml><?xml version="1.0" encoding="utf-8"?>
<p:tagLst xmlns:p="http://schemas.openxmlformats.org/presentationml/2006/main">
  <p:tag name="KSO_WM_DIAGRAM_VIRTUALLY_FRAME" val="{&quot;height&quot;:142.3,&quot;left&quot;:82.35,&quot;top&quot;:278.4,&quot;width&quot;:811.65}"/>
</p:tagLst>
</file>

<file path=ppt/tags/tag429.xml><?xml version="1.0" encoding="utf-8"?>
<p:tagLst xmlns:p="http://schemas.openxmlformats.org/presentationml/2006/main">
  <p:tag name="KSO_WM_DIAGRAM_VIRTUALLY_FRAME" val="{&quot;height&quot;:142.3,&quot;left&quot;:82.35,&quot;top&quot;:278.4,&quot;width&quot;:811.65}"/>
</p:tagLst>
</file>

<file path=ppt/tags/tag43.xml><?xml version="1.0" encoding="utf-8"?>
<p:tagLst xmlns:p="http://schemas.openxmlformats.org/presentationml/2006/main">
  <p:tag name="KSO_WM_DIAGRAM_VIRTUALLY_FRAME" val="{&quot;height&quot;:176.85,&quot;left&quot;:83.55,&quot;top&quot;:273.25,&quot;width&quot;:803.5489794648413}"/>
</p:tagLst>
</file>

<file path=ppt/tags/tag430.xml><?xml version="1.0" encoding="utf-8"?>
<p:tagLst xmlns:p="http://schemas.openxmlformats.org/presentationml/2006/main">
  <p:tag name="KSO_WM_DIAGRAM_VIRTUALLY_FRAME" val="{&quot;height&quot;:142.3,&quot;left&quot;:82.35,&quot;top&quot;:278.4,&quot;width&quot;:811.65}"/>
</p:tagLst>
</file>

<file path=ppt/tags/tag431.xml><?xml version="1.0" encoding="utf-8"?>
<p:tagLst xmlns:p="http://schemas.openxmlformats.org/presentationml/2006/main">
  <p:tag name="KSO_WM_DIAGRAM_VIRTUALLY_FRAME" val="{&quot;height&quot;:142.3,&quot;left&quot;:82.35,&quot;top&quot;:278.4,&quot;width&quot;:811.65}"/>
</p:tagLst>
</file>

<file path=ppt/tags/tag432.xml><?xml version="1.0" encoding="utf-8"?>
<p:tagLst xmlns:p="http://schemas.openxmlformats.org/presentationml/2006/main">
  <p:tag name="KSO_WM_DIAGRAM_VIRTUALLY_FRAME" val="{&quot;height&quot;:296.89929133858266,&quot;left&quot;:139.5,&quot;top&quot;:160.30070866141733,&quot;width&quot;:737.2}"/>
</p:tagLst>
</file>

<file path=ppt/tags/tag433.xml><?xml version="1.0" encoding="utf-8"?>
<p:tagLst xmlns:p="http://schemas.openxmlformats.org/presentationml/2006/main">
  <p:tag name="KSO_WM_DIAGRAM_VIRTUALLY_FRAME" val="{&quot;height&quot;:296.89929133858266,&quot;left&quot;:139.5,&quot;top&quot;:160.30070866141733,&quot;width&quot;:737.2}"/>
</p:tagLst>
</file>

<file path=ppt/tags/tag434.xml><?xml version="1.0" encoding="utf-8"?>
<p:tagLst xmlns:p="http://schemas.openxmlformats.org/presentationml/2006/main">
  <p:tag name="KSO_WM_DIAGRAM_VIRTUALLY_FRAME" val="{&quot;height&quot;:296.89929133858266,&quot;left&quot;:139.5,&quot;top&quot;:160.30070866141733,&quot;width&quot;:737.2}"/>
</p:tagLst>
</file>

<file path=ppt/tags/tag435.xml><?xml version="1.0" encoding="utf-8"?>
<p:tagLst xmlns:p="http://schemas.openxmlformats.org/presentationml/2006/main">
  <p:tag name="KSO_WM_DIAGRAM_VIRTUALLY_FRAME" val="{&quot;height&quot;:296.89929133858266,&quot;left&quot;:139.5,&quot;top&quot;:160.30070866141733,&quot;width&quot;:737.2}"/>
</p:tagLst>
</file>

<file path=ppt/tags/tag436.xml><?xml version="1.0" encoding="utf-8"?>
<p:tagLst xmlns:p="http://schemas.openxmlformats.org/presentationml/2006/main">
  <p:tag name="KSO_WM_DIAGRAM_VIRTUALLY_FRAME" val="{&quot;height&quot;:296.89929133858266,&quot;left&quot;:139.5,&quot;top&quot;:160.30070866141733,&quot;width&quot;:737.2}"/>
</p:tagLst>
</file>

<file path=ppt/tags/tag437.xml><?xml version="1.0" encoding="utf-8"?>
<p:tagLst xmlns:p="http://schemas.openxmlformats.org/presentationml/2006/main">
  <p:tag name="KSO_WM_DIAGRAM_VIRTUALLY_FRAME" val="{&quot;height&quot;:296.89929133858266,&quot;left&quot;:139.5,&quot;top&quot;:160.30070866141733,&quot;width&quot;:737.2}"/>
</p:tagLst>
</file>

<file path=ppt/tags/tag438.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439.xml><?xml version="1.0" encoding="utf-8"?>
<p:tagLst xmlns:p="http://schemas.openxmlformats.org/presentationml/2006/main">
  <p:tag name="KSO_WM_DIAGRAM_VIRTUALLY_FRAME" val="{&quot;height&quot;:296.89929133858266,&quot;left&quot;:139.5,&quot;top&quot;:160.30070866141733,&quot;width&quot;:737.2}"/>
</p:tagLst>
</file>

<file path=ppt/tags/tag44.xml><?xml version="1.0" encoding="utf-8"?>
<p:tagLst xmlns:p="http://schemas.openxmlformats.org/presentationml/2006/main">
  <p:tag name="KSO_WM_DIAGRAM_VIRTUALLY_FRAME" val="{&quot;height&quot;:176.85,&quot;left&quot;:83.55,&quot;top&quot;:273.25,&quot;width&quot;:803.5489794648413}"/>
</p:tagLst>
</file>

<file path=ppt/tags/tag440.xml><?xml version="1.0" encoding="utf-8"?>
<p:tagLst xmlns:p="http://schemas.openxmlformats.org/presentationml/2006/main">
  <p:tag name="KSO_WM_DIAGRAM_VIRTUALLY_FRAME" val="{&quot;height&quot;:296.89929133858266,&quot;left&quot;:139.5,&quot;top&quot;:160.30070866141733,&quot;width&quot;:737.2}"/>
</p:tagLst>
</file>

<file path=ppt/tags/tag441.xml><?xml version="1.0" encoding="utf-8"?>
<p:tagLst xmlns:p="http://schemas.openxmlformats.org/presentationml/2006/main">
  <p:tag name="KSO_WM_DIAGRAM_VIRTUALLY_FRAME" val="{&quot;height&quot;:296.89929133858266,&quot;left&quot;:139.5,&quot;top&quot;:160.30070866141733,&quot;width&quot;:737.2}"/>
</p:tagLst>
</file>

<file path=ppt/tags/tag442.xml><?xml version="1.0" encoding="utf-8"?>
<p:tagLst xmlns:p="http://schemas.openxmlformats.org/presentationml/2006/main">
  <p:tag name="KSO_WM_DIAGRAM_VIRTUALLY_FRAME" val="{&quot;height&quot;:296.89929133858266,&quot;left&quot;:139.5,&quot;top&quot;:160.30070866141733,&quot;width&quot;:737.2}"/>
</p:tagLst>
</file>

<file path=ppt/tags/tag443.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444.xml><?xml version="1.0" encoding="utf-8"?>
<p:tagLst xmlns:p="http://schemas.openxmlformats.org/presentationml/2006/main">
  <p:tag name="KSO_WM_DIAGRAM_VIRTUALLY_FRAME" val="{&quot;height&quot;:296.89929133858266,&quot;left&quot;:139.5,&quot;top&quot;:160.30070866141733,&quot;width&quot;:737.2}"/>
</p:tagLst>
</file>

<file path=ppt/tags/tag445.xml><?xml version="1.0" encoding="utf-8"?>
<p:tagLst xmlns:p="http://schemas.openxmlformats.org/presentationml/2006/main">
  <p:tag name="KSO_WM_DIAGRAM_VIRTUALLY_FRAME" val="{&quot;height&quot;:296.89929133858266,&quot;left&quot;:139.5,&quot;top&quot;:160.30070866141733,&quot;width&quot;:737.2}"/>
</p:tagLst>
</file>

<file path=ppt/tags/tag446.xml><?xml version="1.0" encoding="utf-8"?>
<p:tagLst xmlns:p="http://schemas.openxmlformats.org/presentationml/2006/main">
  <p:tag name="KSO_WM_DIAGRAM_VIRTUALLY_FRAME" val="{&quot;height&quot;:296.89929133858266,&quot;left&quot;:139.5,&quot;top&quot;:160.30070866141733,&quot;width&quot;:737.2}"/>
</p:tagLst>
</file>

<file path=ppt/tags/tag447.xml><?xml version="1.0" encoding="utf-8"?>
<p:tagLst xmlns:p="http://schemas.openxmlformats.org/presentationml/2006/main">
  <p:tag name="KSO_WM_DIAGRAM_VIRTUALLY_FRAME" val="{&quot;height&quot;:296.89929133858266,&quot;left&quot;:139.5,&quot;top&quot;:160.30070866141733,&quot;width&quot;:737.2}"/>
</p:tagLst>
</file>

<file path=ppt/tags/tag448.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449.xml><?xml version="1.0" encoding="utf-8"?>
<p:tagLst xmlns:p="http://schemas.openxmlformats.org/presentationml/2006/main">
  <p:tag name="KSO_WM_DIAGRAM_VIRTUALLY_FRAME" val="{&quot;height&quot;:296.89929133858266,&quot;left&quot;:139.5,&quot;top&quot;:160.30070866141733,&quot;width&quot;:737.2}"/>
</p:tagLst>
</file>

<file path=ppt/tags/tag45.xml><?xml version="1.0" encoding="utf-8"?>
<p:tagLst xmlns:p="http://schemas.openxmlformats.org/presentationml/2006/main">
  <p:tag name="KSO_WM_DIAGRAM_VIRTUALLY_FRAME" val="{&quot;height&quot;:176.85,&quot;left&quot;:83.55,&quot;top&quot;:273.25,&quot;width&quot;:803.5489794648413}"/>
</p:tagLst>
</file>

<file path=ppt/tags/tag450.xml><?xml version="1.0" encoding="utf-8"?>
<p:tagLst xmlns:p="http://schemas.openxmlformats.org/presentationml/2006/main">
  <p:tag name="KSO_WM_DIAGRAM_VIRTUALLY_FRAME" val="{&quot;height&quot;:296.89929133858266,&quot;left&quot;:139.5,&quot;top&quot;:160.30070866141733,&quot;width&quot;:737.2}"/>
</p:tagLst>
</file>

<file path=ppt/tags/tag451.xml><?xml version="1.0" encoding="utf-8"?>
<p:tagLst xmlns:p="http://schemas.openxmlformats.org/presentationml/2006/main">
  <p:tag name="KSO_WM_DIAGRAM_VIRTUALLY_FRAME" val="{&quot;height&quot;:296.89929133858266,&quot;left&quot;:139.5,&quot;top&quot;:160.30070866141733,&quot;width&quot;:737.2}"/>
</p:tagLst>
</file>

<file path=ppt/tags/tag452.xml><?xml version="1.0" encoding="utf-8"?>
<p:tagLst xmlns:p="http://schemas.openxmlformats.org/presentationml/2006/main">
  <p:tag name="KSO_WM_DIAGRAM_VIRTUALLY_FRAME" val="{&quot;height&quot;:296.89929133858266,&quot;left&quot;:139.5,&quot;top&quot;:160.30070866141733,&quot;width&quot;:737.2}"/>
</p:tagLst>
</file>

<file path=ppt/tags/tag453.xml><?xml version="1.0" encoding="utf-8"?>
<p:tagLst xmlns:p="http://schemas.openxmlformats.org/presentationml/2006/main">
  <p:tag name="KSO_WM_DIAGRAM_VIRTUALLY_FRAME" val="{&quot;height&quot;:296.89929133858266,&quot;left&quot;:139.5,&quot;top&quot;:160.30070866141733,&quot;width&quot;:737.2}"/>
</p:tagLst>
</file>

<file path=ppt/tags/tag454.xml><?xml version="1.0" encoding="utf-8"?>
<p:tagLst xmlns:p="http://schemas.openxmlformats.org/presentationml/2006/main">
  <p:tag name="KSO_WM_DIAGRAM_VIRTUALLY_FRAME" val="{&quot;height&quot;:296.89929133858266,&quot;left&quot;:139.5,&quot;top&quot;:160.30070866141733,&quot;width&quot;:737.2}"/>
</p:tagLst>
</file>

<file path=ppt/tags/tag455.xml><?xml version="1.0" encoding="utf-8"?>
<p:tagLst xmlns:p="http://schemas.openxmlformats.org/presentationml/2006/main">
  <p:tag name="KSO_WM_DIAGRAM_VIRTUALLY_FRAME" val="{&quot;height&quot;:296.89929133858266,&quot;left&quot;:139.5,&quot;top&quot;:160.30070866141733,&quot;width&quot;:737.2}"/>
</p:tagLst>
</file>

<file path=ppt/tags/tag456.xml><?xml version="1.0" encoding="utf-8"?>
<p:tagLst xmlns:p="http://schemas.openxmlformats.org/presentationml/2006/main">
  <p:tag name="KSO_WM_DIAGRAM_VIRTUALLY_FRAME" val="{&quot;height&quot;:296.89929133858266,&quot;left&quot;:139.5,&quot;top&quot;:160.30070866141733,&quot;width&quot;:737.2}"/>
</p:tagLst>
</file>

<file path=ppt/tags/tag457.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458.xml><?xml version="1.0" encoding="utf-8"?>
<p:tagLst xmlns:p="http://schemas.openxmlformats.org/presentationml/2006/main">
  <p:tag name="KSO_WM_DIAGRAM_VIRTUALLY_FRAME" val="{&quot;height&quot;:296.89929133858266,&quot;left&quot;:139.5,&quot;top&quot;:160.30070866141733,&quot;width&quot;:737.2}"/>
</p:tagLst>
</file>

<file path=ppt/tags/tag459.xml><?xml version="1.0" encoding="utf-8"?>
<p:tagLst xmlns:p="http://schemas.openxmlformats.org/presentationml/2006/main">
  <p:tag name="KSO_WM_DIAGRAM_VIRTUALLY_FRAME" val="{&quot;height&quot;:296.89929133858266,&quot;left&quot;:139.5,&quot;top&quot;:160.30070866141733,&quot;width&quot;:737.2}"/>
</p:tagLst>
</file>

<file path=ppt/tags/tag46.xml><?xml version="1.0" encoding="utf-8"?>
<p:tagLst xmlns:p="http://schemas.openxmlformats.org/presentationml/2006/main">
  <p:tag name="KSO_WM_DIAGRAM_VIRTUALLY_FRAME" val="{&quot;height&quot;:176.85,&quot;left&quot;:83.55,&quot;top&quot;:273.25,&quot;width&quot;:803.5489794648413}"/>
</p:tagLst>
</file>

<file path=ppt/tags/tag460.xml><?xml version="1.0" encoding="utf-8"?>
<p:tagLst xmlns:p="http://schemas.openxmlformats.org/presentationml/2006/main">
  <p:tag name="KSO_WM_DIAGRAM_VIRTUALLY_FRAME" val="{&quot;height&quot;:296.89929133858266,&quot;left&quot;:139.5,&quot;top&quot;:160.30070866141733,&quot;width&quot;:737.2}"/>
</p:tagLst>
</file>

<file path=ppt/tags/tag461.xml><?xml version="1.0" encoding="utf-8"?>
<p:tagLst xmlns:p="http://schemas.openxmlformats.org/presentationml/2006/main">
  <p:tag name="KSO_WM_DIAGRAM_VIRTUALLY_FRAME" val="{&quot;height&quot;:296.89929133858266,&quot;left&quot;:139.5,&quot;top&quot;:160.30070866141733,&quot;width&quot;:737.2}"/>
</p:tagLst>
</file>

<file path=ppt/tags/tag462.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463.xml><?xml version="1.0" encoding="utf-8"?>
<p:tagLst xmlns:p="http://schemas.openxmlformats.org/presentationml/2006/main">
  <p:tag name="KSO_WM_DIAGRAM_VIRTUALLY_FRAME" val="{&quot;height&quot;:296.89929133858266,&quot;left&quot;:139.5,&quot;top&quot;:160.30070866141733,&quot;width&quot;:737.2}"/>
</p:tagLst>
</file>

<file path=ppt/tags/tag464.xml><?xml version="1.0" encoding="utf-8"?>
<p:tagLst xmlns:p="http://schemas.openxmlformats.org/presentationml/2006/main">
  <p:tag name="KSO_WM_DIAGRAM_VIRTUALLY_FRAME" val="{&quot;height&quot;:296.89929133858266,&quot;left&quot;:139.5,&quot;top&quot;:160.30070866141733,&quot;width&quot;:737.2}"/>
</p:tagLst>
</file>

<file path=ppt/tags/tag465.xml><?xml version="1.0" encoding="utf-8"?>
<p:tagLst xmlns:p="http://schemas.openxmlformats.org/presentationml/2006/main">
  <p:tag name="KSO_WM_DIAGRAM_VIRTUALLY_FRAME" val="{&quot;height&quot;:296.89929133858266,&quot;left&quot;:139.5,&quot;top&quot;:160.30070866141733,&quot;width&quot;:737.2}"/>
</p:tagLst>
</file>

<file path=ppt/tags/tag466.xml><?xml version="1.0" encoding="utf-8"?>
<p:tagLst xmlns:p="http://schemas.openxmlformats.org/presentationml/2006/main">
  <p:tag name="KSO_WM_DIAGRAM_VIRTUALLY_FRAME" val="{&quot;height&quot;:296.89929133858266,&quot;left&quot;:139.5,&quot;top&quot;:160.30070866141733,&quot;width&quot;:737.2}"/>
</p:tagLst>
</file>

<file path=ppt/tags/tag467.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468.xml><?xml version="1.0" encoding="utf-8"?>
<p:tagLst xmlns:p="http://schemas.openxmlformats.org/presentationml/2006/main">
  <p:tag name="KSO_WM_DIAGRAM_VIRTUALLY_FRAME" val="{&quot;height&quot;:296.89929133858266,&quot;left&quot;:139.5,&quot;top&quot;:160.30070866141733,&quot;width&quot;:737.2}"/>
</p:tagLst>
</file>

<file path=ppt/tags/tag469.xml><?xml version="1.0" encoding="utf-8"?>
<p:tagLst xmlns:p="http://schemas.openxmlformats.org/presentationml/2006/main">
  <p:tag name="KSO_WM_DIAGRAM_VIRTUALLY_FRAME" val="{&quot;height&quot;:296.89929133858266,&quot;left&quot;:139.5,&quot;top&quot;:160.30070866141733,&quot;width&quot;:737.2}"/>
</p:tagLst>
</file>

<file path=ppt/tags/tag47.xml><?xml version="1.0" encoding="utf-8"?>
<p:tagLst xmlns:p="http://schemas.openxmlformats.org/presentationml/2006/main">
  <p:tag name="KSO_WM_DIAGRAM_VIRTUALLY_FRAME" val="{&quot;height&quot;:176.85,&quot;left&quot;:83.55,&quot;top&quot;:273.25,&quot;width&quot;:803.5489794648413}"/>
</p:tagLst>
</file>

<file path=ppt/tags/tag470.xml><?xml version="1.0" encoding="utf-8"?>
<p:tagLst xmlns:p="http://schemas.openxmlformats.org/presentationml/2006/main">
  <p:tag name="KSO_WM_DIAGRAM_VIRTUALLY_FRAME" val="{&quot;height&quot;:296.89929133858266,&quot;left&quot;:139.5,&quot;top&quot;:160.30070866141733,&quot;width&quot;:737.2}"/>
</p:tagLst>
</file>

<file path=ppt/tags/tag471.xml><?xml version="1.0" encoding="utf-8"?>
<p:tagLst xmlns:p="http://schemas.openxmlformats.org/presentationml/2006/main">
  <p:tag name="TABLE_ENDDRAG_ORIGIN_RECT" val="807*184"/>
  <p:tag name="TABLE_ENDDRAG_RECT" val="99*295*807*184"/>
</p:tagLst>
</file>

<file path=ppt/tags/tag472.xml><?xml version="1.0" encoding="utf-8"?>
<p:tagLst xmlns:p="http://schemas.openxmlformats.org/presentationml/2006/main">
  <p:tag name="TABLE_ENDDRAG_ORIGIN_RECT" val="787*231"/>
  <p:tag name="TABLE_ENDDRAG_RECT" val="83*229*787*231"/>
</p:tagLst>
</file>

<file path=ppt/tags/tag473.xml><?xml version="1.0" encoding="utf-8"?>
<p:tagLst xmlns:p="http://schemas.openxmlformats.org/presentationml/2006/main">
  <p:tag name="commondata" val="eyJoZGlkIjoiYjFiNDRlMmVmMGYyODhhODVmYTYxODcyZjc2MDI2MjgifQ=="/>
</p:tagLst>
</file>

<file path=ppt/tags/tag48.xml><?xml version="1.0" encoding="utf-8"?>
<p:tagLst xmlns:p="http://schemas.openxmlformats.org/presentationml/2006/main">
  <p:tag name="KSO_WM_DIAGRAM_VIRTUALLY_FRAME" val="{&quot;height&quot;:176.85,&quot;left&quot;:83.55,&quot;top&quot;:273.25,&quot;width&quot;:803.5489794648413}"/>
</p:tagLst>
</file>

<file path=ppt/tags/tag49.xml><?xml version="1.0" encoding="utf-8"?>
<p:tagLst xmlns:p="http://schemas.openxmlformats.org/presentationml/2006/main">
  <p:tag name="KSO_WM_DIAGRAM_VIRTUALLY_FRAME" val="{&quot;height&quot;:176.85,&quot;left&quot;:83.55,&quot;top&quot;:273.25,&quot;width&quot;:803.5489794648413}"/>
</p:tagLst>
</file>

<file path=ppt/tags/tag5.xml><?xml version="1.0" encoding="utf-8"?>
<p:tagLst xmlns:p="http://schemas.openxmlformats.org/presentationml/2006/main">
  <p:tag name="KSO_WM_DIAGRAM_VIRTUALLY_FRAME" val="{&quot;height&quot;:294.9992913385827,&quot;left&quot;:139.5,&quot;top&quot;:160.30070866141733,&quot;width&quot;:718.7}"/>
</p:tagLst>
</file>

<file path=ppt/tags/tag50.xml><?xml version="1.0" encoding="utf-8"?>
<p:tagLst xmlns:p="http://schemas.openxmlformats.org/presentationml/2006/main">
  <p:tag name="KSO_WM_DIAGRAM_VIRTUALLY_FRAME" val="{&quot;height&quot;:176.85,&quot;left&quot;:83.55,&quot;top&quot;:273.25,&quot;width&quot;:803.5489794648413}"/>
</p:tagLst>
</file>

<file path=ppt/tags/tag51.xml><?xml version="1.0" encoding="utf-8"?>
<p:tagLst xmlns:p="http://schemas.openxmlformats.org/presentationml/2006/main">
  <p:tag name="KSO_WM_DIAGRAM_VIRTUALLY_FRAME" val="{&quot;height&quot;:219.55,&quot;left&quot;:126.95,&quot;top&quot;:261.3,&quot;width&quot;:697.15}"/>
</p:tagLst>
</file>

<file path=ppt/tags/tag52.xml><?xml version="1.0" encoding="utf-8"?>
<p:tagLst xmlns:p="http://schemas.openxmlformats.org/presentationml/2006/main">
  <p:tag name="KSO_WM_DIAGRAM_VIRTUALLY_FRAME" val="{&quot;height&quot;:219.55,&quot;left&quot;:126.95,&quot;top&quot;:261.3,&quot;width&quot;:697.15}"/>
</p:tagLst>
</file>

<file path=ppt/tags/tag53.xml><?xml version="1.0" encoding="utf-8"?>
<p:tagLst xmlns:p="http://schemas.openxmlformats.org/presentationml/2006/main">
  <p:tag name="KSO_WM_DIAGRAM_VIRTUALLY_FRAME" val="{&quot;height&quot;:219.55,&quot;left&quot;:126.95,&quot;top&quot;:261.3,&quot;width&quot;:697.15}"/>
</p:tagLst>
</file>

<file path=ppt/tags/tag54.xml><?xml version="1.0" encoding="utf-8"?>
<p:tagLst xmlns:p="http://schemas.openxmlformats.org/presentationml/2006/main">
  <p:tag name="KSO_WM_DIAGRAM_VIRTUALLY_FRAME" val="{&quot;height&quot;:219.55,&quot;left&quot;:126.95,&quot;top&quot;:261.3,&quot;width&quot;:697.15}"/>
</p:tagLst>
</file>

<file path=ppt/tags/tag55.xml><?xml version="1.0" encoding="utf-8"?>
<p:tagLst xmlns:p="http://schemas.openxmlformats.org/presentationml/2006/main">
  <p:tag name="KSO_WM_DIAGRAM_VIRTUALLY_FRAME" val="{&quot;height&quot;:241.38365434077915,&quot;left&quot;:112.45,&quot;top&quot;:278.4,&quot;width&quot;:756.55}"/>
</p:tagLst>
</file>

<file path=ppt/tags/tag56.xml><?xml version="1.0" encoding="utf-8"?>
<p:tagLst xmlns:p="http://schemas.openxmlformats.org/presentationml/2006/main">
  <p:tag name="KSO_WM_DIAGRAM_VIRTUALLY_FRAME" val="{&quot;height&quot;:219.55,&quot;left&quot;:126.95,&quot;top&quot;:261.3,&quot;width&quot;:697.15}"/>
</p:tagLst>
</file>

<file path=ppt/tags/tag57.xml><?xml version="1.0" encoding="utf-8"?>
<p:tagLst xmlns:p="http://schemas.openxmlformats.org/presentationml/2006/main">
  <p:tag name="KSO_WM_DIAGRAM_VIRTUALLY_FRAME" val="{&quot;height&quot;:219.55,&quot;left&quot;:126.95,&quot;top&quot;:261.3,&quot;width&quot;:697.15}"/>
</p:tagLst>
</file>

<file path=ppt/tags/tag58.xml><?xml version="1.0" encoding="utf-8"?>
<p:tagLst xmlns:p="http://schemas.openxmlformats.org/presentationml/2006/main">
  <p:tag name="KSO_WM_DIAGRAM_VIRTUALLY_FRAME" val="{&quot;height&quot;:219.55,&quot;left&quot;:126.95,&quot;top&quot;:261.3,&quot;width&quot;:697.15}"/>
</p:tagLst>
</file>

<file path=ppt/tags/tag59.xml><?xml version="1.0" encoding="utf-8"?>
<p:tagLst xmlns:p="http://schemas.openxmlformats.org/presentationml/2006/main">
  <p:tag name="KSO_WM_DIAGRAM_VIRTUALLY_FRAME" val="{&quot;height&quot;:219.55,&quot;left&quot;:126.95,&quot;top&quot;:261.3,&quot;width&quot;:697.15}"/>
</p:tagLst>
</file>

<file path=ppt/tags/tag6.xml><?xml version="1.0" encoding="utf-8"?>
<p:tagLst xmlns:p="http://schemas.openxmlformats.org/presentationml/2006/main">
  <p:tag name="KSO_WM_DIAGRAM_VIRTUALLY_FRAME" val="{&quot;height&quot;:294.9992913385827,&quot;left&quot;:139.5,&quot;top&quot;:160.30070866141733,&quot;width&quot;:718.7}"/>
</p:tagLst>
</file>

<file path=ppt/tags/tag60.xml><?xml version="1.0" encoding="utf-8"?>
<p:tagLst xmlns:p="http://schemas.openxmlformats.org/presentationml/2006/main">
  <p:tag name="KSO_WM_DIAGRAM_VIRTUALLY_FRAME" val="{&quot;height&quot;:219.55,&quot;left&quot;:126.95,&quot;top&quot;:261.3,&quot;width&quot;:697.15}"/>
</p:tagLst>
</file>

<file path=ppt/tags/tag61.xml><?xml version="1.0" encoding="utf-8"?>
<p:tagLst xmlns:p="http://schemas.openxmlformats.org/presentationml/2006/main">
  <p:tag name="KSO_WM_DIAGRAM_VIRTUALLY_FRAME" val="{&quot;height&quot;:241.38365434077915,&quot;left&quot;:112.45,&quot;top&quot;:278.4,&quot;width&quot;:756.55}"/>
</p:tagLst>
</file>

<file path=ppt/tags/tag62.xml><?xml version="1.0" encoding="utf-8"?>
<p:tagLst xmlns:p="http://schemas.openxmlformats.org/presentationml/2006/main">
  <p:tag name="KSO_WM_DIAGRAM_VIRTUALLY_FRAME" val="{&quot;height&quot;:219.55,&quot;left&quot;:126.95,&quot;top&quot;:261.3,&quot;width&quot;:697.15}"/>
</p:tagLst>
</file>

<file path=ppt/tags/tag63.xml><?xml version="1.0" encoding="utf-8"?>
<p:tagLst xmlns:p="http://schemas.openxmlformats.org/presentationml/2006/main">
  <p:tag name="KSO_WM_DIAGRAM_VIRTUALLY_FRAME" val="{&quot;height&quot;:219.55,&quot;left&quot;:126.95,&quot;top&quot;:261.3,&quot;width&quot;:697.15}"/>
</p:tagLst>
</file>

<file path=ppt/tags/tag64.xml><?xml version="1.0" encoding="utf-8"?>
<p:tagLst xmlns:p="http://schemas.openxmlformats.org/presentationml/2006/main">
  <p:tag name="KSO_WM_DIAGRAM_VIRTUALLY_FRAME" val="{&quot;height&quot;:219.55,&quot;left&quot;:126.95,&quot;top&quot;:261.3,&quot;width&quot;:697.15}"/>
</p:tagLst>
</file>

<file path=ppt/tags/tag65.xml><?xml version="1.0" encoding="utf-8"?>
<p:tagLst xmlns:p="http://schemas.openxmlformats.org/presentationml/2006/main">
  <p:tag name="KSO_WM_DIAGRAM_VIRTUALLY_FRAME" val="{&quot;height&quot;:219.55,&quot;left&quot;:126.95,&quot;top&quot;:261.3,&quot;width&quot;:697.15}"/>
</p:tagLst>
</file>

<file path=ppt/tags/tag66.xml><?xml version="1.0" encoding="utf-8"?>
<p:tagLst xmlns:p="http://schemas.openxmlformats.org/presentationml/2006/main">
  <p:tag name="KSO_WM_DIAGRAM_VIRTUALLY_FRAME" val="{&quot;height&quot;:241.38365434077915,&quot;left&quot;:112.45,&quot;top&quot;:278.4,&quot;width&quot;:756.55}"/>
</p:tagLst>
</file>

<file path=ppt/tags/tag67.xml><?xml version="1.0" encoding="utf-8"?>
<p:tagLst xmlns:p="http://schemas.openxmlformats.org/presentationml/2006/main">
  <p:tag name="KSO_WM_DIAGRAM_VIRTUALLY_FRAME" val="{&quot;height&quot;:219.55,&quot;left&quot;:126.95,&quot;top&quot;:261.3,&quot;width&quot;:697.15}"/>
</p:tagLst>
</file>

<file path=ppt/tags/tag68.xml><?xml version="1.0" encoding="utf-8"?>
<p:tagLst xmlns:p="http://schemas.openxmlformats.org/presentationml/2006/main">
  <p:tag name="KSO_WM_DIAGRAM_VIRTUALLY_FRAME" val="{&quot;height&quot;:219.55,&quot;left&quot;:126.95,&quot;top&quot;:261.3,&quot;width&quot;:697.15}"/>
</p:tagLst>
</file>

<file path=ppt/tags/tag69.xml><?xml version="1.0" encoding="utf-8"?>
<p:tagLst xmlns:p="http://schemas.openxmlformats.org/presentationml/2006/main">
  <p:tag name="KSO_WM_DIAGRAM_VIRTUALLY_FRAME" val="{&quot;height&quot;:219.55,&quot;left&quot;:126.95,&quot;top&quot;:261.3,&quot;width&quot;:697.15}"/>
</p:tagLst>
</file>

<file path=ppt/tags/tag7.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70.xml><?xml version="1.0" encoding="utf-8"?>
<p:tagLst xmlns:p="http://schemas.openxmlformats.org/presentationml/2006/main">
  <p:tag name="KSO_WM_DIAGRAM_VIRTUALLY_FRAME" val="{&quot;height&quot;:219.55,&quot;left&quot;:126.95,&quot;top&quot;:261.3,&quot;width&quot;:697.15}"/>
</p:tagLst>
</file>

<file path=ppt/tags/tag71.xml><?xml version="1.0" encoding="utf-8"?>
<p:tagLst xmlns:p="http://schemas.openxmlformats.org/presentationml/2006/main">
  <p:tag name="KSO_WM_DIAGRAM_VIRTUALLY_FRAME" val="{&quot;height&quot;:294.9992913385827,&quot;left&quot;:139.5,&quot;top&quot;:160.30070866141733,&quot;width&quot;:718.7}"/>
</p:tagLst>
</file>

<file path=ppt/tags/tag72.xml><?xml version="1.0" encoding="utf-8"?>
<p:tagLst xmlns:p="http://schemas.openxmlformats.org/presentationml/2006/main">
  <p:tag name="KSO_WM_DIAGRAM_VIRTUALLY_FRAME" val="{&quot;height&quot;:294.9992913385827,&quot;left&quot;:139.5,&quot;top&quot;:160.30070866141733,&quot;width&quot;:718.7}"/>
</p:tagLst>
</file>

<file path=ppt/tags/tag73.xml><?xml version="1.0" encoding="utf-8"?>
<p:tagLst xmlns:p="http://schemas.openxmlformats.org/presentationml/2006/main">
  <p:tag name="KSO_WM_DIAGRAM_VIRTUALLY_FRAME" val="{&quot;height&quot;:294.9992913385827,&quot;left&quot;:139.5,&quot;top&quot;:160.30070866141733,&quot;width&quot;:718.7}"/>
</p:tagLst>
</file>

<file path=ppt/tags/tag74.xml><?xml version="1.0" encoding="utf-8"?>
<p:tagLst xmlns:p="http://schemas.openxmlformats.org/presentationml/2006/main">
  <p:tag name="KSO_WM_DIAGRAM_VIRTUALLY_FRAME" val="{&quot;height&quot;:294.9992913385827,&quot;left&quot;:139.5,&quot;top&quot;:160.30070866141733,&quot;width&quot;:718.7}"/>
</p:tagLst>
</file>

<file path=ppt/tags/tag75.xml><?xml version="1.0" encoding="utf-8"?>
<p:tagLst xmlns:p="http://schemas.openxmlformats.org/presentationml/2006/main">
  <p:tag name="KSO_WM_DIAGRAM_VIRTUALLY_FRAME" val="{&quot;height&quot;:294.9992913385827,&quot;left&quot;:139.5,&quot;top&quot;:160.30070866141733,&quot;width&quot;:718.7}"/>
</p:tagLst>
</file>

<file path=ppt/tags/tag76.xml><?xml version="1.0" encoding="utf-8"?>
<p:tagLst xmlns:p="http://schemas.openxmlformats.org/presentationml/2006/main">
  <p:tag name="KSO_WM_DIAGRAM_VIRTUALLY_FRAME" val="{&quot;height&quot;:294.9992913385827,&quot;left&quot;:139.5,&quot;top&quot;:160.30070866141733,&quot;width&quot;:718.7}"/>
</p:tagLst>
</file>

<file path=ppt/tags/tag77.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78.xml><?xml version="1.0" encoding="utf-8"?>
<p:tagLst xmlns:p="http://schemas.openxmlformats.org/presentationml/2006/main">
  <p:tag name="KSO_WM_DIAGRAM_VIRTUALLY_FRAME" val="{&quot;height&quot;:294.9992913385827,&quot;left&quot;:139.5,&quot;top&quot;:160.30070866141733,&quot;width&quot;:718.7}"/>
</p:tagLst>
</file>

<file path=ppt/tags/tag79.xml><?xml version="1.0" encoding="utf-8"?>
<p:tagLst xmlns:p="http://schemas.openxmlformats.org/presentationml/2006/main">
  <p:tag name="KSO_WM_DIAGRAM_VIRTUALLY_FRAME" val="{&quot;height&quot;:294.9992913385827,&quot;left&quot;:139.5,&quot;top&quot;:160.30070866141733,&quot;width&quot;:718.7}"/>
</p:tagLst>
</file>

<file path=ppt/tags/tag8.xml><?xml version="1.0" encoding="utf-8"?>
<p:tagLst xmlns:p="http://schemas.openxmlformats.org/presentationml/2006/main">
  <p:tag name="KSO_WM_DIAGRAM_VIRTUALLY_FRAME" val="{&quot;height&quot;:294.9992913385827,&quot;left&quot;:139.5,&quot;top&quot;:160.30070866141733,&quot;width&quot;:718.7}"/>
</p:tagLst>
</file>

<file path=ppt/tags/tag80.xml><?xml version="1.0" encoding="utf-8"?>
<p:tagLst xmlns:p="http://schemas.openxmlformats.org/presentationml/2006/main">
  <p:tag name="KSO_WM_DIAGRAM_VIRTUALLY_FRAME" val="{&quot;height&quot;:294.9992913385827,&quot;left&quot;:139.5,&quot;top&quot;:160.30070866141733,&quot;width&quot;:718.7}"/>
</p:tagLst>
</file>

<file path=ppt/tags/tag81.xml><?xml version="1.0" encoding="utf-8"?>
<p:tagLst xmlns:p="http://schemas.openxmlformats.org/presentationml/2006/main">
  <p:tag name="KSO_WM_DIAGRAM_VIRTUALLY_FRAME" val="{&quot;height&quot;:294.9992913385827,&quot;left&quot;:139.5,&quot;top&quot;:160.30070866141733,&quot;width&quot;:718.7}"/>
</p:tagLst>
</file>

<file path=ppt/tags/tag82.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83.xml><?xml version="1.0" encoding="utf-8"?>
<p:tagLst xmlns:p="http://schemas.openxmlformats.org/presentationml/2006/main">
  <p:tag name="KSO_WM_DIAGRAM_VIRTUALLY_FRAME" val="{&quot;height&quot;:294.9992913385827,&quot;left&quot;:139.5,&quot;top&quot;:160.30070866141733,&quot;width&quot;:718.7}"/>
</p:tagLst>
</file>

<file path=ppt/tags/tag84.xml><?xml version="1.0" encoding="utf-8"?>
<p:tagLst xmlns:p="http://schemas.openxmlformats.org/presentationml/2006/main">
  <p:tag name="KSO_WM_DIAGRAM_VIRTUALLY_FRAME" val="{&quot;height&quot;:294.9992913385827,&quot;left&quot;:139.5,&quot;top&quot;:160.30070866141733,&quot;width&quot;:718.7}"/>
</p:tagLst>
</file>

<file path=ppt/tags/tag85.xml><?xml version="1.0" encoding="utf-8"?>
<p:tagLst xmlns:p="http://schemas.openxmlformats.org/presentationml/2006/main">
  <p:tag name="KSO_WM_DIAGRAM_VIRTUALLY_FRAME" val="{&quot;height&quot;:294.9992913385827,&quot;left&quot;:139.5,&quot;top&quot;:160.30070866141733,&quot;width&quot;:718.7}"/>
</p:tagLst>
</file>

<file path=ppt/tags/tag86.xml><?xml version="1.0" encoding="utf-8"?>
<p:tagLst xmlns:p="http://schemas.openxmlformats.org/presentationml/2006/main">
  <p:tag name="KSO_WM_DIAGRAM_VIRTUALLY_FRAME" val="{&quot;height&quot;:294.9992913385827,&quot;left&quot;:139.5,&quot;top&quot;:160.30070866141733,&quot;width&quot;:718.7}"/>
</p:tagLst>
</file>

<file path=ppt/tags/tag87.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88.xml><?xml version="1.0" encoding="utf-8"?>
<p:tagLst xmlns:p="http://schemas.openxmlformats.org/presentationml/2006/main">
  <p:tag name="KSO_WM_DIAGRAM_VIRTUALLY_FRAME" val="{&quot;height&quot;:294.9992913385827,&quot;left&quot;:139.5,&quot;top&quot;:160.30070866141733,&quot;width&quot;:718.7}"/>
</p:tagLst>
</file>

<file path=ppt/tags/tag89.xml><?xml version="1.0" encoding="utf-8"?>
<p:tagLst xmlns:p="http://schemas.openxmlformats.org/presentationml/2006/main">
  <p:tag name="KSO_WM_DIAGRAM_VIRTUALLY_FRAME" val="{&quot;height&quot;:294.9992913385827,&quot;left&quot;:139.5,&quot;top&quot;:160.30070866141733,&quot;width&quot;:718.7}"/>
</p:tagLst>
</file>

<file path=ppt/tags/tag9.xml><?xml version="1.0" encoding="utf-8"?>
<p:tagLst xmlns:p="http://schemas.openxmlformats.org/presentationml/2006/main">
  <p:tag name="KSO_WM_DIAGRAM_VIRTUALLY_FRAME" val="{&quot;height&quot;:294.9992913385827,&quot;left&quot;:139.5,&quot;top&quot;:160.30070866141733,&quot;width&quot;:718.7}"/>
</p:tagLst>
</file>

<file path=ppt/tags/tag90.xml><?xml version="1.0" encoding="utf-8"?>
<p:tagLst xmlns:p="http://schemas.openxmlformats.org/presentationml/2006/main">
  <p:tag name="KSO_WM_DIAGRAM_VIRTUALLY_FRAME" val="{&quot;height&quot;:294.9992913385827,&quot;left&quot;:139.5,&quot;top&quot;:160.30070866141733,&quot;width&quot;:718.7}"/>
</p:tagLst>
</file>

<file path=ppt/tags/tag91.xml><?xml version="1.0" encoding="utf-8"?>
<p:tagLst xmlns:p="http://schemas.openxmlformats.org/presentationml/2006/main">
  <p:tag name="KSO_WM_DIAGRAM_VIRTUALLY_FRAME" val="{&quot;height&quot;:294.9992913385827,&quot;left&quot;:139.5,&quot;top&quot;:160.30070866141733,&quot;width&quot;:718.7}"/>
</p:tagLst>
</file>

<file path=ppt/tags/tag92.xml><?xml version="1.0" encoding="utf-8"?>
<p:tagLst xmlns:p="http://schemas.openxmlformats.org/presentationml/2006/main">
  <p:tag name="KSO_WM_DIAGRAM_VIRTUALLY_FRAME" val="{&quot;height&quot;:294.9992913385827,&quot;left&quot;:139.5,&quot;top&quot;:160.30070866141733,&quot;width&quot;:718.7}"/>
</p:tagLst>
</file>

<file path=ppt/tags/tag93.xml><?xml version="1.0" encoding="utf-8"?>
<p:tagLst xmlns:p="http://schemas.openxmlformats.org/presentationml/2006/main">
  <p:tag name="KSO_WM_DIAGRAM_VIRTUALLY_FRAME" val="{&quot;height&quot;:294.9992913385827,&quot;left&quot;:139.5,&quot;top&quot;:160.30070866141733,&quot;width&quot;:718.7}"/>
</p:tagLst>
</file>

<file path=ppt/tags/tag94.xml><?xml version="1.0" encoding="utf-8"?>
<p:tagLst xmlns:p="http://schemas.openxmlformats.org/presentationml/2006/main">
  <p:tag name="KSO_WM_DIAGRAM_VIRTUALLY_FRAME" val="{&quot;height&quot;:294.9992913385827,&quot;left&quot;:139.5,&quot;top&quot;:160.30070866141733,&quot;width&quot;:718.7}"/>
</p:tagLst>
</file>

<file path=ppt/tags/tag95.xml><?xml version="1.0" encoding="utf-8"?>
<p:tagLst xmlns:p="http://schemas.openxmlformats.org/presentationml/2006/main">
  <p:tag name="KSO_WM_DIAGRAM_VIRTUALLY_FRAME" val="{&quot;height&quot;:294.9992913385827,&quot;left&quot;:139.5,&quot;top&quot;:160.30070866141733,&quot;width&quot;:718.7}"/>
</p:tagLst>
</file>

<file path=ppt/tags/tag96.xml><?xml version="1.0" encoding="utf-8"?>
<p:tagLst xmlns:p="http://schemas.openxmlformats.org/presentationml/2006/main">
  <p:tag name="KSO_WM_DIAGRAM_VIRTUALLY_FRAME" val="{&quot;height&quot;:272.64929133858266,&quot;left&quot;:160.5911023622047,&quot;top&quot;:160.30070866141733,&quot;width&quot;:528.8666141732283}"/>
</p:tagLst>
</file>

<file path=ppt/tags/tag97.xml><?xml version="1.0" encoding="utf-8"?>
<p:tagLst xmlns:p="http://schemas.openxmlformats.org/presentationml/2006/main">
  <p:tag name="KSO_WM_DIAGRAM_VIRTUALLY_FRAME" val="{&quot;height&quot;:294.9992913385827,&quot;left&quot;:139.5,&quot;top&quot;:160.30070866141733,&quot;width&quot;:718.7}"/>
</p:tagLst>
</file>

<file path=ppt/tags/tag98.xml><?xml version="1.0" encoding="utf-8"?>
<p:tagLst xmlns:p="http://schemas.openxmlformats.org/presentationml/2006/main">
  <p:tag name="KSO_WM_DIAGRAM_VIRTUALLY_FRAME" val="{&quot;height&quot;:294.9992913385827,&quot;left&quot;:139.5,&quot;top&quot;:160.30070866141733,&quot;width&quot;:718.7}"/>
</p:tagLst>
</file>

<file path=ppt/tags/tag99.xml><?xml version="1.0" encoding="utf-8"?>
<p:tagLst xmlns:p="http://schemas.openxmlformats.org/presentationml/2006/main">
  <p:tag name="KSO_WM_DIAGRAM_VIRTUALLY_FRAME" val="{&quot;height&quot;:294.9992913385827,&quot;left&quot;:139.5,&quot;top&quot;:160.30070866141733,&quot;width&quot;:718.7}"/>
</p:tagLst>
</file>

<file path=ppt/theme/theme1.xml><?xml version="1.0" encoding="utf-8"?>
<a:theme xmlns:a="http://schemas.openxmlformats.org/drawingml/2006/main" name="主题1">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常用">
      <a:majorFont>
        <a:latin typeface="Arial"/>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主题1">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常用">
      <a:majorFont>
        <a:latin typeface="Arial"/>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0</TotalTime>
  <Words>6478</Words>
  <Application>WPS 演示</Application>
  <PresentationFormat>宽屏</PresentationFormat>
  <Paragraphs>766</Paragraphs>
  <Slides>46</Slides>
  <Notes>5</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46</vt:i4>
      </vt:variant>
    </vt:vector>
  </HeadingPairs>
  <TitlesOfParts>
    <vt:vector size="65" baseType="lpstr">
      <vt:lpstr>Arial</vt:lpstr>
      <vt:lpstr>宋体</vt:lpstr>
      <vt:lpstr>Wingdings</vt:lpstr>
      <vt:lpstr>微软雅黑</vt:lpstr>
      <vt:lpstr>微软雅黑 Light</vt:lpstr>
      <vt:lpstr>Calibri</vt:lpstr>
      <vt:lpstr>Roboto Light</vt:lpstr>
      <vt:lpstr>Impact</vt:lpstr>
      <vt:lpstr>华文黑体</vt:lpstr>
      <vt:lpstr>黑体</vt:lpstr>
      <vt:lpstr>MiSans Light</vt:lpstr>
      <vt:lpstr>Times New Roman</vt:lpstr>
      <vt:lpstr>AMGDT</vt:lpstr>
      <vt:lpstr>Arial Unicode MS</vt:lpstr>
      <vt:lpstr>等线</vt:lpstr>
      <vt:lpstr>楷体_GB2312</vt:lpstr>
      <vt:lpstr>新宋体</vt:lpstr>
      <vt:lpstr>主题1</vt:lpstr>
      <vt:lpstr>2_主题1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数列的极限</dc:title>
  <dc:creator>Administrator</dc:creator>
  <cp:lastModifiedBy>Administrator</cp:lastModifiedBy>
  <cp:revision>288</cp:revision>
  <dcterms:created xsi:type="dcterms:W3CDTF">2016-04-22T03:11:00Z</dcterms:created>
  <dcterms:modified xsi:type="dcterms:W3CDTF">2024-06-30T03:06:46Z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900110C153E4434B8D3AE363B00870F2_12</vt:lpwstr>
  </property>
  <property fmtid="{D5CDD505-2E9C-101B-9397-08002B2CF9AE}" pid="3" name="KSOProductBuildVer">
    <vt:lpwstr>2052-12.1.0.16929</vt:lpwstr>
  </property>
</Properties>
</file>