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  <p:sldMasterId id="2147483693" r:id="rId5"/>
  </p:sldMasterIdLst>
  <p:notesMasterIdLst>
    <p:notesMasterId r:id="rId7"/>
  </p:notesMasterIdLst>
  <p:sldIdLst>
    <p:sldId id="285" r:id="rId6"/>
    <p:sldId id="486" r:id="rId8"/>
    <p:sldId id="661" r:id="rId9"/>
    <p:sldId id="663" r:id="rId10"/>
    <p:sldId id="664" r:id="rId11"/>
    <p:sldId id="633" r:id="rId12"/>
    <p:sldId id="665" r:id="rId13"/>
    <p:sldId id="666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5" r:id="rId23"/>
    <p:sldId id="677" r:id="rId24"/>
    <p:sldId id="678" r:id="rId25"/>
    <p:sldId id="679" r:id="rId26"/>
    <p:sldId id="680" r:id="rId27"/>
    <p:sldId id="634" r:id="rId28"/>
    <p:sldId id="681" r:id="rId29"/>
    <p:sldId id="682" r:id="rId30"/>
    <p:sldId id="635" r:id="rId31"/>
    <p:sldId id="683" r:id="rId32"/>
    <p:sldId id="684" r:id="rId33"/>
    <p:sldId id="636" r:id="rId34"/>
    <p:sldId id="630" r:id="rId35"/>
    <p:sldId id="629" r:id="rId36"/>
    <p:sldId id="362" r:id="rId37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00B050"/>
    <a:srgbClr val="C00000"/>
    <a:srgbClr val="01ACBE"/>
    <a:srgbClr val="FF9900"/>
    <a:srgbClr val="FBC470"/>
    <a:srgbClr val="3992DB"/>
    <a:srgbClr val="F49445"/>
    <a:srgbClr val="31859C"/>
    <a:srgbClr val="99B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2" y="924"/>
      </p:cViewPr>
      <p:guideLst>
        <p:guide orient="horz" pos="2150"/>
        <p:guide pos="3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1" Type="http://schemas.openxmlformats.org/officeDocument/2006/relationships/tags" Target="tags/tag193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DE96B-29A3-4833-AA6B-A1954772AF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AE69-60E8-4916-8DA3-E40C3BA877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01E15-24CE-41F5-B6A2-E5BDB166950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595AC-0D7B-45DF-B30B-C61DF7E9D1EC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C89D1-8B2F-4210-A9F7-24C70B6CC93F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7067-1B43-46DE-8EAC-49AD12DFB6A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650DE-C0FD-4A3D-B64D-B0F6C9759878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482349" y="1052513"/>
            <a:ext cx="11011515" cy="547211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01E15-24CE-41F5-B6A2-E5BDB166950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007435" y="833864"/>
            <a:ext cx="104651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/>
        </p:nvGrpSpPr>
        <p:grpSpPr bwMode="auto">
          <a:xfrm>
            <a:off x="431371" y="390528"/>
            <a:ext cx="520496" cy="274638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1054784" y="374795"/>
            <a:ext cx="3974034" cy="39052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952624" y="1053857"/>
            <a:ext cx="10688441" cy="5470846"/>
          </a:xfrm>
        </p:spPr>
        <p:txBody>
          <a:bodyPr/>
          <a:lstStyle>
            <a:lvl1pPr marL="0" indent="457200">
              <a:lnSpc>
                <a:spcPct val="130000"/>
              </a:lnSpc>
              <a:spcBef>
                <a:spcPts val="0"/>
              </a:spcBef>
              <a:buNone/>
              <a:defRPr/>
            </a:lvl1pPr>
            <a:lvl2pPr marL="990600" indent="0">
              <a:buNone/>
              <a:defRPr/>
            </a:lvl2pPr>
            <a:lvl3pPr marL="1523365" indent="0">
              <a:buNone/>
              <a:defRPr/>
            </a:lvl3pPr>
            <a:lvl4pPr marL="2132965" indent="0">
              <a:buNone/>
              <a:defRPr/>
            </a:lvl4pPr>
            <a:lvl5pPr marL="2742565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"/>
            <a:ext cx="12192001" cy="6861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"/>
            <a:ext cx="12192001" cy="6861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CF565-8308-4E64-9ED3-8974C264661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007435" y="833864"/>
            <a:ext cx="104651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/>
        </p:nvGrpSpPr>
        <p:grpSpPr bwMode="auto">
          <a:xfrm>
            <a:off x="431371" y="390528"/>
            <a:ext cx="520496" cy="274638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1054784" y="374795"/>
            <a:ext cx="3974034" cy="39052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952624" y="1053857"/>
            <a:ext cx="10688441" cy="5470846"/>
          </a:xfrm>
        </p:spPr>
        <p:txBody>
          <a:bodyPr/>
          <a:lstStyle>
            <a:lvl1pPr marL="0" indent="457200">
              <a:lnSpc>
                <a:spcPct val="130000"/>
              </a:lnSpc>
              <a:spcBef>
                <a:spcPts val="0"/>
              </a:spcBef>
              <a:buNone/>
              <a:defRPr/>
            </a:lvl1pPr>
            <a:lvl2pPr marL="990600" indent="0">
              <a:buNone/>
              <a:defRPr/>
            </a:lvl2pPr>
            <a:lvl3pPr marL="1523365" indent="0">
              <a:buNone/>
              <a:defRPr/>
            </a:lvl3pPr>
            <a:lvl4pPr marL="2132965" indent="0">
              <a:buNone/>
              <a:defRPr/>
            </a:lvl4pPr>
            <a:lvl5pPr marL="2742565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C8667-BE20-4898-8ED1-20992472A50F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E6FC5-6330-450C-8E42-075ABF80F52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5551F-C1AA-4727-BB58-9533522C069D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CFE63-7AEB-4098-9A6B-2C86BD2883A2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595AC-0D7B-45DF-B30B-C61DF7E9D1EC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C89D1-8B2F-4210-A9F7-24C70B6CC93F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7067-1B43-46DE-8EAC-49AD12DFB6A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650DE-C0FD-4A3D-B64D-B0F6C9759878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482349" y="1052513"/>
            <a:ext cx="11011515" cy="547211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01E15-24CE-41F5-B6A2-E5BDB166950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"/>
            <a:ext cx="12192001" cy="6861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007435" y="833864"/>
            <a:ext cx="104651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/>
        </p:nvGrpSpPr>
        <p:grpSpPr bwMode="auto">
          <a:xfrm>
            <a:off x="431371" y="390528"/>
            <a:ext cx="520496" cy="274638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1054784" y="374795"/>
            <a:ext cx="3974034" cy="39052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952624" y="1053857"/>
            <a:ext cx="10688441" cy="5470846"/>
          </a:xfrm>
        </p:spPr>
        <p:txBody>
          <a:bodyPr/>
          <a:lstStyle>
            <a:lvl1pPr marL="0" indent="457200">
              <a:lnSpc>
                <a:spcPct val="130000"/>
              </a:lnSpc>
              <a:spcBef>
                <a:spcPts val="0"/>
              </a:spcBef>
              <a:buNone/>
              <a:defRPr/>
            </a:lvl1pPr>
            <a:lvl2pPr marL="990600" indent="0">
              <a:buNone/>
              <a:defRPr/>
            </a:lvl2pPr>
            <a:lvl3pPr marL="1523365" indent="0">
              <a:buNone/>
              <a:defRPr/>
            </a:lvl3pPr>
            <a:lvl4pPr marL="2132965" indent="0">
              <a:buNone/>
              <a:defRPr/>
            </a:lvl4pPr>
            <a:lvl5pPr marL="2742565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"/>
            <a:ext cx="12192001" cy="6861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"/>
            <a:ext cx="12192001" cy="6861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CF565-8308-4E64-9ED3-8974C264661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C8667-BE20-4898-8ED1-20992472A50F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E6FC5-6330-450C-8E42-075ABF80F52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5551F-C1AA-4727-BB58-9533522C069D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CFE63-7AEB-4098-9A6B-2C86BD2883A2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595AC-0D7B-45DF-B30B-C61DF7E9D1EC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C89D1-8B2F-4210-A9F7-24C70B6CC93F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"/>
            <a:ext cx="12192001" cy="6861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7067-1B43-46DE-8EAC-49AD12DFB6A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650DE-C0FD-4A3D-B64D-B0F6C9759878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482349" y="1052513"/>
            <a:ext cx="11011515" cy="547211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01E15-24CE-41F5-B6A2-E5BDB166950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007435" y="833864"/>
            <a:ext cx="104651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/>
        </p:nvGrpSpPr>
        <p:grpSpPr bwMode="auto">
          <a:xfrm>
            <a:off x="431371" y="390528"/>
            <a:ext cx="520496" cy="274638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1054784" y="374795"/>
            <a:ext cx="3974034" cy="39052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952624" y="1053857"/>
            <a:ext cx="10688441" cy="5470846"/>
          </a:xfrm>
        </p:spPr>
        <p:txBody>
          <a:bodyPr/>
          <a:lstStyle>
            <a:lvl1pPr marL="0" indent="457200">
              <a:lnSpc>
                <a:spcPct val="130000"/>
              </a:lnSpc>
              <a:spcBef>
                <a:spcPts val="0"/>
              </a:spcBef>
              <a:buNone/>
              <a:defRPr/>
            </a:lvl1pPr>
            <a:lvl2pPr marL="990600" indent="0">
              <a:buNone/>
              <a:defRPr/>
            </a:lvl2pPr>
            <a:lvl3pPr marL="1523365" indent="0">
              <a:buNone/>
              <a:defRPr/>
            </a:lvl3pPr>
            <a:lvl4pPr marL="2132965" indent="0">
              <a:buNone/>
              <a:defRPr/>
            </a:lvl4pPr>
            <a:lvl5pPr marL="2742565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"/>
            <a:ext cx="12192001" cy="6861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"/>
            <a:ext cx="12192001" cy="6861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CF565-8308-4E64-9ED3-8974C264661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C8667-BE20-4898-8ED1-20992472A50F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E6FC5-6330-450C-8E42-075ABF80F52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CF565-8308-4E64-9ED3-8974C264661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5551F-C1AA-4727-BB58-9533522C069D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CFE63-7AEB-4098-9A6B-2C86BD2883A2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595AC-0D7B-45DF-B30B-C61DF7E9D1EC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C89D1-8B2F-4210-A9F7-24C70B6CC93F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7067-1B43-46DE-8EAC-49AD12DFB6A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650DE-C0FD-4A3D-B64D-B0F6C9759878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482349" y="1052513"/>
            <a:ext cx="11011515" cy="547211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C8667-BE20-4898-8ED1-20992472A50F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E6FC5-6330-450C-8E42-075ABF80F52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5551F-C1AA-4727-BB58-9533522C069D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CFE63-7AEB-4098-9A6B-2C86BD2883A2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318500" y="390525"/>
            <a:ext cx="3136900" cy="374650"/>
          </a:xfrm>
          <a:prstGeom prst="rect">
            <a:avLst/>
          </a:prstGeom>
          <a:solidFill>
            <a:srgbClr val="3992DB"/>
          </a:solidFill>
          <a:ln>
            <a:noFill/>
          </a:ln>
        </p:spPr>
        <p:txBody>
          <a:bodyPr/>
          <a:lstStyle/>
          <a:p>
            <a:pPr lvl="0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455644" y="390528"/>
            <a:ext cx="736356" cy="3747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5DA2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54784" y="374795"/>
            <a:ext cx="3974034" cy="39052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053287"/>
            <a:ext cx="10972800" cy="5072878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FF3B6-1D44-487A-8943-76EA30479C62}" type="slidenum">
              <a:rPr kumimoji="1" lang="en-US" altLang="zh-CN" smtClean="0">
                <a:solidFill>
                  <a:srgbClr val="000000"/>
                </a:solidFill>
              </a:rPr>
            </a:fld>
            <a:endParaRPr kumimoji="1" lang="en-US" altLang="zh-CN">
              <a:solidFill>
                <a:srgbClr val="00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07436" y="833864"/>
            <a:ext cx="111845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 bwMode="auto">
          <a:xfrm>
            <a:off x="431371" y="390528"/>
            <a:ext cx="520496" cy="274638"/>
            <a:chOff x="0" y="0"/>
            <a:chExt cx="1041399" cy="549275"/>
          </a:xfrm>
        </p:grpSpPr>
        <p:sp>
          <p:nvSpPr>
            <p:cNvPr id="9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11569320" y="297375"/>
            <a:ext cx="576139" cy="492324"/>
          </a:xfrm>
          <a:prstGeom prst="rect">
            <a:avLst/>
          </a:prstGeom>
          <a:noFill/>
        </p:spPr>
        <p:txBody>
          <a:bodyPr wrap="square" lIns="0" tIns="60944" rIns="0" bIns="60944" rtlCol="0">
            <a:spAutoFit/>
          </a:bodyPr>
          <a:lstStyle/>
          <a:p>
            <a:pPr algn="l"/>
            <a:fld id="{2EEF1883-7A0E-4F66-9932-E581691AD397}" type="slidenum">
              <a:rPr lang="zh-CN" altLang="en-US" sz="16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标题占位符 1"/>
          <p:cNvSpPr txBox="1"/>
          <p:nvPr/>
        </p:nvSpPr>
        <p:spPr>
          <a:xfrm>
            <a:off x="8553450" y="374650"/>
            <a:ext cx="2880360" cy="390525"/>
          </a:xfrm>
          <a:prstGeom prst="rect">
            <a:avLst/>
          </a:prstGeom>
        </p:spPr>
        <p:txBody>
          <a:bodyPr vert="horz" lIns="121889" tIns="60944" rIns="121889" bIns="60944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9</a:t>
            </a:r>
            <a:r>
              <a:rPr lang="zh-CN" altLang="en-US" sz="2000" dirty="0">
                <a:solidFill>
                  <a:schemeClr val="bg1"/>
                </a:solidFill>
              </a:rPr>
              <a:t>章</a:t>
            </a:r>
            <a:r>
              <a:rPr lang="en-US" altLang="zh-CN" sz="2000" dirty="0">
                <a:solidFill>
                  <a:schemeClr val="bg1"/>
                </a:solidFill>
              </a:rPr>
              <a:t>  </a:t>
            </a:r>
            <a:r>
              <a:rPr lang="zh-CN" altLang="en-US" sz="2000" dirty="0">
                <a:solidFill>
                  <a:schemeClr val="bg1"/>
                </a:solidFill>
              </a:rPr>
              <a:t>其他新媒体营销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1219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228330" y="390525"/>
            <a:ext cx="3227070" cy="374650"/>
          </a:xfrm>
          <a:prstGeom prst="rect">
            <a:avLst/>
          </a:prstGeom>
          <a:solidFill>
            <a:srgbClr val="3992DB"/>
          </a:solidFill>
          <a:ln>
            <a:noFill/>
          </a:ln>
        </p:spPr>
        <p:txBody>
          <a:bodyPr/>
          <a:lstStyle/>
          <a:p>
            <a:pPr lvl="0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455644" y="390528"/>
            <a:ext cx="736356" cy="3747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5DA2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54784" y="374795"/>
            <a:ext cx="3974034" cy="39052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053287"/>
            <a:ext cx="10972800" cy="5072878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FF3B6-1D44-487A-8943-76EA30479C62}" type="slidenum">
              <a:rPr kumimoji="1" lang="en-US" altLang="zh-CN" smtClean="0">
                <a:solidFill>
                  <a:srgbClr val="000000"/>
                </a:solidFill>
              </a:rPr>
            </a:fld>
            <a:endParaRPr kumimoji="1" lang="en-US" altLang="zh-CN">
              <a:solidFill>
                <a:srgbClr val="00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07436" y="833864"/>
            <a:ext cx="111845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 bwMode="auto">
          <a:xfrm>
            <a:off x="431371" y="390528"/>
            <a:ext cx="520496" cy="274638"/>
            <a:chOff x="0" y="0"/>
            <a:chExt cx="1041399" cy="549275"/>
          </a:xfrm>
        </p:grpSpPr>
        <p:sp>
          <p:nvSpPr>
            <p:cNvPr id="9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11569320" y="297375"/>
            <a:ext cx="576139" cy="492324"/>
          </a:xfrm>
          <a:prstGeom prst="rect">
            <a:avLst/>
          </a:prstGeom>
          <a:noFill/>
        </p:spPr>
        <p:txBody>
          <a:bodyPr wrap="square" lIns="0" tIns="60944" rIns="0" bIns="60944" rtlCol="0">
            <a:spAutoFit/>
          </a:bodyPr>
          <a:lstStyle/>
          <a:p>
            <a:pPr algn="l"/>
            <a:fld id="{2EEF1883-7A0E-4F66-9932-E581691AD397}" type="slidenum">
              <a:rPr lang="zh-CN" altLang="en-US" sz="16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标题占位符 1"/>
          <p:cNvSpPr txBox="1"/>
          <p:nvPr/>
        </p:nvSpPr>
        <p:spPr>
          <a:xfrm>
            <a:off x="8537575" y="374650"/>
            <a:ext cx="2896235" cy="390525"/>
          </a:xfrm>
          <a:prstGeom prst="rect">
            <a:avLst/>
          </a:prstGeom>
        </p:spPr>
        <p:txBody>
          <a:bodyPr vert="horz" lIns="121889" tIns="60944" rIns="121889" bIns="60944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9</a:t>
            </a:r>
            <a:r>
              <a:rPr lang="zh-CN" altLang="en-US" sz="2000" dirty="0">
                <a:solidFill>
                  <a:schemeClr val="bg1"/>
                </a:solidFill>
              </a:rPr>
              <a:t>章</a:t>
            </a:r>
            <a:r>
              <a:rPr lang="en-US" altLang="zh-CN" sz="2000" dirty="0">
                <a:solidFill>
                  <a:schemeClr val="bg1"/>
                </a:solidFill>
              </a:rPr>
              <a:t>  </a:t>
            </a:r>
            <a:r>
              <a:rPr lang="zh-CN" altLang="en-US" sz="2000" dirty="0">
                <a:solidFill>
                  <a:schemeClr val="bg1"/>
                </a:solidFill>
              </a:rPr>
              <a:t>其他新媒体营销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1219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221345" y="390525"/>
            <a:ext cx="3234055" cy="374650"/>
          </a:xfrm>
          <a:prstGeom prst="rect">
            <a:avLst/>
          </a:prstGeom>
          <a:solidFill>
            <a:srgbClr val="3992DB"/>
          </a:solidFill>
          <a:ln>
            <a:noFill/>
          </a:ln>
        </p:spPr>
        <p:txBody>
          <a:bodyPr/>
          <a:lstStyle/>
          <a:p>
            <a:pPr lvl="0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455644" y="390528"/>
            <a:ext cx="736356" cy="3747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5DA2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54784" y="374795"/>
            <a:ext cx="3974034" cy="39052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053287"/>
            <a:ext cx="10972800" cy="5072878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FF3B6-1D44-487A-8943-76EA30479C62}" type="slidenum">
              <a:rPr kumimoji="1" lang="en-US" altLang="zh-CN" smtClean="0">
                <a:solidFill>
                  <a:srgbClr val="000000"/>
                </a:solidFill>
              </a:rPr>
            </a:fld>
            <a:endParaRPr kumimoji="1" lang="en-US" altLang="zh-CN">
              <a:solidFill>
                <a:srgbClr val="00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07436" y="833864"/>
            <a:ext cx="111845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 bwMode="auto">
          <a:xfrm>
            <a:off x="431371" y="390528"/>
            <a:ext cx="520496" cy="274638"/>
            <a:chOff x="0" y="0"/>
            <a:chExt cx="1041399" cy="549275"/>
          </a:xfrm>
        </p:grpSpPr>
        <p:sp>
          <p:nvSpPr>
            <p:cNvPr id="9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11569320" y="297375"/>
            <a:ext cx="576139" cy="492324"/>
          </a:xfrm>
          <a:prstGeom prst="rect">
            <a:avLst/>
          </a:prstGeom>
          <a:noFill/>
        </p:spPr>
        <p:txBody>
          <a:bodyPr wrap="square" lIns="0" tIns="60944" rIns="0" bIns="60944" rtlCol="0">
            <a:spAutoFit/>
          </a:bodyPr>
          <a:lstStyle/>
          <a:p>
            <a:pPr algn="l"/>
            <a:fld id="{2EEF1883-7A0E-4F66-9932-E581691AD397}" type="slidenum">
              <a:rPr lang="zh-CN" altLang="en-US" sz="16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标题占位符 1"/>
          <p:cNvSpPr txBox="1"/>
          <p:nvPr/>
        </p:nvSpPr>
        <p:spPr>
          <a:xfrm>
            <a:off x="8528050" y="374650"/>
            <a:ext cx="2905760" cy="390525"/>
          </a:xfrm>
          <a:prstGeom prst="rect">
            <a:avLst/>
          </a:prstGeom>
        </p:spPr>
        <p:txBody>
          <a:bodyPr vert="horz" lIns="121889" tIns="60944" rIns="121889" bIns="60944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9</a:t>
            </a:r>
            <a:r>
              <a:rPr lang="zh-CN" altLang="en-US" sz="2000" dirty="0">
                <a:solidFill>
                  <a:schemeClr val="bg1"/>
                </a:solidFill>
              </a:rPr>
              <a:t>章</a:t>
            </a:r>
            <a:r>
              <a:rPr lang="en-US" altLang="zh-CN" sz="2000" dirty="0">
                <a:solidFill>
                  <a:schemeClr val="bg1"/>
                </a:solidFill>
              </a:rPr>
              <a:t>  </a:t>
            </a:r>
            <a:r>
              <a:rPr lang="zh-CN" altLang="en-US" sz="2000" dirty="0">
                <a:solidFill>
                  <a:schemeClr val="bg1"/>
                </a:solidFill>
              </a:rPr>
              <a:t>其他新媒体营销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1219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318500" y="390525"/>
            <a:ext cx="3136900" cy="374650"/>
          </a:xfrm>
          <a:prstGeom prst="rect">
            <a:avLst/>
          </a:prstGeom>
          <a:solidFill>
            <a:srgbClr val="3992DB"/>
          </a:solidFill>
          <a:ln>
            <a:noFill/>
          </a:ln>
        </p:spPr>
        <p:txBody>
          <a:bodyPr/>
          <a:lstStyle/>
          <a:p>
            <a:pPr lvl="0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455644" y="390528"/>
            <a:ext cx="736356" cy="3747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5DA2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54784" y="374795"/>
            <a:ext cx="3974034" cy="39052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053287"/>
            <a:ext cx="10972800" cy="5072878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FF3B6-1D44-487A-8943-76EA30479C62}" type="slidenum">
              <a:rPr kumimoji="1" lang="en-US" altLang="zh-CN" smtClean="0">
                <a:solidFill>
                  <a:srgbClr val="000000"/>
                </a:solidFill>
              </a:rPr>
            </a:fld>
            <a:endParaRPr kumimoji="1" lang="en-US" altLang="zh-CN">
              <a:solidFill>
                <a:srgbClr val="00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07436" y="833864"/>
            <a:ext cx="111845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 bwMode="auto">
          <a:xfrm>
            <a:off x="431371" y="390528"/>
            <a:ext cx="520496" cy="274638"/>
            <a:chOff x="0" y="0"/>
            <a:chExt cx="1041399" cy="549275"/>
          </a:xfrm>
        </p:grpSpPr>
        <p:sp>
          <p:nvSpPr>
            <p:cNvPr id="9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11569320" y="297375"/>
            <a:ext cx="576139" cy="492324"/>
          </a:xfrm>
          <a:prstGeom prst="rect">
            <a:avLst/>
          </a:prstGeom>
          <a:noFill/>
        </p:spPr>
        <p:txBody>
          <a:bodyPr wrap="square" lIns="0" tIns="60944" rIns="0" bIns="60944" rtlCol="0">
            <a:spAutoFit/>
          </a:bodyPr>
          <a:lstStyle/>
          <a:p>
            <a:pPr algn="l"/>
            <a:fld id="{2EEF1883-7A0E-4F66-9932-E581691AD397}" type="slidenum">
              <a:rPr lang="zh-CN" altLang="en-US" sz="16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标题占位符 1"/>
          <p:cNvSpPr txBox="1"/>
          <p:nvPr/>
        </p:nvSpPr>
        <p:spPr>
          <a:xfrm>
            <a:off x="8553450" y="374650"/>
            <a:ext cx="2880360" cy="390525"/>
          </a:xfrm>
          <a:prstGeom prst="rect">
            <a:avLst/>
          </a:prstGeom>
        </p:spPr>
        <p:txBody>
          <a:bodyPr vert="horz" lIns="121889" tIns="60944" rIns="121889" bIns="60944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9</a:t>
            </a:r>
            <a:r>
              <a:rPr lang="zh-CN" altLang="en-US" sz="2000" dirty="0">
                <a:solidFill>
                  <a:schemeClr val="bg1"/>
                </a:solidFill>
              </a:rPr>
              <a:t>章</a:t>
            </a:r>
            <a:r>
              <a:rPr lang="en-US" altLang="zh-CN" sz="2000" dirty="0">
                <a:solidFill>
                  <a:schemeClr val="bg1"/>
                </a:solidFill>
              </a:rPr>
              <a:t>  </a:t>
            </a:r>
            <a:r>
              <a:rPr lang="zh-CN" altLang="en-US" sz="2000" dirty="0">
                <a:solidFill>
                  <a:schemeClr val="bg1"/>
                </a:solidFill>
              </a:rPr>
              <a:t>其他新媒体营销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1219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45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tags" Target="../tags/tag69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8" Type="http://schemas.openxmlformats.org/officeDocument/2006/relationships/slideLayout" Target="../slideLayouts/slideLayout36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4" Type="http://schemas.openxmlformats.org/officeDocument/2006/relationships/slideLayout" Target="../slideLayouts/slideLayout36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3" Type="http://schemas.openxmlformats.org/officeDocument/2006/relationships/notesSlide" Target="../notesSlides/notesSlide6.xml"/><Relationship Id="rId22" Type="http://schemas.openxmlformats.org/officeDocument/2006/relationships/slideLayout" Target="../slideLayouts/slideLayout45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tags" Target="../tags/tag120.xml"/><Relationship Id="rId19" Type="http://schemas.openxmlformats.org/officeDocument/2006/relationships/tags" Target="../tags/tag137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19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5" Type="http://schemas.openxmlformats.org/officeDocument/2006/relationships/slideLayout" Target="../slideLayouts/slideLayout36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tags" Target="../tags/tag14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7" Type="http://schemas.openxmlformats.org/officeDocument/2006/relationships/slideLayout" Target="../slideLayouts/slideLayout36.xml"/><Relationship Id="rId16" Type="http://schemas.openxmlformats.org/officeDocument/2006/relationships/tags" Target="../tags/tag169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tags" Target="../tags/tag154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3" Type="http://schemas.openxmlformats.org/officeDocument/2006/relationships/notesSlide" Target="../notesSlides/notesSlide7.xml"/><Relationship Id="rId22" Type="http://schemas.openxmlformats.org/officeDocument/2006/relationships/slideLayout" Target="../slideLayouts/slideLayout45.xml"/><Relationship Id="rId21" Type="http://schemas.openxmlformats.org/officeDocument/2006/relationships/tags" Target="../tags/tag190.xml"/><Relationship Id="rId20" Type="http://schemas.openxmlformats.org/officeDocument/2006/relationships/tags" Target="../tags/tag189.xml"/><Relationship Id="rId2" Type="http://schemas.openxmlformats.org/officeDocument/2006/relationships/tags" Target="../tags/tag171.xml"/><Relationship Id="rId19" Type="http://schemas.openxmlformats.org/officeDocument/2006/relationships/tags" Target="../tags/tag188.xml"/><Relationship Id="rId18" Type="http://schemas.openxmlformats.org/officeDocument/2006/relationships/tags" Target="../tags/tag187.xml"/><Relationship Id="rId17" Type="http://schemas.openxmlformats.org/officeDocument/2006/relationships/tags" Target="../tags/tag186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tags" Target="../tags/tag1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6" Type="http://schemas.openxmlformats.org/officeDocument/2006/relationships/slideLayout" Target="../slideLayouts/slideLayout36.xml"/><Relationship Id="rId25" Type="http://schemas.openxmlformats.org/officeDocument/2006/relationships/tags" Target="../tags/tag46.xml"/><Relationship Id="rId24" Type="http://schemas.openxmlformats.org/officeDocument/2006/relationships/tags" Target="../tags/tag45.xml"/><Relationship Id="rId23" Type="http://schemas.openxmlformats.org/officeDocument/2006/relationships/tags" Target="../tags/tag44.xml"/><Relationship Id="rId22" Type="http://schemas.openxmlformats.org/officeDocument/2006/relationships/tags" Target="../tags/tag43.xml"/><Relationship Id="rId21" Type="http://schemas.openxmlformats.org/officeDocument/2006/relationships/tags" Target="../tags/tag42.xml"/><Relationship Id="rId20" Type="http://schemas.openxmlformats.org/officeDocument/2006/relationships/tags" Target="../tags/tag41.xml"/><Relationship Id="rId2" Type="http://schemas.openxmlformats.org/officeDocument/2006/relationships/tags" Target="../tags/tag23.xml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45.xml"/><Relationship Id="rId21" Type="http://schemas.openxmlformats.org/officeDocument/2006/relationships/tags" Target="../tags/tag67.xml"/><Relationship Id="rId20" Type="http://schemas.openxmlformats.org/officeDocument/2006/relationships/tags" Target="../tags/tag66.xml"/><Relationship Id="rId2" Type="http://schemas.openxmlformats.org/officeDocument/2006/relationships/tags" Target="../tags/tag48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4656363" y="2534713"/>
            <a:ext cx="6852843" cy="669925"/>
          </a:xfrm>
          <a:prstGeom prst="rect">
            <a:avLst/>
          </a:prstGeom>
        </p:spPr>
        <p:txBody>
          <a:bodyPr vert="horz" lIns="121889" tIns="60944" rIns="121889" bIns="6094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其他新媒体营销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5102112" y="3425758"/>
            <a:ext cx="6407091" cy="430212"/>
          </a:xfrm>
          <a:prstGeom prst="rect">
            <a:avLst/>
          </a:prstGeom>
        </p:spPr>
        <p:txBody>
          <a:bodyPr vert="horz" lIns="121889" tIns="60944" rIns="121889" bIns="60944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新媒体营销</a:t>
            </a:r>
            <a:r>
              <a:rPr lang="zh-CN" altLang="en-US" sz="1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（微课版）</a:t>
            </a:r>
            <a:endParaRPr lang="zh-CN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6712825" y="3315470"/>
            <a:ext cx="4674235" cy="825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11683255" y="2530839"/>
            <a:ext cx="506542" cy="214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386" tIns="45693" rIns="91386" bIns="4569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346434" y="1241479"/>
            <a:ext cx="2175510" cy="1013460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826090" y="4095900"/>
            <a:ext cx="575856" cy="577112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98523" y="4096425"/>
            <a:ext cx="575856" cy="576064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962306" y="4095900"/>
            <a:ext cx="576902" cy="577112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70956" y="4095900"/>
            <a:ext cx="576902" cy="577112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234739" y="4095900"/>
            <a:ext cx="576902" cy="577112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925195"/>
            <a:ext cx="5932170" cy="5932805"/>
          </a:xfrm>
          <a:prstGeom prst="rect">
            <a:avLst/>
          </a:prstGeom>
          <a:solidFill>
            <a:srgbClr val="E5450F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9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99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14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14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/>
      <p:bldP spid="47" grpId="0" animBg="1" autoUpdateAnimBg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4735" y="1470025"/>
            <a:ext cx="10302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H5具有强大的互动性、丰富的表现形式，以及出色的视觉效果，可以很好地促进用户分享和传播，因此，H5在各种场景中得到了广泛应用。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2  </a:t>
            </a:r>
            <a:r>
              <a:rPr dirty="0"/>
              <a:t>H5营销的应用场景</a:t>
            </a:r>
            <a:endParaRPr dirty="0"/>
          </a:p>
        </p:txBody>
      </p:sp>
      <p:grpSp>
        <p:nvGrpSpPr>
          <p:cNvPr id="19" name="组合 18"/>
          <p:cNvGrpSpPr/>
          <p:nvPr/>
        </p:nvGrpSpPr>
        <p:grpSpPr>
          <a:xfrm>
            <a:off x="2545715" y="3062605"/>
            <a:ext cx="7907655" cy="2894965"/>
            <a:chOff x="2683" y="5036"/>
            <a:chExt cx="12453" cy="4559"/>
          </a:xfrm>
        </p:grpSpPr>
        <p:grpSp>
          <p:nvGrpSpPr>
            <p:cNvPr id="16" name="组合 15"/>
            <p:cNvGrpSpPr/>
            <p:nvPr/>
          </p:nvGrpSpPr>
          <p:grpSpPr>
            <a:xfrm rot="10800000">
              <a:off x="2683" y="5037"/>
              <a:ext cx="1637" cy="4557"/>
              <a:chOff x="5985" y="5096"/>
              <a:chExt cx="1637" cy="4557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7621" y="5550"/>
                <a:ext cx="0" cy="3658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6908" y="5543"/>
                <a:ext cx="714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6908" y="9208"/>
                <a:ext cx="714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组合 43"/>
              <p:cNvGrpSpPr/>
              <p:nvPr/>
            </p:nvGrpSpPr>
            <p:grpSpPr>
              <a:xfrm rot="0">
                <a:off x="5985" y="5096"/>
                <a:ext cx="1059" cy="894"/>
                <a:chOff x="2646157" y="1103874"/>
                <a:chExt cx="910025" cy="910025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2646157" y="1103874"/>
                  <a:ext cx="910025" cy="910025"/>
                  <a:chOff x="1236675" y="2423160"/>
                  <a:chExt cx="1950720" cy="1950720"/>
                </a:xfrm>
              </p:grpSpPr>
              <p:sp>
                <p:nvSpPr>
                  <p:cNvPr id="46" name="椭圆 45"/>
                  <p:cNvSpPr/>
                  <p:nvPr/>
                </p:nvSpPr>
                <p:spPr>
                  <a:xfrm>
                    <a:off x="1236675" y="2423160"/>
                    <a:ext cx="1950720" cy="19507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dist="76200" dir="2700000" algn="tl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" name="椭圆 46"/>
                  <p:cNvSpPr/>
                  <p:nvPr/>
                </p:nvSpPr>
                <p:spPr>
                  <a:xfrm>
                    <a:off x="1426863" y="2613348"/>
                    <a:ext cx="1570349" cy="1570349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48" name="椭圆 47"/>
                <p:cNvSpPr/>
                <p:nvPr/>
              </p:nvSpPr>
              <p:spPr>
                <a:xfrm>
                  <a:off x="2792045" y="1249762"/>
                  <a:ext cx="618249" cy="618249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>
                  <a:innerShdw dist="63500" dir="135000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 rot="0">
                <a:off x="5985" y="6912"/>
                <a:ext cx="1059" cy="894"/>
                <a:chOff x="2646157" y="1103874"/>
                <a:chExt cx="910025" cy="910025"/>
              </a:xfrm>
            </p:grpSpPr>
            <p:grpSp>
              <p:nvGrpSpPr>
                <p:cNvPr id="50" name="组合 49"/>
                <p:cNvGrpSpPr/>
                <p:nvPr/>
              </p:nvGrpSpPr>
              <p:grpSpPr>
                <a:xfrm>
                  <a:off x="2646157" y="1103874"/>
                  <a:ext cx="910025" cy="910025"/>
                  <a:chOff x="1236675" y="2423160"/>
                  <a:chExt cx="1950720" cy="1950720"/>
                </a:xfrm>
              </p:grpSpPr>
              <p:sp>
                <p:nvSpPr>
                  <p:cNvPr id="51" name="椭圆 50"/>
                  <p:cNvSpPr/>
                  <p:nvPr/>
                </p:nvSpPr>
                <p:spPr>
                  <a:xfrm>
                    <a:off x="1236675" y="2423160"/>
                    <a:ext cx="1950720" cy="19507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dist="76200" dir="2700000" algn="tl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" name="椭圆 51"/>
                  <p:cNvSpPr/>
                  <p:nvPr/>
                </p:nvSpPr>
                <p:spPr>
                  <a:xfrm>
                    <a:off x="1426863" y="2613348"/>
                    <a:ext cx="1570349" cy="1570349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3" name="椭圆 52"/>
                <p:cNvSpPr/>
                <p:nvPr/>
              </p:nvSpPr>
              <p:spPr>
                <a:xfrm>
                  <a:off x="2792045" y="1249762"/>
                  <a:ext cx="618249" cy="6182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innerShdw dist="63500" dir="13500000">
                    <a:schemeClr val="accent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 rot="0">
                <a:off x="6301" y="5398"/>
                <a:ext cx="424" cy="297"/>
                <a:chOff x="3132963" y="3140191"/>
                <a:chExt cx="645573" cy="535933"/>
              </a:xfrm>
              <a:solidFill>
                <a:schemeClr val="bg1"/>
              </a:solidFill>
            </p:grpSpPr>
            <p:sp>
              <p:nvSpPr>
                <p:cNvPr id="74" name="Freeform 226"/>
                <p:cNvSpPr/>
                <p:nvPr/>
              </p:nvSpPr>
              <p:spPr bwMode="auto">
                <a:xfrm>
                  <a:off x="3421629" y="3217854"/>
                  <a:ext cx="356907" cy="392027"/>
                </a:xfrm>
                <a:custGeom>
                  <a:avLst/>
                  <a:gdLst>
                    <a:gd name="T0" fmla="*/ 0 w 529"/>
                    <a:gd name="T1" fmla="*/ 0 h 581"/>
                    <a:gd name="T2" fmla="*/ 2 w 529"/>
                    <a:gd name="T3" fmla="*/ 11 h 581"/>
                    <a:gd name="T4" fmla="*/ 25 w 529"/>
                    <a:gd name="T5" fmla="*/ 56 h 581"/>
                    <a:gd name="T6" fmla="*/ 473 w 529"/>
                    <a:gd name="T7" fmla="*/ 56 h 581"/>
                    <a:gd name="T8" fmla="*/ 473 w 529"/>
                    <a:gd name="T9" fmla="*/ 525 h 581"/>
                    <a:gd name="T10" fmla="*/ 127 w 529"/>
                    <a:gd name="T11" fmla="*/ 525 h 581"/>
                    <a:gd name="T12" fmla="*/ 127 w 529"/>
                    <a:gd name="T13" fmla="*/ 581 h 581"/>
                    <a:gd name="T14" fmla="*/ 529 w 529"/>
                    <a:gd name="T15" fmla="*/ 581 h 581"/>
                    <a:gd name="T16" fmla="*/ 529 w 529"/>
                    <a:gd name="T17" fmla="*/ 0 h 581"/>
                    <a:gd name="T18" fmla="*/ 0 w 529"/>
                    <a:gd name="T19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9" h="581">
                      <a:moveTo>
                        <a:pt x="0" y="0"/>
                      </a:moveTo>
                      <a:cubicBezTo>
                        <a:pt x="1" y="4"/>
                        <a:pt x="2" y="7"/>
                        <a:pt x="2" y="11"/>
                      </a:cubicBezTo>
                      <a:cubicBezTo>
                        <a:pt x="14" y="22"/>
                        <a:pt x="22" y="38"/>
                        <a:pt x="25" y="56"/>
                      </a:cubicBezTo>
                      <a:cubicBezTo>
                        <a:pt x="473" y="56"/>
                        <a:pt x="473" y="56"/>
                        <a:pt x="473" y="56"/>
                      </a:cubicBezTo>
                      <a:cubicBezTo>
                        <a:pt x="473" y="525"/>
                        <a:pt x="473" y="525"/>
                        <a:pt x="473" y="525"/>
                      </a:cubicBezTo>
                      <a:cubicBezTo>
                        <a:pt x="127" y="525"/>
                        <a:pt x="127" y="525"/>
                        <a:pt x="127" y="525"/>
                      </a:cubicBezTo>
                      <a:cubicBezTo>
                        <a:pt x="127" y="581"/>
                        <a:pt x="127" y="581"/>
                        <a:pt x="127" y="581"/>
                      </a:cubicBezTo>
                      <a:cubicBezTo>
                        <a:pt x="529" y="581"/>
                        <a:pt x="529" y="581"/>
                        <a:pt x="529" y="581"/>
                      </a:cubicBezTo>
                      <a:cubicBezTo>
                        <a:pt x="529" y="0"/>
                        <a:pt x="529" y="0"/>
                        <a:pt x="52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Freeform 227"/>
                <p:cNvSpPr/>
                <p:nvPr/>
              </p:nvSpPr>
              <p:spPr bwMode="auto">
                <a:xfrm>
                  <a:off x="3198348" y="3140191"/>
                  <a:ext cx="224709" cy="247551"/>
                </a:xfrm>
                <a:custGeom>
                  <a:avLst/>
                  <a:gdLst>
                    <a:gd name="T0" fmla="*/ 45 w 333"/>
                    <a:gd name="T1" fmla="*/ 243 h 367"/>
                    <a:gd name="T2" fmla="*/ 170 w 333"/>
                    <a:gd name="T3" fmla="*/ 367 h 367"/>
                    <a:gd name="T4" fmla="*/ 289 w 333"/>
                    <a:gd name="T5" fmla="*/ 243 h 367"/>
                    <a:gd name="T6" fmla="*/ 326 w 333"/>
                    <a:gd name="T7" fmla="*/ 203 h 367"/>
                    <a:gd name="T8" fmla="*/ 306 w 333"/>
                    <a:gd name="T9" fmla="*/ 142 h 367"/>
                    <a:gd name="T10" fmla="*/ 166 w 333"/>
                    <a:gd name="T11" fmla="*/ 0 h 367"/>
                    <a:gd name="T12" fmla="*/ 26 w 333"/>
                    <a:gd name="T13" fmla="*/ 142 h 367"/>
                    <a:gd name="T14" fmla="*/ 7 w 333"/>
                    <a:gd name="T15" fmla="*/ 203 h 367"/>
                    <a:gd name="T16" fmla="*/ 45 w 333"/>
                    <a:gd name="T17" fmla="*/ 243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3" h="367">
                      <a:moveTo>
                        <a:pt x="45" y="243"/>
                      </a:moveTo>
                      <a:cubicBezTo>
                        <a:pt x="71" y="308"/>
                        <a:pt x="118" y="367"/>
                        <a:pt x="170" y="367"/>
                      </a:cubicBezTo>
                      <a:cubicBezTo>
                        <a:pt x="222" y="367"/>
                        <a:pt x="266" y="308"/>
                        <a:pt x="289" y="243"/>
                      </a:cubicBezTo>
                      <a:cubicBezTo>
                        <a:pt x="305" y="242"/>
                        <a:pt x="320" y="226"/>
                        <a:pt x="326" y="203"/>
                      </a:cubicBezTo>
                      <a:cubicBezTo>
                        <a:pt x="333" y="176"/>
                        <a:pt x="324" y="149"/>
                        <a:pt x="306" y="142"/>
                      </a:cubicBezTo>
                      <a:cubicBezTo>
                        <a:pt x="302" y="63"/>
                        <a:pt x="241" y="0"/>
                        <a:pt x="166" y="0"/>
                      </a:cubicBezTo>
                      <a:cubicBezTo>
                        <a:pt x="92" y="0"/>
                        <a:pt x="31" y="63"/>
                        <a:pt x="26" y="142"/>
                      </a:cubicBezTo>
                      <a:cubicBezTo>
                        <a:pt x="9" y="149"/>
                        <a:pt x="0" y="176"/>
                        <a:pt x="7" y="203"/>
                      </a:cubicBezTo>
                      <a:cubicBezTo>
                        <a:pt x="13" y="227"/>
                        <a:pt x="29" y="243"/>
                        <a:pt x="45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Freeform 228"/>
                <p:cNvSpPr/>
                <p:nvPr/>
              </p:nvSpPr>
              <p:spPr bwMode="auto">
                <a:xfrm>
                  <a:off x="3481875" y="3306367"/>
                  <a:ext cx="233275" cy="180738"/>
                </a:xfrm>
                <a:custGeom>
                  <a:avLst/>
                  <a:gdLst>
                    <a:gd name="T0" fmla="*/ 41 w 346"/>
                    <a:gd name="T1" fmla="*/ 111 h 268"/>
                    <a:gd name="T2" fmla="*/ 0 w 346"/>
                    <a:gd name="T3" fmla="*/ 151 h 268"/>
                    <a:gd name="T4" fmla="*/ 90 w 346"/>
                    <a:gd name="T5" fmla="*/ 268 h 268"/>
                    <a:gd name="T6" fmla="*/ 254 w 346"/>
                    <a:gd name="T7" fmla="*/ 125 h 268"/>
                    <a:gd name="T8" fmla="*/ 284 w 346"/>
                    <a:gd name="T9" fmla="*/ 158 h 268"/>
                    <a:gd name="T10" fmla="*/ 346 w 346"/>
                    <a:gd name="T11" fmla="*/ 0 h 268"/>
                    <a:gd name="T12" fmla="*/ 184 w 346"/>
                    <a:gd name="T13" fmla="*/ 50 h 268"/>
                    <a:gd name="T14" fmla="*/ 218 w 346"/>
                    <a:gd name="T15" fmla="*/ 87 h 268"/>
                    <a:gd name="T16" fmla="*/ 99 w 346"/>
                    <a:gd name="T17" fmla="*/ 190 h 268"/>
                    <a:gd name="T18" fmla="*/ 41 w 346"/>
                    <a:gd name="T19" fmla="*/ 111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6" h="268">
                      <a:moveTo>
                        <a:pt x="41" y="111"/>
                      </a:move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12" y="165"/>
                        <a:pt x="90" y="268"/>
                        <a:pt x="90" y="268"/>
                      </a:cubicBezTo>
                      <a:cubicBezTo>
                        <a:pt x="254" y="125"/>
                        <a:pt x="254" y="125"/>
                        <a:pt x="254" y="125"/>
                      </a:cubicBezTo>
                      <a:cubicBezTo>
                        <a:pt x="284" y="158"/>
                        <a:pt x="284" y="158"/>
                        <a:pt x="284" y="158"/>
                      </a:cubicBezTo>
                      <a:cubicBezTo>
                        <a:pt x="346" y="0"/>
                        <a:pt x="346" y="0"/>
                        <a:pt x="346" y="0"/>
                      </a:cubicBezTo>
                      <a:cubicBezTo>
                        <a:pt x="184" y="50"/>
                        <a:pt x="184" y="50"/>
                        <a:pt x="184" y="50"/>
                      </a:cubicBezTo>
                      <a:cubicBezTo>
                        <a:pt x="218" y="87"/>
                        <a:pt x="218" y="87"/>
                        <a:pt x="218" y="87"/>
                      </a:cubicBezTo>
                      <a:cubicBezTo>
                        <a:pt x="99" y="190"/>
                        <a:pt x="99" y="190"/>
                        <a:pt x="99" y="190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Freeform 229"/>
                <p:cNvSpPr/>
                <p:nvPr/>
              </p:nvSpPr>
              <p:spPr bwMode="auto">
                <a:xfrm>
                  <a:off x="3132963" y="3377178"/>
                  <a:ext cx="355480" cy="298946"/>
                </a:xfrm>
                <a:custGeom>
                  <a:avLst/>
                  <a:gdLst>
                    <a:gd name="T0" fmla="*/ 407 w 527"/>
                    <a:gd name="T1" fmla="*/ 0 h 443"/>
                    <a:gd name="T2" fmla="*/ 294 w 527"/>
                    <a:gd name="T3" fmla="*/ 190 h 443"/>
                    <a:gd name="T4" fmla="*/ 280 w 527"/>
                    <a:gd name="T5" fmla="*/ 105 h 443"/>
                    <a:gd name="T6" fmla="*/ 295 w 527"/>
                    <a:gd name="T7" fmla="*/ 77 h 443"/>
                    <a:gd name="T8" fmla="*/ 263 w 527"/>
                    <a:gd name="T9" fmla="*/ 44 h 443"/>
                    <a:gd name="T10" fmla="*/ 230 w 527"/>
                    <a:gd name="T11" fmla="*/ 77 h 443"/>
                    <a:gd name="T12" fmla="*/ 246 w 527"/>
                    <a:gd name="T13" fmla="*/ 105 h 443"/>
                    <a:gd name="T14" fmla="*/ 232 w 527"/>
                    <a:gd name="T15" fmla="*/ 189 h 443"/>
                    <a:gd name="T16" fmla="*/ 120 w 527"/>
                    <a:gd name="T17" fmla="*/ 0 h 443"/>
                    <a:gd name="T18" fmla="*/ 2 w 527"/>
                    <a:gd name="T19" fmla="*/ 125 h 443"/>
                    <a:gd name="T20" fmla="*/ 0 w 527"/>
                    <a:gd name="T21" fmla="*/ 125 h 443"/>
                    <a:gd name="T22" fmla="*/ 0 w 527"/>
                    <a:gd name="T23" fmla="*/ 402 h 443"/>
                    <a:gd name="T24" fmla="*/ 1 w 527"/>
                    <a:gd name="T25" fmla="*/ 402 h 443"/>
                    <a:gd name="T26" fmla="*/ 263 w 527"/>
                    <a:gd name="T27" fmla="*/ 443 h 443"/>
                    <a:gd name="T28" fmla="*/ 526 w 527"/>
                    <a:gd name="T29" fmla="*/ 402 h 443"/>
                    <a:gd name="T30" fmla="*/ 527 w 527"/>
                    <a:gd name="T31" fmla="*/ 402 h 443"/>
                    <a:gd name="T32" fmla="*/ 527 w 527"/>
                    <a:gd name="T33" fmla="*/ 125 h 443"/>
                    <a:gd name="T34" fmla="*/ 525 w 527"/>
                    <a:gd name="T35" fmla="*/ 125 h 443"/>
                    <a:gd name="T36" fmla="*/ 407 w 527"/>
                    <a:gd name="T37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7" h="443">
                      <a:moveTo>
                        <a:pt x="407" y="0"/>
                      </a:moveTo>
                      <a:cubicBezTo>
                        <a:pt x="294" y="190"/>
                        <a:pt x="294" y="190"/>
                        <a:pt x="294" y="190"/>
                      </a:cubicBezTo>
                      <a:cubicBezTo>
                        <a:pt x="280" y="105"/>
                        <a:pt x="280" y="105"/>
                        <a:pt x="280" y="105"/>
                      </a:cubicBezTo>
                      <a:cubicBezTo>
                        <a:pt x="289" y="99"/>
                        <a:pt x="295" y="89"/>
                        <a:pt x="295" y="77"/>
                      </a:cubicBezTo>
                      <a:cubicBezTo>
                        <a:pt x="295" y="59"/>
                        <a:pt x="281" y="44"/>
                        <a:pt x="263" y="44"/>
                      </a:cubicBezTo>
                      <a:cubicBezTo>
                        <a:pt x="245" y="44"/>
                        <a:pt x="230" y="59"/>
                        <a:pt x="230" y="77"/>
                      </a:cubicBezTo>
                      <a:cubicBezTo>
                        <a:pt x="230" y="89"/>
                        <a:pt x="237" y="99"/>
                        <a:pt x="246" y="105"/>
                      </a:cubicBezTo>
                      <a:cubicBezTo>
                        <a:pt x="232" y="189"/>
                        <a:pt x="232" y="189"/>
                        <a:pt x="232" y="189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56" y="27"/>
                        <a:pt x="12" y="72"/>
                        <a:pt x="2" y="12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402"/>
                        <a:pt x="0" y="402"/>
                        <a:pt x="0" y="402"/>
                      </a:cubicBezTo>
                      <a:cubicBezTo>
                        <a:pt x="1" y="402"/>
                        <a:pt x="1" y="402"/>
                        <a:pt x="1" y="402"/>
                      </a:cubicBezTo>
                      <a:cubicBezTo>
                        <a:pt x="14" y="425"/>
                        <a:pt x="126" y="443"/>
                        <a:pt x="263" y="443"/>
                      </a:cubicBezTo>
                      <a:cubicBezTo>
                        <a:pt x="401" y="443"/>
                        <a:pt x="513" y="425"/>
                        <a:pt x="526" y="402"/>
                      </a:cubicBezTo>
                      <a:cubicBezTo>
                        <a:pt x="527" y="402"/>
                        <a:pt x="527" y="402"/>
                        <a:pt x="527" y="402"/>
                      </a:cubicBezTo>
                      <a:cubicBezTo>
                        <a:pt x="527" y="125"/>
                        <a:pt x="527" y="125"/>
                        <a:pt x="527" y="125"/>
                      </a:cubicBezTo>
                      <a:cubicBezTo>
                        <a:pt x="525" y="125"/>
                        <a:pt x="525" y="125"/>
                        <a:pt x="525" y="125"/>
                      </a:cubicBezTo>
                      <a:cubicBezTo>
                        <a:pt x="515" y="72"/>
                        <a:pt x="471" y="27"/>
                        <a:pt x="40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Freeform 230"/>
                <p:cNvSpPr/>
                <p:nvPr/>
              </p:nvSpPr>
              <p:spPr bwMode="auto">
                <a:xfrm>
                  <a:off x="3598655" y="3487105"/>
                  <a:ext cx="54536" cy="68241"/>
                </a:xfrm>
                <a:custGeom>
                  <a:avLst/>
                  <a:gdLst>
                    <a:gd name="T0" fmla="*/ 0 w 81"/>
                    <a:gd name="T1" fmla="*/ 0 h 101"/>
                    <a:gd name="T2" fmla="*/ 0 w 81"/>
                    <a:gd name="T3" fmla="*/ 55 h 101"/>
                    <a:gd name="T4" fmla="*/ 40 w 81"/>
                    <a:gd name="T5" fmla="*/ 101 h 101"/>
                    <a:gd name="T6" fmla="*/ 81 w 81"/>
                    <a:gd name="T7" fmla="*/ 56 h 101"/>
                    <a:gd name="T8" fmla="*/ 81 w 81"/>
                    <a:gd name="T9" fmla="*/ 0 h 101"/>
                    <a:gd name="T10" fmla="*/ 59 w 81"/>
                    <a:gd name="T11" fmla="*/ 0 h 101"/>
                    <a:gd name="T12" fmla="*/ 59 w 81"/>
                    <a:gd name="T13" fmla="*/ 57 h 101"/>
                    <a:gd name="T14" fmla="*/ 40 w 81"/>
                    <a:gd name="T15" fmla="*/ 83 h 101"/>
                    <a:gd name="T16" fmla="*/ 22 w 81"/>
                    <a:gd name="T17" fmla="*/ 57 h 101"/>
                    <a:gd name="T18" fmla="*/ 22 w 81"/>
                    <a:gd name="T19" fmla="*/ 0 h 101"/>
                    <a:gd name="T20" fmla="*/ 0 w 81"/>
                    <a:gd name="T21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" h="101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87"/>
                        <a:pt x="15" y="101"/>
                        <a:pt x="40" y="101"/>
                      </a:cubicBezTo>
                      <a:cubicBezTo>
                        <a:pt x="65" y="101"/>
                        <a:pt x="81" y="86"/>
                        <a:pt x="81" y="56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57"/>
                        <a:pt x="59" y="57"/>
                        <a:pt x="59" y="57"/>
                      </a:cubicBezTo>
                      <a:cubicBezTo>
                        <a:pt x="59" y="75"/>
                        <a:pt x="52" y="83"/>
                        <a:pt x="40" y="83"/>
                      </a:cubicBezTo>
                      <a:cubicBezTo>
                        <a:pt x="29" y="83"/>
                        <a:pt x="22" y="74"/>
                        <a:pt x="22" y="57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Freeform 231"/>
                <p:cNvSpPr>
                  <a:spLocks noEditPoints="1"/>
                </p:cNvSpPr>
                <p:nvPr/>
              </p:nvSpPr>
              <p:spPr bwMode="auto">
                <a:xfrm>
                  <a:off x="3666040" y="3486534"/>
                  <a:ext cx="47968" cy="67384"/>
                </a:xfrm>
                <a:custGeom>
                  <a:avLst/>
                  <a:gdLst>
                    <a:gd name="T0" fmla="*/ 31 w 71"/>
                    <a:gd name="T1" fmla="*/ 0 h 100"/>
                    <a:gd name="T2" fmla="*/ 0 w 71"/>
                    <a:gd name="T3" fmla="*/ 2 h 100"/>
                    <a:gd name="T4" fmla="*/ 0 w 71"/>
                    <a:gd name="T5" fmla="*/ 100 h 100"/>
                    <a:gd name="T6" fmla="*/ 23 w 71"/>
                    <a:gd name="T7" fmla="*/ 100 h 100"/>
                    <a:gd name="T8" fmla="*/ 23 w 71"/>
                    <a:gd name="T9" fmla="*/ 65 h 100"/>
                    <a:gd name="T10" fmla="*/ 30 w 71"/>
                    <a:gd name="T11" fmla="*/ 65 h 100"/>
                    <a:gd name="T12" fmla="*/ 62 w 71"/>
                    <a:gd name="T13" fmla="*/ 55 h 100"/>
                    <a:gd name="T14" fmla="*/ 71 w 71"/>
                    <a:gd name="T15" fmla="*/ 31 h 100"/>
                    <a:gd name="T16" fmla="*/ 61 w 71"/>
                    <a:gd name="T17" fmla="*/ 8 h 100"/>
                    <a:gd name="T18" fmla="*/ 31 w 71"/>
                    <a:gd name="T19" fmla="*/ 0 h 100"/>
                    <a:gd name="T20" fmla="*/ 30 w 71"/>
                    <a:gd name="T21" fmla="*/ 48 h 100"/>
                    <a:gd name="T22" fmla="*/ 23 w 71"/>
                    <a:gd name="T23" fmla="*/ 47 h 100"/>
                    <a:gd name="T24" fmla="*/ 23 w 71"/>
                    <a:gd name="T25" fmla="*/ 18 h 100"/>
                    <a:gd name="T26" fmla="*/ 32 w 71"/>
                    <a:gd name="T27" fmla="*/ 17 h 100"/>
                    <a:gd name="T28" fmla="*/ 49 w 71"/>
                    <a:gd name="T29" fmla="*/ 32 h 100"/>
                    <a:gd name="T30" fmla="*/ 30 w 71"/>
                    <a:gd name="T31" fmla="*/ 4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1" h="100">
                      <a:moveTo>
                        <a:pt x="31" y="0"/>
                      </a:moveTo>
                      <a:cubicBezTo>
                        <a:pt x="17" y="0"/>
                        <a:pt x="7" y="1"/>
                        <a:pt x="0" y="2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23" y="100"/>
                        <a:pt x="23" y="100"/>
                        <a:pt x="23" y="100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5" y="65"/>
                        <a:pt x="27" y="65"/>
                        <a:pt x="30" y="65"/>
                      </a:cubicBezTo>
                      <a:cubicBezTo>
                        <a:pt x="43" y="65"/>
                        <a:pt x="55" y="62"/>
                        <a:pt x="62" y="55"/>
                      </a:cubicBezTo>
                      <a:cubicBezTo>
                        <a:pt x="68" y="49"/>
                        <a:pt x="71" y="41"/>
                        <a:pt x="71" y="31"/>
                      </a:cubicBezTo>
                      <a:cubicBezTo>
                        <a:pt x="71" y="22"/>
                        <a:pt x="67" y="13"/>
                        <a:pt x="61" y="8"/>
                      </a:cubicBezTo>
                      <a:cubicBezTo>
                        <a:pt x="54" y="3"/>
                        <a:pt x="44" y="0"/>
                        <a:pt x="31" y="0"/>
                      </a:cubicBezTo>
                      <a:close/>
                      <a:moveTo>
                        <a:pt x="30" y="48"/>
                      </a:moveTo>
                      <a:cubicBezTo>
                        <a:pt x="27" y="48"/>
                        <a:pt x="24" y="48"/>
                        <a:pt x="23" y="47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4" y="18"/>
                        <a:pt x="27" y="17"/>
                        <a:pt x="32" y="17"/>
                      </a:cubicBezTo>
                      <a:cubicBezTo>
                        <a:pt x="43" y="17"/>
                        <a:pt x="49" y="23"/>
                        <a:pt x="49" y="32"/>
                      </a:cubicBezTo>
                      <a:cubicBezTo>
                        <a:pt x="49" y="42"/>
                        <a:pt x="42" y="48"/>
                        <a:pt x="3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 rot="0">
                <a:off x="6369" y="7204"/>
                <a:ext cx="286" cy="362"/>
                <a:chOff x="3212624" y="1881308"/>
                <a:chExt cx="436569" cy="653854"/>
              </a:xfrm>
              <a:solidFill>
                <a:schemeClr val="bg1"/>
              </a:solidFill>
            </p:grpSpPr>
            <p:sp>
              <p:nvSpPr>
                <p:cNvPr id="92" name="Freeform 256"/>
                <p:cNvSpPr>
                  <a:spLocks noEditPoints="1"/>
                </p:cNvSpPr>
                <p:nvPr/>
              </p:nvSpPr>
              <p:spPr bwMode="auto">
                <a:xfrm>
                  <a:off x="3339398" y="1881308"/>
                  <a:ext cx="228706" cy="230705"/>
                </a:xfrm>
                <a:custGeom>
                  <a:avLst/>
                  <a:gdLst>
                    <a:gd name="T0" fmla="*/ 170 w 339"/>
                    <a:gd name="T1" fmla="*/ 342 h 342"/>
                    <a:gd name="T2" fmla="*/ 339 w 339"/>
                    <a:gd name="T3" fmla="*/ 171 h 342"/>
                    <a:gd name="T4" fmla="*/ 170 w 339"/>
                    <a:gd name="T5" fmla="*/ 0 h 342"/>
                    <a:gd name="T6" fmla="*/ 0 w 339"/>
                    <a:gd name="T7" fmla="*/ 171 h 342"/>
                    <a:gd name="T8" fmla="*/ 170 w 339"/>
                    <a:gd name="T9" fmla="*/ 342 h 342"/>
                    <a:gd name="T10" fmla="*/ 170 w 339"/>
                    <a:gd name="T11" fmla="*/ 41 h 342"/>
                    <a:gd name="T12" fmla="*/ 298 w 339"/>
                    <a:gd name="T13" fmla="*/ 171 h 342"/>
                    <a:gd name="T14" fmla="*/ 170 w 339"/>
                    <a:gd name="T15" fmla="*/ 301 h 342"/>
                    <a:gd name="T16" fmla="*/ 41 w 339"/>
                    <a:gd name="T17" fmla="*/ 171 h 342"/>
                    <a:gd name="T18" fmla="*/ 170 w 339"/>
                    <a:gd name="T19" fmla="*/ 4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9" h="342">
                      <a:moveTo>
                        <a:pt x="170" y="342"/>
                      </a:moveTo>
                      <a:cubicBezTo>
                        <a:pt x="263" y="342"/>
                        <a:pt x="339" y="265"/>
                        <a:pt x="339" y="171"/>
                      </a:cubicBezTo>
                      <a:cubicBezTo>
                        <a:pt x="339" y="77"/>
                        <a:pt x="263" y="0"/>
                        <a:pt x="170" y="0"/>
                      </a:cubicBezTo>
                      <a:cubicBezTo>
                        <a:pt x="76" y="0"/>
                        <a:pt x="0" y="77"/>
                        <a:pt x="0" y="171"/>
                      </a:cubicBezTo>
                      <a:cubicBezTo>
                        <a:pt x="0" y="265"/>
                        <a:pt x="76" y="342"/>
                        <a:pt x="170" y="342"/>
                      </a:cubicBezTo>
                      <a:close/>
                      <a:moveTo>
                        <a:pt x="170" y="41"/>
                      </a:moveTo>
                      <a:cubicBezTo>
                        <a:pt x="241" y="41"/>
                        <a:pt x="298" y="99"/>
                        <a:pt x="298" y="171"/>
                      </a:cubicBezTo>
                      <a:cubicBezTo>
                        <a:pt x="298" y="243"/>
                        <a:pt x="241" y="301"/>
                        <a:pt x="170" y="301"/>
                      </a:cubicBezTo>
                      <a:cubicBezTo>
                        <a:pt x="99" y="301"/>
                        <a:pt x="41" y="243"/>
                        <a:pt x="41" y="171"/>
                      </a:cubicBezTo>
                      <a:cubicBezTo>
                        <a:pt x="41" y="99"/>
                        <a:pt x="99" y="41"/>
                        <a:pt x="170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Freeform 257"/>
                <p:cNvSpPr/>
                <p:nvPr/>
              </p:nvSpPr>
              <p:spPr bwMode="auto">
                <a:xfrm>
                  <a:off x="3417632" y="1933845"/>
                  <a:ext cx="68812" cy="125631"/>
                </a:xfrm>
                <a:custGeom>
                  <a:avLst/>
                  <a:gdLst>
                    <a:gd name="T0" fmla="*/ 45 w 102"/>
                    <a:gd name="T1" fmla="*/ 138 h 186"/>
                    <a:gd name="T2" fmla="*/ 7 w 102"/>
                    <a:gd name="T3" fmla="*/ 128 h 186"/>
                    <a:gd name="T4" fmla="*/ 0 w 102"/>
                    <a:gd name="T5" fmla="*/ 155 h 186"/>
                    <a:gd name="T6" fmla="*/ 39 w 102"/>
                    <a:gd name="T7" fmla="*/ 165 h 186"/>
                    <a:gd name="T8" fmla="*/ 39 w 102"/>
                    <a:gd name="T9" fmla="*/ 186 h 186"/>
                    <a:gd name="T10" fmla="*/ 62 w 102"/>
                    <a:gd name="T11" fmla="*/ 186 h 186"/>
                    <a:gd name="T12" fmla="*/ 62 w 102"/>
                    <a:gd name="T13" fmla="*/ 163 h 186"/>
                    <a:gd name="T14" fmla="*/ 102 w 102"/>
                    <a:gd name="T15" fmla="*/ 121 h 186"/>
                    <a:gd name="T16" fmla="*/ 64 w 102"/>
                    <a:gd name="T17" fmla="*/ 78 h 186"/>
                    <a:gd name="T18" fmla="*/ 37 w 102"/>
                    <a:gd name="T19" fmla="*/ 59 h 186"/>
                    <a:gd name="T20" fmla="*/ 56 w 102"/>
                    <a:gd name="T21" fmla="*/ 46 h 186"/>
                    <a:gd name="T22" fmla="*/ 89 w 102"/>
                    <a:gd name="T23" fmla="*/ 54 h 186"/>
                    <a:gd name="T24" fmla="*/ 96 w 102"/>
                    <a:gd name="T25" fmla="*/ 28 h 186"/>
                    <a:gd name="T26" fmla="*/ 63 w 102"/>
                    <a:gd name="T27" fmla="*/ 20 h 186"/>
                    <a:gd name="T28" fmla="*/ 63 w 102"/>
                    <a:gd name="T29" fmla="*/ 0 h 186"/>
                    <a:gd name="T30" fmla="*/ 40 w 102"/>
                    <a:gd name="T31" fmla="*/ 0 h 186"/>
                    <a:gd name="T32" fmla="*/ 40 w 102"/>
                    <a:gd name="T33" fmla="*/ 22 h 186"/>
                    <a:gd name="T34" fmla="*/ 2 w 102"/>
                    <a:gd name="T35" fmla="*/ 62 h 186"/>
                    <a:gd name="T36" fmla="*/ 43 w 102"/>
                    <a:gd name="T37" fmla="*/ 104 h 186"/>
                    <a:gd name="T38" fmla="*/ 67 w 102"/>
                    <a:gd name="T39" fmla="*/ 124 h 186"/>
                    <a:gd name="T40" fmla="*/ 45 w 102"/>
                    <a:gd name="T41" fmla="*/ 138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2" h="186">
                      <a:moveTo>
                        <a:pt x="45" y="138"/>
                      </a:moveTo>
                      <a:cubicBezTo>
                        <a:pt x="30" y="138"/>
                        <a:pt x="17" y="133"/>
                        <a:pt x="7" y="128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9" y="160"/>
                        <a:pt x="24" y="164"/>
                        <a:pt x="39" y="165"/>
                      </a:cubicBezTo>
                      <a:cubicBezTo>
                        <a:pt x="39" y="186"/>
                        <a:pt x="39" y="186"/>
                        <a:pt x="39" y="186"/>
                      </a:cubicBezTo>
                      <a:cubicBezTo>
                        <a:pt x="62" y="186"/>
                        <a:pt x="62" y="186"/>
                        <a:pt x="62" y="186"/>
                      </a:cubicBezTo>
                      <a:cubicBezTo>
                        <a:pt x="62" y="163"/>
                        <a:pt x="62" y="163"/>
                        <a:pt x="62" y="163"/>
                      </a:cubicBezTo>
                      <a:cubicBezTo>
                        <a:pt x="88" y="158"/>
                        <a:pt x="102" y="141"/>
                        <a:pt x="102" y="121"/>
                      </a:cubicBezTo>
                      <a:cubicBezTo>
                        <a:pt x="102" y="100"/>
                        <a:pt x="91" y="88"/>
                        <a:pt x="64" y="78"/>
                      </a:cubicBezTo>
                      <a:cubicBezTo>
                        <a:pt x="45" y="71"/>
                        <a:pt x="37" y="66"/>
                        <a:pt x="37" y="59"/>
                      </a:cubicBezTo>
                      <a:cubicBezTo>
                        <a:pt x="37" y="52"/>
                        <a:pt x="41" y="46"/>
                        <a:pt x="56" y="46"/>
                      </a:cubicBezTo>
                      <a:cubicBezTo>
                        <a:pt x="73" y="46"/>
                        <a:pt x="83" y="51"/>
                        <a:pt x="89" y="54"/>
                      </a:cubicBezTo>
                      <a:cubicBezTo>
                        <a:pt x="96" y="28"/>
                        <a:pt x="96" y="28"/>
                        <a:pt x="96" y="28"/>
                      </a:cubicBezTo>
                      <a:cubicBezTo>
                        <a:pt x="88" y="24"/>
                        <a:pt x="78" y="21"/>
                        <a:pt x="63" y="2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16" y="26"/>
                        <a:pt x="2" y="42"/>
                        <a:pt x="2" y="62"/>
                      </a:cubicBezTo>
                      <a:cubicBezTo>
                        <a:pt x="2" y="85"/>
                        <a:pt x="18" y="96"/>
                        <a:pt x="43" y="104"/>
                      </a:cubicBezTo>
                      <a:cubicBezTo>
                        <a:pt x="60" y="110"/>
                        <a:pt x="67" y="115"/>
                        <a:pt x="67" y="124"/>
                      </a:cubicBezTo>
                      <a:cubicBezTo>
                        <a:pt x="67" y="133"/>
                        <a:pt x="58" y="138"/>
                        <a:pt x="45" y="1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Freeform 258"/>
                <p:cNvSpPr>
                  <a:spLocks noEditPoints="1"/>
                </p:cNvSpPr>
                <p:nvPr/>
              </p:nvSpPr>
              <p:spPr bwMode="auto">
                <a:xfrm>
                  <a:off x="3242890" y="2068898"/>
                  <a:ext cx="139051" cy="140193"/>
                </a:xfrm>
                <a:custGeom>
                  <a:avLst/>
                  <a:gdLst>
                    <a:gd name="T0" fmla="*/ 103 w 206"/>
                    <a:gd name="T1" fmla="*/ 208 h 208"/>
                    <a:gd name="T2" fmla="*/ 206 w 206"/>
                    <a:gd name="T3" fmla="*/ 104 h 208"/>
                    <a:gd name="T4" fmla="*/ 103 w 206"/>
                    <a:gd name="T5" fmla="*/ 0 h 208"/>
                    <a:gd name="T6" fmla="*/ 0 w 206"/>
                    <a:gd name="T7" fmla="*/ 104 h 208"/>
                    <a:gd name="T8" fmla="*/ 103 w 206"/>
                    <a:gd name="T9" fmla="*/ 208 h 208"/>
                    <a:gd name="T10" fmla="*/ 103 w 206"/>
                    <a:gd name="T11" fmla="*/ 25 h 208"/>
                    <a:gd name="T12" fmla="*/ 181 w 206"/>
                    <a:gd name="T13" fmla="*/ 104 h 208"/>
                    <a:gd name="T14" fmla="*/ 103 w 206"/>
                    <a:gd name="T15" fmla="*/ 183 h 208"/>
                    <a:gd name="T16" fmla="*/ 24 w 206"/>
                    <a:gd name="T17" fmla="*/ 104 h 208"/>
                    <a:gd name="T18" fmla="*/ 103 w 206"/>
                    <a:gd name="T19" fmla="*/ 2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6" h="208">
                      <a:moveTo>
                        <a:pt x="103" y="208"/>
                      </a:moveTo>
                      <a:cubicBezTo>
                        <a:pt x="160" y="208"/>
                        <a:pt x="206" y="161"/>
                        <a:pt x="206" y="104"/>
                      </a:cubicBezTo>
                      <a:cubicBezTo>
                        <a:pt x="206" y="46"/>
                        <a:pt x="160" y="0"/>
                        <a:pt x="103" y="0"/>
                      </a:cubicBezTo>
                      <a:cubicBezTo>
                        <a:pt x="46" y="0"/>
                        <a:pt x="0" y="46"/>
                        <a:pt x="0" y="104"/>
                      </a:cubicBezTo>
                      <a:cubicBezTo>
                        <a:pt x="0" y="161"/>
                        <a:pt x="46" y="208"/>
                        <a:pt x="103" y="208"/>
                      </a:cubicBezTo>
                      <a:close/>
                      <a:moveTo>
                        <a:pt x="103" y="25"/>
                      </a:moveTo>
                      <a:cubicBezTo>
                        <a:pt x="146" y="25"/>
                        <a:pt x="181" y="60"/>
                        <a:pt x="181" y="104"/>
                      </a:cubicBezTo>
                      <a:cubicBezTo>
                        <a:pt x="181" y="147"/>
                        <a:pt x="146" y="183"/>
                        <a:pt x="103" y="183"/>
                      </a:cubicBezTo>
                      <a:cubicBezTo>
                        <a:pt x="60" y="183"/>
                        <a:pt x="24" y="147"/>
                        <a:pt x="24" y="104"/>
                      </a:cubicBezTo>
                      <a:cubicBezTo>
                        <a:pt x="24" y="60"/>
                        <a:pt x="60" y="25"/>
                        <a:pt x="10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Freeform 259"/>
                <p:cNvSpPr/>
                <p:nvPr/>
              </p:nvSpPr>
              <p:spPr bwMode="auto">
                <a:xfrm>
                  <a:off x="3290288" y="2100592"/>
                  <a:ext cx="41687" cy="76807"/>
                </a:xfrm>
                <a:custGeom>
                  <a:avLst/>
                  <a:gdLst>
                    <a:gd name="T0" fmla="*/ 28 w 62"/>
                    <a:gd name="T1" fmla="*/ 84 h 114"/>
                    <a:gd name="T2" fmla="*/ 4 w 62"/>
                    <a:gd name="T3" fmla="*/ 78 h 114"/>
                    <a:gd name="T4" fmla="*/ 0 w 62"/>
                    <a:gd name="T5" fmla="*/ 94 h 114"/>
                    <a:gd name="T6" fmla="*/ 24 w 62"/>
                    <a:gd name="T7" fmla="*/ 100 h 114"/>
                    <a:gd name="T8" fmla="*/ 24 w 62"/>
                    <a:gd name="T9" fmla="*/ 114 h 114"/>
                    <a:gd name="T10" fmla="*/ 38 w 62"/>
                    <a:gd name="T11" fmla="*/ 114 h 114"/>
                    <a:gd name="T12" fmla="*/ 38 w 62"/>
                    <a:gd name="T13" fmla="*/ 99 h 114"/>
                    <a:gd name="T14" fmla="*/ 62 w 62"/>
                    <a:gd name="T15" fmla="*/ 74 h 114"/>
                    <a:gd name="T16" fmla="*/ 39 w 62"/>
                    <a:gd name="T17" fmla="*/ 48 h 114"/>
                    <a:gd name="T18" fmla="*/ 22 w 62"/>
                    <a:gd name="T19" fmla="*/ 36 h 114"/>
                    <a:gd name="T20" fmla="*/ 34 w 62"/>
                    <a:gd name="T21" fmla="*/ 28 h 114"/>
                    <a:gd name="T22" fmla="*/ 54 w 62"/>
                    <a:gd name="T23" fmla="*/ 33 h 114"/>
                    <a:gd name="T24" fmla="*/ 59 w 62"/>
                    <a:gd name="T25" fmla="*/ 17 h 114"/>
                    <a:gd name="T26" fmla="*/ 38 w 62"/>
                    <a:gd name="T27" fmla="*/ 12 h 114"/>
                    <a:gd name="T28" fmla="*/ 38 w 62"/>
                    <a:gd name="T29" fmla="*/ 0 h 114"/>
                    <a:gd name="T30" fmla="*/ 25 w 62"/>
                    <a:gd name="T31" fmla="*/ 0 h 114"/>
                    <a:gd name="T32" fmla="*/ 25 w 62"/>
                    <a:gd name="T33" fmla="*/ 13 h 114"/>
                    <a:gd name="T34" fmla="*/ 1 w 62"/>
                    <a:gd name="T35" fmla="*/ 38 h 114"/>
                    <a:gd name="T36" fmla="*/ 26 w 62"/>
                    <a:gd name="T37" fmla="*/ 64 h 114"/>
                    <a:gd name="T38" fmla="*/ 41 w 62"/>
                    <a:gd name="T39" fmla="*/ 76 h 114"/>
                    <a:gd name="T40" fmla="*/ 28 w 62"/>
                    <a:gd name="T41" fmla="*/ 8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" h="114">
                      <a:moveTo>
                        <a:pt x="28" y="84"/>
                      </a:moveTo>
                      <a:cubicBezTo>
                        <a:pt x="19" y="84"/>
                        <a:pt x="10" y="81"/>
                        <a:pt x="4" y="78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6" y="97"/>
                        <a:pt x="15" y="100"/>
                        <a:pt x="24" y="100"/>
                      </a:cubicBezTo>
                      <a:cubicBezTo>
                        <a:pt x="24" y="114"/>
                        <a:pt x="24" y="114"/>
                        <a:pt x="24" y="114"/>
                      </a:cubicBezTo>
                      <a:cubicBezTo>
                        <a:pt x="38" y="114"/>
                        <a:pt x="38" y="114"/>
                        <a:pt x="38" y="114"/>
                      </a:cubicBezTo>
                      <a:cubicBezTo>
                        <a:pt x="38" y="99"/>
                        <a:pt x="38" y="99"/>
                        <a:pt x="38" y="99"/>
                      </a:cubicBezTo>
                      <a:cubicBezTo>
                        <a:pt x="54" y="97"/>
                        <a:pt x="62" y="86"/>
                        <a:pt x="62" y="74"/>
                      </a:cubicBezTo>
                      <a:cubicBezTo>
                        <a:pt x="62" y="61"/>
                        <a:pt x="56" y="53"/>
                        <a:pt x="39" y="48"/>
                      </a:cubicBezTo>
                      <a:cubicBezTo>
                        <a:pt x="27" y="43"/>
                        <a:pt x="22" y="40"/>
                        <a:pt x="22" y="36"/>
                      </a:cubicBezTo>
                      <a:cubicBezTo>
                        <a:pt x="22" y="32"/>
                        <a:pt x="25" y="28"/>
                        <a:pt x="34" y="28"/>
                      </a:cubicBezTo>
                      <a:cubicBezTo>
                        <a:pt x="44" y="28"/>
                        <a:pt x="51" y="31"/>
                        <a:pt x="54" y="33"/>
                      </a:cubicBezTo>
                      <a:cubicBezTo>
                        <a:pt x="59" y="17"/>
                        <a:pt x="59" y="17"/>
                        <a:pt x="59" y="17"/>
                      </a:cubicBezTo>
                      <a:cubicBezTo>
                        <a:pt x="54" y="15"/>
                        <a:pt x="47" y="13"/>
                        <a:pt x="38" y="12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10" y="16"/>
                        <a:pt x="1" y="26"/>
                        <a:pt x="1" y="38"/>
                      </a:cubicBezTo>
                      <a:cubicBezTo>
                        <a:pt x="1" y="52"/>
                        <a:pt x="11" y="58"/>
                        <a:pt x="26" y="64"/>
                      </a:cubicBezTo>
                      <a:cubicBezTo>
                        <a:pt x="37" y="67"/>
                        <a:pt x="41" y="70"/>
                        <a:pt x="41" y="76"/>
                      </a:cubicBezTo>
                      <a:cubicBezTo>
                        <a:pt x="41" y="81"/>
                        <a:pt x="36" y="84"/>
                        <a:pt x="28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Freeform 260"/>
                <p:cNvSpPr/>
                <p:nvPr/>
              </p:nvSpPr>
              <p:spPr bwMode="auto">
                <a:xfrm>
                  <a:off x="3430481" y="2157982"/>
                  <a:ext cx="41972" cy="76235"/>
                </a:xfrm>
                <a:custGeom>
                  <a:avLst/>
                  <a:gdLst>
                    <a:gd name="T0" fmla="*/ 37 w 62"/>
                    <a:gd name="T1" fmla="*/ 113 h 113"/>
                    <a:gd name="T2" fmla="*/ 37 w 62"/>
                    <a:gd name="T3" fmla="*/ 99 h 113"/>
                    <a:gd name="T4" fmla="*/ 62 w 62"/>
                    <a:gd name="T5" fmla="*/ 73 h 113"/>
                    <a:gd name="T6" fmla="*/ 39 w 62"/>
                    <a:gd name="T7" fmla="*/ 47 h 113"/>
                    <a:gd name="T8" fmla="*/ 22 w 62"/>
                    <a:gd name="T9" fmla="*/ 35 h 113"/>
                    <a:gd name="T10" fmla="*/ 34 w 62"/>
                    <a:gd name="T11" fmla="*/ 27 h 113"/>
                    <a:gd name="T12" fmla="*/ 54 w 62"/>
                    <a:gd name="T13" fmla="*/ 32 h 113"/>
                    <a:gd name="T14" fmla="*/ 58 w 62"/>
                    <a:gd name="T15" fmla="*/ 16 h 113"/>
                    <a:gd name="T16" fmla="*/ 38 w 62"/>
                    <a:gd name="T17" fmla="*/ 12 h 113"/>
                    <a:gd name="T18" fmla="*/ 38 w 62"/>
                    <a:gd name="T19" fmla="*/ 0 h 113"/>
                    <a:gd name="T20" fmla="*/ 24 w 62"/>
                    <a:gd name="T21" fmla="*/ 0 h 113"/>
                    <a:gd name="T22" fmla="*/ 24 w 62"/>
                    <a:gd name="T23" fmla="*/ 13 h 113"/>
                    <a:gd name="T24" fmla="*/ 1 w 62"/>
                    <a:gd name="T25" fmla="*/ 37 h 113"/>
                    <a:gd name="T26" fmla="*/ 26 w 62"/>
                    <a:gd name="T27" fmla="*/ 63 h 113"/>
                    <a:gd name="T28" fmla="*/ 40 w 62"/>
                    <a:gd name="T29" fmla="*/ 75 h 113"/>
                    <a:gd name="T30" fmla="*/ 27 w 62"/>
                    <a:gd name="T31" fmla="*/ 84 h 113"/>
                    <a:gd name="T32" fmla="*/ 4 w 62"/>
                    <a:gd name="T33" fmla="*/ 77 h 113"/>
                    <a:gd name="T34" fmla="*/ 0 w 62"/>
                    <a:gd name="T35" fmla="*/ 94 h 113"/>
                    <a:gd name="T36" fmla="*/ 23 w 62"/>
                    <a:gd name="T37" fmla="*/ 100 h 113"/>
                    <a:gd name="T38" fmla="*/ 23 w 62"/>
                    <a:gd name="T39" fmla="*/ 113 h 113"/>
                    <a:gd name="T40" fmla="*/ 37 w 62"/>
                    <a:gd name="T4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" h="113">
                      <a:moveTo>
                        <a:pt x="37" y="113"/>
                      </a:moveTo>
                      <a:cubicBezTo>
                        <a:pt x="37" y="99"/>
                        <a:pt x="37" y="99"/>
                        <a:pt x="37" y="99"/>
                      </a:cubicBezTo>
                      <a:cubicBezTo>
                        <a:pt x="53" y="96"/>
                        <a:pt x="62" y="85"/>
                        <a:pt x="62" y="73"/>
                      </a:cubicBezTo>
                      <a:cubicBezTo>
                        <a:pt x="62" y="60"/>
                        <a:pt x="55" y="53"/>
                        <a:pt x="39" y="47"/>
                      </a:cubicBezTo>
                      <a:cubicBezTo>
                        <a:pt x="27" y="43"/>
                        <a:pt x="22" y="40"/>
                        <a:pt x="22" y="35"/>
                      </a:cubicBezTo>
                      <a:cubicBezTo>
                        <a:pt x="22" y="31"/>
                        <a:pt x="25" y="27"/>
                        <a:pt x="34" y="27"/>
                      </a:cubicBezTo>
                      <a:cubicBezTo>
                        <a:pt x="44" y="27"/>
                        <a:pt x="50" y="30"/>
                        <a:pt x="54" y="32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3" y="14"/>
                        <a:pt x="47" y="12"/>
                        <a:pt x="38" y="12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9" y="16"/>
                        <a:pt x="1" y="25"/>
                        <a:pt x="1" y="37"/>
                      </a:cubicBezTo>
                      <a:cubicBezTo>
                        <a:pt x="1" y="51"/>
                        <a:pt x="11" y="58"/>
                        <a:pt x="26" y="63"/>
                      </a:cubicBezTo>
                      <a:cubicBezTo>
                        <a:pt x="36" y="66"/>
                        <a:pt x="40" y="70"/>
                        <a:pt x="40" y="75"/>
                      </a:cubicBezTo>
                      <a:cubicBezTo>
                        <a:pt x="40" y="80"/>
                        <a:pt x="35" y="84"/>
                        <a:pt x="27" y="84"/>
                      </a:cubicBezTo>
                      <a:cubicBezTo>
                        <a:pt x="18" y="84"/>
                        <a:pt x="10" y="81"/>
                        <a:pt x="4" y="77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5" y="97"/>
                        <a:pt x="14" y="99"/>
                        <a:pt x="23" y="100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lnTo>
                        <a:pt x="37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Freeform 261"/>
                <p:cNvSpPr>
                  <a:spLocks noEditPoints="1"/>
                </p:cNvSpPr>
                <p:nvPr/>
              </p:nvSpPr>
              <p:spPr bwMode="auto">
                <a:xfrm>
                  <a:off x="3520136" y="2077464"/>
                  <a:ext cx="95937" cy="96508"/>
                </a:xfrm>
                <a:custGeom>
                  <a:avLst/>
                  <a:gdLst>
                    <a:gd name="T0" fmla="*/ 0 w 142"/>
                    <a:gd name="T1" fmla="*/ 71 h 143"/>
                    <a:gd name="T2" fmla="*/ 71 w 142"/>
                    <a:gd name="T3" fmla="*/ 143 h 143"/>
                    <a:gd name="T4" fmla="*/ 142 w 142"/>
                    <a:gd name="T5" fmla="*/ 71 h 143"/>
                    <a:gd name="T6" fmla="*/ 71 w 142"/>
                    <a:gd name="T7" fmla="*/ 0 h 143"/>
                    <a:gd name="T8" fmla="*/ 0 w 142"/>
                    <a:gd name="T9" fmla="*/ 71 h 143"/>
                    <a:gd name="T10" fmla="*/ 125 w 142"/>
                    <a:gd name="T11" fmla="*/ 71 h 143"/>
                    <a:gd name="T12" fmla="*/ 71 w 142"/>
                    <a:gd name="T13" fmla="*/ 126 h 143"/>
                    <a:gd name="T14" fmla="*/ 17 w 142"/>
                    <a:gd name="T15" fmla="*/ 71 h 143"/>
                    <a:gd name="T16" fmla="*/ 71 w 142"/>
                    <a:gd name="T17" fmla="*/ 17 h 143"/>
                    <a:gd name="T18" fmla="*/ 125 w 142"/>
                    <a:gd name="T19" fmla="*/ 71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3">
                      <a:moveTo>
                        <a:pt x="0" y="71"/>
                      </a:moveTo>
                      <a:cubicBezTo>
                        <a:pt x="0" y="111"/>
                        <a:pt x="32" y="143"/>
                        <a:pt x="71" y="143"/>
                      </a:cubicBezTo>
                      <a:cubicBezTo>
                        <a:pt x="110" y="143"/>
                        <a:pt x="142" y="111"/>
                        <a:pt x="142" y="71"/>
                      </a:cubicBezTo>
                      <a:cubicBezTo>
                        <a:pt x="142" y="32"/>
                        <a:pt x="110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lose/>
                      <a:moveTo>
                        <a:pt x="125" y="71"/>
                      </a:moveTo>
                      <a:cubicBezTo>
                        <a:pt x="125" y="101"/>
                        <a:pt x="101" y="126"/>
                        <a:pt x="71" y="126"/>
                      </a:cubicBezTo>
                      <a:cubicBezTo>
                        <a:pt x="41" y="126"/>
                        <a:pt x="17" y="101"/>
                        <a:pt x="17" y="71"/>
                      </a:cubicBezTo>
                      <a:cubicBezTo>
                        <a:pt x="17" y="41"/>
                        <a:pt x="41" y="17"/>
                        <a:pt x="71" y="17"/>
                      </a:cubicBezTo>
                      <a:cubicBezTo>
                        <a:pt x="101" y="17"/>
                        <a:pt x="125" y="41"/>
                        <a:pt x="125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Freeform 262"/>
                <p:cNvSpPr/>
                <p:nvPr/>
              </p:nvSpPr>
              <p:spPr bwMode="auto">
                <a:xfrm>
                  <a:off x="3553257" y="2099164"/>
                  <a:ext cx="28267" cy="52537"/>
                </a:xfrm>
                <a:custGeom>
                  <a:avLst/>
                  <a:gdLst>
                    <a:gd name="T0" fmla="*/ 16 w 42"/>
                    <a:gd name="T1" fmla="*/ 0 h 78"/>
                    <a:gd name="T2" fmla="*/ 16 w 42"/>
                    <a:gd name="T3" fmla="*/ 9 h 78"/>
                    <a:gd name="T4" fmla="*/ 0 w 42"/>
                    <a:gd name="T5" fmla="*/ 26 h 78"/>
                    <a:gd name="T6" fmla="*/ 17 w 42"/>
                    <a:gd name="T7" fmla="*/ 44 h 78"/>
                    <a:gd name="T8" fmla="*/ 28 w 42"/>
                    <a:gd name="T9" fmla="*/ 52 h 78"/>
                    <a:gd name="T10" fmla="*/ 18 w 42"/>
                    <a:gd name="T11" fmla="*/ 58 h 78"/>
                    <a:gd name="T12" fmla="*/ 3 w 42"/>
                    <a:gd name="T13" fmla="*/ 54 h 78"/>
                    <a:gd name="T14" fmla="*/ 0 w 42"/>
                    <a:gd name="T15" fmla="*/ 65 h 78"/>
                    <a:gd name="T16" fmla="*/ 16 w 42"/>
                    <a:gd name="T17" fmla="*/ 69 h 78"/>
                    <a:gd name="T18" fmla="*/ 16 w 42"/>
                    <a:gd name="T19" fmla="*/ 78 h 78"/>
                    <a:gd name="T20" fmla="*/ 25 w 42"/>
                    <a:gd name="T21" fmla="*/ 78 h 78"/>
                    <a:gd name="T22" fmla="*/ 25 w 42"/>
                    <a:gd name="T23" fmla="*/ 69 h 78"/>
                    <a:gd name="T24" fmla="*/ 42 w 42"/>
                    <a:gd name="T25" fmla="*/ 51 h 78"/>
                    <a:gd name="T26" fmla="*/ 26 w 42"/>
                    <a:gd name="T27" fmla="*/ 33 h 78"/>
                    <a:gd name="T28" fmla="*/ 15 w 42"/>
                    <a:gd name="T29" fmla="*/ 25 h 78"/>
                    <a:gd name="T30" fmla="*/ 23 w 42"/>
                    <a:gd name="T31" fmla="*/ 19 h 78"/>
                    <a:gd name="T32" fmla="*/ 37 w 42"/>
                    <a:gd name="T33" fmla="*/ 23 h 78"/>
                    <a:gd name="T34" fmla="*/ 40 w 42"/>
                    <a:gd name="T35" fmla="*/ 12 h 78"/>
                    <a:gd name="T36" fmla="*/ 26 w 42"/>
                    <a:gd name="T37" fmla="*/ 9 h 78"/>
                    <a:gd name="T38" fmla="*/ 26 w 42"/>
                    <a:gd name="T39" fmla="*/ 0 h 78"/>
                    <a:gd name="T40" fmla="*/ 16 w 42"/>
                    <a:gd name="T41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2" h="78">
                      <a:moveTo>
                        <a:pt x="16" y="0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6" y="11"/>
                        <a:pt x="0" y="18"/>
                        <a:pt x="0" y="26"/>
                      </a:cubicBezTo>
                      <a:cubicBezTo>
                        <a:pt x="0" y="36"/>
                        <a:pt x="7" y="40"/>
                        <a:pt x="17" y="44"/>
                      </a:cubicBezTo>
                      <a:cubicBezTo>
                        <a:pt x="25" y="46"/>
                        <a:pt x="28" y="49"/>
                        <a:pt x="28" y="52"/>
                      </a:cubicBezTo>
                      <a:cubicBezTo>
                        <a:pt x="28" y="56"/>
                        <a:pt x="24" y="58"/>
                        <a:pt x="18" y="58"/>
                      </a:cubicBezTo>
                      <a:cubicBezTo>
                        <a:pt x="12" y="58"/>
                        <a:pt x="7" y="56"/>
                        <a:pt x="3" y="54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3" y="67"/>
                        <a:pt x="10" y="69"/>
                        <a:pt x="16" y="69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25" y="78"/>
                        <a:pt x="25" y="78"/>
                        <a:pt x="25" y="7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6" y="67"/>
                        <a:pt x="42" y="59"/>
                        <a:pt x="42" y="51"/>
                      </a:cubicBezTo>
                      <a:cubicBezTo>
                        <a:pt x="42" y="42"/>
                        <a:pt x="38" y="37"/>
                        <a:pt x="26" y="33"/>
                      </a:cubicBezTo>
                      <a:cubicBezTo>
                        <a:pt x="18" y="30"/>
                        <a:pt x="15" y="28"/>
                        <a:pt x="15" y="25"/>
                      </a:cubicBezTo>
                      <a:cubicBezTo>
                        <a:pt x="15" y="22"/>
                        <a:pt x="17" y="19"/>
                        <a:pt x="23" y="19"/>
                      </a:cubicBezTo>
                      <a:cubicBezTo>
                        <a:pt x="30" y="19"/>
                        <a:pt x="34" y="22"/>
                        <a:pt x="37" y="23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36" y="10"/>
                        <a:pt x="32" y="9"/>
                        <a:pt x="26" y="9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Freeform 263"/>
                <p:cNvSpPr/>
                <p:nvPr/>
              </p:nvSpPr>
              <p:spPr bwMode="auto">
                <a:xfrm>
                  <a:off x="3382512" y="2125432"/>
                  <a:ext cx="139051" cy="107929"/>
                </a:xfrm>
                <a:custGeom>
                  <a:avLst/>
                  <a:gdLst>
                    <a:gd name="T0" fmla="*/ 190 w 206"/>
                    <a:gd name="T1" fmla="*/ 160 h 160"/>
                    <a:gd name="T2" fmla="*/ 206 w 206"/>
                    <a:gd name="T3" fmla="*/ 104 h 160"/>
                    <a:gd name="T4" fmla="*/ 103 w 206"/>
                    <a:gd name="T5" fmla="*/ 0 h 160"/>
                    <a:gd name="T6" fmla="*/ 0 w 206"/>
                    <a:gd name="T7" fmla="*/ 104 h 160"/>
                    <a:gd name="T8" fmla="*/ 17 w 206"/>
                    <a:gd name="T9" fmla="*/ 160 h 160"/>
                    <a:gd name="T10" fmla="*/ 48 w 206"/>
                    <a:gd name="T11" fmla="*/ 160 h 160"/>
                    <a:gd name="T12" fmla="*/ 25 w 206"/>
                    <a:gd name="T13" fmla="*/ 104 h 160"/>
                    <a:gd name="T14" fmla="*/ 103 w 206"/>
                    <a:gd name="T15" fmla="*/ 25 h 160"/>
                    <a:gd name="T16" fmla="*/ 182 w 206"/>
                    <a:gd name="T17" fmla="*/ 104 h 160"/>
                    <a:gd name="T18" fmla="*/ 158 w 206"/>
                    <a:gd name="T19" fmla="*/ 160 h 160"/>
                    <a:gd name="T20" fmla="*/ 190 w 206"/>
                    <a:gd name="T21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160">
                      <a:moveTo>
                        <a:pt x="190" y="160"/>
                      </a:moveTo>
                      <a:cubicBezTo>
                        <a:pt x="200" y="144"/>
                        <a:pt x="206" y="125"/>
                        <a:pt x="206" y="104"/>
                      </a:cubicBezTo>
                      <a:cubicBezTo>
                        <a:pt x="206" y="47"/>
                        <a:pt x="160" y="0"/>
                        <a:pt x="103" y="0"/>
                      </a:cubicBezTo>
                      <a:cubicBezTo>
                        <a:pt x="46" y="0"/>
                        <a:pt x="0" y="47"/>
                        <a:pt x="0" y="104"/>
                      </a:cubicBezTo>
                      <a:cubicBezTo>
                        <a:pt x="0" y="125"/>
                        <a:pt x="6" y="144"/>
                        <a:pt x="17" y="160"/>
                      </a:cubicBezTo>
                      <a:cubicBezTo>
                        <a:pt x="48" y="160"/>
                        <a:pt x="48" y="160"/>
                        <a:pt x="48" y="160"/>
                      </a:cubicBezTo>
                      <a:cubicBezTo>
                        <a:pt x="34" y="146"/>
                        <a:pt x="25" y="126"/>
                        <a:pt x="25" y="104"/>
                      </a:cubicBezTo>
                      <a:cubicBezTo>
                        <a:pt x="25" y="60"/>
                        <a:pt x="60" y="25"/>
                        <a:pt x="103" y="25"/>
                      </a:cubicBezTo>
                      <a:cubicBezTo>
                        <a:pt x="146" y="25"/>
                        <a:pt x="182" y="60"/>
                        <a:pt x="182" y="104"/>
                      </a:cubicBezTo>
                      <a:cubicBezTo>
                        <a:pt x="182" y="126"/>
                        <a:pt x="173" y="146"/>
                        <a:pt x="158" y="160"/>
                      </a:cubicBezTo>
                      <a:lnTo>
                        <a:pt x="190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Freeform 264"/>
                <p:cNvSpPr>
                  <a:spLocks noEditPoints="1"/>
                </p:cNvSpPr>
                <p:nvPr/>
              </p:nvSpPr>
              <p:spPr bwMode="auto">
                <a:xfrm>
                  <a:off x="3212624" y="2239643"/>
                  <a:ext cx="436569" cy="47112"/>
                </a:xfrm>
                <a:custGeom>
                  <a:avLst/>
                  <a:gdLst>
                    <a:gd name="T0" fmla="*/ 608 w 647"/>
                    <a:gd name="T1" fmla="*/ 0 h 70"/>
                    <a:gd name="T2" fmla="*/ 39 w 647"/>
                    <a:gd name="T3" fmla="*/ 0 h 70"/>
                    <a:gd name="T4" fmla="*/ 0 w 647"/>
                    <a:gd name="T5" fmla="*/ 18 h 70"/>
                    <a:gd name="T6" fmla="*/ 0 w 647"/>
                    <a:gd name="T7" fmla="*/ 51 h 70"/>
                    <a:gd name="T8" fmla="*/ 39 w 647"/>
                    <a:gd name="T9" fmla="*/ 70 h 70"/>
                    <a:gd name="T10" fmla="*/ 608 w 647"/>
                    <a:gd name="T11" fmla="*/ 70 h 70"/>
                    <a:gd name="T12" fmla="*/ 647 w 647"/>
                    <a:gd name="T13" fmla="*/ 51 h 70"/>
                    <a:gd name="T14" fmla="*/ 647 w 647"/>
                    <a:gd name="T15" fmla="*/ 18 h 70"/>
                    <a:gd name="T16" fmla="*/ 608 w 647"/>
                    <a:gd name="T17" fmla="*/ 0 h 70"/>
                    <a:gd name="T18" fmla="*/ 84 w 647"/>
                    <a:gd name="T19" fmla="*/ 56 h 70"/>
                    <a:gd name="T20" fmla="*/ 39 w 647"/>
                    <a:gd name="T21" fmla="*/ 56 h 70"/>
                    <a:gd name="T22" fmla="*/ 30 w 647"/>
                    <a:gd name="T23" fmla="*/ 51 h 70"/>
                    <a:gd name="T24" fmla="*/ 30 w 647"/>
                    <a:gd name="T25" fmla="*/ 18 h 70"/>
                    <a:gd name="T26" fmla="*/ 39 w 647"/>
                    <a:gd name="T27" fmla="*/ 14 h 70"/>
                    <a:gd name="T28" fmla="*/ 84 w 647"/>
                    <a:gd name="T29" fmla="*/ 14 h 70"/>
                    <a:gd name="T30" fmla="*/ 75 w 647"/>
                    <a:gd name="T31" fmla="*/ 18 h 70"/>
                    <a:gd name="T32" fmla="*/ 75 w 647"/>
                    <a:gd name="T33" fmla="*/ 51 h 70"/>
                    <a:gd name="T34" fmla="*/ 84 w 647"/>
                    <a:gd name="T35" fmla="*/ 5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7" h="70">
                      <a:moveTo>
                        <a:pt x="608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8" y="0"/>
                        <a:pt x="0" y="9"/>
                        <a:pt x="0" y="18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61"/>
                        <a:pt x="18" y="70"/>
                        <a:pt x="39" y="70"/>
                      </a:cubicBezTo>
                      <a:cubicBezTo>
                        <a:pt x="608" y="70"/>
                        <a:pt x="608" y="70"/>
                        <a:pt x="608" y="70"/>
                      </a:cubicBezTo>
                      <a:cubicBezTo>
                        <a:pt x="630" y="70"/>
                        <a:pt x="647" y="61"/>
                        <a:pt x="647" y="51"/>
                      </a:cubicBezTo>
                      <a:cubicBezTo>
                        <a:pt x="647" y="18"/>
                        <a:pt x="647" y="18"/>
                        <a:pt x="647" y="18"/>
                      </a:cubicBezTo>
                      <a:cubicBezTo>
                        <a:pt x="647" y="9"/>
                        <a:pt x="630" y="0"/>
                        <a:pt x="608" y="0"/>
                      </a:cubicBezTo>
                      <a:close/>
                      <a:moveTo>
                        <a:pt x="84" y="56"/>
                      </a:moveTo>
                      <a:cubicBezTo>
                        <a:pt x="39" y="56"/>
                        <a:pt x="39" y="56"/>
                        <a:pt x="39" y="56"/>
                      </a:cubicBezTo>
                      <a:cubicBezTo>
                        <a:pt x="34" y="56"/>
                        <a:pt x="30" y="54"/>
                        <a:pt x="30" y="51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6"/>
                        <a:pt x="34" y="14"/>
                        <a:pt x="39" y="14"/>
                      </a:cubicBezTo>
                      <a:cubicBezTo>
                        <a:pt x="84" y="14"/>
                        <a:pt x="84" y="14"/>
                        <a:pt x="84" y="14"/>
                      </a:cubicBezTo>
                      <a:cubicBezTo>
                        <a:pt x="79" y="14"/>
                        <a:pt x="75" y="16"/>
                        <a:pt x="75" y="18"/>
                      </a:cubicBezTo>
                      <a:cubicBezTo>
                        <a:pt x="75" y="51"/>
                        <a:pt x="75" y="51"/>
                        <a:pt x="75" y="51"/>
                      </a:cubicBezTo>
                      <a:cubicBezTo>
                        <a:pt x="75" y="54"/>
                        <a:pt x="79" y="56"/>
                        <a:pt x="84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1" name="Freeform 265"/>
                <p:cNvSpPr>
                  <a:spLocks noEditPoints="1"/>
                </p:cNvSpPr>
                <p:nvPr/>
              </p:nvSpPr>
              <p:spPr bwMode="auto">
                <a:xfrm>
                  <a:off x="3234896" y="2294749"/>
                  <a:ext cx="400593" cy="240413"/>
                </a:xfrm>
                <a:custGeom>
                  <a:avLst/>
                  <a:gdLst>
                    <a:gd name="T0" fmla="*/ 0 w 594"/>
                    <a:gd name="T1" fmla="*/ 297 h 356"/>
                    <a:gd name="T2" fmla="*/ 59 w 594"/>
                    <a:gd name="T3" fmla="*/ 356 h 356"/>
                    <a:gd name="T4" fmla="*/ 534 w 594"/>
                    <a:gd name="T5" fmla="*/ 356 h 356"/>
                    <a:gd name="T6" fmla="*/ 594 w 594"/>
                    <a:gd name="T7" fmla="*/ 297 h 356"/>
                    <a:gd name="T8" fmla="*/ 594 w 594"/>
                    <a:gd name="T9" fmla="*/ 0 h 356"/>
                    <a:gd name="T10" fmla="*/ 0 w 594"/>
                    <a:gd name="T11" fmla="*/ 0 h 356"/>
                    <a:gd name="T12" fmla="*/ 0 w 594"/>
                    <a:gd name="T13" fmla="*/ 297 h 356"/>
                    <a:gd name="T14" fmla="*/ 35 w 594"/>
                    <a:gd name="T15" fmla="*/ 35 h 356"/>
                    <a:gd name="T16" fmla="*/ 70 w 594"/>
                    <a:gd name="T17" fmla="*/ 35 h 356"/>
                    <a:gd name="T18" fmla="*/ 70 w 594"/>
                    <a:gd name="T19" fmla="*/ 297 h 356"/>
                    <a:gd name="T20" fmla="*/ 94 w 594"/>
                    <a:gd name="T21" fmla="*/ 321 h 356"/>
                    <a:gd name="T22" fmla="*/ 59 w 594"/>
                    <a:gd name="T23" fmla="*/ 321 h 356"/>
                    <a:gd name="T24" fmla="*/ 35 w 594"/>
                    <a:gd name="T25" fmla="*/ 297 h 356"/>
                    <a:gd name="T26" fmla="*/ 35 w 594"/>
                    <a:gd name="T27" fmla="*/ 35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4" h="356">
                      <a:moveTo>
                        <a:pt x="0" y="297"/>
                      </a:moveTo>
                      <a:cubicBezTo>
                        <a:pt x="0" y="330"/>
                        <a:pt x="27" y="356"/>
                        <a:pt x="59" y="356"/>
                      </a:cubicBezTo>
                      <a:cubicBezTo>
                        <a:pt x="534" y="356"/>
                        <a:pt x="534" y="356"/>
                        <a:pt x="534" y="356"/>
                      </a:cubicBezTo>
                      <a:cubicBezTo>
                        <a:pt x="567" y="356"/>
                        <a:pt x="594" y="330"/>
                        <a:pt x="594" y="297"/>
                      </a:cubicBezTo>
                      <a:cubicBezTo>
                        <a:pt x="594" y="0"/>
                        <a:pt x="594" y="0"/>
                        <a:pt x="59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97"/>
                      </a:lnTo>
                      <a:close/>
                      <a:moveTo>
                        <a:pt x="35" y="35"/>
                      </a:moveTo>
                      <a:cubicBezTo>
                        <a:pt x="70" y="35"/>
                        <a:pt x="70" y="35"/>
                        <a:pt x="70" y="35"/>
                      </a:cubicBezTo>
                      <a:cubicBezTo>
                        <a:pt x="70" y="297"/>
                        <a:pt x="70" y="297"/>
                        <a:pt x="70" y="297"/>
                      </a:cubicBezTo>
                      <a:cubicBezTo>
                        <a:pt x="70" y="310"/>
                        <a:pt x="81" y="321"/>
                        <a:pt x="94" y="321"/>
                      </a:cubicBezTo>
                      <a:cubicBezTo>
                        <a:pt x="59" y="321"/>
                        <a:pt x="59" y="321"/>
                        <a:pt x="59" y="321"/>
                      </a:cubicBezTo>
                      <a:cubicBezTo>
                        <a:pt x="46" y="321"/>
                        <a:pt x="35" y="310"/>
                        <a:pt x="35" y="297"/>
                      </a:cubicBezTo>
                      <a:lnTo>
                        <a:pt x="35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 rot="0">
                <a:off x="5985" y="8761"/>
                <a:ext cx="1059" cy="893"/>
                <a:chOff x="5349" y="7616"/>
                <a:chExt cx="1434" cy="1432"/>
              </a:xfrm>
            </p:grpSpPr>
            <p:grpSp>
              <p:nvGrpSpPr>
                <p:cNvPr id="55" name="组合 54"/>
                <p:cNvGrpSpPr/>
                <p:nvPr/>
              </p:nvGrpSpPr>
              <p:grpSpPr>
                <a:xfrm>
                  <a:off x="5349" y="7616"/>
                  <a:ext cx="1434" cy="1433"/>
                  <a:chOff x="2646157" y="1103874"/>
                  <a:chExt cx="910025" cy="910025"/>
                </a:xfrm>
              </p:grpSpPr>
              <p:grpSp>
                <p:nvGrpSpPr>
                  <p:cNvPr id="56" name="组合 55"/>
                  <p:cNvGrpSpPr/>
                  <p:nvPr/>
                </p:nvGrpSpPr>
                <p:grpSpPr>
                  <a:xfrm>
                    <a:off x="2646157" y="1103874"/>
                    <a:ext cx="910025" cy="910025"/>
                    <a:chOff x="1236675" y="2423160"/>
                    <a:chExt cx="1950720" cy="1950720"/>
                  </a:xfrm>
                </p:grpSpPr>
                <p:sp>
                  <p:nvSpPr>
                    <p:cNvPr id="57" name="椭圆 56"/>
                    <p:cNvSpPr/>
                    <p:nvPr/>
                  </p:nvSpPr>
                  <p:spPr>
                    <a:xfrm>
                      <a:off x="1236675" y="2423160"/>
                      <a:ext cx="1950720" cy="19507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dist="76200" dir="2700000" algn="tl" rotWithShape="0">
                        <a:prstClr val="black">
                          <a:alpha val="2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8" name="椭圆 57"/>
                    <p:cNvSpPr/>
                    <p:nvPr/>
                  </p:nvSpPr>
                  <p:spPr>
                    <a:xfrm>
                      <a:off x="1426863" y="2613348"/>
                      <a:ext cx="1570349" cy="1570349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59" name="椭圆 58"/>
                  <p:cNvSpPr/>
                  <p:nvPr/>
                </p:nvSpPr>
                <p:spPr>
                  <a:xfrm>
                    <a:off x="2792045" y="1249762"/>
                    <a:ext cx="618249" cy="618249"/>
                  </a:xfrm>
                  <a:prstGeom prst="ellipse">
                    <a:avLst/>
                  </a:prstGeom>
                  <a:solidFill>
                    <a:srgbClr val="A1C921"/>
                  </a:solidFill>
                  <a:ln>
                    <a:noFill/>
                  </a:ln>
                  <a:effectLst>
                    <a:innerShdw dist="63500" dir="13500000">
                      <a:schemeClr val="accent3">
                        <a:lumMod val="50000"/>
                        <a:alpha val="50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8" name="组合 107"/>
                <p:cNvGrpSpPr/>
                <p:nvPr/>
              </p:nvGrpSpPr>
              <p:grpSpPr>
                <a:xfrm>
                  <a:off x="5893" y="8102"/>
                  <a:ext cx="460" cy="516"/>
                  <a:chOff x="3199776" y="780891"/>
                  <a:chExt cx="470261" cy="527652"/>
                </a:xfrm>
                <a:solidFill>
                  <a:schemeClr val="bg1"/>
                </a:solidFill>
              </p:grpSpPr>
              <p:sp>
                <p:nvSpPr>
                  <p:cNvPr id="109" name="Freeform 433"/>
                  <p:cNvSpPr>
                    <a:spLocks noEditPoints="1"/>
                  </p:cNvSpPr>
                  <p:nvPr/>
                </p:nvSpPr>
                <p:spPr bwMode="auto">
                  <a:xfrm>
                    <a:off x="3262591" y="927080"/>
                    <a:ext cx="64814" cy="65671"/>
                  </a:xfrm>
                  <a:custGeom>
                    <a:avLst/>
                    <a:gdLst>
                      <a:gd name="T0" fmla="*/ 96 w 96"/>
                      <a:gd name="T1" fmla="*/ 48 h 97"/>
                      <a:gd name="T2" fmla="*/ 48 w 96"/>
                      <a:gd name="T3" fmla="*/ 0 h 97"/>
                      <a:gd name="T4" fmla="*/ 0 w 96"/>
                      <a:gd name="T5" fmla="*/ 48 h 97"/>
                      <a:gd name="T6" fmla="*/ 48 w 96"/>
                      <a:gd name="T7" fmla="*/ 97 h 97"/>
                      <a:gd name="T8" fmla="*/ 96 w 96"/>
                      <a:gd name="T9" fmla="*/ 48 h 97"/>
                      <a:gd name="T10" fmla="*/ 28 w 96"/>
                      <a:gd name="T11" fmla="*/ 71 h 97"/>
                      <a:gd name="T12" fmla="*/ 31 w 96"/>
                      <a:gd name="T13" fmla="*/ 61 h 97"/>
                      <a:gd name="T14" fmla="*/ 45 w 96"/>
                      <a:gd name="T15" fmla="*/ 65 h 97"/>
                      <a:gd name="T16" fmla="*/ 53 w 96"/>
                      <a:gd name="T17" fmla="*/ 60 h 97"/>
                      <a:gd name="T18" fmla="*/ 44 w 96"/>
                      <a:gd name="T19" fmla="*/ 52 h 97"/>
                      <a:gd name="T20" fmla="*/ 29 w 96"/>
                      <a:gd name="T21" fmla="*/ 37 h 97"/>
                      <a:gd name="T22" fmla="*/ 43 w 96"/>
                      <a:gd name="T23" fmla="*/ 21 h 97"/>
                      <a:gd name="T24" fmla="*/ 43 w 96"/>
                      <a:gd name="T25" fmla="*/ 13 h 97"/>
                      <a:gd name="T26" fmla="*/ 52 w 96"/>
                      <a:gd name="T27" fmla="*/ 13 h 97"/>
                      <a:gd name="T28" fmla="*/ 52 w 96"/>
                      <a:gd name="T29" fmla="*/ 21 h 97"/>
                      <a:gd name="T30" fmla="*/ 64 w 96"/>
                      <a:gd name="T31" fmla="*/ 24 h 97"/>
                      <a:gd name="T32" fmla="*/ 62 w 96"/>
                      <a:gd name="T33" fmla="*/ 33 h 97"/>
                      <a:gd name="T34" fmla="*/ 49 w 96"/>
                      <a:gd name="T35" fmla="*/ 30 h 97"/>
                      <a:gd name="T36" fmla="*/ 42 w 96"/>
                      <a:gd name="T37" fmla="*/ 35 h 97"/>
                      <a:gd name="T38" fmla="*/ 52 w 96"/>
                      <a:gd name="T39" fmla="*/ 42 h 97"/>
                      <a:gd name="T40" fmla="*/ 66 w 96"/>
                      <a:gd name="T41" fmla="*/ 58 h 97"/>
                      <a:gd name="T42" fmla="*/ 51 w 96"/>
                      <a:gd name="T43" fmla="*/ 74 h 97"/>
                      <a:gd name="T44" fmla="*/ 51 w 96"/>
                      <a:gd name="T45" fmla="*/ 83 h 97"/>
                      <a:gd name="T46" fmla="*/ 43 w 96"/>
                      <a:gd name="T47" fmla="*/ 83 h 97"/>
                      <a:gd name="T48" fmla="*/ 43 w 96"/>
                      <a:gd name="T49" fmla="*/ 75 h 97"/>
                      <a:gd name="T50" fmla="*/ 28 w 96"/>
                      <a:gd name="T51" fmla="*/ 71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96" h="97">
                        <a:moveTo>
                          <a:pt x="96" y="48"/>
                        </a:moveTo>
                        <a:cubicBezTo>
                          <a:pt x="96" y="21"/>
                          <a:pt x="75" y="0"/>
                          <a:pt x="48" y="0"/>
                        </a:cubicBezTo>
                        <a:cubicBezTo>
                          <a:pt x="22" y="0"/>
                          <a:pt x="0" y="21"/>
                          <a:pt x="0" y="48"/>
                        </a:cubicBezTo>
                        <a:cubicBezTo>
                          <a:pt x="0" y="75"/>
                          <a:pt x="22" y="97"/>
                          <a:pt x="48" y="97"/>
                        </a:cubicBezTo>
                        <a:cubicBezTo>
                          <a:pt x="75" y="97"/>
                          <a:pt x="96" y="75"/>
                          <a:pt x="96" y="48"/>
                        </a:cubicBezTo>
                        <a:close/>
                        <a:moveTo>
                          <a:pt x="28" y="71"/>
                        </a:moveTo>
                        <a:cubicBezTo>
                          <a:pt x="31" y="61"/>
                          <a:pt x="31" y="61"/>
                          <a:pt x="31" y="61"/>
                        </a:cubicBezTo>
                        <a:cubicBezTo>
                          <a:pt x="34" y="63"/>
                          <a:pt x="39" y="65"/>
                          <a:pt x="45" y="65"/>
                        </a:cubicBezTo>
                        <a:cubicBezTo>
                          <a:pt x="50" y="65"/>
                          <a:pt x="53" y="63"/>
                          <a:pt x="53" y="60"/>
                        </a:cubicBezTo>
                        <a:cubicBezTo>
                          <a:pt x="53" y="56"/>
                          <a:pt x="51" y="54"/>
                          <a:pt x="44" y="52"/>
                        </a:cubicBezTo>
                        <a:cubicBezTo>
                          <a:pt x="35" y="49"/>
                          <a:pt x="29" y="45"/>
                          <a:pt x="29" y="37"/>
                        </a:cubicBezTo>
                        <a:cubicBezTo>
                          <a:pt x="29" y="29"/>
                          <a:pt x="34" y="23"/>
                          <a:pt x="43" y="21"/>
                        </a:cubicBezTo>
                        <a:cubicBezTo>
                          <a:pt x="43" y="13"/>
                          <a:pt x="43" y="13"/>
                          <a:pt x="43" y="13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57" y="21"/>
                          <a:pt x="61" y="22"/>
                          <a:pt x="64" y="24"/>
                        </a:cubicBezTo>
                        <a:cubicBezTo>
                          <a:pt x="62" y="33"/>
                          <a:pt x="62" y="33"/>
                          <a:pt x="62" y="33"/>
                        </a:cubicBezTo>
                        <a:cubicBezTo>
                          <a:pt x="59" y="32"/>
                          <a:pt x="55" y="30"/>
                          <a:pt x="49" y="30"/>
                        </a:cubicBezTo>
                        <a:cubicBezTo>
                          <a:pt x="44" y="30"/>
                          <a:pt x="42" y="33"/>
                          <a:pt x="42" y="35"/>
                        </a:cubicBezTo>
                        <a:cubicBezTo>
                          <a:pt x="42" y="38"/>
                          <a:pt x="45" y="40"/>
                          <a:pt x="52" y="42"/>
                        </a:cubicBezTo>
                        <a:cubicBezTo>
                          <a:pt x="62" y="46"/>
                          <a:pt x="66" y="51"/>
                          <a:pt x="66" y="58"/>
                        </a:cubicBezTo>
                        <a:cubicBezTo>
                          <a:pt x="66" y="66"/>
                          <a:pt x="61" y="73"/>
                          <a:pt x="51" y="74"/>
                        </a:cubicBezTo>
                        <a:cubicBezTo>
                          <a:pt x="51" y="83"/>
                          <a:pt x="51" y="83"/>
                          <a:pt x="51" y="83"/>
                        </a:cubicBezTo>
                        <a:cubicBezTo>
                          <a:pt x="43" y="83"/>
                          <a:pt x="43" y="83"/>
                          <a:pt x="43" y="83"/>
                        </a:cubicBezTo>
                        <a:cubicBezTo>
                          <a:pt x="43" y="75"/>
                          <a:pt x="43" y="75"/>
                          <a:pt x="43" y="75"/>
                        </a:cubicBezTo>
                        <a:cubicBezTo>
                          <a:pt x="37" y="75"/>
                          <a:pt x="32" y="73"/>
                          <a:pt x="28" y="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0" name="Freeform 434"/>
                  <p:cNvSpPr>
                    <a:spLocks noEditPoints="1"/>
                  </p:cNvSpPr>
                  <p:nvPr/>
                </p:nvSpPr>
                <p:spPr bwMode="auto">
                  <a:xfrm>
                    <a:off x="3367094" y="867120"/>
                    <a:ext cx="140479" cy="141621"/>
                  </a:xfrm>
                  <a:custGeom>
                    <a:avLst/>
                    <a:gdLst>
                      <a:gd name="T0" fmla="*/ 104 w 208"/>
                      <a:gd name="T1" fmla="*/ 0 h 210"/>
                      <a:gd name="T2" fmla="*/ 0 w 208"/>
                      <a:gd name="T3" fmla="*/ 105 h 210"/>
                      <a:gd name="T4" fmla="*/ 104 w 208"/>
                      <a:gd name="T5" fmla="*/ 210 h 210"/>
                      <a:gd name="T6" fmla="*/ 208 w 208"/>
                      <a:gd name="T7" fmla="*/ 105 h 210"/>
                      <a:gd name="T8" fmla="*/ 104 w 208"/>
                      <a:gd name="T9" fmla="*/ 0 h 210"/>
                      <a:gd name="T10" fmla="*/ 111 w 208"/>
                      <a:gd name="T11" fmla="*/ 161 h 210"/>
                      <a:gd name="T12" fmla="*/ 111 w 208"/>
                      <a:gd name="T13" fmla="*/ 180 h 210"/>
                      <a:gd name="T14" fmla="*/ 92 w 208"/>
                      <a:gd name="T15" fmla="*/ 180 h 210"/>
                      <a:gd name="T16" fmla="*/ 92 w 208"/>
                      <a:gd name="T17" fmla="*/ 163 h 210"/>
                      <a:gd name="T18" fmla="*/ 61 w 208"/>
                      <a:gd name="T19" fmla="*/ 155 h 210"/>
                      <a:gd name="T20" fmla="*/ 66 w 208"/>
                      <a:gd name="T21" fmla="*/ 133 h 210"/>
                      <a:gd name="T22" fmla="*/ 97 w 208"/>
                      <a:gd name="T23" fmla="*/ 141 h 210"/>
                      <a:gd name="T24" fmla="*/ 115 w 208"/>
                      <a:gd name="T25" fmla="*/ 130 h 210"/>
                      <a:gd name="T26" fmla="*/ 95 w 208"/>
                      <a:gd name="T27" fmla="*/ 114 h 210"/>
                      <a:gd name="T28" fmla="*/ 62 w 208"/>
                      <a:gd name="T29" fmla="*/ 80 h 210"/>
                      <a:gd name="T30" fmla="*/ 93 w 208"/>
                      <a:gd name="T31" fmla="*/ 47 h 210"/>
                      <a:gd name="T32" fmla="*/ 93 w 208"/>
                      <a:gd name="T33" fmla="*/ 30 h 210"/>
                      <a:gd name="T34" fmla="*/ 111 w 208"/>
                      <a:gd name="T35" fmla="*/ 30 h 210"/>
                      <a:gd name="T36" fmla="*/ 111 w 208"/>
                      <a:gd name="T37" fmla="*/ 46 h 210"/>
                      <a:gd name="T38" fmla="*/ 138 w 208"/>
                      <a:gd name="T39" fmla="*/ 52 h 210"/>
                      <a:gd name="T40" fmla="*/ 133 w 208"/>
                      <a:gd name="T41" fmla="*/ 73 h 210"/>
                      <a:gd name="T42" fmla="*/ 106 w 208"/>
                      <a:gd name="T43" fmla="*/ 66 h 210"/>
                      <a:gd name="T44" fmla="*/ 90 w 208"/>
                      <a:gd name="T45" fmla="*/ 77 h 210"/>
                      <a:gd name="T46" fmla="*/ 113 w 208"/>
                      <a:gd name="T47" fmla="*/ 93 h 210"/>
                      <a:gd name="T48" fmla="*/ 143 w 208"/>
                      <a:gd name="T49" fmla="*/ 127 h 210"/>
                      <a:gd name="T50" fmla="*/ 111 w 208"/>
                      <a:gd name="T51" fmla="*/ 161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8" h="210">
                        <a:moveTo>
                          <a:pt x="104" y="0"/>
                        </a:moveTo>
                        <a:cubicBezTo>
                          <a:pt x="47" y="0"/>
                          <a:pt x="0" y="47"/>
                          <a:pt x="0" y="105"/>
                        </a:cubicBezTo>
                        <a:cubicBezTo>
                          <a:pt x="0" y="163"/>
                          <a:pt x="47" y="210"/>
                          <a:pt x="104" y="210"/>
                        </a:cubicBezTo>
                        <a:cubicBezTo>
                          <a:pt x="162" y="210"/>
                          <a:pt x="208" y="163"/>
                          <a:pt x="208" y="105"/>
                        </a:cubicBezTo>
                        <a:cubicBezTo>
                          <a:pt x="208" y="47"/>
                          <a:pt x="162" y="0"/>
                          <a:pt x="104" y="0"/>
                        </a:cubicBezTo>
                        <a:close/>
                        <a:moveTo>
                          <a:pt x="111" y="161"/>
                        </a:moveTo>
                        <a:cubicBezTo>
                          <a:pt x="111" y="180"/>
                          <a:pt x="111" y="180"/>
                          <a:pt x="111" y="180"/>
                        </a:cubicBezTo>
                        <a:cubicBezTo>
                          <a:pt x="92" y="180"/>
                          <a:pt x="92" y="180"/>
                          <a:pt x="92" y="180"/>
                        </a:cubicBezTo>
                        <a:cubicBezTo>
                          <a:pt x="92" y="163"/>
                          <a:pt x="92" y="163"/>
                          <a:pt x="92" y="163"/>
                        </a:cubicBezTo>
                        <a:cubicBezTo>
                          <a:pt x="80" y="162"/>
                          <a:pt x="68" y="159"/>
                          <a:pt x="61" y="155"/>
                        </a:cubicBezTo>
                        <a:cubicBezTo>
                          <a:pt x="66" y="133"/>
                          <a:pt x="66" y="133"/>
                          <a:pt x="66" y="133"/>
                        </a:cubicBezTo>
                        <a:cubicBezTo>
                          <a:pt x="74" y="138"/>
                          <a:pt x="85" y="141"/>
                          <a:pt x="97" y="141"/>
                        </a:cubicBezTo>
                        <a:cubicBezTo>
                          <a:pt x="108" y="141"/>
                          <a:pt x="115" y="137"/>
                          <a:pt x="115" y="130"/>
                        </a:cubicBezTo>
                        <a:cubicBezTo>
                          <a:pt x="115" y="123"/>
                          <a:pt x="109" y="118"/>
                          <a:pt x="95" y="114"/>
                        </a:cubicBezTo>
                        <a:cubicBezTo>
                          <a:pt x="76" y="107"/>
                          <a:pt x="62" y="98"/>
                          <a:pt x="62" y="80"/>
                        </a:cubicBezTo>
                        <a:cubicBezTo>
                          <a:pt x="62" y="64"/>
                          <a:pt x="74" y="51"/>
                          <a:pt x="93" y="47"/>
                        </a:cubicBezTo>
                        <a:cubicBezTo>
                          <a:pt x="93" y="30"/>
                          <a:pt x="93" y="30"/>
                          <a:pt x="93" y="30"/>
                        </a:cubicBezTo>
                        <a:cubicBezTo>
                          <a:pt x="111" y="30"/>
                          <a:pt x="111" y="30"/>
                          <a:pt x="111" y="30"/>
                        </a:cubicBezTo>
                        <a:cubicBezTo>
                          <a:pt x="111" y="46"/>
                          <a:pt x="111" y="46"/>
                          <a:pt x="111" y="46"/>
                        </a:cubicBezTo>
                        <a:cubicBezTo>
                          <a:pt x="124" y="46"/>
                          <a:pt x="132" y="49"/>
                          <a:pt x="138" y="52"/>
                        </a:cubicBezTo>
                        <a:cubicBezTo>
                          <a:pt x="133" y="73"/>
                          <a:pt x="133" y="73"/>
                          <a:pt x="133" y="73"/>
                        </a:cubicBezTo>
                        <a:cubicBezTo>
                          <a:pt x="128" y="71"/>
                          <a:pt x="120" y="66"/>
                          <a:pt x="106" y="66"/>
                        </a:cubicBezTo>
                        <a:cubicBezTo>
                          <a:pt x="94" y="66"/>
                          <a:pt x="90" y="72"/>
                          <a:pt x="90" y="77"/>
                        </a:cubicBezTo>
                        <a:cubicBezTo>
                          <a:pt x="90" y="83"/>
                          <a:pt x="97" y="87"/>
                          <a:pt x="113" y="93"/>
                        </a:cubicBezTo>
                        <a:cubicBezTo>
                          <a:pt x="135" y="100"/>
                          <a:pt x="143" y="111"/>
                          <a:pt x="143" y="127"/>
                        </a:cubicBezTo>
                        <a:cubicBezTo>
                          <a:pt x="143" y="144"/>
                          <a:pt x="132" y="158"/>
                          <a:pt x="111" y="1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1" name="Freeform 435"/>
                  <p:cNvSpPr>
                    <a:spLocks noEditPoints="1"/>
                  </p:cNvSpPr>
                  <p:nvPr/>
                </p:nvSpPr>
                <p:spPr bwMode="auto">
                  <a:xfrm>
                    <a:off x="3282007" y="1022446"/>
                    <a:ext cx="89941" cy="91083"/>
                  </a:xfrm>
                  <a:custGeom>
                    <a:avLst/>
                    <a:gdLst>
                      <a:gd name="T0" fmla="*/ 67 w 133"/>
                      <a:gd name="T1" fmla="*/ 0 h 135"/>
                      <a:gd name="T2" fmla="*/ 0 w 133"/>
                      <a:gd name="T3" fmla="*/ 68 h 135"/>
                      <a:gd name="T4" fmla="*/ 67 w 133"/>
                      <a:gd name="T5" fmla="*/ 135 h 135"/>
                      <a:gd name="T6" fmla="*/ 133 w 133"/>
                      <a:gd name="T7" fmla="*/ 68 h 135"/>
                      <a:gd name="T8" fmla="*/ 67 w 133"/>
                      <a:gd name="T9" fmla="*/ 0 h 135"/>
                      <a:gd name="T10" fmla="*/ 71 w 133"/>
                      <a:gd name="T11" fmla="*/ 104 h 135"/>
                      <a:gd name="T12" fmla="*/ 71 w 133"/>
                      <a:gd name="T13" fmla="*/ 116 h 135"/>
                      <a:gd name="T14" fmla="*/ 59 w 133"/>
                      <a:gd name="T15" fmla="*/ 116 h 135"/>
                      <a:gd name="T16" fmla="*/ 59 w 133"/>
                      <a:gd name="T17" fmla="*/ 105 h 135"/>
                      <a:gd name="T18" fmla="*/ 39 w 133"/>
                      <a:gd name="T19" fmla="*/ 100 h 135"/>
                      <a:gd name="T20" fmla="*/ 43 w 133"/>
                      <a:gd name="T21" fmla="*/ 86 h 135"/>
                      <a:gd name="T22" fmla="*/ 62 w 133"/>
                      <a:gd name="T23" fmla="*/ 91 h 135"/>
                      <a:gd name="T24" fmla="*/ 74 w 133"/>
                      <a:gd name="T25" fmla="*/ 84 h 135"/>
                      <a:gd name="T26" fmla="*/ 61 w 133"/>
                      <a:gd name="T27" fmla="*/ 73 h 135"/>
                      <a:gd name="T28" fmla="*/ 40 w 133"/>
                      <a:gd name="T29" fmla="*/ 52 h 135"/>
                      <a:gd name="T30" fmla="*/ 60 w 133"/>
                      <a:gd name="T31" fmla="*/ 31 h 135"/>
                      <a:gd name="T32" fmla="*/ 60 w 133"/>
                      <a:gd name="T33" fmla="*/ 20 h 135"/>
                      <a:gd name="T34" fmla="*/ 72 w 133"/>
                      <a:gd name="T35" fmla="*/ 20 h 135"/>
                      <a:gd name="T36" fmla="*/ 72 w 133"/>
                      <a:gd name="T37" fmla="*/ 30 h 135"/>
                      <a:gd name="T38" fmla="*/ 89 w 133"/>
                      <a:gd name="T39" fmla="*/ 34 h 135"/>
                      <a:gd name="T40" fmla="*/ 85 w 133"/>
                      <a:gd name="T41" fmla="*/ 47 h 135"/>
                      <a:gd name="T42" fmla="*/ 68 w 133"/>
                      <a:gd name="T43" fmla="*/ 43 h 135"/>
                      <a:gd name="T44" fmla="*/ 58 w 133"/>
                      <a:gd name="T45" fmla="*/ 50 h 135"/>
                      <a:gd name="T46" fmla="*/ 72 w 133"/>
                      <a:gd name="T47" fmla="*/ 60 h 135"/>
                      <a:gd name="T48" fmla="*/ 92 w 133"/>
                      <a:gd name="T49" fmla="*/ 82 h 135"/>
                      <a:gd name="T50" fmla="*/ 71 w 133"/>
                      <a:gd name="T51" fmla="*/ 104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33" h="135">
                        <a:moveTo>
                          <a:pt x="67" y="0"/>
                        </a:moveTo>
                        <a:cubicBezTo>
                          <a:pt x="30" y="0"/>
                          <a:pt x="0" y="31"/>
                          <a:pt x="0" y="68"/>
                        </a:cubicBezTo>
                        <a:cubicBezTo>
                          <a:pt x="0" y="105"/>
                          <a:pt x="30" y="135"/>
                          <a:pt x="67" y="135"/>
                        </a:cubicBezTo>
                        <a:cubicBezTo>
                          <a:pt x="104" y="135"/>
                          <a:pt x="133" y="105"/>
                          <a:pt x="133" y="68"/>
                        </a:cubicBezTo>
                        <a:cubicBezTo>
                          <a:pt x="133" y="31"/>
                          <a:pt x="104" y="0"/>
                          <a:pt x="67" y="0"/>
                        </a:cubicBezTo>
                        <a:close/>
                        <a:moveTo>
                          <a:pt x="71" y="104"/>
                        </a:moveTo>
                        <a:cubicBezTo>
                          <a:pt x="71" y="116"/>
                          <a:pt x="71" y="116"/>
                          <a:pt x="71" y="116"/>
                        </a:cubicBezTo>
                        <a:cubicBezTo>
                          <a:pt x="59" y="116"/>
                          <a:pt x="59" y="116"/>
                          <a:pt x="59" y="116"/>
                        </a:cubicBezTo>
                        <a:cubicBezTo>
                          <a:pt x="59" y="105"/>
                          <a:pt x="59" y="105"/>
                          <a:pt x="59" y="105"/>
                        </a:cubicBezTo>
                        <a:cubicBezTo>
                          <a:pt x="51" y="104"/>
                          <a:pt x="44" y="102"/>
                          <a:pt x="39" y="100"/>
                        </a:cubicBezTo>
                        <a:cubicBezTo>
                          <a:pt x="43" y="86"/>
                          <a:pt x="43" y="86"/>
                          <a:pt x="43" y="86"/>
                        </a:cubicBezTo>
                        <a:cubicBezTo>
                          <a:pt x="48" y="88"/>
                          <a:pt x="55" y="91"/>
                          <a:pt x="62" y="91"/>
                        </a:cubicBezTo>
                        <a:cubicBezTo>
                          <a:pt x="69" y="91"/>
                          <a:pt x="74" y="88"/>
                          <a:pt x="74" y="84"/>
                        </a:cubicBezTo>
                        <a:cubicBezTo>
                          <a:pt x="74" y="79"/>
                          <a:pt x="70" y="76"/>
                          <a:pt x="61" y="73"/>
                        </a:cubicBezTo>
                        <a:cubicBezTo>
                          <a:pt x="49" y="69"/>
                          <a:pt x="40" y="63"/>
                          <a:pt x="40" y="52"/>
                        </a:cubicBezTo>
                        <a:cubicBezTo>
                          <a:pt x="40" y="41"/>
                          <a:pt x="47" y="33"/>
                          <a:pt x="60" y="31"/>
                        </a:cubicBezTo>
                        <a:cubicBezTo>
                          <a:pt x="60" y="20"/>
                          <a:pt x="60" y="20"/>
                          <a:pt x="60" y="20"/>
                        </a:cubicBezTo>
                        <a:cubicBezTo>
                          <a:pt x="72" y="20"/>
                          <a:pt x="72" y="20"/>
                          <a:pt x="72" y="20"/>
                        </a:cubicBezTo>
                        <a:cubicBezTo>
                          <a:pt x="72" y="30"/>
                          <a:pt x="72" y="30"/>
                          <a:pt x="72" y="30"/>
                        </a:cubicBezTo>
                        <a:cubicBezTo>
                          <a:pt x="79" y="30"/>
                          <a:pt x="85" y="32"/>
                          <a:pt x="89" y="34"/>
                        </a:cubicBezTo>
                        <a:cubicBezTo>
                          <a:pt x="85" y="47"/>
                          <a:pt x="85" y="47"/>
                          <a:pt x="85" y="47"/>
                        </a:cubicBezTo>
                        <a:cubicBezTo>
                          <a:pt x="82" y="46"/>
                          <a:pt x="77" y="43"/>
                          <a:pt x="68" y="43"/>
                        </a:cubicBezTo>
                        <a:cubicBezTo>
                          <a:pt x="61" y="43"/>
                          <a:pt x="58" y="46"/>
                          <a:pt x="58" y="50"/>
                        </a:cubicBezTo>
                        <a:cubicBezTo>
                          <a:pt x="58" y="54"/>
                          <a:pt x="62" y="56"/>
                          <a:pt x="72" y="60"/>
                        </a:cubicBezTo>
                        <a:cubicBezTo>
                          <a:pt x="86" y="65"/>
                          <a:pt x="92" y="71"/>
                          <a:pt x="92" y="82"/>
                        </a:cubicBezTo>
                        <a:cubicBezTo>
                          <a:pt x="92" y="93"/>
                          <a:pt x="85" y="101"/>
                          <a:pt x="71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2" name="Freeform 436"/>
                  <p:cNvSpPr>
                    <a:spLocks noEditPoints="1"/>
                  </p:cNvSpPr>
                  <p:nvPr/>
                </p:nvSpPr>
                <p:spPr bwMode="auto">
                  <a:xfrm>
                    <a:off x="3199776" y="780891"/>
                    <a:ext cx="470261" cy="527652"/>
                  </a:xfrm>
                  <a:custGeom>
                    <a:avLst/>
                    <a:gdLst>
                      <a:gd name="T0" fmla="*/ 652 w 697"/>
                      <a:gd name="T1" fmla="*/ 426 h 782"/>
                      <a:gd name="T2" fmla="*/ 601 w 697"/>
                      <a:gd name="T3" fmla="*/ 366 h 782"/>
                      <a:gd name="T4" fmla="*/ 603 w 697"/>
                      <a:gd name="T5" fmla="*/ 267 h 782"/>
                      <a:gd name="T6" fmla="*/ 585 w 697"/>
                      <a:gd name="T7" fmla="*/ 182 h 782"/>
                      <a:gd name="T8" fmla="*/ 509 w 697"/>
                      <a:gd name="T9" fmla="*/ 80 h 782"/>
                      <a:gd name="T10" fmla="*/ 298 w 697"/>
                      <a:gd name="T11" fmla="*/ 0 h 782"/>
                      <a:gd name="T12" fmla="*/ 0 w 697"/>
                      <a:gd name="T13" fmla="*/ 273 h 782"/>
                      <a:gd name="T14" fmla="*/ 2 w 697"/>
                      <a:gd name="T15" fmla="*/ 302 h 782"/>
                      <a:gd name="T16" fmla="*/ 82 w 697"/>
                      <a:gd name="T17" fmla="*/ 533 h 782"/>
                      <a:gd name="T18" fmla="*/ 0 w 697"/>
                      <a:gd name="T19" fmla="*/ 781 h 782"/>
                      <a:gd name="T20" fmla="*/ 362 w 697"/>
                      <a:gd name="T21" fmla="*/ 782 h 782"/>
                      <a:gd name="T22" fmla="*/ 433 w 697"/>
                      <a:gd name="T23" fmla="*/ 674 h 782"/>
                      <a:gd name="T24" fmla="*/ 545 w 697"/>
                      <a:gd name="T25" fmla="*/ 675 h 782"/>
                      <a:gd name="T26" fmla="*/ 563 w 697"/>
                      <a:gd name="T27" fmla="*/ 673 h 782"/>
                      <a:gd name="T28" fmla="*/ 564 w 697"/>
                      <a:gd name="T29" fmla="*/ 673 h 782"/>
                      <a:gd name="T30" fmla="*/ 564 w 697"/>
                      <a:gd name="T31" fmla="*/ 673 h 782"/>
                      <a:gd name="T32" fmla="*/ 571 w 697"/>
                      <a:gd name="T33" fmla="*/ 601 h 782"/>
                      <a:gd name="T34" fmla="*/ 595 w 697"/>
                      <a:gd name="T35" fmla="*/ 577 h 782"/>
                      <a:gd name="T36" fmla="*/ 595 w 697"/>
                      <a:gd name="T37" fmla="*/ 575 h 782"/>
                      <a:gd name="T38" fmla="*/ 561 w 697"/>
                      <a:gd name="T39" fmla="*/ 554 h 782"/>
                      <a:gd name="T40" fmla="*/ 570 w 697"/>
                      <a:gd name="T41" fmla="*/ 554 h 782"/>
                      <a:gd name="T42" fmla="*/ 598 w 697"/>
                      <a:gd name="T43" fmla="*/ 536 h 782"/>
                      <a:gd name="T44" fmla="*/ 598 w 697"/>
                      <a:gd name="T45" fmla="*/ 535 h 782"/>
                      <a:gd name="T46" fmla="*/ 595 w 697"/>
                      <a:gd name="T47" fmla="*/ 527 h 782"/>
                      <a:gd name="T48" fmla="*/ 611 w 697"/>
                      <a:gd name="T49" fmla="*/ 461 h 782"/>
                      <a:gd name="T50" fmla="*/ 652 w 697"/>
                      <a:gd name="T51" fmla="*/ 426 h 782"/>
                      <a:gd name="T52" fmla="*/ 78 w 697"/>
                      <a:gd name="T53" fmla="*/ 265 h 782"/>
                      <a:gd name="T54" fmla="*/ 141 w 697"/>
                      <a:gd name="T55" fmla="*/ 201 h 782"/>
                      <a:gd name="T56" fmla="*/ 205 w 697"/>
                      <a:gd name="T57" fmla="*/ 265 h 782"/>
                      <a:gd name="T58" fmla="*/ 141 w 697"/>
                      <a:gd name="T59" fmla="*/ 329 h 782"/>
                      <a:gd name="T60" fmla="*/ 78 w 697"/>
                      <a:gd name="T61" fmla="*/ 265 h 782"/>
                      <a:gd name="T62" fmla="*/ 189 w 697"/>
                      <a:gd name="T63" fmla="*/ 514 h 782"/>
                      <a:gd name="T64" fmla="*/ 101 w 697"/>
                      <a:gd name="T65" fmla="*/ 426 h 782"/>
                      <a:gd name="T66" fmla="*/ 189 w 697"/>
                      <a:gd name="T67" fmla="*/ 337 h 782"/>
                      <a:gd name="T68" fmla="*/ 276 w 697"/>
                      <a:gd name="T69" fmla="*/ 426 h 782"/>
                      <a:gd name="T70" fmla="*/ 189 w 697"/>
                      <a:gd name="T71" fmla="*/ 514 h 782"/>
                      <a:gd name="T72" fmla="*/ 352 w 697"/>
                      <a:gd name="T73" fmla="*/ 371 h 782"/>
                      <a:gd name="T74" fmla="*/ 215 w 697"/>
                      <a:gd name="T75" fmla="*/ 233 h 782"/>
                      <a:gd name="T76" fmla="*/ 352 w 697"/>
                      <a:gd name="T77" fmla="*/ 95 h 782"/>
                      <a:gd name="T78" fmla="*/ 489 w 697"/>
                      <a:gd name="T79" fmla="*/ 233 h 782"/>
                      <a:gd name="T80" fmla="*/ 352 w 697"/>
                      <a:gd name="T81" fmla="*/ 371 h 7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97" h="782">
                        <a:moveTo>
                          <a:pt x="652" y="426"/>
                        </a:moveTo>
                        <a:cubicBezTo>
                          <a:pt x="636" y="408"/>
                          <a:pt x="611" y="388"/>
                          <a:pt x="601" y="366"/>
                        </a:cubicBezTo>
                        <a:cubicBezTo>
                          <a:pt x="587" y="333"/>
                          <a:pt x="603" y="301"/>
                          <a:pt x="603" y="267"/>
                        </a:cubicBezTo>
                        <a:cubicBezTo>
                          <a:pt x="602" y="240"/>
                          <a:pt x="594" y="207"/>
                          <a:pt x="585" y="182"/>
                        </a:cubicBezTo>
                        <a:cubicBezTo>
                          <a:pt x="570" y="141"/>
                          <a:pt x="543" y="107"/>
                          <a:pt x="509" y="80"/>
                        </a:cubicBezTo>
                        <a:cubicBezTo>
                          <a:pt x="456" y="31"/>
                          <a:pt x="381" y="0"/>
                          <a:pt x="298" y="0"/>
                        </a:cubicBezTo>
                        <a:cubicBezTo>
                          <a:pt x="133" y="0"/>
                          <a:pt x="0" y="122"/>
                          <a:pt x="0" y="273"/>
                        </a:cubicBezTo>
                        <a:cubicBezTo>
                          <a:pt x="0" y="283"/>
                          <a:pt x="1" y="293"/>
                          <a:pt x="2" y="302"/>
                        </a:cubicBezTo>
                        <a:cubicBezTo>
                          <a:pt x="3" y="368"/>
                          <a:pt x="23" y="446"/>
                          <a:pt x="82" y="533"/>
                        </a:cubicBezTo>
                        <a:cubicBezTo>
                          <a:pt x="82" y="533"/>
                          <a:pt x="164" y="697"/>
                          <a:pt x="0" y="781"/>
                        </a:cubicBezTo>
                        <a:cubicBezTo>
                          <a:pt x="362" y="782"/>
                          <a:pt x="362" y="782"/>
                          <a:pt x="362" y="782"/>
                        </a:cubicBezTo>
                        <a:cubicBezTo>
                          <a:pt x="362" y="782"/>
                          <a:pt x="389" y="674"/>
                          <a:pt x="433" y="674"/>
                        </a:cubicBezTo>
                        <a:cubicBezTo>
                          <a:pt x="470" y="674"/>
                          <a:pt x="508" y="677"/>
                          <a:pt x="545" y="675"/>
                        </a:cubicBezTo>
                        <a:cubicBezTo>
                          <a:pt x="553" y="676"/>
                          <a:pt x="558" y="675"/>
                          <a:pt x="563" y="673"/>
                        </a:cubicBezTo>
                        <a:cubicBezTo>
                          <a:pt x="564" y="673"/>
                          <a:pt x="564" y="673"/>
                          <a:pt x="564" y="673"/>
                        </a:cubicBezTo>
                        <a:cubicBezTo>
                          <a:pt x="564" y="673"/>
                          <a:pt x="564" y="673"/>
                          <a:pt x="564" y="673"/>
                        </a:cubicBezTo>
                        <a:cubicBezTo>
                          <a:pt x="589" y="660"/>
                          <a:pt x="571" y="601"/>
                          <a:pt x="571" y="601"/>
                        </a:cubicBezTo>
                        <a:cubicBezTo>
                          <a:pt x="586" y="595"/>
                          <a:pt x="595" y="585"/>
                          <a:pt x="595" y="577"/>
                        </a:cubicBezTo>
                        <a:cubicBezTo>
                          <a:pt x="595" y="575"/>
                          <a:pt x="595" y="575"/>
                          <a:pt x="595" y="575"/>
                        </a:cubicBezTo>
                        <a:cubicBezTo>
                          <a:pt x="595" y="565"/>
                          <a:pt x="581" y="557"/>
                          <a:pt x="561" y="554"/>
                        </a:cubicBezTo>
                        <a:cubicBezTo>
                          <a:pt x="570" y="554"/>
                          <a:pt x="570" y="554"/>
                          <a:pt x="570" y="554"/>
                        </a:cubicBezTo>
                        <a:cubicBezTo>
                          <a:pt x="585" y="554"/>
                          <a:pt x="598" y="546"/>
                          <a:pt x="598" y="536"/>
                        </a:cubicBezTo>
                        <a:cubicBezTo>
                          <a:pt x="598" y="535"/>
                          <a:pt x="598" y="535"/>
                          <a:pt x="598" y="535"/>
                        </a:cubicBezTo>
                        <a:cubicBezTo>
                          <a:pt x="598" y="532"/>
                          <a:pt x="597" y="529"/>
                          <a:pt x="595" y="527"/>
                        </a:cubicBezTo>
                        <a:cubicBezTo>
                          <a:pt x="598" y="514"/>
                          <a:pt x="609" y="461"/>
                          <a:pt x="611" y="461"/>
                        </a:cubicBezTo>
                        <a:cubicBezTo>
                          <a:pt x="697" y="457"/>
                          <a:pt x="652" y="426"/>
                          <a:pt x="652" y="426"/>
                        </a:cubicBezTo>
                        <a:close/>
                        <a:moveTo>
                          <a:pt x="78" y="265"/>
                        </a:moveTo>
                        <a:cubicBezTo>
                          <a:pt x="78" y="230"/>
                          <a:pt x="106" y="201"/>
                          <a:pt x="141" y="201"/>
                        </a:cubicBezTo>
                        <a:cubicBezTo>
                          <a:pt x="176" y="201"/>
                          <a:pt x="205" y="230"/>
                          <a:pt x="205" y="265"/>
                        </a:cubicBezTo>
                        <a:cubicBezTo>
                          <a:pt x="205" y="300"/>
                          <a:pt x="176" y="329"/>
                          <a:pt x="141" y="329"/>
                        </a:cubicBezTo>
                        <a:cubicBezTo>
                          <a:pt x="106" y="329"/>
                          <a:pt x="78" y="300"/>
                          <a:pt x="78" y="265"/>
                        </a:cubicBezTo>
                        <a:close/>
                        <a:moveTo>
                          <a:pt x="189" y="514"/>
                        </a:moveTo>
                        <a:cubicBezTo>
                          <a:pt x="141" y="514"/>
                          <a:pt x="101" y="474"/>
                          <a:pt x="101" y="426"/>
                        </a:cubicBezTo>
                        <a:cubicBezTo>
                          <a:pt x="101" y="377"/>
                          <a:pt x="141" y="337"/>
                          <a:pt x="189" y="337"/>
                        </a:cubicBezTo>
                        <a:cubicBezTo>
                          <a:pt x="237" y="337"/>
                          <a:pt x="276" y="377"/>
                          <a:pt x="276" y="426"/>
                        </a:cubicBezTo>
                        <a:cubicBezTo>
                          <a:pt x="276" y="474"/>
                          <a:pt x="237" y="514"/>
                          <a:pt x="189" y="514"/>
                        </a:cubicBezTo>
                        <a:close/>
                        <a:moveTo>
                          <a:pt x="352" y="371"/>
                        </a:moveTo>
                        <a:cubicBezTo>
                          <a:pt x="276" y="371"/>
                          <a:pt x="215" y="309"/>
                          <a:pt x="215" y="233"/>
                        </a:cubicBezTo>
                        <a:cubicBezTo>
                          <a:pt x="215" y="157"/>
                          <a:pt x="276" y="95"/>
                          <a:pt x="352" y="95"/>
                        </a:cubicBezTo>
                        <a:cubicBezTo>
                          <a:pt x="428" y="95"/>
                          <a:pt x="489" y="157"/>
                          <a:pt x="489" y="233"/>
                        </a:cubicBezTo>
                        <a:cubicBezTo>
                          <a:pt x="489" y="309"/>
                          <a:pt x="428" y="371"/>
                          <a:pt x="352" y="3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sp>
          <p:nvSpPr>
            <p:cNvPr id="155" name="文本框 61"/>
            <p:cNvSpPr txBox="1"/>
            <p:nvPr/>
          </p:nvSpPr>
          <p:spPr bwMode="auto">
            <a:xfrm>
              <a:off x="4963" y="5269"/>
              <a:ext cx="3301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l"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品牌传播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文本框 61"/>
            <p:cNvSpPr txBox="1"/>
            <p:nvPr/>
          </p:nvSpPr>
          <p:spPr bwMode="auto">
            <a:xfrm>
              <a:off x="4766" y="7035"/>
              <a:ext cx="2812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l">
                <a:buClrTx/>
                <a:buSzTx/>
                <a:buFontTx/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产品推广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3" name="文本框 61"/>
            <p:cNvSpPr txBox="1"/>
            <p:nvPr/>
          </p:nvSpPr>
          <p:spPr bwMode="auto">
            <a:xfrm>
              <a:off x="4766" y="8884"/>
              <a:ext cx="2812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l">
                <a:buClrTx/>
                <a:buSzTx/>
                <a:buFontTx/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活动运营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0164" y="5036"/>
              <a:ext cx="4972" cy="4559"/>
              <a:chOff x="10555" y="5096"/>
              <a:chExt cx="4972" cy="4559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0555" y="5096"/>
                <a:ext cx="1636" cy="4559"/>
                <a:chOff x="10555" y="5096"/>
                <a:chExt cx="1636" cy="4559"/>
              </a:xfrm>
            </p:grpSpPr>
            <p:grpSp>
              <p:nvGrpSpPr>
                <p:cNvPr id="61" name="组合 60"/>
                <p:cNvGrpSpPr/>
                <p:nvPr/>
              </p:nvGrpSpPr>
              <p:grpSpPr>
                <a:xfrm rot="0" flipH="1">
                  <a:off x="10555" y="5543"/>
                  <a:ext cx="714" cy="3665"/>
                  <a:chOff x="4135850" y="1343025"/>
                  <a:chExt cx="742950" cy="4164157"/>
                </a:xfrm>
              </p:grpSpPr>
              <p:cxnSp>
                <p:nvCxnSpPr>
                  <p:cNvPr id="62" name="直接连接符 61"/>
                  <p:cNvCxnSpPr/>
                  <p:nvPr/>
                </p:nvCxnSpPr>
                <p:spPr>
                  <a:xfrm>
                    <a:off x="4876800" y="1350818"/>
                    <a:ext cx="0" cy="4156364"/>
                  </a:xfrm>
                  <a:prstGeom prst="line">
                    <a:avLst/>
                  </a:prstGeom>
                  <a:ln w="158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/>
                  <p:nvPr/>
                </p:nvCxnSpPr>
                <p:spPr>
                  <a:xfrm flipH="1">
                    <a:off x="4135850" y="1343025"/>
                    <a:ext cx="742950" cy="0"/>
                  </a:xfrm>
                  <a:prstGeom prst="line">
                    <a:avLst/>
                  </a:prstGeom>
                  <a:ln w="158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/>
                </p:nvCxnSpPr>
                <p:spPr>
                  <a:xfrm flipH="1">
                    <a:off x="4135850" y="5507182"/>
                    <a:ext cx="742950" cy="0"/>
                  </a:xfrm>
                  <a:prstGeom prst="line">
                    <a:avLst/>
                  </a:prstGeom>
                  <a:ln w="158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组合 66"/>
                <p:cNvGrpSpPr/>
                <p:nvPr/>
              </p:nvGrpSpPr>
              <p:grpSpPr>
                <a:xfrm rot="0">
                  <a:off x="11133" y="5096"/>
                  <a:ext cx="1059" cy="894"/>
                  <a:chOff x="2646157" y="1103874"/>
                  <a:chExt cx="910025" cy="910025"/>
                </a:xfrm>
              </p:grpSpPr>
              <p:grpSp>
                <p:nvGrpSpPr>
                  <p:cNvPr id="68" name="组合 67"/>
                  <p:cNvGrpSpPr/>
                  <p:nvPr/>
                </p:nvGrpSpPr>
                <p:grpSpPr>
                  <a:xfrm>
                    <a:off x="2646157" y="1103874"/>
                    <a:ext cx="910025" cy="910025"/>
                    <a:chOff x="1236675" y="2423160"/>
                    <a:chExt cx="1950720" cy="1950720"/>
                  </a:xfrm>
                </p:grpSpPr>
                <p:sp>
                  <p:nvSpPr>
                    <p:cNvPr id="69" name="椭圆 68"/>
                    <p:cNvSpPr/>
                    <p:nvPr/>
                  </p:nvSpPr>
                  <p:spPr>
                    <a:xfrm>
                      <a:off x="1236675" y="2423160"/>
                      <a:ext cx="1950720" cy="19507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dist="76200" dir="2700000" algn="tl" rotWithShape="0">
                        <a:prstClr val="black">
                          <a:alpha val="2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0" name="椭圆 69"/>
                    <p:cNvSpPr/>
                    <p:nvPr/>
                  </p:nvSpPr>
                  <p:spPr>
                    <a:xfrm>
                      <a:off x="1426863" y="2613348"/>
                      <a:ext cx="1570349" cy="1570349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71" name="椭圆 70"/>
                  <p:cNvSpPr/>
                  <p:nvPr/>
                </p:nvSpPr>
                <p:spPr>
                  <a:xfrm>
                    <a:off x="2792045" y="1249762"/>
                    <a:ext cx="618249" cy="618249"/>
                  </a:xfrm>
                  <a:prstGeom prst="ellipse">
                    <a:avLst/>
                  </a:prstGeom>
                  <a:solidFill>
                    <a:srgbClr val="01CFE5"/>
                  </a:solidFill>
                  <a:ln>
                    <a:noFill/>
                  </a:ln>
                  <a:effectLst>
                    <a:innerShdw dist="63500" dir="13500000">
                      <a:schemeClr val="accent5">
                        <a:lumMod val="50000"/>
                        <a:alpha val="50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72" name="组合 71"/>
                <p:cNvGrpSpPr/>
                <p:nvPr/>
              </p:nvGrpSpPr>
              <p:grpSpPr>
                <a:xfrm rot="0">
                  <a:off x="11133" y="6912"/>
                  <a:ext cx="1059" cy="894"/>
                  <a:chOff x="2646157" y="1103874"/>
                  <a:chExt cx="910025" cy="910025"/>
                </a:xfrm>
              </p:grpSpPr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2646157" y="1103874"/>
                    <a:ext cx="910025" cy="910025"/>
                    <a:chOff x="1236675" y="2423160"/>
                    <a:chExt cx="1950720" cy="1950720"/>
                  </a:xfrm>
                </p:grpSpPr>
                <p:sp>
                  <p:nvSpPr>
                    <p:cNvPr id="81" name="椭圆 80"/>
                    <p:cNvSpPr/>
                    <p:nvPr/>
                  </p:nvSpPr>
                  <p:spPr>
                    <a:xfrm>
                      <a:off x="1236675" y="2423160"/>
                      <a:ext cx="1950720" cy="19507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dist="76200" dir="2700000" algn="tl" rotWithShape="0">
                        <a:prstClr val="black">
                          <a:alpha val="2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2" name="椭圆 81"/>
                    <p:cNvSpPr/>
                    <p:nvPr/>
                  </p:nvSpPr>
                  <p:spPr>
                    <a:xfrm>
                      <a:off x="1426863" y="2613348"/>
                      <a:ext cx="1570349" cy="1570349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83" name="椭圆 82"/>
                  <p:cNvSpPr/>
                  <p:nvPr/>
                </p:nvSpPr>
                <p:spPr>
                  <a:xfrm>
                    <a:off x="2792045" y="1249762"/>
                    <a:ext cx="618249" cy="618249"/>
                  </a:xfrm>
                  <a:prstGeom prst="ellipse">
                    <a:avLst/>
                  </a:prstGeom>
                  <a:solidFill>
                    <a:srgbClr val="960096"/>
                  </a:solidFill>
                  <a:ln>
                    <a:noFill/>
                  </a:ln>
                  <a:effectLst>
                    <a:innerShdw dist="63500" dir="13500000">
                      <a:schemeClr val="accent4">
                        <a:lumMod val="50000"/>
                        <a:alpha val="50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84" name="组合 83"/>
                <p:cNvGrpSpPr/>
                <p:nvPr/>
              </p:nvGrpSpPr>
              <p:grpSpPr>
                <a:xfrm rot="0">
                  <a:off x="11133" y="8761"/>
                  <a:ext cx="1059" cy="894"/>
                  <a:chOff x="2646157" y="1103874"/>
                  <a:chExt cx="910025" cy="910025"/>
                </a:xfrm>
              </p:grpSpPr>
              <p:grpSp>
                <p:nvGrpSpPr>
                  <p:cNvPr id="85" name="组合 84"/>
                  <p:cNvGrpSpPr/>
                  <p:nvPr/>
                </p:nvGrpSpPr>
                <p:grpSpPr>
                  <a:xfrm>
                    <a:off x="2646157" y="1103874"/>
                    <a:ext cx="910025" cy="910025"/>
                    <a:chOff x="1236675" y="2423160"/>
                    <a:chExt cx="1950720" cy="1950720"/>
                  </a:xfrm>
                </p:grpSpPr>
                <p:sp>
                  <p:nvSpPr>
                    <p:cNvPr id="86" name="椭圆 85"/>
                    <p:cNvSpPr/>
                    <p:nvPr/>
                  </p:nvSpPr>
                  <p:spPr>
                    <a:xfrm>
                      <a:off x="1236675" y="2423160"/>
                      <a:ext cx="1950720" cy="19507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dist="76200" dir="2700000" algn="tl" rotWithShape="0">
                        <a:prstClr val="black">
                          <a:alpha val="2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7" name="椭圆 86"/>
                    <p:cNvSpPr/>
                    <p:nvPr/>
                  </p:nvSpPr>
                  <p:spPr>
                    <a:xfrm>
                      <a:off x="1426863" y="2613348"/>
                      <a:ext cx="1570349" cy="1570349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88" name="椭圆 87"/>
                  <p:cNvSpPr/>
                  <p:nvPr/>
                </p:nvSpPr>
                <p:spPr>
                  <a:xfrm>
                    <a:off x="2792045" y="1249762"/>
                    <a:ext cx="618249" cy="61824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innerShdw dist="63500" dir="13500000">
                      <a:schemeClr val="accent6">
                        <a:lumMod val="50000"/>
                        <a:alpha val="50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89" name="组合 88"/>
                <p:cNvGrpSpPr/>
                <p:nvPr/>
              </p:nvGrpSpPr>
              <p:grpSpPr>
                <a:xfrm rot="0">
                  <a:off x="11455" y="5329"/>
                  <a:ext cx="449" cy="435"/>
                  <a:chOff x="4383281" y="1858180"/>
                  <a:chExt cx="684119" cy="785482"/>
                </a:xfrm>
                <a:solidFill>
                  <a:schemeClr val="bg1"/>
                </a:solidFill>
              </p:grpSpPr>
              <p:sp>
                <p:nvSpPr>
                  <p:cNvPr id="90" name="Freeform 244"/>
                  <p:cNvSpPr/>
                  <p:nvPr/>
                </p:nvSpPr>
                <p:spPr bwMode="auto">
                  <a:xfrm>
                    <a:off x="4681370" y="1858180"/>
                    <a:ext cx="97079" cy="106787"/>
                  </a:xfrm>
                  <a:custGeom>
                    <a:avLst/>
                    <a:gdLst>
                      <a:gd name="T0" fmla="*/ 19 w 144"/>
                      <a:gd name="T1" fmla="*/ 105 h 158"/>
                      <a:gd name="T2" fmla="*/ 73 w 144"/>
                      <a:gd name="T3" fmla="*/ 158 h 158"/>
                      <a:gd name="T4" fmla="*/ 125 w 144"/>
                      <a:gd name="T5" fmla="*/ 104 h 158"/>
                      <a:gd name="T6" fmla="*/ 141 w 144"/>
                      <a:gd name="T7" fmla="*/ 87 h 158"/>
                      <a:gd name="T8" fmla="*/ 132 w 144"/>
                      <a:gd name="T9" fmla="*/ 61 h 158"/>
                      <a:gd name="T10" fmla="*/ 72 w 144"/>
                      <a:gd name="T11" fmla="*/ 0 h 158"/>
                      <a:gd name="T12" fmla="*/ 11 w 144"/>
                      <a:gd name="T13" fmla="*/ 61 h 158"/>
                      <a:gd name="T14" fmla="*/ 3 w 144"/>
                      <a:gd name="T15" fmla="*/ 87 h 158"/>
                      <a:gd name="T16" fmla="*/ 19 w 144"/>
                      <a:gd name="T17" fmla="*/ 105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4" h="158">
                        <a:moveTo>
                          <a:pt x="19" y="105"/>
                        </a:moveTo>
                        <a:cubicBezTo>
                          <a:pt x="30" y="132"/>
                          <a:pt x="51" y="158"/>
                          <a:pt x="73" y="158"/>
                        </a:cubicBezTo>
                        <a:cubicBezTo>
                          <a:pt x="96" y="158"/>
                          <a:pt x="115" y="132"/>
                          <a:pt x="125" y="104"/>
                        </a:cubicBezTo>
                        <a:cubicBezTo>
                          <a:pt x="131" y="104"/>
                          <a:pt x="138" y="97"/>
                          <a:pt x="141" y="87"/>
                        </a:cubicBezTo>
                        <a:cubicBezTo>
                          <a:pt x="144" y="75"/>
                          <a:pt x="140" y="64"/>
                          <a:pt x="132" y="61"/>
                        </a:cubicBezTo>
                        <a:cubicBezTo>
                          <a:pt x="130" y="27"/>
                          <a:pt x="104" y="0"/>
                          <a:pt x="72" y="0"/>
                        </a:cubicBezTo>
                        <a:cubicBezTo>
                          <a:pt x="40" y="0"/>
                          <a:pt x="13" y="27"/>
                          <a:pt x="11" y="61"/>
                        </a:cubicBezTo>
                        <a:cubicBezTo>
                          <a:pt x="4" y="64"/>
                          <a:pt x="0" y="75"/>
                          <a:pt x="3" y="87"/>
                        </a:cubicBezTo>
                        <a:cubicBezTo>
                          <a:pt x="5" y="97"/>
                          <a:pt x="12" y="104"/>
                          <a:pt x="19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2" name="Freeform 245"/>
                  <p:cNvSpPr/>
                  <p:nvPr/>
                </p:nvSpPr>
                <p:spPr bwMode="auto">
                  <a:xfrm>
                    <a:off x="4653102" y="1960113"/>
                    <a:ext cx="153042" cy="149330"/>
                  </a:xfrm>
                  <a:custGeom>
                    <a:avLst/>
                    <a:gdLst>
                      <a:gd name="T0" fmla="*/ 95 w 227"/>
                      <a:gd name="T1" fmla="*/ 191 h 221"/>
                      <a:gd name="T2" fmla="*/ 95 w 227"/>
                      <a:gd name="T3" fmla="*/ 221 h 221"/>
                      <a:gd name="T4" fmla="*/ 116 w 227"/>
                      <a:gd name="T5" fmla="*/ 220 h 221"/>
                      <a:gd name="T6" fmla="*/ 138 w 227"/>
                      <a:gd name="T7" fmla="*/ 221 h 221"/>
                      <a:gd name="T8" fmla="*/ 138 w 227"/>
                      <a:gd name="T9" fmla="*/ 191 h 221"/>
                      <a:gd name="T10" fmla="*/ 227 w 227"/>
                      <a:gd name="T11" fmla="*/ 173 h 221"/>
                      <a:gd name="T12" fmla="*/ 227 w 227"/>
                      <a:gd name="T13" fmla="*/ 173 h 221"/>
                      <a:gd name="T14" fmla="*/ 227 w 227"/>
                      <a:gd name="T15" fmla="*/ 54 h 221"/>
                      <a:gd name="T16" fmla="*/ 226 w 227"/>
                      <a:gd name="T17" fmla="*/ 54 h 221"/>
                      <a:gd name="T18" fmla="*/ 176 w 227"/>
                      <a:gd name="T19" fmla="*/ 0 h 221"/>
                      <a:gd name="T20" fmla="*/ 127 w 227"/>
                      <a:gd name="T21" fmla="*/ 82 h 221"/>
                      <a:gd name="T22" fmla="*/ 121 w 227"/>
                      <a:gd name="T23" fmla="*/ 45 h 221"/>
                      <a:gd name="T24" fmla="*/ 127 w 227"/>
                      <a:gd name="T25" fmla="*/ 33 h 221"/>
                      <a:gd name="T26" fmla="*/ 113 w 227"/>
                      <a:gd name="T27" fmla="*/ 19 h 221"/>
                      <a:gd name="T28" fmla="*/ 99 w 227"/>
                      <a:gd name="T29" fmla="*/ 33 h 221"/>
                      <a:gd name="T30" fmla="*/ 106 w 227"/>
                      <a:gd name="T31" fmla="*/ 45 h 221"/>
                      <a:gd name="T32" fmla="*/ 100 w 227"/>
                      <a:gd name="T33" fmla="*/ 81 h 221"/>
                      <a:gd name="T34" fmla="*/ 52 w 227"/>
                      <a:gd name="T35" fmla="*/ 0 h 221"/>
                      <a:gd name="T36" fmla="*/ 1 w 227"/>
                      <a:gd name="T37" fmla="*/ 54 h 221"/>
                      <a:gd name="T38" fmla="*/ 0 w 227"/>
                      <a:gd name="T39" fmla="*/ 54 h 221"/>
                      <a:gd name="T40" fmla="*/ 0 w 227"/>
                      <a:gd name="T41" fmla="*/ 173 h 221"/>
                      <a:gd name="T42" fmla="*/ 1 w 227"/>
                      <a:gd name="T43" fmla="*/ 173 h 221"/>
                      <a:gd name="T44" fmla="*/ 95 w 227"/>
                      <a:gd name="T45" fmla="*/ 191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27" h="221">
                        <a:moveTo>
                          <a:pt x="95" y="191"/>
                        </a:moveTo>
                        <a:cubicBezTo>
                          <a:pt x="95" y="221"/>
                          <a:pt x="95" y="221"/>
                          <a:pt x="95" y="221"/>
                        </a:cubicBezTo>
                        <a:cubicBezTo>
                          <a:pt x="102" y="220"/>
                          <a:pt x="109" y="220"/>
                          <a:pt x="116" y="220"/>
                        </a:cubicBezTo>
                        <a:cubicBezTo>
                          <a:pt x="123" y="220"/>
                          <a:pt x="131" y="220"/>
                          <a:pt x="138" y="221"/>
                        </a:cubicBezTo>
                        <a:cubicBezTo>
                          <a:pt x="138" y="191"/>
                          <a:pt x="138" y="191"/>
                          <a:pt x="138" y="191"/>
                        </a:cubicBezTo>
                        <a:cubicBezTo>
                          <a:pt x="186" y="189"/>
                          <a:pt x="222" y="182"/>
                          <a:pt x="227" y="173"/>
                        </a:cubicBezTo>
                        <a:cubicBezTo>
                          <a:pt x="227" y="173"/>
                          <a:pt x="227" y="173"/>
                          <a:pt x="227" y="173"/>
                        </a:cubicBezTo>
                        <a:cubicBezTo>
                          <a:pt x="227" y="54"/>
                          <a:pt x="227" y="54"/>
                          <a:pt x="227" y="54"/>
                        </a:cubicBezTo>
                        <a:cubicBezTo>
                          <a:pt x="226" y="54"/>
                          <a:pt x="226" y="54"/>
                          <a:pt x="226" y="54"/>
                        </a:cubicBezTo>
                        <a:cubicBezTo>
                          <a:pt x="222" y="31"/>
                          <a:pt x="203" y="12"/>
                          <a:pt x="176" y="0"/>
                        </a:cubicBezTo>
                        <a:cubicBezTo>
                          <a:pt x="127" y="82"/>
                          <a:pt x="127" y="82"/>
                          <a:pt x="127" y="82"/>
                        </a:cubicBezTo>
                        <a:cubicBezTo>
                          <a:pt x="121" y="45"/>
                          <a:pt x="121" y="45"/>
                          <a:pt x="121" y="45"/>
                        </a:cubicBezTo>
                        <a:cubicBezTo>
                          <a:pt x="125" y="43"/>
                          <a:pt x="127" y="38"/>
                          <a:pt x="127" y="33"/>
                        </a:cubicBezTo>
                        <a:cubicBezTo>
                          <a:pt x="127" y="26"/>
                          <a:pt x="121" y="19"/>
                          <a:pt x="113" y="19"/>
                        </a:cubicBezTo>
                        <a:cubicBezTo>
                          <a:pt x="106" y="19"/>
                          <a:pt x="99" y="26"/>
                          <a:pt x="99" y="33"/>
                        </a:cubicBezTo>
                        <a:cubicBezTo>
                          <a:pt x="99" y="38"/>
                          <a:pt x="102" y="43"/>
                          <a:pt x="106" y="45"/>
                        </a:cubicBezTo>
                        <a:cubicBezTo>
                          <a:pt x="100" y="81"/>
                          <a:pt x="100" y="81"/>
                          <a:pt x="100" y="81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24" y="12"/>
                          <a:pt x="5" y="31"/>
                          <a:pt x="1" y="54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0" y="173"/>
                          <a:pt x="0" y="173"/>
                          <a:pt x="0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5" y="182"/>
                          <a:pt x="45" y="190"/>
                          <a:pt x="95" y="1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3" name="Freeform 246"/>
                  <p:cNvSpPr/>
                  <p:nvPr/>
                </p:nvSpPr>
                <p:spPr bwMode="auto">
                  <a:xfrm>
                    <a:off x="4653673" y="2514890"/>
                    <a:ext cx="153327" cy="128772"/>
                  </a:xfrm>
                  <a:custGeom>
                    <a:avLst/>
                    <a:gdLst>
                      <a:gd name="T0" fmla="*/ 175 w 227"/>
                      <a:gd name="T1" fmla="*/ 0 h 191"/>
                      <a:gd name="T2" fmla="*/ 127 w 227"/>
                      <a:gd name="T3" fmla="*/ 82 h 191"/>
                      <a:gd name="T4" fmla="*/ 121 w 227"/>
                      <a:gd name="T5" fmla="*/ 45 h 191"/>
                      <a:gd name="T6" fmla="*/ 127 w 227"/>
                      <a:gd name="T7" fmla="*/ 33 h 191"/>
                      <a:gd name="T8" fmla="*/ 113 w 227"/>
                      <a:gd name="T9" fmla="*/ 19 h 191"/>
                      <a:gd name="T10" fmla="*/ 99 w 227"/>
                      <a:gd name="T11" fmla="*/ 33 h 191"/>
                      <a:gd name="T12" fmla="*/ 106 w 227"/>
                      <a:gd name="T13" fmla="*/ 45 h 191"/>
                      <a:gd name="T14" fmla="*/ 100 w 227"/>
                      <a:gd name="T15" fmla="*/ 82 h 191"/>
                      <a:gd name="T16" fmla="*/ 52 w 227"/>
                      <a:gd name="T17" fmla="*/ 0 h 191"/>
                      <a:gd name="T18" fmla="*/ 1 w 227"/>
                      <a:gd name="T19" fmla="*/ 54 h 191"/>
                      <a:gd name="T20" fmla="*/ 0 w 227"/>
                      <a:gd name="T21" fmla="*/ 54 h 191"/>
                      <a:gd name="T22" fmla="*/ 0 w 227"/>
                      <a:gd name="T23" fmla="*/ 174 h 191"/>
                      <a:gd name="T24" fmla="*/ 0 w 227"/>
                      <a:gd name="T25" fmla="*/ 174 h 191"/>
                      <a:gd name="T26" fmla="*/ 114 w 227"/>
                      <a:gd name="T27" fmla="*/ 191 h 191"/>
                      <a:gd name="T28" fmla="*/ 227 w 227"/>
                      <a:gd name="T29" fmla="*/ 174 h 191"/>
                      <a:gd name="T30" fmla="*/ 227 w 227"/>
                      <a:gd name="T31" fmla="*/ 174 h 191"/>
                      <a:gd name="T32" fmla="*/ 227 w 227"/>
                      <a:gd name="T33" fmla="*/ 54 h 191"/>
                      <a:gd name="T34" fmla="*/ 226 w 227"/>
                      <a:gd name="T35" fmla="*/ 54 h 191"/>
                      <a:gd name="T36" fmla="*/ 175 w 227"/>
                      <a:gd name="T37" fmla="*/ 0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7" h="191">
                        <a:moveTo>
                          <a:pt x="175" y="0"/>
                        </a:moveTo>
                        <a:cubicBezTo>
                          <a:pt x="127" y="82"/>
                          <a:pt x="127" y="82"/>
                          <a:pt x="127" y="82"/>
                        </a:cubicBezTo>
                        <a:cubicBezTo>
                          <a:pt x="121" y="45"/>
                          <a:pt x="121" y="45"/>
                          <a:pt x="121" y="45"/>
                        </a:cubicBezTo>
                        <a:cubicBezTo>
                          <a:pt x="125" y="43"/>
                          <a:pt x="127" y="38"/>
                          <a:pt x="127" y="33"/>
                        </a:cubicBezTo>
                        <a:cubicBezTo>
                          <a:pt x="127" y="26"/>
                          <a:pt x="121" y="19"/>
                          <a:pt x="113" y="19"/>
                        </a:cubicBezTo>
                        <a:cubicBezTo>
                          <a:pt x="106" y="19"/>
                          <a:pt x="99" y="26"/>
                          <a:pt x="99" y="33"/>
                        </a:cubicBezTo>
                        <a:cubicBezTo>
                          <a:pt x="99" y="38"/>
                          <a:pt x="102" y="43"/>
                          <a:pt x="106" y="45"/>
                        </a:cubicBezTo>
                        <a:cubicBezTo>
                          <a:pt x="100" y="82"/>
                          <a:pt x="100" y="82"/>
                          <a:pt x="100" y="82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24" y="12"/>
                          <a:pt x="5" y="31"/>
                          <a:pt x="1" y="54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0" y="174"/>
                          <a:pt x="0" y="174"/>
                          <a:pt x="0" y="174"/>
                        </a:cubicBezTo>
                        <a:cubicBezTo>
                          <a:pt x="0" y="174"/>
                          <a:pt x="0" y="174"/>
                          <a:pt x="0" y="174"/>
                        </a:cubicBezTo>
                        <a:cubicBezTo>
                          <a:pt x="6" y="184"/>
                          <a:pt x="54" y="191"/>
                          <a:pt x="114" y="191"/>
                        </a:cubicBezTo>
                        <a:cubicBezTo>
                          <a:pt x="173" y="191"/>
                          <a:pt x="221" y="184"/>
                          <a:pt x="227" y="174"/>
                        </a:cubicBezTo>
                        <a:cubicBezTo>
                          <a:pt x="227" y="174"/>
                          <a:pt x="227" y="174"/>
                          <a:pt x="227" y="174"/>
                        </a:cubicBezTo>
                        <a:cubicBezTo>
                          <a:pt x="227" y="54"/>
                          <a:pt x="227" y="54"/>
                          <a:pt x="227" y="54"/>
                        </a:cubicBezTo>
                        <a:cubicBezTo>
                          <a:pt x="226" y="54"/>
                          <a:pt x="226" y="54"/>
                          <a:pt x="226" y="54"/>
                        </a:cubicBezTo>
                        <a:cubicBezTo>
                          <a:pt x="222" y="31"/>
                          <a:pt x="203" y="12"/>
                          <a:pt x="17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4" name="Freeform 247"/>
                  <p:cNvSpPr/>
                  <p:nvPr/>
                </p:nvSpPr>
                <p:spPr bwMode="auto">
                  <a:xfrm>
                    <a:off x="4411547" y="2091169"/>
                    <a:ext cx="96508" cy="107072"/>
                  </a:xfrm>
                  <a:custGeom>
                    <a:avLst/>
                    <a:gdLst>
                      <a:gd name="T0" fmla="*/ 19 w 143"/>
                      <a:gd name="T1" fmla="*/ 105 h 159"/>
                      <a:gd name="T2" fmla="*/ 73 w 143"/>
                      <a:gd name="T3" fmla="*/ 159 h 159"/>
                      <a:gd name="T4" fmla="*/ 124 w 143"/>
                      <a:gd name="T5" fmla="*/ 105 h 159"/>
                      <a:gd name="T6" fmla="*/ 140 w 143"/>
                      <a:gd name="T7" fmla="*/ 88 h 159"/>
                      <a:gd name="T8" fmla="*/ 132 w 143"/>
                      <a:gd name="T9" fmla="*/ 62 h 159"/>
                      <a:gd name="T10" fmla="*/ 72 w 143"/>
                      <a:gd name="T11" fmla="*/ 0 h 159"/>
                      <a:gd name="T12" fmla="*/ 11 w 143"/>
                      <a:gd name="T13" fmla="*/ 62 h 159"/>
                      <a:gd name="T14" fmla="*/ 3 w 143"/>
                      <a:gd name="T15" fmla="*/ 88 h 159"/>
                      <a:gd name="T16" fmla="*/ 19 w 143"/>
                      <a:gd name="T17" fmla="*/ 10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3" h="159">
                        <a:moveTo>
                          <a:pt x="19" y="105"/>
                        </a:moveTo>
                        <a:cubicBezTo>
                          <a:pt x="30" y="133"/>
                          <a:pt x="51" y="159"/>
                          <a:pt x="73" y="159"/>
                        </a:cubicBezTo>
                        <a:cubicBezTo>
                          <a:pt x="96" y="159"/>
                          <a:pt x="115" y="133"/>
                          <a:pt x="124" y="105"/>
                        </a:cubicBezTo>
                        <a:cubicBezTo>
                          <a:pt x="131" y="105"/>
                          <a:pt x="138" y="98"/>
                          <a:pt x="140" y="88"/>
                        </a:cubicBezTo>
                        <a:cubicBezTo>
                          <a:pt x="143" y="76"/>
                          <a:pt x="140" y="65"/>
                          <a:pt x="132" y="62"/>
                        </a:cubicBezTo>
                        <a:cubicBezTo>
                          <a:pt x="130" y="27"/>
                          <a:pt x="104" y="0"/>
                          <a:pt x="72" y="0"/>
                        </a:cubicBezTo>
                        <a:cubicBezTo>
                          <a:pt x="39" y="0"/>
                          <a:pt x="13" y="27"/>
                          <a:pt x="11" y="62"/>
                        </a:cubicBezTo>
                        <a:cubicBezTo>
                          <a:pt x="3" y="65"/>
                          <a:pt x="0" y="76"/>
                          <a:pt x="3" y="88"/>
                        </a:cubicBezTo>
                        <a:cubicBezTo>
                          <a:pt x="5" y="98"/>
                          <a:pt x="12" y="105"/>
                          <a:pt x="19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5" name="Freeform 248"/>
                  <p:cNvSpPr/>
                  <p:nvPr/>
                </p:nvSpPr>
                <p:spPr bwMode="auto">
                  <a:xfrm>
                    <a:off x="4942626" y="2097736"/>
                    <a:ext cx="96222" cy="106787"/>
                  </a:xfrm>
                  <a:custGeom>
                    <a:avLst/>
                    <a:gdLst>
                      <a:gd name="T0" fmla="*/ 19 w 143"/>
                      <a:gd name="T1" fmla="*/ 105 h 158"/>
                      <a:gd name="T2" fmla="*/ 73 w 143"/>
                      <a:gd name="T3" fmla="*/ 158 h 158"/>
                      <a:gd name="T4" fmla="*/ 124 w 143"/>
                      <a:gd name="T5" fmla="*/ 105 h 158"/>
                      <a:gd name="T6" fmla="*/ 140 w 143"/>
                      <a:gd name="T7" fmla="*/ 87 h 158"/>
                      <a:gd name="T8" fmla="*/ 132 w 143"/>
                      <a:gd name="T9" fmla="*/ 61 h 158"/>
                      <a:gd name="T10" fmla="*/ 72 w 143"/>
                      <a:gd name="T11" fmla="*/ 0 h 158"/>
                      <a:gd name="T12" fmla="*/ 11 w 143"/>
                      <a:gd name="T13" fmla="*/ 61 h 158"/>
                      <a:gd name="T14" fmla="*/ 3 w 143"/>
                      <a:gd name="T15" fmla="*/ 87 h 158"/>
                      <a:gd name="T16" fmla="*/ 19 w 143"/>
                      <a:gd name="T17" fmla="*/ 105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3" h="158">
                        <a:moveTo>
                          <a:pt x="19" y="105"/>
                        </a:moveTo>
                        <a:cubicBezTo>
                          <a:pt x="30" y="133"/>
                          <a:pt x="51" y="158"/>
                          <a:pt x="73" y="158"/>
                        </a:cubicBezTo>
                        <a:cubicBezTo>
                          <a:pt x="96" y="158"/>
                          <a:pt x="115" y="133"/>
                          <a:pt x="124" y="105"/>
                        </a:cubicBezTo>
                        <a:cubicBezTo>
                          <a:pt x="131" y="104"/>
                          <a:pt x="138" y="97"/>
                          <a:pt x="140" y="87"/>
                        </a:cubicBezTo>
                        <a:cubicBezTo>
                          <a:pt x="143" y="76"/>
                          <a:pt x="140" y="64"/>
                          <a:pt x="132" y="61"/>
                        </a:cubicBezTo>
                        <a:cubicBezTo>
                          <a:pt x="130" y="27"/>
                          <a:pt x="104" y="0"/>
                          <a:pt x="72" y="0"/>
                        </a:cubicBezTo>
                        <a:cubicBezTo>
                          <a:pt x="39" y="0"/>
                          <a:pt x="13" y="27"/>
                          <a:pt x="11" y="61"/>
                        </a:cubicBezTo>
                        <a:cubicBezTo>
                          <a:pt x="3" y="64"/>
                          <a:pt x="0" y="76"/>
                          <a:pt x="3" y="87"/>
                        </a:cubicBezTo>
                        <a:cubicBezTo>
                          <a:pt x="5" y="98"/>
                          <a:pt x="12" y="105"/>
                          <a:pt x="19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6" name="Freeform 249"/>
                  <p:cNvSpPr/>
                  <p:nvPr/>
                </p:nvSpPr>
                <p:spPr bwMode="auto">
                  <a:xfrm>
                    <a:off x="4874385" y="2199669"/>
                    <a:ext cx="193015" cy="129058"/>
                  </a:xfrm>
                  <a:custGeom>
                    <a:avLst/>
                    <a:gdLst>
                      <a:gd name="T0" fmla="*/ 285 w 286"/>
                      <a:gd name="T1" fmla="*/ 54 h 191"/>
                      <a:gd name="T2" fmla="*/ 234 w 286"/>
                      <a:gd name="T3" fmla="*/ 0 h 191"/>
                      <a:gd name="T4" fmla="*/ 186 w 286"/>
                      <a:gd name="T5" fmla="*/ 82 h 191"/>
                      <a:gd name="T6" fmla="*/ 180 w 286"/>
                      <a:gd name="T7" fmla="*/ 45 h 191"/>
                      <a:gd name="T8" fmla="*/ 186 w 286"/>
                      <a:gd name="T9" fmla="*/ 34 h 191"/>
                      <a:gd name="T10" fmla="*/ 172 w 286"/>
                      <a:gd name="T11" fmla="*/ 20 h 191"/>
                      <a:gd name="T12" fmla="*/ 158 w 286"/>
                      <a:gd name="T13" fmla="*/ 34 h 191"/>
                      <a:gd name="T14" fmla="*/ 165 w 286"/>
                      <a:gd name="T15" fmla="*/ 45 h 191"/>
                      <a:gd name="T16" fmla="*/ 159 w 286"/>
                      <a:gd name="T17" fmla="*/ 82 h 191"/>
                      <a:gd name="T18" fmla="*/ 111 w 286"/>
                      <a:gd name="T19" fmla="*/ 0 h 191"/>
                      <a:gd name="T20" fmla="*/ 60 w 286"/>
                      <a:gd name="T21" fmla="*/ 54 h 191"/>
                      <a:gd name="T22" fmla="*/ 59 w 286"/>
                      <a:gd name="T23" fmla="*/ 54 h 191"/>
                      <a:gd name="T24" fmla="*/ 59 w 286"/>
                      <a:gd name="T25" fmla="*/ 68 h 191"/>
                      <a:gd name="T26" fmla="*/ 2 w 286"/>
                      <a:gd name="T27" fmla="*/ 68 h 191"/>
                      <a:gd name="T28" fmla="*/ 2 w 286"/>
                      <a:gd name="T29" fmla="*/ 80 h 191"/>
                      <a:gd name="T30" fmla="*/ 0 w 286"/>
                      <a:gd name="T31" fmla="*/ 110 h 191"/>
                      <a:gd name="T32" fmla="*/ 59 w 286"/>
                      <a:gd name="T33" fmla="*/ 110 h 191"/>
                      <a:gd name="T34" fmla="*/ 59 w 286"/>
                      <a:gd name="T35" fmla="*/ 174 h 191"/>
                      <a:gd name="T36" fmla="*/ 59 w 286"/>
                      <a:gd name="T37" fmla="*/ 174 h 191"/>
                      <a:gd name="T38" fmla="*/ 173 w 286"/>
                      <a:gd name="T39" fmla="*/ 191 h 191"/>
                      <a:gd name="T40" fmla="*/ 286 w 286"/>
                      <a:gd name="T41" fmla="*/ 174 h 191"/>
                      <a:gd name="T42" fmla="*/ 286 w 286"/>
                      <a:gd name="T43" fmla="*/ 174 h 191"/>
                      <a:gd name="T44" fmla="*/ 286 w 286"/>
                      <a:gd name="T45" fmla="*/ 54 h 191"/>
                      <a:gd name="T46" fmla="*/ 285 w 286"/>
                      <a:gd name="T47" fmla="*/ 54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86" h="191">
                        <a:moveTo>
                          <a:pt x="285" y="54"/>
                        </a:moveTo>
                        <a:cubicBezTo>
                          <a:pt x="281" y="32"/>
                          <a:pt x="262" y="12"/>
                          <a:pt x="234" y="0"/>
                        </a:cubicBezTo>
                        <a:cubicBezTo>
                          <a:pt x="186" y="82"/>
                          <a:pt x="186" y="82"/>
                          <a:pt x="186" y="82"/>
                        </a:cubicBezTo>
                        <a:cubicBezTo>
                          <a:pt x="180" y="45"/>
                          <a:pt x="180" y="45"/>
                          <a:pt x="180" y="45"/>
                        </a:cubicBezTo>
                        <a:cubicBezTo>
                          <a:pt x="184" y="43"/>
                          <a:pt x="186" y="39"/>
                          <a:pt x="186" y="34"/>
                        </a:cubicBezTo>
                        <a:cubicBezTo>
                          <a:pt x="186" y="26"/>
                          <a:pt x="180" y="20"/>
                          <a:pt x="172" y="20"/>
                        </a:cubicBezTo>
                        <a:cubicBezTo>
                          <a:pt x="165" y="20"/>
                          <a:pt x="158" y="26"/>
                          <a:pt x="158" y="34"/>
                        </a:cubicBezTo>
                        <a:cubicBezTo>
                          <a:pt x="158" y="39"/>
                          <a:pt x="161" y="43"/>
                          <a:pt x="165" y="45"/>
                        </a:cubicBezTo>
                        <a:cubicBezTo>
                          <a:pt x="159" y="82"/>
                          <a:pt x="159" y="82"/>
                          <a:pt x="159" y="82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83" y="12"/>
                          <a:pt x="64" y="32"/>
                          <a:pt x="60" y="54"/>
                        </a:cubicBezTo>
                        <a:cubicBezTo>
                          <a:pt x="59" y="54"/>
                          <a:pt x="59" y="54"/>
                          <a:pt x="59" y="54"/>
                        </a:cubicBezTo>
                        <a:cubicBezTo>
                          <a:pt x="59" y="68"/>
                          <a:pt x="59" y="68"/>
                          <a:pt x="59" y="68"/>
                        </a:cubicBezTo>
                        <a:cubicBezTo>
                          <a:pt x="2" y="68"/>
                          <a:pt x="2" y="68"/>
                          <a:pt x="2" y="68"/>
                        </a:cubicBezTo>
                        <a:cubicBezTo>
                          <a:pt x="2" y="72"/>
                          <a:pt x="2" y="76"/>
                          <a:pt x="2" y="80"/>
                        </a:cubicBezTo>
                        <a:cubicBezTo>
                          <a:pt x="2" y="90"/>
                          <a:pt x="1" y="100"/>
                          <a:pt x="0" y="110"/>
                        </a:cubicBezTo>
                        <a:cubicBezTo>
                          <a:pt x="59" y="110"/>
                          <a:pt x="59" y="110"/>
                          <a:pt x="59" y="110"/>
                        </a:cubicBezTo>
                        <a:cubicBezTo>
                          <a:pt x="59" y="174"/>
                          <a:pt x="59" y="174"/>
                          <a:pt x="59" y="174"/>
                        </a:cubicBezTo>
                        <a:cubicBezTo>
                          <a:pt x="59" y="174"/>
                          <a:pt x="59" y="174"/>
                          <a:pt x="59" y="174"/>
                        </a:cubicBezTo>
                        <a:cubicBezTo>
                          <a:pt x="65" y="184"/>
                          <a:pt x="113" y="191"/>
                          <a:pt x="173" y="191"/>
                        </a:cubicBezTo>
                        <a:cubicBezTo>
                          <a:pt x="232" y="191"/>
                          <a:pt x="280" y="184"/>
                          <a:pt x="286" y="174"/>
                        </a:cubicBezTo>
                        <a:cubicBezTo>
                          <a:pt x="286" y="174"/>
                          <a:pt x="286" y="174"/>
                          <a:pt x="286" y="174"/>
                        </a:cubicBezTo>
                        <a:cubicBezTo>
                          <a:pt x="286" y="54"/>
                          <a:pt x="286" y="54"/>
                          <a:pt x="286" y="54"/>
                        </a:cubicBezTo>
                        <a:lnTo>
                          <a:pt x="285" y="5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7" name="Freeform 250"/>
                  <p:cNvSpPr>
                    <a:spLocks noEditPoints="1"/>
                  </p:cNvSpPr>
                  <p:nvPr/>
                </p:nvSpPr>
                <p:spPr bwMode="auto">
                  <a:xfrm>
                    <a:off x="4593142" y="2114582"/>
                    <a:ext cx="275818" cy="278102"/>
                  </a:xfrm>
                  <a:custGeom>
                    <a:avLst/>
                    <a:gdLst>
                      <a:gd name="T0" fmla="*/ 205 w 409"/>
                      <a:gd name="T1" fmla="*/ 0 h 412"/>
                      <a:gd name="T2" fmla="*/ 0 w 409"/>
                      <a:gd name="T3" fmla="*/ 206 h 412"/>
                      <a:gd name="T4" fmla="*/ 205 w 409"/>
                      <a:gd name="T5" fmla="*/ 412 h 412"/>
                      <a:gd name="T6" fmla="*/ 409 w 409"/>
                      <a:gd name="T7" fmla="*/ 206 h 412"/>
                      <a:gd name="T8" fmla="*/ 205 w 409"/>
                      <a:gd name="T9" fmla="*/ 0 h 412"/>
                      <a:gd name="T10" fmla="*/ 205 w 409"/>
                      <a:gd name="T11" fmla="*/ 363 h 412"/>
                      <a:gd name="T12" fmla="*/ 49 w 409"/>
                      <a:gd name="T13" fmla="*/ 206 h 412"/>
                      <a:gd name="T14" fmla="*/ 205 w 409"/>
                      <a:gd name="T15" fmla="*/ 49 h 412"/>
                      <a:gd name="T16" fmla="*/ 360 w 409"/>
                      <a:gd name="T17" fmla="*/ 206 h 412"/>
                      <a:gd name="T18" fmla="*/ 205 w 409"/>
                      <a:gd name="T19" fmla="*/ 363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9" h="412">
                        <a:moveTo>
                          <a:pt x="205" y="0"/>
                        </a:moveTo>
                        <a:cubicBezTo>
                          <a:pt x="92" y="0"/>
                          <a:pt x="0" y="92"/>
                          <a:pt x="0" y="206"/>
                        </a:cubicBezTo>
                        <a:cubicBezTo>
                          <a:pt x="0" y="320"/>
                          <a:pt x="92" y="412"/>
                          <a:pt x="205" y="412"/>
                        </a:cubicBezTo>
                        <a:cubicBezTo>
                          <a:pt x="318" y="412"/>
                          <a:pt x="409" y="320"/>
                          <a:pt x="409" y="206"/>
                        </a:cubicBezTo>
                        <a:cubicBezTo>
                          <a:pt x="409" y="92"/>
                          <a:pt x="318" y="0"/>
                          <a:pt x="205" y="0"/>
                        </a:cubicBezTo>
                        <a:close/>
                        <a:moveTo>
                          <a:pt x="205" y="363"/>
                        </a:moveTo>
                        <a:cubicBezTo>
                          <a:pt x="119" y="363"/>
                          <a:pt x="49" y="293"/>
                          <a:pt x="49" y="206"/>
                        </a:cubicBezTo>
                        <a:cubicBezTo>
                          <a:pt x="49" y="120"/>
                          <a:pt x="119" y="49"/>
                          <a:pt x="205" y="49"/>
                        </a:cubicBezTo>
                        <a:cubicBezTo>
                          <a:pt x="291" y="49"/>
                          <a:pt x="360" y="120"/>
                          <a:pt x="360" y="206"/>
                        </a:cubicBezTo>
                        <a:cubicBezTo>
                          <a:pt x="360" y="293"/>
                          <a:pt x="291" y="363"/>
                          <a:pt x="205" y="3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3" name="Freeform 251"/>
                  <p:cNvSpPr/>
                  <p:nvPr/>
                </p:nvSpPr>
                <p:spPr bwMode="auto">
                  <a:xfrm>
                    <a:off x="4383281" y="2193673"/>
                    <a:ext cx="205008" cy="128772"/>
                  </a:xfrm>
                  <a:custGeom>
                    <a:avLst/>
                    <a:gdLst>
                      <a:gd name="T0" fmla="*/ 302 w 304"/>
                      <a:gd name="T1" fmla="*/ 77 h 191"/>
                      <a:gd name="T2" fmla="*/ 227 w 304"/>
                      <a:gd name="T3" fmla="*/ 77 h 191"/>
                      <a:gd name="T4" fmla="*/ 227 w 304"/>
                      <a:gd name="T5" fmla="*/ 54 h 191"/>
                      <a:gd name="T6" fmla="*/ 226 w 304"/>
                      <a:gd name="T7" fmla="*/ 54 h 191"/>
                      <a:gd name="T8" fmla="*/ 175 w 304"/>
                      <a:gd name="T9" fmla="*/ 0 h 191"/>
                      <a:gd name="T10" fmla="*/ 127 w 304"/>
                      <a:gd name="T11" fmla="*/ 82 h 191"/>
                      <a:gd name="T12" fmla="*/ 121 w 304"/>
                      <a:gd name="T13" fmla="*/ 45 h 191"/>
                      <a:gd name="T14" fmla="*/ 127 w 304"/>
                      <a:gd name="T15" fmla="*/ 33 h 191"/>
                      <a:gd name="T16" fmla="*/ 113 w 304"/>
                      <a:gd name="T17" fmla="*/ 19 h 191"/>
                      <a:gd name="T18" fmla="*/ 99 w 304"/>
                      <a:gd name="T19" fmla="*/ 33 h 191"/>
                      <a:gd name="T20" fmla="*/ 106 w 304"/>
                      <a:gd name="T21" fmla="*/ 45 h 191"/>
                      <a:gd name="T22" fmla="*/ 100 w 304"/>
                      <a:gd name="T23" fmla="*/ 81 h 191"/>
                      <a:gd name="T24" fmla="*/ 52 w 304"/>
                      <a:gd name="T25" fmla="*/ 0 h 191"/>
                      <a:gd name="T26" fmla="*/ 1 w 304"/>
                      <a:gd name="T27" fmla="*/ 54 h 191"/>
                      <a:gd name="T28" fmla="*/ 0 w 304"/>
                      <a:gd name="T29" fmla="*/ 54 h 191"/>
                      <a:gd name="T30" fmla="*/ 0 w 304"/>
                      <a:gd name="T31" fmla="*/ 173 h 191"/>
                      <a:gd name="T32" fmla="*/ 0 w 304"/>
                      <a:gd name="T33" fmla="*/ 173 h 191"/>
                      <a:gd name="T34" fmla="*/ 114 w 304"/>
                      <a:gd name="T35" fmla="*/ 191 h 191"/>
                      <a:gd name="T36" fmla="*/ 227 w 304"/>
                      <a:gd name="T37" fmla="*/ 173 h 191"/>
                      <a:gd name="T38" fmla="*/ 227 w 304"/>
                      <a:gd name="T39" fmla="*/ 173 h 191"/>
                      <a:gd name="T40" fmla="*/ 227 w 304"/>
                      <a:gd name="T41" fmla="*/ 119 h 191"/>
                      <a:gd name="T42" fmla="*/ 304 w 304"/>
                      <a:gd name="T43" fmla="*/ 119 h 191"/>
                      <a:gd name="T44" fmla="*/ 302 w 304"/>
                      <a:gd name="T45" fmla="*/ 89 h 191"/>
                      <a:gd name="T46" fmla="*/ 302 w 304"/>
                      <a:gd name="T47" fmla="*/ 77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04" h="191">
                        <a:moveTo>
                          <a:pt x="302" y="77"/>
                        </a:moveTo>
                        <a:cubicBezTo>
                          <a:pt x="227" y="77"/>
                          <a:pt x="227" y="77"/>
                          <a:pt x="227" y="77"/>
                        </a:cubicBezTo>
                        <a:cubicBezTo>
                          <a:pt x="227" y="54"/>
                          <a:pt x="227" y="54"/>
                          <a:pt x="227" y="54"/>
                        </a:cubicBezTo>
                        <a:cubicBezTo>
                          <a:pt x="226" y="54"/>
                          <a:pt x="226" y="54"/>
                          <a:pt x="226" y="54"/>
                        </a:cubicBezTo>
                        <a:cubicBezTo>
                          <a:pt x="222" y="31"/>
                          <a:pt x="203" y="12"/>
                          <a:pt x="175" y="0"/>
                        </a:cubicBezTo>
                        <a:cubicBezTo>
                          <a:pt x="127" y="82"/>
                          <a:pt x="127" y="82"/>
                          <a:pt x="127" y="82"/>
                        </a:cubicBezTo>
                        <a:cubicBezTo>
                          <a:pt x="121" y="45"/>
                          <a:pt x="121" y="45"/>
                          <a:pt x="121" y="45"/>
                        </a:cubicBezTo>
                        <a:cubicBezTo>
                          <a:pt x="125" y="42"/>
                          <a:pt x="127" y="38"/>
                          <a:pt x="127" y="33"/>
                        </a:cubicBezTo>
                        <a:cubicBezTo>
                          <a:pt x="127" y="25"/>
                          <a:pt x="121" y="19"/>
                          <a:pt x="113" y="19"/>
                        </a:cubicBezTo>
                        <a:cubicBezTo>
                          <a:pt x="106" y="19"/>
                          <a:pt x="99" y="25"/>
                          <a:pt x="99" y="33"/>
                        </a:cubicBezTo>
                        <a:cubicBezTo>
                          <a:pt x="99" y="38"/>
                          <a:pt x="102" y="42"/>
                          <a:pt x="106" y="45"/>
                        </a:cubicBezTo>
                        <a:cubicBezTo>
                          <a:pt x="100" y="81"/>
                          <a:pt x="100" y="81"/>
                          <a:pt x="100" y="81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24" y="12"/>
                          <a:pt x="5" y="31"/>
                          <a:pt x="1" y="54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0" y="173"/>
                          <a:pt x="0" y="173"/>
                          <a:pt x="0" y="173"/>
                        </a:cubicBezTo>
                        <a:cubicBezTo>
                          <a:pt x="0" y="173"/>
                          <a:pt x="0" y="173"/>
                          <a:pt x="0" y="173"/>
                        </a:cubicBezTo>
                        <a:cubicBezTo>
                          <a:pt x="6" y="183"/>
                          <a:pt x="54" y="191"/>
                          <a:pt x="114" y="191"/>
                        </a:cubicBezTo>
                        <a:cubicBezTo>
                          <a:pt x="173" y="191"/>
                          <a:pt x="221" y="183"/>
                          <a:pt x="227" y="173"/>
                        </a:cubicBezTo>
                        <a:cubicBezTo>
                          <a:pt x="227" y="173"/>
                          <a:pt x="227" y="173"/>
                          <a:pt x="227" y="173"/>
                        </a:cubicBezTo>
                        <a:cubicBezTo>
                          <a:pt x="227" y="119"/>
                          <a:pt x="227" y="119"/>
                          <a:pt x="227" y="119"/>
                        </a:cubicBezTo>
                        <a:cubicBezTo>
                          <a:pt x="304" y="119"/>
                          <a:pt x="304" y="119"/>
                          <a:pt x="304" y="119"/>
                        </a:cubicBezTo>
                        <a:cubicBezTo>
                          <a:pt x="302" y="109"/>
                          <a:pt x="302" y="99"/>
                          <a:pt x="302" y="89"/>
                        </a:cubicBezTo>
                        <a:cubicBezTo>
                          <a:pt x="302" y="85"/>
                          <a:pt x="302" y="81"/>
                          <a:pt x="302" y="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4" name="Freeform 252"/>
                  <p:cNvSpPr/>
                  <p:nvPr/>
                </p:nvSpPr>
                <p:spPr bwMode="auto">
                  <a:xfrm>
                    <a:off x="4681941" y="2398681"/>
                    <a:ext cx="96508" cy="120778"/>
                  </a:xfrm>
                  <a:custGeom>
                    <a:avLst/>
                    <a:gdLst>
                      <a:gd name="T0" fmla="*/ 73 w 143"/>
                      <a:gd name="T1" fmla="*/ 1 h 179"/>
                      <a:gd name="T2" fmla="*/ 52 w 143"/>
                      <a:gd name="T3" fmla="*/ 0 h 179"/>
                      <a:gd name="T4" fmla="*/ 52 w 143"/>
                      <a:gd name="T5" fmla="*/ 24 h 179"/>
                      <a:gd name="T6" fmla="*/ 11 w 143"/>
                      <a:gd name="T7" fmla="*/ 82 h 179"/>
                      <a:gd name="T8" fmla="*/ 3 w 143"/>
                      <a:gd name="T9" fmla="*/ 108 h 179"/>
                      <a:gd name="T10" fmla="*/ 19 w 143"/>
                      <a:gd name="T11" fmla="*/ 126 h 179"/>
                      <a:gd name="T12" fmla="*/ 73 w 143"/>
                      <a:gd name="T13" fmla="*/ 179 h 179"/>
                      <a:gd name="T14" fmla="*/ 125 w 143"/>
                      <a:gd name="T15" fmla="*/ 126 h 179"/>
                      <a:gd name="T16" fmla="*/ 140 w 143"/>
                      <a:gd name="T17" fmla="*/ 108 h 179"/>
                      <a:gd name="T18" fmla="*/ 132 w 143"/>
                      <a:gd name="T19" fmla="*/ 82 h 179"/>
                      <a:gd name="T20" fmla="*/ 95 w 143"/>
                      <a:gd name="T21" fmla="*/ 26 h 179"/>
                      <a:gd name="T22" fmla="*/ 95 w 143"/>
                      <a:gd name="T23" fmla="*/ 0 h 179"/>
                      <a:gd name="T24" fmla="*/ 73 w 143"/>
                      <a:gd name="T25" fmla="*/ 1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3" h="179">
                        <a:moveTo>
                          <a:pt x="73" y="1"/>
                        </a:moveTo>
                        <a:cubicBezTo>
                          <a:pt x="66" y="1"/>
                          <a:pt x="59" y="1"/>
                          <a:pt x="52" y="0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30" y="33"/>
                          <a:pt x="13" y="55"/>
                          <a:pt x="11" y="82"/>
                        </a:cubicBezTo>
                        <a:cubicBezTo>
                          <a:pt x="3" y="85"/>
                          <a:pt x="0" y="97"/>
                          <a:pt x="3" y="108"/>
                        </a:cubicBezTo>
                        <a:cubicBezTo>
                          <a:pt x="5" y="119"/>
                          <a:pt x="12" y="126"/>
                          <a:pt x="19" y="126"/>
                        </a:cubicBezTo>
                        <a:cubicBezTo>
                          <a:pt x="30" y="153"/>
                          <a:pt x="51" y="179"/>
                          <a:pt x="73" y="179"/>
                        </a:cubicBezTo>
                        <a:cubicBezTo>
                          <a:pt x="96" y="179"/>
                          <a:pt x="115" y="153"/>
                          <a:pt x="125" y="126"/>
                        </a:cubicBezTo>
                        <a:cubicBezTo>
                          <a:pt x="131" y="125"/>
                          <a:pt x="138" y="118"/>
                          <a:pt x="140" y="108"/>
                        </a:cubicBezTo>
                        <a:cubicBezTo>
                          <a:pt x="143" y="97"/>
                          <a:pt x="140" y="85"/>
                          <a:pt x="132" y="82"/>
                        </a:cubicBezTo>
                        <a:cubicBezTo>
                          <a:pt x="130" y="57"/>
                          <a:pt x="116" y="35"/>
                          <a:pt x="95" y="26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88" y="1"/>
                          <a:pt x="80" y="1"/>
                          <a:pt x="7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5" name="Freeform 253"/>
                  <p:cNvSpPr/>
                  <p:nvPr/>
                </p:nvSpPr>
                <p:spPr bwMode="auto">
                  <a:xfrm>
                    <a:off x="4690792" y="2178255"/>
                    <a:ext cx="83088" cy="151614"/>
                  </a:xfrm>
                  <a:custGeom>
                    <a:avLst/>
                    <a:gdLst>
                      <a:gd name="T0" fmla="*/ 78 w 123"/>
                      <a:gd name="T1" fmla="*/ 94 h 225"/>
                      <a:gd name="T2" fmla="*/ 44 w 123"/>
                      <a:gd name="T3" fmla="*/ 71 h 225"/>
                      <a:gd name="T4" fmla="*/ 68 w 123"/>
                      <a:gd name="T5" fmla="*/ 55 h 225"/>
                      <a:gd name="T6" fmla="*/ 108 w 123"/>
                      <a:gd name="T7" fmla="*/ 65 h 225"/>
                      <a:gd name="T8" fmla="*/ 116 w 123"/>
                      <a:gd name="T9" fmla="*/ 33 h 225"/>
                      <a:gd name="T10" fmla="*/ 76 w 123"/>
                      <a:gd name="T11" fmla="*/ 24 h 225"/>
                      <a:gd name="T12" fmla="*/ 76 w 123"/>
                      <a:gd name="T13" fmla="*/ 0 h 225"/>
                      <a:gd name="T14" fmla="*/ 49 w 123"/>
                      <a:gd name="T15" fmla="*/ 0 h 225"/>
                      <a:gd name="T16" fmla="*/ 49 w 123"/>
                      <a:gd name="T17" fmla="*/ 26 h 225"/>
                      <a:gd name="T18" fmla="*/ 2 w 123"/>
                      <a:gd name="T19" fmla="*/ 75 h 225"/>
                      <a:gd name="T20" fmla="*/ 52 w 123"/>
                      <a:gd name="T21" fmla="*/ 126 h 225"/>
                      <a:gd name="T22" fmla="*/ 81 w 123"/>
                      <a:gd name="T23" fmla="*/ 150 h 225"/>
                      <a:gd name="T24" fmla="*/ 54 w 123"/>
                      <a:gd name="T25" fmla="*/ 167 h 225"/>
                      <a:gd name="T26" fmla="*/ 9 w 123"/>
                      <a:gd name="T27" fmla="*/ 155 h 225"/>
                      <a:gd name="T28" fmla="*/ 0 w 123"/>
                      <a:gd name="T29" fmla="*/ 187 h 225"/>
                      <a:gd name="T30" fmla="*/ 47 w 123"/>
                      <a:gd name="T31" fmla="*/ 199 h 225"/>
                      <a:gd name="T32" fmla="*/ 47 w 123"/>
                      <a:gd name="T33" fmla="*/ 225 h 225"/>
                      <a:gd name="T34" fmla="*/ 74 w 123"/>
                      <a:gd name="T35" fmla="*/ 225 h 225"/>
                      <a:gd name="T36" fmla="*/ 74 w 123"/>
                      <a:gd name="T37" fmla="*/ 196 h 225"/>
                      <a:gd name="T38" fmla="*/ 123 w 123"/>
                      <a:gd name="T39" fmla="*/ 146 h 225"/>
                      <a:gd name="T40" fmla="*/ 78 w 123"/>
                      <a:gd name="T41" fmla="*/ 94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23" h="225">
                        <a:moveTo>
                          <a:pt x="78" y="94"/>
                        </a:moveTo>
                        <a:cubicBezTo>
                          <a:pt x="54" y="85"/>
                          <a:pt x="44" y="79"/>
                          <a:pt x="44" y="71"/>
                        </a:cubicBezTo>
                        <a:cubicBezTo>
                          <a:pt x="44" y="63"/>
                          <a:pt x="50" y="55"/>
                          <a:pt x="68" y="55"/>
                        </a:cubicBezTo>
                        <a:cubicBezTo>
                          <a:pt x="88" y="55"/>
                          <a:pt x="101" y="61"/>
                          <a:pt x="108" y="65"/>
                        </a:cubicBezTo>
                        <a:cubicBezTo>
                          <a:pt x="116" y="33"/>
                          <a:pt x="116" y="33"/>
                          <a:pt x="116" y="33"/>
                        </a:cubicBezTo>
                        <a:cubicBezTo>
                          <a:pt x="106" y="29"/>
                          <a:pt x="94" y="25"/>
                          <a:pt x="76" y="24"/>
                        </a:cubicBez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49" y="26"/>
                          <a:pt x="49" y="26"/>
                          <a:pt x="49" y="26"/>
                        </a:cubicBezTo>
                        <a:cubicBezTo>
                          <a:pt x="19" y="32"/>
                          <a:pt x="2" y="51"/>
                          <a:pt x="2" y="75"/>
                        </a:cubicBezTo>
                        <a:cubicBezTo>
                          <a:pt x="2" y="102"/>
                          <a:pt x="22" y="116"/>
                          <a:pt x="52" y="126"/>
                        </a:cubicBezTo>
                        <a:cubicBezTo>
                          <a:pt x="72" y="133"/>
                          <a:pt x="81" y="139"/>
                          <a:pt x="81" y="150"/>
                        </a:cubicBezTo>
                        <a:cubicBezTo>
                          <a:pt x="81" y="160"/>
                          <a:pt x="70" y="167"/>
                          <a:pt x="54" y="167"/>
                        </a:cubicBezTo>
                        <a:cubicBezTo>
                          <a:pt x="36" y="167"/>
                          <a:pt x="20" y="161"/>
                          <a:pt x="9" y="155"/>
                        </a:cubicBezTo>
                        <a:cubicBezTo>
                          <a:pt x="0" y="187"/>
                          <a:pt x="0" y="187"/>
                          <a:pt x="0" y="187"/>
                        </a:cubicBezTo>
                        <a:cubicBezTo>
                          <a:pt x="11" y="193"/>
                          <a:pt x="29" y="198"/>
                          <a:pt x="47" y="199"/>
                        </a:cubicBezTo>
                        <a:cubicBezTo>
                          <a:pt x="47" y="225"/>
                          <a:pt x="47" y="225"/>
                          <a:pt x="47" y="225"/>
                        </a:cubicBezTo>
                        <a:cubicBezTo>
                          <a:pt x="74" y="225"/>
                          <a:pt x="74" y="225"/>
                          <a:pt x="74" y="225"/>
                        </a:cubicBezTo>
                        <a:cubicBezTo>
                          <a:pt x="74" y="196"/>
                          <a:pt x="74" y="196"/>
                          <a:pt x="74" y="196"/>
                        </a:cubicBezTo>
                        <a:cubicBezTo>
                          <a:pt x="106" y="191"/>
                          <a:pt x="123" y="170"/>
                          <a:pt x="123" y="146"/>
                        </a:cubicBezTo>
                        <a:cubicBezTo>
                          <a:pt x="123" y="121"/>
                          <a:pt x="110" y="106"/>
                          <a:pt x="78" y="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16" name="组合 115"/>
                <p:cNvGrpSpPr/>
                <p:nvPr/>
              </p:nvGrpSpPr>
              <p:grpSpPr>
                <a:xfrm rot="0">
                  <a:off x="11469" y="7193"/>
                  <a:ext cx="422" cy="336"/>
                  <a:chOff x="3098700" y="5569159"/>
                  <a:chExt cx="642147" cy="605886"/>
                </a:xfrm>
                <a:solidFill>
                  <a:schemeClr val="bg1"/>
                </a:solidFill>
              </p:grpSpPr>
              <p:sp>
                <p:nvSpPr>
                  <p:cNvPr id="117" name="Freeform 349"/>
                  <p:cNvSpPr/>
                  <p:nvPr/>
                </p:nvSpPr>
                <p:spPr bwMode="auto">
                  <a:xfrm>
                    <a:off x="3119543" y="5569159"/>
                    <a:ext cx="621304" cy="392027"/>
                  </a:xfrm>
                  <a:custGeom>
                    <a:avLst/>
                    <a:gdLst>
                      <a:gd name="T0" fmla="*/ 880 w 921"/>
                      <a:gd name="T1" fmla="*/ 447 h 581"/>
                      <a:gd name="T2" fmla="*/ 879 w 921"/>
                      <a:gd name="T3" fmla="*/ 427 h 581"/>
                      <a:gd name="T4" fmla="*/ 431 w 921"/>
                      <a:gd name="T5" fmla="*/ 0 h 581"/>
                      <a:gd name="T6" fmla="*/ 3 w 921"/>
                      <a:gd name="T7" fmla="*/ 317 h 581"/>
                      <a:gd name="T8" fmla="*/ 0 w 921"/>
                      <a:gd name="T9" fmla="*/ 326 h 581"/>
                      <a:gd name="T10" fmla="*/ 108 w 921"/>
                      <a:gd name="T11" fmla="*/ 326 h 581"/>
                      <a:gd name="T12" fmla="*/ 109 w 921"/>
                      <a:gd name="T13" fmla="*/ 322 h 581"/>
                      <a:gd name="T14" fmla="*/ 431 w 921"/>
                      <a:gd name="T15" fmla="*/ 102 h 581"/>
                      <a:gd name="T16" fmla="*/ 776 w 921"/>
                      <a:gd name="T17" fmla="*/ 424 h 581"/>
                      <a:gd name="T18" fmla="*/ 778 w 921"/>
                      <a:gd name="T19" fmla="*/ 447 h 581"/>
                      <a:gd name="T20" fmla="*/ 729 w 921"/>
                      <a:gd name="T21" fmla="*/ 447 h 581"/>
                      <a:gd name="T22" fmla="*/ 826 w 921"/>
                      <a:gd name="T23" fmla="*/ 581 h 581"/>
                      <a:gd name="T24" fmla="*/ 921 w 921"/>
                      <a:gd name="T25" fmla="*/ 447 h 581"/>
                      <a:gd name="T26" fmla="*/ 880 w 921"/>
                      <a:gd name="T27" fmla="*/ 447 h 5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21" h="581">
                        <a:moveTo>
                          <a:pt x="880" y="447"/>
                        </a:moveTo>
                        <a:cubicBezTo>
                          <a:pt x="879" y="427"/>
                          <a:pt x="879" y="427"/>
                          <a:pt x="879" y="427"/>
                        </a:cubicBezTo>
                        <a:cubicBezTo>
                          <a:pt x="867" y="187"/>
                          <a:pt x="670" y="0"/>
                          <a:pt x="431" y="0"/>
                        </a:cubicBezTo>
                        <a:cubicBezTo>
                          <a:pt x="236" y="0"/>
                          <a:pt x="60" y="130"/>
                          <a:pt x="3" y="317"/>
                        </a:cubicBezTo>
                        <a:cubicBezTo>
                          <a:pt x="0" y="326"/>
                          <a:pt x="0" y="326"/>
                          <a:pt x="0" y="326"/>
                        </a:cubicBezTo>
                        <a:cubicBezTo>
                          <a:pt x="108" y="326"/>
                          <a:pt x="108" y="326"/>
                          <a:pt x="108" y="326"/>
                        </a:cubicBezTo>
                        <a:cubicBezTo>
                          <a:pt x="109" y="322"/>
                          <a:pt x="109" y="322"/>
                          <a:pt x="109" y="322"/>
                        </a:cubicBezTo>
                        <a:cubicBezTo>
                          <a:pt x="162" y="188"/>
                          <a:pt x="288" y="102"/>
                          <a:pt x="431" y="102"/>
                        </a:cubicBezTo>
                        <a:cubicBezTo>
                          <a:pt x="612" y="102"/>
                          <a:pt x="763" y="244"/>
                          <a:pt x="776" y="424"/>
                        </a:cubicBezTo>
                        <a:cubicBezTo>
                          <a:pt x="778" y="447"/>
                          <a:pt x="778" y="447"/>
                          <a:pt x="778" y="447"/>
                        </a:cubicBezTo>
                        <a:cubicBezTo>
                          <a:pt x="729" y="447"/>
                          <a:pt x="729" y="447"/>
                          <a:pt x="729" y="447"/>
                        </a:cubicBezTo>
                        <a:cubicBezTo>
                          <a:pt x="826" y="581"/>
                          <a:pt x="826" y="581"/>
                          <a:pt x="826" y="581"/>
                        </a:cubicBezTo>
                        <a:cubicBezTo>
                          <a:pt x="921" y="447"/>
                          <a:pt x="921" y="447"/>
                          <a:pt x="921" y="447"/>
                        </a:cubicBezTo>
                        <a:lnTo>
                          <a:pt x="880" y="4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8" name="Freeform 350"/>
                  <p:cNvSpPr/>
                  <p:nvPr/>
                </p:nvSpPr>
                <p:spPr bwMode="auto">
                  <a:xfrm>
                    <a:off x="3098700" y="5880953"/>
                    <a:ext cx="565341" cy="294092"/>
                  </a:xfrm>
                  <a:custGeom>
                    <a:avLst/>
                    <a:gdLst>
                      <a:gd name="T0" fmla="*/ 704 w 838"/>
                      <a:gd name="T1" fmla="*/ 235 h 436"/>
                      <a:gd name="T2" fmla="*/ 462 w 838"/>
                      <a:gd name="T3" fmla="*/ 334 h 436"/>
                      <a:gd name="T4" fmla="*/ 166 w 838"/>
                      <a:gd name="T5" fmla="*/ 166 h 436"/>
                      <a:gd name="T6" fmla="*/ 147 w 838"/>
                      <a:gd name="T7" fmla="*/ 134 h 436"/>
                      <a:gd name="T8" fmla="*/ 192 w 838"/>
                      <a:gd name="T9" fmla="*/ 134 h 436"/>
                      <a:gd name="T10" fmla="*/ 95 w 838"/>
                      <a:gd name="T11" fmla="*/ 0 h 436"/>
                      <a:gd name="T12" fmla="*/ 0 w 838"/>
                      <a:gd name="T13" fmla="*/ 134 h 436"/>
                      <a:gd name="T14" fmla="*/ 38 w 838"/>
                      <a:gd name="T15" fmla="*/ 134 h 436"/>
                      <a:gd name="T16" fmla="*/ 43 w 838"/>
                      <a:gd name="T17" fmla="*/ 147 h 436"/>
                      <a:gd name="T18" fmla="*/ 462 w 838"/>
                      <a:gd name="T19" fmla="*/ 436 h 436"/>
                      <a:gd name="T20" fmla="*/ 830 w 838"/>
                      <a:gd name="T21" fmla="*/ 244 h 436"/>
                      <a:gd name="T22" fmla="*/ 838 w 838"/>
                      <a:gd name="T23" fmla="*/ 233 h 436"/>
                      <a:gd name="T24" fmla="*/ 706 w 838"/>
                      <a:gd name="T25" fmla="*/ 233 h 436"/>
                      <a:gd name="T26" fmla="*/ 704 w 838"/>
                      <a:gd name="T27" fmla="*/ 235 h 4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8" h="436">
                        <a:moveTo>
                          <a:pt x="704" y="235"/>
                        </a:moveTo>
                        <a:cubicBezTo>
                          <a:pt x="640" y="298"/>
                          <a:pt x="551" y="334"/>
                          <a:pt x="462" y="334"/>
                        </a:cubicBezTo>
                        <a:cubicBezTo>
                          <a:pt x="342" y="334"/>
                          <a:pt x="228" y="270"/>
                          <a:pt x="166" y="166"/>
                        </a:cubicBezTo>
                        <a:cubicBezTo>
                          <a:pt x="147" y="134"/>
                          <a:pt x="147" y="134"/>
                          <a:pt x="147" y="134"/>
                        </a:cubicBezTo>
                        <a:cubicBezTo>
                          <a:pt x="192" y="134"/>
                          <a:pt x="192" y="134"/>
                          <a:pt x="192" y="134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0" y="134"/>
                          <a:pt x="0" y="134"/>
                          <a:pt x="0" y="134"/>
                        </a:cubicBezTo>
                        <a:cubicBezTo>
                          <a:pt x="38" y="134"/>
                          <a:pt x="38" y="134"/>
                          <a:pt x="38" y="134"/>
                        </a:cubicBezTo>
                        <a:cubicBezTo>
                          <a:pt x="43" y="147"/>
                          <a:pt x="43" y="147"/>
                          <a:pt x="43" y="147"/>
                        </a:cubicBezTo>
                        <a:cubicBezTo>
                          <a:pt x="109" y="320"/>
                          <a:pt x="278" y="436"/>
                          <a:pt x="462" y="436"/>
                        </a:cubicBezTo>
                        <a:cubicBezTo>
                          <a:pt x="609" y="436"/>
                          <a:pt x="746" y="364"/>
                          <a:pt x="830" y="244"/>
                        </a:cubicBezTo>
                        <a:cubicBezTo>
                          <a:pt x="838" y="233"/>
                          <a:pt x="838" y="233"/>
                          <a:pt x="838" y="233"/>
                        </a:cubicBezTo>
                        <a:cubicBezTo>
                          <a:pt x="706" y="233"/>
                          <a:pt x="706" y="233"/>
                          <a:pt x="706" y="233"/>
                        </a:cubicBezTo>
                        <a:lnTo>
                          <a:pt x="704" y="2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9" name="Freeform 351"/>
                  <p:cNvSpPr>
                    <a:spLocks noEditPoints="1"/>
                  </p:cNvSpPr>
                  <p:nvPr/>
                </p:nvSpPr>
                <p:spPr bwMode="auto">
                  <a:xfrm>
                    <a:off x="3217193" y="5689366"/>
                    <a:ext cx="380606" cy="371184"/>
                  </a:xfrm>
                  <a:custGeom>
                    <a:avLst/>
                    <a:gdLst>
                      <a:gd name="T0" fmla="*/ 0 w 564"/>
                      <a:gd name="T1" fmla="*/ 227 h 550"/>
                      <a:gd name="T2" fmla="*/ 0 w 564"/>
                      <a:gd name="T3" fmla="*/ 327 h 550"/>
                      <a:gd name="T4" fmla="*/ 46 w 564"/>
                      <a:gd name="T5" fmla="*/ 327 h 550"/>
                      <a:gd name="T6" fmla="*/ 80 w 564"/>
                      <a:gd name="T7" fmla="*/ 407 h 550"/>
                      <a:gd name="T8" fmla="*/ 48 w 564"/>
                      <a:gd name="T9" fmla="*/ 439 h 550"/>
                      <a:gd name="T10" fmla="*/ 119 w 564"/>
                      <a:gd name="T11" fmla="*/ 510 h 550"/>
                      <a:gd name="T12" fmla="*/ 151 w 564"/>
                      <a:gd name="T13" fmla="*/ 478 h 550"/>
                      <a:gd name="T14" fmla="*/ 230 w 564"/>
                      <a:gd name="T15" fmla="*/ 511 h 550"/>
                      <a:gd name="T16" fmla="*/ 230 w 564"/>
                      <a:gd name="T17" fmla="*/ 550 h 550"/>
                      <a:gd name="T18" fmla="*/ 330 w 564"/>
                      <a:gd name="T19" fmla="*/ 550 h 550"/>
                      <a:gd name="T20" fmla="*/ 330 w 564"/>
                      <a:gd name="T21" fmla="*/ 512 h 550"/>
                      <a:gd name="T22" fmla="*/ 414 w 564"/>
                      <a:gd name="T23" fmla="*/ 478 h 550"/>
                      <a:gd name="T24" fmla="*/ 444 w 564"/>
                      <a:gd name="T25" fmla="*/ 509 h 550"/>
                      <a:gd name="T26" fmla="*/ 515 w 564"/>
                      <a:gd name="T27" fmla="*/ 438 h 550"/>
                      <a:gd name="T28" fmla="*/ 485 w 564"/>
                      <a:gd name="T29" fmla="*/ 408 h 550"/>
                      <a:gd name="T30" fmla="*/ 520 w 564"/>
                      <a:gd name="T31" fmla="*/ 327 h 550"/>
                      <a:gd name="T32" fmla="*/ 564 w 564"/>
                      <a:gd name="T33" fmla="*/ 327 h 550"/>
                      <a:gd name="T34" fmla="*/ 564 w 564"/>
                      <a:gd name="T35" fmla="*/ 227 h 550"/>
                      <a:gd name="T36" fmla="*/ 521 w 564"/>
                      <a:gd name="T37" fmla="*/ 227 h 550"/>
                      <a:gd name="T38" fmla="*/ 486 w 564"/>
                      <a:gd name="T39" fmla="*/ 143 h 550"/>
                      <a:gd name="T40" fmla="*/ 518 w 564"/>
                      <a:gd name="T41" fmla="*/ 111 h 550"/>
                      <a:gd name="T42" fmla="*/ 447 w 564"/>
                      <a:gd name="T43" fmla="*/ 40 h 550"/>
                      <a:gd name="T44" fmla="*/ 415 w 564"/>
                      <a:gd name="T45" fmla="*/ 72 h 550"/>
                      <a:gd name="T46" fmla="*/ 330 w 564"/>
                      <a:gd name="T47" fmla="*/ 38 h 550"/>
                      <a:gd name="T48" fmla="*/ 330 w 564"/>
                      <a:gd name="T49" fmla="*/ 0 h 550"/>
                      <a:gd name="T50" fmla="*/ 230 w 564"/>
                      <a:gd name="T51" fmla="*/ 0 h 550"/>
                      <a:gd name="T52" fmla="*/ 230 w 564"/>
                      <a:gd name="T53" fmla="*/ 39 h 550"/>
                      <a:gd name="T54" fmla="*/ 150 w 564"/>
                      <a:gd name="T55" fmla="*/ 73 h 550"/>
                      <a:gd name="T56" fmla="*/ 116 w 564"/>
                      <a:gd name="T57" fmla="*/ 39 h 550"/>
                      <a:gd name="T58" fmla="*/ 45 w 564"/>
                      <a:gd name="T59" fmla="*/ 110 h 550"/>
                      <a:gd name="T60" fmla="*/ 79 w 564"/>
                      <a:gd name="T61" fmla="*/ 144 h 550"/>
                      <a:gd name="T62" fmla="*/ 45 w 564"/>
                      <a:gd name="T63" fmla="*/ 227 h 550"/>
                      <a:gd name="T64" fmla="*/ 0 w 564"/>
                      <a:gd name="T65" fmla="*/ 227 h 550"/>
                      <a:gd name="T66" fmla="*/ 283 w 564"/>
                      <a:gd name="T67" fmla="*/ 104 h 550"/>
                      <a:gd name="T68" fmla="*/ 456 w 564"/>
                      <a:gd name="T69" fmla="*/ 275 h 550"/>
                      <a:gd name="T70" fmla="*/ 283 w 564"/>
                      <a:gd name="T71" fmla="*/ 446 h 550"/>
                      <a:gd name="T72" fmla="*/ 110 w 564"/>
                      <a:gd name="T73" fmla="*/ 275 h 550"/>
                      <a:gd name="T74" fmla="*/ 283 w 564"/>
                      <a:gd name="T75" fmla="*/ 104 h 5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564" h="550">
                        <a:moveTo>
                          <a:pt x="0" y="227"/>
                        </a:moveTo>
                        <a:cubicBezTo>
                          <a:pt x="0" y="327"/>
                          <a:pt x="0" y="327"/>
                          <a:pt x="0" y="327"/>
                        </a:cubicBezTo>
                        <a:cubicBezTo>
                          <a:pt x="46" y="327"/>
                          <a:pt x="46" y="327"/>
                          <a:pt x="46" y="327"/>
                        </a:cubicBezTo>
                        <a:cubicBezTo>
                          <a:pt x="52" y="356"/>
                          <a:pt x="64" y="383"/>
                          <a:pt x="80" y="407"/>
                        </a:cubicBezTo>
                        <a:cubicBezTo>
                          <a:pt x="48" y="439"/>
                          <a:pt x="48" y="439"/>
                          <a:pt x="48" y="439"/>
                        </a:cubicBezTo>
                        <a:cubicBezTo>
                          <a:pt x="119" y="510"/>
                          <a:pt x="119" y="510"/>
                          <a:pt x="119" y="510"/>
                        </a:cubicBezTo>
                        <a:cubicBezTo>
                          <a:pt x="151" y="478"/>
                          <a:pt x="151" y="478"/>
                          <a:pt x="151" y="478"/>
                        </a:cubicBezTo>
                        <a:cubicBezTo>
                          <a:pt x="175" y="493"/>
                          <a:pt x="202" y="504"/>
                          <a:pt x="230" y="511"/>
                        </a:cubicBezTo>
                        <a:cubicBezTo>
                          <a:pt x="230" y="550"/>
                          <a:pt x="230" y="550"/>
                          <a:pt x="230" y="550"/>
                        </a:cubicBezTo>
                        <a:cubicBezTo>
                          <a:pt x="330" y="550"/>
                          <a:pt x="330" y="550"/>
                          <a:pt x="330" y="550"/>
                        </a:cubicBezTo>
                        <a:cubicBezTo>
                          <a:pt x="330" y="512"/>
                          <a:pt x="330" y="512"/>
                          <a:pt x="330" y="512"/>
                        </a:cubicBezTo>
                        <a:cubicBezTo>
                          <a:pt x="360" y="506"/>
                          <a:pt x="389" y="494"/>
                          <a:pt x="414" y="478"/>
                        </a:cubicBezTo>
                        <a:cubicBezTo>
                          <a:pt x="444" y="509"/>
                          <a:pt x="444" y="509"/>
                          <a:pt x="444" y="509"/>
                        </a:cubicBezTo>
                        <a:cubicBezTo>
                          <a:pt x="515" y="438"/>
                          <a:pt x="515" y="438"/>
                          <a:pt x="515" y="438"/>
                        </a:cubicBezTo>
                        <a:cubicBezTo>
                          <a:pt x="485" y="408"/>
                          <a:pt x="485" y="408"/>
                          <a:pt x="485" y="408"/>
                        </a:cubicBezTo>
                        <a:cubicBezTo>
                          <a:pt x="502" y="384"/>
                          <a:pt x="514" y="356"/>
                          <a:pt x="520" y="327"/>
                        </a:cubicBezTo>
                        <a:cubicBezTo>
                          <a:pt x="564" y="327"/>
                          <a:pt x="564" y="327"/>
                          <a:pt x="564" y="327"/>
                        </a:cubicBezTo>
                        <a:cubicBezTo>
                          <a:pt x="564" y="227"/>
                          <a:pt x="564" y="227"/>
                          <a:pt x="564" y="227"/>
                        </a:cubicBezTo>
                        <a:cubicBezTo>
                          <a:pt x="521" y="227"/>
                          <a:pt x="521" y="227"/>
                          <a:pt x="521" y="227"/>
                        </a:cubicBezTo>
                        <a:cubicBezTo>
                          <a:pt x="515" y="196"/>
                          <a:pt x="503" y="168"/>
                          <a:pt x="486" y="143"/>
                        </a:cubicBezTo>
                        <a:cubicBezTo>
                          <a:pt x="518" y="111"/>
                          <a:pt x="518" y="111"/>
                          <a:pt x="518" y="111"/>
                        </a:cubicBezTo>
                        <a:cubicBezTo>
                          <a:pt x="447" y="40"/>
                          <a:pt x="447" y="40"/>
                          <a:pt x="447" y="40"/>
                        </a:cubicBezTo>
                        <a:cubicBezTo>
                          <a:pt x="415" y="72"/>
                          <a:pt x="415" y="72"/>
                          <a:pt x="415" y="72"/>
                        </a:cubicBezTo>
                        <a:cubicBezTo>
                          <a:pt x="389" y="56"/>
                          <a:pt x="361" y="44"/>
                          <a:pt x="330" y="38"/>
                        </a:cubicBezTo>
                        <a:cubicBezTo>
                          <a:pt x="330" y="0"/>
                          <a:pt x="330" y="0"/>
                          <a:pt x="330" y="0"/>
                        </a:cubicBezTo>
                        <a:cubicBezTo>
                          <a:pt x="230" y="0"/>
                          <a:pt x="230" y="0"/>
                          <a:pt x="230" y="0"/>
                        </a:cubicBezTo>
                        <a:cubicBezTo>
                          <a:pt x="230" y="39"/>
                          <a:pt x="230" y="39"/>
                          <a:pt x="230" y="39"/>
                        </a:cubicBezTo>
                        <a:cubicBezTo>
                          <a:pt x="201" y="46"/>
                          <a:pt x="174" y="57"/>
                          <a:pt x="150" y="73"/>
                        </a:cubicBezTo>
                        <a:cubicBezTo>
                          <a:pt x="116" y="39"/>
                          <a:pt x="116" y="39"/>
                          <a:pt x="116" y="39"/>
                        </a:cubicBezTo>
                        <a:cubicBezTo>
                          <a:pt x="45" y="110"/>
                          <a:pt x="45" y="110"/>
                          <a:pt x="45" y="110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63" y="169"/>
                          <a:pt x="51" y="197"/>
                          <a:pt x="45" y="227"/>
                        </a:cubicBezTo>
                        <a:lnTo>
                          <a:pt x="0" y="227"/>
                        </a:lnTo>
                        <a:close/>
                        <a:moveTo>
                          <a:pt x="283" y="104"/>
                        </a:moveTo>
                        <a:cubicBezTo>
                          <a:pt x="378" y="104"/>
                          <a:pt x="456" y="181"/>
                          <a:pt x="456" y="275"/>
                        </a:cubicBezTo>
                        <a:cubicBezTo>
                          <a:pt x="456" y="369"/>
                          <a:pt x="378" y="446"/>
                          <a:pt x="283" y="446"/>
                        </a:cubicBezTo>
                        <a:cubicBezTo>
                          <a:pt x="188" y="446"/>
                          <a:pt x="110" y="369"/>
                          <a:pt x="110" y="275"/>
                        </a:cubicBezTo>
                        <a:cubicBezTo>
                          <a:pt x="110" y="181"/>
                          <a:pt x="188" y="104"/>
                          <a:pt x="283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0" name="Freeform 352"/>
                  <p:cNvSpPr>
                    <a:spLocks noEditPoints="1"/>
                  </p:cNvSpPr>
                  <p:nvPr/>
                </p:nvSpPr>
                <p:spPr bwMode="auto">
                  <a:xfrm>
                    <a:off x="3319126" y="5787872"/>
                    <a:ext cx="176170" cy="174742"/>
                  </a:xfrm>
                  <a:custGeom>
                    <a:avLst/>
                    <a:gdLst>
                      <a:gd name="T0" fmla="*/ 131 w 261"/>
                      <a:gd name="T1" fmla="*/ 259 h 259"/>
                      <a:gd name="T2" fmla="*/ 261 w 261"/>
                      <a:gd name="T3" fmla="*/ 129 h 259"/>
                      <a:gd name="T4" fmla="*/ 131 w 261"/>
                      <a:gd name="T5" fmla="*/ 0 h 259"/>
                      <a:gd name="T6" fmla="*/ 0 w 261"/>
                      <a:gd name="T7" fmla="*/ 129 h 259"/>
                      <a:gd name="T8" fmla="*/ 131 w 261"/>
                      <a:gd name="T9" fmla="*/ 259 h 259"/>
                      <a:gd name="T10" fmla="*/ 131 w 261"/>
                      <a:gd name="T11" fmla="*/ 42 h 259"/>
                      <a:gd name="T12" fmla="*/ 219 w 261"/>
                      <a:gd name="T13" fmla="*/ 129 h 259"/>
                      <a:gd name="T14" fmla="*/ 131 w 261"/>
                      <a:gd name="T15" fmla="*/ 217 h 259"/>
                      <a:gd name="T16" fmla="*/ 42 w 261"/>
                      <a:gd name="T17" fmla="*/ 129 h 259"/>
                      <a:gd name="T18" fmla="*/ 131 w 261"/>
                      <a:gd name="T19" fmla="*/ 42 h 2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1" h="259">
                        <a:moveTo>
                          <a:pt x="131" y="259"/>
                        </a:moveTo>
                        <a:cubicBezTo>
                          <a:pt x="203" y="259"/>
                          <a:pt x="261" y="201"/>
                          <a:pt x="261" y="129"/>
                        </a:cubicBezTo>
                        <a:cubicBezTo>
                          <a:pt x="261" y="58"/>
                          <a:pt x="203" y="0"/>
                          <a:pt x="131" y="0"/>
                        </a:cubicBezTo>
                        <a:cubicBezTo>
                          <a:pt x="58" y="0"/>
                          <a:pt x="0" y="58"/>
                          <a:pt x="0" y="129"/>
                        </a:cubicBezTo>
                        <a:cubicBezTo>
                          <a:pt x="0" y="201"/>
                          <a:pt x="58" y="259"/>
                          <a:pt x="131" y="259"/>
                        </a:cubicBezTo>
                        <a:close/>
                        <a:moveTo>
                          <a:pt x="131" y="42"/>
                        </a:moveTo>
                        <a:cubicBezTo>
                          <a:pt x="179" y="42"/>
                          <a:pt x="219" y="81"/>
                          <a:pt x="219" y="129"/>
                        </a:cubicBezTo>
                        <a:cubicBezTo>
                          <a:pt x="219" y="177"/>
                          <a:pt x="179" y="217"/>
                          <a:pt x="131" y="217"/>
                        </a:cubicBezTo>
                        <a:cubicBezTo>
                          <a:pt x="82" y="217"/>
                          <a:pt x="42" y="177"/>
                          <a:pt x="42" y="129"/>
                        </a:cubicBezTo>
                        <a:cubicBezTo>
                          <a:pt x="42" y="81"/>
                          <a:pt x="82" y="42"/>
                          <a:pt x="131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1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3375945" y="5844406"/>
                    <a:ext cx="62530" cy="608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22" name="组合 121"/>
                <p:cNvGrpSpPr/>
                <p:nvPr/>
              </p:nvGrpSpPr>
              <p:grpSpPr>
                <a:xfrm rot="0">
                  <a:off x="11426" y="9107"/>
                  <a:ext cx="509" cy="235"/>
                  <a:chOff x="3085851" y="4418205"/>
                  <a:chExt cx="774347" cy="424290"/>
                </a:xfrm>
                <a:solidFill>
                  <a:schemeClr val="bg1"/>
                </a:solidFill>
              </p:grpSpPr>
              <p:sp>
                <p:nvSpPr>
                  <p:cNvPr id="123" name="Freeform 439"/>
                  <p:cNvSpPr/>
                  <p:nvPr/>
                </p:nvSpPr>
                <p:spPr bwMode="auto">
                  <a:xfrm>
                    <a:off x="3676890" y="4518139"/>
                    <a:ext cx="183308" cy="97650"/>
                  </a:xfrm>
                  <a:custGeom>
                    <a:avLst/>
                    <a:gdLst>
                      <a:gd name="T0" fmla="*/ 272 w 272"/>
                      <a:gd name="T1" fmla="*/ 71 h 145"/>
                      <a:gd name="T2" fmla="*/ 179 w 272"/>
                      <a:gd name="T3" fmla="*/ 0 h 145"/>
                      <a:gd name="T4" fmla="*/ 179 w 272"/>
                      <a:gd name="T5" fmla="*/ 51 h 145"/>
                      <a:gd name="T6" fmla="*/ 0 w 272"/>
                      <a:gd name="T7" fmla="*/ 51 h 145"/>
                      <a:gd name="T8" fmla="*/ 12 w 272"/>
                      <a:gd name="T9" fmla="*/ 94 h 145"/>
                      <a:gd name="T10" fmla="*/ 179 w 272"/>
                      <a:gd name="T11" fmla="*/ 94 h 145"/>
                      <a:gd name="T12" fmla="*/ 179 w 272"/>
                      <a:gd name="T13" fmla="*/ 145 h 145"/>
                      <a:gd name="T14" fmla="*/ 272 w 272"/>
                      <a:gd name="T15" fmla="*/ 7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2" h="145">
                        <a:moveTo>
                          <a:pt x="272" y="71"/>
                        </a:moveTo>
                        <a:cubicBezTo>
                          <a:pt x="179" y="0"/>
                          <a:pt x="179" y="0"/>
                          <a:pt x="179" y="0"/>
                        </a:cubicBezTo>
                        <a:cubicBezTo>
                          <a:pt x="179" y="51"/>
                          <a:pt x="179" y="51"/>
                          <a:pt x="179" y="51"/>
                        </a:cubicBezTo>
                        <a:cubicBezTo>
                          <a:pt x="0" y="51"/>
                          <a:pt x="0" y="51"/>
                          <a:pt x="0" y="51"/>
                        </a:cubicBezTo>
                        <a:cubicBezTo>
                          <a:pt x="5" y="65"/>
                          <a:pt x="9" y="79"/>
                          <a:pt x="12" y="94"/>
                        </a:cubicBezTo>
                        <a:cubicBezTo>
                          <a:pt x="179" y="94"/>
                          <a:pt x="179" y="94"/>
                          <a:pt x="179" y="94"/>
                        </a:cubicBezTo>
                        <a:cubicBezTo>
                          <a:pt x="179" y="145"/>
                          <a:pt x="179" y="145"/>
                          <a:pt x="179" y="145"/>
                        </a:cubicBezTo>
                        <a:lnTo>
                          <a:pt x="272" y="7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4" name="Freeform 440"/>
                  <p:cNvSpPr>
                    <a:spLocks noEditPoints="1"/>
                  </p:cNvSpPr>
                  <p:nvPr/>
                </p:nvSpPr>
                <p:spPr bwMode="auto">
                  <a:xfrm>
                    <a:off x="3286005" y="4423630"/>
                    <a:ext cx="393455" cy="396024"/>
                  </a:xfrm>
                  <a:custGeom>
                    <a:avLst/>
                    <a:gdLst>
                      <a:gd name="T0" fmla="*/ 291 w 583"/>
                      <a:gd name="T1" fmla="*/ 0 h 587"/>
                      <a:gd name="T2" fmla="*/ 0 w 583"/>
                      <a:gd name="T3" fmla="*/ 294 h 587"/>
                      <a:gd name="T4" fmla="*/ 291 w 583"/>
                      <a:gd name="T5" fmla="*/ 587 h 587"/>
                      <a:gd name="T6" fmla="*/ 583 w 583"/>
                      <a:gd name="T7" fmla="*/ 294 h 587"/>
                      <a:gd name="T8" fmla="*/ 291 w 583"/>
                      <a:gd name="T9" fmla="*/ 0 h 587"/>
                      <a:gd name="T10" fmla="*/ 291 w 583"/>
                      <a:gd name="T11" fmla="*/ 517 h 587"/>
                      <a:gd name="T12" fmla="*/ 70 w 583"/>
                      <a:gd name="T13" fmla="*/ 294 h 587"/>
                      <a:gd name="T14" fmla="*/ 291 w 583"/>
                      <a:gd name="T15" fmla="*/ 70 h 587"/>
                      <a:gd name="T16" fmla="*/ 513 w 583"/>
                      <a:gd name="T17" fmla="*/ 294 h 587"/>
                      <a:gd name="T18" fmla="*/ 291 w 583"/>
                      <a:gd name="T19" fmla="*/ 517 h 5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3" h="587">
                        <a:moveTo>
                          <a:pt x="291" y="0"/>
                        </a:moveTo>
                        <a:cubicBezTo>
                          <a:pt x="130" y="0"/>
                          <a:pt x="0" y="132"/>
                          <a:pt x="0" y="294"/>
                        </a:cubicBezTo>
                        <a:cubicBezTo>
                          <a:pt x="0" y="456"/>
                          <a:pt x="130" y="587"/>
                          <a:pt x="291" y="587"/>
                        </a:cubicBezTo>
                        <a:cubicBezTo>
                          <a:pt x="452" y="587"/>
                          <a:pt x="583" y="456"/>
                          <a:pt x="583" y="294"/>
                        </a:cubicBezTo>
                        <a:cubicBezTo>
                          <a:pt x="583" y="132"/>
                          <a:pt x="452" y="0"/>
                          <a:pt x="291" y="0"/>
                        </a:cubicBezTo>
                        <a:close/>
                        <a:moveTo>
                          <a:pt x="291" y="517"/>
                        </a:moveTo>
                        <a:cubicBezTo>
                          <a:pt x="169" y="517"/>
                          <a:pt x="70" y="417"/>
                          <a:pt x="70" y="294"/>
                        </a:cubicBezTo>
                        <a:cubicBezTo>
                          <a:pt x="70" y="170"/>
                          <a:pt x="169" y="70"/>
                          <a:pt x="291" y="70"/>
                        </a:cubicBezTo>
                        <a:cubicBezTo>
                          <a:pt x="413" y="70"/>
                          <a:pt x="513" y="170"/>
                          <a:pt x="513" y="294"/>
                        </a:cubicBezTo>
                        <a:cubicBezTo>
                          <a:pt x="513" y="417"/>
                          <a:pt x="413" y="517"/>
                          <a:pt x="291" y="5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5" name="Freeform 441"/>
                  <p:cNvSpPr/>
                  <p:nvPr/>
                </p:nvSpPr>
                <p:spPr bwMode="auto">
                  <a:xfrm>
                    <a:off x="3367094" y="4553829"/>
                    <a:ext cx="147046" cy="100505"/>
                  </a:xfrm>
                  <a:custGeom>
                    <a:avLst/>
                    <a:gdLst>
                      <a:gd name="T0" fmla="*/ 185 w 218"/>
                      <a:gd name="T1" fmla="*/ 54 h 149"/>
                      <a:gd name="T2" fmla="*/ 185 w 218"/>
                      <a:gd name="T3" fmla="*/ 14 h 149"/>
                      <a:gd name="T4" fmla="*/ 171 w 218"/>
                      <a:gd name="T5" fmla="*/ 0 h 149"/>
                      <a:gd name="T6" fmla="*/ 157 w 218"/>
                      <a:gd name="T7" fmla="*/ 14 h 149"/>
                      <a:gd name="T8" fmla="*/ 157 w 218"/>
                      <a:gd name="T9" fmla="*/ 54 h 149"/>
                      <a:gd name="T10" fmla="*/ 126 w 218"/>
                      <a:gd name="T11" fmla="*/ 91 h 149"/>
                      <a:gd name="T12" fmla="*/ 10 w 218"/>
                      <a:gd name="T13" fmla="*/ 102 h 149"/>
                      <a:gd name="T14" fmla="*/ 1 w 218"/>
                      <a:gd name="T15" fmla="*/ 114 h 149"/>
                      <a:gd name="T16" fmla="*/ 12 w 218"/>
                      <a:gd name="T17" fmla="*/ 123 h 149"/>
                      <a:gd name="T18" fmla="*/ 126 w 218"/>
                      <a:gd name="T19" fmla="*/ 112 h 149"/>
                      <a:gd name="T20" fmla="*/ 171 w 218"/>
                      <a:gd name="T21" fmla="*/ 149 h 149"/>
                      <a:gd name="T22" fmla="*/ 218 w 218"/>
                      <a:gd name="T23" fmla="*/ 101 h 149"/>
                      <a:gd name="T24" fmla="*/ 185 w 218"/>
                      <a:gd name="T25" fmla="*/ 5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18" h="149">
                        <a:moveTo>
                          <a:pt x="185" y="54"/>
                        </a:moveTo>
                        <a:cubicBezTo>
                          <a:pt x="185" y="14"/>
                          <a:pt x="185" y="14"/>
                          <a:pt x="185" y="14"/>
                        </a:cubicBezTo>
                        <a:cubicBezTo>
                          <a:pt x="185" y="6"/>
                          <a:pt x="179" y="0"/>
                          <a:pt x="171" y="0"/>
                        </a:cubicBezTo>
                        <a:cubicBezTo>
                          <a:pt x="163" y="0"/>
                          <a:pt x="157" y="6"/>
                          <a:pt x="157" y="14"/>
                        </a:cubicBezTo>
                        <a:cubicBezTo>
                          <a:pt x="157" y="54"/>
                          <a:pt x="157" y="54"/>
                          <a:pt x="157" y="54"/>
                        </a:cubicBezTo>
                        <a:cubicBezTo>
                          <a:pt x="141" y="60"/>
                          <a:pt x="129" y="74"/>
                          <a:pt x="126" y="91"/>
                        </a:cubicBezTo>
                        <a:cubicBezTo>
                          <a:pt x="10" y="102"/>
                          <a:pt x="10" y="102"/>
                          <a:pt x="10" y="102"/>
                        </a:cubicBezTo>
                        <a:cubicBezTo>
                          <a:pt x="5" y="103"/>
                          <a:pt x="0" y="108"/>
                          <a:pt x="1" y="114"/>
                        </a:cubicBezTo>
                        <a:cubicBezTo>
                          <a:pt x="1" y="120"/>
                          <a:pt x="7" y="124"/>
                          <a:pt x="12" y="123"/>
                        </a:cubicBezTo>
                        <a:cubicBezTo>
                          <a:pt x="126" y="112"/>
                          <a:pt x="126" y="112"/>
                          <a:pt x="126" y="112"/>
                        </a:cubicBezTo>
                        <a:cubicBezTo>
                          <a:pt x="131" y="133"/>
                          <a:pt x="149" y="149"/>
                          <a:pt x="171" y="149"/>
                        </a:cubicBezTo>
                        <a:cubicBezTo>
                          <a:pt x="197" y="149"/>
                          <a:pt x="218" y="127"/>
                          <a:pt x="218" y="101"/>
                        </a:cubicBezTo>
                        <a:cubicBezTo>
                          <a:pt x="218" y="79"/>
                          <a:pt x="204" y="61"/>
                          <a:pt x="185" y="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6" name="Freeform 442"/>
                  <p:cNvSpPr/>
                  <p:nvPr/>
                </p:nvSpPr>
                <p:spPr bwMode="auto">
                  <a:xfrm>
                    <a:off x="3458748" y="4489015"/>
                    <a:ext cx="13705" cy="39117"/>
                  </a:xfrm>
                  <a:custGeom>
                    <a:avLst/>
                    <a:gdLst>
                      <a:gd name="T0" fmla="*/ 29 w 48"/>
                      <a:gd name="T1" fmla="*/ 17 h 137"/>
                      <a:gd name="T2" fmla="*/ 29 w 48"/>
                      <a:gd name="T3" fmla="*/ 17 h 137"/>
                      <a:gd name="T4" fmla="*/ 29 w 48"/>
                      <a:gd name="T5" fmla="*/ 137 h 137"/>
                      <a:gd name="T6" fmla="*/ 48 w 48"/>
                      <a:gd name="T7" fmla="*/ 137 h 137"/>
                      <a:gd name="T8" fmla="*/ 48 w 48"/>
                      <a:gd name="T9" fmla="*/ 0 h 137"/>
                      <a:gd name="T10" fmla="*/ 31 w 48"/>
                      <a:gd name="T11" fmla="*/ 0 h 137"/>
                      <a:gd name="T12" fmla="*/ 0 w 48"/>
                      <a:gd name="T13" fmla="*/ 17 h 137"/>
                      <a:gd name="T14" fmla="*/ 5 w 48"/>
                      <a:gd name="T15" fmla="*/ 31 h 137"/>
                      <a:gd name="T16" fmla="*/ 29 w 48"/>
                      <a:gd name="T17" fmla="*/ 17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8" h="137">
                        <a:moveTo>
                          <a:pt x="29" y="17"/>
                        </a:moveTo>
                        <a:lnTo>
                          <a:pt x="29" y="17"/>
                        </a:lnTo>
                        <a:lnTo>
                          <a:pt x="29" y="137"/>
                        </a:lnTo>
                        <a:lnTo>
                          <a:pt x="48" y="137"/>
                        </a:lnTo>
                        <a:lnTo>
                          <a:pt x="48" y="0"/>
                        </a:lnTo>
                        <a:lnTo>
                          <a:pt x="31" y="0"/>
                        </a:lnTo>
                        <a:lnTo>
                          <a:pt x="0" y="17"/>
                        </a:lnTo>
                        <a:lnTo>
                          <a:pt x="5" y="31"/>
                        </a:lnTo>
                        <a:lnTo>
                          <a:pt x="29" y="1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7" name="Freeform 443"/>
                  <p:cNvSpPr/>
                  <p:nvPr/>
                </p:nvSpPr>
                <p:spPr bwMode="auto">
                  <a:xfrm>
                    <a:off x="3476450" y="4488444"/>
                    <a:ext cx="24841" cy="39688"/>
                  </a:xfrm>
                  <a:custGeom>
                    <a:avLst/>
                    <a:gdLst>
                      <a:gd name="T0" fmla="*/ 37 w 37"/>
                      <a:gd name="T1" fmla="*/ 52 h 59"/>
                      <a:gd name="T2" fmla="*/ 11 w 37"/>
                      <a:gd name="T3" fmla="*/ 52 h 59"/>
                      <a:gd name="T4" fmla="*/ 11 w 37"/>
                      <a:gd name="T5" fmla="*/ 52 h 59"/>
                      <a:gd name="T6" fmla="*/ 16 w 37"/>
                      <a:gd name="T7" fmla="*/ 48 h 59"/>
                      <a:gd name="T8" fmla="*/ 36 w 37"/>
                      <a:gd name="T9" fmla="*/ 17 h 59"/>
                      <a:gd name="T10" fmla="*/ 18 w 37"/>
                      <a:gd name="T11" fmla="*/ 0 h 59"/>
                      <a:gd name="T12" fmla="*/ 2 w 37"/>
                      <a:gd name="T13" fmla="*/ 6 h 59"/>
                      <a:gd name="T14" fmla="*/ 4 w 37"/>
                      <a:gd name="T15" fmla="*/ 11 h 59"/>
                      <a:gd name="T16" fmla="*/ 17 w 37"/>
                      <a:gd name="T17" fmla="*/ 7 h 59"/>
                      <a:gd name="T18" fmla="*/ 28 w 37"/>
                      <a:gd name="T19" fmla="*/ 18 h 59"/>
                      <a:gd name="T20" fmla="*/ 7 w 37"/>
                      <a:gd name="T21" fmla="*/ 48 h 59"/>
                      <a:gd name="T22" fmla="*/ 0 w 37"/>
                      <a:gd name="T23" fmla="*/ 54 h 59"/>
                      <a:gd name="T24" fmla="*/ 0 w 37"/>
                      <a:gd name="T25" fmla="*/ 59 h 59"/>
                      <a:gd name="T26" fmla="*/ 37 w 37"/>
                      <a:gd name="T27" fmla="*/ 59 h 59"/>
                      <a:gd name="T28" fmla="*/ 37 w 37"/>
                      <a:gd name="T29" fmla="*/ 52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7" h="59">
                        <a:moveTo>
                          <a:pt x="37" y="52"/>
                        </a:moveTo>
                        <a:cubicBezTo>
                          <a:pt x="11" y="52"/>
                          <a:pt x="11" y="52"/>
                          <a:pt x="11" y="52"/>
                        </a:cubicBezTo>
                        <a:cubicBezTo>
                          <a:pt x="11" y="52"/>
                          <a:pt x="11" y="52"/>
                          <a:pt x="11" y="52"/>
                        </a:cubicBezTo>
                        <a:cubicBezTo>
                          <a:pt x="16" y="48"/>
                          <a:pt x="16" y="48"/>
                          <a:pt x="16" y="48"/>
                        </a:cubicBezTo>
                        <a:cubicBezTo>
                          <a:pt x="28" y="36"/>
                          <a:pt x="36" y="27"/>
                          <a:pt x="36" y="17"/>
                        </a:cubicBezTo>
                        <a:cubicBezTo>
                          <a:pt x="36" y="9"/>
                          <a:pt x="31" y="0"/>
                          <a:pt x="18" y="0"/>
                        </a:cubicBezTo>
                        <a:cubicBezTo>
                          <a:pt x="12" y="0"/>
                          <a:pt x="6" y="3"/>
                          <a:pt x="2" y="6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7" y="9"/>
                          <a:pt x="11" y="7"/>
                          <a:pt x="17" y="7"/>
                        </a:cubicBezTo>
                        <a:cubicBezTo>
                          <a:pt x="25" y="7"/>
                          <a:pt x="28" y="12"/>
                          <a:pt x="28" y="18"/>
                        </a:cubicBezTo>
                        <a:cubicBezTo>
                          <a:pt x="28" y="26"/>
                          <a:pt x="21" y="34"/>
                          <a:pt x="7" y="48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37" y="59"/>
                          <a:pt x="37" y="59"/>
                          <a:pt x="37" y="59"/>
                        </a:cubicBezTo>
                        <a:lnTo>
                          <a:pt x="37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8" name="Freeform 444"/>
                  <p:cNvSpPr/>
                  <p:nvPr/>
                </p:nvSpPr>
                <p:spPr bwMode="auto">
                  <a:xfrm>
                    <a:off x="3590375" y="4605795"/>
                    <a:ext cx="24270" cy="39688"/>
                  </a:xfrm>
                  <a:custGeom>
                    <a:avLst/>
                    <a:gdLst>
                      <a:gd name="T0" fmla="*/ 36 w 36"/>
                      <a:gd name="T1" fmla="*/ 42 h 59"/>
                      <a:gd name="T2" fmla="*/ 23 w 36"/>
                      <a:gd name="T3" fmla="*/ 27 h 59"/>
                      <a:gd name="T4" fmla="*/ 23 w 36"/>
                      <a:gd name="T5" fmla="*/ 27 h 59"/>
                      <a:gd name="T6" fmla="*/ 34 w 36"/>
                      <a:gd name="T7" fmla="*/ 14 h 59"/>
                      <a:gd name="T8" fmla="*/ 17 w 36"/>
                      <a:gd name="T9" fmla="*/ 0 h 59"/>
                      <a:gd name="T10" fmla="*/ 2 w 36"/>
                      <a:gd name="T11" fmla="*/ 4 h 59"/>
                      <a:gd name="T12" fmla="*/ 4 w 36"/>
                      <a:gd name="T13" fmla="*/ 10 h 59"/>
                      <a:gd name="T14" fmla="*/ 16 w 36"/>
                      <a:gd name="T15" fmla="*/ 6 h 59"/>
                      <a:gd name="T16" fmla="*/ 26 w 36"/>
                      <a:gd name="T17" fmla="*/ 15 h 59"/>
                      <a:gd name="T18" fmla="*/ 13 w 36"/>
                      <a:gd name="T19" fmla="*/ 25 h 59"/>
                      <a:gd name="T20" fmla="*/ 9 w 36"/>
                      <a:gd name="T21" fmla="*/ 25 h 59"/>
                      <a:gd name="T22" fmla="*/ 9 w 36"/>
                      <a:gd name="T23" fmla="*/ 31 h 59"/>
                      <a:gd name="T24" fmla="*/ 13 w 36"/>
                      <a:gd name="T25" fmla="*/ 31 h 59"/>
                      <a:gd name="T26" fmla="*/ 28 w 36"/>
                      <a:gd name="T27" fmla="*/ 42 h 59"/>
                      <a:gd name="T28" fmla="*/ 15 w 36"/>
                      <a:gd name="T29" fmla="*/ 53 h 59"/>
                      <a:gd name="T30" fmla="*/ 2 w 36"/>
                      <a:gd name="T31" fmla="*/ 50 h 59"/>
                      <a:gd name="T32" fmla="*/ 0 w 36"/>
                      <a:gd name="T33" fmla="*/ 56 h 59"/>
                      <a:gd name="T34" fmla="*/ 15 w 36"/>
                      <a:gd name="T35" fmla="*/ 59 h 59"/>
                      <a:gd name="T36" fmla="*/ 36 w 36"/>
                      <a:gd name="T37" fmla="*/ 42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9">
                        <a:moveTo>
                          <a:pt x="36" y="42"/>
                        </a:moveTo>
                        <a:cubicBezTo>
                          <a:pt x="36" y="34"/>
                          <a:pt x="30" y="29"/>
                          <a:pt x="23" y="27"/>
                        </a:cubicBezTo>
                        <a:cubicBezTo>
                          <a:pt x="23" y="27"/>
                          <a:pt x="23" y="27"/>
                          <a:pt x="23" y="27"/>
                        </a:cubicBezTo>
                        <a:cubicBezTo>
                          <a:pt x="30" y="25"/>
                          <a:pt x="34" y="20"/>
                          <a:pt x="34" y="14"/>
                        </a:cubicBezTo>
                        <a:cubicBezTo>
                          <a:pt x="34" y="7"/>
                          <a:pt x="29" y="0"/>
                          <a:pt x="17" y="0"/>
                        </a:cubicBezTo>
                        <a:cubicBezTo>
                          <a:pt x="11" y="0"/>
                          <a:pt x="5" y="2"/>
                          <a:pt x="2" y="4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7" y="8"/>
                          <a:pt x="11" y="6"/>
                          <a:pt x="16" y="6"/>
                        </a:cubicBezTo>
                        <a:cubicBezTo>
                          <a:pt x="23" y="6"/>
                          <a:pt x="26" y="10"/>
                          <a:pt x="26" y="15"/>
                        </a:cubicBezTo>
                        <a:cubicBezTo>
                          <a:pt x="26" y="22"/>
                          <a:pt x="19" y="25"/>
                          <a:pt x="13" y="25"/>
                        </a:cubicBezTo>
                        <a:cubicBezTo>
                          <a:pt x="9" y="25"/>
                          <a:pt x="9" y="25"/>
                          <a:pt x="9" y="25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21" y="31"/>
                          <a:pt x="28" y="34"/>
                          <a:pt x="28" y="42"/>
                        </a:cubicBezTo>
                        <a:cubicBezTo>
                          <a:pt x="28" y="47"/>
                          <a:pt x="25" y="53"/>
                          <a:pt x="15" y="53"/>
                        </a:cubicBezTo>
                        <a:cubicBezTo>
                          <a:pt x="10" y="53"/>
                          <a:pt x="5" y="51"/>
                          <a:pt x="2" y="50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3" y="57"/>
                          <a:pt x="9" y="59"/>
                          <a:pt x="15" y="59"/>
                        </a:cubicBezTo>
                        <a:cubicBezTo>
                          <a:pt x="29" y="59"/>
                          <a:pt x="36" y="51"/>
                          <a:pt x="36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9" name="Freeform 445"/>
                  <p:cNvSpPr>
                    <a:spLocks noEditPoints="1"/>
                  </p:cNvSpPr>
                  <p:nvPr/>
                </p:nvSpPr>
                <p:spPr bwMode="auto">
                  <a:xfrm>
                    <a:off x="3469027" y="4710869"/>
                    <a:ext cx="26839" cy="40545"/>
                  </a:xfrm>
                  <a:custGeom>
                    <a:avLst/>
                    <a:gdLst>
                      <a:gd name="T0" fmla="*/ 23 w 40"/>
                      <a:gd name="T1" fmla="*/ 21 h 60"/>
                      <a:gd name="T2" fmla="*/ 9 w 40"/>
                      <a:gd name="T3" fmla="*/ 28 h 60"/>
                      <a:gd name="T4" fmla="*/ 8 w 40"/>
                      <a:gd name="T5" fmla="*/ 28 h 60"/>
                      <a:gd name="T6" fmla="*/ 28 w 40"/>
                      <a:gd name="T7" fmla="*/ 7 h 60"/>
                      <a:gd name="T8" fmla="*/ 34 w 40"/>
                      <a:gd name="T9" fmla="*/ 7 h 60"/>
                      <a:gd name="T10" fmla="*/ 34 w 40"/>
                      <a:gd name="T11" fmla="*/ 0 h 60"/>
                      <a:gd name="T12" fmla="*/ 29 w 40"/>
                      <a:gd name="T13" fmla="*/ 1 h 60"/>
                      <a:gd name="T14" fmla="*/ 10 w 40"/>
                      <a:gd name="T15" fmla="*/ 9 h 60"/>
                      <a:gd name="T16" fmla="*/ 0 w 40"/>
                      <a:gd name="T17" fmla="*/ 35 h 60"/>
                      <a:gd name="T18" fmla="*/ 21 w 40"/>
                      <a:gd name="T19" fmla="*/ 60 h 60"/>
                      <a:gd name="T20" fmla="*/ 40 w 40"/>
                      <a:gd name="T21" fmla="*/ 39 h 60"/>
                      <a:gd name="T22" fmla="*/ 23 w 40"/>
                      <a:gd name="T23" fmla="*/ 21 h 60"/>
                      <a:gd name="T24" fmla="*/ 21 w 40"/>
                      <a:gd name="T25" fmla="*/ 54 h 60"/>
                      <a:gd name="T26" fmla="*/ 8 w 40"/>
                      <a:gd name="T27" fmla="*/ 37 h 60"/>
                      <a:gd name="T28" fmla="*/ 9 w 40"/>
                      <a:gd name="T29" fmla="*/ 34 h 60"/>
                      <a:gd name="T30" fmla="*/ 20 w 40"/>
                      <a:gd name="T31" fmla="*/ 27 h 60"/>
                      <a:gd name="T32" fmla="*/ 32 w 40"/>
                      <a:gd name="T33" fmla="*/ 40 h 60"/>
                      <a:gd name="T34" fmla="*/ 21 w 40"/>
                      <a:gd name="T35" fmla="*/ 54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0" h="60">
                        <a:moveTo>
                          <a:pt x="23" y="21"/>
                        </a:moveTo>
                        <a:cubicBezTo>
                          <a:pt x="16" y="21"/>
                          <a:pt x="11" y="24"/>
                          <a:pt x="9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10" y="18"/>
                          <a:pt x="16" y="9"/>
                          <a:pt x="28" y="7"/>
                        </a:cubicBezTo>
                        <a:cubicBezTo>
                          <a:pt x="31" y="7"/>
                          <a:pt x="33" y="7"/>
                          <a:pt x="34" y="7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33" y="0"/>
                          <a:pt x="31" y="1"/>
                          <a:pt x="29" y="1"/>
                        </a:cubicBezTo>
                        <a:cubicBezTo>
                          <a:pt x="21" y="2"/>
                          <a:pt x="15" y="5"/>
                          <a:pt x="10" y="9"/>
                        </a:cubicBezTo>
                        <a:cubicBezTo>
                          <a:pt x="5" y="15"/>
                          <a:pt x="0" y="24"/>
                          <a:pt x="0" y="35"/>
                        </a:cubicBezTo>
                        <a:cubicBezTo>
                          <a:pt x="0" y="50"/>
                          <a:pt x="9" y="60"/>
                          <a:pt x="21" y="60"/>
                        </a:cubicBezTo>
                        <a:cubicBezTo>
                          <a:pt x="33" y="60"/>
                          <a:pt x="40" y="50"/>
                          <a:pt x="40" y="39"/>
                        </a:cubicBezTo>
                        <a:cubicBezTo>
                          <a:pt x="40" y="28"/>
                          <a:pt x="33" y="21"/>
                          <a:pt x="23" y="21"/>
                        </a:cubicBezTo>
                        <a:close/>
                        <a:moveTo>
                          <a:pt x="21" y="54"/>
                        </a:moveTo>
                        <a:cubicBezTo>
                          <a:pt x="13" y="54"/>
                          <a:pt x="8" y="47"/>
                          <a:pt x="8" y="37"/>
                        </a:cubicBezTo>
                        <a:cubicBezTo>
                          <a:pt x="8" y="36"/>
                          <a:pt x="9" y="35"/>
                          <a:pt x="9" y="34"/>
                        </a:cubicBezTo>
                        <a:cubicBezTo>
                          <a:pt x="11" y="30"/>
                          <a:pt x="15" y="27"/>
                          <a:pt x="20" y="27"/>
                        </a:cubicBezTo>
                        <a:cubicBezTo>
                          <a:pt x="27" y="27"/>
                          <a:pt x="32" y="32"/>
                          <a:pt x="32" y="40"/>
                        </a:cubicBezTo>
                        <a:cubicBezTo>
                          <a:pt x="32" y="48"/>
                          <a:pt x="28" y="54"/>
                          <a:pt x="21" y="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0" name="Freeform 446"/>
                  <p:cNvSpPr>
                    <a:spLocks noEditPoints="1"/>
                  </p:cNvSpPr>
                  <p:nvPr/>
                </p:nvSpPr>
                <p:spPr bwMode="auto">
                  <a:xfrm>
                    <a:off x="3339398" y="4606366"/>
                    <a:ext cx="25697" cy="39974"/>
                  </a:xfrm>
                  <a:custGeom>
                    <a:avLst/>
                    <a:gdLst>
                      <a:gd name="T0" fmla="*/ 19 w 38"/>
                      <a:gd name="T1" fmla="*/ 0 h 59"/>
                      <a:gd name="T2" fmla="*/ 0 w 38"/>
                      <a:gd name="T3" fmla="*/ 20 h 59"/>
                      <a:gd name="T4" fmla="*/ 17 w 38"/>
                      <a:gd name="T5" fmla="*/ 38 h 59"/>
                      <a:gd name="T6" fmla="*/ 30 w 38"/>
                      <a:gd name="T7" fmla="*/ 32 h 59"/>
                      <a:gd name="T8" fmla="*/ 30 w 38"/>
                      <a:gd name="T9" fmla="*/ 32 h 59"/>
                      <a:gd name="T10" fmla="*/ 23 w 38"/>
                      <a:gd name="T11" fmla="*/ 47 h 59"/>
                      <a:gd name="T12" fmla="*/ 11 w 38"/>
                      <a:gd name="T13" fmla="*/ 53 h 59"/>
                      <a:gd name="T14" fmla="*/ 5 w 38"/>
                      <a:gd name="T15" fmla="*/ 53 h 59"/>
                      <a:gd name="T16" fmla="*/ 5 w 38"/>
                      <a:gd name="T17" fmla="*/ 59 h 59"/>
                      <a:gd name="T18" fmla="*/ 12 w 38"/>
                      <a:gd name="T19" fmla="*/ 59 h 59"/>
                      <a:gd name="T20" fmla="*/ 28 w 38"/>
                      <a:gd name="T21" fmla="*/ 51 h 59"/>
                      <a:gd name="T22" fmla="*/ 38 w 38"/>
                      <a:gd name="T23" fmla="*/ 24 h 59"/>
                      <a:gd name="T24" fmla="*/ 19 w 38"/>
                      <a:gd name="T25" fmla="*/ 0 h 59"/>
                      <a:gd name="T26" fmla="*/ 30 w 38"/>
                      <a:gd name="T27" fmla="*/ 26 h 59"/>
                      <a:gd name="T28" fmla="*/ 18 w 38"/>
                      <a:gd name="T29" fmla="*/ 32 h 59"/>
                      <a:gd name="T30" fmla="*/ 7 w 38"/>
                      <a:gd name="T31" fmla="*/ 20 h 59"/>
                      <a:gd name="T32" fmla="*/ 19 w 38"/>
                      <a:gd name="T33" fmla="*/ 6 h 59"/>
                      <a:gd name="T34" fmla="*/ 30 w 38"/>
                      <a:gd name="T35" fmla="*/ 23 h 59"/>
                      <a:gd name="T36" fmla="*/ 30 w 38"/>
                      <a:gd name="T37" fmla="*/ 2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8" h="59">
                        <a:moveTo>
                          <a:pt x="19" y="0"/>
                        </a:moveTo>
                        <a:cubicBezTo>
                          <a:pt x="8" y="0"/>
                          <a:pt x="0" y="10"/>
                          <a:pt x="0" y="20"/>
                        </a:cubicBezTo>
                        <a:cubicBezTo>
                          <a:pt x="0" y="30"/>
                          <a:pt x="6" y="38"/>
                          <a:pt x="17" y="38"/>
                        </a:cubicBezTo>
                        <a:cubicBezTo>
                          <a:pt x="22" y="38"/>
                          <a:pt x="27" y="36"/>
                          <a:pt x="30" y="32"/>
                        </a:cubicBezTo>
                        <a:cubicBezTo>
                          <a:pt x="30" y="32"/>
                          <a:pt x="30" y="32"/>
                          <a:pt x="30" y="32"/>
                        </a:cubicBezTo>
                        <a:cubicBezTo>
                          <a:pt x="29" y="39"/>
                          <a:pt x="27" y="44"/>
                          <a:pt x="23" y="47"/>
                        </a:cubicBezTo>
                        <a:cubicBezTo>
                          <a:pt x="20" y="50"/>
                          <a:pt x="15" y="52"/>
                          <a:pt x="11" y="53"/>
                        </a:cubicBezTo>
                        <a:cubicBezTo>
                          <a:pt x="8" y="53"/>
                          <a:pt x="6" y="53"/>
                          <a:pt x="5" y="53"/>
                        </a:cubicBezTo>
                        <a:cubicBezTo>
                          <a:pt x="5" y="59"/>
                          <a:pt x="5" y="59"/>
                          <a:pt x="5" y="59"/>
                        </a:cubicBezTo>
                        <a:cubicBezTo>
                          <a:pt x="6" y="59"/>
                          <a:pt x="9" y="59"/>
                          <a:pt x="12" y="59"/>
                        </a:cubicBezTo>
                        <a:cubicBezTo>
                          <a:pt x="18" y="58"/>
                          <a:pt x="24" y="56"/>
                          <a:pt x="28" y="51"/>
                        </a:cubicBezTo>
                        <a:cubicBezTo>
                          <a:pt x="34" y="46"/>
                          <a:pt x="38" y="37"/>
                          <a:pt x="38" y="24"/>
                        </a:cubicBezTo>
                        <a:cubicBezTo>
                          <a:pt x="38" y="9"/>
                          <a:pt x="31" y="0"/>
                          <a:pt x="19" y="0"/>
                        </a:cubicBezTo>
                        <a:close/>
                        <a:moveTo>
                          <a:pt x="30" y="26"/>
                        </a:moveTo>
                        <a:cubicBezTo>
                          <a:pt x="28" y="30"/>
                          <a:pt x="24" y="32"/>
                          <a:pt x="18" y="32"/>
                        </a:cubicBezTo>
                        <a:cubicBezTo>
                          <a:pt x="12" y="32"/>
                          <a:pt x="7" y="27"/>
                          <a:pt x="7" y="20"/>
                        </a:cubicBezTo>
                        <a:cubicBezTo>
                          <a:pt x="7" y="12"/>
                          <a:pt x="12" y="6"/>
                          <a:pt x="19" y="6"/>
                        </a:cubicBezTo>
                        <a:cubicBezTo>
                          <a:pt x="27" y="6"/>
                          <a:pt x="30" y="13"/>
                          <a:pt x="30" y="23"/>
                        </a:cubicBezTo>
                        <a:cubicBezTo>
                          <a:pt x="30" y="25"/>
                          <a:pt x="30" y="25"/>
                          <a:pt x="30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1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3388794" y="4539553"/>
                    <a:ext cx="18845" cy="182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2" name="Oval 448"/>
                  <p:cNvSpPr>
                    <a:spLocks noChangeArrowheads="1"/>
                  </p:cNvSpPr>
                  <p:nvPr/>
                </p:nvSpPr>
                <p:spPr bwMode="auto">
                  <a:xfrm>
                    <a:off x="3552686" y="4539553"/>
                    <a:ext cx="19416" cy="182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3" name="Oval 449"/>
                  <p:cNvSpPr>
                    <a:spLocks noChangeArrowheads="1"/>
                  </p:cNvSpPr>
                  <p:nvPr/>
                </p:nvSpPr>
                <p:spPr bwMode="auto">
                  <a:xfrm>
                    <a:off x="3552686" y="4695450"/>
                    <a:ext cx="19416" cy="1770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4" name="Freeform 450"/>
                  <p:cNvSpPr/>
                  <p:nvPr/>
                </p:nvSpPr>
                <p:spPr bwMode="auto">
                  <a:xfrm>
                    <a:off x="3085851" y="4650337"/>
                    <a:ext cx="211860" cy="97650"/>
                  </a:xfrm>
                  <a:custGeom>
                    <a:avLst/>
                    <a:gdLst>
                      <a:gd name="T0" fmla="*/ 92 w 314"/>
                      <a:gd name="T1" fmla="*/ 51 h 145"/>
                      <a:gd name="T2" fmla="*/ 92 w 314"/>
                      <a:gd name="T3" fmla="*/ 0 h 145"/>
                      <a:gd name="T4" fmla="*/ 0 w 314"/>
                      <a:gd name="T5" fmla="*/ 71 h 145"/>
                      <a:gd name="T6" fmla="*/ 92 w 314"/>
                      <a:gd name="T7" fmla="*/ 145 h 145"/>
                      <a:gd name="T8" fmla="*/ 92 w 314"/>
                      <a:gd name="T9" fmla="*/ 94 h 145"/>
                      <a:gd name="T10" fmla="*/ 314 w 314"/>
                      <a:gd name="T11" fmla="*/ 94 h 145"/>
                      <a:gd name="T12" fmla="*/ 297 w 314"/>
                      <a:gd name="T13" fmla="*/ 51 h 145"/>
                      <a:gd name="T14" fmla="*/ 92 w 314"/>
                      <a:gd name="T15" fmla="*/ 5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4" h="145">
                        <a:moveTo>
                          <a:pt x="92" y="51"/>
                        </a:move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0" y="71"/>
                          <a:pt x="0" y="71"/>
                          <a:pt x="0" y="71"/>
                        </a:cubicBezTo>
                        <a:cubicBezTo>
                          <a:pt x="92" y="145"/>
                          <a:pt x="92" y="145"/>
                          <a:pt x="92" y="145"/>
                        </a:cubicBezTo>
                        <a:cubicBezTo>
                          <a:pt x="92" y="94"/>
                          <a:pt x="92" y="94"/>
                          <a:pt x="92" y="94"/>
                        </a:cubicBezTo>
                        <a:cubicBezTo>
                          <a:pt x="314" y="94"/>
                          <a:pt x="314" y="94"/>
                          <a:pt x="314" y="94"/>
                        </a:cubicBezTo>
                        <a:cubicBezTo>
                          <a:pt x="308" y="80"/>
                          <a:pt x="302" y="66"/>
                          <a:pt x="297" y="51"/>
                        </a:cubicBezTo>
                        <a:lnTo>
                          <a:pt x="92" y="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5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3388794" y="4696021"/>
                    <a:ext cx="18845" cy="1770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6" name="Freeform 452"/>
                  <p:cNvSpPr/>
                  <p:nvPr/>
                </p:nvSpPr>
                <p:spPr bwMode="auto">
                  <a:xfrm>
                    <a:off x="3698304" y="4718292"/>
                    <a:ext cx="35120" cy="60246"/>
                  </a:xfrm>
                  <a:custGeom>
                    <a:avLst/>
                    <a:gdLst>
                      <a:gd name="T0" fmla="*/ 0 w 52"/>
                      <a:gd name="T1" fmla="*/ 0 h 89"/>
                      <a:gd name="T2" fmla="*/ 0 w 52"/>
                      <a:gd name="T3" fmla="*/ 78 h 89"/>
                      <a:gd name="T4" fmla="*/ 26 w 52"/>
                      <a:gd name="T5" fmla="*/ 89 h 89"/>
                      <a:gd name="T6" fmla="*/ 52 w 52"/>
                      <a:gd name="T7" fmla="*/ 78 h 89"/>
                      <a:gd name="T8" fmla="*/ 52 w 52"/>
                      <a:gd name="T9" fmla="*/ 0 h 89"/>
                      <a:gd name="T10" fmla="*/ 26 w 52"/>
                      <a:gd name="T11" fmla="*/ 6 h 89"/>
                      <a:gd name="T12" fmla="*/ 0 w 52"/>
                      <a:gd name="T13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89">
                        <a:moveTo>
                          <a:pt x="0" y="0"/>
                        </a:move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0" y="84"/>
                          <a:pt x="11" y="89"/>
                          <a:pt x="26" y="89"/>
                        </a:cubicBezTo>
                        <a:cubicBezTo>
                          <a:pt x="40" y="89"/>
                          <a:pt x="52" y="84"/>
                          <a:pt x="52" y="78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46" y="4"/>
                          <a:pt x="35" y="6"/>
                          <a:pt x="26" y="6"/>
                        </a:cubicBezTo>
                        <a:cubicBezTo>
                          <a:pt x="16" y="6"/>
                          <a:pt x="5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7" name="Oval 453"/>
                  <p:cNvSpPr>
                    <a:spLocks noChangeArrowheads="1"/>
                  </p:cNvSpPr>
                  <p:nvPr/>
                </p:nvSpPr>
                <p:spPr bwMode="auto">
                  <a:xfrm>
                    <a:off x="3698304" y="4704873"/>
                    <a:ext cx="35120" cy="142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8" name="Freeform 454"/>
                  <p:cNvSpPr/>
                  <p:nvPr/>
                </p:nvSpPr>
                <p:spPr bwMode="auto">
                  <a:xfrm>
                    <a:off x="3748271" y="4695450"/>
                    <a:ext cx="35120" cy="83088"/>
                  </a:xfrm>
                  <a:custGeom>
                    <a:avLst/>
                    <a:gdLst>
                      <a:gd name="T0" fmla="*/ 0 w 52"/>
                      <a:gd name="T1" fmla="*/ 0 h 123"/>
                      <a:gd name="T2" fmla="*/ 0 w 52"/>
                      <a:gd name="T3" fmla="*/ 110 h 123"/>
                      <a:gd name="T4" fmla="*/ 0 w 52"/>
                      <a:gd name="T5" fmla="*/ 112 h 123"/>
                      <a:gd name="T6" fmla="*/ 26 w 52"/>
                      <a:gd name="T7" fmla="*/ 123 h 123"/>
                      <a:gd name="T8" fmla="*/ 52 w 52"/>
                      <a:gd name="T9" fmla="*/ 112 h 123"/>
                      <a:gd name="T10" fmla="*/ 52 w 52"/>
                      <a:gd name="T11" fmla="*/ 112 h 123"/>
                      <a:gd name="T12" fmla="*/ 52 w 52"/>
                      <a:gd name="T13" fmla="*/ 0 h 123"/>
                      <a:gd name="T14" fmla="*/ 26 w 52"/>
                      <a:gd name="T15" fmla="*/ 6 h 123"/>
                      <a:gd name="T16" fmla="*/ 0 w 52"/>
                      <a:gd name="T17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123">
                        <a:moveTo>
                          <a:pt x="0" y="0"/>
                        </a:moveTo>
                        <a:cubicBezTo>
                          <a:pt x="0" y="110"/>
                          <a:pt x="0" y="110"/>
                          <a:pt x="0" y="110"/>
                        </a:cubicBezTo>
                        <a:cubicBezTo>
                          <a:pt x="0" y="111"/>
                          <a:pt x="0" y="111"/>
                          <a:pt x="0" y="112"/>
                        </a:cubicBezTo>
                        <a:cubicBezTo>
                          <a:pt x="0" y="118"/>
                          <a:pt x="11" y="123"/>
                          <a:pt x="26" y="123"/>
                        </a:cubicBezTo>
                        <a:cubicBezTo>
                          <a:pt x="40" y="123"/>
                          <a:pt x="52" y="118"/>
                          <a:pt x="52" y="112"/>
                        </a:cubicBezTo>
                        <a:cubicBezTo>
                          <a:pt x="52" y="112"/>
                          <a:pt x="52" y="112"/>
                          <a:pt x="52" y="112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46" y="4"/>
                          <a:pt x="36" y="6"/>
                          <a:pt x="26" y="6"/>
                        </a:cubicBezTo>
                        <a:cubicBezTo>
                          <a:pt x="16" y="6"/>
                          <a:pt x="6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9" name="Oval 455"/>
                  <p:cNvSpPr>
                    <a:spLocks noChangeArrowheads="1"/>
                  </p:cNvSpPr>
                  <p:nvPr/>
                </p:nvSpPr>
                <p:spPr bwMode="auto">
                  <a:xfrm>
                    <a:off x="3748271" y="4682030"/>
                    <a:ext cx="35120" cy="1399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0" name="Freeform 456"/>
                  <p:cNvSpPr/>
                  <p:nvPr/>
                </p:nvSpPr>
                <p:spPr bwMode="auto">
                  <a:xfrm>
                    <a:off x="3797667" y="4644912"/>
                    <a:ext cx="35691" cy="133626"/>
                  </a:xfrm>
                  <a:custGeom>
                    <a:avLst/>
                    <a:gdLst>
                      <a:gd name="T0" fmla="*/ 0 w 53"/>
                      <a:gd name="T1" fmla="*/ 0 h 198"/>
                      <a:gd name="T2" fmla="*/ 0 w 53"/>
                      <a:gd name="T3" fmla="*/ 187 h 198"/>
                      <a:gd name="T4" fmla="*/ 26 w 53"/>
                      <a:gd name="T5" fmla="*/ 198 h 198"/>
                      <a:gd name="T6" fmla="*/ 53 w 53"/>
                      <a:gd name="T7" fmla="*/ 187 h 198"/>
                      <a:gd name="T8" fmla="*/ 53 w 53"/>
                      <a:gd name="T9" fmla="*/ 0 h 198"/>
                      <a:gd name="T10" fmla="*/ 26 w 53"/>
                      <a:gd name="T11" fmla="*/ 7 h 198"/>
                      <a:gd name="T12" fmla="*/ 0 w 53"/>
                      <a:gd name="T13" fmla="*/ 0 h 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3" h="198">
                        <a:moveTo>
                          <a:pt x="0" y="0"/>
                        </a:moveTo>
                        <a:cubicBezTo>
                          <a:pt x="0" y="187"/>
                          <a:pt x="0" y="187"/>
                          <a:pt x="0" y="187"/>
                        </a:cubicBezTo>
                        <a:cubicBezTo>
                          <a:pt x="0" y="193"/>
                          <a:pt x="12" y="198"/>
                          <a:pt x="26" y="198"/>
                        </a:cubicBezTo>
                        <a:cubicBezTo>
                          <a:pt x="41" y="198"/>
                          <a:pt x="53" y="193"/>
                          <a:pt x="53" y="187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cubicBezTo>
                          <a:pt x="47" y="5"/>
                          <a:pt x="36" y="7"/>
                          <a:pt x="26" y="7"/>
                        </a:cubicBezTo>
                        <a:cubicBezTo>
                          <a:pt x="17" y="7"/>
                          <a:pt x="6" y="5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1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3797667" y="4631492"/>
                    <a:ext cx="35691" cy="148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2" name="Freeform 458"/>
                  <p:cNvSpPr/>
                  <p:nvPr/>
                </p:nvSpPr>
                <p:spPr bwMode="auto">
                  <a:xfrm>
                    <a:off x="3222047" y="4588093"/>
                    <a:ext cx="35120" cy="60246"/>
                  </a:xfrm>
                  <a:custGeom>
                    <a:avLst/>
                    <a:gdLst>
                      <a:gd name="T0" fmla="*/ 26 w 52"/>
                      <a:gd name="T1" fmla="*/ 89 h 89"/>
                      <a:gd name="T2" fmla="*/ 52 w 52"/>
                      <a:gd name="T3" fmla="*/ 78 h 89"/>
                      <a:gd name="T4" fmla="*/ 52 w 52"/>
                      <a:gd name="T5" fmla="*/ 0 h 89"/>
                      <a:gd name="T6" fmla="*/ 26 w 52"/>
                      <a:gd name="T7" fmla="*/ 6 h 89"/>
                      <a:gd name="T8" fmla="*/ 0 w 52"/>
                      <a:gd name="T9" fmla="*/ 0 h 89"/>
                      <a:gd name="T10" fmla="*/ 0 w 52"/>
                      <a:gd name="T11" fmla="*/ 78 h 89"/>
                      <a:gd name="T12" fmla="*/ 26 w 52"/>
                      <a:gd name="T13" fmla="*/ 8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89">
                        <a:moveTo>
                          <a:pt x="26" y="89"/>
                        </a:moveTo>
                        <a:cubicBezTo>
                          <a:pt x="40" y="89"/>
                          <a:pt x="52" y="84"/>
                          <a:pt x="52" y="78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46" y="4"/>
                          <a:pt x="36" y="6"/>
                          <a:pt x="26" y="6"/>
                        </a:cubicBezTo>
                        <a:cubicBezTo>
                          <a:pt x="16" y="6"/>
                          <a:pt x="6" y="4"/>
                          <a:pt x="0" y="0"/>
                        </a:cubicBez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0" y="84"/>
                          <a:pt x="11" y="89"/>
                          <a:pt x="26" y="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3" name="Oval 459"/>
                  <p:cNvSpPr>
                    <a:spLocks noChangeArrowheads="1"/>
                  </p:cNvSpPr>
                  <p:nvPr/>
                </p:nvSpPr>
                <p:spPr bwMode="auto">
                  <a:xfrm>
                    <a:off x="3222047" y="4574673"/>
                    <a:ext cx="35120" cy="142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4" name="Freeform 460"/>
                  <p:cNvSpPr/>
                  <p:nvPr/>
                </p:nvSpPr>
                <p:spPr bwMode="auto">
                  <a:xfrm>
                    <a:off x="3171509" y="4565250"/>
                    <a:ext cx="35691" cy="83088"/>
                  </a:xfrm>
                  <a:custGeom>
                    <a:avLst/>
                    <a:gdLst>
                      <a:gd name="T0" fmla="*/ 26 w 53"/>
                      <a:gd name="T1" fmla="*/ 123 h 123"/>
                      <a:gd name="T2" fmla="*/ 53 w 53"/>
                      <a:gd name="T3" fmla="*/ 112 h 123"/>
                      <a:gd name="T4" fmla="*/ 52 w 53"/>
                      <a:gd name="T5" fmla="*/ 110 h 123"/>
                      <a:gd name="T6" fmla="*/ 52 w 53"/>
                      <a:gd name="T7" fmla="*/ 0 h 123"/>
                      <a:gd name="T8" fmla="*/ 26 w 53"/>
                      <a:gd name="T9" fmla="*/ 6 h 123"/>
                      <a:gd name="T10" fmla="*/ 0 w 53"/>
                      <a:gd name="T11" fmla="*/ 0 h 123"/>
                      <a:gd name="T12" fmla="*/ 0 w 53"/>
                      <a:gd name="T13" fmla="*/ 112 h 123"/>
                      <a:gd name="T14" fmla="*/ 0 w 53"/>
                      <a:gd name="T15" fmla="*/ 112 h 123"/>
                      <a:gd name="T16" fmla="*/ 26 w 53"/>
                      <a:gd name="T17" fmla="*/ 123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123">
                        <a:moveTo>
                          <a:pt x="26" y="123"/>
                        </a:moveTo>
                        <a:cubicBezTo>
                          <a:pt x="41" y="123"/>
                          <a:pt x="53" y="118"/>
                          <a:pt x="53" y="112"/>
                        </a:cubicBezTo>
                        <a:cubicBezTo>
                          <a:pt x="53" y="111"/>
                          <a:pt x="52" y="111"/>
                          <a:pt x="52" y="110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46" y="4"/>
                          <a:pt x="36" y="6"/>
                          <a:pt x="26" y="6"/>
                        </a:cubicBezTo>
                        <a:cubicBezTo>
                          <a:pt x="16" y="6"/>
                          <a:pt x="6" y="4"/>
                          <a:pt x="0" y="0"/>
                        </a:cubicBezTo>
                        <a:cubicBezTo>
                          <a:pt x="0" y="112"/>
                          <a:pt x="0" y="112"/>
                          <a:pt x="0" y="112"/>
                        </a:cubicBezTo>
                        <a:cubicBezTo>
                          <a:pt x="0" y="112"/>
                          <a:pt x="0" y="112"/>
                          <a:pt x="0" y="112"/>
                        </a:cubicBezTo>
                        <a:cubicBezTo>
                          <a:pt x="0" y="118"/>
                          <a:pt x="12" y="123"/>
                          <a:pt x="26" y="1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5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3171509" y="4551831"/>
                    <a:ext cx="35120" cy="1399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6" name="Freeform 462"/>
                  <p:cNvSpPr/>
                  <p:nvPr/>
                </p:nvSpPr>
                <p:spPr bwMode="auto">
                  <a:xfrm>
                    <a:off x="3122113" y="4514712"/>
                    <a:ext cx="35120" cy="133626"/>
                  </a:xfrm>
                  <a:custGeom>
                    <a:avLst/>
                    <a:gdLst>
                      <a:gd name="T0" fmla="*/ 26 w 52"/>
                      <a:gd name="T1" fmla="*/ 198 h 198"/>
                      <a:gd name="T2" fmla="*/ 52 w 52"/>
                      <a:gd name="T3" fmla="*/ 187 h 198"/>
                      <a:gd name="T4" fmla="*/ 52 w 52"/>
                      <a:gd name="T5" fmla="*/ 0 h 198"/>
                      <a:gd name="T6" fmla="*/ 26 w 52"/>
                      <a:gd name="T7" fmla="*/ 7 h 198"/>
                      <a:gd name="T8" fmla="*/ 0 w 52"/>
                      <a:gd name="T9" fmla="*/ 0 h 198"/>
                      <a:gd name="T10" fmla="*/ 0 w 52"/>
                      <a:gd name="T11" fmla="*/ 187 h 198"/>
                      <a:gd name="T12" fmla="*/ 26 w 52"/>
                      <a:gd name="T13" fmla="*/ 198 h 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198">
                        <a:moveTo>
                          <a:pt x="26" y="198"/>
                        </a:moveTo>
                        <a:cubicBezTo>
                          <a:pt x="40" y="198"/>
                          <a:pt x="52" y="193"/>
                          <a:pt x="52" y="187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46" y="5"/>
                          <a:pt x="36" y="7"/>
                          <a:pt x="26" y="7"/>
                        </a:cubicBezTo>
                        <a:cubicBezTo>
                          <a:pt x="16" y="7"/>
                          <a:pt x="6" y="5"/>
                          <a:pt x="0" y="0"/>
                        </a:cubicBezTo>
                        <a:cubicBezTo>
                          <a:pt x="0" y="187"/>
                          <a:pt x="0" y="187"/>
                          <a:pt x="0" y="187"/>
                        </a:cubicBezTo>
                        <a:cubicBezTo>
                          <a:pt x="0" y="193"/>
                          <a:pt x="11" y="198"/>
                          <a:pt x="26" y="1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7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3122113" y="4501293"/>
                    <a:ext cx="35120" cy="148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8" name="Freeform 464"/>
                  <p:cNvSpPr>
                    <a:spLocks noEditPoints="1"/>
                  </p:cNvSpPr>
                  <p:nvPr/>
                </p:nvSpPr>
                <p:spPr bwMode="auto">
                  <a:xfrm>
                    <a:off x="3156661" y="4726572"/>
                    <a:ext cx="115352" cy="115923"/>
                  </a:xfrm>
                  <a:custGeom>
                    <a:avLst/>
                    <a:gdLst>
                      <a:gd name="T0" fmla="*/ 85 w 171"/>
                      <a:gd name="T1" fmla="*/ 0 h 172"/>
                      <a:gd name="T2" fmla="*/ 0 w 171"/>
                      <a:gd name="T3" fmla="*/ 86 h 172"/>
                      <a:gd name="T4" fmla="*/ 85 w 171"/>
                      <a:gd name="T5" fmla="*/ 172 h 172"/>
                      <a:gd name="T6" fmla="*/ 171 w 171"/>
                      <a:gd name="T7" fmla="*/ 86 h 172"/>
                      <a:gd name="T8" fmla="*/ 85 w 171"/>
                      <a:gd name="T9" fmla="*/ 0 h 172"/>
                      <a:gd name="T10" fmla="*/ 85 w 171"/>
                      <a:gd name="T11" fmla="*/ 151 h 172"/>
                      <a:gd name="T12" fmla="*/ 21 w 171"/>
                      <a:gd name="T13" fmla="*/ 86 h 172"/>
                      <a:gd name="T14" fmla="*/ 85 w 171"/>
                      <a:gd name="T15" fmla="*/ 21 h 172"/>
                      <a:gd name="T16" fmla="*/ 150 w 171"/>
                      <a:gd name="T17" fmla="*/ 86 h 172"/>
                      <a:gd name="T18" fmla="*/ 85 w 171"/>
                      <a:gd name="T19" fmla="*/ 151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1" h="172">
                        <a:moveTo>
                          <a:pt x="85" y="0"/>
                        </a:moveTo>
                        <a:cubicBezTo>
                          <a:pt x="38" y="0"/>
                          <a:pt x="0" y="39"/>
                          <a:pt x="0" y="86"/>
                        </a:cubicBezTo>
                        <a:cubicBezTo>
                          <a:pt x="0" y="133"/>
                          <a:pt x="38" y="172"/>
                          <a:pt x="85" y="172"/>
                        </a:cubicBezTo>
                        <a:cubicBezTo>
                          <a:pt x="132" y="172"/>
                          <a:pt x="171" y="133"/>
                          <a:pt x="171" y="86"/>
                        </a:cubicBezTo>
                        <a:cubicBezTo>
                          <a:pt x="171" y="39"/>
                          <a:pt x="132" y="0"/>
                          <a:pt x="85" y="0"/>
                        </a:cubicBezTo>
                        <a:close/>
                        <a:moveTo>
                          <a:pt x="85" y="151"/>
                        </a:moveTo>
                        <a:cubicBezTo>
                          <a:pt x="50" y="151"/>
                          <a:pt x="21" y="122"/>
                          <a:pt x="21" y="86"/>
                        </a:cubicBezTo>
                        <a:cubicBezTo>
                          <a:pt x="21" y="50"/>
                          <a:pt x="50" y="21"/>
                          <a:pt x="85" y="21"/>
                        </a:cubicBezTo>
                        <a:cubicBezTo>
                          <a:pt x="121" y="21"/>
                          <a:pt x="150" y="50"/>
                          <a:pt x="150" y="86"/>
                        </a:cubicBezTo>
                        <a:cubicBezTo>
                          <a:pt x="150" y="122"/>
                          <a:pt x="121" y="151"/>
                          <a:pt x="85" y="1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9" name="Freeform 465"/>
                  <p:cNvSpPr/>
                  <p:nvPr/>
                </p:nvSpPr>
                <p:spPr bwMode="auto">
                  <a:xfrm>
                    <a:off x="3196349" y="4752841"/>
                    <a:ext cx="34549" cy="63387"/>
                  </a:xfrm>
                  <a:custGeom>
                    <a:avLst/>
                    <a:gdLst>
                      <a:gd name="T0" fmla="*/ 32 w 51"/>
                      <a:gd name="T1" fmla="*/ 39 h 94"/>
                      <a:gd name="T2" fmla="*/ 18 w 51"/>
                      <a:gd name="T3" fmla="*/ 30 h 94"/>
                      <a:gd name="T4" fmla="*/ 28 w 51"/>
                      <a:gd name="T5" fmla="*/ 23 h 94"/>
                      <a:gd name="T6" fmla="*/ 44 w 51"/>
                      <a:gd name="T7" fmla="*/ 27 h 94"/>
                      <a:gd name="T8" fmla="*/ 48 w 51"/>
                      <a:gd name="T9" fmla="*/ 14 h 94"/>
                      <a:gd name="T10" fmla="*/ 31 w 51"/>
                      <a:gd name="T11" fmla="*/ 10 h 94"/>
                      <a:gd name="T12" fmla="*/ 31 w 51"/>
                      <a:gd name="T13" fmla="*/ 0 h 94"/>
                      <a:gd name="T14" fmla="*/ 20 w 51"/>
                      <a:gd name="T15" fmla="*/ 0 h 94"/>
                      <a:gd name="T16" fmla="*/ 20 w 51"/>
                      <a:gd name="T17" fmla="*/ 11 h 94"/>
                      <a:gd name="T18" fmla="*/ 0 w 51"/>
                      <a:gd name="T19" fmla="*/ 32 h 94"/>
                      <a:gd name="T20" fmla="*/ 21 w 51"/>
                      <a:gd name="T21" fmla="*/ 53 h 94"/>
                      <a:gd name="T22" fmla="*/ 33 w 51"/>
                      <a:gd name="T23" fmla="*/ 62 h 94"/>
                      <a:gd name="T24" fmla="*/ 22 w 51"/>
                      <a:gd name="T25" fmla="*/ 70 h 94"/>
                      <a:gd name="T26" fmla="*/ 3 w 51"/>
                      <a:gd name="T27" fmla="*/ 65 h 94"/>
                      <a:gd name="T28" fmla="*/ 0 w 51"/>
                      <a:gd name="T29" fmla="*/ 78 h 94"/>
                      <a:gd name="T30" fmla="*/ 19 w 51"/>
                      <a:gd name="T31" fmla="*/ 83 h 94"/>
                      <a:gd name="T32" fmla="*/ 19 w 51"/>
                      <a:gd name="T33" fmla="*/ 94 h 94"/>
                      <a:gd name="T34" fmla="*/ 30 w 51"/>
                      <a:gd name="T35" fmla="*/ 94 h 94"/>
                      <a:gd name="T36" fmla="*/ 30 w 51"/>
                      <a:gd name="T37" fmla="*/ 82 h 94"/>
                      <a:gd name="T38" fmla="*/ 51 w 51"/>
                      <a:gd name="T39" fmla="*/ 61 h 94"/>
                      <a:gd name="T40" fmla="*/ 32 w 51"/>
                      <a:gd name="T41" fmla="*/ 39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1" h="94">
                        <a:moveTo>
                          <a:pt x="32" y="39"/>
                        </a:moveTo>
                        <a:cubicBezTo>
                          <a:pt x="22" y="36"/>
                          <a:pt x="18" y="33"/>
                          <a:pt x="18" y="30"/>
                        </a:cubicBezTo>
                        <a:cubicBezTo>
                          <a:pt x="18" y="26"/>
                          <a:pt x="20" y="23"/>
                          <a:pt x="28" y="23"/>
                        </a:cubicBezTo>
                        <a:cubicBezTo>
                          <a:pt x="36" y="23"/>
                          <a:pt x="41" y="26"/>
                          <a:pt x="44" y="27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4" y="12"/>
                          <a:pt x="38" y="11"/>
                          <a:pt x="31" y="1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11"/>
                          <a:pt x="20" y="11"/>
                          <a:pt x="20" y="11"/>
                        </a:cubicBezTo>
                        <a:cubicBezTo>
                          <a:pt x="7" y="13"/>
                          <a:pt x="0" y="21"/>
                          <a:pt x="0" y="32"/>
                        </a:cubicBezTo>
                        <a:cubicBezTo>
                          <a:pt x="0" y="43"/>
                          <a:pt x="9" y="48"/>
                          <a:pt x="21" y="53"/>
                        </a:cubicBezTo>
                        <a:cubicBezTo>
                          <a:pt x="30" y="55"/>
                          <a:pt x="33" y="58"/>
                          <a:pt x="33" y="62"/>
                        </a:cubicBezTo>
                        <a:cubicBezTo>
                          <a:pt x="33" y="67"/>
                          <a:pt x="29" y="70"/>
                          <a:pt x="22" y="70"/>
                        </a:cubicBezTo>
                        <a:cubicBezTo>
                          <a:pt x="15" y="70"/>
                          <a:pt x="8" y="67"/>
                          <a:pt x="3" y="65"/>
                        </a:cubicBez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4" y="80"/>
                          <a:pt x="11" y="83"/>
                          <a:pt x="19" y="83"/>
                        </a:cubicBezTo>
                        <a:cubicBezTo>
                          <a:pt x="19" y="94"/>
                          <a:pt x="19" y="94"/>
                          <a:pt x="19" y="94"/>
                        </a:cubicBezTo>
                        <a:cubicBezTo>
                          <a:pt x="30" y="94"/>
                          <a:pt x="30" y="94"/>
                          <a:pt x="30" y="94"/>
                        </a:cubicBezTo>
                        <a:cubicBezTo>
                          <a:pt x="30" y="82"/>
                          <a:pt x="30" y="82"/>
                          <a:pt x="30" y="82"/>
                        </a:cubicBezTo>
                        <a:cubicBezTo>
                          <a:pt x="44" y="80"/>
                          <a:pt x="51" y="71"/>
                          <a:pt x="51" y="61"/>
                        </a:cubicBezTo>
                        <a:cubicBezTo>
                          <a:pt x="51" y="50"/>
                          <a:pt x="45" y="44"/>
                          <a:pt x="32" y="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50" name="Freeform 466"/>
                  <p:cNvSpPr>
                    <a:spLocks noEditPoints="1"/>
                  </p:cNvSpPr>
                  <p:nvPr/>
                </p:nvSpPr>
                <p:spPr bwMode="auto">
                  <a:xfrm>
                    <a:off x="3679459" y="4418205"/>
                    <a:ext cx="115352" cy="115352"/>
                  </a:xfrm>
                  <a:custGeom>
                    <a:avLst/>
                    <a:gdLst>
                      <a:gd name="T0" fmla="*/ 85 w 171"/>
                      <a:gd name="T1" fmla="*/ 171 h 171"/>
                      <a:gd name="T2" fmla="*/ 171 w 171"/>
                      <a:gd name="T3" fmla="*/ 85 h 171"/>
                      <a:gd name="T4" fmla="*/ 85 w 171"/>
                      <a:gd name="T5" fmla="*/ 0 h 171"/>
                      <a:gd name="T6" fmla="*/ 0 w 171"/>
                      <a:gd name="T7" fmla="*/ 85 h 171"/>
                      <a:gd name="T8" fmla="*/ 85 w 171"/>
                      <a:gd name="T9" fmla="*/ 171 h 171"/>
                      <a:gd name="T10" fmla="*/ 85 w 171"/>
                      <a:gd name="T11" fmla="*/ 20 h 171"/>
                      <a:gd name="T12" fmla="*/ 150 w 171"/>
                      <a:gd name="T13" fmla="*/ 85 h 171"/>
                      <a:gd name="T14" fmla="*/ 85 w 171"/>
                      <a:gd name="T15" fmla="*/ 151 h 171"/>
                      <a:gd name="T16" fmla="*/ 21 w 171"/>
                      <a:gd name="T17" fmla="*/ 85 h 171"/>
                      <a:gd name="T18" fmla="*/ 85 w 171"/>
                      <a:gd name="T19" fmla="*/ 20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1" h="171">
                        <a:moveTo>
                          <a:pt x="85" y="171"/>
                        </a:moveTo>
                        <a:cubicBezTo>
                          <a:pt x="132" y="171"/>
                          <a:pt x="171" y="133"/>
                          <a:pt x="171" y="85"/>
                        </a:cubicBezTo>
                        <a:cubicBezTo>
                          <a:pt x="171" y="38"/>
                          <a:pt x="132" y="0"/>
                          <a:pt x="85" y="0"/>
                        </a:cubicBezTo>
                        <a:cubicBezTo>
                          <a:pt x="38" y="0"/>
                          <a:pt x="0" y="38"/>
                          <a:pt x="0" y="85"/>
                        </a:cubicBezTo>
                        <a:cubicBezTo>
                          <a:pt x="0" y="133"/>
                          <a:pt x="38" y="171"/>
                          <a:pt x="85" y="171"/>
                        </a:cubicBezTo>
                        <a:close/>
                        <a:moveTo>
                          <a:pt x="85" y="20"/>
                        </a:moveTo>
                        <a:cubicBezTo>
                          <a:pt x="121" y="20"/>
                          <a:pt x="150" y="49"/>
                          <a:pt x="150" y="85"/>
                        </a:cubicBezTo>
                        <a:cubicBezTo>
                          <a:pt x="150" y="121"/>
                          <a:pt x="121" y="151"/>
                          <a:pt x="85" y="151"/>
                        </a:cubicBezTo>
                        <a:cubicBezTo>
                          <a:pt x="50" y="151"/>
                          <a:pt x="21" y="121"/>
                          <a:pt x="21" y="85"/>
                        </a:cubicBezTo>
                        <a:cubicBezTo>
                          <a:pt x="21" y="49"/>
                          <a:pt x="50" y="20"/>
                          <a:pt x="85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51" name="Freeform 467"/>
                  <p:cNvSpPr/>
                  <p:nvPr/>
                </p:nvSpPr>
                <p:spPr bwMode="auto">
                  <a:xfrm>
                    <a:off x="3711153" y="4447043"/>
                    <a:ext cx="41116" cy="58247"/>
                  </a:xfrm>
                  <a:custGeom>
                    <a:avLst/>
                    <a:gdLst>
                      <a:gd name="T0" fmla="*/ 50 w 61"/>
                      <a:gd name="T1" fmla="*/ 86 h 86"/>
                      <a:gd name="T2" fmla="*/ 59 w 61"/>
                      <a:gd name="T3" fmla="*/ 85 h 86"/>
                      <a:gd name="T4" fmla="*/ 61 w 61"/>
                      <a:gd name="T5" fmla="*/ 85 h 86"/>
                      <a:gd name="T6" fmla="*/ 61 w 61"/>
                      <a:gd name="T7" fmla="*/ 68 h 86"/>
                      <a:gd name="T8" fmla="*/ 57 w 61"/>
                      <a:gd name="T9" fmla="*/ 69 h 86"/>
                      <a:gd name="T10" fmla="*/ 50 w 61"/>
                      <a:gd name="T11" fmla="*/ 70 h 86"/>
                      <a:gd name="T12" fmla="*/ 26 w 61"/>
                      <a:gd name="T13" fmla="*/ 56 h 86"/>
                      <a:gd name="T14" fmla="*/ 37 w 61"/>
                      <a:gd name="T15" fmla="*/ 56 h 86"/>
                      <a:gd name="T16" fmla="*/ 37 w 61"/>
                      <a:gd name="T17" fmla="*/ 46 h 86"/>
                      <a:gd name="T18" fmla="*/ 23 w 61"/>
                      <a:gd name="T19" fmla="*/ 46 h 86"/>
                      <a:gd name="T20" fmla="*/ 23 w 61"/>
                      <a:gd name="T21" fmla="*/ 43 h 86"/>
                      <a:gd name="T22" fmla="*/ 23 w 61"/>
                      <a:gd name="T23" fmla="*/ 42 h 86"/>
                      <a:gd name="T24" fmla="*/ 37 w 61"/>
                      <a:gd name="T25" fmla="*/ 42 h 86"/>
                      <a:gd name="T26" fmla="*/ 37 w 61"/>
                      <a:gd name="T27" fmla="*/ 33 h 86"/>
                      <a:gd name="T28" fmla="*/ 25 w 61"/>
                      <a:gd name="T29" fmla="*/ 33 h 86"/>
                      <a:gd name="T30" fmla="*/ 50 w 61"/>
                      <a:gd name="T31" fmla="*/ 16 h 86"/>
                      <a:gd name="T32" fmla="*/ 57 w 61"/>
                      <a:gd name="T33" fmla="*/ 17 h 86"/>
                      <a:gd name="T34" fmla="*/ 61 w 61"/>
                      <a:gd name="T35" fmla="*/ 18 h 86"/>
                      <a:gd name="T36" fmla="*/ 61 w 61"/>
                      <a:gd name="T37" fmla="*/ 1 h 86"/>
                      <a:gd name="T38" fmla="*/ 59 w 61"/>
                      <a:gd name="T39" fmla="*/ 1 h 86"/>
                      <a:gd name="T40" fmla="*/ 50 w 61"/>
                      <a:gd name="T41" fmla="*/ 0 h 86"/>
                      <a:gd name="T42" fmla="*/ 8 w 61"/>
                      <a:gd name="T43" fmla="*/ 33 h 86"/>
                      <a:gd name="T44" fmla="*/ 0 w 61"/>
                      <a:gd name="T45" fmla="*/ 33 h 86"/>
                      <a:gd name="T46" fmla="*/ 0 w 61"/>
                      <a:gd name="T47" fmla="*/ 42 h 86"/>
                      <a:gd name="T48" fmla="*/ 6 w 61"/>
                      <a:gd name="T49" fmla="*/ 42 h 86"/>
                      <a:gd name="T50" fmla="*/ 6 w 61"/>
                      <a:gd name="T51" fmla="*/ 43 h 86"/>
                      <a:gd name="T52" fmla="*/ 6 w 61"/>
                      <a:gd name="T53" fmla="*/ 46 h 86"/>
                      <a:gd name="T54" fmla="*/ 0 w 61"/>
                      <a:gd name="T55" fmla="*/ 46 h 86"/>
                      <a:gd name="T56" fmla="*/ 0 w 61"/>
                      <a:gd name="T57" fmla="*/ 56 h 86"/>
                      <a:gd name="T58" fmla="*/ 8 w 61"/>
                      <a:gd name="T59" fmla="*/ 56 h 86"/>
                      <a:gd name="T60" fmla="*/ 50 w 61"/>
                      <a:gd name="T61" fmla="*/ 8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61" h="86">
                        <a:moveTo>
                          <a:pt x="50" y="86"/>
                        </a:moveTo>
                        <a:cubicBezTo>
                          <a:pt x="53" y="86"/>
                          <a:pt x="56" y="86"/>
                          <a:pt x="59" y="85"/>
                        </a:cubicBezTo>
                        <a:cubicBezTo>
                          <a:pt x="61" y="85"/>
                          <a:pt x="61" y="85"/>
                          <a:pt x="61" y="85"/>
                        </a:cubicBezTo>
                        <a:cubicBezTo>
                          <a:pt x="61" y="68"/>
                          <a:pt x="61" y="68"/>
                          <a:pt x="61" y="68"/>
                        </a:cubicBezTo>
                        <a:cubicBezTo>
                          <a:pt x="57" y="69"/>
                          <a:pt x="57" y="69"/>
                          <a:pt x="57" y="69"/>
                        </a:cubicBezTo>
                        <a:cubicBezTo>
                          <a:pt x="55" y="69"/>
                          <a:pt x="52" y="70"/>
                          <a:pt x="50" y="70"/>
                        </a:cubicBezTo>
                        <a:cubicBezTo>
                          <a:pt x="40" y="70"/>
                          <a:pt x="31" y="64"/>
                          <a:pt x="26" y="56"/>
                        </a:cubicBezTo>
                        <a:cubicBezTo>
                          <a:pt x="37" y="56"/>
                          <a:pt x="37" y="56"/>
                          <a:pt x="37" y="56"/>
                        </a:cubicBezTo>
                        <a:cubicBezTo>
                          <a:pt x="37" y="46"/>
                          <a:pt x="37" y="46"/>
                          <a:pt x="37" y="46"/>
                        </a:cubicBezTo>
                        <a:cubicBezTo>
                          <a:pt x="23" y="46"/>
                          <a:pt x="23" y="46"/>
                          <a:pt x="23" y="46"/>
                        </a:cubicBezTo>
                        <a:cubicBezTo>
                          <a:pt x="23" y="45"/>
                          <a:pt x="23" y="44"/>
                          <a:pt x="23" y="43"/>
                        </a:cubicBezTo>
                        <a:cubicBezTo>
                          <a:pt x="23" y="42"/>
                          <a:pt x="23" y="42"/>
                          <a:pt x="23" y="42"/>
                        </a:cubicBezTo>
                        <a:cubicBezTo>
                          <a:pt x="37" y="42"/>
                          <a:pt x="37" y="42"/>
                          <a:pt x="37" y="42"/>
                        </a:cubicBezTo>
                        <a:cubicBezTo>
                          <a:pt x="37" y="33"/>
                          <a:pt x="37" y="33"/>
                          <a:pt x="37" y="33"/>
                        </a:cubicBezTo>
                        <a:cubicBezTo>
                          <a:pt x="25" y="33"/>
                          <a:pt x="25" y="33"/>
                          <a:pt x="25" y="33"/>
                        </a:cubicBezTo>
                        <a:cubicBezTo>
                          <a:pt x="29" y="23"/>
                          <a:pt x="39" y="16"/>
                          <a:pt x="50" y="16"/>
                        </a:cubicBezTo>
                        <a:cubicBezTo>
                          <a:pt x="52" y="16"/>
                          <a:pt x="55" y="16"/>
                          <a:pt x="57" y="17"/>
                        </a:cubicBezTo>
                        <a:cubicBezTo>
                          <a:pt x="61" y="18"/>
                          <a:pt x="61" y="18"/>
                          <a:pt x="61" y="18"/>
                        </a:cubicBezTo>
                        <a:cubicBezTo>
                          <a:pt x="61" y="1"/>
                          <a:pt x="61" y="1"/>
                          <a:pt x="61" y="1"/>
                        </a:cubicBezTo>
                        <a:cubicBezTo>
                          <a:pt x="59" y="1"/>
                          <a:pt x="59" y="1"/>
                          <a:pt x="59" y="1"/>
                        </a:cubicBezTo>
                        <a:cubicBezTo>
                          <a:pt x="56" y="0"/>
                          <a:pt x="53" y="0"/>
                          <a:pt x="50" y="0"/>
                        </a:cubicBezTo>
                        <a:cubicBezTo>
                          <a:pt x="29" y="0"/>
                          <a:pt x="12" y="14"/>
                          <a:pt x="8" y="33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42"/>
                          <a:pt x="0" y="42"/>
                          <a:pt x="0" y="42"/>
                        </a:cubicBezTo>
                        <a:cubicBezTo>
                          <a:pt x="6" y="42"/>
                          <a:pt x="6" y="42"/>
                          <a:pt x="6" y="42"/>
                        </a:cubicBezTo>
                        <a:cubicBezTo>
                          <a:pt x="6" y="43"/>
                          <a:pt x="6" y="43"/>
                          <a:pt x="6" y="43"/>
                        </a:cubicBezTo>
                        <a:cubicBezTo>
                          <a:pt x="6" y="44"/>
                          <a:pt x="6" y="45"/>
                          <a:pt x="6" y="46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4" y="73"/>
                          <a:pt x="30" y="86"/>
                          <a:pt x="50" y="8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 sz="2000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65" name="文本框 65"/>
              <p:cNvSpPr txBox="1"/>
              <p:nvPr/>
            </p:nvSpPr>
            <p:spPr bwMode="auto">
              <a:xfrm flipH="1">
                <a:off x="12572" y="5277"/>
                <a:ext cx="2955" cy="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企业招聘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文本框 65"/>
              <p:cNvSpPr txBox="1"/>
              <p:nvPr/>
            </p:nvSpPr>
            <p:spPr bwMode="auto">
              <a:xfrm flipH="1">
                <a:off x="12572" y="7149"/>
                <a:ext cx="2955" cy="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优惠促销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文本框 65"/>
              <p:cNvSpPr txBox="1"/>
              <p:nvPr/>
            </p:nvSpPr>
            <p:spPr bwMode="auto">
              <a:xfrm flipH="1">
                <a:off x="12572" y="8943"/>
                <a:ext cx="2955" cy="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线索获客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4735" y="2052955"/>
            <a:ext cx="78244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思维是指从流量的角度考虑H5营销的方向，利用用户的分享、展示等不同需求，调动用户的分享欲望，使其主动将H5分享给好友、分享到微信群、朋友圈，甚至是微博、知乎、豆瓣等平台，为H5营销带来更多流量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085" y="128778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1．流量思维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3  </a:t>
            </a:r>
            <a:r>
              <a:rPr dirty="0"/>
              <a:t>H5营销的思维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1054735" y="4359910"/>
            <a:ext cx="74091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，好人家联合网易文创和网易哒哒发布的《阳台火锅局在线组建》H5，用户布置好阳台，选择好菜品、火锅底料、特色菜和饮料后，便可生成热气腾腾的火锅局海报，分享给好友，也可选择在线邀请，分享组局链接邀请好友加入，如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右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图所示。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0" y="2113915"/>
            <a:ext cx="2125980" cy="412305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 flipV="1">
            <a:off x="1061334" y="4165938"/>
            <a:ext cx="7244080" cy="184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4735" y="2052955"/>
            <a:ext cx="81426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游戏思维是借助用户的兴趣点，通过游戏互动的方式吸引用户注意，提高H5的浏览量，提高产品或品牌的知名度。需注意的是，游戏具有简单、趣味性等特点，游戏开始前，应以简单易懂的语言介绍游戏规则。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085" y="128778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2．游戏思维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3  </a:t>
            </a:r>
            <a:r>
              <a:rPr dirty="0"/>
              <a:t>H5营销的思维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1054735" y="4359910"/>
            <a:ext cx="76396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，东阿阿胶推出的《胶了个胶》H5，用户通过消除3个相同的元素进行游戏，参与游戏可获得积分，积分可用于抽奖，参与抽奖后有机会获得东阿阿胶惊喜奖品，如东阿阿胶的产品、视频或音乐平台的会员周卡等，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右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图所示为H5的游戏界面。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1061334" y="3972263"/>
            <a:ext cx="7244080" cy="184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1830" y="2052955"/>
            <a:ext cx="2125980" cy="4109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4735" y="2052955"/>
            <a:ext cx="81838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借势思维是指将营销目的与节日、热点、热门事件等相结合，引起用户的好奇心，以提高H5的点击率，增强营销效果。使用借势思维进行营销时，选择与产品契合度高的节日、热点、热门事件等进行组合营销，利用H5的虚拟场景与用户互动，利用用户的心理需求，达到营销目的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085" y="128778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3．借势思维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3  </a:t>
            </a:r>
            <a:r>
              <a:rPr dirty="0"/>
              <a:t>H5营销的思维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1061085" y="4743450"/>
            <a:ext cx="76568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例如，伊利借势亚运会打造了H5小游戏，号召用户通过朗诵诗歌，借助AI绘制自己心目中的伊利定制包装，在迎接精彩亚运会的同时，感受科技加持带来的产品包装设计的乐趣，如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右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图所示。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1165474" y="4436448"/>
            <a:ext cx="7244080" cy="184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6745" y="2052955"/>
            <a:ext cx="2109470" cy="407797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0"/>
          <p:cNvGrpSpPr/>
          <p:nvPr/>
        </p:nvGrpSpPr>
        <p:grpSpPr bwMode="auto">
          <a:xfrm>
            <a:off x="-3175" y="6007674"/>
            <a:ext cx="12258675" cy="215900"/>
            <a:chOff x="-2540" y="3525964"/>
            <a:chExt cx="12258200" cy="21602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11324" y="3618736"/>
              <a:ext cx="12180676" cy="45719"/>
            </a:xfrm>
            <a:prstGeom prst="rect">
              <a:avLst/>
            </a:prstGeom>
            <a:solidFill>
              <a:srgbClr val="005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1" name="矩形 22"/>
            <p:cNvSpPr>
              <a:spLocks noChangeArrowheads="1"/>
            </p:cNvSpPr>
            <p:nvPr/>
          </p:nvSpPr>
          <p:spPr bwMode="auto">
            <a:xfrm>
              <a:off x="-2540" y="3525964"/>
              <a:ext cx="75906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1205484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5" name="矩形 24"/>
            <p:cNvSpPr>
              <a:spLocks noChangeArrowheads="1"/>
            </p:cNvSpPr>
            <p:nvPr/>
          </p:nvSpPr>
          <p:spPr bwMode="auto">
            <a:xfrm>
              <a:off x="11748628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6" name="矩形 25"/>
            <p:cNvSpPr>
              <a:spLocks noChangeArrowheads="1"/>
            </p:cNvSpPr>
            <p:nvPr/>
          </p:nvSpPr>
          <p:spPr bwMode="auto">
            <a:xfrm>
              <a:off x="11424592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1111838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8" name="矩形 27"/>
            <p:cNvSpPr>
              <a:spLocks noChangeArrowheads="1"/>
            </p:cNvSpPr>
            <p:nvPr/>
          </p:nvSpPr>
          <p:spPr bwMode="auto">
            <a:xfrm>
              <a:off x="1710760" y="3573016"/>
              <a:ext cx="8088560" cy="1080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10055" y="2444750"/>
            <a:ext cx="83108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思维是指将营销信息融入到用户的日常生活中，根据日常生活场景制作H5，引发用户共鸣，提高营销效果。营销人员可观察用户日常生活，结合自身生活，分析用户关注的、有实用价值的、能够与产品或品牌相结合的信息，将该信息与营销信息相结合，并通过H5展现出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720" y="136779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4．奖励思维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3  </a:t>
            </a:r>
            <a:r>
              <a:rPr dirty="0"/>
              <a:t>H5营销的思维</a:t>
            </a:r>
            <a:endParaRPr dirty="0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0"/>
          <p:cNvGrpSpPr/>
          <p:nvPr/>
        </p:nvGrpSpPr>
        <p:grpSpPr bwMode="auto">
          <a:xfrm>
            <a:off x="-2540" y="6325174"/>
            <a:ext cx="12258675" cy="215900"/>
            <a:chOff x="-2540" y="3525964"/>
            <a:chExt cx="12258200" cy="21602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11324" y="3618736"/>
              <a:ext cx="12180676" cy="45719"/>
            </a:xfrm>
            <a:prstGeom prst="rect">
              <a:avLst/>
            </a:prstGeom>
            <a:solidFill>
              <a:srgbClr val="005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1" name="矩形 22"/>
            <p:cNvSpPr>
              <a:spLocks noChangeArrowheads="1"/>
            </p:cNvSpPr>
            <p:nvPr/>
          </p:nvSpPr>
          <p:spPr bwMode="auto">
            <a:xfrm>
              <a:off x="-2540" y="3525964"/>
              <a:ext cx="75906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1205484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5" name="矩形 24"/>
            <p:cNvSpPr>
              <a:spLocks noChangeArrowheads="1"/>
            </p:cNvSpPr>
            <p:nvPr/>
          </p:nvSpPr>
          <p:spPr bwMode="auto">
            <a:xfrm>
              <a:off x="11748628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6" name="矩形 25"/>
            <p:cNvSpPr>
              <a:spLocks noChangeArrowheads="1"/>
            </p:cNvSpPr>
            <p:nvPr/>
          </p:nvSpPr>
          <p:spPr bwMode="auto">
            <a:xfrm>
              <a:off x="11424592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1111838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8" name="矩形 27"/>
            <p:cNvSpPr>
              <a:spLocks noChangeArrowheads="1"/>
            </p:cNvSpPr>
            <p:nvPr/>
          </p:nvSpPr>
          <p:spPr bwMode="auto">
            <a:xfrm>
              <a:off x="1710760" y="3573016"/>
              <a:ext cx="8088560" cy="1080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96415" y="2284730"/>
            <a:ext cx="861123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思维是指在H5中设置丰厚的奖励，以诱人的奖励吸引用户点击、参与、分享H5，使更多用户关注H5，扩大H5的传播范围，提高企业或品牌的知名度。企业在利用奖励思维营销时，可设置多个不同的奖励，如达到某个指定要求可抽取随机红包，达到下一指定要求可抽取价值不等的奖品，达到最终要求可参与抽奖活动，获得本次营销活动的终极大奖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085" y="128778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5．生活思维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3  </a:t>
            </a:r>
            <a:r>
              <a:rPr dirty="0"/>
              <a:t>H5营销的思维</a:t>
            </a:r>
            <a:endParaRPr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0"/>
          <p:cNvGrpSpPr/>
          <p:nvPr/>
        </p:nvGrpSpPr>
        <p:grpSpPr bwMode="auto">
          <a:xfrm>
            <a:off x="-3175" y="6007674"/>
            <a:ext cx="12258675" cy="215900"/>
            <a:chOff x="-2540" y="3525964"/>
            <a:chExt cx="12258200" cy="21602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11324" y="3618736"/>
              <a:ext cx="12180676" cy="45719"/>
            </a:xfrm>
            <a:prstGeom prst="rect">
              <a:avLst/>
            </a:prstGeom>
            <a:solidFill>
              <a:srgbClr val="005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1" name="矩形 22"/>
            <p:cNvSpPr>
              <a:spLocks noChangeArrowheads="1"/>
            </p:cNvSpPr>
            <p:nvPr/>
          </p:nvSpPr>
          <p:spPr bwMode="auto">
            <a:xfrm>
              <a:off x="-2540" y="3525964"/>
              <a:ext cx="75906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1205484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5" name="矩形 24"/>
            <p:cNvSpPr>
              <a:spLocks noChangeArrowheads="1"/>
            </p:cNvSpPr>
            <p:nvPr/>
          </p:nvSpPr>
          <p:spPr bwMode="auto">
            <a:xfrm>
              <a:off x="11748628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6" name="矩形 25"/>
            <p:cNvSpPr>
              <a:spLocks noChangeArrowheads="1"/>
            </p:cNvSpPr>
            <p:nvPr/>
          </p:nvSpPr>
          <p:spPr bwMode="auto">
            <a:xfrm>
              <a:off x="11424592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1111838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8" name="矩形 27"/>
            <p:cNvSpPr>
              <a:spLocks noChangeArrowheads="1"/>
            </p:cNvSpPr>
            <p:nvPr/>
          </p:nvSpPr>
          <p:spPr bwMode="auto">
            <a:xfrm>
              <a:off x="1710760" y="3573016"/>
              <a:ext cx="8088560" cy="1080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61085" y="2611755"/>
            <a:ext cx="103689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泪点是指能够打动用户，使用户产生情感共鸣、落泪的某件事情、某段文字、某首音乐或某个事物等。营销人员可将现实生活中感人的故事、某个时代的特有产物等，构建成一个真实的虚拟情境，增强用户的代入感和沉浸感，通过引发用户感悟，触动用户的泪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085" y="1367155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1．泪点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4  </a:t>
            </a:r>
            <a:r>
              <a:rPr dirty="0"/>
              <a:t>H5营销的重点</a:t>
            </a:r>
            <a:endParaRPr dirty="0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61085" y="1367155"/>
            <a:ext cx="249491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2．痛点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4  </a:t>
            </a:r>
            <a:r>
              <a:rPr dirty="0"/>
              <a:t>H5营销的重点</a:t>
            </a:r>
            <a:endParaRPr dirty="0"/>
          </a:p>
        </p:txBody>
      </p:sp>
      <p:sp>
        <p:nvSpPr>
          <p:cNvPr id="3" name="文本框 2"/>
          <p:cNvSpPr txBox="1"/>
          <p:nvPr/>
        </p:nvSpPr>
        <p:spPr>
          <a:xfrm>
            <a:off x="1054735" y="2332355"/>
            <a:ext cx="34683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痛点是指用户关于某个方面急需解决的某种需求。将痛点运用到H5营销中，就需要通过有实际价值的H5内容或能够看得到的某种利益，引导用户分享、传播H5，提高营销信息的传播范围，形成病毒式传播效果。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11695" y="2332355"/>
            <a:ext cx="439293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例如，为了号召大家重视文字规范，正确分辨“的地得”3个字的用法，央视网联合亿众互动制作了一支《的地得用法挑战赛》互动答题H5，让大家在小游戏中“咬文嚼字”，分辨“的地得”3个字的使用场景，如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左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图所示，解决用户识字不清的烦恼。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440" y="2434590"/>
            <a:ext cx="1785620" cy="357251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61085" y="1367155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3．触点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4  </a:t>
            </a:r>
            <a:r>
              <a:rPr dirty="0"/>
              <a:t>H5营销的重点</a:t>
            </a:r>
            <a:endParaRPr dirty="0"/>
          </a:p>
        </p:txBody>
      </p:sp>
      <p:sp>
        <p:nvSpPr>
          <p:cNvPr id="3" name="文本框 2"/>
          <p:cNvSpPr txBox="1"/>
          <p:nvPr/>
        </p:nvSpPr>
        <p:spPr>
          <a:xfrm>
            <a:off x="1061720" y="2133600"/>
            <a:ext cx="37985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触点是指能够触发用户某种回忆或情感的场景、事物等。营销人员可结合社会现象，在互联网上浏览用户发布的内容，收集容易使用户触景生情的情景、事物、语言等，将其作为H5营销的主题，吸引用户关注H5，形成话题效应，产生口碑营销效果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40955" y="2133600"/>
            <a:ext cx="408622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，快手推出的《我在家乡的精神角落》H5，从用户的思乡情绪出发，引导用户回忆家乡的点点滴滴，最后根据九型人格理论和地域心理学生成测试题，并通过代表家乡精神角落的人格描述，将人与家乡紧密连接，如“时光中握住温柔的守护者”“心似春日樱花可爱的浪漫者”等，如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左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图所示。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8755" y="2214880"/>
            <a:ext cx="2012315" cy="370332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0"/>
          <p:cNvGrpSpPr/>
          <p:nvPr/>
        </p:nvGrpSpPr>
        <p:grpSpPr bwMode="auto">
          <a:xfrm>
            <a:off x="-3175" y="6007674"/>
            <a:ext cx="12258675" cy="215900"/>
            <a:chOff x="-2540" y="3525964"/>
            <a:chExt cx="12258200" cy="21602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11324" y="3618736"/>
              <a:ext cx="12180676" cy="45719"/>
            </a:xfrm>
            <a:prstGeom prst="rect">
              <a:avLst/>
            </a:prstGeom>
            <a:solidFill>
              <a:srgbClr val="005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1" name="矩形 22"/>
            <p:cNvSpPr>
              <a:spLocks noChangeArrowheads="1"/>
            </p:cNvSpPr>
            <p:nvPr/>
          </p:nvSpPr>
          <p:spPr bwMode="auto">
            <a:xfrm>
              <a:off x="-2540" y="3525964"/>
              <a:ext cx="75906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1205484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5" name="矩形 24"/>
            <p:cNvSpPr>
              <a:spLocks noChangeArrowheads="1"/>
            </p:cNvSpPr>
            <p:nvPr/>
          </p:nvSpPr>
          <p:spPr bwMode="auto">
            <a:xfrm>
              <a:off x="11748628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6" name="矩形 25"/>
            <p:cNvSpPr>
              <a:spLocks noChangeArrowheads="1"/>
            </p:cNvSpPr>
            <p:nvPr/>
          </p:nvSpPr>
          <p:spPr bwMode="auto">
            <a:xfrm>
              <a:off x="11424592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1111838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8" name="矩形 27"/>
            <p:cNvSpPr>
              <a:spLocks noChangeArrowheads="1"/>
            </p:cNvSpPr>
            <p:nvPr/>
          </p:nvSpPr>
          <p:spPr bwMode="auto">
            <a:xfrm>
              <a:off x="1710760" y="3573016"/>
              <a:ext cx="8088560" cy="1080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54735" y="2444115"/>
            <a:ext cx="1036891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故事线是指故事型H5的情节发展主线，能够将整个故事串联起来，避免故事走向偏离H5主题，使故事更加立体，更容易调动用户的情感，提高企业或品牌的影响力和知名度。故事型H5在制作前，需要先根据营销目标，确定故事线，围绕故事线拓展故事情节，加强故事的逻辑性，使故事情节紧扣营销主题，提高H5营销的效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085" y="1367155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4．故事线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4  </a:t>
            </a:r>
            <a:r>
              <a:rPr dirty="0"/>
              <a:t>H5营销的重点</a:t>
            </a:r>
            <a:endParaRPr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7324" y="572625"/>
            <a:ext cx="3007292" cy="662379"/>
          </a:xfrm>
          <a:prstGeom prst="rect">
            <a:avLst/>
          </a:prstGeom>
        </p:spPr>
        <p:txBody>
          <a:bodyPr lIns="121889" tIns="60944" rIns="121889" bIns="60944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6611" y="1412776"/>
            <a:ext cx="1019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0606870" y="654443"/>
            <a:ext cx="575856" cy="577112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79303" y="654968"/>
            <a:ext cx="575856" cy="576064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743087" y="654443"/>
            <a:ext cx="576902" cy="577112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51737" y="654443"/>
            <a:ext cx="576902" cy="577112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15520" y="654443"/>
            <a:ext cx="576902" cy="577112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80" name="平行四边形 79"/>
          <p:cNvSpPr/>
          <p:nvPr>
            <p:custDataLst>
              <p:tags r:id="rId1"/>
            </p:custDataLst>
          </p:nvPr>
        </p:nvSpPr>
        <p:spPr>
          <a:xfrm>
            <a:off x="3373120" y="2018030"/>
            <a:ext cx="4642485" cy="612775"/>
          </a:xfrm>
          <a:prstGeom prst="parallelogram">
            <a:avLst>
              <a:gd name="adj" fmla="val 48207"/>
            </a:avLst>
          </a:prstGeom>
          <a:solidFill>
            <a:srgbClr val="005DA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endParaRPr lang="zh-CN" altLang="en-US" sz="2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组合 80"/>
          <p:cNvGrpSpPr/>
          <p:nvPr>
            <p:custDataLst>
              <p:tags r:id="rId2"/>
            </p:custDataLst>
          </p:nvPr>
        </p:nvGrpSpPr>
        <p:grpSpPr>
          <a:xfrm rot="0">
            <a:off x="2299970" y="1970405"/>
            <a:ext cx="1191895" cy="660400"/>
            <a:chOff x="2215144" y="927951"/>
            <a:chExt cx="1244730" cy="908065"/>
          </a:xfrm>
        </p:grpSpPr>
        <p:sp>
          <p:nvSpPr>
            <p:cNvPr id="82" name="平行四边形 81"/>
            <p:cNvSpPr/>
            <p:nvPr>
              <p:custDataLst>
                <p:tags r:id="rId3"/>
              </p:custDataLst>
            </p:nvPr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3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2393075" y="927951"/>
              <a:ext cx="1066799" cy="908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9.1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4" name="组合 83"/>
          <p:cNvGrpSpPr/>
          <p:nvPr>
            <p:custDataLst>
              <p:tags r:id="rId5"/>
            </p:custDataLst>
          </p:nvPr>
        </p:nvGrpSpPr>
        <p:grpSpPr>
          <a:xfrm rot="0">
            <a:off x="2299970" y="2876550"/>
            <a:ext cx="1191895" cy="672465"/>
            <a:chOff x="2215144" y="1952311"/>
            <a:chExt cx="1244730" cy="924318"/>
          </a:xfrm>
        </p:grpSpPr>
        <p:sp>
          <p:nvSpPr>
            <p:cNvPr id="85" name="平行四边形 84"/>
            <p:cNvSpPr/>
            <p:nvPr>
              <p:custDataLst>
                <p:tags r:id="rId6"/>
              </p:custDataLst>
            </p:nvPr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6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2393075" y="1952311"/>
              <a:ext cx="1066799" cy="90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9.2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6" name="矩形 95"/>
          <p:cNvSpPr/>
          <p:nvPr>
            <p:custDataLst>
              <p:tags r:id="rId8"/>
            </p:custDataLst>
          </p:nvPr>
        </p:nvSpPr>
        <p:spPr>
          <a:xfrm>
            <a:off x="3795395" y="2107565"/>
            <a:ext cx="376809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营销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>
            <p:custDataLst>
              <p:tags r:id="rId9"/>
            </p:custDataLst>
          </p:nvPr>
        </p:nvSpPr>
        <p:spPr>
          <a:xfrm>
            <a:off x="3795395" y="3035300"/>
            <a:ext cx="376809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 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>
            <p:custDataLst>
              <p:tags r:id="rId10"/>
            </p:custDataLst>
          </p:nvPr>
        </p:nvGrpSpPr>
        <p:grpSpPr>
          <a:xfrm rot="0">
            <a:off x="2299970" y="3812540"/>
            <a:ext cx="1191895" cy="661670"/>
            <a:chOff x="2215144" y="3018134"/>
            <a:chExt cx="1244730" cy="909499"/>
          </a:xfrm>
        </p:grpSpPr>
        <p:sp>
          <p:nvSpPr>
            <p:cNvPr id="88" name="平行四边形 87"/>
            <p:cNvSpPr/>
            <p:nvPr>
              <p:custDataLst>
                <p:tags r:id="rId11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9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9.3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8" name="矩形 97"/>
          <p:cNvSpPr/>
          <p:nvPr>
            <p:custDataLst>
              <p:tags r:id="rId13"/>
            </p:custDataLst>
          </p:nvPr>
        </p:nvSpPr>
        <p:spPr>
          <a:xfrm>
            <a:off x="3795395" y="3959860"/>
            <a:ext cx="522097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小红书营销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 rot="0">
            <a:off x="2299970" y="4748530"/>
            <a:ext cx="1191895" cy="661670"/>
            <a:chOff x="2215144" y="3018134"/>
            <a:chExt cx="1244730" cy="909499"/>
          </a:xfrm>
        </p:grpSpPr>
        <p:sp>
          <p:nvSpPr>
            <p:cNvPr id="5" name="平行四边形 4"/>
            <p:cNvSpPr/>
            <p:nvPr>
              <p:custDataLst>
                <p:tags r:id="rId15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6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9.4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17"/>
            </p:custDataLst>
          </p:nvPr>
        </p:nvSpPr>
        <p:spPr>
          <a:xfrm>
            <a:off x="3795395" y="4895850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头条号营销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8"/>
            </p:custDataLst>
          </p:nvPr>
        </p:nvGrpSpPr>
        <p:grpSpPr>
          <a:xfrm rot="0">
            <a:off x="2299970" y="5684520"/>
            <a:ext cx="1191895" cy="661670"/>
            <a:chOff x="2215144" y="3018134"/>
            <a:chExt cx="1244730" cy="909499"/>
          </a:xfrm>
        </p:grpSpPr>
        <p:sp>
          <p:nvSpPr>
            <p:cNvPr id="9" name="平行四边形 8"/>
            <p:cNvSpPr/>
            <p:nvPr>
              <p:custDataLst>
                <p:tags r:id="rId19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10" name="文本框 11"/>
            <p:cNvSpPr txBox="1"/>
            <p:nvPr>
              <p:custDataLst>
                <p:tags r:id="rId20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9.5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" name="矩形 10"/>
          <p:cNvSpPr/>
          <p:nvPr>
            <p:custDataLst>
              <p:tags r:id="rId21"/>
            </p:custDataLst>
          </p:nvPr>
        </p:nvSpPr>
        <p:spPr>
          <a:xfrm>
            <a:off x="3795395" y="5831840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课堂实训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5540" y="2052955"/>
            <a:ext cx="103022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H5是一款基于云端的网页交互设计工具，用户可以在无需编码的前提下，通过对元素的拖动、摆放、增添等操作，实现在线编辑，可用于制作H5动画、互动广告、小游戏、交互视频、照片合成、微信邀请函等。但iH5的专业性较强，不适合不懂代码的用户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085" y="128778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1．iH5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5  </a:t>
            </a:r>
            <a:r>
              <a:rPr dirty="0"/>
              <a:t>H5的制作工具</a:t>
            </a:r>
            <a:endParaRPr dirty="0"/>
          </a:p>
        </p:txBody>
      </p:sp>
      <p:sp>
        <p:nvSpPr>
          <p:cNvPr id="9" name="文本框 8"/>
          <p:cNvSpPr txBox="1"/>
          <p:nvPr/>
        </p:nvSpPr>
        <p:spPr>
          <a:xfrm>
            <a:off x="1272540" y="4585335"/>
            <a:ext cx="103022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人秀是免费的H5页面制作工具，拥有数百种互动营销功能，营销人员可根据营销目的，自由搭配组合。其操作简单，可一键套用，能够满足不同行业的使用场景，能够制作H5页面、H5游戏、H5活动、微信活动以及涨粉活动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8085" y="382016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2．人人秀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4735" y="1968500"/>
            <a:ext cx="104286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KA是在线创作的H5工具，能够为用户提供企业形象宣传、活动邀请、产品展示、数据可视化展示、活动报名等不同场景需求的服务，其操作简单，仅需拖曳即可添加或替换文字、图片等元素，模板覆盖行业多，能够满足大部分使用场景，同时支持PC端和移动端的H5编辑，能够一键分享到不同平台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085" y="128778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3．MAKA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5  </a:t>
            </a:r>
            <a:r>
              <a:rPr dirty="0"/>
              <a:t>H5的制作工具</a:t>
            </a:r>
            <a:endParaRPr dirty="0"/>
          </a:p>
        </p:txBody>
      </p:sp>
      <p:sp>
        <p:nvSpPr>
          <p:cNvPr id="9" name="文本框 8"/>
          <p:cNvSpPr txBox="1"/>
          <p:nvPr/>
        </p:nvSpPr>
        <p:spPr>
          <a:xfrm>
            <a:off x="1054735" y="4933315"/>
            <a:ext cx="106305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易企秀是针对移动互联网营销的手机网页制作工具，拥有大量免费模板，并提供统计功能。用户可以通过易企秀编辑手机网页，并将其分享到社交网络，还可以随时了解H5的传播效果。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8085" y="4234815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4．易企秀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7324" y="572625"/>
            <a:ext cx="3007292" cy="662379"/>
          </a:xfrm>
          <a:prstGeom prst="rect">
            <a:avLst/>
          </a:prstGeom>
        </p:spPr>
        <p:txBody>
          <a:bodyPr lIns="121889" tIns="60944" rIns="121889" bIns="60944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6611" y="1412776"/>
            <a:ext cx="1019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0606870" y="654443"/>
            <a:ext cx="575856" cy="577112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79303" y="654968"/>
            <a:ext cx="575856" cy="576064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743087" y="654443"/>
            <a:ext cx="576902" cy="577112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51737" y="654443"/>
            <a:ext cx="576902" cy="577112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15520" y="654443"/>
            <a:ext cx="576902" cy="577112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80" name="平行四边形 79"/>
          <p:cNvSpPr/>
          <p:nvPr>
            <p:custDataLst>
              <p:tags r:id="rId1"/>
            </p:custDataLst>
          </p:nvPr>
        </p:nvSpPr>
        <p:spPr>
          <a:xfrm>
            <a:off x="3373120" y="3851275"/>
            <a:ext cx="4642485" cy="612775"/>
          </a:xfrm>
          <a:prstGeom prst="parallelogram">
            <a:avLst>
              <a:gd name="adj" fmla="val 48207"/>
            </a:avLst>
          </a:prstGeom>
          <a:solidFill>
            <a:srgbClr val="005DA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endParaRPr lang="zh-CN" altLang="en-US" sz="2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组合 80"/>
          <p:cNvGrpSpPr/>
          <p:nvPr>
            <p:custDataLst>
              <p:tags r:id="rId2"/>
            </p:custDataLst>
          </p:nvPr>
        </p:nvGrpSpPr>
        <p:grpSpPr>
          <a:xfrm rot="0">
            <a:off x="2299970" y="1970405"/>
            <a:ext cx="1191895" cy="660400"/>
            <a:chOff x="2215144" y="927951"/>
            <a:chExt cx="1244730" cy="908065"/>
          </a:xfrm>
        </p:grpSpPr>
        <p:sp>
          <p:nvSpPr>
            <p:cNvPr id="82" name="平行四边形 81"/>
            <p:cNvSpPr/>
            <p:nvPr>
              <p:custDataLst>
                <p:tags r:id="rId3"/>
              </p:custDataLst>
            </p:nvPr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3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2393075" y="927951"/>
              <a:ext cx="1066799" cy="908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9.1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4" name="组合 83"/>
          <p:cNvGrpSpPr/>
          <p:nvPr>
            <p:custDataLst>
              <p:tags r:id="rId5"/>
            </p:custDataLst>
          </p:nvPr>
        </p:nvGrpSpPr>
        <p:grpSpPr>
          <a:xfrm rot="0">
            <a:off x="2299970" y="2876550"/>
            <a:ext cx="1191895" cy="672465"/>
            <a:chOff x="2215144" y="1952311"/>
            <a:chExt cx="1244730" cy="924318"/>
          </a:xfrm>
        </p:grpSpPr>
        <p:sp>
          <p:nvSpPr>
            <p:cNvPr id="85" name="平行四边形 84"/>
            <p:cNvSpPr/>
            <p:nvPr>
              <p:custDataLst>
                <p:tags r:id="rId6"/>
              </p:custDataLst>
            </p:nvPr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6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2393075" y="1952311"/>
              <a:ext cx="1066799" cy="90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9.2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6" name="矩形 95"/>
          <p:cNvSpPr/>
          <p:nvPr>
            <p:custDataLst>
              <p:tags r:id="rId8"/>
            </p:custDataLst>
          </p:nvPr>
        </p:nvSpPr>
        <p:spPr>
          <a:xfrm>
            <a:off x="3795395" y="2107565"/>
            <a:ext cx="376809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营销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>
            <p:custDataLst>
              <p:tags r:id="rId9"/>
            </p:custDataLst>
          </p:nvPr>
        </p:nvSpPr>
        <p:spPr>
          <a:xfrm>
            <a:off x="3795395" y="3035300"/>
            <a:ext cx="376809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 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>
            <p:custDataLst>
              <p:tags r:id="rId10"/>
            </p:custDataLst>
          </p:nvPr>
        </p:nvGrpSpPr>
        <p:grpSpPr>
          <a:xfrm rot="0">
            <a:off x="2299970" y="3812540"/>
            <a:ext cx="1191895" cy="661670"/>
            <a:chOff x="2215144" y="3018134"/>
            <a:chExt cx="1244730" cy="909499"/>
          </a:xfrm>
        </p:grpSpPr>
        <p:sp>
          <p:nvSpPr>
            <p:cNvPr id="88" name="平行四边形 87"/>
            <p:cNvSpPr/>
            <p:nvPr>
              <p:custDataLst>
                <p:tags r:id="rId11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9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9.3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8" name="矩形 97"/>
          <p:cNvSpPr/>
          <p:nvPr>
            <p:custDataLst>
              <p:tags r:id="rId13"/>
            </p:custDataLst>
          </p:nvPr>
        </p:nvSpPr>
        <p:spPr>
          <a:xfrm>
            <a:off x="3795395" y="3959860"/>
            <a:ext cx="522097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小红书营销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 rot="0">
            <a:off x="2299970" y="4748530"/>
            <a:ext cx="1191895" cy="661670"/>
            <a:chOff x="2215144" y="3018134"/>
            <a:chExt cx="1244730" cy="909499"/>
          </a:xfrm>
        </p:grpSpPr>
        <p:sp>
          <p:nvSpPr>
            <p:cNvPr id="5" name="平行四边形 4"/>
            <p:cNvSpPr/>
            <p:nvPr>
              <p:custDataLst>
                <p:tags r:id="rId15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6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9.4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17"/>
            </p:custDataLst>
          </p:nvPr>
        </p:nvSpPr>
        <p:spPr>
          <a:xfrm>
            <a:off x="3795395" y="4895850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头条号营销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8"/>
            </p:custDataLst>
          </p:nvPr>
        </p:nvGrpSpPr>
        <p:grpSpPr>
          <a:xfrm rot="0">
            <a:off x="2299970" y="5684520"/>
            <a:ext cx="1191895" cy="661670"/>
            <a:chOff x="2215144" y="3018134"/>
            <a:chExt cx="1244730" cy="909499"/>
          </a:xfrm>
        </p:grpSpPr>
        <p:sp>
          <p:nvSpPr>
            <p:cNvPr id="9" name="平行四边形 8"/>
            <p:cNvSpPr/>
            <p:nvPr>
              <p:custDataLst>
                <p:tags r:id="rId19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10" name="文本框 11"/>
            <p:cNvSpPr txBox="1"/>
            <p:nvPr>
              <p:custDataLst>
                <p:tags r:id="rId20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9.5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" name="矩形 10"/>
          <p:cNvSpPr/>
          <p:nvPr>
            <p:custDataLst>
              <p:tags r:id="rId21"/>
            </p:custDataLst>
          </p:nvPr>
        </p:nvSpPr>
        <p:spPr>
          <a:xfrm>
            <a:off x="3795395" y="5831840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课堂实训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/>
          <p:nvPr/>
        </p:nvSpPr>
        <p:spPr>
          <a:xfrm>
            <a:off x="1054646" y="374881"/>
            <a:ext cx="3973517" cy="39061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3</a:t>
            </a:r>
            <a:r>
              <a:rPr dirty="0"/>
              <a:t>.</a:t>
            </a:r>
            <a:r>
              <a:rPr lang="en-US" dirty="0"/>
              <a:t>1  </a:t>
            </a:r>
            <a:r>
              <a:rPr dirty="0"/>
              <a:t>小红书营销的特点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1061085" y="1731010"/>
            <a:ext cx="10302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解小红书营销的特点，能够帮助品牌借助该平台更好地实现营销目标。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1402239" y="3181828"/>
            <a:ext cx="9620885" cy="2416158"/>
            <a:chOff x="1508151" y="3859978"/>
            <a:chExt cx="9620885" cy="2416158"/>
          </a:xfrm>
        </p:grpSpPr>
        <p:sp>
          <p:nvSpPr>
            <p:cNvPr id="20" name="Freeform 5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9298014" y="3885052"/>
              <a:ext cx="957263" cy="1300163"/>
            </a:xfrm>
            <a:custGeom>
              <a:avLst/>
              <a:gdLst>
                <a:gd name="T0" fmla="*/ 54 w 108"/>
                <a:gd name="T1" fmla="*/ 0 h 145"/>
                <a:gd name="T2" fmla="*/ 0 w 108"/>
                <a:gd name="T3" fmla="*/ 54 h 145"/>
                <a:gd name="T4" fmla="*/ 54 w 108"/>
                <a:gd name="T5" fmla="*/ 145 h 145"/>
                <a:gd name="T6" fmla="*/ 108 w 108"/>
                <a:gd name="T7" fmla="*/ 54 h 145"/>
                <a:gd name="T8" fmla="*/ 54 w 108"/>
                <a:gd name="T9" fmla="*/ 0 h 145"/>
                <a:gd name="T10" fmla="*/ 54 w 108"/>
                <a:gd name="T11" fmla="*/ 97 h 145"/>
                <a:gd name="T12" fmla="*/ 9 w 108"/>
                <a:gd name="T13" fmla="*/ 53 h 145"/>
                <a:gd name="T14" fmla="*/ 54 w 108"/>
                <a:gd name="T15" fmla="*/ 8 h 145"/>
                <a:gd name="T16" fmla="*/ 99 w 108"/>
                <a:gd name="T17" fmla="*/ 53 h 145"/>
                <a:gd name="T18" fmla="*/ 54 w 108"/>
                <a:gd name="T19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5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99"/>
                    <a:pt x="54" y="145"/>
                    <a:pt x="54" y="145"/>
                  </a:cubicBezTo>
                  <a:cubicBezTo>
                    <a:pt x="54" y="145"/>
                    <a:pt x="108" y="99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54" y="97"/>
                  </a:moveTo>
                  <a:cubicBezTo>
                    <a:pt x="29" y="97"/>
                    <a:pt x="9" y="77"/>
                    <a:pt x="9" y="53"/>
                  </a:cubicBezTo>
                  <a:cubicBezTo>
                    <a:pt x="9" y="28"/>
                    <a:pt x="29" y="8"/>
                    <a:pt x="54" y="8"/>
                  </a:cubicBezTo>
                  <a:cubicBezTo>
                    <a:pt x="79" y="8"/>
                    <a:pt x="99" y="28"/>
                    <a:pt x="99" y="53"/>
                  </a:cubicBezTo>
                  <a:cubicBezTo>
                    <a:pt x="99" y="77"/>
                    <a:pt x="79" y="97"/>
                    <a:pt x="54" y="97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" name="Freeform 10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857450" y="3859978"/>
              <a:ext cx="965200" cy="1300163"/>
            </a:xfrm>
            <a:custGeom>
              <a:avLst/>
              <a:gdLst>
                <a:gd name="T0" fmla="*/ 55 w 109"/>
                <a:gd name="T1" fmla="*/ 0 h 145"/>
                <a:gd name="T2" fmla="*/ 0 w 109"/>
                <a:gd name="T3" fmla="*/ 54 h 145"/>
                <a:gd name="T4" fmla="*/ 55 w 109"/>
                <a:gd name="T5" fmla="*/ 145 h 145"/>
                <a:gd name="T6" fmla="*/ 109 w 109"/>
                <a:gd name="T7" fmla="*/ 54 h 145"/>
                <a:gd name="T8" fmla="*/ 55 w 109"/>
                <a:gd name="T9" fmla="*/ 0 h 145"/>
                <a:gd name="T10" fmla="*/ 55 w 109"/>
                <a:gd name="T11" fmla="*/ 97 h 145"/>
                <a:gd name="T12" fmla="*/ 10 w 109"/>
                <a:gd name="T13" fmla="*/ 53 h 145"/>
                <a:gd name="T14" fmla="*/ 55 w 109"/>
                <a:gd name="T15" fmla="*/ 8 h 145"/>
                <a:gd name="T16" fmla="*/ 99 w 109"/>
                <a:gd name="T17" fmla="*/ 53 h 145"/>
                <a:gd name="T18" fmla="*/ 55 w 109"/>
                <a:gd name="T19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45">
                  <a:moveTo>
                    <a:pt x="55" y="0"/>
                  </a:moveTo>
                  <a:cubicBezTo>
                    <a:pt x="25" y="0"/>
                    <a:pt x="0" y="24"/>
                    <a:pt x="0" y="54"/>
                  </a:cubicBezTo>
                  <a:cubicBezTo>
                    <a:pt x="0" y="99"/>
                    <a:pt x="55" y="145"/>
                    <a:pt x="55" y="145"/>
                  </a:cubicBezTo>
                  <a:cubicBezTo>
                    <a:pt x="55" y="145"/>
                    <a:pt x="109" y="99"/>
                    <a:pt x="109" y="54"/>
                  </a:cubicBezTo>
                  <a:cubicBezTo>
                    <a:pt x="109" y="24"/>
                    <a:pt x="85" y="0"/>
                    <a:pt x="55" y="0"/>
                  </a:cubicBezTo>
                  <a:close/>
                  <a:moveTo>
                    <a:pt x="55" y="97"/>
                  </a:moveTo>
                  <a:cubicBezTo>
                    <a:pt x="30" y="97"/>
                    <a:pt x="10" y="77"/>
                    <a:pt x="10" y="53"/>
                  </a:cubicBezTo>
                  <a:cubicBezTo>
                    <a:pt x="10" y="28"/>
                    <a:pt x="30" y="8"/>
                    <a:pt x="55" y="8"/>
                  </a:cubicBezTo>
                  <a:cubicBezTo>
                    <a:pt x="79" y="8"/>
                    <a:pt x="99" y="28"/>
                    <a:pt x="99" y="53"/>
                  </a:cubicBezTo>
                  <a:cubicBezTo>
                    <a:pt x="99" y="77"/>
                    <a:pt x="79" y="97"/>
                    <a:pt x="55" y="97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14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4402164" y="3886871"/>
              <a:ext cx="965200" cy="1300163"/>
            </a:xfrm>
            <a:custGeom>
              <a:avLst/>
              <a:gdLst>
                <a:gd name="T0" fmla="*/ 54 w 109"/>
                <a:gd name="T1" fmla="*/ 0 h 145"/>
                <a:gd name="T2" fmla="*/ 0 w 109"/>
                <a:gd name="T3" fmla="*/ 54 h 145"/>
                <a:gd name="T4" fmla="*/ 54 w 109"/>
                <a:gd name="T5" fmla="*/ 145 h 145"/>
                <a:gd name="T6" fmla="*/ 109 w 109"/>
                <a:gd name="T7" fmla="*/ 54 h 145"/>
                <a:gd name="T8" fmla="*/ 54 w 109"/>
                <a:gd name="T9" fmla="*/ 0 h 145"/>
                <a:gd name="T10" fmla="*/ 54 w 109"/>
                <a:gd name="T11" fmla="*/ 97 h 145"/>
                <a:gd name="T12" fmla="*/ 10 w 109"/>
                <a:gd name="T13" fmla="*/ 53 h 145"/>
                <a:gd name="T14" fmla="*/ 54 w 109"/>
                <a:gd name="T15" fmla="*/ 8 h 145"/>
                <a:gd name="T16" fmla="*/ 99 w 109"/>
                <a:gd name="T17" fmla="*/ 53 h 145"/>
                <a:gd name="T18" fmla="*/ 54 w 109"/>
                <a:gd name="T19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45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99"/>
                    <a:pt x="54" y="145"/>
                    <a:pt x="54" y="145"/>
                  </a:cubicBezTo>
                  <a:cubicBezTo>
                    <a:pt x="54" y="145"/>
                    <a:pt x="109" y="99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lose/>
                  <a:moveTo>
                    <a:pt x="54" y="97"/>
                  </a:moveTo>
                  <a:cubicBezTo>
                    <a:pt x="30" y="97"/>
                    <a:pt x="10" y="77"/>
                    <a:pt x="10" y="53"/>
                  </a:cubicBezTo>
                  <a:cubicBezTo>
                    <a:pt x="10" y="28"/>
                    <a:pt x="30" y="8"/>
                    <a:pt x="54" y="8"/>
                  </a:cubicBezTo>
                  <a:cubicBezTo>
                    <a:pt x="79" y="8"/>
                    <a:pt x="99" y="28"/>
                    <a:pt x="99" y="53"/>
                  </a:cubicBezTo>
                  <a:cubicBezTo>
                    <a:pt x="99" y="77"/>
                    <a:pt x="79" y="97"/>
                    <a:pt x="54" y="97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Freeform 18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2153521" y="3921532"/>
              <a:ext cx="957263" cy="1300163"/>
            </a:xfrm>
            <a:custGeom>
              <a:avLst/>
              <a:gdLst>
                <a:gd name="T0" fmla="*/ 54 w 108"/>
                <a:gd name="T1" fmla="*/ 0 h 145"/>
                <a:gd name="T2" fmla="*/ 0 w 108"/>
                <a:gd name="T3" fmla="*/ 54 h 145"/>
                <a:gd name="T4" fmla="*/ 54 w 108"/>
                <a:gd name="T5" fmla="*/ 145 h 145"/>
                <a:gd name="T6" fmla="*/ 108 w 108"/>
                <a:gd name="T7" fmla="*/ 54 h 145"/>
                <a:gd name="T8" fmla="*/ 54 w 108"/>
                <a:gd name="T9" fmla="*/ 0 h 145"/>
                <a:gd name="T10" fmla="*/ 54 w 108"/>
                <a:gd name="T11" fmla="*/ 97 h 145"/>
                <a:gd name="T12" fmla="*/ 9 w 108"/>
                <a:gd name="T13" fmla="*/ 53 h 145"/>
                <a:gd name="T14" fmla="*/ 54 w 108"/>
                <a:gd name="T15" fmla="*/ 8 h 145"/>
                <a:gd name="T16" fmla="*/ 99 w 108"/>
                <a:gd name="T17" fmla="*/ 53 h 145"/>
                <a:gd name="T18" fmla="*/ 54 w 108"/>
                <a:gd name="T19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5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99"/>
                    <a:pt x="54" y="145"/>
                    <a:pt x="54" y="145"/>
                  </a:cubicBezTo>
                  <a:cubicBezTo>
                    <a:pt x="54" y="145"/>
                    <a:pt x="108" y="99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54" y="97"/>
                  </a:moveTo>
                  <a:cubicBezTo>
                    <a:pt x="29" y="97"/>
                    <a:pt x="9" y="77"/>
                    <a:pt x="9" y="53"/>
                  </a:cubicBezTo>
                  <a:cubicBezTo>
                    <a:pt x="9" y="28"/>
                    <a:pt x="29" y="8"/>
                    <a:pt x="54" y="8"/>
                  </a:cubicBezTo>
                  <a:cubicBezTo>
                    <a:pt x="79" y="8"/>
                    <a:pt x="99" y="28"/>
                    <a:pt x="99" y="53"/>
                  </a:cubicBezTo>
                  <a:cubicBezTo>
                    <a:pt x="99" y="77"/>
                    <a:pt x="79" y="97"/>
                    <a:pt x="54" y="97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Rectangle 2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545191" y="5296824"/>
              <a:ext cx="2448272" cy="304800"/>
            </a:xfrm>
            <a:prstGeom prst="rect">
              <a:avLst/>
            </a:prstGeom>
            <a:solidFill>
              <a:srgbClr val="4C6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Rectangle 2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16664" y="5296824"/>
              <a:ext cx="2310792" cy="304800"/>
            </a:xfrm>
            <a:prstGeom prst="rect">
              <a:avLst/>
            </a:prstGeom>
            <a:solidFill>
              <a:srgbClr val="A2B9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19564" y="5296824"/>
              <a:ext cx="2078710" cy="304800"/>
            </a:xfrm>
            <a:prstGeom prst="rect">
              <a:avLst/>
            </a:prstGeom>
            <a:solidFill>
              <a:srgbClr val="EBAC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08151" y="5296824"/>
              <a:ext cx="2284512" cy="304800"/>
            </a:xfrm>
            <a:prstGeom prst="rect">
              <a:avLst/>
            </a:prstGeom>
            <a:solidFill>
              <a:srgbClr val="F830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文本框 25"/>
            <p:cNvSpPr txBox="1"/>
            <p:nvPr>
              <p:custDataLst>
                <p:tags r:id="rId10"/>
              </p:custDataLst>
            </p:nvPr>
          </p:nvSpPr>
          <p:spPr>
            <a:xfrm>
              <a:off x="2431437" y="4123144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3200" b="1" dirty="0">
                  <a:solidFill>
                    <a:srgbClr val="F830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4665794" y="4088483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3200" b="1" dirty="0">
                  <a:solidFill>
                    <a:srgbClr val="EBAC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7"/>
            <p:cNvSpPr txBox="1"/>
            <p:nvPr>
              <p:custDataLst>
                <p:tags r:id="rId12"/>
              </p:custDataLst>
            </p:nvPr>
          </p:nvSpPr>
          <p:spPr>
            <a:xfrm>
              <a:off x="7121080" y="4061590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3200" b="1" dirty="0">
                  <a:solidFill>
                    <a:srgbClr val="A2B9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dirty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28"/>
            <p:cNvSpPr txBox="1"/>
            <p:nvPr>
              <p:custDataLst>
                <p:tags r:id="rId13"/>
              </p:custDataLst>
            </p:nvPr>
          </p:nvSpPr>
          <p:spPr>
            <a:xfrm>
              <a:off x="9589734" y="4148218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2400" b="1" dirty="0">
                  <a:solidFill>
                    <a:srgbClr val="4C60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29"/>
            <p:cNvSpPr txBox="1"/>
            <p:nvPr>
              <p:custDataLst>
                <p:tags r:id="rId14"/>
              </p:custDataLst>
            </p:nvPr>
          </p:nvSpPr>
          <p:spPr>
            <a:xfrm>
              <a:off x="1706310" y="5719217"/>
              <a:ext cx="1851683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0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用户年轻化</a:t>
              </a:r>
              <a:endPara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0"/>
            <p:cNvSpPr txBox="1"/>
            <p:nvPr>
              <p:custDataLst>
                <p:tags r:id="rId15"/>
              </p:custDataLst>
            </p:nvPr>
          </p:nvSpPr>
          <p:spPr>
            <a:xfrm>
              <a:off x="8545221" y="5712273"/>
              <a:ext cx="2583815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0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内容引领消费</a:t>
              </a:r>
              <a:endPara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1"/>
            <p:cNvSpPr txBox="1"/>
            <p:nvPr>
              <p:custDataLst>
                <p:tags r:id="rId16"/>
              </p:custDataLst>
            </p:nvPr>
          </p:nvSpPr>
          <p:spPr>
            <a:xfrm>
              <a:off x="4042477" y="5712206"/>
              <a:ext cx="1832883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0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平台内容丰富</a:t>
              </a:r>
              <a:endPara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2"/>
            <p:cNvSpPr txBox="1"/>
            <p:nvPr>
              <p:custDataLst>
                <p:tags r:id="rId17"/>
              </p:custDataLst>
            </p:nvPr>
          </p:nvSpPr>
          <p:spPr>
            <a:xfrm>
              <a:off x="6441180" y="5723051"/>
              <a:ext cx="1797739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0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社交属性强</a:t>
              </a:r>
              <a:endPara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/>
          <p:nvPr/>
        </p:nvSpPr>
        <p:spPr>
          <a:xfrm>
            <a:off x="1054646" y="374881"/>
            <a:ext cx="3973517" cy="39061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3</a:t>
            </a:r>
            <a:r>
              <a:rPr dirty="0"/>
              <a:t>.</a:t>
            </a:r>
            <a:r>
              <a:rPr lang="en-US" dirty="0"/>
              <a:t>2  </a:t>
            </a:r>
            <a:r>
              <a:rPr dirty="0"/>
              <a:t>小红书营销的策略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1054735" y="1604645"/>
            <a:ext cx="10302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在进行小红书营销时，需要采取合适的策略，实现更有效的营销。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30" name="组合 1429"/>
          <p:cNvGrpSpPr/>
          <p:nvPr>
            <p:custDataLst>
              <p:tags r:id="rId1"/>
            </p:custDataLst>
          </p:nvPr>
        </p:nvGrpSpPr>
        <p:grpSpPr>
          <a:xfrm>
            <a:off x="1054735" y="3249295"/>
            <a:ext cx="9951354" cy="2445385"/>
            <a:chOff x="843" y="2830"/>
            <a:chExt cx="13203" cy="4073"/>
          </a:xfrm>
        </p:grpSpPr>
        <p:sp>
          <p:nvSpPr>
            <p:cNvPr id="1412" name="矩形 1411"/>
            <p:cNvSpPr/>
            <p:nvPr>
              <p:custDataLst>
                <p:tags r:id="rId2"/>
              </p:custDataLst>
            </p:nvPr>
          </p:nvSpPr>
          <p:spPr>
            <a:xfrm>
              <a:off x="2258" y="2958"/>
              <a:ext cx="3014" cy="894"/>
            </a:xfrm>
            <a:prstGeom prst="rect">
              <a:avLst/>
            </a:prstGeom>
            <a:solidFill>
              <a:srgbClr val="1F74AD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创作优质内容</a:t>
              </a:r>
              <a:endParaRPr lang="zh-CN" altLang="en-US" sz="20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3" name="文本框 1412"/>
            <p:cNvSpPr txBox="1"/>
            <p:nvPr>
              <p:custDataLst>
                <p:tags r:id="rId3"/>
              </p:custDataLst>
            </p:nvPr>
          </p:nvSpPr>
          <p:spPr>
            <a:xfrm>
              <a:off x="843" y="2830"/>
              <a:ext cx="1415" cy="131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 anchorCtr="1">
              <a:normAutofit/>
            </a:bodyPr>
            <a:p>
              <a:pPr algn="ctr">
                <a:lnSpc>
                  <a:spcPct val="140000"/>
                </a:lnSpc>
              </a:pPr>
              <a:r>
                <a:rPr lang="en-US" altLang="zh-CN" sz="2000" b="1" spc="300" dirty="0">
                  <a:solidFill>
                    <a:srgbClr val="1F74A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altLang="zh-CN" sz="2000" b="1" spc="300" dirty="0">
                <a:solidFill>
                  <a:srgbClr val="1F74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5" name="矩形 1414"/>
            <p:cNvSpPr/>
            <p:nvPr>
              <p:custDataLst>
                <p:tags r:id="rId4"/>
              </p:custDataLst>
            </p:nvPr>
          </p:nvSpPr>
          <p:spPr>
            <a:xfrm>
              <a:off x="6609" y="3042"/>
              <a:ext cx="3003" cy="894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合作与推广</a:t>
              </a:r>
              <a:endParaRPr lang="zh-CN" altLang="en-US" sz="20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6" name="文本框 1415"/>
            <p:cNvSpPr txBox="1"/>
            <p:nvPr>
              <p:custDataLst>
                <p:tags r:id="rId5"/>
              </p:custDataLst>
            </p:nvPr>
          </p:nvSpPr>
          <p:spPr>
            <a:xfrm>
              <a:off x="5351" y="2830"/>
              <a:ext cx="1415" cy="131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 anchorCtr="1">
              <a:normAutofit/>
            </a:bodyPr>
            <a:p>
              <a:pPr algn="ctr">
                <a:lnSpc>
                  <a:spcPct val="140000"/>
                </a:lnSpc>
              </a:pPr>
              <a:r>
                <a:rPr lang="en-US" altLang="zh-CN" sz="2000" b="1" spc="300" dirty="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altLang="zh-CN" sz="2000" b="1" spc="300" dirty="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8" name="矩形 1417"/>
            <p:cNvSpPr/>
            <p:nvPr>
              <p:custDataLst>
                <p:tags r:id="rId6"/>
              </p:custDataLst>
            </p:nvPr>
          </p:nvSpPr>
          <p:spPr>
            <a:xfrm>
              <a:off x="11200" y="3064"/>
              <a:ext cx="2795" cy="894"/>
            </a:xfrm>
            <a:prstGeom prst="rect">
              <a:avLst/>
            </a:pr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参与热门话题</a:t>
              </a:r>
              <a:endParaRPr lang="zh-CN" altLang="en-US" sz="20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9" name="文本框 1418"/>
            <p:cNvSpPr txBox="1"/>
            <p:nvPr>
              <p:custDataLst>
                <p:tags r:id="rId7"/>
              </p:custDataLst>
            </p:nvPr>
          </p:nvSpPr>
          <p:spPr>
            <a:xfrm>
              <a:off x="9859" y="2830"/>
              <a:ext cx="1415" cy="131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 anchorCtr="1">
              <a:normAutofit/>
            </a:bodyPr>
            <a:p>
              <a:pPr algn="ctr">
                <a:lnSpc>
                  <a:spcPct val="140000"/>
                </a:lnSpc>
              </a:pPr>
              <a:r>
                <a:rPr lang="en-US" altLang="zh-CN" sz="2000" b="1" spc="300" dirty="0">
                  <a:solidFill>
                    <a:srgbClr val="1AA3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altLang="zh-CN" sz="2000" b="1" spc="300" dirty="0">
                <a:solidFill>
                  <a:srgbClr val="1AA3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1" name="矩形 1420"/>
            <p:cNvSpPr/>
            <p:nvPr>
              <p:custDataLst>
                <p:tags r:id="rId8"/>
              </p:custDataLst>
            </p:nvPr>
          </p:nvSpPr>
          <p:spPr>
            <a:xfrm>
              <a:off x="2231" y="5798"/>
              <a:ext cx="3041" cy="894"/>
            </a:xfrm>
            <a:prstGeom prst="rect">
              <a:avLst/>
            </a:prstGeom>
            <a:solidFill>
              <a:srgbClr val="69A35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注重用户互动</a:t>
              </a:r>
              <a:endParaRPr lang="zh-CN" altLang="en-US" sz="20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2" name="文本框 1421"/>
            <p:cNvSpPr txBox="1"/>
            <p:nvPr>
              <p:custDataLst>
                <p:tags r:id="rId9"/>
              </p:custDataLst>
            </p:nvPr>
          </p:nvSpPr>
          <p:spPr>
            <a:xfrm>
              <a:off x="843" y="5586"/>
              <a:ext cx="1415" cy="131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 anchorCtr="1">
              <a:normAutofit/>
            </a:bodyPr>
            <a:p>
              <a:pPr algn="ctr">
                <a:lnSpc>
                  <a:spcPct val="140000"/>
                </a:lnSpc>
              </a:pPr>
              <a:r>
                <a:rPr lang="en-US" altLang="zh-CN" sz="2000" b="1" spc="300" dirty="0">
                  <a:solidFill>
                    <a:srgbClr val="69A3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altLang="zh-CN" sz="2000" b="1" spc="300" dirty="0">
                <a:solidFill>
                  <a:srgbClr val="69A3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4" name="矩形 1423"/>
            <p:cNvSpPr/>
            <p:nvPr>
              <p:custDataLst>
                <p:tags r:id="rId10"/>
              </p:custDataLst>
            </p:nvPr>
          </p:nvSpPr>
          <p:spPr>
            <a:xfrm>
              <a:off x="6608" y="5798"/>
              <a:ext cx="3006" cy="894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添加合适的标签</a:t>
              </a:r>
              <a:endParaRPr lang="zh-CN" altLang="en-US" sz="20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5" name="文本框 1424"/>
            <p:cNvSpPr txBox="1"/>
            <p:nvPr>
              <p:custDataLst>
                <p:tags r:id="rId11"/>
              </p:custDataLst>
            </p:nvPr>
          </p:nvSpPr>
          <p:spPr>
            <a:xfrm>
              <a:off x="5351" y="5586"/>
              <a:ext cx="1415" cy="131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 anchorCtr="1">
              <a:normAutofit/>
            </a:bodyPr>
            <a:p>
              <a:pPr algn="ctr">
                <a:lnSpc>
                  <a:spcPct val="140000"/>
                </a:lnSpc>
              </a:pPr>
              <a:r>
                <a:rPr lang="en-US" altLang="zh-CN" sz="2000" b="1" spc="300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lang="en-US" altLang="zh-CN" sz="2000" b="1" spc="300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7" name="矩形 1426"/>
            <p:cNvSpPr/>
            <p:nvPr>
              <p:custDataLst>
                <p:tags r:id="rId12"/>
              </p:custDataLst>
            </p:nvPr>
          </p:nvSpPr>
          <p:spPr>
            <a:xfrm>
              <a:off x="11274" y="5800"/>
              <a:ext cx="2772" cy="8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借助营销工具</a:t>
              </a:r>
              <a:endParaRPr lang="zh-CN" altLang="en-US" sz="20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8" name="文本框 1427"/>
            <p:cNvSpPr txBox="1"/>
            <p:nvPr>
              <p:custDataLst>
                <p:tags r:id="rId13"/>
              </p:custDataLst>
            </p:nvPr>
          </p:nvSpPr>
          <p:spPr>
            <a:xfrm>
              <a:off x="9859" y="5586"/>
              <a:ext cx="1415" cy="131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 anchorCtr="1">
              <a:normAutofit/>
            </a:bodyPr>
            <a:p>
              <a:pPr algn="ctr">
                <a:lnSpc>
                  <a:spcPct val="140000"/>
                </a:lnSpc>
              </a:pPr>
              <a:r>
                <a:rPr lang="en-US" altLang="zh-CN" sz="2000" b="1" spc="3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  <a:endParaRPr lang="en-US" altLang="zh-CN" sz="2000" b="1" spc="3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7324" y="572625"/>
            <a:ext cx="3007292" cy="662379"/>
          </a:xfrm>
          <a:prstGeom prst="rect">
            <a:avLst/>
          </a:prstGeom>
        </p:spPr>
        <p:txBody>
          <a:bodyPr lIns="121889" tIns="60944" rIns="121889" bIns="60944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6611" y="1412776"/>
            <a:ext cx="1019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0606870" y="654443"/>
            <a:ext cx="575856" cy="577112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79303" y="654968"/>
            <a:ext cx="575856" cy="576064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743087" y="654443"/>
            <a:ext cx="576902" cy="577112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51737" y="654443"/>
            <a:ext cx="576902" cy="577112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15520" y="654443"/>
            <a:ext cx="576902" cy="577112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80" name="平行四边形 79"/>
          <p:cNvSpPr/>
          <p:nvPr>
            <p:custDataLst>
              <p:tags r:id="rId1"/>
            </p:custDataLst>
          </p:nvPr>
        </p:nvSpPr>
        <p:spPr>
          <a:xfrm>
            <a:off x="3373120" y="4807585"/>
            <a:ext cx="4642485" cy="612775"/>
          </a:xfrm>
          <a:prstGeom prst="parallelogram">
            <a:avLst>
              <a:gd name="adj" fmla="val 48207"/>
            </a:avLst>
          </a:prstGeom>
          <a:solidFill>
            <a:srgbClr val="005DA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endParaRPr lang="zh-CN" altLang="en-US" sz="2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组合 80"/>
          <p:cNvGrpSpPr/>
          <p:nvPr>
            <p:custDataLst>
              <p:tags r:id="rId2"/>
            </p:custDataLst>
          </p:nvPr>
        </p:nvGrpSpPr>
        <p:grpSpPr>
          <a:xfrm rot="0">
            <a:off x="2299970" y="1970405"/>
            <a:ext cx="1191895" cy="660400"/>
            <a:chOff x="2215144" y="927951"/>
            <a:chExt cx="1244730" cy="908065"/>
          </a:xfrm>
        </p:grpSpPr>
        <p:sp>
          <p:nvSpPr>
            <p:cNvPr id="82" name="平行四边形 81"/>
            <p:cNvSpPr/>
            <p:nvPr>
              <p:custDataLst>
                <p:tags r:id="rId3"/>
              </p:custDataLst>
            </p:nvPr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3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2393075" y="927951"/>
              <a:ext cx="1066799" cy="908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9.1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4" name="组合 83"/>
          <p:cNvGrpSpPr/>
          <p:nvPr>
            <p:custDataLst>
              <p:tags r:id="rId5"/>
            </p:custDataLst>
          </p:nvPr>
        </p:nvGrpSpPr>
        <p:grpSpPr>
          <a:xfrm rot="0">
            <a:off x="2299970" y="2876550"/>
            <a:ext cx="1191895" cy="672465"/>
            <a:chOff x="2215144" y="1952311"/>
            <a:chExt cx="1244730" cy="924318"/>
          </a:xfrm>
        </p:grpSpPr>
        <p:sp>
          <p:nvSpPr>
            <p:cNvPr id="85" name="平行四边形 84"/>
            <p:cNvSpPr/>
            <p:nvPr>
              <p:custDataLst>
                <p:tags r:id="rId6"/>
              </p:custDataLst>
            </p:nvPr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6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2393075" y="1952311"/>
              <a:ext cx="1066799" cy="90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9.2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6" name="矩形 95"/>
          <p:cNvSpPr/>
          <p:nvPr>
            <p:custDataLst>
              <p:tags r:id="rId8"/>
            </p:custDataLst>
          </p:nvPr>
        </p:nvSpPr>
        <p:spPr>
          <a:xfrm>
            <a:off x="3795395" y="2107565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营销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>
            <p:custDataLst>
              <p:tags r:id="rId9"/>
            </p:custDataLst>
          </p:nvPr>
        </p:nvSpPr>
        <p:spPr>
          <a:xfrm>
            <a:off x="3795395" y="3035300"/>
            <a:ext cx="376809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 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>
            <p:custDataLst>
              <p:tags r:id="rId10"/>
            </p:custDataLst>
          </p:nvPr>
        </p:nvGrpSpPr>
        <p:grpSpPr>
          <a:xfrm rot="0">
            <a:off x="2299970" y="3812540"/>
            <a:ext cx="1191895" cy="661670"/>
            <a:chOff x="2215144" y="3018134"/>
            <a:chExt cx="1244730" cy="909499"/>
          </a:xfrm>
        </p:grpSpPr>
        <p:sp>
          <p:nvSpPr>
            <p:cNvPr id="88" name="平行四边形 87"/>
            <p:cNvSpPr/>
            <p:nvPr>
              <p:custDataLst>
                <p:tags r:id="rId11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9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9.3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8" name="矩形 97"/>
          <p:cNvSpPr/>
          <p:nvPr>
            <p:custDataLst>
              <p:tags r:id="rId13"/>
            </p:custDataLst>
          </p:nvPr>
        </p:nvSpPr>
        <p:spPr>
          <a:xfrm>
            <a:off x="3795395" y="3959860"/>
            <a:ext cx="522097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小红书营销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 rot="0">
            <a:off x="2299970" y="4748530"/>
            <a:ext cx="1191895" cy="661670"/>
            <a:chOff x="2215144" y="3018134"/>
            <a:chExt cx="1244730" cy="909499"/>
          </a:xfrm>
        </p:grpSpPr>
        <p:sp>
          <p:nvSpPr>
            <p:cNvPr id="5" name="平行四边形 4"/>
            <p:cNvSpPr/>
            <p:nvPr>
              <p:custDataLst>
                <p:tags r:id="rId15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6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9.4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17"/>
            </p:custDataLst>
          </p:nvPr>
        </p:nvSpPr>
        <p:spPr>
          <a:xfrm>
            <a:off x="3795395" y="4895850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头条号营销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8"/>
            </p:custDataLst>
          </p:nvPr>
        </p:nvGrpSpPr>
        <p:grpSpPr>
          <a:xfrm rot="0">
            <a:off x="2299970" y="5684520"/>
            <a:ext cx="1191895" cy="661670"/>
            <a:chOff x="2215144" y="3018134"/>
            <a:chExt cx="1244730" cy="909499"/>
          </a:xfrm>
        </p:grpSpPr>
        <p:sp>
          <p:nvSpPr>
            <p:cNvPr id="9" name="平行四边形 8"/>
            <p:cNvSpPr/>
            <p:nvPr>
              <p:custDataLst>
                <p:tags r:id="rId19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10" name="文本框 11"/>
            <p:cNvSpPr txBox="1"/>
            <p:nvPr>
              <p:custDataLst>
                <p:tags r:id="rId20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9.5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" name="矩形 10"/>
          <p:cNvSpPr/>
          <p:nvPr>
            <p:custDataLst>
              <p:tags r:id="rId21"/>
            </p:custDataLst>
          </p:nvPr>
        </p:nvSpPr>
        <p:spPr>
          <a:xfrm>
            <a:off x="3795395" y="5831840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课堂实训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/>
          <p:nvPr/>
        </p:nvSpPr>
        <p:spPr>
          <a:xfrm>
            <a:off x="1054646" y="374881"/>
            <a:ext cx="3973517" cy="39061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4</a:t>
            </a:r>
            <a:r>
              <a:rPr dirty="0"/>
              <a:t>.</a:t>
            </a:r>
            <a:r>
              <a:rPr lang="en-US" dirty="0"/>
              <a:t>1  </a:t>
            </a:r>
            <a:r>
              <a:rPr dirty="0"/>
              <a:t>头条号营销的特点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1061085" y="1731010"/>
            <a:ext cx="10302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头条号已逐渐成为企业和个人开展营销的重要平台，这主要得益于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显著特点。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 rot="0">
            <a:off x="1856105" y="3249295"/>
            <a:ext cx="8482965" cy="2067560"/>
            <a:chOff x="1483" y="3898"/>
            <a:chExt cx="13359" cy="3256"/>
          </a:xfrm>
        </p:grpSpPr>
        <p:sp>
          <p:nvSpPr>
            <p:cNvPr id="58" name="矩形 57"/>
            <p:cNvSpPr/>
            <p:nvPr>
              <p:custDataLst>
                <p:tags r:id="rId2"/>
              </p:custDataLst>
            </p:nvPr>
          </p:nvSpPr>
          <p:spPr>
            <a:xfrm>
              <a:off x="1483" y="6423"/>
              <a:ext cx="3813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53585F"/>
                  </a:solidFill>
                </a:rPr>
                <a:t>智能推荐算法先进</a:t>
              </a:r>
              <a:endParaRPr lang="zh-CN" altLang="en-US" sz="2000" b="1" dirty="0">
                <a:solidFill>
                  <a:srgbClr val="53585F"/>
                </a:solidFill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3"/>
              </p:custDataLst>
            </p:nvPr>
          </p:nvSpPr>
          <p:spPr>
            <a:xfrm>
              <a:off x="7824" y="6429"/>
              <a:ext cx="3509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b="1" dirty="0">
                  <a:solidFill>
                    <a:srgbClr val="53585F"/>
                  </a:solidFill>
                  <a:sym typeface="+mn-ea"/>
                </a:rPr>
                <a:t>推送及时</a:t>
              </a:r>
              <a:endParaRPr lang="zh-CN" altLang="en-US" sz="2000" b="1" dirty="0">
                <a:solidFill>
                  <a:srgbClr val="53585F"/>
                </a:solidFill>
                <a:sym typeface="+mn-ea"/>
              </a:endParaRPr>
            </a:p>
          </p:txBody>
        </p:sp>
        <p:sp>
          <p:nvSpPr>
            <p:cNvPr id="67" name="矩形 66"/>
            <p:cNvSpPr/>
            <p:nvPr>
              <p:custDataLst>
                <p:tags r:id="rId4"/>
              </p:custDataLst>
            </p:nvPr>
          </p:nvSpPr>
          <p:spPr>
            <a:xfrm>
              <a:off x="4615" y="6423"/>
              <a:ext cx="3509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b="1" dirty="0">
                  <a:solidFill>
                    <a:srgbClr val="53585F"/>
                  </a:solidFill>
                  <a:sym typeface="+mn-ea"/>
                </a:rPr>
                <a:t>内容全面</a:t>
              </a:r>
              <a:endParaRPr lang="zh-CN" altLang="en-US" sz="2000" b="1" dirty="0">
                <a:solidFill>
                  <a:srgbClr val="53585F"/>
                </a:solidFill>
                <a:sym typeface="+mn-ea"/>
              </a:endParaRPr>
            </a:p>
          </p:txBody>
        </p:sp>
        <p:sp>
          <p:nvSpPr>
            <p:cNvPr id="70" name="矩形 69"/>
            <p:cNvSpPr/>
            <p:nvPr>
              <p:custDataLst>
                <p:tags r:id="rId5"/>
              </p:custDataLst>
            </p:nvPr>
          </p:nvSpPr>
          <p:spPr>
            <a:xfrm>
              <a:off x="11333" y="6423"/>
              <a:ext cx="3509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b="1" dirty="0">
                  <a:solidFill>
                    <a:srgbClr val="53585F"/>
                  </a:solidFill>
                  <a:sym typeface="+mn-ea"/>
                </a:rPr>
                <a:t>易分享</a:t>
              </a:r>
              <a:endParaRPr lang="zh-CN" altLang="en-US" sz="2000" b="1" dirty="0">
                <a:solidFill>
                  <a:srgbClr val="53585F"/>
                </a:solidFill>
                <a:sym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018" y="3898"/>
              <a:ext cx="11981" cy="2149"/>
              <a:chOff x="876862" y="3378364"/>
              <a:chExt cx="8255971" cy="1480458"/>
            </a:xfrm>
          </p:grpSpPr>
          <p:cxnSp>
            <p:nvCxnSpPr>
              <p:cNvPr id="50" name="直接连接符 49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611737" y="4104081"/>
                <a:ext cx="7313069" cy="558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>
                <p:custDataLst>
                  <p:tags r:id="rId7"/>
                </p:custDataLst>
              </p:nvPr>
            </p:nvSpPr>
            <p:spPr>
              <a:xfrm>
                <a:off x="876862" y="3378364"/>
                <a:ext cx="1480460" cy="14804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35366" y="3378364"/>
                <a:ext cx="1480460" cy="14804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>
                <p:custDataLst>
                  <p:tags r:id="rId9"/>
                </p:custDataLst>
              </p:nvPr>
            </p:nvSpPr>
            <p:spPr>
              <a:xfrm>
                <a:off x="5393870" y="3378364"/>
                <a:ext cx="1480460" cy="14804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椭圆 53"/>
              <p:cNvSpPr/>
              <p:nvPr>
                <p:custDataLst>
                  <p:tags r:id="rId10"/>
                </p:custDataLst>
              </p:nvPr>
            </p:nvSpPr>
            <p:spPr>
              <a:xfrm>
                <a:off x="7652373" y="3378364"/>
                <a:ext cx="1480460" cy="14804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1" name="文本框 7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190459" y="3750138"/>
                <a:ext cx="840662" cy="766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</a:rPr>
                  <a:t>(1)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文本框 7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455265" y="3750138"/>
                <a:ext cx="840662" cy="766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</a:rPr>
                  <a:t>(2)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文本框 72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713769" y="3750138"/>
                <a:ext cx="840662" cy="766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</a:rPr>
                  <a:t>(3)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文本框 73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972271" y="3750138"/>
                <a:ext cx="840662" cy="766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</a:rPr>
                  <a:t>(4)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/>
          <p:nvPr/>
        </p:nvSpPr>
        <p:spPr>
          <a:xfrm>
            <a:off x="1054646" y="374881"/>
            <a:ext cx="3973517" cy="39061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4</a:t>
            </a:r>
            <a:r>
              <a:rPr dirty="0"/>
              <a:t>.</a:t>
            </a:r>
            <a:r>
              <a:rPr lang="en-US" dirty="0"/>
              <a:t>2  </a:t>
            </a:r>
            <a:r>
              <a:rPr dirty="0"/>
              <a:t>头条号营销的策略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1061085" y="1447165"/>
            <a:ext cx="103022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头条号致力于为今日头条提供优质的原创内容，而今日头条则通过其智能推荐算法，精准地将优质内容分发给用户，从而提高内容的曝光率。要想利用头条号开展营销，可以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从以下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个方面着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1076960" y="3429103"/>
            <a:ext cx="10331450" cy="2522488"/>
            <a:chOff x="1986" y="5100"/>
            <a:chExt cx="16270" cy="2507"/>
          </a:xfrm>
        </p:grpSpPr>
        <p:sp>
          <p:nvSpPr>
            <p:cNvPr id="996" name="泪滴形 995"/>
            <p:cNvSpPr/>
            <p:nvPr>
              <p:custDataLst>
                <p:tags r:id="rId2"/>
              </p:custDataLst>
            </p:nvPr>
          </p:nvSpPr>
          <p:spPr>
            <a:xfrm flipH="1">
              <a:off x="2706" y="5938"/>
              <a:ext cx="1234" cy="866"/>
            </a:xfrm>
            <a:prstGeom prst="teardrop">
              <a:avLst/>
            </a:prstGeom>
            <a:solidFill>
              <a:srgbClr val="1D6DC2"/>
            </a:solidFill>
            <a:ln>
              <a:noFill/>
            </a:ln>
          </p:spPr>
          <p:style>
            <a:lnRef idx="2">
              <a:srgbClr val="1D6DC2">
                <a:shade val="50000"/>
              </a:srgbClr>
            </a:lnRef>
            <a:fillRef idx="1">
              <a:srgbClr val="1D6DC2"/>
            </a:fillRef>
            <a:effectRef idx="0">
              <a:srgbClr val="1D6DC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7" name="文本框 996"/>
            <p:cNvSpPr txBox="1"/>
            <p:nvPr>
              <p:custDataLst>
                <p:tags r:id="rId3"/>
              </p:custDataLst>
            </p:nvPr>
          </p:nvSpPr>
          <p:spPr>
            <a:xfrm>
              <a:off x="1986" y="6932"/>
              <a:ext cx="3110" cy="675"/>
            </a:xfrm>
            <a:prstGeom prst="rect">
              <a:avLst/>
            </a:prstGeom>
            <a:noFill/>
          </p:spPr>
          <p:txBody>
            <a:bodyPr vert="horz" wrap="square" lIns="67500" tIns="35100" rIns="67500" bIns="3510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000" b="1" spc="15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优化内容质量</a:t>
              </a:r>
              <a:endParaRPr lang="zh-CN" altLang="en-US" sz="2000" b="1" spc="1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98" name="文本框 997"/>
            <p:cNvSpPr txBox="1"/>
            <p:nvPr>
              <p:custDataLst>
                <p:tags r:id="rId4"/>
              </p:custDataLst>
            </p:nvPr>
          </p:nvSpPr>
          <p:spPr>
            <a:xfrm>
              <a:off x="2815" y="6013"/>
              <a:ext cx="1119" cy="7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kumimoji="1" lang="en-US" altLang="zh-CN" sz="20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kumimoji="1" lang="en-US" altLang="zh-CN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9" name="泪滴形 998"/>
            <p:cNvSpPr/>
            <p:nvPr>
              <p:custDataLst>
                <p:tags r:id="rId5"/>
              </p:custDataLst>
            </p:nvPr>
          </p:nvSpPr>
          <p:spPr>
            <a:xfrm flipH="1">
              <a:off x="6095" y="5937"/>
              <a:ext cx="1312" cy="867"/>
            </a:xfrm>
            <a:prstGeom prst="teardrop">
              <a:avLst/>
            </a:prstGeom>
            <a:solidFill>
              <a:srgbClr val="767676"/>
            </a:solidFill>
            <a:ln>
              <a:noFill/>
            </a:ln>
          </p:spPr>
          <p:style>
            <a:lnRef idx="2">
              <a:srgbClr val="1D6DC2">
                <a:shade val="50000"/>
              </a:srgbClr>
            </a:lnRef>
            <a:fillRef idx="1">
              <a:srgbClr val="1D6DC2"/>
            </a:fillRef>
            <a:effectRef idx="0">
              <a:srgbClr val="1D6DC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0" name="文本框 999"/>
            <p:cNvSpPr txBox="1"/>
            <p:nvPr>
              <p:custDataLst>
                <p:tags r:id="rId6"/>
              </p:custDataLst>
            </p:nvPr>
          </p:nvSpPr>
          <p:spPr>
            <a:xfrm>
              <a:off x="4509" y="5138"/>
              <a:ext cx="3809" cy="675"/>
            </a:xfrm>
            <a:prstGeom prst="rect">
              <a:avLst/>
            </a:prstGeom>
            <a:noFill/>
          </p:spPr>
          <p:txBody>
            <a:bodyPr vert="horz" wrap="square" lIns="67500" tIns="35100" rIns="67500" bIns="3510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000" b="1" spc="15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利用智能推荐算法</a:t>
              </a:r>
              <a:endParaRPr lang="zh-CN" altLang="en-US" sz="2000" b="1" spc="1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01" name="文本框 1000"/>
            <p:cNvSpPr txBox="1"/>
            <p:nvPr>
              <p:custDataLst>
                <p:tags r:id="rId7"/>
              </p:custDataLst>
            </p:nvPr>
          </p:nvSpPr>
          <p:spPr>
            <a:xfrm>
              <a:off x="6188" y="6013"/>
              <a:ext cx="1119" cy="7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kumimoji="1" lang="en-US" altLang="zh-CN" sz="20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1" lang="en-US" altLang="zh-CN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2" name="泪滴形 1001"/>
            <p:cNvSpPr/>
            <p:nvPr>
              <p:custDataLst>
                <p:tags r:id="rId8"/>
              </p:custDataLst>
            </p:nvPr>
          </p:nvSpPr>
          <p:spPr>
            <a:xfrm flipH="1">
              <a:off x="9362" y="5937"/>
              <a:ext cx="1327" cy="867"/>
            </a:xfrm>
            <a:prstGeom prst="teardrop">
              <a:avLst/>
            </a:prstGeom>
            <a:solidFill>
              <a:srgbClr val="E34C3F"/>
            </a:solidFill>
            <a:ln>
              <a:noFill/>
            </a:ln>
          </p:spPr>
          <p:style>
            <a:lnRef idx="2">
              <a:srgbClr val="1D6DC2">
                <a:shade val="50000"/>
              </a:srgbClr>
            </a:lnRef>
            <a:fillRef idx="1">
              <a:srgbClr val="1D6DC2"/>
            </a:fillRef>
            <a:effectRef idx="0">
              <a:srgbClr val="1D6DC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3" name="文本框 1002"/>
            <p:cNvSpPr txBox="1"/>
            <p:nvPr>
              <p:custDataLst>
                <p:tags r:id="rId9"/>
              </p:custDataLst>
            </p:nvPr>
          </p:nvSpPr>
          <p:spPr>
            <a:xfrm>
              <a:off x="8733" y="6932"/>
              <a:ext cx="2776" cy="675"/>
            </a:xfrm>
            <a:prstGeom prst="rect">
              <a:avLst/>
            </a:prstGeom>
            <a:noFill/>
          </p:spPr>
          <p:txBody>
            <a:bodyPr vert="horz" wrap="square" lIns="67500" tIns="35100" rIns="67500" bIns="3510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000" b="1" spc="15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定期更新</a:t>
              </a:r>
              <a:endParaRPr lang="zh-CN" altLang="en-US" sz="2000" b="1" spc="1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04" name="文本框 1003"/>
            <p:cNvSpPr txBox="1"/>
            <p:nvPr>
              <p:custDataLst>
                <p:tags r:id="rId10"/>
              </p:custDataLst>
            </p:nvPr>
          </p:nvSpPr>
          <p:spPr>
            <a:xfrm>
              <a:off x="9470" y="6013"/>
              <a:ext cx="1119" cy="7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kumimoji="1" lang="en-US" altLang="zh-CN" sz="20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1" lang="en-US" altLang="zh-CN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5" name="泪滴形 1004"/>
            <p:cNvSpPr/>
            <p:nvPr>
              <p:custDataLst>
                <p:tags r:id="rId11"/>
              </p:custDataLst>
            </p:nvPr>
          </p:nvSpPr>
          <p:spPr>
            <a:xfrm flipH="1">
              <a:off x="12744" y="5937"/>
              <a:ext cx="1319" cy="867"/>
            </a:xfrm>
            <a:prstGeom prst="teardrop">
              <a:avLst>
                <a:gd name="adj" fmla="val 100000"/>
              </a:avLst>
            </a:prstGeom>
            <a:solidFill>
              <a:srgbClr val="34B2E4"/>
            </a:solidFill>
            <a:ln>
              <a:noFill/>
            </a:ln>
          </p:spPr>
          <p:style>
            <a:lnRef idx="2">
              <a:srgbClr val="1D6DC2">
                <a:shade val="50000"/>
              </a:srgbClr>
            </a:lnRef>
            <a:fillRef idx="1">
              <a:srgbClr val="1D6DC2"/>
            </a:fillRef>
            <a:effectRef idx="0">
              <a:srgbClr val="1D6DC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6" name="文本框 1005"/>
            <p:cNvSpPr txBox="1"/>
            <p:nvPr>
              <p:custDataLst>
                <p:tags r:id="rId12"/>
              </p:custDataLst>
            </p:nvPr>
          </p:nvSpPr>
          <p:spPr>
            <a:xfrm>
              <a:off x="11100" y="5100"/>
              <a:ext cx="4380" cy="517"/>
            </a:xfrm>
            <a:prstGeom prst="rect">
              <a:avLst/>
            </a:prstGeom>
            <a:noFill/>
          </p:spPr>
          <p:txBody>
            <a:bodyPr vert="horz" wrap="square" lIns="67500" tIns="35100" rIns="67500" bIns="3510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000" b="1" spc="15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参与平台活动和话题</a:t>
              </a:r>
              <a:endParaRPr lang="zh-CN" altLang="en-US" sz="2000" b="1" spc="1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07" name="文本框 1006"/>
            <p:cNvSpPr txBox="1"/>
            <p:nvPr>
              <p:custDataLst>
                <p:tags r:id="rId13"/>
              </p:custDataLst>
            </p:nvPr>
          </p:nvSpPr>
          <p:spPr>
            <a:xfrm>
              <a:off x="12844" y="6013"/>
              <a:ext cx="1119" cy="7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kumimoji="1" lang="en-US" altLang="zh-CN" sz="20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kumimoji="1" lang="en-US" altLang="zh-CN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8" name="泪滴形 1007"/>
            <p:cNvSpPr/>
            <p:nvPr>
              <p:custDataLst>
                <p:tags r:id="rId14"/>
              </p:custDataLst>
            </p:nvPr>
          </p:nvSpPr>
          <p:spPr>
            <a:xfrm flipH="1">
              <a:off x="16117" y="5937"/>
              <a:ext cx="1318" cy="867"/>
            </a:xfrm>
            <a:prstGeom prst="teardrop">
              <a:avLst/>
            </a:prstGeom>
            <a:solidFill>
              <a:srgbClr val="0AD0DA"/>
            </a:solidFill>
            <a:ln>
              <a:noFill/>
            </a:ln>
          </p:spPr>
          <p:style>
            <a:lnRef idx="2">
              <a:srgbClr val="1D6DC2">
                <a:shade val="50000"/>
              </a:srgbClr>
            </a:lnRef>
            <a:fillRef idx="1">
              <a:srgbClr val="1D6DC2"/>
            </a:fillRef>
            <a:effectRef idx="0">
              <a:srgbClr val="1D6DC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9" name="文本框 1008"/>
            <p:cNvSpPr txBox="1"/>
            <p:nvPr>
              <p:custDataLst>
                <p:tags r:id="rId15"/>
              </p:custDataLst>
            </p:nvPr>
          </p:nvSpPr>
          <p:spPr>
            <a:xfrm>
              <a:off x="15480" y="6932"/>
              <a:ext cx="2776" cy="675"/>
            </a:xfrm>
            <a:prstGeom prst="rect">
              <a:avLst/>
            </a:prstGeom>
            <a:noFill/>
          </p:spPr>
          <p:txBody>
            <a:bodyPr vert="horz" wrap="square" lIns="67500" tIns="35100" rIns="67500" bIns="3510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000" b="1" spc="15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投放广告</a:t>
              </a:r>
              <a:endParaRPr lang="zh-CN" altLang="en-US" sz="2000" b="1" spc="1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10" name="文本框 1009"/>
            <p:cNvSpPr txBox="1"/>
            <p:nvPr>
              <p:custDataLst>
                <p:tags r:id="rId16"/>
              </p:custDataLst>
            </p:nvPr>
          </p:nvSpPr>
          <p:spPr>
            <a:xfrm>
              <a:off x="16231" y="6013"/>
              <a:ext cx="1119" cy="7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kumimoji="1" lang="en-US" altLang="zh-CN" sz="20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kumimoji="1" lang="en-US" altLang="zh-CN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7324" y="572625"/>
            <a:ext cx="3007292" cy="662379"/>
          </a:xfrm>
          <a:prstGeom prst="rect">
            <a:avLst/>
          </a:prstGeom>
        </p:spPr>
        <p:txBody>
          <a:bodyPr lIns="121889" tIns="60944" rIns="121889" bIns="60944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6611" y="1412776"/>
            <a:ext cx="1019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0606870" y="654443"/>
            <a:ext cx="575856" cy="577112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79303" y="654968"/>
            <a:ext cx="575856" cy="576064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743087" y="654443"/>
            <a:ext cx="576902" cy="577112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51737" y="654443"/>
            <a:ext cx="576902" cy="577112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15520" y="654443"/>
            <a:ext cx="576902" cy="577112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80" name="平行四边形 79"/>
          <p:cNvSpPr/>
          <p:nvPr>
            <p:custDataLst>
              <p:tags r:id="rId1"/>
            </p:custDataLst>
          </p:nvPr>
        </p:nvSpPr>
        <p:spPr>
          <a:xfrm>
            <a:off x="3373120" y="5734050"/>
            <a:ext cx="4642485" cy="612775"/>
          </a:xfrm>
          <a:prstGeom prst="parallelogram">
            <a:avLst>
              <a:gd name="adj" fmla="val 48207"/>
            </a:avLst>
          </a:prstGeom>
          <a:solidFill>
            <a:srgbClr val="005DA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endParaRPr lang="zh-CN" altLang="en-US" sz="2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组合 80"/>
          <p:cNvGrpSpPr/>
          <p:nvPr>
            <p:custDataLst>
              <p:tags r:id="rId2"/>
            </p:custDataLst>
          </p:nvPr>
        </p:nvGrpSpPr>
        <p:grpSpPr>
          <a:xfrm rot="0">
            <a:off x="2299970" y="1970405"/>
            <a:ext cx="1191895" cy="660400"/>
            <a:chOff x="2215144" y="927951"/>
            <a:chExt cx="1244730" cy="908065"/>
          </a:xfrm>
        </p:grpSpPr>
        <p:sp>
          <p:nvSpPr>
            <p:cNvPr id="82" name="平行四边形 81"/>
            <p:cNvSpPr/>
            <p:nvPr>
              <p:custDataLst>
                <p:tags r:id="rId3"/>
              </p:custDataLst>
            </p:nvPr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3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2393075" y="927951"/>
              <a:ext cx="1066799" cy="908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9.1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4" name="组合 83"/>
          <p:cNvGrpSpPr/>
          <p:nvPr>
            <p:custDataLst>
              <p:tags r:id="rId5"/>
            </p:custDataLst>
          </p:nvPr>
        </p:nvGrpSpPr>
        <p:grpSpPr>
          <a:xfrm rot="0">
            <a:off x="2299970" y="2876550"/>
            <a:ext cx="1191895" cy="672465"/>
            <a:chOff x="2215144" y="1952311"/>
            <a:chExt cx="1244730" cy="924318"/>
          </a:xfrm>
        </p:grpSpPr>
        <p:sp>
          <p:nvSpPr>
            <p:cNvPr id="85" name="平行四边形 84"/>
            <p:cNvSpPr/>
            <p:nvPr>
              <p:custDataLst>
                <p:tags r:id="rId6"/>
              </p:custDataLst>
            </p:nvPr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6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2393075" y="1952311"/>
              <a:ext cx="1066799" cy="90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9.2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6" name="矩形 95"/>
          <p:cNvSpPr/>
          <p:nvPr>
            <p:custDataLst>
              <p:tags r:id="rId8"/>
            </p:custDataLst>
          </p:nvPr>
        </p:nvSpPr>
        <p:spPr>
          <a:xfrm>
            <a:off x="3795395" y="2107565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营销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>
            <p:custDataLst>
              <p:tags r:id="rId9"/>
            </p:custDataLst>
          </p:nvPr>
        </p:nvSpPr>
        <p:spPr>
          <a:xfrm>
            <a:off x="3795395" y="3035300"/>
            <a:ext cx="376809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 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>
            <p:custDataLst>
              <p:tags r:id="rId10"/>
            </p:custDataLst>
          </p:nvPr>
        </p:nvGrpSpPr>
        <p:grpSpPr>
          <a:xfrm rot="0">
            <a:off x="2299970" y="3812540"/>
            <a:ext cx="1191895" cy="661670"/>
            <a:chOff x="2215144" y="3018134"/>
            <a:chExt cx="1244730" cy="909499"/>
          </a:xfrm>
        </p:grpSpPr>
        <p:sp>
          <p:nvSpPr>
            <p:cNvPr id="88" name="平行四边形 87"/>
            <p:cNvSpPr/>
            <p:nvPr>
              <p:custDataLst>
                <p:tags r:id="rId11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9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9.3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8" name="矩形 97"/>
          <p:cNvSpPr/>
          <p:nvPr>
            <p:custDataLst>
              <p:tags r:id="rId13"/>
            </p:custDataLst>
          </p:nvPr>
        </p:nvSpPr>
        <p:spPr>
          <a:xfrm>
            <a:off x="3795395" y="3959860"/>
            <a:ext cx="522097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小红书营销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 rot="0">
            <a:off x="2299970" y="4748530"/>
            <a:ext cx="1191895" cy="661670"/>
            <a:chOff x="2215144" y="3018134"/>
            <a:chExt cx="1244730" cy="909499"/>
          </a:xfrm>
        </p:grpSpPr>
        <p:sp>
          <p:nvSpPr>
            <p:cNvPr id="5" name="平行四边形 4"/>
            <p:cNvSpPr/>
            <p:nvPr>
              <p:custDataLst>
                <p:tags r:id="rId15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6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9.4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17"/>
            </p:custDataLst>
          </p:nvPr>
        </p:nvSpPr>
        <p:spPr>
          <a:xfrm>
            <a:off x="3795395" y="4895850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头条号营销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8"/>
            </p:custDataLst>
          </p:nvPr>
        </p:nvGrpSpPr>
        <p:grpSpPr>
          <a:xfrm rot="0">
            <a:off x="2299970" y="5684520"/>
            <a:ext cx="1191895" cy="661670"/>
            <a:chOff x="2215144" y="3018134"/>
            <a:chExt cx="1244730" cy="909499"/>
          </a:xfrm>
        </p:grpSpPr>
        <p:sp>
          <p:nvSpPr>
            <p:cNvPr id="9" name="平行四边形 8"/>
            <p:cNvSpPr/>
            <p:nvPr>
              <p:custDataLst>
                <p:tags r:id="rId19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10" name="文本框 11"/>
            <p:cNvSpPr txBox="1"/>
            <p:nvPr>
              <p:custDataLst>
                <p:tags r:id="rId20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9.5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" name="矩形 10"/>
          <p:cNvSpPr/>
          <p:nvPr>
            <p:custDataLst>
              <p:tags r:id="rId21"/>
            </p:custDataLst>
          </p:nvPr>
        </p:nvSpPr>
        <p:spPr>
          <a:xfrm>
            <a:off x="3795395" y="5831840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课堂实训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/>
          <p:nvPr/>
        </p:nvSpPr>
        <p:spPr>
          <a:xfrm>
            <a:off x="1054646" y="374881"/>
            <a:ext cx="7053930" cy="39061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9.5.1  </a:t>
            </a:r>
            <a:r>
              <a:rPr lang="zh-CN" altLang="en-US" dirty="0"/>
              <a:t>制作月饼推广的H5页面</a:t>
            </a:r>
            <a:endParaRPr lang="zh-CN" altLang="en-US" dirty="0"/>
          </a:p>
        </p:txBody>
      </p:sp>
      <p:sp>
        <p:nvSpPr>
          <p:cNvPr id="104" name="文本框 103"/>
          <p:cNvSpPr txBox="1"/>
          <p:nvPr/>
        </p:nvSpPr>
        <p:spPr>
          <a:xfrm>
            <a:off x="845820" y="1029335"/>
            <a:ext cx="109016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佳礼食品主营月饼、糕点、粽子等产品，以“传统、精致、健康”为理念，纯手工制作，以高品质、服务佳的口碑成为节日送礼的良好选择。同时，品牌还特别推出了3种节日优惠活动，一是满减活动，全场月饼满200元减30元，满300元减50元；二是到店好礼活动，到店购买月饼的用户加送水果拼盘一份；三是抽奖活动，用户购买指定系列套餐，可参加中秋免单抽奖活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39165" y="3135630"/>
          <a:ext cx="1065276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685"/>
                <a:gridCol w="4827270"/>
                <a:gridCol w="4281805"/>
              </a:tblGrid>
              <a:tr h="1008380">
                <a:tc>
                  <a:txBody>
                    <a:bodyPr/>
                    <a:p>
                      <a:pPr indent="0" algn="l" defTabSz="914400" rtl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实训要求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19" marR="91419" marT="45709" marB="4570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（1）使用人人秀的H5模板制作H5页面。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（2）要求展示优惠活动信息。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19" marR="91419" marT="45709" marB="457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（3）要求展示月饼产品。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19" marR="91419" marT="45709" marB="457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82520">
                <a:tc>
                  <a:txBody>
                    <a:bodyPr/>
                    <a:p>
                      <a:pPr indent="0" algn="l" defTabSz="914400" rtl="0" fontAlgn="auto"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sym typeface="+mn-ea"/>
                        </a:rPr>
                        <a:t>实训步骤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19" marR="91419" marT="45709" marB="4570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STEP 01 确定H5的主题。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STEP 02 选择合适的H5模板。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STEP 03 编辑H5模板。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STEP 04 编辑模板文字。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STEP 05 编辑品牌介绍和活动详情。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19" marR="91419" marT="45709" marB="457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STEP 06 修改内容并上传图片。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STEP 07 修改模板内容。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STEP 08 设置显示效果。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STEP 09 设置参与和分享。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STEP 10 保存并分享H5。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19" marR="91419" marT="45709" marB="457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/>
          <p:nvPr/>
        </p:nvSpPr>
        <p:spPr>
          <a:xfrm>
            <a:off x="1054646" y="374881"/>
            <a:ext cx="3973517" cy="39061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.1.1</a:t>
            </a:r>
            <a:r>
              <a:rPr lang="en-US" dirty="0"/>
              <a:t>  </a:t>
            </a:r>
            <a:r>
              <a:rPr dirty="0"/>
              <a:t>App营销的优势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1054735" y="1247775"/>
            <a:ext cx="10302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App营销之所以成为企业营销的重要方式，是因为其具有成本低、营销精准、营销及时、提供数据支撑等优势，为企业开展App营销提供了极大的便利。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106295" y="2952115"/>
            <a:ext cx="8107045" cy="3116580"/>
            <a:chOff x="3098" y="4649"/>
            <a:chExt cx="12767" cy="4908"/>
          </a:xfrm>
        </p:grpSpPr>
        <p:grpSp>
          <p:nvGrpSpPr>
            <p:cNvPr id="11" name="Group 49"/>
            <p:cNvGrpSpPr/>
            <p:nvPr>
              <p:custDataLst>
                <p:tags r:id="rId1"/>
              </p:custDataLst>
            </p:nvPr>
          </p:nvGrpSpPr>
          <p:grpSpPr>
            <a:xfrm>
              <a:off x="10094" y="4649"/>
              <a:ext cx="1249" cy="1249"/>
              <a:chOff x="12547317" y="5885253"/>
              <a:chExt cx="1586753" cy="1586753"/>
            </a:xfrm>
          </p:grpSpPr>
          <p:sp>
            <p:nvSpPr>
              <p:cNvPr id="12" name="Rounded Rectangle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12547317" y="5885253"/>
                <a:ext cx="1586753" cy="1586753"/>
              </a:xfrm>
              <a:prstGeom prst="round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noAutofit/>
              </a:bodyPr>
              <a:p>
                <a:pPr algn="ctr"/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Shape 5320"/>
              <p:cNvSpPr/>
              <p:nvPr>
                <p:custDataLst>
                  <p:tags r:id="rId3"/>
                </p:custDataLst>
              </p:nvPr>
            </p:nvSpPr>
            <p:spPr>
              <a:xfrm>
                <a:off x="12979916" y="6315238"/>
                <a:ext cx="721554" cy="726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875"/>
                      <a:pt x="16537" y="21600"/>
                      <a:pt x="10800" y="21600"/>
                    </a:cubicBezTo>
                    <a:cubicBezTo>
                      <a:pt x="4725" y="21600"/>
                      <a:pt x="0" y="16875"/>
                      <a:pt x="0" y="10800"/>
                    </a:cubicBezTo>
                    <a:cubicBezTo>
                      <a:pt x="0" y="4725"/>
                      <a:pt x="4725" y="0"/>
                      <a:pt x="10800" y="0"/>
                    </a:cubicBezTo>
                    <a:cubicBezTo>
                      <a:pt x="16537" y="0"/>
                      <a:pt x="21600" y="4725"/>
                      <a:pt x="21600" y="10800"/>
                    </a:cubicBezTo>
                    <a:close/>
                    <a:moveTo>
                      <a:pt x="4725" y="12825"/>
                    </a:moveTo>
                    <a:cubicBezTo>
                      <a:pt x="4725" y="12150"/>
                      <a:pt x="4388" y="11475"/>
                      <a:pt x="4388" y="10800"/>
                    </a:cubicBezTo>
                    <a:cubicBezTo>
                      <a:pt x="4388" y="10125"/>
                      <a:pt x="4725" y="9450"/>
                      <a:pt x="4725" y="8775"/>
                    </a:cubicBezTo>
                    <a:cubicBezTo>
                      <a:pt x="2700" y="6413"/>
                      <a:pt x="2700" y="6413"/>
                      <a:pt x="2700" y="6413"/>
                    </a:cubicBezTo>
                    <a:cubicBezTo>
                      <a:pt x="2025" y="7763"/>
                      <a:pt x="1350" y="9450"/>
                      <a:pt x="1350" y="10800"/>
                    </a:cubicBezTo>
                    <a:cubicBezTo>
                      <a:pt x="1350" y="12487"/>
                      <a:pt x="2025" y="13837"/>
                      <a:pt x="2700" y="15187"/>
                    </a:cubicBezTo>
                    <a:lnTo>
                      <a:pt x="4725" y="12825"/>
                    </a:lnTo>
                    <a:close/>
                    <a:moveTo>
                      <a:pt x="15187" y="10800"/>
                    </a:moveTo>
                    <a:cubicBezTo>
                      <a:pt x="15187" y="8438"/>
                      <a:pt x="13162" y="6075"/>
                      <a:pt x="10800" y="6075"/>
                    </a:cubicBezTo>
                    <a:cubicBezTo>
                      <a:pt x="8100" y="6075"/>
                      <a:pt x="6075" y="8438"/>
                      <a:pt x="6075" y="10800"/>
                    </a:cubicBezTo>
                    <a:cubicBezTo>
                      <a:pt x="6075" y="13500"/>
                      <a:pt x="8100" y="15525"/>
                      <a:pt x="10800" y="15525"/>
                    </a:cubicBezTo>
                    <a:cubicBezTo>
                      <a:pt x="13162" y="15525"/>
                      <a:pt x="15187" y="13500"/>
                      <a:pt x="15187" y="10800"/>
                    </a:cubicBezTo>
                    <a:close/>
                    <a:moveTo>
                      <a:pt x="6413" y="2700"/>
                    </a:moveTo>
                    <a:cubicBezTo>
                      <a:pt x="8775" y="5063"/>
                      <a:pt x="8775" y="5063"/>
                      <a:pt x="8775" y="5063"/>
                    </a:cubicBezTo>
                    <a:cubicBezTo>
                      <a:pt x="9450" y="4725"/>
                      <a:pt x="10125" y="4725"/>
                      <a:pt x="10800" y="4725"/>
                    </a:cubicBezTo>
                    <a:cubicBezTo>
                      <a:pt x="11475" y="4725"/>
                      <a:pt x="12150" y="4725"/>
                      <a:pt x="12825" y="5063"/>
                    </a:cubicBezTo>
                    <a:cubicBezTo>
                      <a:pt x="15187" y="2700"/>
                      <a:pt x="15187" y="2700"/>
                      <a:pt x="15187" y="2700"/>
                    </a:cubicBezTo>
                    <a:cubicBezTo>
                      <a:pt x="13837" y="2025"/>
                      <a:pt x="12150" y="1688"/>
                      <a:pt x="10800" y="1688"/>
                    </a:cubicBezTo>
                    <a:cubicBezTo>
                      <a:pt x="9113" y="1688"/>
                      <a:pt x="7763" y="2025"/>
                      <a:pt x="6413" y="2700"/>
                    </a:cubicBezTo>
                    <a:close/>
                    <a:moveTo>
                      <a:pt x="15187" y="18900"/>
                    </a:moveTo>
                    <a:cubicBezTo>
                      <a:pt x="12825" y="16537"/>
                      <a:pt x="12825" y="16537"/>
                      <a:pt x="12825" y="16537"/>
                    </a:cubicBezTo>
                    <a:cubicBezTo>
                      <a:pt x="12150" y="16875"/>
                      <a:pt x="11475" y="16875"/>
                      <a:pt x="10800" y="16875"/>
                    </a:cubicBezTo>
                    <a:cubicBezTo>
                      <a:pt x="10125" y="16875"/>
                      <a:pt x="9450" y="16875"/>
                      <a:pt x="8775" y="16537"/>
                    </a:cubicBezTo>
                    <a:cubicBezTo>
                      <a:pt x="6413" y="18900"/>
                      <a:pt x="6413" y="18900"/>
                      <a:pt x="6413" y="18900"/>
                    </a:cubicBezTo>
                    <a:cubicBezTo>
                      <a:pt x="7763" y="19575"/>
                      <a:pt x="9113" y="20250"/>
                      <a:pt x="10800" y="20250"/>
                    </a:cubicBezTo>
                    <a:cubicBezTo>
                      <a:pt x="12150" y="20250"/>
                      <a:pt x="13837" y="19575"/>
                      <a:pt x="15187" y="18900"/>
                    </a:cubicBezTo>
                    <a:close/>
                    <a:moveTo>
                      <a:pt x="18900" y="15187"/>
                    </a:moveTo>
                    <a:cubicBezTo>
                      <a:pt x="19575" y="13837"/>
                      <a:pt x="19912" y="12487"/>
                      <a:pt x="19912" y="10800"/>
                    </a:cubicBezTo>
                    <a:cubicBezTo>
                      <a:pt x="19912" y="9450"/>
                      <a:pt x="19575" y="7763"/>
                      <a:pt x="18900" y="6413"/>
                    </a:cubicBezTo>
                    <a:cubicBezTo>
                      <a:pt x="16537" y="8775"/>
                      <a:pt x="16537" y="8775"/>
                      <a:pt x="16537" y="8775"/>
                    </a:cubicBezTo>
                    <a:cubicBezTo>
                      <a:pt x="16875" y="9450"/>
                      <a:pt x="16875" y="10125"/>
                      <a:pt x="16875" y="10800"/>
                    </a:cubicBezTo>
                    <a:cubicBezTo>
                      <a:pt x="16875" y="11475"/>
                      <a:pt x="16875" y="12150"/>
                      <a:pt x="16537" y="12825"/>
                    </a:cubicBezTo>
                    <a:lnTo>
                      <a:pt x="18900" y="151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p>
                <a:pPr defTabSz="457200">
                  <a:def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54"/>
            <p:cNvGrpSpPr/>
            <p:nvPr>
              <p:custDataLst>
                <p:tags r:id="rId4"/>
              </p:custDataLst>
            </p:nvPr>
          </p:nvGrpSpPr>
          <p:grpSpPr>
            <a:xfrm>
              <a:off x="10094" y="6478"/>
              <a:ext cx="1249" cy="1249"/>
              <a:chOff x="12547317" y="8208787"/>
              <a:chExt cx="1586753" cy="1586753"/>
            </a:xfrm>
          </p:grpSpPr>
          <p:sp>
            <p:nvSpPr>
              <p:cNvPr id="15" name="Rounded Rectangle 16"/>
              <p:cNvSpPr/>
              <p:nvPr>
                <p:custDataLst>
                  <p:tags r:id="rId5"/>
                </p:custDataLst>
              </p:nvPr>
            </p:nvSpPr>
            <p:spPr>
              <a:xfrm>
                <a:off x="12547317" y="8208787"/>
                <a:ext cx="1586753" cy="1586753"/>
              </a:xfrm>
              <a:prstGeom prst="round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noAutofit/>
              </a:bodyPr>
              <a:p>
                <a:pPr algn="ctr"/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Shape 5338"/>
              <p:cNvSpPr/>
              <p:nvPr>
                <p:custDataLst>
                  <p:tags r:id="rId6"/>
                </p:custDataLst>
              </p:nvPr>
            </p:nvSpPr>
            <p:spPr>
              <a:xfrm>
                <a:off x="12985145" y="8638772"/>
                <a:ext cx="711097" cy="726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43" y="1688"/>
                    </a:moveTo>
                    <a:cubicBezTo>
                      <a:pt x="5486" y="1688"/>
                      <a:pt x="5486" y="1688"/>
                      <a:pt x="5486" y="1688"/>
                    </a:cubicBezTo>
                    <a:cubicBezTo>
                      <a:pt x="5143" y="2025"/>
                      <a:pt x="343" y="7425"/>
                      <a:pt x="4800" y="11475"/>
                    </a:cubicBezTo>
                    <a:cubicBezTo>
                      <a:pt x="6857" y="13837"/>
                      <a:pt x="8571" y="11812"/>
                      <a:pt x="8571" y="11812"/>
                    </a:cubicBezTo>
                    <a:cubicBezTo>
                      <a:pt x="10286" y="9450"/>
                      <a:pt x="8571" y="6413"/>
                      <a:pt x="8571" y="6413"/>
                    </a:cubicBezTo>
                    <a:cubicBezTo>
                      <a:pt x="8229" y="5063"/>
                      <a:pt x="6514" y="4388"/>
                      <a:pt x="6514" y="4388"/>
                    </a:cubicBezTo>
                    <a:cubicBezTo>
                      <a:pt x="7886" y="3038"/>
                      <a:pt x="7886" y="3038"/>
                      <a:pt x="7886" y="3038"/>
                    </a:cubicBezTo>
                    <a:cubicBezTo>
                      <a:pt x="8914" y="3713"/>
                      <a:pt x="9943" y="4725"/>
                      <a:pt x="9943" y="4725"/>
                    </a:cubicBezTo>
                    <a:cubicBezTo>
                      <a:pt x="9943" y="3375"/>
                      <a:pt x="8914" y="2025"/>
                      <a:pt x="8914" y="2025"/>
                    </a:cubicBezTo>
                    <a:cubicBezTo>
                      <a:pt x="10971" y="0"/>
                      <a:pt x="10971" y="0"/>
                      <a:pt x="10971" y="0"/>
                    </a:cubicBezTo>
                    <a:cubicBezTo>
                      <a:pt x="12686" y="2025"/>
                      <a:pt x="12686" y="2025"/>
                      <a:pt x="12686" y="2025"/>
                    </a:cubicBezTo>
                    <a:cubicBezTo>
                      <a:pt x="12000" y="3375"/>
                      <a:pt x="12000" y="4725"/>
                      <a:pt x="12000" y="4725"/>
                    </a:cubicBezTo>
                    <a:cubicBezTo>
                      <a:pt x="12343" y="3713"/>
                      <a:pt x="13714" y="3038"/>
                      <a:pt x="13714" y="3038"/>
                    </a:cubicBezTo>
                    <a:cubicBezTo>
                      <a:pt x="15086" y="4388"/>
                      <a:pt x="15086" y="4388"/>
                      <a:pt x="15086" y="4388"/>
                    </a:cubicBezTo>
                    <a:cubicBezTo>
                      <a:pt x="13714" y="4725"/>
                      <a:pt x="13029" y="6075"/>
                      <a:pt x="13029" y="6075"/>
                    </a:cubicBezTo>
                    <a:cubicBezTo>
                      <a:pt x="12343" y="7425"/>
                      <a:pt x="11657" y="10125"/>
                      <a:pt x="13029" y="11812"/>
                    </a:cubicBezTo>
                    <a:cubicBezTo>
                      <a:pt x="14400" y="13837"/>
                      <a:pt x="16800" y="11812"/>
                      <a:pt x="16800" y="11812"/>
                    </a:cubicBezTo>
                    <a:cubicBezTo>
                      <a:pt x="21600" y="7763"/>
                      <a:pt x="16457" y="2025"/>
                      <a:pt x="16457" y="2025"/>
                    </a:cubicBezTo>
                    <a:cubicBezTo>
                      <a:pt x="16114" y="1688"/>
                      <a:pt x="16457" y="1688"/>
                      <a:pt x="16457" y="1688"/>
                    </a:cubicBezTo>
                    <a:cubicBezTo>
                      <a:pt x="18857" y="3375"/>
                      <a:pt x="21600" y="5400"/>
                      <a:pt x="21600" y="10800"/>
                    </a:cubicBezTo>
                    <a:cubicBezTo>
                      <a:pt x="21600" y="16875"/>
                      <a:pt x="17143" y="21600"/>
                      <a:pt x="10971" y="21600"/>
                    </a:cubicBezTo>
                    <a:cubicBezTo>
                      <a:pt x="4800" y="21600"/>
                      <a:pt x="0" y="16537"/>
                      <a:pt x="0" y="10463"/>
                    </a:cubicBezTo>
                    <a:cubicBezTo>
                      <a:pt x="343" y="7088"/>
                      <a:pt x="2057" y="3713"/>
                      <a:pt x="5143" y="1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p>
                <a:pPr defTabSz="457200">
                  <a:def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Group 59"/>
            <p:cNvGrpSpPr/>
            <p:nvPr>
              <p:custDataLst>
                <p:tags r:id="rId7"/>
              </p:custDataLst>
            </p:nvPr>
          </p:nvGrpSpPr>
          <p:grpSpPr>
            <a:xfrm>
              <a:off x="10094" y="8309"/>
              <a:ext cx="1249" cy="1249"/>
              <a:chOff x="12547316" y="10533753"/>
              <a:chExt cx="1586753" cy="1586753"/>
            </a:xfrm>
          </p:grpSpPr>
          <p:sp>
            <p:nvSpPr>
              <p:cNvPr id="18" name="Rounded Rectangle 24"/>
              <p:cNvSpPr/>
              <p:nvPr>
                <p:custDataLst>
                  <p:tags r:id="rId8"/>
                </p:custDataLst>
              </p:nvPr>
            </p:nvSpPr>
            <p:spPr>
              <a:xfrm>
                <a:off x="12547316" y="10533753"/>
                <a:ext cx="1586753" cy="1586753"/>
              </a:xfrm>
              <a:prstGeom prst="round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noAutofit/>
              </a:bodyPr>
              <a:p>
                <a:pPr algn="ctr"/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Shape 5339"/>
              <p:cNvSpPr/>
              <p:nvPr>
                <p:custDataLst>
                  <p:tags r:id="rId9"/>
                </p:custDataLst>
              </p:nvPr>
            </p:nvSpPr>
            <p:spPr>
              <a:xfrm>
                <a:off x="13029588" y="11021252"/>
                <a:ext cx="622209" cy="61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33" y="6800"/>
                    </a:moveTo>
                    <a:cubicBezTo>
                      <a:pt x="9033" y="11600"/>
                      <a:pt x="6284" y="16000"/>
                      <a:pt x="2356" y="17600"/>
                    </a:cubicBezTo>
                    <a:cubicBezTo>
                      <a:pt x="785" y="16000"/>
                      <a:pt x="0" y="13600"/>
                      <a:pt x="0" y="10800"/>
                    </a:cubicBezTo>
                    <a:cubicBezTo>
                      <a:pt x="0" y="5200"/>
                      <a:pt x="3927" y="800"/>
                      <a:pt x="9033" y="0"/>
                    </a:cubicBezTo>
                    <a:lnTo>
                      <a:pt x="9033" y="6800"/>
                    </a:lnTo>
                    <a:close/>
                    <a:moveTo>
                      <a:pt x="10604" y="21600"/>
                    </a:moveTo>
                    <a:cubicBezTo>
                      <a:pt x="8640" y="21600"/>
                      <a:pt x="7069" y="21200"/>
                      <a:pt x="5498" y="20400"/>
                    </a:cubicBezTo>
                    <a:cubicBezTo>
                      <a:pt x="7855" y="18800"/>
                      <a:pt x="9818" y="16400"/>
                      <a:pt x="10604" y="13600"/>
                    </a:cubicBezTo>
                    <a:cubicBezTo>
                      <a:pt x="11389" y="16400"/>
                      <a:pt x="13353" y="18800"/>
                      <a:pt x="15709" y="20400"/>
                    </a:cubicBezTo>
                    <a:cubicBezTo>
                      <a:pt x="14138" y="21200"/>
                      <a:pt x="12567" y="21600"/>
                      <a:pt x="10604" y="21600"/>
                    </a:cubicBezTo>
                    <a:close/>
                    <a:moveTo>
                      <a:pt x="18851" y="17600"/>
                    </a:moveTo>
                    <a:cubicBezTo>
                      <a:pt x="15316" y="16000"/>
                      <a:pt x="12567" y="11600"/>
                      <a:pt x="12567" y="6800"/>
                    </a:cubicBezTo>
                    <a:cubicBezTo>
                      <a:pt x="12567" y="0"/>
                      <a:pt x="12567" y="0"/>
                      <a:pt x="12567" y="0"/>
                    </a:cubicBezTo>
                    <a:cubicBezTo>
                      <a:pt x="17673" y="800"/>
                      <a:pt x="21600" y="5200"/>
                      <a:pt x="21600" y="10800"/>
                    </a:cubicBezTo>
                    <a:cubicBezTo>
                      <a:pt x="21600" y="13600"/>
                      <a:pt x="20422" y="16000"/>
                      <a:pt x="18851" y="17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p>
                <a:pPr defTabSz="457200">
                  <a:def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>
              <p:custDataLst>
                <p:tags r:id="rId10"/>
              </p:custDataLst>
            </p:nvPr>
          </p:nvGrpSpPr>
          <p:grpSpPr>
            <a:xfrm>
              <a:off x="3098" y="4649"/>
              <a:ext cx="5524" cy="4909"/>
              <a:chOff x="1590" y="3035"/>
              <a:chExt cx="5524" cy="4909"/>
            </a:xfrm>
          </p:grpSpPr>
          <p:grpSp>
            <p:nvGrpSpPr>
              <p:cNvPr id="3" name="Group 34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1590" y="3035"/>
                <a:ext cx="1249" cy="1249"/>
                <a:chOff x="12547317" y="5885253"/>
                <a:chExt cx="1586753" cy="1586753"/>
              </a:xfrm>
            </p:grpSpPr>
            <p:sp>
              <p:nvSpPr>
                <p:cNvPr id="4" name="Rounded Rectangle 11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2547317" y="5885253"/>
                  <a:ext cx="1586753" cy="1586753"/>
                </a:xfrm>
                <a:prstGeom prst="roundRect">
                  <a:avLst/>
                </a:prstGeom>
                <a:solidFill>
                  <a:schemeClr val="accent2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  <a:noAutofit/>
                </a:bodyPr>
                <a:p>
                  <a:pPr algn="ctr"/>
                  <a:endPara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" name="Shape 5320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2979916" y="6315238"/>
                  <a:ext cx="721554" cy="726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875"/>
                        <a:pt x="16537" y="21600"/>
                        <a:pt x="10800" y="21600"/>
                      </a:cubicBezTo>
                      <a:cubicBezTo>
                        <a:pt x="4725" y="21600"/>
                        <a:pt x="0" y="16875"/>
                        <a:pt x="0" y="10800"/>
                      </a:cubicBezTo>
                      <a:cubicBezTo>
                        <a:pt x="0" y="4725"/>
                        <a:pt x="4725" y="0"/>
                        <a:pt x="10800" y="0"/>
                      </a:cubicBezTo>
                      <a:cubicBezTo>
                        <a:pt x="16537" y="0"/>
                        <a:pt x="21600" y="4725"/>
                        <a:pt x="21600" y="10800"/>
                      </a:cubicBezTo>
                      <a:close/>
                      <a:moveTo>
                        <a:pt x="4725" y="12825"/>
                      </a:moveTo>
                      <a:cubicBezTo>
                        <a:pt x="4725" y="12150"/>
                        <a:pt x="4388" y="11475"/>
                        <a:pt x="4388" y="10800"/>
                      </a:cubicBezTo>
                      <a:cubicBezTo>
                        <a:pt x="4388" y="10125"/>
                        <a:pt x="4725" y="9450"/>
                        <a:pt x="4725" y="8775"/>
                      </a:cubicBezTo>
                      <a:cubicBezTo>
                        <a:pt x="2700" y="6413"/>
                        <a:pt x="2700" y="6413"/>
                        <a:pt x="2700" y="6413"/>
                      </a:cubicBezTo>
                      <a:cubicBezTo>
                        <a:pt x="2025" y="7763"/>
                        <a:pt x="1350" y="9450"/>
                        <a:pt x="1350" y="10800"/>
                      </a:cubicBezTo>
                      <a:cubicBezTo>
                        <a:pt x="1350" y="12487"/>
                        <a:pt x="2025" y="13837"/>
                        <a:pt x="2700" y="15187"/>
                      </a:cubicBezTo>
                      <a:lnTo>
                        <a:pt x="4725" y="12825"/>
                      </a:lnTo>
                      <a:close/>
                      <a:moveTo>
                        <a:pt x="15187" y="10800"/>
                      </a:moveTo>
                      <a:cubicBezTo>
                        <a:pt x="15187" y="8438"/>
                        <a:pt x="13162" y="6075"/>
                        <a:pt x="10800" y="6075"/>
                      </a:cubicBezTo>
                      <a:cubicBezTo>
                        <a:pt x="8100" y="6075"/>
                        <a:pt x="6075" y="8438"/>
                        <a:pt x="6075" y="10800"/>
                      </a:cubicBezTo>
                      <a:cubicBezTo>
                        <a:pt x="6075" y="13500"/>
                        <a:pt x="8100" y="15525"/>
                        <a:pt x="10800" y="15525"/>
                      </a:cubicBezTo>
                      <a:cubicBezTo>
                        <a:pt x="13162" y="15525"/>
                        <a:pt x="15187" y="13500"/>
                        <a:pt x="15187" y="10800"/>
                      </a:cubicBezTo>
                      <a:close/>
                      <a:moveTo>
                        <a:pt x="6413" y="2700"/>
                      </a:moveTo>
                      <a:cubicBezTo>
                        <a:pt x="8775" y="5063"/>
                        <a:pt x="8775" y="5063"/>
                        <a:pt x="8775" y="5063"/>
                      </a:cubicBezTo>
                      <a:cubicBezTo>
                        <a:pt x="9450" y="4725"/>
                        <a:pt x="10125" y="4725"/>
                        <a:pt x="10800" y="4725"/>
                      </a:cubicBezTo>
                      <a:cubicBezTo>
                        <a:pt x="11475" y="4725"/>
                        <a:pt x="12150" y="4725"/>
                        <a:pt x="12825" y="5063"/>
                      </a:cubicBezTo>
                      <a:cubicBezTo>
                        <a:pt x="15187" y="2700"/>
                        <a:pt x="15187" y="2700"/>
                        <a:pt x="15187" y="2700"/>
                      </a:cubicBezTo>
                      <a:cubicBezTo>
                        <a:pt x="13837" y="2025"/>
                        <a:pt x="12150" y="1688"/>
                        <a:pt x="10800" y="1688"/>
                      </a:cubicBezTo>
                      <a:cubicBezTo>
                        <a:pt x="9113" y="1688"/>
                        <a:pt x="7763" y="2025"/>
                        <a:pt x="6413" y="2700"/>
                      </a:cubicBezTo>
                      <a:close/>
                      <a:moveTo>
                        <a:pt x="15187" y="18900"/>
                      </a:moveTo>
                      <a:cubicBezTo>
                        <a:pt x="12825" y="16537"/>
                        <a:pt x="12825" y="16537"/>
                        <a:pt x="12825" y="16537"/>
                      </a:cubicBezTo>
                      <a:cubicBezTo>
                        <a:pt x="12150" y="16875"/>
                        <a:pt x="11475" y="16875"/>
                        <a:pt x="10800" y="16875"/>
                      </a:cubicBezTo>
                      <a:cubicBezTo>
                        <a:pt x="10125" y="16875"/>
                        <a:pt x="9450" y="16875"/>
                        <a:pt x="8775" y="16537"/>
                      </a:cubicBezTo>
                      <a:cubicBezTo>
                        <a:pt x="6413" y="18900"/>
                        <a:pt x="6413" y="18900"/>
                        <a:pt x="6413" y="18900"/>
                      </a:cubicBezTo>
                      <a:cubicBezTo>
                        <a:pt x="7763" y="19575"/>
                        <a:pt x="9113" y="20250"/>
                        <a:pt x="10800" y="20250"/>
                      </a:cubicBezTo>
                      <a:cubicBezTo>
                        <a:pt x="12150" y="20250"/>
                        <a:pt x="13837" y="19575"/>
                        <a:pt x="15187" y="18900"/>
                      </a:cubicBezTo>
                      <a:close/>
                      <a:moveTo>
                        <a:pt x="18900" y="15187"/>
                      </a:moveTo>
                      <a:cubicBezTo>
                        <a:pt x="19575" y="13837"/>
                        <a:pt x="19912" y="12487"/>
                        <a:pt x="19912" y="10800"/>
                      </a:cubicBezTo>
                      <a:cubicBezTo>
                        <a:pt x="19912" y="9450"/>
                        <a:pt x="19575" y="7763"/>
                        <a:pt x="18900" y="6413"/>
                      </a:cubicBezTo>
                      <a:cubicBezTo>
                        <a:pt x="16537" y="8775"/>
                        <a:pt x="16537" y="8775"/>
                        <a:pt x="16537" y="8775"/>
                      </a:cubicBezTo>
                      <a:cubicBezTo>
                        <a:pt x="16875" y="9450"/>
                        <a:pt x="16875" y="10125"/>
                        <a:pt x="16875" y="10800"/>
                      </a:cubicBezTo>
                      <a:cubicBezTo>
                        <a:pt x="16875" y="11475"/>
                        <a:pt x="16875" y="12150"/>
                        <a:pt x="16537" y="12825"/>
                      </a:cubicBezTo>
                      <a:lnTo>
                        <a:pt x="18900" y="1518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p>
                  <a:pPr defTabSz="457200">
                    <a:defRPr sz="24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defRPr>
                  </a:pPr>
                  <a:endParaRPr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" name="Group 39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1590" y="4864"/>
                <a:ext cx="1249" cy="1249"/>
                <a:chOff x="12547317" y="8208787"/>
                <a:chExt cx="1586753" cy="1586753"/>
              </a:xfrm>
            </p:grpSpPr>
            <p:sp>
              <p:nvSpPr>
                <p:cNvPr id="20" name="Rounded Rectangle 16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12547317" y="8208787"/>
                  <a:ext cx="1586753" cy="1586753"/>
                </a:xfrm>
                <a:prstGeom prst="roundRect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  <a:noAutofit/>
                </a:bodyPr>
                <a:p>
                  <a:pPr algn="ctr"/>
                  <a:endPara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Shape 5338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2985145" y="8638772"/>
                  <a:ext cx="711097" cy="726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43" y="1688"/>
                      </a:moveTo>
                      <a:cubicBezTo>
                        <a:pt x="5486" y="1688"/>
                        <a:pt x="5486" y="1688"/>
                        <a:pt x="5486" y="1688"/>
                      </a:cubicBezTo>
                      <a:cubicBezTo>
                        <a:pt x="5143" y="2025"/>
                        <a:pt x="343" y="7425"/>
                        <a:pt x="4800" y="11475"/>
                      </a:cubicBezTo>
                      <a:cubicBezTo>
                        <a:pt x="6857" y="13837"/>
                        <a:pt x="8571" y="11812"/>
                        <a:pt x="8571" y="11812"/>
                      </a:cubicBezTo>
                      <a:cubicBezTo>
                        <a:pt x="10286" y="9450"/>
                        <a:pt x="8571" y="6413"/>
                        <a:pt x="8571" y="6413"/>
                      </a:cubicBezTo>
                      <a:cubicBezTo>
                        <a:pt x="8229" y="5063"/>
                        <a:pt x="6514" y="4388"/>
                        <a:pt x="6514" y="4388"/>
                      </a:cubicBezTo>
                      <a:cubicBezTo>
                        <a:pt x="7886" y="3038"/>
                        <a:pt x="7886" y="3038"/>
                        <a:pt x="7886" y="3038"/>
                      </a:cubicBezTo>
                      <a:cubicBezTo>
                        <a:pt x="8914" y="3713"/>
                        <a:pt x="9943" y="4725"/>
                        <a:pt x="9943" y="4725"/>
                      </a:cubicBezTo>
                      <a:cubicBezTo>
                        <a:pt x="9943" y="3375"/>
                        <a:pt x="8914" y="2025"/>
                        <a:pt x="8914" y="2025"/>
                      </a:cubicBezTo>
                      <a:cubicBezTo>
                        <a:pt x="10971" y="0"/>
                        <a:pt x="10971" y="0"/>
                        <a:pt x="10971" y="0"/>
                      </a:cubicBezTo>
                      <a:cubicBezTo>
                        <a:pt x="12686" y="2025"/>
                        <a:pt x="12686" y="2025"/>
                        <a:pt x="12686" y="2025"/>
                      </a:cubicBezTo>
                      <a:cubicBezTo>
                        <a:pt x="12000" y="3375"/>
                        <a:pt x="12000" y="4725"/>
                        <a:pt x="12000" y="4725"/>
                      </a:cubicBezTo>
                      <a:cubicBezTo>
                        <a:pt x="12343" y="3713"/>
                        <a:pt x="13714" y="3038"/>
                        <a:pt x="13714" y="3038"/>
                      </a:cubicBezTo>
                      <a:cubicBezTo>
                        <a:pt x="15086" y="4388"/>
                        <a:pt x="15086" y="4388"/>
                        <a:pt x="15086" y="4388"/>
                      </a:cubicBezTo>
                      <a:cubicBezTo>
                        <a:pt x="13714" y="4725"/>
                        <a:pt x="13029" y="6075"/>
                        <a:pt x="13029" y="6075"/>
                      </a:cubicBezTo>
                      <a:cubicBezTo>
                        <a:pt x="12343" y="7425"/>
                        <a:pt x="11657" y="10125"/>
                        <a:pt x="13029" y="11812"/>
                      </a:cubicBezTo>
                      <a:cubicBezTo>
                        <a:pt x="14400" y="13837"/>
                        <a:pt x="16800" y="11812"/>
                        <a:pt x="16800" y="11812"/>
                      </a:cubicBezTo>
                      <a:cubicBezTo>
                        <a:pt x="21600" y="7763"/>
                        <a:pt x="16457" y="2025"/>
                        <a:pt x="16457" y="2025"/>
                      </a:cubicBezTo>
                      <a:cubicBezTo>
                        <a:pt x="16114" y="1688"/>
                        <a:pt x="16457" y="1688"/>
                        <a:pt x="16457" y="1688"/>
                      </a:cubicBezTo>
                      <a:cubicBezTo>
                        <a:pt x="18857" y="3375"/>
                        <a:pt x="21600" y="5400"/>
                        <a:pt x="21600" y="10800"/>
                      </a:cubicBezTo>
                      <a:cubicBezTo>
                        <a:pt x="21600" y="16875"/>
                        <a:pt x="17143" y="21600"/>
                        <a:pt x="10971" y="21600"/>
                      </a:cubicBezTo>
                      <a:cubicBezTo>
                        <a:pt x="4800" y="21600"/>
                        <a:pt x="0" y="16537"/>
                        <a:pt x="0" y="10463"/>
                      </a:cubicBezTo>
                      <a:cubicBezTo>
                        <a:pt x="343" y="7088"/>
                        <a:pt x="2057" y="3713"/>
                        <a:pt x="5143" y="16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p>
                  <a:pPr defTabSz="457200">
                    <a:defRPr sz="24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defRPr>
                  </a:pPr>
                  <a:endParaRPr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2" name="Group 44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1590" y="6695"/>
                <a:ext cx="1249" cy="1249"/>
                <a:chOff x="12547316" y="10533753"/>
                <a:chExt cx="1586753" cy="1586753"/>
              </a:xfrm>
            </p:grpSpPr>
            <p:sp>
              <p:nvSpPr>
                <p:cNvPr id="23" name="Rounded Rectangle 24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2547316" y="10533753"/>
                  <a:ext cx="1586753" cy="1586753"/>
                </a:xfrm>
                <a:prstGeom prst="roundRect">
                  <a:avLst/>
                </a:prstGeom>
                <a:solidFill>
                  <a:schemeClr val="accent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  <a:noAutofit/>
                </a:bodyPr>
                <a:p>
                  <a:pPr algn="ctr"/>
                  <a:endPara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Shape 5339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3029588" y="11021252"/>
                  <a:ext cx="622209" cy="611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033" y="6800"/>
                      </a:moveTo>
                      <a:cubicBezTo>
                        <a:pt x="9033" y="11600"/>
                        <a:pt x="6284" y="16000"/>
                        <a:pt x="2356" y="17600"/>
                      </a:cubicBezTo>
                      <a:cubicBezTo>
                        <a:pt x="785" y="16000"/>
                        <a:pt x="0" y="13600"/>
                        <a:pt x="0" y="10800"/>
                      </a:cubicBezTo>
                      <a:cubicBezTo>
                        <a:pt x="0" y="5200"/>
                        <a:pt x="3927" y="800"/>
                        <a:pt x="9033" y="0"/>
                      </a:cubicBezTo>
                      <a:lnTo>
                        <a:pt x="9033" y="6800"/>
                      </a:lnTo>
                      <a:close/>
                      <a:moveTo>
                        <a:pt x="10604" y="21600"/>
                      </a:moveTo>
                      <a:cubicBezTo>
                        <a:pt x="8640" y="21600"/>
                        <a:pt x="7069" y="21200"/>
                        <a:pt x="5498" y="20400"/>
                      </a:cubicBezTo>
                      <a:cubicBezTo>
                        <a:pt x="7855" y="18800"/>
                        <a:pt x="9818" y="16400"/>
                        <a:pt x="10604" y="13600"/>
                      </a:cubicBezTo>
                      <a:cubicBezTo>
                        <a:pt x="11389" y="16400"/>
                        <a:pt x="13353" y="18800"/>
                        <a:pt x="15709" y="20400"/>
                      </a:cubicBezTo>
                      <a:cubicBezTo>
                        <a:pt x="14138" y="21200"/>
                        <a:pt x="12567" y="21600"/>
                        <a:pt x="10604" y="21600"/>
                      </a:cubicBezTo>
                      <a:close/>
                      <a:moveTo>
                        <a:pt x="18851" y="17600"/>
                      </a:moveTo>
                      <a:cubicBezTo>
                        <a:pt x="15316" y="16000"/>
                        <a:pt x="12567" y="11600"/>
                        <a:pt x="12567" y="6800"/>
                      </a:cubicBezTo>
                      <a:cubicBezTo>
                        <a:pt x="12567" y="0"/>
                        <a:pt x="12567" y="0"/>
                        <a:pt x="12567" y="0"/>
                      </a:cubicBezTo>
                      <a:cubicBezTo>
                        <a:pt x="17673" y="800"/>
                        <a:pt x="21600" y="5200"/>
                        <a:pt x="21600" y="10800"/>
                      </a:cubicBezTo>
                      <a:cubicBezTo>
                        <a:pt x="21600" y="13600"/>
                        <a:pt x="20422" y="16000"/>
                        <a:pt x="18851" y="176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p>
                  <a:pPr defTabSz="457200">
                    <a:defRPr sz="24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defRPr>
                  </a:pPr>
                  <a:endParaRPr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5" name="Rectangle 30"/>
              <p:cNvSpPr/>
              <p:nvPr>
                <p:custDataLst>
                  <p:tags r:id="rId20"/>
                </p:custDataLst>
              </p:nvPr>
            </p:nvSpPr>
            <p:spPr>
              <a:xfrm>
                <a:off x="3404" y="3234"/>
                <a:ext cx="3710" cy="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  <a:sym typeface="+mn-ea"/>
                  </a:rPr>
                  <a:t>信息展示全面</a:t>
                </a:r>
                <a:endParaRPr lang="zh-CN" altLang="en-US" sz="2000" b="1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endParaRPr>
              </a:p>
            </p:txBody>
          </p:sp>
          <p:sp>
            <p:nvSpPr>
              <p:cNvPr id="26" name="Rectangle 30"/>
              <p:cNvSpPr/>
              <p:nvPr>
                <p:custDataLst>
                  <p:tags r:id="rId21"/>
                </p:custDataLst>
              </p:nvPr>
            </p:nvSpPr>
            <p:spPr>
              <a:xfrm>
                <a:off x="3404" y="5147"/>
                <a:ext cx="3006" cy="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  <a:sym typeface="+mn-ea"/>
                  </a:rPr>
                  <a:t>用户黏性强</a:t>
                </a:r>
                <a:endParaRPr lang="zh-CN" altLang="en-US" sz="2000" b="1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endParaRPr>
              </a:p>
            </p:txBody>
          </p:sp>
          <p:sp>
            <p:nvSpPr>
              <p:cNvPr id="27" name="Rectangle 30"/>
              <p:cNvSpPr/>
              <p:nvPr>
                <p:custDataLst>
                  <p:tags r:id="rId22"/>
                </p:custDataLst>
              </p:nvPr>
            </p:nvSpPr>
            <p:spPr>
              <a:xfrm>
                <a:off x="3404" y="6894"/>
                <a:ext cx="2002" cy="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  <a:sym typeface="+mn-ea"/>
                  </a:rPr>
                  <a:t>营销精准</a:t>
                </a:r>
                <a:endParaRPr lang="zh-CN" altLang="en-US" sz="2000" b="1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endParaRPr>
              </a:p>
            </p:txBody>
          </p:sp>
        </p:grpSp>
        <p:sp>
          <p:nvSpPr>
            <p:cNvPr id="28" name="Rectangle 30"/>
            <p:cNvSpPr/>
            <p:nvPr>
              <p:custDataLst>
                <p:tags r:id="rId23"/>
              </p:custDataLst>
            </p:nvPr>
          </p:nvSpPr>
          <p:spPr>
            <a:xfrm>
              <a:off x="11737" y="4824"/>
              <a:ext cx="203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及时性强</a:t>
              </a:r>
              <a:endParaRPr lang="zh-CN" altLang="en-US" sz="2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+mn-ea"/>
              </a:endParaRPr>
            </a:p>
          </p:txBody>
        </p:sp>
        <p:sp>
          <p:nvSpPr>
            <p:cNvPr id="29" name="Rectangle 30"/>
            <p:cNvSpPr/>
            <p:nvPr>
              <p:custDataLst>
                <p:tags r:id="rId24"/>
              </p:custDataLst>
            </p:nvPr>
          </p:nvSpPr>
          <p:spPr>
            <a:xfrm>
              <a:off x="11905" y="6761"/>
              <a:ext cx="3344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提供数据支撑</a:t>
              </a:r>
              <a:endParaRPr lang="zh-CN" altLang="en-US" sz="2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+mn-ea"/>
              </a:endParaRPr>
            </a:p>
          </p:txBody>
        </p: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>
            <a:xfrm>
              <a:off x="11737" y="8508"/>
              <a:ext cx="4129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良好的用户体验</a:t>
              </a:r>
              <a:endParaRPr lang="zh-CN" altLang="en-US" sz="2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+mn-ea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/>
          <p:nvPr/>
        </p:nvSpPr>
        <p:spPr>
          <a:xfrm>
            <a:off x="1054646" y="374881"/>
            <a:ext cx="7053930" cy="39061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9.5.2  </a:t>
            </a:r>
            <a:r>
              <a:rPr lang="zh-CN" altLang="en-US" dirty="0"/>
              <a:t>在小红书发布营销月饼的图文笔记</a:t>
            </a:r>
            <a:endParaRPr lang="zh-CN" altLang="en-US" dirty="0"/>
          </a:p>
        </p:txBody>
      </p:sp>
      <p:grpSp>
        <p:nvGrpSpPr>
          <p:cNvPr id="15" name="组合 20"/>
          <p:cNvGrpSpPr/>
          <p:nvPr/>
        </p:nvGrpSpPr>
        <p:grpSpPr bwMode="auto">
          <a:xfrm>
            <a:off x="-3175" y="6541846"/>
            <a:ext cx="12258675" cy="215900"/>
            <a:chOff x="-2540" y="3525964"/>
            <a:chExt cx="12258200" cy="216024"/>
          </a:xfrm>
        </p:grpSpPr>
        <p:sp>
          <p:nvSpPr>
            <p:cNvPr id="16" name="矩形 21"/>
            <p:cNvSpPr>
              <a:spLocks noChangeArrowheads="1"/>
            </p:cNvSpPr>
            <p:nvPr/>
          </p:nvSpPr>
          <p:spPr bwMode="auto">
            <a:xfrm>
              <a:off x="11324" y="3618736"/>
              <a:ext cx="12180676" cy="45719"/>
            </a:xfrm>
            <a:prstGeom prst="rect">
              <a:avLst/>
            </a:prstGeom>
            <a:solidFill>
              <a:srgbClr val="005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7" name="矩形 22"/>
            <p:cNvSpPr>
              <a:spLocks noChangeArrowheads="1"/>
            </p:cNvSpPr>
            <p:nvPr/>
          </p:nvSpPr>
          <p:spPr bwMode="auto">
            <a:xfrm>
              <a:off x="-2540" y="3525964"/>
              <a:ext cx="75906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8" name="矩形 23"/>
            <p:cNvSpPr>
              <a:spLocks noChangeArrowheads="1"/>
            </p:cNvSpPr>
            <p:nvPr/>
          </p:nvSpPr>
          <p:spPr bwMode="auto">
            <a:xfrm>
              <a:off x="1205484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9" name="矩形 24"/>
            <p:cNvSpPr>
              <a:spLocks noChangeArrowheads="1"/>
            </p:cNvSpPr>
            <p:nvPr/>
          </p:nvSpPr>
          <p:spPr bwMode="auto">
            <a:xfrm>
              <a:off x="11748628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20" name="矩形 25"/>
            <p:cNvSpPr>
              <a:spLocks noChangeArrowheads="1"/>
            </p:cNvSpPr>
            <p:nvPr/>
          </p:nvSpPr>
          <p:spPr bwMode="auto">
            <a:xfrm>
              <a:off x="11424592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21" name="矩形 26"/>
            <p:cNvSpPr>
              <a:spLocks noChangeArrowheads="1"/>
            </p:cNvSpPr>
            <p:nvPr/>
          </p:nvSpPr>
          <p:spPr bwMode="auto">
            <a:xfrm>
              <a:off x="1111838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1710760" y="3573016"/>
              <a:ext cx="8088560" cy="1080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</p:grpSp>
      <p:graphicFrame>
        <p:nvGraphicFramePr>
          <p:cNvPr id="47" name="表格 4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49070" y="3323590"/>
          <a:ext cx="975677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25"/>
                <a:gridCol w="8210550"/>
              </a:tblGrid>
              <a:tr h="1005840">
                <a:tc>
                  <a:txBody>
                    <a:bodyPr/>
                    <a:lstStyle/>
                    <a:p>
                      <a:pPr indent="0" algn="l" defTabSz="914400" rtl="0" fontAlgn="auto">
                        <a:lnSpc>
                          <a:spcPct val="150000"/>
                        </a:lnSpc>
                      </a:pPr>
                      <a:r>
                        <a:rPr lang="zh-CN" altLang="en-US" sz="2000" b="1" kern="1200" dirty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实训要求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19" marR="91419" marT="45709" marB="4570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（1）要求体现奶黄流心月饼的卖点。</a:t>
                      </a:r>
                      <a:endParaRPr sz="2000" b="0" i="0" u="none" strike="noStrike" kern="1200" baseline="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（2）要求详细介绍抽奖活动。</a:t>
                      </a:r>
                      <a:endParaRPr sz="2000" b="0" i="0" u="none" strike="noStrike" kern="1200" baseline="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19" marR="91419" marT="45709" marB="457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20240">
                <a:tc>
                  <a:txBody>
                    <a:bodyPr/>
                    <a:p>
                      <a:pPr indent="0" algn="l" defTabSz="914400" rtl="0" fontAlgn="auto"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sym typeface="+mn-ea"/>
                        </a:rPr>
                        <a:t>实训步骤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19" marR="91419" marT="45709" marB="4570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</a:t>
                      </a:r>
                      <a:r>
                        <a:rPr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STEP 01 拟定标题。</a:t>
                      </a:r>
                      <a:endParaRPr sz="2000" b="0" i="0" u="none" strike="noStrike" kern="1200" baseline="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</a:t>
                      </a:r>
                      <a:r>
                        <a:rPr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STEP 02 确定笔记内容。</a:t>
                      </a:r>
                      <a:endParaRPr sz="2000" b="0" i="0" u="none" strike="noStrike" kern="1200" baseline="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</a:t>
                      </a:r>
                      <a:r>
                        <a:rPr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STEP 03 准备发布笔记。</a:t>
                      </a:r>
                      <a:endParaRPr sz="2000" b="0" i="0" u="none" strike="noStrike" kern="1200" baseline="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</a:t>
                      </a:r>
                      <a:r>
                        <a:rPr sz="20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STEP 04 添加标签并发布笔记。</a:t>
                      </a:r>
                      <a:endParaRPr sz="2000" b="0" i="0" u="none" strike="noStrike" kern="1200" baseline="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19" marR="91419" marT="45709" marB="457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" name="文本框 103"/>
          <p:cNvSpPr txBox="1"/>
          <p:nvPr/>
        </p:nvSpPr>
        <p:spPr>
          <a:xfrm>
            <a:off x="1133475" y="1093470"/>
            <a:ext cx="103695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佳礼食品将制作好的月饼推广H5分享到了微信、微博和小红书，但品牌的营销人员发现，小红书上包含月饼推广H5的笔记的转发、点赞和评论的数据不佳。为了增加笔记的吸引力，佳礼食品还决定举办抽奖活动，抽取5名用户赠送广式奶黄流心月饼一盒，用户分享笔记便可参与活动，以扩大笔记的影响力，引起更多用户对该款月饼的兴趣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4655842" y="2534713"/>
            <a:ext cx="6855321" cy="6699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5101752" y="3425758"/>
            <a:ext cx="6409408" cy="430212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新媒体营销</a:t>
            </a:r>
            <a:r>
              <a:rPr lang="zh-CN" altLang="en-US" sz="1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（微课版）</a:t>
            </a:r>
            <a:endParaRPr lang="zh-CN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6747758" y="3315470"/>
            <a:ext cx="4641215" cy="825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11685276" y="2530839"/>
            <a:ext cx="506725" cy="214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07" tIns="45704" rIns="91407" bIns="457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827801" y="4095900"/>
            <a:ext cx="576064" cy="577112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99609" y="4096425"/>
            <a:ext cx="576064" cy="576064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963704" y="4095900"/>
            <a:ext cx="577111" cy="577112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71417" y="4095900"/>
            <a:ext cx="577111" cy="577112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235512" y="4095900"/>
            <a:ext cx="577111" cy="577112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241425"/>
            <a:ext cx="5584190" cy="5584825"/>
          </a:xfrm>
          <a:prstGeom prst="rect">
            <a:avLst/>
          </a:prstGeom>
          <a:solidFill>
            <a:srgbClr val="E5450F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/>
          <p:nvPr/>
        </p:nvSpPr>
        <p:spPr>
          <a:xfrm>
            <a:off x="1054646" y="374881"/>
            <a:ext cx="3973517" cy="39061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.1.</a:t>
            </a:r>
            <a:r>
              <a:rPr lang="en-US" dirty="0"/>
              <a:t>2  </a:t>
            </a:r>
            <a:r>
              <a:rPr dirty="0"/>
              <a:t>App营销模式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1145540" y="1499870"/>
            <a:ext cx="10302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APP营销模式一般包括广告植入模式、移植模式和用户参与模式3种。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9000" y="2466975"/>
            <a:ext cx="2785110" cy="332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p>
            <a:pPr marL="285750" indent="284480" algn="just" defTabSz="914400" fontAlgn="auto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广告植入模式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广告主在App中植入动态广告，用户点击广告栏，就可以直接进入指定的界面，既可以了解广告详情，也可以参与活动。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22115" y="2466975"/>
            <a:ext cx="3115945" cy="33229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marL="285750" indent="284480" algn="just" defTabSz="914400" fontAlgn="auto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移植模式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移植模式是基于购物网站进行的，将购物网站转换成App并移植到手机上，这样用户可以通过App随时随地浏览网站，获取产品、促销信息并下单。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86065" y="2466975"/>
            <a:ext cx="3596005" cy="33229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marL="285750" indent="284480" algn="just" defTabSz="914400" fontAlgn="auto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用户参与模式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企业把符合自己定位的App发布到应用商店内，供智能手机用户下载，用户利用此App可直观地了解企业和产品的信息，进而增强对产品的信心，提升品牌美誉度。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4043294" y="2655908"/>
            <a:ext cx="27305" cy="30854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7755504" y="2655908"/>
            <a:ext cx="7620" cy="30854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/>
          <p:nvPr/>
        </p:nvSpPr>
        <p:spPr>
          <a:xfrm>
            <a:off x="1054646" y="374881"/>
            <a:ext cx="3973517" cy="390617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.1.</a:t>
            </a:r>
            <a:r>
              <a:rPr lang="en-US" dirty="0"/>
              <a:t>3  </a:t>
            </a:r>
            <a:r>
              <a:rPr dirty="0"/>
              <a:t>App营销的策略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1145540" y="1377315"/>
            <a:ext cx="101612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App营销之所以成为企业营销的重要方式，是因为其具有成本低、营销精准、营销及时、提供数据支撑等优势，为企业开展App营销提供了极大的便利。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97408" y="3121025"/>
            <a:ext cx="8262237" cy="2894330"/>
            <a:chOff x="649" y="1738"/>
            <a:chExt cx="17625" cy="7310"/>
          </a:xfrm>
        </p:grpSpPr>
        <p:grpSp>
          <p:nvGrpSpPr>
            <p:cNvPr id="7" name="组合 6"/>
            <p:cNvGrpSpPr/>
            <p:nvPr/>
          </p:nvGrpSpPr>
          <p:grpSpPr>
            <a:xfrm>
              <a:off x="9060" y="4684"/>
              <a:ext cx="1169" cy="1002"/>
              <a:chOff x="3546346" y="2339026"/>
              <a:chExt cx="897787" cy="769842"/>
            </a:xfrm>
            <a:solidFill>
              <a:schemeClr val="bg1">
                <a:lumMod val="50000"/>
              </a:schemeClr>
            </a:solidFill>
          </p:grpSpPr>
          <p:sp>
            <p:nvSpPr>
              <p:cNvPr id="8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7564" y="2466"/>
              <a:ext cx="0" cy="5867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6599" y="2455"/>
              <a:ext cx="967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6599" y="8333"/>
              <a:ext cx="967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6584" y="5399"/>
              <a:ext cx="1926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8537" y="5288"/>
              <a:ext cx="224" cy="224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349" y="1738"/>
              <a:ext cx="1434" cy="1433"/>
              <a:chOff x="2646157" y="1103874"/>
              <a:chExt cx="910025" cy="910025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646157" y="1103874"/>
                <a:ext cx="910025" cy="910025"/>
                <a:chOff x="1236675" y="2423160"/>
                <a:chExt cx="1950720" cy="1950720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1236675" y="2423160"/>
                  <a:ext cx="1950720" cy="1950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762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1426863" y="2613348"/>
                  <a:ext cx="1570349" cy="157034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2792045" y="1249762"/>
                <a:ext cx="618249" cy="618249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ffectLst>
                <a:innerShdw dist="63500" dir="13500000">
                  <a:schemeClr val="accent1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349" y="4650"/>
              <a:ext cx="1434" cy="1433"/>
              <a:chOff x="2646157" y="1103874"/>
              <a:chExt cx="910025" cy="910025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2646157" y="1103874"/>
                <a:ext cx="910025" cy="910025"/>
                <a:chOff x="1236675" y="2423160"/>
                <a:chExt cx="1950720" cy="1950720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1236675" y="2423160"/>
                  <a:ext cx="1950720" cy="1950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762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1426863" y="2613348"/>
                  <a:ext cx="1570349" cy="157034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2792045" y="1249762"/>
                <a:ext cx="618249" cy="6182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dist="63500" dir="13500000">
                  <a:schemeClr val="accent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5776" y="2222"/>
              <a:ext cx="574" cy="476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74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5869" y="5119"/>
              <a:ext cx="388" cy="581"/>
              <a:chOff x="3212624" y="1881308"/>
              <a:chExt cx="436569" cy="653854"/>
            </a:xfrm>
            <a:solidFill>
              <a:schemeClr val="bg1"/>
            </a:solidFill>
          </p:grpSpPr>
          <p:sp>
            <p:nvSpPr>
              <p:cNvPr id="92" name="Freeform 256"/>
              <p:cNvSpPr>
                <a:spLocks noEditPoints="1"/>
              </p:cNvSpPr>
              <p:nvPr/>
            </p:nvSpPr>
            <p:spPr bwMode="auto">
              <a:xfrm>
                <a:off x="3339398" y="1881308"/>
                <a:ext cx="228706" cy="230705"/>
              </a:xfrm>
              <a:custGeom>
                <a:avLst/>
                <a:gdLst>
                  <a:gd name="T0" fmla="*/ 170 w 339"/>
                  <a:gd name="T1" fmla="*/ 342 h 342"/>
                  <a:gd name="T2" fmla="*/ 339 w 339"/>
                  <a:gd name="T3" fmla="*/ 171 h 342"/>
                  <a:gd name="T4" fmla="*/ 170 w 339"/>
                  <a:gd name="T5" fmla="*/ 0 h 342"/>
                  <a:gd name="T6" fmla="*/ 0 w 339"/>
                  <a:gd name="T7" fmla="*/ 171 h 342"/>
                  <a:gd name="T8" fmla="*/ 170 w 339"/>
                  <a:gd name="T9" fmla="*/ 342 h 342"/>
                  <a:gd name="T10" fmla="*/ 170 w 339"/>
                  <a:gd name="T11" fmla="*/ 41 h 342"/>
                  <a:gd name="T12" fmla="*/ 298 w 339"/>
                  <a:gd name="T13" fmla="*/ 171 h 342"/>
                  <a:gd name="T14" fmla="*/ 170 w 339"/>
                  <a:gd name="T15" fmla="*/ 301 h 342"/>
                  <a:gd name="T16" fmla="*/ 41 w 339"/>
                  <a:gd name="T17" fmla="*/ 171 h 342"/>
                  <a:gd name="T18" fmla="*/ 170 w 339"/>
                  <a:gd name="T19" fmla="*/ 4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342">
                    <a:moveTo>
                      <a:pt x="170" y="342"/>
                    </a:moveTo>
                    <a:cubicBezTo>
                      <a:pt x="263" y="342"/>
                      <a:pt x="339" y="265"/>
                      <a:pt x="339" y="171"/>
                    </a:cubicBezTo>
                    <a:cubicBezTo>
                      <a:pt x="339" y="77"/>
                      <a:pt x="263" y="0"/>
                      <a:pt x="170" y="0"/>
                    </a:cubicBezTo>
                    <a:cubicBezTo>
                      <a:pt x="76" y="0"/>
                      <a:pt x="0" y="77"/>
                      <a:pt x="0" y="171"/>
                    </a:cubicBezTo>
                    <a:cubicBezTo>
                      <a:pt x="0" y="265"/>
                      <a:pt x="76" y="342"/>
                      <a:pt x="170" y="342"/>
                    </a:cubicBezTo>
                    <a:close/>
                    <a:moveTo>
                      <a:pt x="170" y="41"/>
                    </a:moveTo>
                    <a:cubicBezTo>
                      <a:pt x="241" y="41"/>
                      <a:pt x="298" y="99"/>
                      <a:pt x="298" y="171"/>
                    </a:cubicBezTo>
                    <a:cubicBezTo>
                      <a:pt x="298" y="243"/>
                      <a:pt x="241" y="301"/>
                      <a:pt x="170" y="301"/>
                    </a:cubicBezTo>
                    <a:cubicBezTo>
                      <a:pt x="99" y="301"/>
                      <a:pt x="41" y="243"/>
                      <a:pt x="41" y="171"/>
                    </a:cubicBezTo>
                    <a:cubicBezTo>
                      <a:pt x="41" y="99"/>
                      <a:pt x="99" y="41"/>
                      <a:pt x="17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257"/>
              <p:cNvSpPr/>
              <p:nvPr/>
            </p:nvSpPr>
            <p:spPr bwMode="auto">
              <a:xfrm>
                <a:off x="3417632" y="1933845"/>
                <a:ext cx="68812" cy="125631"/>
              </a:xfrm>
              <a:custGeom>
                <a:avLst/>
                <a:gdLst>
                  <a:gd name="T0" fmla="*/ 45 w 102"/>
                  <a:gd name="T1" fmla="*/ 138 h 186"/>
                  <a:gd name="T2" fmla="*/ 7 w 102"/>
                  <a:gd name="T3" fmla="*/ 128 h 186"/>
                  <a:gd name="T4" fmla="*/ 0 w 102"/>
                  <a:gd name="T5" fmla="*/ 155 h 186"/>
                  <a:gd name="T6" fmla="*/ 39 w 102"/>
                  <a:gd name="T7" fmla="*/ 165 h 186"/>
                  <a:gd name="T8" fmla="*/ 39 w 102"/>
                  <a:gd name="T9" fmla="*/ 186 h 186"/>
                  <a:gd name="T10" fmla="*/ 62 w 102"/>
                  <a:gd name="T11" fmla="*/ 186 h 186"/>
                  <a:gd name="T12" fmla="*/ 62 w 102"/>
                  <a:gd name="T13" fmla="*/ 163 h 186"/>
                  <a:gd name="T14" fmla="*/ 102 w 102"/>
                  <a:gd name="T15" fmla="*/ 121 h 186"/>
                  <a:gd name="T16" fmla="*/ 64 w 102"/>
                  <a:gd name="T17" fmla="*/ 78 h 186"/>
                  <a:gd name="T18" fmla="*/ 37 w 102"/>
                  <a:gd name="T19" fmla="*/ 59 h 186"/>
                  <a:gd name="T20" fmla="*/ 56 w 102"/>
                  <a:gd name="T21" fmla="*/ 46 h 186"/>
                  <a:gd name="T22" fmla="*/ 89 w 102"/>
                  <a:gd name="T23" fmla="*/ 54 h 186"/>
                  <a:gd name="T24" fmla="*/ 96 w 102"/>
                  <a:gd name="T25" fmla="*/ 28 h 186"/>
                  <a:gd name="T26" fmla="*/ 63 w 102"/>
                  <a:gd name="T27" fmla="*/ 20 h 186"/>
                  <a:gd name="T28" fmla="*/ 63 w 102"/>
                  <a:gd name="T29" fmla="*/ 0 h 186"/>
                  <a:gd name="T30" fmla="*/ 40 w 102"/>
                  <a:gd name="T31" fmla="*/ 0 h 186"/>
                  <a:gd name="T32" fmla="*/ 40 w 102"/>
                  <a:gd name="T33" fmla="*/ 22 h 186"/>
                  <a:gd name="T34" fmla="*/ 2 w 102"/>
                  <a:gd name="T35" fmla="*/ 62 h 186"/>
                  <a:gd name="T36" fmla="*/ 43 w 102"/>
                  <a:gd name="T37" fmla="*/ 104 h 186"/>
                  <a:gd name="T38" fmla="*/ 67 w 102"/>
                  <a:gd name="T39" fmla="*/ 124 h 186"/>
                  <a:gd name="T40" fmla="*/ 45 w 102"/>
                  <a:gd name="T41" fmla="*/ 13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186">
                    <a:moveTo>
                      <a:pt x="45" y="138"/>
                    </a:moveTo>
                    <a:cubicBezTo>
                      <a:pt x="30" y="138"/>
                      <a:pt x="17" y="133"/>
                      <a:pt x="7" y="128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9" y="160"/>
                      <a:pt x="24" y="164"/>
                      <a:pt x="39" y="165"/>
                    </a:cubicBezTo>
                    <a:cubicBezTo>
                      <a:pt x="39" y="186"/>
                      <a:pt x="39" y="186"/>
                      <a:pt x="39" y="186"/>
                    </a:cubicBezTo>
                    <a:cubicBezTo>
                      <a:pt x="62" y="186"/>
                      <a:pt x="62" y="186"/>
                      <a:pt x="62" y="186"/>
                    </a:cubicBezTo>
                    <a:cubicBezTo>
                      <a:pt x="62" y="163"/>
                      <a:pt x="62" y="163"/>
                      <a:pt x="62" y="163"/>
                    </a:cubicBezTo>
                    <a:cubicBezTo>
                      <a:pt x="88" y="158"/>
                      <a:pt x="102" y="141"/>
                      <a:pt x="102" y="121"/>
                    </a:cubicBezTo>
                    <a:cubicBezTo>
                      <a:pt x="102" y="100"/>
                      <a:pt x="91" y="88"/>
                      <a:pt x="64" y="78"/>
                    </a:cubicBezTo>
                    <a:cubicBezTo>
                      <a:pt x="45" y="71"/>
                      <a:pt x="37" y="66"/>
                      <a:pt x="37" y="59"/>
                    </a:cubicBezTo>
                    <a:cubicBezTo>
                      <a:pt x="37" y="52"/>
                      <a:pt x="41" y="46"/>
                      <a:pt x="56" y="46"/>
                    </a:cubicBezTo>
                    <a:cubicBezTo>
                      <a:pt x="73" y="46"/>
                      <a:pt x="83" y="51"/>
                      <a:pt x="89" y="54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8" y="24"/>
                      <a:pt x="78" y="21"/>
                      <a:pt x="63" y="2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16" y="26"/>
                      <a:pt x="2" y="42"/>
                      <a:pt x="2" y="62"/>
                    </a:cubicBezTo>
                    <a:cubicBezTo>
                      <a:pt x="2" y="85"/>
                      <a:pt x="18" y="96"/>
                      <a:pt x="43" y="104"/>
                    </a:cubicBezTo>
                    <a:cubicBezTo>
                      <a:pt x="60" y="110"/>
                      <a:pt x="67" y="115"/>
                      <a:pt x="67" y="124"/>
                    </a:cubicBezTo>
                    <a:cubicBezTo>
                      <a:pt x="67" y="133"/>
                      <a:pt x="58" y="138"/>
                      <a:pt x="4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258"/>
              <p:cNvSpPr>
                <a:spLocks noEditPoints="1"/>
              </p:cNvSpPr>
              <p:nvPr/>
            </p:nvSpPr>
            <p:spPr bwMode="auto">
              <a:xfrm>
                <a:off x="3242890" y="2068898"/>
                <a:ext cx="139051" cy="140193"/>
              </a:xfrm>
              <a:custGeom>
                <a:avLst/>
                <a:gdLst>
                  <a:gd name="T0" fmla="*/ 103 w 206"/>
                  <a:gd name="T1" fmla="*/ 208 h 208"/>
                  <a:gd name="T2" fmla="*/ 206 w 206"/>
                  <a:gd name="T3" fmla="*/ 104 h 208"/>
                  <a:gd name="T4" fmla="*/ 103 w 206"/>
                  <a:gd name="T5" fmla="*/ 0 h 208"/>
                  <a:gd name="T6" fmla="*/ 0 w 206"/>
                  <a:gd name="T7" fmla="*/ 104 h 208"/>
                  <a:gd name="T8" fmla="*/ 103 w 206"/>
                  <a:gd name="T9" fmla="*/ 208 h 208"/>
                  <a:gd name="T10" fmla="*/ 103 w 206"/>
                  <a:gd name="T11" fmla="*/ 25 h 208"/>
                  <a:gd name="T12" fmla="*/ 181 w 206"/>
                  <a:gd name="T13" fmla="*/ 104 h 208"/>
                  <a:gd name="T14" fmla="*/ 103 w 206"/>
                  <a:gd name="T15" fmla="*/ 183 h 208"/>
                  <a:gd name="T16" fmla="*/ 24 w 206"/>
                  <a:gd name="T17" fmla="*/ 104 h 208"/>
                  <a:gd name="T18" fmla="*/ 103 w 206"/>
                  <a:gd name="T19" fmla="*/ 2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6" h="208">
                    <a:moveTo>
                      <a:pt x="103" y="208"/>
                    </a:moveTo>
                    <a:cubicBezTo>
                      <a:pt x="160" y="208"/>
                      <a:pt x="206" y="161"/>
                      <a:pt x="206" y="104"/>
                    </a:cubicBezTo>
                    <a:cubicBezTo>
                      <a:pt x="206" y="46"/>
                      <a:pt x="160" y="0"/>
                      <a:pt x="103" y="0"/>
                    </a:cubicBezTo>
                    <a:cubicBezTo>
                      <a:pt x="46" y="0"/>
                      <a:pt x="0" y="46"/>
                      <a:pt x="0" y="104"/>
                    </a:cubicBezTo>
                    <a:cubicBezTo>
                      <a:pt x="0" y="161"/>
                      <a:pt x="46" y="208"/>
                      <a:pt x="103" y="208"/>
                    </a:cubicBezTo>
                    <a:close/>
                    <a:moveTo>
                      <a:pt x="103" y="25"/>
                    </a:moveTo>
                    <a:cubicBezTo>
                      <a:pt x="146" y="25"/>
                      <a:pt x="181" y="60"/>
                      <a:pt x="181" y="104"/>
                    </a:cubicBezTo>
                    <a:cubicBezTo>
                      <a:pt x="181" y="147"/>
                      <a:pt x="146" y="183"/>
                      <a:pt x="103" y="183"/>
                    </a:cubicBezTo>
                    <a:cubicBezTo>
                      <a:pt x="60" y="183"/>
                      <a:pt x="24" y="147"/>
                      <a:pt x="24" y="104"/>
                    </a:cubicBezTo>
                    <a:cubicBezTo>
                      <a:pt x="24" y="60"/>
                      <a:pt x="60" y="25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259"/>
              <p:cNvSpPr/>
              <p:nvPr/>
            </p:nvSpPr>
            <p:spPr bwMode="auto">
              <a:xfrm>
                <a:off x="3290288" y="2100592"/>
                <a:ext cx="41687" cy="76807"/>
              </a:xfrm>
              <a:custGeom>
                <a:avLst/>
                <a:gdLst>
                  <a:gd name="T0" fmla="*/ 28 w 62"/>
                  <a:gd name="T1" fmla="*/ 84 h 114"/>
                  <a:gd name="T2" fmla="*/ 4 w 62"/>
                  <a:gd name="T3" fmla="*/ 78 h 114"/>
                  <a:gd name="T4" fmla="*/ 0 w 62"/>
                  <a:gd name="T5" fmla="*/ 94 h 114"/>
                  <a:gd name="T6" fmla="*/ 24 w 62"/>
                  <a:gd name="T7" fmla="*/ 100 h 114"/>
                  <a:gd name="T8" fmla="*/ 24 w 62"/>
                  <a:gd name="T9" fmla="*/ 114 h 114"/>
                  <a:gd name="T10" fmla="*/ 38 w 62"/>
                  <a:gd name="T11" fmla="*/ 114 h 114"/>
                  <a:gd name="T12" fmla="*/ 38 w 62"/>
                  <a:gd name="T13" fmla="*/ 99 h 114"/>
                  <a:gd name="T14" fmla="*/ 62 w 62"/>
                  <a:gd name="T15" fmla="*/ 74 h 114"/>
                  <a:gd name="T16" fmla="*/ 39 w 62"/>
                  <a:gd name="T17" fmla="*/ 48 h 114"/>
                  <a:gd name="T18" fmla="*/ 22 w 62"/>
                  <a:gd name="T19" fmla="*/ 36 h 114"/>
                  <a:gd name="T20" fmla="*/ 34 w 62"/>
                  <a:gd name="T21" fmla="*/ 28 h 114"/>
                  <a:gd name="T22" fmla="*/ 54 w 62"/>
                  <a:gd name="T23" fmla="*/ 33 h 114"/>
                  <a:gd name="T24" fmla="*/ 59 w 62"/>
                  <a:gd name="T25" fmla="*/ 17 h 114"/>
                  <a:gd name="T26" fmla="*/ 38 w 62"/>
                  <a:gd name="T27" fmla="*/ 12 h 114"/>
                  <a:gd name="T28" fmla="*/ 38 w 62"/>
                  <a:gd name="T29" fmla="*/ 0 h 114"/>
                  <a:gd name="T30" fmla="*/ 25 w 62"/>
                  <a:gd name="T31" fmla="*/ 0 h 114"/>
                  <a:gd name="T32" fmla="*/ 25 w 62"/>
                  <a:gd name="T33" fmla="*/ 13 h 114"/>
                  <a:gd name="T34" fmla="*/ 1 w 62"/>
                  <a:gd name="T35" fmla="*/ 38 h 114"/>
                  <a:gd name="T36" fmla="*/ 26 w 62"/>
                  <a:gd name="T37" fmla="*/ 64 h 114"/>
                  <a:gd name="T38" fmla="*/ 41 w 62"/>
                  <a:gd name="T39" fmla="*/ 76 h 114"/>
                  <a:gd name="T40" fmla="*/ 28 w 62"/>
                  <a:gd name="T41" fmla="*/ 8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14">
                    <a:moveTo>
                      <a:pt x="28" y="84"/>
                    </a:moveTo>
                    <a:cubicBezTo>
                      <a:pt x="19" y="84"/>
                      <a:pt x="10" y="81"/>
                      <a:pt x="4" y="78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6" y="97"/>
                      <a:pt x="15" y="100"/>
                      <a:pt x="24" y="100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54" y="97"/>
                      <a:pt x="62" y="86"/>
                      <a:pt x="62" y="74"/>
                    </a:cubicBezTo>
                    <a:cubicBezTo>
                      <a:pt x="62" y="61"/>
                      <a:pt x="56" y="53"/>
                      <a:pt x="39" y="48"/>
                    </a:cubicBezTo>
                    <a:cubicBezTo>
                      <a:pt x="27" y="43"/>
                      <a:pt x="22" y="40"/>
                      <a:pt x="22" y="36"/>
                    </a:cubicBezTo>
                    <a:cubicBezTo>
                      <a:pt x="22" y="32"/>
                      <a:pt x="25" y="28"/>
                      <a:pt x="34" y="28"/>
                    </a:cubicBezTo>
                    <a:cubicBezTo>
                      <a:pt x="44" y="28"/>
                      <a:pt x="51" y="31"/>
                      <a:pt x="54" y="3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4" y="15"/>
                      <a:pt x="47" y="13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0" y="16"/>
                      <a:pt x="1" y="26"/>
                      <a:pt x="1" y="38"/>
                    </a:cubicBezTo>
                    <a:cubicBezTo>
                      <a:pt x="1" y="52"/>
                      <a:pt x="11" y="58"/>
                      <a:pt x="26" y="64"/>
                    </a:cubicBezTo>
                    <a:cubicBezTo>
                      <a:pt x="37" y="67"/>
                      <a:pt x="41" y="70"/>
                      <a:pt x="41" y="76"/>
                    </a:cubicBezTo>
                    <a:cubicBezTo>
                      <a:pt x="41" y="81"/>
                      <a:pt x="36" y="84"/>
                      <a:pt x="2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260"/>
              <p:cNvSpPr/>
              <p:nvPr/>
            </p:nvSpPr>
            <p:spPr bwMode="auto">
              <a:xfrm>
                <a:off x="3430481" y="2157982"/>
                <a:ext cx="41972" cy="76235"/>
              </a:xfrm>
              <a:custGeom>
                <a:avLst/>
                <a:gdLst>
                  <a:gd name="T0" fmla="*/ 37 w 62"/>
                  <a:gd name="T1" fmla="*/ 113 h 113"/>
                  <a:gd name="T2" fmla="*/ 37 w 62"/>
                  <a:gd name="T3" fmla="*/ 99 h 113"/>
                  <a:gd name="T4" fmla="*/ 62 w 62"/>
                  <a:gd name="T5" fmla="*/ 73 h 113"/>
                  <a:gd name="T6" fmla="*/ 39 w 62"/>
                  <a:gd name="T7" fmla="*/ 47 h 113"/>
                  <a:gd name="T8" fmla="*/ 22 w 62"/>
                  <a:gd name="T9" fmla="*/ 35 h 113"/>
                  <a:gd name="T10" fmla="*/ 34 w 62"/>
                  <a:gd name="T11" fmla="*/ 27 h 113"/>
                  <a:gd name="T12" fmla="*/ 54 w 62"/>
                  <a:gd name="T13" fmla="*/ 32 h 113"/>
                  <a:gd name="T14" fmla="*/ 58 w 62"/>
                  <a:gd name="T15" fmla="*/ 16 h 113"/>
                  <a:gd name="T16" fmla="*/ 38 w 62"/>
                  <a:gd name="T17" fmla="*/ 12 h 113"/>
                  <a:gd name="T18" fmla="*/ 38 w 62"/>
                  <a:gd name="T19" fmla="*/ 0 h 113"/>
                  <a:gd name="T20" fmla="*/ 24 w 62"/>
                  <a:gd name="T21" fmla="*/ 0 h 113"/>
                  <a:gd name="T22" fmla="*/ 24 w 62"/>
                  <a:gd name="T23" fmla="*/ 13 h 113"/>
                  <a:gd name="T24" fmla="*/ 1 w 62"/>
                  <a:gd name="T25" fmla="*/ 37 h 113"/>
                  <a:gd name="T26" fmla="*/ 26 w 62"/>
                  <a:gd name="T27" fmla="*/ 63 h 113"/>
                  <a:gd name="T28" fmla="*/ 40 w 62"/>
                  <a:gd name="T29" fmla="*/ 75 h 113"/>
                  <a:gd name="T30" fmla="*/ 27 w 62"/>
                  <a:gd name="T31" fmla="*/ 84 h 113"/>
                  <a:gd name="T32" fmla="*/ 4 w 62"/>
                  <a:gd name="T33" fmla="*/ 77 h 113"/>
                  <a:gd name="T34" fmla="*/ 0 w 62"/>
                  <a:gd name="T35" fmla="*/ 94 h 113"/>
                  <a:gd name="T36" fmla="*/ 23 w 62"/>
                  <a:gd name="T37" fmla="*/ 100 h 113"/>
                  <a:gd name="T38" fmla="*/ 23 w 62"/>
                  <a:gd name="T39" fmla="*/ 113 h 113"/>
                  <a:gd name="T40" fmla="*/ 37 w 62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13">
                    <a:moveTo>
                      <a:pt x="37" y="113"/>
                    </a:moveTo>
                    <a:cubicBezTo>
                      <a:pt x="37" y="99"/>
                      <a:pt x="37" y="99"/>
                      <a:pt x="37" y="99"/>
                    </a:cubicBezTo>
                    <a:cubicBezTo>
                      <a:pt x="53" y="96"/>
                      <a:pt x="62" y="85"/>
                      <a:pt x="62" y="73"/>
                    </a:cubicBezTo>
                    <a:cubicBezTo>
                      <a:pt x="62" y="60"/>
                      <a:pt x="55" y="53"/>
                      <a:pt x="39" y="47"/>
                    </a:cubicBezTo>
                    <a:cubicBezTo>
                      <a:pt x="27" y="43"/>
                      <a:pt x="22" y="40"/>
                      <a:pt x="22" y="35"/>
                    </a:cubicBezTo>
                    <a:cubicBezTo>
                      <a:pt x="22" y="31"/>
                      <a:pt x="25" y="27"/>
                      <a:pt x="34" y="27"/>
                    </a:cubicBezTo>
                    <a:cubicBezTo>
                      <a:pt x="44" y="27"/>
                      <a:pt x="50" y="30"/>
                      <a:pt x="54" y="32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3" y="14"/>
                      <a:pt x="47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9" y="16"/>
                      <a:pt x="1" y="25"/>
                      <a:pt x="1" y="37"/>
                    </a:cubicBezTo>
                    <a:cubicBezTo>
                      <a:pt x="1" y="51"/>
                      <a:pt x="11" y="58"/>
                      <a:pt x="26" y="63"/>
                    </a:cubicBezTo>
                    <a:cubicBezTo>
                      <a:pt x="36" y="66"/>
                      <a:pt x="40" y="70"/>
                      <a:pt x="40" y="75"/>
                    </a:cubicBezTo>
                    <a:cubicBezTo>
                      <a:pt x="40" y="80"/>
                      <a:pt x="35" y="84"/>
                      <a:pt x="27" y="84"/>
                    </a:cubicBezTo>
                    <a:cubicBezTo>
                      <a:pt x="18" y="84"/>
                      <a:pt x="10" y="81"/>
                      <a:pt x="4" y="7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5" y="97"/>
                      <a:pt x="14" y="99"/>
                      <a:pt x="23" y="100"/>
                    </a:cubicBezTo>
                    <a:cubicBezTo>
                      <a:pt x="23" y="113"/>
                      <a:pt x="23" y="113"/>
                      <a:pt x="23" y="113"/>
                    </a:cubicBezTo>
                    <a:lnTo>
                      <a:pt x="3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261"/>
              <p:cNvSpPr>
                <a:spLocks noEditPoints="1"/>
              </p:cNvSpPr>
              <p:nvPr/>
            </p:nvSpPr>
            <p:spPr bwMode="auto">
              <a:xfrm>
                <a:off x="3520136" y="2077464"/>
                <a:ext cx="95937" cy="96508"/>
              </a:xfrm>
              <a:custGeom>
                <a:avLst/>
                <a:gdLst>
                  <a:gd name="T0" fmla="*/ 0 w 142"/>
                  <a:gd name="T1" fmla="*/ 71 h 143"/>
                  <a:gd name="T2" fmla="*/ 71 w 142"/>
                  <a:gd name="T3" fmla="*/ 143 h 143"/>
                  <a:gd name="T4" fmla="*/ 142 w 142"/>
                  <a:gd name="T5" fmla="*/ 71 h 143"/>
                  <a:gd name="T6" fmla="*/ 71 w 142"/>
                  <a:gd name="T7" fmla="*/ 0 h 143"/>
                  <a:gd name="T8" fmla="*/ 0 w 142"/>
                  <a:gd name="T9" fmla="*/ 71 h 143"/>
                  <a:gd name="T10" fmla="*/ 125 w 142"/>
                  <a:gd name="T11" fmla="*/ 71 h 143"/>
                  <a:gd name="T12" fmla="*/ 71 w 142"/>
                  <a:gd name="T13" fmla="*/ 126 h 143"/>
                  <a:gd name="T14" fmla="*/ 17 w 142"/>
                  <a:gd name="T15" fmla="*/ 71 h 143"/>
                  <a:gd name="T16" fmla="*/ 71 w 142"/>
                  <a:gd name="T17" fmla="*/ 17 h 143"/>
                  <a:gd name="T18" fmla="*/ 125 w 142"/>
                  <a:gd name="T19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43">
                    <a:moveTo>
                      <a:pt x="0" y="71"/>
                    </a:moveTo>
                    <a:cubicBezTo>
                      <a:pt x="0" y="111"/>
                      <a:pt x="32" y="143"/>
                      <a:pt x="71" y="143"/>
                    </a:cubicBezTo>
                    <a:cubicBezTo>
                      <a:pt x="110" y="143"/>
                      <a:pt x="142" y="111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lose/>
                    <a:moveTo>
                      <a:pt x="125" y="71"/>
                    </a:moveTo>
                    <a:cubicBezTo>
                      <a:pt x="125" y="101"/>
                      <a:pt x="101" y="126"/>
                      <a:pt x="71" y="126"/>
                    </a:cubicBezTo>
                    <a:cubicBezTo>
                      <a:pt x="41" y="126"/>
                      <a:pt x="17" y="101"/>
                      <a:pt x="17" y="71"/>
                    </a:cubicBezTo>
                    <a:cubicBezTo>
                      <a:pt x="17" y="41"/>
                      <a:pt x="41" y="17"/>
                      <a:pt x="71" y="17"/>
                    </a:cubicBezTo>
                    <a:cubicBezTo>
                      <a:pt x="101" y="17"/>
                      <a:pt x="125" y="41"/>
                      <a:pt x="125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262"/>
              <p:cNvSpPr/>
              <p:nvPr/>
            </p:nvSpPr>
            <p:spPr bwMode="auto">
              <a:xfrm>
                <a:off x="3553257" y="2099164"/>
                <a:ext cx="28267" cy="52537"/>
              </a:xfrm>
              <a:custGeom>
                <a:avLst/>
                <a:gdLst>
                  <a:gd name="T0" fmla="*/ 16 w 42"/>
                  <a:gd name="T1" fmla="*/ 0 h 78"/>
                  <a:gd name="T2" fmla="*/ 16 w 42"/>
                  <a:gd name="T3" fmla="*/ 9 h 78"/>
                  <a:gd name="T4" fmla="*/ 0 w 42"/>
                  <a:gd name="T5" fmla="*/ 26 h 78"/>
                  <a:gd name="T6" fmla="*/ 17 w 42"/>
                  <a:gd name="T7" fmla="*/ 44 h 78"/>
                  <a:gd name="T8" fmla="*/ 28 w 42"/>
                  <a:gd name="T9" fmla="*/ 52 h 78"/>
                  <a:gd name="T10" fmla="*/ 18 w 42"/>
                  <a:gd name="T11" fmla="*/ 58 h 78"/>
                  <a:gd name="T12" fmla="*/ 3 w 42"/>
                  <a:gd name="T13" fmla="*/ 54 h 78"/>
                  <a:gd name="T14" fmla="*/ 0 w 42"/>
                  <a:gd name="T15" fmla="*/ 65 h 78"/>
                  <a:gd name="T16" fmla="*/ 16 w 42"/>
                  <a:gd name="T17" fmla="*/ 69 h 78"/>
                  <a:gd name="T18" fmla="*/ 16 w 42"/>
                  <a:gd name="T19" fmla="*/ 78 h 78"/>
                  <a:gd name="T20" fmla="*/ 25 w 42"/>
                  <a:gd name="T21" fmla="*/ 78 h 78"/>
                  <a:gd name="T22" fmla="*/ 25 w 42"/>
                  <a:gd name="T23" fmla="*/ 69 h 78"/>
                  <a:gd name="T24" fmla="*/ 42 w 42"/>
                  <a:gd name="T25" fmla="*/ 51 h 78"/>
                  <a:gd name="T26" fmla="*/ 26 w 42"/>
                  <a:gd name="T27" fmla="*/ 33 h 78"/>
                  <a:gd name="T28" fmla="*/ 15 w 42"/>
                  <a:gd name="T29" fmla="*/ 25 h 78"/>
                  <a:gd name="T30" fmla="*/ 23 w 42"/>
                  <a:gd name="T31" fmla="*/ 19 h 78"/>
                  <a:gd name="T32" fmla="*/ 37 w 42"/>
                  <a:gd name="T33" fmla="*/ 23 h 78"/>
                  <a:gd name="T34" fmla="*/ 40 w 42"/>
                  <a:gd name="T35" fmla="*/ 12 h 78"/>
                  <a:gd name="T36" fmla="*/ 26 w 42"/>
                  <a:gd name="T37" fmla="*/ 9 h 78"/>
                  <a:gd name="T38" fmla="*/ 26 w 42"/>
                  <a:gd name="T39" fmla="*/ 0 h 78"/>
                  <a:gd name="T40" fmla="*/ 16 w 42"/>
                  <a:gd name="T4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78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6" y="11"/>
                      <a:pt x="0" y="18"/>
                      <a:pt x="0" y="26"/>
                    </a:cubicBezTo>
                    <a:cubicBezTo>
                      <a:pt x="0" y="36"/>
                      <a:pt x="7" y="40"/>
                      <a:pt x="17" y="44"/>
                    </a:cubicBezTo>
                    <a:cubicBezTo>
                      <a:pt x="25" y="46"/>
                      <a:pt x="28" y="49"/>
                      <a:pt x="28" y="52"/>
                    </a:cubicBezTo>
                    <a:cubicBezTo>
                      <a:pt x="28" y="56"/>
                      <a:pt x="24" y="58"/>
                      <a:pt x="18" y="58"/>
                    </a:cubicBezTo>
                    <a:cubicBezTo>
                      <a:pt x="12" y="58"/>
                      <a:pt x="7" y="56"/>
                      <a:pt x="3" y="5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3" y="67"/>
                      <a:pt x="10" y="69"/>
                      <a:pt x="16" y="6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6" y="67"/>
                      <a:pt x="42" y="59"/>
                      <a:pt x="42" y="51"/>
                    </a:cubicBezTo>
                    <a:cubicBezTo>
                      <a:pt x="42" y="42"/>
                      <a:pt x="38" y="37"/>
                      <a:pt x="26" y="33"/>
                    </a:cubicBezTo>
                    <a:cubicBezTo>
                      <a:pt x="18" y="30"/>
                      <a:pt x="15" y="28"/>
                      <a:pt x="15" y="25"/>
                    </a:cubicBezTo>
                    <a:cubicBezTo>
                      <a:pt x="15" y="22"/>
                      <a:pt x="17" y="19"/>
                      <a:pt x="23" y="19"/>
                    </a:cubicBezTo>
                    <a:cubicBezTo>
                      <a:pt x="30" y="19"/>
                      <a:pt x="34" y="22"/>
                      <a:pt x="37" y="23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6" y="10"/>
                      <a:pt x="32" y="9"/>
                      <a:pt x="26" y="9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263"/>
              <p:cNvSpPr/>
              <p:nvPr/>
            </p:nvSpPr>
            <p:spPr bwMode="auto">
              <a:xfrm>
                <a:off x="3382512" y="2125432"/>
                <a:ext cx="139051" cy="107929"/>
              </a:xfrm>
              <a:custGeom>
                <a:avLst/>
                <a:gdLst>
                  <a:gd name="T0" fmla="*/ 190 w 206"/>
                  <a:gd name="T1" fmla="*/ 160 h 160"/>
                  <a:gd name="T2" fmla="*/ 206 w 206"/>
                  <a:gd name="T3" fmla="*/ 104 h 160"/>
                  <a:gd name="T4" fmla="*/ 103 w 206"/>
                  <a:gd name="T5" fmla="*/ 0 h 160"/>
                  <a:gd name="T6" fmla="*/ 0 w 206"/>
                  <a:gd name="T7" fmla="*/ 104 h 160"/>
                  <a:gd name="T8" fmla="*/ 17 w 206"/>
                  <a:gd name="T9" fmla="*/ 160 h 160"/>
                  <a:gd name="T10" fmla="*/ 48 w 206"/>
                  <a:gd name="T11" fmla="*/ 160 h 160"/>
                  <a:gd name="T12" fmla="*/ 25 w 206"/>
                  <a:gd name="T13" fmla="*/ 104 h 160"/>
                  <a:gd name="T14" fmla="*/ 103 w 206"/>
                  <a:gd name="T15" fmla="*/ 25 h 160"/>
                  <a:gd name="T16" fmla="*/ 182 w 206"/>
                  <a:gd name="T17" fmla="*/ 104 h 160"/>
                  <a:gd name="T18" fmla="*/ 158 w 206"/>
                  <a:gd name="T19" fmla="*/ 160 h 160"/>
                  <a:gd name="T20" fmla="*/ 190 w 206"/>
                  <a:gd name="T2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160">
                    <a:moveTo>
                      <a:pt x="190" y="160"/>
                    </a:moveTo>
                    <a:cubicBezTo>
                      <a:pt x="200" y="144"/>
                      <a:pt x="206" y="125"/>
                      <a:pt x="206" y="104"/>
                    </a:cubicBezTo>
                    <a:cubicBezTo>
                      <a:pt x="206" y="47"/>
                      <a:pt x="160" y="0"/>
                      <a:pt x="103" y="0"/>
                    </a:cubicBezTo>
                    <a:cubicBezTo>
                      <a:pt x="46" y="0"/>
                      <a:pt x="0" y="47"/>
                      <a:pt x="0" y="104"/>
                    </a:cubicBezTo>
                    <a:cubicBezTo>
                      <a:pt x="0" y="125"/>
                      <a:pt x="6" y="144"/>
                      <a:pt x="17" y="160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34" y="146"/>
                      <a:pt x="25" y="126"/>
                      <a:pt x="25" y="104"/>
                    </a:cubicBezTo>
                    <a:cubicBezTo>
                      <a:pt x="25" y="60"/>
                      <a:pt x="60" y="25"/>
                      <a:pt x="103" y="25"/>
                    </a:cubicBezTo>
                    <a:cubicBezTo>
                      <a:pt x="146" y="25"/>
                      <a:pt x="182" y="60"/>
                      <a:pt x="182" y="104"/>
                    </a:cubicBezTo>
                    <a:cubicBezTo>
                      <a:pt x="182" y="126"/>
                      <a:pt x="173" y="146"/>
                      <a:pt x="158" y="160"/>
                    </a:cubicBezTo>
                    <a:lnTo>
                      <a:pt x="19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64"/>
              <p:cNvSpPr>
                <a:spLocks noEditPoints="1"/>
              </p:cNvSpPr>
              <p:nvPr/>
            </p:nvSpPr>
            <p:spPr bwMode="auto">
              <a:xfrm>
                <a:off x="3212624" y="2239643"/>
                <a:ext cx="436569" cy="47112"/>
              </a:xfrm>
              <a:custGeom>
                <a:avLst/>
                <a:gdLst>
                  <a:gd name="T0" fmla="*/ 608 w 647"/>
                  <a:gd name="T1" fmla="*/ 0 h 70"/>
                  <a:gd name="T2" fmla="*/ 39 w 647"/>
                  <a:gd name="T3" fmla="*/ 0 h 70"/>
                  <a:gd name="T4" fmla="*/ 0 w 647"/>
                  <a:gd name="T5" fmla="*/ 18 h 70"/>
                  <a:gd name="T6" fmla="*/ 0 w 647"/>
                  <a:gd name="T7" fmla="*/ 51 h 70"/>
                  <a:gd name="T8" fmla="*/ 39 w 647"/>
                  <a:gd name="T9" fmla="*/ 70 h 70"/>
                  <a:gd name="T10" fmla="*/ 608 w 647"/>
                  <a:gd name="T11" fmla="*/ 70 h 70"/>
                  <a:gd name="T12" fmla="*/ 647 w 647"/>
                  <a:gd name="T13" fmla="*/ 51 h 70"/>
                  <a:gd name="T14" fmla="*/ 647 w 647"/>
                  <a:gd name="T15" fmla="*/ 18 h 70"/>
                  <a:gd name="T16" fmla="*/ 608 w 647"/>
                  <a:gd name="T17" fmla="*/ 0 h 70"/>
                  <a:gd name="T18" fmla="*/ 84 w 647"/>
                  <a:gd name="T19" fmla="*/ 56 h 70"/>
                  <a:gd name="T20" fmla="*/ 39 w 647"/>
                  <a:gd name="T21" fmla="*/ 56 h 70"/>
                  <a:gd name="T22" fmla="*/ 30 w 647"/>
                  <a:gd name="T23" fmla="*/ 51 h 70"/>
                  <a:gd name="T24" fmla="*/ 30 w 647"/>
                  <a:gd name="T25" fmla="*/ 18 h 70"/>
                  <a:gd name="T26" fmla="*/ 39 w 647"/>
                  <a:gd name="T27" fmla="*/ 14 h 70"/>
                  <a:gd name="T28" fmla="*/ 84 w 647"/>
                  <a:gd name="T29" fmla="*/ 14 h 70"/>
                  <a:gd name="T30" fmla="*/ 75 w 647"/>
                  <a:gd name="T31" fmla="*/ 18 h 70"/>
                  <a:gd name="T32" fmla="*/ 75 w 647"/>
                  <a:gd name="T33" fmla="*/ 51 h 70"/>
                  <a:gd name="T34" fmla="*/ 84 w 647"/>
                  <a:gd name="T35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7" h="70">
                    <a:moveTo>
                      <a:pt x="608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9"/>
                      <a:pt x="0" y="18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1"/>
                      <a:pt x="18" y="70"/>
                      <a:pt x="39" y="70"/>
                    </a:cubicBezTo>
                    <a:cubicBezTo>
                      <a:pt x="608" y="70"/>
                      <a:pt x="608" y="70"/>
                      <a:pt x="608" y="70"/>
                    </a:cubicBezTo>
                    <a:cubicBezTo>
                      <a:pt x="630" y="70"/>
                      <a:pt x="647" y="61"/>
                      <a:pt x="647" y="51"/>
                    </a:cubicBezTo>
                    <a:cubicBezTo>
                      <a:pt x="647" y="18"/>
                      <a:pt x="647" y="18"/>
                      <a:pt x="647" y="18"/>
                    </a:cubicBezTo>
                    <a:cubicBezTo>
                      <a:pt x="647" y="9"/>
                      <a:pt x="630" y="0"/>
                      <a:pt x="608" y="0"/>
                    </a:cubicBezTo>
                    <a:close/>
                    <a:moveTo>
                      <a:pt x="84" y="56"/>
                    </a:moveTo>
                    <a:cubicBezTo>
                      <a:pt x="39" y="56"/>
                      <a:pt x="39" y="56"/>
                      <a:pt x="39" y="56"/>
                    </a:cubicBezTo>
                    <a:cubicBezTo>
                      <a:pt x="34" y="56"/>
                      <a:pt x="30" y="54"/>
                      <a:pt x="30" y="5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34" y="14"/>
                      <a:pt x="39" y="14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9" y="14"/>
                      <a:pt x="75" y="16"/>
                      <a:pt x="75" y="18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4"/>
                      <a:pt x="79" y="56"/>
                      <a:pt x="84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265"/>
              <p:cNvSpPr>
                <a:spLocks noEditPoints="1"/>
              </p:cNvSpPr>
              <p:nvPr/>
            </p:nvSpPr>
            <p:spPr bwMode="auto">
              <a:xfrm>
                <a:off x="3234896" y="2294749"/>
                <a:ext cx="400593" cy="240413"/>
              </a:xfrm>
              <a:custGeom>
                <a:avLst/>
                <a:gdLst>
                  <a:gd name="T0" fmla="*/ 0 w 594"/>
                  <a:gd name="T1" fmla="*/ 297 h 356"/>
                  <a:gd name="T2" fmla="*/ 59 w 594"/>
                  <a:gd name="T3" fmla="*/ 356 h 356"/>
                  <a:gd name="T4" fmla="*/ 534 w 594"/>
                  <a:gd name="T5" fmla="*/ 356 h 356"/>
                  <a:gd name="T6" fmla="*/ 594 w 594"/>
                  <a:gd name="T7" fmla="*/ 297 h 356"/>
                  <a:gd name="T8" fmla="*/ 594 w 594"/>
                  <a:gd name="T9" fmla="*/ 0 h 356"/>
                  <a:gd name="T10" fmla="*/ 0 w 594"/>
                  <a:gd name="T11" fmla="*/ 0 h 356"/>
                  <a:gd name="T12" fmla="*/ 0 w 594"/>
                  <a:gd name="T13" fmla="*/ 297 h 356"/>
                  <a:gd name="T14" fmla="*/ 35 w 594"/>
                  <a:gd name="T15" fmla="*/ 35 h 356"/>
                  <a:gd name="T16" fmla="*/ 70 w 594"/>
                  <a:gd name="T17" fmla="*/ 35 h 356"/>
                  <a:gd name="T18" fmla="*/ 70 w 594"/>
                  <a:gd name="T19" fmla="*/ 297 h 356"/>
                  <a:gd name="T20" fmla="*/ 94 w 594"/>
                  <a:gd name="T21" fmla="*/ 321 h 356"/>
                  <a:gd name="T22" fmla="*/ 59 w 594"/>
                  <a:gd name="T23" fmla="*/ 321 h 356"/>
                  <a:gd name="T24" fmla="*/ 35 w 594"/>
                  <a:gd name="T25" fmla="*/ 297 h 356"/>
                  <a:gd name="T26" fmla="*/ 35 w 594"/>
                  <a:gd name="T27" fmla="*/ 3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4" h="356">
                    <a:moveTo>
                      <a:pt x="0" y="297"/>
                    </a:moveTo>
                    <a:cubicBezTo>
                      <a:pt x="0" y="330"/>
                      <a:pt x="27" y="356"/>
                      <a:pt x="59" y="356"/>
                    </a:cubicBezTo>
                    <a:cubicBezTo>
                      <a:pt x="534" y="356"/>
                      <a:pt x="534" y="356"/>
                      <a:pt x="534" y="356"/>
                    </a:cubicBezTo>
                    <a:cubicBezTo>
                      <a:pt x="567" y="356"/>
                      <a:pt x="594" y="330"/>
                      <a:pt x="594" y="297"/>
                    </a:cubicBezTo>
                    <a:cubicBezTo>
                      <a:pt x="594" y="0"/>
                      <a:pt x="594" y="0"/>
                      <a:pt x="59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97"/>
                    </a:lnTo>
                    <a:close/>
                    <a:moveTo>
                      <a:pt x="35" y="35"/>
                    </a:move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310"/>
                      <a:pt x="81" y="321"/>
                      <a:pt x="94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46" y="321"/>
                      <a:pt x="35" y="310"/>
                      <a:pt x="35" y="297"/>
                    </a:cubicBez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5349" y="7616"/>
              <a:ext cx="1434" cy="1432"/>
              <a:chOff x="5349" y="7616"/>
              <a:chExt cx="1434" cy="1432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5349" y="7616"/>
                <a:ext cx="1434" cy="1433"/>
                <a:chOff x="2646157" y="1103874"/>
                <a:chExt cx="910025" cy="910025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2646157" y="1103874"/>
                  <a:ext cx="910025" cy="910025"/>
                  <a:chOff x="1236675" y="2423160"/>
                  <a:chExt cx="1950720" cy="1950720"/>
                </a:xfrm>
              </p:grpSpPr>
              <p:sp>
                <p:nvSpPr>
                  <p:cNvPr id="57" name="椭圆 56"/>
                  <p:cNvSpPr/>
                  <p:nvPr/>
                </p:nvSpPr>
                <p:spPr>
                  <a:xfrm>
                    <a:off x="1236675" y="2423160"/>
                    <a:ext cx="1950720" cy="19507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dist="76200" dir="2700000" algn="tl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>
                    <a:off x="1426863" y="2613348"/>
                    <a:ext cx="1570349" cy="1570349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9" name="椭圆 58"/>
                <p:cNvSpPr/>
                <p:nvPr/>
              </p:nvSpPr>
              <p:spPr>
                <a:xfrm>
                  <a:off x="2792045" y="1249762"/>
                  <a:ext cx="618249" cy="618249"/>
                </a:xfrm>
                <a:prstGeom prst="ellipse">
                  <a:avLst/>
                </a:prstGeom>
                <a:solidFill>
                  <a:srgbClr val="A1C921"/>
                </a:solidFill>
                <a:ln>
                  <a:noFill/>
                </a:ln>
                <a:effectLst>
                  <a:innerShdw dist="63500" dir="13500000">
                    <a:schemeClr val="accent3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5893" y="8102"/>
                <a:ext cx="460" cy="516"/>
                <a:chOff x="3199776" y="780891"/>
                <a:chExt cx="470261" cy="527652"/>
              </a:xfrm>
              <a:solidFill>
                <a:schemeClr val="bg1"/>
              </a:solidFill>
            </p:grpSpPr>
            <p:sp>
              <p:nvSpPr>
                <p:cNvPr id="109" name="Freeform 433"/>
                <p:cNvSpPr>
                  <a:spLocks noEditPoints="1"/>
                </p:cNvSpPr>
                <p:nvPr/>
              </p:nvSpPr>
              <p:spPr bwMode="auto">
                <a:xfrm>
                  <a:off x="3262591" y="927080"/>
                  <a:ext cx="64814" cy="65671"/>
                </a:xfrm>
                <a:custGeom>
                  <a:avLst/>
                  <a:gdLst>
                    <a:gd name="T0" fmla="*/ 96 w 96"/>
                    <a:gd name="T1" fmla="*/ 48 h 97"/>
                    <a:gd name="T2" fmla="*/ 48 w 96"/>
                    <a:gd name="T3" fmla="*/ 0 h 97"/>
                    <a:gd name="T4" fmla="*/ 0 w 96"/>
                    <a:gd name="T5" fmla="*/ 48 h 97"/>
                    <a:gd name="T6" fmla="*/ 48 w 96"/>
                    <a:gd name="T7" fmla="*/ 97 h 97"/>
                    <a:gd name="T8" fmla="*/ 96 w 96"/>
                    <a:gd name="T9" fmla="*/ 48 h 97"/>
                    <a:gd name="T10" fmla="*/ 28 w 96"/>
                    <a:gd name="T11" fmla="*/ 71 h 97"/>
                    <a:gd name="T12" fmla="*/ 31 w 96"/>
                    <a:gd name="T13" fmla="*/ 61 h 97"/>
                    <a:gd name="T14" fmla="*/ 45 w 96"/>
                    <a:gd name="T15" fmla="*/ 65 h 97"/>
                    <a:gd name="T16" fmla="*/ 53 w 96"/>
                    <a:gd name="T17" fmla="*/ 60 h 97"/>
                    <a:gd name="T18" fmla="*/ 44 w 96"/>
                    <a:gd name="T19" fmla="*/ 52 h 97"/>
                    <a:gd name="T20" fmla="*/ 29 w 96"/>
                    <a:gd name="T21" fmla="*/ 37 h 97"/>
                    <a:gd name="T22" fmla="*/ 43 w 96"/>
                    <a:gd name="T23" fmla="*/ 21 h 97"/>
                    <a:gd name="T24" fmla="*/ 43 w 96"/>
                    <a:gd name="T25" fmla="*/ 13 h 97"/>
                    <a:gd name="T26" fmla="*/ 52 w 96"/>
                    <a:gd name="T27" fmla="*/ 13 h 97"/>
                    <a:gd name="T28" fmla="*/ 52 w 96"/>
                    <a:gd name="T29" fmla="*/ 21 h 97"/>
                    <a:gd name="T30" fmla="*/ 64 w 96"/>
                    <a:gd name="T31" fmla="*/ 24 h 97"/>
                    <a:gd name="T32" fmla="*/ 62 w 96"/>
                    <a:gd name="T33" fmla="*/ 33 h 97"/>
                    <a:gd name="T34" fmla="*/ 49 w 96"/>
                    <a:gd name="T35" fmla="*/ 30 h 97"/>
                    <a:gd name="T36" fmla="*/ 42 w 96"/>
                    <a:gd name="T37" fmla="*/ 35 h 97"/>
                    <a:gd name="T38" fmla="*/ 52 w 96"/>
                    <a:gd name="T39" fmla="*/ 42 h 97"/>
                    <a:gd name="T40" fmla="*/ 66 w 96"/>
                    <a:gd name="T41" fmla="*/ 58 h 97"/>
                    <a:gd name="T42" fmla="*/ 51 w 96"/>
                    <a:gd name="T43" fmla="*/ 74 h 97"/>
                    <a:gd name="T44" fmla="*/ 51 w 96"/>
                    <a:gd name="T45" fmla="*/ 83 h 97"/>
                    <a:gd name="T46" fmla="*/ 43 w 96"/>
                    <a:gd name="T47" fmla="*/ 83 h 97"/>
                    <a:gd name="T48" fmla="*/ 43 w 96"/>
                    <a:gd name="T49" fmla="*/ 75 h 97"/>
                    <a:gd name="T50" fmla="*/ 28 w 96"/>
                    <a:gd name="T51" fmla="*/ 71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6" h="97">
                      <a:moveTo>
                        <a:pt x="96" y="48"/>
                      </a:moveTo>
                      <a:cubicBezTo>
                        <a:pt x="96" y="21"/>
                        <a:pt x="75" y="0"/>
                        <a:pt x="48" y="0"/>
                      </a:cubicBezTo>
                      <a:cubicBezTo>
                        <a:pt x="22" y="0"/>
                        <a:pt x="0" y="21"/>
                        <a:pt x="0" y="48"/>
                      </a:cubicBezTo>
                      <a:cubicBezTo>
                        <a:pt x="0" y="75"/>
                        <a:pt x="22" y="97"/>
                        <a:pt x="48" y="97"/>
                      </a:cubicBezTo>
                      <a:cubicBezTo>
                        <a:pt x="75" y="97"/>
                        <a:pt x="96" y="75"/>
                        <a:pt x="96" y="48"/>
                      </a:cubicBezTo>
                      <a:close/>
                      <a:moveTo>
                        <a:pt x="28" y="71"/>
                      </a:move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34" y="63"/>
                        <a:pt x="39" y="65"/>
                        <a:pt x="45" y="65"/>
                      </a:cubicBezTo>
                      <a:cubicBezTo>
                        <a:pt x="50" y="65"/>
                        <a:pt x="53" y="63"/>
                        <a:pt x="53" y="60"/>
                      </a:cubicBezTo>
                      <a:cubicBezTo>
                        <a:pt x="53" y="56"/>
                        <a:pt x="51" y="54"/>
                        <a:pt x="44" y="52"/>
                      </a:cubicBezTo>
                      <a:cubicBezTo>
                        <a:pt x="35" y="49"/>
                        <a:pt x="29" y="45"/>
                        <a:pt x="29" y="37"/>
                      </a:cubicBezTo>
                      <a:cubicBezTo>
                        <a:pt x="29" y="29"/>
                        <a:pt x="34" y="23"/>
                        <a:pt x="43" y="21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7" y="21"/>
                        <a:pt x="61" y="22"/>
                        <a:pt x="64" y="24"/>
                      </a:cubicBezTo>
                      <a:cubicBezTo>
                        <a:pt x="62" y="33"/>
                        <a:pt x="62" y="33"/>
                        <a:pt x="62" y="33"/>
                      </a:cubicBezTo>
                      <a:cubicBezTo>
                        <a:pt x="59" y="32"/>
                        <a:pt x="55" y="30"/>
                        <a:pt x="49" y="30"/>
                      </a:cubicBezTo>
                      <a:cubicBezTo>
                        <a:pt x="44" y="30"/>
                        <a:pt x="42" y="33"/>
                        <a:pt x="42" y="35"/>
                      </a:cubicBezTo>
                      <a:cubicBezTo>
                        <a:pt x="42" y="38"/>
                        <a:pt x="45" y="40"/>
                        <a:pt x="52" y="42"/>
                      </a:cubicBezTo>
                      <a:cubicBezTo>
                        <a:pt x="62" y="46"/>
                        <a:pt x="66" y="51"/>
                        <a:pt x="66" y="58"/>
                      </a:cubicBezTo>
                      <a:cubicBezTo>
                        <a:pt x="66" y="66"/>
                        <a:pt x="61" y="73"/>
                        <a:pt x="51" y="74"/>
                      </a:cubicBezTo>
                      <a:cubicBezTo>
                        <a:pt x="51" y="83"/>
                        <a:pt x="51" y="83"/>
                        <a:pt x="51" y="83"/>
                      </a:cubicBezTo>
                      <a:cubicBezTo>
                        <a:pt x="43" y="83"/>
                        <a:pt x="43" y="83"/>
                        <a:pt x="43" y="83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37" y="75"/>
                        <a:pt x="32" y="73"/>
                        <a:pt x="28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0" name="Freeform 434"/>
                <p:cNvSpPr>
                  <a:spLocks noEditPoints="1"/>
                </p:cNvSpPr>
                <p:nvPr/>
              </p:nvSpPr>
              <p:spPr bwMode="auto">
                <a:xfrm>
                  <a:off x="3367094" y="867120"/>
                  <a:ext cx="140479" cy="141621"/>
                </a:xfrm>
                <a:custGeom>
                  <a:avLst/>
                  <a:gdLst>
                    <a:gd name="T0" fmla="*/ 104 w 208"/>
                    <a:gd name="T1" fmla="*/ 0 h 210"/>
                    <a:gd name="T2" fmla="*/ 0 w 208"/>
                    <a:gd name="T3" fmla="*/ 105 h 210"/>
                    <a:gd name="T4" fmla="*/ 104 w 208"/>
                    <a:gd name="T5" fmla="*/ 210 h 210"/>
                    <a:gd name="T6" fmla="*/ 208 w 208"/>
                    <a:gd name="T7" fmla="*/ 105 h 210"/>
                    <a:gd name="T8" fmla="*/ 104 w 208"/>
                    <a:gd name="T9" fmla="*/ 0 h 210"/>
                    <a:gd name="T10" fmla="*/ 111 w 208"/>
                    <a:gd name="T11" fmla="*/ 161 h 210"/>
                    <a:gd name="T12" fmla="*/ 111 w 208"/>
                    <a:gd name="T13" fmla="*/ 180 h 210"/>
                    <a:gd name="T14" fmla="*/ 92 w 208"/>
                    <a:gd name="T15" fmla="*/ 180 h 210"/>
                    <a:gd name="T16" fmla="*/ 92 w 208"/>
                    <a:gd name="T17" fmla="*/ 163 h 210"/>
                    <a:gd name="T18" fmla="*/ 61 w 208"/>
                    <a:gd name="T19" fmla="*/ 155 h 210"/>
                    <a:gd name="T20" fmla="*/ 66 w 208"/>
                    <a:gd name="T21" fmla="*/ 133 h 210"/>
                    <a:gd name="T22" fmla="*/ 97 w 208"/>
                    <a:gd name="T23" fmla="*/ 141 h 210"/>
                    <a:gd name="T24" fmla="*/ 115 w 208"/>
                    <a:gd name="T25" fmla="*/ 130 h 210"/>
                    <a:gd name="T26" fmla="*/ 95 w 208"/>
                    <a:gd name="T27" fmla="*/ 114 h 210"/>
                    <a:gd name="T28" fmla="*/ 62 w 208"/>
                    <a:gd name="T29" fmla="*/ 80 h 210"/>
                    <a:gd name="T30" fmla="*/ 93 w 208"/>
                    <a:gd name="T31" fmla="*/ 47 h 210"/>
                    <a:gd name="T32" fmla="*/ 93 w 208"/>
                    <a:gd name="T33" fmla="*/ 30 h 210"/>
                    <a:gd name="T34" fmla="*/ 111 w 208"/>
                    <a:gd name="T35" fmla="*/ 30 h 210"/>
                    <a:gd name="T36" fmla="*/ 111 w 208"/>
                    <a:gd name="T37" fmla="*/ 46 h 210"/>
                    <a:gd name="T38" fmla="*/ 138 w 208"/>
                    <a:gd name="T39" fmla="*/ 52 h 210"/>
                    <a:gd name="T40" fmla="*/ 133 w 208"/>
                    <a:gd name="T41" fmla="*/ 73 h 210"/>
                    <a:gd name="T42" fmla="*/ 106 w 208"/>
                    <a:gd name="T43" fmla="*/ 66 h 210"/>
                    <a:gd name="T44" fmla="*/ 90 w 208"/>
                    <a:gd name="T45" fmla="*/ 77 h 210"/>
                    <a:gd name="T46" fmla="*/ 113 w 208"/>
                    <a:gd name="T47" fmla="*/ 93 h 210"/>
                    <a:gd name="T48" fmla="*/ 143 w 208"/>
                    <a:gd name="T49" fmla="*/ 127 h 210"/>
                    <a:gd name="T50" fmla="*/ 111 w 208"/>
                    <a:gd name="T51" fmla="*/ 161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8" h="210">
                      <a:moveTo>
                        <a:pt x="104" y="0"/>
                      </a:moveTo>
                      <a:cubicBezTo>
                        <a:pt x="47" y="0"/>
                        <a:pt x="0" y="47"/>
                        <a:pt x="0" y="105"/>
                      </a:cubicBezTo>
                      <a:cubicBezTo>
                        <a:pt x="0" y="163"/>
                        <a:pt x="47" y="210"/>
                        <a:pt x="104" y="210"/>
                      </a:cubicBezTo>
                      <a:cubicBezTo>
                        <a:pt x="162" y="210"/>
                        <a:pt x="208" y="163"/>
                        <a:pt x="208" y="105"/>
                      </a:cubicBezTo>
                      <a:cubicBezTo>
                        <a:pt x="208" y="47"/>
                        <a:pt x="162" y="0"/>
                        <a:pt x="104" y="0"/>
                      </a:cubicBezTo>
                      <a:close/>
                      <a:moveTo>
                        <a:pt x="111" y="161"/>
                      </a:moveTo>
                      <a:cubicBezTo>
                        <a:pt x="111" y="180"/>
                        <a:pt x="111" y="180"/>
                        <a:pt x="111" y="180"/>
                      </a:cubicBezTo>
                      <a:cubicBezTo>
                        <a:pt x="92" y="180"/>
                        <a:pt x="92" y="180"/>
                        <a:pt x="92" y="180"/>
                      </a:cubicBezTo>
                      <a:cubicBezTo>
                        <a:pt x="92" y="163"/>
                        <a:pt x="92" y="163"/>
                        <a:pt x="92" y="163"/>
                      </a:cubicBezTo>
                      <a:cubicBezTo>
                        <a:pt x="80" y="162"/>
                        <a:pt x="68" y="159"/>
                        <a:pt x="61" y="155"/>
                      </a:cubicBezTo>
                      <a:cubicBezTo>
                        <a:pt x="66" y="133"/>
                        <a:pt x="66" y="133"/>
                        <a:pt x="66" y="133"/>
                      </a:cubicBezTo>
                      <a:cubicBezTo>
                        <a:pt x="74" y="138"/>
                        <a:pt x="85" y="141"/>
                        <a:pt x="97" y="141"/>
                      </a:cubicBezTo>
                      <a:cubicBezTo>
                        <a:pt x="108" y="141"/>
                        <a:pt x="115" y="137"/>
                        <a:pt x="115" y="130"/>
                      </a:cubicBezTo>
                      <a:cubicBezTo>
                        <a:pt x="115" y="123"/>
                        <a:pt x="109" y="118"/>
                        <a:pt x="95" y="114"/>
                      </a:cubicBezTo>
                      <a:cubicBezTo>
                        <a:pt x="76" y="107"/>
                        <a:pt x="62" y="98"/>
                        <a:pt x="62" y="80"/>
                      </a:cubicBezTo>
                      <a:cubicBezTo>
                        <a:pt x="62" y="64"/>
                        <a:pt x="74" y="51"/>
                        <a:pt x="93" y="47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111" y="30"/>
                        <a:pt x="111" y="30"/>
                        <a:pt x="111" y="30"/>
                      </a:cubicBezTo>
                      <a:cubicBezTo>
                        <a:pt x="111" y="46"/>
                        <a:pt x="111" y="46"/>
                        <a:pt x="111" y="46"/>
                      </a:cubicBezTo>
                      <a:cubicBezTo>
                        <a:pt x="124" y="46"/>
                        <a:pt x="132" y="49"/>
                        <a:pt x="138" y="52"/>
                      </a:cubicBezTo>
                      <a:cubicBezTo>
                        <a:pt x="133" y="73"/>
                        <a:pt x="133" y="73"/>
                        <a:pt x="133" y="73"/>
                      </a:cubicBezTo>
                      <a:cubicBezTo>
                        <a:pt x="128" y="71"/>
                        <a:pt x="120" y="66"/>
                        <a:pt x="106" y="66"/>
                      </a:cubicBezTo>
                      <a:cubicBezTo>
                        <a:pt x="94" y="66"/>
                        <a:pt x="90" y="72"/>
                        <a:pt x="90" y="77"/>
                      </a:cubicBezTo>
                      <a:cubicBezTo>
                        <a:pt x="90" y="83"/>
                        <a:pt x="97" y="87"/>
                        <a:pt x="113" y="93"/>
                      </a:cubicBezTo>
                      <a:cubicBezTo>
                        <a:pt x="135" y="100"/>
                        <a:pt x="143" y="111"/>
                        <a:pt x="143" y="127"/>
                      </a:cubicBezTo>
                      <a:cubicBezTo>
                        <a:pt x="143" y="144"/>
                        <a:pt x="132" y="158"/>
                        <a:pt x="111" y="1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1" name="Freeform 435"/>
                <p:cNvSpPr>
                  <a:spLocks noEditPoints="1"/>
                </p:cNvSpPr>
                <p:nvPr/>
              </p:nvSpPr>
              <p:spPr bwMode="auto">
                <a:xfrm>
                  <a:off x="3282007" y="1022446"/>
                  <a:ext cx="89941" cy="91083"/>
                </a:xfrm>
                <a:custGeom>
                  <a:avLst/>
                  <a:gdLst>
                    <a:gd name="T0" fmla="*/ 67 w 133"/>
                    <a:gd name="T1" fmla="*/ 0 h 135"/>
                    <a:gd name="T2" fmla="*/ 0 w 133"/>
                    <a:gd name="T3" fmla="*/ 68 h 135"/>
                    <a:gd name="T4" fmla="*/ 67 w 133"/>
                    <a:gd name="T5" fmla="*/ 135 h 135"/>
                    <a:gd name="T6" fmla="*/ 133 w 133"/>
                    <a:gd name="T7" fmla="*/ 68 h 135"/>
                    <a:gd name="T8" fmla="*/ 67 w 133"/>
                    <a:gd name="T9" fmla="*/ 0 h 135"/>
                    <a:gd name="T10" fmla="*/ 71 w 133"/>
                    <a:gd name="T11" fmla="*/ 104 h 135"/>
                    <a:gd name="T12" fmla="*/ 71 w 133"/>
                    <a:gd name="T13" fmla="*/ 116 h 135"/>
                    <a:gd name="T14" fmla="*/ 59 w 133"/>
                    <a:gd name="T15" fmla="*/ 116 h 135"/>
                    <a:gd name="T16" fmla="*/ 59 w 133"/>
                    <a:gd name="T17" fmla="*/ 105 h 135"/>
                    <a:gd name="T18" fmla="*/ 39 w 133"/>
                    <a:gd name="T19" fmla="*/ 100 h 135"/>
                    <a:gd name="T20" fmla="*/ 43 w 133"/>
                    <a:gd name="T21" fmla="*/ 86 h 135"/>
                    <a:gd name="T22" fmla="*/ 62 w 133"/>
                    <a:gd name="T23" fmla="*/ 91 h 135"/>
                    <a:gd name="T24" fmla="*/ 74 w 133"/>
                    <a:gd name="T25" fmla="*/ 84 h 135"/>
                    <a:gd name="T26" fmla="*/ 61 w 133"/>
                    <a:gd name="T27" fmla="*/ 73 h 135"/>
                    <a:gd name="T28" fmla="*/ 40 w 133"/>
                    <a:gd name="T29" fmla="*/ 52 h 135"/>
                    <a:gd name="T30" fmla="*/ 60 w 133"/>
                    <a:gd name="T31" fmla="*/ 31 h 135"/>
                    <a:gd name="T32" fmla="*/ 60 w 133"/>
                    <a:gd name="T33" fmla="*/ 20 h 135"/>
                    <a:gd name="T34" fmla="*/ 72 w 133"/>
                    <a:gd name="T35" fmla="*/ 20 h 135"/>
                    <a:gd name="T36" fmla="*/ 72 w 133"/>
                    <a:gd name="T37" fmla="*/ 30 h 135"/>
                    <a:gd name="T38" fmla="*/ 89 w 133"/>
                    <a:gd name="T39" fmla="*/ 34 h 135"/>
                    <a:gd name="T40" fmla="*/ 85 w 133"/>
                    <a:gd name="T41" fmla="*/ 47 h 135"/>
                    <a:gd name="T42" fmla="*/ 68 w 133"/>
                    <a:gd name="T43" fmla="*/ 43 h 135"/>
                    <a:gd name="T44" fmla="*/ 58 w 133"/>
                    <a:gd name="T45" fmla="*/ 50 h 135"/>
                    <a:gd name="T46" fmla="*/ 72 w 133"/>
                    <a:gd name="T47" fmla="*/ 60 h 135"/>
                    <a:gd name="T48" fmla="*/ 92 w 133"/>
                    <a:gd name="T49" fmla="*/ 82 h 135"/>
                    <a:gd name="T50" fmla="*/ 71 w 133"/>
                    <a:gd name="T51" fmla="*/ 104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3" h="135">
                      <a:moveTo>
                        <a:pt x="67" y="0"/>
                      </a:moveTo>
                      <a:cubicBezTo>
                        <a:pt x="30" y="0"/>
                        <a:pt x="0" y="31"/>
                        <a:pt x="0" y="68"/>
                      </a:cubicBezTo>
                      <a:cubicBezTo>
                        <a:pt x="0" y="105"/>
                        <a:pt x="30" y="135"/>
                        <a:pt x="67" y="135"/>
                      </a:cubicBezTo>
                      <a:cubicBezTo>
                        <a:pt x="104" y="135"/>
                        <a:pt x="133" y="105"/>
                        <a:pt x="133" y="68"/>
                      </a:cubicBezTo>
                      <a:cubicBezTo>
                        <a:pt x="133" y="31"/>
                        <a:pt x="104" y="0"/>
                        <a:pt x="67" y="0"/>
                      </a:cubicBezTo>
                      <a:close/>
                      <a:moveTo>
                        <a:pt x="71" y="104"/>
                      </a:move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59" y="116"/>
                        <a:pt x="59" y="116"/>
                        <a:pt x="59" y="116"/>
                      </a:cubicBezTo>
                      <a:cubicBezTo>
                        <a:pt x="59" y="105"/>
                        <a:pt x="59" y="105"/>
                        <a:pt x="59" y="105"/>
                      </a:cubicBezTo>
                      <a:cubicBezTo>
                        <a:pt x="51" y="104"/>
                        <a:pt x="44" y="102"/>
                        <a:pt x="39" y="100"/>
                      </a:cubicBezTo>
                      <a:cubicBezTo>
                        <a:pt x="43" y="86"/>
                        <a:pt x="43" y="86"/>
                        <a:pt x="43" y="86"/>
                      </a:cubicBezTo>
                      <a:cubicBezTo>
                        <a:pt x="48" y="88"/>
                        <a:pt x="55" y="91"/>
                        <a:pt x="62" y="91"/>
                      </a:cubicBezTo>
                      <a:cubicBezTo>
                        <a:pt x="69" y="91"/>
                        <a:pt x="74" y="88"/>
                        <a:pt x="74" y="84"/>
                      </a:cubicBezTo>
                      <a:cubicBezTo>
                        <a:pt x="74" y="79"/>
                        <a:pt x="70" y="76"/>
                        <a:pt x="61" y="73"/>
                      </a:cubicBezTo>
                      <a:cubicBezTo>
                        <a:pt x="49" y="69"/>
                        <a:pt x="40" y="63"/>
                        <a:pt x="40" y="52"/>
                      </a:cubicBezTo>
                      <a:cubicBezTo>
                        <a:pt x="40" y="41"/>
                        <a:pt x="47" y="33"/>
                        <a:pt x="60" y="3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30"/>
                        <a:pt x="72" y="30"/>
                        <a:pt x="72" y="30"/>
                      </a:cubicBezTo>
                      <a:cubicBezTo>
                        <a:pt x="79" y="30"/>
                        <a:pt x="85" y="32"/>
                        <a:pt x="89" y="34"/>
                      </a:cubicBezTo>
                      <a:cubicBezTo>
                        <a:pt x="85" y="47"/>
                        <a:pt x="85" y="47"/>
                        <a:pt x="85" y="47"/>
                      </a:cubicBezTo>
                      <a:cubicBezTo>
                        <a:pt x="82" y="46"/>
                        <a:pt x="77" y="43"/>
                        <a:pt x="68" y="43"/>
                      </a:cubicBezTo>
                      <a:cubicBezTo>
                        <a:pt x="61" y="43"/>
                        <a:pt x="58" y="46"/>
                        <a:pt x="58" y="50"/>
                      </a:cubicBezTo>
                      <a:cubicBezTo>
                        <a:pt x="58" y="54"/>
                        <a:pt x="62" y="56"/>
                        <a:pt x="72" y="60"/>
                      </a:cubicBezTo>
                      <a:cubicBezTo>
                        <a:pt x="86" y="65"/>
                        <a:pt x="92" y="71"/>
                        <a:pt x="92" y="82"/>
                      </a:cubicBezTo>
                      <a:cubicBezTo>
                        <a:pt x="92" y="93"/>
                        <a:pt x="85" y="101"/>
                        <a:pt x="71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" name="Freeform 436"/>
                <p:cNvSpPr>
                  <a:spLocks noEditPoints="1"/>
                </p:cNvSpPr>
                <p:nvPr/>
              </p:nvSpPr>
              <p:spPr bwMode="auto">
                <a:xfrm>
                  <a:off x="3199776" y="780891"/>
                  <a:ext cx="470261" cy="527652"/>
                </a:xfrm>
                <a:custGeom>
                  <a:avLst/>
                  <a:gdLst>
                    <a:gd name="T0" fmla="*/ 652 w 697"/>
                    <a:gd name="T1" fmla="*/ 426 h 782"/>
                    <a:gd name="T2" fmla="*/ 601 w 697"/>
                    <a:gd name="T3" fmla="*/ 366 h 782"/>
                    <a:gd name="T4" fmla="*/ 603 w 697"/>
                    <a:gd name="T5" fmla="*/ 267 h 782"/>
                    <a:gd name="T6" fmla="*/ 585 w 697"/>
                    <a:gd name="T7" fmla="*/ 182 h 782"/>
                    <a:gd name="T8" fmla="*/ 509 w 697"/>
                    <a:gd name="T9" fmla="*/ 80 h 782"/>
                    <a:gd name="T10" fmla="*/ 298 w 697"/>
                    <a:gd name="T11" fmla="*/ 0 h 782"/>
                    <a:gd name="T12" fmla="*/ 0 w 697"/>
                    <a:gd name="T13" fmla="*/ 273 h 782"/>
                    <a:gd name="T14" fmla="*/ 2 w 697"/>
                    <a:gd name="T15" fmla="*/ 302 h 782"/>
                    <a:gd name="T16" fmla="*/ 82 w 697"/>
                    <a:gd name="T17" fmla="*/ 533 h 782"/>
                    <a:gd name="T18" fmla="*/ 0 w 697"/>
                    <a:gd name="T19" fmla="*/ 781 h 782"/>
                    <a:gd name="T20" fmla="*/ 362 w 697"/>
                    <a:gd name="T21" fmla="*/ 782 h 782"/>
                    <a:gd name="T22" fmla="*/ 433 w 697"/>
                    <a:gd name="T23" fmla="*/ 674 h 782"/>
                    <a:gd name="T24" fmla="*/ 545 w 697"/>
                    <a:gd name="T25" fmla="*/ 675 h 782"/>
                    <a:gd name="T26" fmla="*/ 563 w 697"/>
                    <a:gd name="T27" fmla="*/ 673 h 782"/>
                    <a:gd name="T28" fmla="*/ 564 w 697"/>
                    <a:gd name="T29" fmla="*/ 673 h 782"/>
                    <a:gd name="T30" fmla="*/ 564 w 697"/>
                    <a:gd name="T31" fmla="*/ 673 h 782"/>
                    <a:gd name="T32" fmla="*/ 571 w 697"/>
                    <a:gd name="T33" fmla="*/ 601 h 782"/>
                    <a:gd name="T34" fmla="*/ 595 w 697"/>
                    <a:gd name="T35" fmla="*/ 577 h 782"/>
                    <a:gd name="T36" fmla="*/ 595 w 697"/>
                    <a:gd name="T37" fmla="*/ 575 h 782"/>
                    <a:gd name="T38" fmla="*/ 561 w 697"/>
                    <a:gd name="T39" fmla="*/ 554 h 782"/>
                    <a:gd name="T40" fmla="*/ 570 w 697"/>
                    <a:gd name="T41" fmla="*/ 554 h 782"/>
                    <a:gd name="T42" fmla="*/ 598 w 697"/>
                    <a:gd name="T43" fmla="*/ 536 h 782"/>
                    <a:gd name="T44" fmla="*/ 598 w 697"/>
                    <a:gd name="T45" fmla="*/ 535 h 782"/>
                    <a:gd name="T46" fmla="*/ 595 w 697"/>
                    <a:gd name="T47" fmla="*/ 527 h 782"/>
                    <a:gd name="T48" fmla="*/ 611 w 697"/>
                    <a:gd name="T49" fmla="*/ 461 h 782"/>
                    <a:gd name="T50" fmla="*/ 652 w 697"/>
                    <a:gd name="T51" fmla="*/ 426 h 782"/>
                    <a:gd name="T52" fmla="*/ 78 w 697"/>
                    <a:gd name="T53" fmla="*/ 265 h 782"/>
                    <a:gd name="T54" fmla="*/ 141 w 697"/>
                    <a:gd name="T55" fmla="*/ 201 h 782"/>
                    <a:gd name="T56" fmla="*/ 205 w 697"/>
                    <a:gd name="T57" fmla="*/ 265 h 782"/>
                    <a:gd name="T58" fmla="*/ 141 w 697"/>
                    <a:gd name="T59" fmla="*/ 329 h 782"/>
                    <a:gd name="T60" fmla="*/ 78 w 697"/>
                    <a:gd name="T61" fmla="*/ 265 h 782"/>
                    <a:gd name="T62" fmla="*/ 189 w 697"/>
                    <a:gd name="T63" fmla="*/ 514 h 782"/>
                    <a:gd name="T64" fmla="*/ 101 w 697"/>
                    <a:gd name="T65" fmla="*/ 426 h 782"/>
                    <a:gd name="T66" fmla="*/ 189 w 697"/>
                    <a:gd name="T67" fmla="*/ 337 h 782"/>
                    <a:gd name="T68" fmla="*/ 276 w 697"/>
                    <a:gd name="T69" fmla="*/ 426 h 782"/>
                    <a:gd name="T70" fmla="*/ 189 w 697"/>
                    <a:gd name="T71" fmla="*/ 514 h 782"/>
                    <a:gd name="T72" fmla="*/ 352 w 697"/>
                    <a:gd name="T73" fmla="*/ 371 h 782"/>
                    <a:gd name="T74" fmla="*/ 215 w 697"/>
                    <a:gd name="T75" fmla="*/ 233 h 782"/>
                    <a:gd name="T76" fmla="*/ 352 w 697"/>
                    <a:gd name="T77" fmla="*/ 95 h 782"/>
                    <a:gd name="T78" fmla="*/ 489 w 697"/>
                    <a:gd name="T79" fmla="*/ 233 h 782"/>
                    <a:gd name="T80" fmla="*/ 352 w 697"/>
                    <a:gd name="T81" fmla="*/ 371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97" h="782">
                      <a:moveTo>
                        <a:pt x="652" y="426"/>
                      </a:moveTo>
                      <a:cubicBezTo>
                        <a:pt x="636" y="408"/>
                        <a:pt x="611" y="388"/>
                        <a:pt x="601" y="366"/>
                      </a:cubicBezTo>
                      <a:cubicBezTo>
                        <a:pt x="587" y="333"/>
                        <a:pt x="603" y="301"/>
                        <a:pt x="603" y="267"/>
                      </a:cubicBezTo>
                      <a:cubicBezTo>
                        <a:pt x="602" y="240"/>
                        <a:pt x="594" y="207"/>
                        <a:pt x="585" y="182"/>
                      </a:cubicBezTo>
                      <a:cubicBezTo>
                        <a:pt x="570" y="141"/>
                        <a:pt x="543" y="107"/>
                        <a:pt x="509" y="80"/>
                      </a:cubicBezTo>
                      <a:cubicBezTo>
                        <a:pt x="456" y="31"/>
                        <a:pt x="381" y="0"/>
                        <a:pt x="298" y="0"/>
                      </a:cubicBezTo>
                      <a:cubicBezTo>
                        <a:pt x="133" y="0"/>
                        <a:pt x="0" y="122"/>
                        <a:pt x="0" y="273"/>
                      </a:cubicBezTo>
                      <a:cubicBezTo>
                        <a:pt x="0" y="283"/>
                        <a:pt x="1" y="293"/>
                        <a:pt x="2" y="302"/>
                      </a:cubicBezTo>
                      <a:cubicBezTo>
                        <a:pt x="3" y="368"/>
                        <a:pt x="23" y="446"/>
                        <a:pt x="82" y="533"/>
                      </a:cubicBezTo>
                      <a:cubicBezTo>
                        <a:pt x="82" y="533"/>
                        <a:pt x="164" y="697"/>
                        <a:pt x="0" y="781"/>
                      </a:cubicBezTo>
                      <a:cubicBezTo>
                        <a:pt x="362" y="782"/>
                        <a:pt x="362" y="782"/>
                        <a:pt x="362" y="782"/>
                      </a:cubicBezTo>
                      <a:cubicBezTo>
                        <a:pt x="362" y="782"/>
                        <a:pt x="389" y="674"/>
                        <a:pt x="433" y="674"/>
                      </a:cubicBezTo>
                      <a:cubicBezTo>
                        <a:pt x="470" y="674"/>
                        <a:pt x="508" y="677"/>
                        <a:pt x="545" y="675"/>
                      </a:cubicBezTo>
                      <a:cubicBezTo>
                        <a:pt x="553" y="676"/>
                        <a:pt x="558" y="675"/>
                        <a:pt x="563" y="673"/>
                      </a:cubicBezTo>
                      <a:cubicBezTo>
                        <a:pt x="564" y="673"/>
                        <a:pt x="564" y="673"/>
                        <a:pt x="564" y="673"/>
                      </a:cubicBezTo>
                      <a:cubicBezTo>
                        <a:pt x="564" y="673"/>
                        <a:pt x="564" y="673"/>
                        <a:pt x="564" y="673"/>
                      </a:cubicBezTo>
                      <a:cubicBezTo>
                        <a:pt x="589" y="660"/>
                        <a:pt x="571" y="601"/>
                        <a:pt x="571" y="601"/>
                      </a:cubicBezTo>
                      <a:cubicBezTo>
                        <a:pt x="586" y="595"/>
                        <a:pt x="595" y="585"/>
                        <a:pt x="595" y="577"/>
                      </a:cubicBezTo>
                      <a:cubicBezTo>
                        <a:pt x="595" y="575"/>
                        <a:pt x="595" y="575"/>
                        <a:pt x="595" y="575"/>
                      </a:cubicBezTo>
                      <a:cubicBezTo>
                        <a:pt x="595" y="565"/>
                        <a:pt x="581" y="557"/>
                        <a:pt x="561" y="554"/>
                      </a:cubicBezTo>
                      <a:cubicBezTo>
                        <a:pt x="570" y="554"/>
                        <a:pt x="570" y="554"/>
                        <a:pt x="570" y="554"/>
                      </a:cubicBezTo>
                      <a:cubicBezTo>
                        <a:pt x="585" y="554"/>
                        <a:pt x="598" y="546"/>
                        <a:pt x="598" y="536"/>
                      </a:cubicBezTo>
                      <a:cubicBezTo>
                        <a:pt x="598" y="535"/>
                        <a:pt x="598" y="535"/>
                        <a:pt x="598" y="535"/>
                      </a:cubicBezTo>
                      <a:cubicBezTo>
                        <a:pt x="598" y="532"/>
                        <a:pt x="597" y="529"/>
                        <a:pt x="595" y="527"/>
                      </a:cubicBezTo>
                      <a:cubicBezTo>
                        <a:pt x="598" y="514"/>
                        <a:pt x="609" y="461"/>
                        <a:pt x="611" y="461"/>
                      </a:cubicBezTo>
                      <a:cubicBezTo>
                        <a:pt x="697" y="457"/>
                        <a:pt x="652" y="426"/>
                        <a:pt x="652" y="426"/>
                      </a:cubicBezTo>
                      <a:close/>
                      <a:moveTo>
                        <a:pt x="78" y="265"/>
                      </a:moveTo>
                      <a:cubicBezTo>
                        <a:pt x="78" y="230"/>
                        <a:pt x="106" y="201"/>
                        <a:pt x="141" y="201"/>
                      </a:cubicBezTo>
                      <a:cubicBezTo>
                        <a:pt x="176" y="201"/>
                        <a:pt x="205" y="230"/>
                        <a:pt x="205" y="265"/>
                      </a:cubicBezTo>
                      <a:cubicBezTo>
                        <a:pt x="205" y="300"/>
                        <a:pt x="176" y="329"/>
                        <a:pt x="141" y="329"/>
                      </a:cubicBezTo>
                      <a:cubicBezTo>
                        <a:pt x="106" y="329"/>
                        <a:pt x="78" y="300"/>
                        <a:pt x="78" y="265"/>
                      </a:cubicBezTo>
                      <a:close/>
                      <a:moveTo>
                        <a:pt x="189" y="514"/>
                      </a:moveTo>
                      <a:cubicBezTo>
                        <a:pt x="141" y="514"/>
                        <a:pt x="101" y="474"/>
                        <a:pt x="101" y="426"/>
                      </a:cubicBezTo>
                      <a:cubicBezTo>
                        <a:pt x="101" y="377"/>
                        <a:pt x="141" y="337"/>
                        <a:pt x="189" y="337"/>
                      </a:cubicBezTo>
                      <a:cubicBezTo>
                        <a:pt x="237" y="337"/>
                        <a:pt x="276" y="377"/>
                        <a:pt x="276" y="426"/>
                      </a:cubicBezTo>
                      <a:cubicBezTo>
                        <a:pt x="276" y="474"/>
                        <a:pt x="237" y="514"/>
                        <a:pt x="189" y="514"/>
                      </a:cubicBezTo>
                      <a:close/>
                      <a:moveTo>
                        <a:pt x="352" y="371"/>
                      </a:moveTo>
                      <a:cubicBezTo>
                        <a:pt x="276" y="371"/>
                        <a:pt x="215" y="309"/>
                        <a:pt x="215" y="233"/>
                      </a:cubicBezTo>
                      <a:cubicBezTo>
                        <a:pt x="215" y="157"/>
                        <a:pt x="276" y="95"/>
                        <a:pt x="352" y="95"/>
                      </a:cubicBezTo>
                      <a:cubicBezTo>
                        <a:pt x="428" y="95"/>
                        <a:pt x="489" y="157"/>
                        <a:pt x="489" y="233"/>
                      </a:cubicBezTo>
                      <a:cubicBezTo>
                        <a:pt x="489" y="309"/>
                        <a:pt x="428" y="371"/>
                        <a:pt x="352" y="3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55" name="文本框 61"/>
            <p:cNvSpPr txBox="1"/>
            <p:nvPr/>
          </p:nvSpPr>
          <p:spPr bwMode="auto">
            <a:xfrm>
              <a:off x="649" y="2112"/>
              <a:ext cx="4471" cy="1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r"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借助社交媒体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文本框 61"/>
            <p:cNvSpPr txBox="1"/>
            <p:nvPr/>
          </p:nvSpPr>
          <p:spPr bwMode="auto">
            <a:xfrm>
              <a:off x="1312" y="4942"/>
              <a:ext cx="3809" cy="1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r"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优化用户体验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文本框 61"/>
            <p:cNvSpPr txBox="1"/>
            <p:nvPr/>
          </p:nvSpPr>
          <p:spPr bwMode="auto">
            <a:xfrm>
              <a:off x="1312" y="7908"/>
              <a:ext cx="3809" cy="1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r"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提供增值服务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0494" y="1738"/>
              <a:ext cx="3262" cy="7310"/>
              <a:chOff x="10498" y="1738"/>
              <a:chExt cx="3262" cy="7310"/>
            </a:xfrm>
          </p:grpSpPr>
          <p:grpSp>
            <p:nvGrpSpPr>
              <p:cNvPr id="61" name="组合 60"/>
              <p:cNvGrpSpPr/>
              <p:nvPr/>
            </p:nvGrpSpPr>
            <p:grpSpPr>
              <a:xfrm flipH="1">
                <a:off x="10743" y="2455"/>
                <a:ext cx="1782" cy="5878"/>
                <a:chOff x="4124326" y="1343025"/>
                <a:chExt cx="1368802" cy="4164157"/>
              </a:xfrm>
            </p:grpSpPr>
            <p:cxnSp>
              <p:nvCxnSpPr>
                <p:cNvPr id="62" name="直接连接符 61"/>
                <p:cNvCxnSpPr/>
                <p:nvPr/>
              </p:nvCxnSpPr>
              <p:spPr>
                <a:xfrm>
                  <a:off x="4876800" y="1350818"/>
                  <a:ext cx="0" cy="4156364"/>
                </a:xfrm>
                <a:prstGeom prst="line">
                  <a:avLst/>
                </a:prstGeom>
                <a:ln w="158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4135850" y="1343025"/>
                  <a:ext cx="74295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 flipH="1">
                  <a:off x="4135850" y="5507182"/>
                  <a:ext cx="74295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flipH="1">
                  <a:off x="4124326" y="3429001"/>
                  <a:ext cx="1368802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椭圆 65"/>
              <p:cNvSpPr/>
              <p:nvPr/>
            </p:nvSpPr>
            <p:spPr>
              <a:xfrm flipH="1">
                <a:off x="10498" y="5288"/>
                <a:ext cx="224" cy="22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12326" y="1738"/>
                <a:ext cx="1434" cy="1433"/>
                <a:chOff x="2646157" y="1103874"/>
                <a:chExt cx="910025" cy="910025"/>
              </a:xfrm>
            </p:grpSpPr>
            <p:grpSp>
              <p:nvGrpSpPr>
                <p:cNvPr id="68" name="组合 67"/>
                <p:cNvGrpSpPr/>
                <p:nvPr/>
              </p:nvGrpSpPr>
              <p:grpSpPr>
                <a:xfrm>
                  <a:off x="2646157" y="1103874"/>
                  <a:ext cx="910025" cy="910025"/>
                  <a:chOff x="1236675" y="2423160"/>
                  <a:chExt cx="1950720" cy="1950720"/>
                </a:xfrm>
              </p:grpSpPr>
              <p:sp>
                <p:nvSpPr>
                  <p:cNvPr id="69" name="椭圆 68"/>
                  <p:cNvSpPr/>
                  <p:nvPr/>
                </p:nvSpPr>
                <p:spPr>
                  <a:xfrm>
                    <a:off x="1236675" y="2423160"/>
                    <a:ext cx="1950720" cy="19507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dist="76200" dir="2700000" algn="tl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0" name="椭圆 69"/>
                  <p:cNvSpPr/>
                  <p:nvPr/>
                </p:nvSpPr>
                <p:spPr>
                  <a:xfrm>
                    <a:off x="1426863" y="2613348"/>
                    <a:ext cx="1570349" cy="1570349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71" name="椭圆 70"/>
                <p:cNvSpPr/>
                <p:nvPr/>
              </p:nvSpPr>
              <p:spPr>
                <a:xfrm>
                  <a:off x="2792045" y="1249762"/>
                  <a:ext cx="618249" cy="618249"/>
                </a:xfrm>
                <a:prstGeom prst="ellipse">
                  <a:avLst/>
                </a:prstGeom>
                <a:solidFill>
                  <a:srgbClr val="01CFE5"/>
                </a:solidFill>
                <a:ln>
                  <a:noFill/>
                </a:ln>
                <a:effectLst>
                  <a:innerShdw dist="63500" dir="135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12326" y="4650"/>
                <a:ext cx="1434" cy="1433"/>
                <a:chOff x="2646157" y="1103874"/>
                <a:chExt cx="910025" cy="910025"/>
              </a:xfrm>
            </p:grpSpPr>
            <p:grpSp>
              <p:nvGrpSpPr>
                <p:cNvPr id="80" name="组合 79"/>
                <p:cNvGrpSpPr/>
                <p:nvPr/>
              </p:nvGrpSpPr>
              <p:grpSpPr>
                <a:xfrm>
                  <a:off x="2646157" y="1103874"/>
                  <a:ext cx="910025" cy="910025"/>
                  <a:chOff x="1236675" y="2423160"/>
                  <a:chExt cx="1950720" cy="1950720"/>
                </a:xfrm>
              </p:grpSpPr>
              <p:sp>
                <p:nvSpPr>
                  <p:cNvPr id="81" name="椭圆 80"/>
                  <p:cNvSpPr/>
                  <p:nvPr/>
                </p:nvSpPr>
                <p:spPr>
                  <a:xfrm>
                    <a:off x="1236675" y="2423160"/>
                    <a:ext cx="1950720" cy="19507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dist="76200" dir="2700000" algn="tl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2" name="椭圆 81"/>
                  <p:cNvSpPr/>
                  <p:nvPr/>
                </p:nvSpPr>
                <p:spPr>
                  <a:xfrm>
                    <a:off x="1426863" y="2613348"/>
                    <a:ext cx="1570349" cy="1570349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83" name="椭圆 82"/>
                <p:cNvSpPr/>
                <p:nvPr/>
              </p:nvSpPr>
              <p:spPr>
                <a:xfrm>
                  <a:off x="2792045" y="1249762"/>
                  <a:ext cx="618249" cy="618249"/>
                </a:xfrm>
                <a:prstGeom prst="ellipse">
                  <a:avLst/>
                </a:prstGeom>
                <a:solidFill>
                  <a:srgbClr val="960096"/>
                </a:solidFill>
                <a:ln>
                  <a:noFill/>
                </a:ln>
                <a:effectLst>
                  <a:innerShdw dist="63500" dir="13500000">
                    <a:schemeClr val="accent4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12326" y="7616"/>
                <a:ext cx="1434" cy="1433"/>
                <a:chOff x="2646157" y="1103874"/>
                <a:chExt cx="910025" cy="910025"/>
              </a:xfrm>
            </p:grpSpPr>
            <p:grpSp>
              <p:nvGrpSpPr>
                <p:cNvPr id="85" name="组合 84"/>
                <p:cNvGrpSpPr/>
                <p:nvPr/>
              </p:nvGrpSpPr>
              <p:grpSpPr>
                <a:xfrm>
                  <a:off x="2646157" y="1103874"/>
                  <a:ext cx="910025" cy="910025"/>
                  <a:chOff x="1236675" y="2423160"/>
                  <a:chExt cx="1950720" cy="1950720"/>
                </a:xfrm>
              </p:grpSpPr>
              <p:sp>
                <p:nvSpPr>
                  <p:cNvPr id="86" name="椭圆 85"/>
                  <p:cNvSpPr/>
                  <p:nvPr/>
                </p:nvSpPr>
                <p:spPr>
                  <a:xfrm>
                    <a:off x="1236675" y="2423160"/>
                    <a:ext cx="1950720" cy="19507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dist="76200" dir="2700000" algn="tl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7" name="椭圆 86"/>
                  <p:cNvSpPr/>
                  <p:nvPr/>
                </p:nvSpPr>
                <p:spPr>
                  <a:xfrm>
                    <a:off x="1426863" y="2613348"/>
                    <a:ext cx="1570349" cy="1570349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20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88" name="椭圆 87"/>
                <p:cNvSpPr/>
                <p:nvPr/>
              </p:nvSpPr>
              <p:spPr>
                <a:xfrm>
                  <a:off x="2792045" y="1249762"/>
                  <a:ext cx="618249" cy="61824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innerShdw dist="63500" dir="13500000">
                    <a:schemeClr val="accent6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12762" y="2111"/>
                <a:ext cx="608" cy="698"/>
                <a:chOff x="4383281" y="1858180"/>
                <a:chExt cx="684119" cy="785482"/>
              </a:xfrm>
              <a:solidFill>
                <a:schemeClr val="bg1"/>
              </a:solidFill>
            </p:grpSpPr>
            <p:sp>
              <p:nvSpPr>
                <p:cNvPr id="90" name="Freeform 244"/>
                <p:cNvSpPr/>
                <p:nvPr/>
              </p:nvSpPr>
              <p:spPr bwMode="auto">
                <a:xfrm>
                  <a:off x="4681370" y="1858180"/>
                  <a:ext cx="97079" cy="106787"/>
                </a:xfrm>
                <a:custGeom>
                  <a:avLst/>
                  <a:gdLst>
                    <a:gd name="T0" fmla="*/ 19 w 144"/>
                    <a:gd name="T1" fmla="*/ 105 h 158"/>
                    <a:gd name="T2" fmla="*/ 73 w 144"/>
                    <a:gd name="T3" fmla="*/ 158 h 158"/>
                    <a:gd name="T4" fmla="*/ 125 w 144"/>
                    <a:gd name="T5" fmla="*/ 104 h 158"/>
                    <a:gd name="T6" fmla="*/ 141 w 144"/>
                    <a:gd name="T7" fmla="*/ 87 h 158"/>
                    <a:gd name="T8" fmla="*/ 132 w 144"/>
                    <a:gd name="T9" fmla="*/ 61 h 158"/>
                    <a:gd name="T10" fmla="*/ 72 w 144"/>
                    <a:gd name="T11" fmla="*/ 0 h 158"/>
                    <a:gd name="T12" fmla="*/ 11 w 144"/>
                    <a:gd name="T13" fmla="*/ 61 h 158"/>
                    <a:gd name="T14" fmla="*/ 3 w 144"/>
                    <a:gd name="T15" fmla="*/ 87 h 158"/>
                    <a:gd name="T16" fmla="*/ 19 w 144"/>
                    <a:gd name="T17" fmla="*/ 105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4" h="158">
                      <a:moveTo>
                        <a:pt x="19" y="105"/>
                      </a:moveTo>
                      <a:cubicBezTo>
                        <a:pt x="30" y="132"/>
                        <a:pt x="51" y="158"/>
                        <a:pt x="73" y="158"/>
                      </a:cubicBezTo>
                      <a:cubicBezTo>
                        <a:pt x="96" y="158"/>
                        <a:pt x="115" y="132"/>
                        <a:pt x="125" y="104"/>
                      </a:cubicBezTo>
                      <a:cubicBezTo>
                        <a:pt x="131" y="104"/>
                        <a:pt x="138" y="97"/>
                        <a:pt x="141" y="87"/>
                      </a:cubicBezTo>
                      <a:cubicBezTo>
                        <a:pt x="144" y="75"/>
                        <a:pt x="140" y="64"/>
                        <a:pt x="132" y="61"/>
                      </a:cubicBezTo>
                      <a:cubicBezTo>
                        <a:pt x="130" y="27"/>
                        <a:pt x="104" y="0"/>
                        <a:pt x="72" y="0"/>
                      </a:cubicBezTo>
                      <a:cubicBezTo>
                        <a:pt x="40" y="0"/>
                        <a:pt x="13" y="27"/>
                        <a:pt x="11" y="61"/>
                      </a:cubicBezTo>
                      <a:cubicBezTo>
                        <a:pt x="4" y="64"/>
                        <a:pt x="0" y="75"/>
                        <a:pt x="3" y="87"/>
                      </a:cubicBezTo>
                      <a:cubicBezTo>
                        <a:pt x="5" y="97"/>
                        <a:pt x="12" y="104"/>
                        <a:pt x="19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" name="Freeform 245"/>
                <p:cNvSpPr/>
                <p:nvPr/>
              </p:nvSpPr>
              <p:spPr bwMode="auto">
                <a:xfrm>
                  <a:off x="4653102" y="1960113"/>
                  <a:ext cx="153042" cy="149330"/>
                </a:xfrm>
                <a:custGeom>
                  <a:avLst/>
                  <a:gdLst>
                    <a:gd name="T0" fmla="*/ 95 w 227"/>
                    <a:gd name="T1" fmla="*/ 191 h 221"/>
                    <a:gd name="T2" fmla="*/ 95 w 227"/>
                    <a:gd name="T3" fmla="*/ 221 h 221"/>
                    <a:gd name="T4" fmla="*/ 116 w 227"/>
                    <a:gd name="T5" fmla="*/ 220 h 221"/>
                    <a:gd name="T6" fmla="*/ 138 w 227"/>
                    <a:gd name="T7" fmla="*/ 221 h 221"/>
                    <a:gd name="T8" fmla="*/ 138 w 227"/>
                    <a:gd name="T9" fmla="*/ 191 h 221"/>
                    <a:gd name="T10" fmla="*/ 227 w 227"/>
                    <a:gd name="T11" fmla="*/ 173 h 221"/>
                    <a:gd name="T12" fmla="*/ 227 w 227"/>
                    <a:gd name="T13" fmla="*/ 173 h 221"/>
                    <a:gd name="T14" fmla="*/ 227 w 227"/>
                    <a:gd name="T15" fmla="*/ 54 h 221"/>
                    <a:gd name="T16" fmla="*/ 226 w 227"/>
                    <a:gd name="T17" fmla="*/ 54 h 221"/>
                    <a:gd name="T18" fmla="*/ 176 w 227"/>
                    <a:gd name="T19" fmla="*/ 0 h 221"/>
                    <a:gd name="T20" fmla="*/ 127 w 227"/>
                    <a:gd name="T21" fmla="*/ 82 h 221"/>
                    <a:gd name="T22" fmla="*/ 121 w 227"/>
                    <a:gd name="T23" fmla="*/ 45 h 221"/>
                    <a:gd name="T24" fmla="*/ 127 w 227"/>
                    <a:gd name="T25" fmla="*/ 33 h 221"/>
                    <a:gd name="T26" fmla="*/ 113 w 227"/>
                    <a:gd name="T27" fmla="*/ 19 h 221"/>
                    <a:gd name="T28" fmla="*/ 99 w 227"/>
                    <a:gd name="T29" fmla="*/ 33 h 221"/>
                    <a:gd name="T30" fmla="*/ 106 w 227"/>
                    <a:gd name="T31" fmla="*/ 45 h 221"/>
                    <a:gd name="T32" fmla="*/ 100 w 227"/>
                    <a:gd name="T33" fmla="*/ 81 h 221"/>
                    <a:gd name="T34" fmla="*/ 52 w 227"/>
                    <a:gd name="T35" fmla="*/ 0 h 221"/>
                    <a:gd name="T36" fmla="*/ 1 w 227"/>
                    <a:gd name="T37" fmla="*/ 54 h 221"/>
                    <a:gd name="T38" fmla="*/ 0 w 227"/>
                    <a:gd name="T39" fmla="*/ 54 h 221"/>
                    <a:gd name="T40" fmla="*/ 0 w 227"/>
                    <a:gd name="T41" fmla="*/ 173 h 221"/>
                    <a:gd name="T42" fmla="*/ 1 w 227"/>
                    <a:gd name="T43" fmla="*/ 173 h 221"/>
                    <a:gd name="T44" fmla="*/ 95 w 227"/>
                    <a:gd name="T45" fmla="*/ 191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7" h="221">
                      <a:moveTo>
                        <a:pt x="95" y="191"/>
                      </a:moveTo>
                      <a:cubicBezTo>
                        <a:pt x="95" y="221"/>
                        <a:pt x="95" y="221"/>
                        <a:pt x="95" y="221"/>
                      </a:cubicBezTo>
                      <a:cubicBezTo>
                        <a:pt x="102" y="220"/>
                        <a:pt x="109" y="220"/>
                        <a:pt x="116" y="220"/>
                      </a:cubicBezTo>
                      <a:cubicBezTo>
                        <a:pt x="123" y="220"/>
                        <a:pt x="131" y="220"/>
                        <a:pt x="138" y="221"/>
                      </a:cubicBezTo>
                      <a:cubicBezTo>
                        <a:pt x="138" y="191"/>
                        <a:pt x="138" y="191"/>
                        <a:pt x="138" y="191"/>
                      </a:cubicBezTo>
                      <a:cubicBezTo>
                        <a:pt x="186" y="189"/>
                        <a:pt x="222" y="182"/>
                        <a:pt x="227" y="173"/>
                      </a:cubicBezTo>
                      <a:cubicBezTo>
                        <a:pt x="227" y="173"/>
                        <a:pt x="227" y="173"/>
                        <a:pt x="227" y="173"/>
                      </a:cubicBezTo>
                      <a:cubicBezTo>
                        <a:pt x="227" y="54"/>
                        <a:pt x="227" y="54"/>
                        <a:pt x="227" y="54"/>
                      </a:cubicBezTo>
                      <a:cubicBezTo>
                        <a:pt x="226" y="54"/>
                        <a:pt x="226" y="54"/>
                        <a:pt x="226" y="54"/>
                      </a:cubicBezTo>
                      <a:cubicBezTo>
                        <a:pt x="222" y="31"/>
                        <a:pt x="203" y="12"/>
                        <a:pt x="176" y="0"/>
                      </a:cubicBezTo>
                      <a:cubicBezTo>
                        <a:pt x="127" y="82"/>
                        <a:pt x="127" y="82"/>
                        <a:pt x="127" y="82"/>
                      </a:cubicBezTo>
                      <a:cubicBezTo>
                        <a:pt x="121" y="45"/>
                        <a:pt x="121" y="45"/>
                        <a:pt x="121" y="45"/>
                      </a:cubicBezTo>
                      <a:cubicBezTo>
                        <a:pt x="125" y="43"/>
                        <a:pt x="127" y="38"/>
                        <a:pt x="127" y="33"/>
                      </a:cubicBezTo>
                      <a:cubicBezTo>
                        <a:pt x="127" y="26"/>
                        <a:pt x="121" y="19"/>
                        <a:pt x="113" y="19"/>
                      </a:cubicBezTo>
                      <a:cubicBezTo>
                        <a:pt x="106" y="19"/>
                        <a:pt x="99" y="26"/>
                        <a:pt x="99" y="33"/>
                      </a:cubicBezTo>
                      <a:cubicBezTo>
                        <a:pt x="99" y="38"/>
                        <a:pt x="102" y="43"/>
                        <a:pt x="106" y="45"/>
                      </a:cubicBezTo>
                      <a:cubicBezTo>
                        <a:pt x="100" y="81"/>
                        <a:pt x="100" y="81"/>
                        <a:pt x="100" y="81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24" y="12"/>
                        <a:pt x="5" y="31"/>
                        <a:pt x="1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1" y="173"/>
                        <a:pt x="1" y="173"/>
                        <a:pt x="1" y="173"/>
                      </a:cubicBezTo>
                      <a:cubicBezTo>
                        <a:pt x="5" y="182"/>
                        <a:pt x="45" y="190"/>
                        <a:pt x="95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3" name="Freeform 246"/>
                <p:cNvSpPr/>
                <p:nvPr/>
              </p:nvSpPr>
              <p:spPr bwMode="auto">
                <a:xfrm>
                  <a:off x="4653673" y="2514890"/>
                  <a:ext cx="153327" cy="128772"/>
                </a:xfrm>
                <a:custGeom>
                  <a:avLst/>
                  <a:gdLst>
                    <a:gd name="T0" fmla="*/ 175 w 227"/>
                    <a:gd name="T1" fmla="*/ 0 h 191"/>
                    <a:gd name="T2" fmla="*/ 127 w 227"/>
                    <a:gd name="T3" fmla="*/ 82 h 191"/>
                    <a:gd name="T4" fmla="*/ 121 w 227"/>
                    <a:gd name="T5" fmla="*/ 45 h 191"/>
                    <a:gd name="T6" fmla="*/ 127 w 227"/>
                    <a:gd name="T7" fmla="*/ 33 h 191"/>
                    <a:gd name="T8" fmla="*/ 113 w 227"/>
                    <a:gd name="T9" fmla="*/ 19 h 191"/>
                    <a:gd name="T10" fmla="*/ 99 w 227"/>
                    <a:gd name="T11" fmla="*/ 33 h 191"/>
                    <a:gd name="T12" fmla="*/ 106 w 227"/>
                    <a:gd name="T13" fmla="*/ 45 h 191"/>
                    <a:gd name="T14" fmla="*/ 100 w 227"/>
                    <a:gd name="T15" fmla="*/ 82 h 191"/>
                    <a:gd name="T16" fmla="*/ 52 w 227"/>
                    <a:gd name="T17" fmla="*/ 0 h 191"/>
                    <a:gd name="T18" fmla="*/ 1 w 227"/>
                    <a:gd name="T19" fmla="*/ 54 h 191"/>
                    <a:gd name="T20" fmla="*/ 0 w 227"/>
                    <a:gd name="T21" fmla="*/ 54 h 191"/>
                    <a:gd name="T22" fmla="*/ 0 w 227"/>
                    <a:gd name="T23" fmla="*/ 174 h 191"/>
                    <a:gd name="T24" fmla="*/ 0 w 227"/>
                    <a:gd name="T25" fmla="*/ 174 h 191"/>
                    <a:gd name="T26" fmla="*/ 114 w 227"/>
                    <a:gd name="T27" fmla="*/ 191 h 191"/>
                    <a:gd name="T28" fmla="*/ 227 w 227"/>
                    <a:gd name="T29" fmla="*/ 174 h 191"/>
                    <a:gd name="T30" fmla="*/ 227 w 227"/>
                    <a:gd name="T31" fmla="*/ 174 h 191"/>
                    <a:gd name="T32" fmla="*/ 227 w 227"/>
                    <a:gd name="T33" fmla="*/ 54 h 191"/>
                    <a:gd name="T34" fmla="*/ 226 w 227"/>
                    <a:gd name="T35" fmla="*/ 54 h 191"/>
                    <a:gd name="T36" fmla="*/ 175 w 227"/>
                    <a:gd name="T37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7" h="191">
                      <a:moveTo>
                        <a:pt x="175" y="0"/>
                      </a:moveTo>
                      <a:cubicBezTo>
                        <a:pt x="127" y="82"/>
                        <a:pt x="127" y="82"/>
                        <a:pt x="127" y="82"/>
                      </a:cubicBezTo>
                      <a:cubicBezTo>
                        <a:pt x="121" y="45"/>
                        <a:pt x="121" y="45"/>
                        <a:pt x="121" y="45"/>
                      </a:cubicBezTo>
                      <a:cubicBezTo>
                        <a:pt x="125" y="43"/>
                        <a:pt x="127" y="38"/>
                        <a:pt x="127" y="33"/>
                      </a:cubicBezTo>
                      <a:cubicBezTo>
                        <a:pt x="127" y="26"/>
                        <a:pt x="121" y="19"/>
                        <a:pt x="113" y="19"/>
                      </a:cubicBezTo>
                      <a:cubicBezTo>
                        <a:pt x="106" y="19"/>
                        <a:pt x="99" y="26"/>
                        <a:pt x="99" y="33"/>
                      </a:cubicBezTo>
                      <a:cubicBezTo>
                        <a:pt x="99" y="38"/>
                        <a:pt x="102" y="43"/>
                        <a:pt x="106" y="45"/>
                      </a:cubicBezTo>
                      <a:cubicBezTo>
                        <a:pt x="100" y="82"/>
                        <a:pt x="100" y="82"/>
                        <a:pt x="100" y="82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24" y="12"/>
                        <a:pt x="5" y="31"/>
                        <a:pt x="1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6" y="184"/>
                        <a:pt x="54" y="191"/>
                        <a:pt x="114" y="191"/>
                      </a:cubicBezTo>
                      <a:cubicBezTo>
                        <a:pt x="173" y="191"/>
                        <a:pt x="221" y="184"/>
                        <a:pt x="227" y="174"/>
                      </a:cubicBezTo>
                      <a:cubicBezTo>
                        <a:pt x="227" y="174"/>
                        <a:pt x="227" y="174"/>
                        <a:pt x="227" y="174"/>
                      </a:cubicBezTo>
                      <a:cubicBezTo>
                        <a:pt x="227" y="54"/>
                        <a:pt x="227" y="54"/>
                        <a:pt x="227" y="54"/>
                      </a:cubicBezTo>
                      <a:cubicBezTo>
                        <a:pt x="226" y="54"/>
                        <a:pt x="226" y="54"/>
                        <a:pt x="226" y="54"/>
                      </a:cubicBezTo>
                      <a:cubicBezTo>
                        <a:pt x="222" y="31"/>
                        <a:pt x="203" y="12"/>
                        <a:pt x="1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" name="Freeform 247"/>
                <p:cNvSpPr/>
                <p:nvPr/>
              </p:nvSpPr>
              <p:spPr bwMode="auto">
                <a:xfrm>
                  <a:off x="4411547" y="2091169"/>
                  <a:ext cx="96508" cy="107072"/>
                </a:xfrm>
                <a:custGeom>
                  <a:avLst/>
                  <a:gdLst>
                    <a:gd name="T0" fmla="*/ 19 w 143"/>
                    <a:gd name="T1" fmla="*/ 105 h 159"/>
                    <a:gd name="T2" fmla="*/ 73 w 143"/>
                    <a:gd name="T3" fmla="*/ 159 h 159"/>
                    <a:gd name="T4" fmla="*/ 124 w 143"/>
                    <a:gd name="T5" fmla="*/ 105 h 159"/>
                    <a:gd name="T6" fmla="*/ 140 w 143"/>
                    <a:gd name="T7" fmla="*/ 88 h 159"/>
                    <a:gd name="T8" fmla="*/ 132 w 143"/>
                    <a:gd name="T9" fmla="*/ 62 h 159"/>
                    <a:gd name="T10" fmla="*/ 72 w 143"/>
                    <a:gd name="T11" fmla="*/ 0 h 159"/>
                    <a:gd name="T12" fmla="*/ 11 w 143"/>
                    <a:gd name="T13" fmla="*/ 62 h 159"/>
                    <a:gd name="T14" fmla="*/ 3 w 143"/>
                    <a:gd name="T15" fmla="*/ 88 h 159"/>
                    <a:gd name="T16" fmla="*/ 19 w 143"/>
                    <a:gd name="T17" fmla="*/ 105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3" h="159">
                      <a:moveTo>
                        <a:pt x="19" y="105"/>
                      </a:moveTo>
                      <a:cubicBezTo>
                        <a:pt x="30" y="133"/>
                        <a:pt x="51" y="159"/>
                        <a:pt x="73" y="159"/>
                      </a:cubicBezTo>
                      <a:cubicBezTo>
                        <a:pt x="96" y="159"/>
                        <a:pt x="115" y="133"/>
                        <a:pt x="124" y="105"/>
                      </a:cubicBezTo>
                      <a:cubicBezTo>
                        <a:pt x="131" y="105"/>
                        <a:pt x="138" y="98"/>
                        <a:pt x="140" y="88"/>
                      </a:cubicBezTo>
                      <a:cubicBezTo>
                        <a:pt x="143" y="76"/>
                        <a:pt x="140" y="65"/>
                        <a:pt x="132" y="62"/>
                      </a:cubicBezTo>
                      <a:cubicBezTo>
                        <a:pt x="130" y="27"/>
                        <a:pt x="104" y="0"/>
                        <a:pt x="72" y="0"/>
                      </a:cubicBezTo>
                      <a:cubicBezTo>
                        <a:pt x="39" y="0"/>
                        <a:pt x="13" y="27"/>
                        <a:pt x="11" y="62"/>
                      </a:cubicBezTo>
                      <a:cubicBezTo>
                        <a:pt x="3" y="65"/>
                        <a:pt x="0" y="76"/>
                        <a:pt x="3" y="88"/>
                      </a:cubicBezTo>
                      <a:cubicBezTo>
                        <a:pt x="5" y="98"/>
                        <a:pt x="12" y="105"/>
                        <a:pt x="19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5" name="Freeform 248"/>
                <p:cNvSpPr/>
                <p:nvPr/>
              </p:nvSpPr>
              <p:spPr bwMode="auto">
                <a:xfrm>
                  <a:off x="4942626" y="2097736"/>
                  <a:ext cx="96222" cy="106787"/>
                </a:xfrm>
                <a:custGeom>
                  <a:avLst/>
                  <a:gdLst>
                    <a:gd name="T0" fmla="*/ 19 w 143"/>
                    <a:gd name="T1" fmla="*/ 105 h 158"/>
                    <a:gd name="T2" fmla="*/ 73 w 143"/>
                    <a:gd name="T3" fmla="*/ 158 h 158"/>
                    <a:gd name="T4" fmla="*/ 124 w 143"/>
                    <a:gd name="T5" fmla="*/ 105 h 158"/>
                    <a:gd name="T6" fmla="*/ 140 w 143"/>
                    <a:gd name="T7" fmla="*/ 87 h 158"/>
                    <a:gd name="T8" fmla="*/ 132 w 143"/>
                    <a:gd name="T9" fmla="*/ 61 h 158"/>
                    <a:gd name="T10" fmla="*/ 72 w 143"/>
                    <a:gd name="T11" fmla="*/ 0 h 158"/>
                    <a:gd name="T12" fmla="*/ 11 w 143"/>
                    <a:gd name="T13" fmla="*/ 61 h 158"/>
                    <a:gd name="T14" fmla="*/ 3 w 143"/>
                    <a:gd name="T15" fmla="*/ 87 h 158"/>
                    <a:gd name="T16" fmla="*/ 19 w 143"/>
                    <a:gd name="T17" fmla="*/ 105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3" h="158">
                      <a:moveTo>
                        <a:pt x="19" y="105"/>
                      </a:moveTo>
                      <a:cubicBezTo>
                        <a:pt x="30" y="133"/>
                        <a:pt x="51" y="158"/>
                        <a:pt x="73" y="158"/>
                      </a:cubicBezTo>
                      <a:cubicBezTo>
                        <a:pt x="96" y="158"/>
                        <a:pt x="115" y="133"/>
                        <a:pt x="124" y="105"/>
                      </a:cubicBezTo>
                      <a:cubicBezTo>
                        <a:pt x="131" y="104"/>
                        <a:pt x="138" y="97"/>
                        <a:pt x="140" y="87"/>
                      </a:cubicBezTo>
                      <a:cubicBezTo>
                        <a:pt x="143" y="76"/>
                        <a:pt x="140" y="64"/>
                        <a:pt x="132" y="61"/>
                      </a:cubicBezTo>
                      <a:cubicBezTo>
                        <a:pt x="130" y="27"/>
                        <a:pt x="104" y="0"/>
                        <a:pt x="72" y="0"/>
                      </a:cubicBezTo>
                      <a:cubicBezTo>
                        <a:pt x="39" y="0"/>
                        <a:pt x="13" y="27"/>
                        <a:pt x="11" y="61"/>
                      </a:cubicBezTo>
                      <a:cubicBezTo>
                        <a:pt x="3" y="64"/>
                        <a:pt x="0" y="76"/>
                        <a:pt x="3" y="87"/>
                      </a:cubicBezTo>
                      <a:cubicBezTo>
                        <a:pt x="5" y="98"/>
                        <a:pt x="12" y="105"/>
                        <a:pt x="19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6" name="Freeform 249"/>
                <p:cNvSpPr/>
                <p:nvPr/>
              </p:nvSpPr>
              <p:spPr bwMode="auto">
                <a:xfrm>
                  <a:off x="4874385" y="2199669"/>
                  <a:ext cx="193015" cy="129058"/>
                </a:xfrm>
                <a:custGeom>
                  <a:avLst/>
                  <a:gdLst>
                    <a:gd name="T0" fmla="*/ 285 w 286"/>
                    <a:gd name="T1" fmla="*/ 54 h 191"/>
                    <a:gd name="T2" fmla="*/ 234 w 286"/>
                    <a:gd name="T3" fmla="*/ 0 h 191"/>
                    <a:gd name="T4" fmla="*/ 186 w 286"/>
                    <a:gd name="T5" fmla="*/ 82 h 191"/>
                    <a:gd name="T6" fmla="*/ 180 w 286"/>
                    <a:gd name="T7" fmla="*/ 45 h 191"/>
                    <a:gd name="T8" fmla="*/ 186 w 286"/>
                    <a:gd name="T9" fmla="*/ 34 h 191"/>
                    <a:gd name="T10" fmla="*/ 172 w 286"/>
                    <a:gd name="T11" fmla="*/ 20 h 191"/>
                    <a:gd name="T12" fmla="*/ 158 w 286"/>
                    <a:gd name="T13" fmla="*/ 34 h 191"/>
                    <a:gd name="T14" fmla="*/ 165 w 286"/>
                    <a:gd name="T15" fmla="*/ 45 h 191"/>
                    <a:gd name="T16" fmla="*/ 159 w 286"/>
                    <a:gd name="T17" fmla="*/ 82 h 191"/>
                    <a:gd name="T18" fmla="*/ 111 w 286"/>
                    <a:gd name="T19" fmla="*/ 0 h 191"/>
                    <a:gd name="T20" fmla="*/ 60 w 286"/>
                    <a:gd name="T21" fmla="*/ 54 h 191"/>
                    <a:gd name="T22" fmla="*/ 59 w 286"/>
                    <a:gd name="T23" fmla="*/ 54 h 191"/>
                    <a:gd name="T24" fmla="*/ 59 w 286"/>
                    <a:gd name="T25" fmla="*/ 68 h 191"/>
                    <a:gd name="T26" fmla="*/ 2 w 286"/>
                    <a:gd name="T27" fmla="*/ 68 h 191"/>
                    <a:gd name="T28" fmla="*/ 2 w 286"/>
                    <a:gd name="T29" fmla="*/ 80 h 191"/>
                    <a:gd name="T30" fmla="*/ 0 w 286"/>
                    <a:gd name="T31" fmla="*/ 110 h 191"/>
                    <a:gd name="T32" fmla="*/ 59 w 286"/>
                    <a:gd name="T33" fmla="*/ 110 h 191"/>
                    <a:gd name="T34" fmla="*/ 59 w 286"/>
                    <a:gd name="T35" fmla="*/ 174 h 191"/>
                    <a:gd name="T36" fmla="*/ 59 w 286"/>
                    <a:gd name="T37" fmla="*/ 174 h 191"/>
                    <a:gd name="T38" fmla="*/ 173 w 286"/>
                    <a:gd name="T39" fmla="*/ 191 h 191"/>
                    <a:gd name="T40" fmla="*/ 286 w 286"/>
                    <a:gd name="T41" fmla="*/ 174 h 191"/>
                    <a:gd name="T42" fmla="*/ 286 w 286"/>
                    <a:gd name="T43" fmla="*/ 174 h 191"/>
                    <a:gd name="T44" fmla="*/ 286 w 286"/>
                    <a:gd name="T45" fmla="*/ 54 h 191"/>
                    <a:gd name="T46" fmla="*/ 285 w 286"/>
                    <a:gd name="T47" fmla="*/ 54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6" h="191">
                      <a:moveTo>
                        <a:pt x="285" y="54"/>
                      </a:moveTo>
                      <a:cubicBezTo>
                        <a:pt x="281" y="32"/>
                        <a:pt x="262" y="12"/>
                        <a:pt x="234" y="0"/>
                      </a:cubicBezTo>
                      <a:cubicBezTo>
                        <a:pt x="186" y="82"/>
                        <a:pt x="186" y="82"/>
                        <a:pt x="186" y="82"/>
                      </a:cubicBezTo>
                      <a:cubicBezTo>
                        <a:pt x="180" y="45"/>
                        <a:pt x="180" y="45"/>
                        <a:pt x="180" y="45"/>
                      </a:cubicBezTo>
                      <a:cubicBezTo>
                        <a:pt x="184" y="43"/>
                        <a:pt x="186" y="39"/>
                        <a:pt x="186" y="34"/>
                      </a:cubicBezTo>
                      <a:cubicBezTo>
                        <a:pt x="186" y="26"/>
                        <a:pt x="180" y="20"/>
                        <a:pt x="172" y="20"/>
                      </a:cubicBezTo>
                      <a:cubicBezTo>
                        <a:pt x="165" y="20"/>
                        <a:pt x="158" y="26"/>
                        <a:pt x="158" y="34"/>
                      </a:cubicBezTo>
                      <a:cubicBezTo>
                        <a:pt x="158" y="39"/>
                        <a:pt x="161" y="43"/>
                        <a:pt x="165" y="45"/>
                      </a:cubicBezTo>
                      <a:cubicBezTo>
                        <a:pt x="159" y="82"/>
                        <a:pt x="159" y="82"/>
                        <a:pt x="159" y="82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83" y="12"/>
                        <a:pt x="64" y="32"/>
                        <a:pt x="60" y="54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59" y="68"/>
                        <a:pt x="59" y="68"/>
                        <a:pt x="59" y="68"/>
                      </a:cubicBezTo>
                      <a:cubicBezTo>
                        <a:pt x="2" y="68"/>
                        <a:pt x="2" y="68"/>
                        <a:pt x="2" y="68"/>
                      </a:cubicBezTo>
                      <a:cubicBezTo>
                        <a:pt x="2" y="72"/>
                        <a:pt x="2" y="76"/>
                        <a:pt x="2" y="80"/>
                      </a:cubicBezTo>
                      <a:cubicBezTo>
                        <a:pt x="2" y="90"/>
                        <a:pt x="1" y="100"/>
                        <a:pt x="0" y="110"/>
                      </a:cubicBezTo>
                      <a:cubicBezTo>
                        <a:pt x="59" y="110"/>
                        <a:pt x="59" y="110"/>
                        <a:pt x="59" y="110"/>
                      </a:cubicBezTo>
                      <a:cubicBezTo>
                        <a:pt x="59" y="174"/>
                        <a:pt x="59" y="174"/>
                        <a:pt x="59" y="174"/>
                      </a:cubicBezTo>
                      <a:cubicBezTo>
                        <a:pt x="59" y="174"/>
                        <a:pt x="59" y="174"/>
                        <a:pt x="59" y="174"/>
                      </a:cubicBezTo>
                      <a:cubicBezTo>
                        <a:pt x="65" y="184"/>
                        <a:pt x="113" y="191"/>
                        <a:pt x="173" y="191"/>
                      </a:cubicBezTo>
                      <a:cubicBezTo>
                        <a:pt x="232" y="191"/>
                        <a:pt x="280" y="184"/>
                        <a:pt x="286" y="174"/>
                      </a:cubicBezTo>
                      <a:cubicBezTo>
                        <a:pt x="286" y="174"/>
                        <a:pt x="286" y="174"/>
                        <a:pt x="286" y="174"/>
                      </a:cubicBezTo>
                      <a:cubicBezTo>
                        <a:pt x="286" y="54"/>
                        <a:pt x="286" y="54"/>
                        <a:pt x="286" y="54"/>
                      </a:cubicBezTo>
                      <a:lnTo>
                        <a:pt x="285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7" name="Freeform 250"/>
                <p:cNvSpPr>
                  <a:spLocks noEditPoints="1"/>
                </p:cNvSpPr>
                <p:nvPr/>
              </p:nvSpPr>
              <p:spPr bwMode="auto">
                <a:xfrm>
                  <a:off x="4593142" y="2114582"/>
                  <a:ext cx="275818" cy="278102"/>
                </a:xfrm>
                <a:custGeom>
                  <a:avLst/>
                  <a:gdLst>
                    <a:gd name="T0" fmla="*/ 205 w 409"/>
                    <a:gd name="T1" fmla="*/ 0 h 412"/>
                    <a:gd name="T2" fmla="*/ 0 w 409"/>
                    <a:gd name="T3" fmla="*/ 206 h 412"/>
                    <a:gd name="T4" fmla="*/ 205 w 409"/>
                    <a:gd name="T5" fmla="*/ 412 h 412"/>
                    <a:gd name="T6" fmla="*/ 409 w 409"/>
                    <a:gd name="T7" fmla="*/ 206 h 412"/>
                    <a:gd name="T8" fmla="*/ 205 w 409"/>
                    <a:gd name="T9" fmla="*/ 0 h 412"/>
                    <a:gd name="T10" fmla="*/ 205 w 409"/>
                    <a:gd name="T11" fmla="*/ 363 h 412"/>
                    <a:gd name="T12" fmla="*/ 49 w 409"/>
                    <a:gd name="T13" fmla="*/ 206 h 412"/>
                    <a:gd name="T14" fmla="*/ 205 w 409"/>
                    <a:gd name="T15" fmla="*/ 49 h 412"/>
                    <a:gd name="T16" fmla="*/ 360 w 409"/>
                    <a:gd name="T17" fmla="*/ 206 h 412"/>
                    <a:gd name="T18" fmla="*/ 205 w 409"/>
                    <a:gd name="T19" fmla="*/ 363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9" h="412">
                      <a:moveTo>
                        <a:pt x="205" y="0"/>
                      </a:moveTo>
                      <a:cubicBezTo>
                        <a:pt x="92" y="0"/>
                        <a:pt x="0" y="92"/>
                        <a:pt x="0" y="206"/>
                      </a:cubicBezTo>
                      <a:cubicBezTo>
                        <a:pt x="0" y="320"/>
                        <a:pt x="92" y="412"/>
                        <a:pt x="205" y="412"/>
                      </a:cubicBezTo>
                      <a:cubicBezTo>
                        <a:pt x="318" y="412"/>
                        <a:pt x="409" y="320"/>
                        <a:pt x="409" y="206"/>
                      </a:cubicBezTo>
                      <a:cubicBezTo>
                        <a:pt x="409" y="92"/>
                        <a:pt x="318" y="0"/>
                        <a:pt x="205" y="0"/>
                      </a:cubicBezTo>
                      <a:close/>
                      <a:moveTo>
                        <a:pt x="205" y="363"/>
                      </a:moveTo>
                      <a:cubicBezTo>
                        <a:pt x="119" y="363"/>
                        <a:pt x="49" y="293"/>
                        <a:pt x="49" y="206"/>
                      </a:cubicBezTo>
                      <a:cubicBezTo>
                        <a:pt x="49" y="120"/>
                        <a:pt x="119" y="49"/>
                        <a:pt x="205" y="49"/>
                      </a:cubicBezTo>
                      <a:cubicBezTo>
                        <a:pt x="291" y="49"/>
                        <a:pt x="360" y="120"/>
                        <a:pt x="360" y="206"/>
                      </a:cubicBezTo>
                      <a:cubicBezTo>
                        <a:pt x="360" y="293"/>
                        <a:pt x="291" y="363"/>
                        <a:pt x="205" y="3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3" name="Freeform 251"/>
                <p:cNvSpPr/>
                <p:nvPr/>
              </p:nvSpPr>
              <p:spPr bwMode="auto">
                <a:xfrm>
                  <a:off x="4383281" y="2193673"/>
                  <a:ext cx="205008" cy="128772"/>
                </a:xfrm>
                <a:custGeom>
                  <a:avLst/>
                  <a:gdLst>
                    <a:gd name="T0" fmla="*/ 302 w 304"/>
                    <a:gd name="T1" fmla="*/ 77 h 191"/>
                    <a:gd name="T2" fmla="*/ 227 w 304"/>
                    <a:gd name="T3" fmla="*/ 77 h 191"/>
                    <a:gd name="T4" fmla="*/ 227 w 304"/>
                    <a:gd name="T5" fmla="*/ 54 h 191"/>
                    <a:gd name="T6" fmla="*/ 226 w 304"/>
                    <a:gd name="T7" fmla="*/ 54 h 191"/>
                    <a:gd name="T8" fmla="*/ 175 w 304"/>
                    <a:gd name="T9" fmla="*/ 0 h 191"/>
                    <a:gd name="T10" fmla="*/ 127 w 304"/>
                    <a:gd name="T11" fmla="*/ 82 h 191"/>
                    <a:gd name="T12" fmla="*/ 121 w 304"/>
                    <a:gd name="T13" fmla="*/ 45 h 191"/>
                    <a:gd name="T14" fmla="*/ 127 w 304"/>
                    <a:gd name="T15" fmla="*/ 33 h 191"/>
                    <a:gd name="T16" fmla="*/ 113 w 304"/>
                    <a:gd name="T17" fmla="*/ 19 h 191"/>
                    <a:gd name="T18" fmla="*/ 99 w 304"/>
                    <a:gd name="T19" fmla="*/ 33 h 191"/>
                    <a:gd name="T20" fmla="*/ 106 w 304"/>
                    <a:gd name="T21" fmla="*/ 45 h 191"/>
                    <a:gd name="T22" fmla="*/ 100 w 304"/>
                    <a:gd name="T23" fmla="*/ 81 h 191"/>
                    <a:gd name="T24" fmla="*/ 52 w 304"/>
                    <a:gd name="T25" fmla="*/ 0 h 191"/>
                    <a:gd name="T26" fmla="*/ 1 w 304"/>
                    <a:gd name="T27" fmla="*/ 54 h 191"/>
                    <a:gd name="T28" fmla="*/ 0 w 304"/>
                    <a:gd name="T29" fmla="*/ 54 h 191"/>
                    <a:gd name="T30" fmla="*/ 0 w 304"/>
                    <a:gd name="T31" fmla="*/ 173 h 191"/>
                    <a:gd name="T32" fmla="*/ 0 w 304"/>
                    <a:gd name="T33" fmla="*/ 173 h 191"/>
                    <a:gd name="T34" fmla="*/ 114 w 304"/>
                    <a:gd name="T35" fmla="*/ 191 h 191"/>
                    <a:gd name="T36" fmla="*/ 227 w 304"/>
                    <a:gd name="T37" fmla="*/ 173 h 191"/>
                    <a:gd name="T38" fmla="*/ 227 w 304"/>
                    <a:gd name="T39" fmla="*/ 173 h 191"/>
                    <a:gd name="T40" fmla="*/ 227 w 304"/>
                    <a:gd name="T41" fmla="*/ 119 h 191"/>
                    <a:gd name="T42" fmla="*/ 304 w 304"/>
                    <a:gd name="T43" fmla="*/ 119 h 191"/>
                    <a:gd name="T44" fmla="*/ 302 w 304"/>
                    <a:gd name="T45" fmla="*/ 89 h 191"/>
                    <a:gd name="T46" fmla="*/ 302 w 304"/>
                    <a:gd name="T47" fmla="*/ 77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4" h="191">
                      <a:moveTo>
                        <a:pt x="302" y="77"/>
                      </a:moveTo>
                      <a:cubicBezTo>
                        <a:pt x="227" y="77"/>
                        <a:pt x="227" y="77"/>
                        <a:pt x="227" y="77"/>
                      </a:cubicBezTo>
                      <a:cubicBezTo>
                        <a:pt x="227" y="54"/>
                        <a:pt x="227" y="54"/>
                        <a:pt x="227" y="54"/>
                      </a:cubicBezTo>
                      <a:cubicBezTo>
                        <a:pt x="226" y="54"/>
                        <a:pt x="226" y="54"/>
                        <a:pt x="226" y="54"/>
                      </a:cubicBezTo>
                      <a:cubicBezTo>
                        <a:pt x="222" y="31"/>
                        <a:pt x="203" y="12"/>
                        <a:pt x="175" y="0"/>
                      </a:cubicBezTo>
                      <a:cubicBezTo>
                        <a:pt x="127" y="82"/>
                        <a:pt x="127" y="82"/>
                        <a:pt x="127" y="82"/>
                      </a:cubicBezTo>
                      <a:cubicBezTo>
                        <a:pt x="121" y="45"/>
                        <a:pt x="121" y="45"/>
                        <a:pt x="121" y="45"/>
                      </a:cubicBezTo>
                      <a:cubicBezTo>
                        <a:pt x="125" y="42"/>
                        <a:pt x="127" y="38"/>
                        <a:pt x="127" y="33"/>
                      </a:cubicBezTo>
                      <a:cubicBezTo>
                        <a:pt x="127" y="25"/>
                        <a:pt x="121" y="19"/>
                        <a:pt x="113" y="19"/>
                      </a:cubicBezTo>
                      <a:cubicBezTo>
                        <a:pt x="106" y="19"/>
                        <a:pt x="99" y="25"/>
                        <a:pt x="99" y="33"/>
                      </a:cubicBezTo>
                      <a:cubicBezTo>
                        <a:pt x="99" y="38"/>
                        <a:pt x="102" y="42"/>
                        <a:pt x="106" y="45"/>
                      </a:cubicBezTo>
                      <a:cubicBezTo>
                        <a:pt x="100" y="81"/>
                        <a:pt x="100" y="81"/>
                        <a:pt x="100" y="81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24" y="12"/>
                        <a:pt x="5" y="31"/>
                        <a:pt x="1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6" y="183"/>
                        <a:pt x="54" y="191"/>
                        <a:pt x="114" y="191"/>
                      </a:cubicBezTo>
                      <a:cubicBezTo>
                        <a:pt x="173" y="191"/>
                        <a:pt x="221" y="183"/>
                        <a:pt x="227" y="173"/>
                      </a:cubicBezTo>
                      <a:cubicBezTo>
                        <a:pt x="227" y="173"/>
                        <a:pt x="227" y="173"/>
                        <a:pt x="227" y="173"/>
                      </a:cubicBezTo>
                      <a:cubicBezTo>
                        <a:pt x="227" y="119"/>
                        <a:pt x="227" y="119"/>
                        <a:pt x="227" y="119"/>
                      </a:cubicBezTo>
                      <a:cubicBezTo>
                        <a:pt x="304" y="119"/>
                        <a:pt x="304" y="119"/>
                        <a:pt x="304" y="119"/>
                      </a:cubicBezTo>
                      <a:cubicBezTo>
                        <a:pt x="302" y="109"/>
                        <a:pt x="302" y="99"/>
                        <a:pt x="302" y="89"/>
                      </a:cubicBezTo>
                      <a:cubicBezTo>
                        <a:pt x="302" y="85"/>
                        <a:pt x="302" y="81"/>
                        <a:pt x="302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4" name="Freeform 252"/>
                <p:cNvSpPr/>
                <p:nvPr/>
              </p:nvSpPr>
              <p:spPr bwMode="auto">
                <a:xfrm>
                  <a:off x="4681941" y="2398681"/>
                  <a:ext cx="96508" cy="120778"/>
                </a:xfrm>
                <a:custGeom>
                  <a:avLst/>
                  <a:gdLst>
                    <a:gd name="T0" fmla="*/ 73 w 143"/>
                    <a:gd name="T1" fmla="*/ 1 h 179"/>
                    <a:gd name="T2" fmla="*/ 52 w 143"/>
                    <a:gd name="T3" fmla="*/ 0 h 179"/>
                    <a:gd name="T4" fmla="*/ 52 w 143"/>
                    <a:gd name="T5" fmla="*/ 24 h 179"/>
                    <a:gd name="T6" fmla="*/ 11 w 143"/>
                    <a:gd name="T7" fmla="*/ 82 h 179"/>
                    <a:gd name="T8" fmla="*/ 3 w 143"/>
                    <a:gd name="T9" fmla="*/ 108 h 179"/>
                    <a:gd name="T10" fmla="*/ 19 w 143"/>
                    <a:gd name="T11" fmla="*/ 126 h 179"/>
                    <a:gd name="T12" fmla="*/ 73 w 143"/>
                    <a:gd name="T13" fmla="*/ 179 h 179"/>
                    <a:gd name="T14" fmla="*/ 125 w 143"/>
                    <a:gd name="T15" fmla="*/ 126 h 179"/>
                    <a:gd name="T16" fmla="*/ 140 w 143"/>
                    <a:gd name="T17" fmla="*/ 108 h 179"/>
                    <a:gd name="T18" fmla="*/ 132 w 143"/>
                    <a:gd name="T19" fmla="*/ 82 h 179"/>
                    <a:gd name="T20" fmla="*/ 95 w 143"/>
                    <a:gd name="T21" fmla="*/ 26 h 179"/>
                    <a:gd name="T22" fmla="*/ 95 w 143"/>
                    <a:gd name="T23" fmla="*/ 0 h 179"/>
                    <a:gd name="T24" fmla="*/ 73 w 143"/>
                    <a:gd name="T25" fmla="*/ 1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3" h="179">
                      <a:moveTo>
                        <a:pt x="73" y="1"/>
                      </a:moveTo>
                      <a:cubicBezTo>
                        <a:pt x="66" y="1"/>
                        <a:pt x="59" y="1"/>
                        <a:pt x="52" y="0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30" y="33"/>
                        <a:pt x="13" y="55"/>
                        <a:pt x="11" y="82"/>
                      </a:cubicBezTo>
                      <a:cubicBezTo>
                        <a:pt x="3" y="85"/>
                        <a:pt x="0" y="97"/>
                        <a:pt x="3" y="108"/>
                      </a:cubicBezTo>
                      <a:cubicBezTo>
                        <a:pt x="5" y="119"/>
                        <a:pt x="12" y="126"/>
                        <a:pt x="19" y="126"/>
                      </a:cubicBezTo>
                      <a:cubicBezTo>
                        <a:pt x="30" y="153"/>
                        <a:pt x="51" y="179"/>
                        <a:pt x="73" y="179"/>
                      </a:cubicBezTo>
                      <a:cubicBezTo>
                        <a:pt x="96" y="179"/>
                        <a:pt x="115" y="153"/>
                        <a:pt x="125" y="126"/>
                      </a:cubicBezTo>
                      <a:cubicBezTo>
                        <a:pt x="131" y="125"/>
                        <a:pt x="138" y="118"/>
                        <a:pt x="140" y="108"/>
                      </a:cubicBezTo>
                      <a:cubicBezTo>
                        <a:pt x="143" y="97"/>
                        <a:pt x="140" y="85"/>
                        <a:pt x="132" y="82"/>
                      </a:cubicBezTo>
                      <a:cubicBezTo>
                        <a:pt x="130" y="57"/>
                        <a:pt x="116" y="35"/>
                        <a:pt x="95" y="26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88" y="1"/>
                        <a:pt x="80" y="1"/>
                        <a:pt x="7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5" name="Freeform 253"/>
                <p:cNvSpPr/>
                <p:nvPr/>
              </p:nvSpPr>
              <p:spPr bwMode="auto">
                <a:xfrm>
                  <a:off x="4690792" y="2178255"/>
                  <a:ext cx="83088" cy="151614"/>
                </a:xfrm>
                <a:custGeom>
                  <a:avLst/>
                  <a:gdLst>
                    <a:gd name="T0" fmla="*/ 78 w 123"/>
                    <a:gd name="T1" fmla="*/ 94 h 225"/>
                    <a:gd name="T2" fmla="*/ 44 w 123"/>
                    <a:gd name="T3" fmla="*/ 71 h 225"/>
                    <a:gd name="T4" fmla="*/ 68 w 123"/>
                    <a:gd name="T5" fmla="*/ 55 h 225"/>
                    <a:gd name="T6" fmla="*/ 108 w 123"/>
                    <a:gd name="T7" fmla="*/ 65 h 225"/>
                    <a:gd name="T8" fmla="*/ 116 w 123"/>
                    <a:gd name="T9" fmla="*/ 33 h 225"/>
                    <a:gd name="T10" fmla="*/ 76 w 123"/>
                    <a:gd name="T11" fmla="*/ 24 h 225"/>
                    <a:gd name="T12" fmla="*/ 76 w 123"/>
                    <a:gd name="T13" fmla="*/ 0 h 225"/>
                    <a:gd name="T14" fmla="*/ 49 w 123"/>
                    <a:gd name="T15" fmla="*/ 0 h 225"/>
                    <a:gd name="T16" fmla="*/ 49 w 123"/>
                    <a:gd name="T17" fmla="*/ 26 h 225"/>
                    <a:gd name="T18" fmla="*/ 2 w 123"/>
                    <a:gd name="T19" fmla="*/ 75 h 225"/>
                    <a:gd name="T20" fmla="*/ 52 w 123"/>
                    <a:gd name="T21" fmla="*/ 126 h 225"/>
                    <a:gd name="T22" fmla="*/ 81 w 123"/>
                    <a:gd name="T23" fmla="*/ 150 h 225"/>
                    <a:gd name="T24" fmla="*/ 54 w 123"/>
                    <a:gd name="T25" fmla="*/ 167 h 225"/>
                    <a:gd name="T26" fmla="*/ 9 w 123"/>
                    <a:gd name="T27" fmla="*/ 155 h 225"/>
                    <a:gd name="T28" fmla="*/ 0 w 123"/>
                    <a:gd name="T29" fmla="*/ 187 h 225"/>
                    <a:gd name="T30" fmla="*/ 47 w 123"/>
                    <a:gd name="T31" fmla="*/ 199 h 225"/>
                    <a:gd name="T32" fmla="*/ 47 w 123"/>
                    <a:gd name="T33" fmla="*/ 225 h 225"/>
                    <a:gd name="T34" fmla="*/ 74 w 123"/>
                    <a:gd name="T35" fmla="*/ 225 h 225"/>
                    <a:gd name="T36" fmla="*/ 74 w 123"/>
                    <a:gd name="T37" fmla="*/ 196 h 225"/>
                    <a:gd name="T38" fmla="*/ 123 w 123"/>
                    <a:gd name="T39" fmla="*/ 146 h 225"/>
                    <a:gd name="T40" fmla="*/ 78 w 123"/>
                    <a:gd name="T41" fmla="*/ 94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3" h="225">
                      <a:moveTo>
                        <a:pt x="78" y="94"/>
                      </a:moveTo>
                      <a:cubicBezTo>
                        <a:pt x="54" y="85"/>
                        <a:pt x="44" y="79"/>
                        <a:pt x="44" y="71"/>
                      </a:cubicBezTo>
                      <a:cubicBezTo>
                        <a:pt x="44" y="63"/>
                        <a:pt x="50" y="55"/>
                        <a:pt x="68" y="55"/>
                      </a:cubicBezTo>
                      <a:cubicBezTo>
                        <a:pt x="88" y="55"/>
                        <a:pt x="101" y="61"/>
                        <a:pt x="108" y="65"/>
                      </a:cubicBezTo>
                      <a:cubicBezTo>
                        <a:pt x="116" y="33"/>
                        <a:pt x="116" y="33"/>
                        <a:pt x="116" y="33"/>
                      </a:cubicBezTo>
                      <a:cubicBezTo>
                        <a:pt x="106" y="29"/>
                        <a:pt x="94" y="25"/>
                        <a:pt x="76" y="24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19" y="32"/>
                        <a:pt x="2" y="51"/>
                        <a:pt x="2" y="75"/>
                      </a:cubicBezTo>
                      <a:cubicBezTo>
                        <a:pt x="2" y="102"/>
                        <a:pt x="22" y="116"/>
                        <a:pt x="52" y="126"/>
                      </a:cubicBezTo>
                      <a:cubicBezTo>
                        <a:pt x="72" y="133"/>
                        <a:pt x="81" y="139"/>
                        <a:pt x="81" y="150"/>
                      </a:cubicBezTo>
                      <a:cubicBezTo>
                        <a:pt x="81" y="160"/>
                        <a:pt x="70" y="167"/>
                        <a:pt x="54" y="167"/>
                      </a:cubicBezTo>
                      <a:cubicBezTo>
                        <a:pt x="36" y="167"/>
                        <a:pt x="20" y="161"/>
                        <a:pt x="9" y="155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11" y="193"/>
                        <a:pt x="29" y="198"/>
                        <a:pt x="47" y="199"/>
                      </a:cubicBezTo>
                      <a:cubicBezTo>
                        <a:pt x="47" y="225"/>
                        <a:pt x="47" y="225"/>
                        <a:pt x="47" y="225"/>
                      </a:cubicBezTo>
                      <a:cubicBezTo>
                        <a:pt x="74" y="225"/>
                        <a:pt x="74" y="225"/>
                        <a:pt x="74" y="225"/>
                      </a:cubicBezTo>
                      <a:cubicBezTo>
                        <a:pt x="74" y="196"/>
                        <a:pt x="74" y="196"/>
                        <a:pt x="74" y="196"/>
                      </a:cubicBezTo>
                      <a:cubicBezTo>
                        <a:pt x="106" y="191"/>
                        <a:pt x="123" y="170"/>
                        <a:pt x="123" y="146"/>
                      </a:cubicBezTo>
                      <a:cubicBezTo>
                        <a:pt x="123" y="121"/>
                        <a:pt x="110" y="106"/>
                        <a:pt x="78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6" name="组合 115"/>
              <p:cNvGrpSpPr/>
              <p:nvPr/>
            </p:nvGrpSpPr>
            <p:grpSpPr>
              <a:xfrm>
                <a:off x="12781" y="5101"/>
                <a:ext cx="571" cy="539"/>
                <a:chOff x="3098700" y="5569159"/>
                <a:chExt cx="642147" cy="605886"/>
              </a:xfrm>
              <a:solidFill>
                <a:schemeClr val="bg1"/>
              </a:solidFill>
            </p:grpSpPr>
            <p:sp>
              <p:nvSpPr>
                <p:cNvPr id="117" name="Freeform 349"/>
                <p:cNvSpPr/>
                <p:nvPr/>
              </p:nvSpPr>
              <p:spPr bwMode="auto">
                <a:xfrm>
                  <a:off x="3119543" y="5569159"/>
                  <a:ext cx="621304" cy="392027"/>
                </a:xfrm>
                <a:custGeom>
                  <a:avLst/>
                  <a:gdLst>
                    <a:gd name="T0" fmla="*/ 880 w 921"/>
                    <a:gd name="T1" fmla="*/ 447 h 581"/>
                    <a:gd name="T2" fmla="*/ 879 w 921"/>
                    <a:gd name="T3" fmla="*/ 427 h 581"/>
                    <a:gd name="T4" fmla="*/ 431 w 921"/>
                    <a:gd name="T5" fmla="*/ 0 h 581"/>
                    <a:gd name="T6" fmla="*/ 3 w 921"/>
                    <a:gd name="T7" fmla="*/ 317 h 581"/>
                    <a:gd name="T8" fmla="*/ 0 w 921"/>
                    <a:gd name="T9" fmla="*/ 326 h 581"/>
                    <a:gd name="T10" fmla="*/ 108 w 921"/>
                    <a:gd name="T11" fmla="*/ 326 h 581"/>
                    <a:gd name="T12" fmla="*/ 109 w 921"/>
                    <a:gd name="T13" fmla="*/ 322 h 581"/>
                    <a:gd name="T14" fmla="*/ 431 w 921"/>
                    <a:gd name="T15" fmla="*/ 102 h 581"/>
                    <a:gd name="T16" fmla="*/ 776 w 921"/>
                    <a:gd name="T17" fmla="*/ 424 h 581"/>
                    <a:gd name="T18" fmla="*/ 778 w 921"/>
                    <a:gd name="T19" fmla="*/ 447 h 581"/>
                    <a:gd name="T20" fmla="*/ 729 w 921"/>
                    <a:gd name="T21" fmla="*/ 447 h 581"/>
                    <a:gd name="T22" fmla="*/ 826 w 921"/>
                    <a:gd name="T23" fmla="*/ 581 h 581"/>
                    <a:gd name="T24" fmla="*/ 921 w 921"/>
                    <a:gd name="T25" fmla="*/ 447 h 581"/>
                    <a:gd name="T26" fmla="*/ 880 w 921"/>
                    <a:gd name="T27" fmla="*/ 447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21" h="581">
                      <a:moveTo>
                        <a:pt x="880" y="447"/>
                      </a:moveTo>
                      <a:cubicBezTo>
                        <a:pt x="879" y="427"/>
                        <a:pt x="879" y="427"/>
                        <a:pt x="879" y="427"/>
                      </a:cubicBezTo>
                      <a:cubicBezTo>
                        <a:pt x="867" y="187"/>
                        <a:pt x="670" y="0"/>
                        <a:pt x="431" y="0"/>
                      </a:cubicBezTo>
                      <a:cubicBezTo>
                        <a:pt x="236" y="0"/>
                        <a:pt x="60" y="130"/>
                        <a:pt x="3" y="317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108" y="326"/>
                        <a:pt x="108" y="326"/>
                        <a:pt x="108" y="326"/>
                      </a:cubicBezTo>
                      <a:cubicBezTo>
                        <a:pt x="109" y="322"/>
                        <a:pt x="109" y="322"/>
                        <a:pt x="109" y="322"/>
                      </a:cubicBezTo>
                      <a:cubicBezTo>
                        <a:pt x="162" y="188"/>
                        <a:pt x="288" y="102"/>
                        <a:pt x="431" y="102"/>
                      </a:cubicBezTo>
                      <a:cubicBezTo>
                        <a:pt x="612" y="102"/>
                        <a:pt x="763" y="244"/>
                        <a:pt x="776" y="424"/>
                      </a:cubicBezTo>
                      <a:cubicBezTo>
                        <a:pt x="778" y="447"/>
                        <a:pt x="778" y="447"/>
                        <a:pt x="778" y="447"/>
                      </a:cubicBezTo>
                      <a:cubicBezTo>
                        <a:pt x="729" y="447"/>
                        <a:pt x="729" y="447"/>
                        <a:pt x="729" y="447"/>
                      </a:cubicBezTo>
                      <a:cubicBezTo>
                        <a:pt x="826" y="581"/>
                        <a:pt x="826" y="581"/>
                        <a:pt x="826" y="581"/>
                      </a:cubicBezTo>
                      <a:cubicBezTo>
                        <a:pt x="921" y="447"/>
                        <a:pt x="921" y="447"/>
                        <a:pt x="921" y="447"/>
                      </a:cubicBezTo>
                      <a:lnTo>
                        <a:pt x="880" y="4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8" name="Freeform 350"/>
                <p:cNvSpPr/>
                <p:nvPr/>
              </p:nvSpPr>
              <p:spPr bwMode="auto">
                <a:xfrm>
                  <a:off x="3098700" y="5880953"/>
                  <a:ext cx="565341" cy="294092"/>
                </a:xfrm>
                <a:custGeom>
                  <a:avLst/>
                  <a:gdLst>
                    <a:gd name="T0" fmla="*/ 704 w 838"/>
                    <a:gd name="T1" fmla="*/ 235 h 436"/>
                    <a:gd name="T2" fmla="*/ 462 w 838"/>
                    <a:gd name="T3" fmla="*/ 334 h 436"/>
                    <a:gd name="T4" fmla="*/ 166 w 838"/>
                    <a:gd name="T5" fmla="*/ 166 h 436"/>
                    <a:gd name="T6" fmla="*/ 147 w 838"/>
                    <a:gd name="T7" fmla="*/ 134 h 436"/>
                    <a:gd name="T8" fmla="*/ 192 w 838"/>
                    <a:gd name="T9" fmla="*/ 134 h 436"/>
                    <a:gd name="T10" fmla="*/ 95 w 838"/>
                    <a:gd name="T11" fmla="*/ 0 h 436"/>
                    <a:gd name="T12" fmla="*/ 0 w 838"/>
                    <a:gd name="T13" fmla="*/ 134 h 436"/>
                    <a:gd name="T14" fmla="*/ 38 w 838"/>
                    <a:gd name="T15" fmla="*/ 134 h 436"/>
                    <a:gd name="T16" fmla="*/ 43 w 838"/>
                    <a:gd name="T17" fmla="*/ 147 h 436"/>
                    <a:gd name="T18" fmla="*/ 462 w 838"/>
                    <a:gd name="T19" fmla="*/ 436 h 436"/>
                    <a:gd name="T20" fmla="*/ 830 w 838"/>
                    <a:gd name="T21" fmla="*/ 244 h 436"/>
                    <a:gd name="T22" fmla="*/ 838 w 838"/>
                    <a:gd name="T23" fmla="*/ 233 h 436"/>
                    <a:gd name="T24" fmla="*/ 706 w 838"/>
                    <a:gd name="T25" fmla="*/ 233 h 436"/>
                    <a:gd name="T26" fmla="*/ 704 w 838"/>
                    <a:gd name="T27" fmla="*/ 235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38" h="436">
                      <a:moveTo>
                        <a:pt x="704" y="235"/>
                      </a:moveTo>
                      <a:cubicBezTo>
                        <a:pt x="640" y="298"/>
                        <a:pt x="551" y="334"/>
                        <a:pt x="462" y="334"/>
                      </a:cubicBezTo>
                      <a:cubicBezTo>
                        <a:pt x="342" y="334"/>
                        <a:pt x="228" y="270"/>
                        <a:pt x="166" y="166"/>
                      </a:cubicBezTo>
                      <a:cubicBezTo>
                        <a:pt x="147" y="134"/>
                        <a:pt x="147" y="134"/>
                        <a:pt x="147" y="134"/>
                      </a:cubicBezTo>
                      <a:cubicBezTo>
                        <a:pt x="192" y="134"/>
                        <a:pt x="192" y="134"/>
                        <a:pt x="192" y="134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38" y="134"/>
                        <a:pt x="38" y="134"/>
                        <a:pt x="38" y="134"/>
                      </a:cubicBezTo>
                      <a:cubicBezTo>
                        <a:pt x="43" y="147"/>
                        <a:pt x="43" y="147"/>
                        <a:pt x="43" y="147"/>
                      </a:cubicBezTo>
                      <a:cubicBezTo>
                        <a:pt x="109" y="320"/>
                        <a:pt x="278" y="436"/>
                        <a:pt x="462" y="436"/>
                      </a:cubicBezTo>
                      <a:cubicBezTo>
                        <a:pt x="609" y="436"/>
                        <a:pt x="746" y="364"/>
                        <a:pt x="830" y="244"/>
                      </a:cubicBezTo>
                      <a:cubicBezTo>
                        <a:pt x="838" y="233"/>
                        <a:pt x="838" y="233"/>
                        <a:pt x="838" y="233"/>
                      </a:cubicBezTo>
                      <a:cubicBezTo>
                        <a:pt x="706" y="233"/>
                        <a:pt x="706" y="233"/>
                        <a:pt x="706" y="233"/>
                      </a:cubicBezTo>
                      <a:lnTo>
                        <a:pt x="704" y="2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9" name="Freeform 351"/>
                <p:cNvSpPr>
                  <a:spLocks noEditPoints="1"/>
                </p:cNvSpPr>
                <p:nvPr/>
              </p:nvSpPr>
              <p:spPr bwMode="auto">
                <a:xfrm>
                  <a:off x="3217193" y="5689366"/>
                  <a:ext cx="380606" cy="371184"/>
                </a:xfrm>
                <a:custGeom>
                  <a:avLst/>
                  <a:gdLst>
                    <a:gd name="T0" fmla="*/ 0 w 564"/>
                    <a:gd name="T1" fmla="*/ 227 h 550"/>
                    <a:gd name="T2" fmla="*/ 0 w 564"/>
                    <a:gd name="T3" fmla="*/ 327 h 550"/>
                    <a:gd name="T4" fmla="*/ 46 w 564"/>
                    <a:gd name="T5" fmla="*/ 327 h 550"/>
                    <a:gd name="T6" fmla="*/ 80 w 564"/>
                    <a:gd name="T7" fmla="*/ 407 h 550"/>
                    <a:gd name="T8" fmla="*/ 48 w 564"/>
                    <a:gd name="T9" fmla="*/ 439 h 550"/>
                    <a:gd name="T10" fmla="*/ 119 w 564"/>
                    <a:gd name="T11" fmla="*/ 510 h 550"/>
                    <a:gd name="T12" fmla="*/ 151 w 564"/>
                    <a:gd name="T13" fmla="*/ 478 h 550"/>
                    <a:gd name="T14" fmla="*/ 230 w 564"/>
                    <a:gd name="T15" fmla="*/ 511 h 550"/>
                    <a:gd name="T16" fmla="*/ 230 w 564"/>
                    <a:gd name="T17" fmla="*/ 550 h 550"/>
                    <a:gd name="T18" fmla="*/ 330 w 564"/>
                    <a:gd name="T19" fmla="*/ 550 h 550"/>
                    <a:gd name="T20" fmla="*/ 330 w 564"/>
                    <a:gd name="T21" fmla="*/ 512 h 550"/>
                    <a:gd name="T22" fmla="*/ 414 w 564"/>
                    <a:gd name="T23" fmla="*/ 478 h 550"/>
                    <a:gd name="T24" fmla="*/ 444 w 564"/>
                    <a:gd name="T25" fmla="*/ 509 h 550"/>
                    <a:gd name="T26" fmla="*/ 515 w 564"/>
                    <a:gd name="T27" fmla="*/ 438 h 550"/>
                    <a:gd name="T28" fmla="*/ 485 w 564"/>
                    <a:gd name="T29" fmla="*/ 408 h 550"/>
                    <a:gd name="T30" fmla="*/ 520 w 564"/>
                    <a:gd name="T31" fmla="*/ 327 h 550"/>
                    <a:gd name="T32" fmla="*/ 564 w 564"/>
                    <a:gd name="T33" fmla="*/ 327 h 550"/>
                    <a:gd name="T34" fmla="*/ 564 w 564"/>
                    <a:gd name="T35" fmla="*/ 227 h 550"/>
                    <a:gd name="T36" fmla="*/ 521 w 564"/>
                    <a:gd name="T37" fmla="*/ 227 h 550"/>
                    <a:gd name="T38" fmla="*/ 486 w 564"/>
                    <a:gd name="T39" fmla="*/ 143 h 550"/>
                    <a:gd name="T40" fmla="*/ 518 w 564"/>
                    <a:gd name="T41" fmla="*/ 111 h 550"/>
                    <a:gd name="T42" fmla="*/ 447 w 564"/>
                    <a:gd name="T43" fmla="*/ 40 h 550"/>
                    <a:gd name="T44" fmla="*/ 415 w 564"/>
                    <a:gd name="T45" fmla="*/ 72 h 550"/>
                    <a:gd name="T46" fmla="*/ 330 w 564"/>
                    <a:gd name="T47" fmla="*/ 38 h 550"/>
                    <a:gd name="T48" fmla="*/ 330 w 564"/>
                    <a:gd name="T49" fmla="*/ 0 h 550"/>
                    <a:gd name="T50" fmla="*/ 230 w 564"/>
                    <a:gd name="T51" fmla="*/ 0 h 550"/>
                    <a:gd name="T52" fmla="*/ 230 w 564"/>
                    <a:gd name="T53" fmla="*/ 39 h 550"/>
                    <a:gd name="T54" fmla="*/ 150 w 564"/>
                    <a:gd name="T55" fmla="*/ 73 h 550"/>
                    <a:gd name="T56" fmla="*/ 116 w 564"/>
                    <a:gd name="T57" fmla="*/ 39 h 550"/>
                    <a:gd name="T58" fmla="*/ 45 w 564"/>
                    <a:gd name="T59" fmla="*/ 110 h 550"/>
                    <a:gd name="T60" fmla="*/ 79 w 564"/>
                    <a:gd name="T61" fmla="*/ 144 h 550"/>
                    <a:gd name="T62" fmla="*/ 45 w 564"/>
                    <a:gd name="T63" fmla="*/ 227 h 550"/>
                    <a:gd name="T64" fmla="*/ 0 w 564"/>
                    <a:gd name="T65" fmla="*/ 227 h 550"/>
                    <a:gd name="T66" fmla="*/ 283 w 564"/>
                    <a:gd name="T67" fmla="*/ 104 h 550"/>
                    <a:gd name="T68" fmla="*/ 456 w 564"/>
                    <a:gd name="T69" fmla="*/ 275 h 550"/>
                    <a:gd name="T70" fmla="*/ 283 w 564"/>
                    <a:gd name="T71" fmla="*/ 446 h 550"/>
                    <a:gd name="T72" fmla="*/ 110 w 564"/>
                    <a:gd name="T73" fmla="*/ 275 h 550"/>
                    <a:gd name="T74" fmla="*/ 283 w 564"/>
                    <a:gd name="T75" fmla="*/ 104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64" h="550">
                      <a:moveTo>
                        <a:pt x="0" y="227"/>
                      </a:moveTo>
                      <a:cubicBezTo>
                        <a:pt x="0" y="327"/>
                        <a:pt x="0" y="327"/>
                        <a:pt x="0" y="327"/>
                      </a:cubicBezTo>
                      <a:cubicBezTo>
                        <a:pt x="46" y="327"/>
                        <a:pt x="46" y="327"/>
                        <a:pt x="46" y="327"/>
                      </a:cubicBezTo>
                      <a:cubicBezTo>
                        <a:pt x="52" y="356"/>
                        <a:pt x="64" y="383"/>
                        <a:pt x="80" y="407"/>
                      </a:cubicBezTo>
                      <a:cubicBezTo>
                        <a:pt x="48" y="439"/>
                        <a:pt x="48" y="439"/>
                        <a:pt x="48" y="439"/>
                      </a:cubicBezTo>
                      <a:cubicBezTo>
                        <a:pt x="119" y="510"/>
                        <a:pt x="119" y="510"/>
                        <a:pt x="119" y="510"/>
                      </a:cubicBezTo>
                      <a:cubicBezTo>
                        <a:pt x="151" y="478"/>
                        <a:pt x="151" y="478"/>
                        <a:pt x="151" y="478"/>
                      </a:cubicBezTo>
                      <a:cubicBezTo>
                        <a:pt x="175" y="493"/>
                        <a:pt x="202" y="504"/>
                        <a:pt x="230" y="511"/>
                      </a:cubicBezTo>
                      <a:cubicBezTo>
                        <a:pt x="230" y="550"/>
                        <a:pt x="230" y="550"/>
                        <a:pt x="230" y="550"/>
                      </a:cubicBezTo>
                      <a:cubicBezTo>
                        <a:pt x="330" y="550"/>
                        <a:pt x="330" y="550"/>
                        <a:pt x="330" y="550"/>
                      </a:cubicBezTo>
                      <a:cubicBezTo>
                        <a:pt x="330" y="512"/>
                        <a:pt x="330" y="512"/>
                        <a:pt x="330" y="512"/>
                      </a:cubicBezTo>
                      <a:cubicBezTo>
                        <a:pt x="360" y="506"/>
                        <a:pt x="389" y="494"/>
                        <a:pt x="414" y="478"/>
                      </a:cubicBezTo>
                      <a:cubicBezTo>
                        <a:pt x="444" y="509"/>
                        <a:pt x="444" y="509"/>
                        <a:pt x="444" y="509"/>
                      </a:cubicBezTo>
                      <a:cubicBezTo>
                        <a:pt x="515" y="438"/>
                        <a:pt x="515" y="438"/>
                        <a:pt x="515" y="438"/>
                      </a:cubicBezTo>
                      <a:cubicBezTo>
                        <a:pt x="485" y="408"/>
                        <a:pt x="485" y="408"/>
                        <a:pt x="485" y="408"/>
                      </a:cubicBezTo>
                      <a:cubicBezTo>
                        <a:pt x="502" y="384"/>
                        <a:pt x="514" y="356"/>
                        <a:pt x="520" y="327"/>
                      </a:cubicBezTo>
                      <a:cubicBezTo>
                        <a:pt x="564" y="327"/>
                        <a:pt x="564" y="327"/>
                        <a:pt x="564" y="327"/>
                      </a:cubicBezTo>
                      <a:cubicBezTo>
                        <a:pt x="564" y="227"/>
                        <a:pt x="564" y="227"/>
                        <a:pt x="564" y="227"/>
                      </a:cubicBezTo>
                      <a:cubicBezTo>
                        <a:pt x="521" y="227"/>
                        <a:pt x="521" y="227"/>
                        <a:pt x="521" y="227"/>
                      </a:cubicBezTo>
                      <a:cubicBezTo>
                        <a:pt x="515" y="196"/>
                        <a:pt x="503" y="168"/>
                        <a:pt x="486" y="143"/>
                      </a:cubicBezTo>
                      <a:cubicBezTo>
                        <a:pt x="518" y="111"/>
                        <a:pt x="518" y="111"/>
                        <a:pt x="518" y="111"/>
                      </a:cubicBezTo>
                      <a:cubicBezTo>
                        <a:pt x="447" y="40"/>
                        <a:pt x="447" y="40"/>
                        <a:pt x="447" y="40"/>
                      </a:cubicBezTo>
                      <a:cubicBezTo>
                        <a:pt x="415" y="72"/>
                        <a:pt x="415" y="72"/>
                        <a:pt x="415" y="72"/>
                      </a:cubicBezTo>
                      <a:cubicBezTo>
                        <a:pt x="389" y="56"/>
                        <a:pt x="361" y="44"/>
                        <a:pt x="330" y="38"/>
                      </a:cubicBezTo>
                      <a:cubicBezTo>
                        <a:pt x="330" y="0"/>
                        <a:pt x="330" y="0"/>
                        <a:pt x="330" y="0"/>
                      </a:cubicBezTo>
                      <a:cubicBezTo>
                        <a:pt x="230" y="0"/>
                        <a:pt x="230" y="0"/>
                        <a:pt x="230" y="0"/>
                      </a:cubicBezTo>
                      <a:cubicBezTo>
                        <a:pt x="230" y="39"/>
                        <a:pt x="230" y="39"/>
                        <a:pt x="230" y="39"/>
                      </a:cubicBezTo>
                      <a:cubicBezTo>
                        <a:pt x="201" y="46"/>
                        <a:pt x="174" y="57"/>
                        <a:pt x="150" y="73"/>
                      </a:cubicBez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45" y="110"/>
                        <a:pt x="45" y="110"/>
                        <a:pt x="45" y="110"/>
                      </a:cubicBezTo>
                      <a:cubicBezTo>
                        <a:pt x="79" y="144"/>
                        <a:pt x="79" y="144"/>
                        <a:pt x="79" y="144"/>
                      </a:cubicBezTo>
                      <a:cubicBezTo>
                        <a:pt x="63" y="169"/>
                        <a:pt x="51" y="197"/>
                        <a:pt x="45" y="227"/>
                      </a:cubicBezTo>
                      <a:lnTo>
                        <a:pt x="0" y="227"/>
                      </a:lnTo>
                      <a:close/>
                      <a:moveTo>
                        <a:pt x="283" y="104"/>
                      </a:moveTo>
                      <a:cubicBezTo>
                        <a:pt x="378" y="104"/>
                        <a:pt x="456" y="181"/>
                        <a:pt x="456" y="275"/>
                      </a:cubicBezTo>
                      <a:cubicBezTo>
                        <a:pt x="456" y="369"/>
                        <a:pt x="378" y="446"/>
                        <a:pt x="283" y="446"/>
                      </a:cubicBezTo>
                      <a:cubicBezTo>
                        <a:pt x="188" y="446"/>
                        <a:pt x="110" y="369"/>
                        <a:pt x="110" y="275"/>
                      </a:cubicBezTo>
                      <a:cubicBezTo>
                        <a:pt x="110" y="181"/>
                        <a:pt x="188" y="104"/>
                        <a:pt x="283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0" name="Freeform 352"/>
                <p:cNvSpPr>
                  <a:spLocks noEditPoints="1"/>
                </p:cNvSpPr>
                <p:nvPr/>
              </p:nvSpPr>
              <p:spPr bwMode="auto">
                <a:xfrm>
                  <a:off x="3319126" y="5787872"/>
                  <a:ext cx="176170" cy="174742"/>
                </a:xfrm>
                <a:custGeom>
                  <a:avLst/>
                  <a:gdLst>
                    <a:gd name="T0" fmla="*/ 131 w 261"/>
                    <a:gd name="T1" fmla="*/ 259 h 259"/>
                    <a:gd name="T2" fmla="*/ 261 w 261"/>
                    <a:gd name="T3" fmla="*/ 129 h 259"/>
                    <a:gd name="T4" fmla="*/ 131 w 261"/>
                    <a:gd name="T5" fmla="*/ 0 h 259"/>
                    <a:gd name="T6" fmla="*/ 0 w 261"/>
                    <a:gd name="T7" fmla="*/ 129 h 259"/>
                    <a:gd name="T8" fmla="*/ 131 w 261"/>
                    <a:gd name="T9" fmla="*/ 259 h 259"/>
                    <a:gd name="T10" fmla="*/ 131 w 261"/>
                    <a:gd name="T11" fmla="*/ 42 h 259"/>
                    <a:gd name="T12" fmla="*/ 219 w 261"/>
                    <a:gd name="T13" fmla="*/ 129 h 259"/>
                    <a:gd name="T14" fmla="*/ 131 w 261"/>
                    <a:gd name="T15" fmla="*/ 217 h 259"/>
                    <a:gd name="T16" fmla="*/ 42 w 261"/>
                    <a:gd name="T17" fmla="*/ 129 h 259"/>
                    <a:gd name="T18" fmla="*/ 131 w 261"/>
                    <a:gd name="T19" fmla="*/ 42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1" h="259">
                      <a:moveTo>
                        <a:pt x="131" y="259"/>
                      </a:moveTo>
                      <a:cubicBezTo>
                        <a:pt x="203" y="259"/>
                        <a:pt x="261" y="201"/>
                        <a:pt x="261" y="129"/>
                      </a:cubicBezTo>
                      <a:cubicBezTo>
                        <a:pt x="261" y="58"/>
                        <a:pt x="203" y="0"/>
                        <a:pt x="131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31" y="259"/>
                      </a:cubicBezTo>
                      <a:close/>
                      <a:moveTo>
                        <a:pt x="131" y="42"/>
                      </a:moveTo>
                      <a:cubicBezTo>
                        <a:pt x="179" y="42"/>
                        <a:pt x="219" y="81"/>
                        <a:pt x="219" y="129"/>
                      </a:cubicBezTo>
                      <a:cubicBezTo>
                        <a:pt x="219" y="177"/>
                        <a:pt x="179" y="217"/>
                        <a:pt x="131" y="217"/>
                      </a:cubicBezTo>
                      <a:cubicBezTo>
                        <a:pt x="82" y="217"/>
                        <a:pt x="42" y="177"/>
                        <a:pt x="42" y="129"/>
                      </a:cubicBezTo>
                      <a:cubicBezTo>
                        <a:pt x="42" y="81"/>
                        <a:pt x="82" y="42"/>
                        <a:pt x="13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1" name="Oval 353"/>
                <p:cNvSpPr>
                  <a:spLocks noChangeArrowheads="1"/>
                </p:cNvSpPr>
                <p:nvPr/>
              </p:nvSpPr>
              <p:spPr bwMode="auto">
                <a:xfrm>
                  <a:off x="3375945" y="5844406"/>
                  <a:ext cx="62530" cy="6081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2" name="组合 121"/>
              <p:cNvGrpSpPr/>
              <p:nvPr/>
            </p:nvGrpSpPr>
            <p:grpSpPr>
              <a:xfrm>
                <a:off x="12722" y="8171"/>
                <a:ext cx="689" cy="377"/>
                <a:chOff x="3085851" y="4418205"/>
                <a:chExt cx="774347" cy="424290"/>
              </a:xfrm>
              <a:solidFill>
                <a:schemeClr val="bg1"/>
              </a:solidFill>
            </p:grpSpPr>
            <p:sp>
              <p:nvSpPr>
                <p:cNvPr id="123" name="Freeform 439"/>
                <p:cNvSpPr/>
                <p:nvPr/>
              </p:nvSpPr>
              <p:spPr bwMode="auto">
                <a:xfrm>
                  <a:off x="3676890" y="4518139"/>
                  <a:ext cx="183308" cy="97650"/>
                </a:xfrm>
                <a:custGeom>
                  <a:avLst/>
                  <a:gdLst>
                    <a:gd name="T0" fmla="*/ 272 w 272"/>
                    <a:gd name="T1" fmla="*/ 71 h 145"/>
                    <a:gd name="T2" fmla="*/ 179 w 272"/>
                    <a:gd name="T3" fmla="*/ 0 h 145"/>
                    <a:gd name="T4" fmla="*/ 179 w 272"/>
                    <a:gd name="T5" fmla="*/ 51 h 145"/>
                    <a:gd name="T6" fmla="*/ 0 w 272"/>
                    <a:gd name="T7" fmla="*/ 51 h 145"/>
                    <a:gd name="T8" fmla="*/ 12 w 272"/>
                    <a:gd name="T9" fmla="*/ 94 h 145"/>
                    <a:gd name="T10" fmla="*/ 179 w 272"/>
                    <a:gd name="T11" fmla="*/ 94 h 145"/>
                    <a:gd name="T12" fmla="*/ 179 w 272"/>
                    <a:gd name="T13" fmla="*/ 145 h 145"/>
                    <a:gd name="T14" fmla="*/ 272 w 272"/>
                    <a:gd name="T15" fmla="*/ 71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2" h="145">
                      <a:moveTo>
                        <a:pt x="272" y="71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79" y="51"/>
                        <a:pt x="179" y="51"/>
                        <a:pt x="179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5" y="65"/>
                        <a:pt x="9" y="79"/>
                        <a:pt x="12" y="94"/>
                      </a:cubicBezTo>
                      <a:cubicBezTo>
                        <a:pt x="179" y="94"/>
                        <a:pt x="179" y="94"/>
                        <a:pt x="179" y="94"/>
                      </a:cubicBezTo>
                      <a:cubicBezTo>
                        <a:pt x="179" y="145"/>
                        <a:pt x="179" y="145"/>
                        <a:pt x="179" y="145"/>
                      </a:cubicBezTo>
                      <a:lnTo>
                        <a:pt x="272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4" name="Freeform 440"/>
                <p:cNvSpPr>
                  <a:spLocks noEditPoints="1"/>
                </p:cNvSpPr>
                <p:nvPr/>
              </p:nvSpPr>
              <p:spPr bwMode="auto">
                <a:xfrm>
                  <a:off x="3286005" y="4423630"/>
                  <a:ext cx="393455" cy="396024"/>
                </a:xfrm>
                <a:custGeom>
                  <a:avLst/>
                  <a:gdLst>
                    <a:gd name="T0" fmla="*/ 291 w 583"/>
                    <a:gd name="T1" fmla="*/ 0 h 587"/>
                    <a:gd name="T2" fmla="*/ 0 w 583"/>
                    <a:gd name="T3" fmla="*/ 294 h 587"/>
                    <a:gd name="T4" fmla="*/ 291 w 583"/>
                    <a:gd name="T5" fmla="*/ 587 h 587"/>
                    <a:gd name="T6" fmla="*/ 583 w 583"/>
                    <a:gd name="T7" fmla="*/ 294 h 587"/>
                    <a:gd name="T8" fmla="*/ 291 w 583"/>
                    <a:gd name="T9" fmla="*/ 0 h 587"/>
                    <a:gd name="T10" fmla="*/ 291 w 583"/>
                    <a:gd name="T11" fmla="*/ 517 h 587"/>
                    <a:gd name="T12" fmla="*/ 70 w 583"/>
                    <a:gd name="T13" fmla="*/ 294 h 587"/>
                    <a:gd name="T14" fmla="*/ 291 w 583"/>
                    <a:gd name="T15" fmla="*/ 70 h 587"/>
                    <a:gd name="T16" fmla="*/ 513 w 583"/>
                    <a:gd name="T17" fmla="*/ 294 h 587"/>
                    <a:gd name="T18" fmla="*/ 291 w 583"/>
                    <a:gd name="T19" fmla="*/ 517 h 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3" h="587">
                      <a:moveTo>
                        <a:pt x="291" y="0"/>
                      </a:moveTo>
                      <a:cubicBezTo>
                        <a:pt x="130" y="0"/>
                        <a:pt x="0" y="132"/>
                        <a:pt x="0" y="294"/>
                      </a:cubicBezTo>
                      <a:cubicBezTo>
                        <a:pt x="0" y="456"/>
                        <a:pt x="130" y="587"/>
                        <a:pt x="291" y="587"/>
                      </a:cubicBezTo>
                      <a:cubicBezTo>
                        <a:pt x="452" y="587"/>
                        <a:pt x="583" y="456"/>
                        <a:pt x="583" y="294"/>
                      </a:cubicBezTo>
                      <a:cubicBezTo>
                        <a:pt x="583" y="132"/>
                        <a:pt x="452" y="0"/>
                        <a:pt x="291" y="0"/>
                      </a:cubicBezTo>
                      <a:close/>
                      <a:moveTo>
                        <a:pt x="291" y="517"/>
                      </a:moveTo>
                      <a:cubicBezTo>
                        <a:pt x="169" y="517"/>
                        <a:pt x="70" y="417"/>
                        <a:pt x="70" y="294"/>
                      </a:cubicBezTo>
                      <a:cubicBezTo>
                        <a:pt x="70" y="170"/>
                        <a:pt x="169" y="70"/>
                        <a:pt x="291" y="70"/>
                      </a:cubicBezTo>
                      <a:cubicBezTo>
                        <a:pt x="413" y="70"/>
                        <a:pt x="513" y="170"/>
                        <a:pt x="513" y="294"/>
                      </a:cubicBezTo>
                      <a:cubicBezTo>
                        <a:pt x="513" y="417"/>
                        <a:pt x="413" y="517"/>
                        <a:pt x="291" y="5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5" name="Freeform 441"/>
                <p:cNvSpPr/>
                <p:nvPr/>
              </p:nvSpPr>
              <p:spPr bwMode="auto">
                <a:xfrm>
                  <a:off x="3367094" y="4553829"/>
                  <a:ext cx="147046" cy="100505"/>
                </a:xfrm>
                <a:custGeom>
                  <a:avLst/>
                  <a:gdLst>
                    <a:gd name="T0" fmla="*/ 185 w 218"/>
                    <a:gd name="T1" fmla="*/ 54 h 149"/>
                    <a:gd name="T2" fmla="*/ 185 w 218"/>
                    <a:gd name="T3" fmla="*/ 14 h 149"/>
                    <a:gd name="T4" fmla="*/ 171 w 218"/>
                    <a:gd name="T5" fmla="*/ 0 h 149"/>
                    <a:gd name="T6" fmla="*/ 157 w 218"/>
                    <a:gd name="T7" fmla="*/ 14 h 149"/>
                    <a:gd name="T8" fmla="*/ 157 w 218"/>
                    <a:gd name="T9" fmla="*/ 54 h 149"/>
                    <a:gd name="T10" fmla="*/ 126 w 218"/>
                    <a:gd name="T11" fmla="*/ 91 h 149"/>
                    <a:gd name="T12" fmla="*/ 10 w 218"/>
                    <a:gd name="T13" fmla="*/ 102 h 149"/>
                    <a:gd name="T14" fmla="*/ 1 w 218"/>
                    <a:gd name="T15" fmla="*/ 114 h 149"/>
                    <a:gd name="T16" fmla="*/ 12 w 218"/>
                    <a:gd name="T17" fmla="*/ 123 h 149"/>
                    <a:gd name="T18" fmla="*/ 126 w 218"/>
                    <a:gd name="T19" fmla="*/ 112 h 149"/>
                    <a:gd name="T20" fmla="*/ 171 w 218"/>
                    <a:gd name="T21" fmla="*/ 149 h 149"/>
                    <a:gd name="T22" fmla="*/ 218 w 218"/>
                    <a:gd name="T23" fmla="*/ 101 h 149"/>
                    <a:gd name="T24" fmla="*/ 185 w 218"/>
                    <a:gd name="T25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8" h="149">
                      <a:moveTo>
                        <a:pt x="185" y="54"/>
                      </a:moveTo>
                      <a:cubicBezTo>
                        <a:pt x="185" y="14"/>
                        <a:pt x="185" y="14"/>
                        <a:pt x="185" y="14"/>
                      </a:cubicBezTo>
                      <a:cubicBezTo>
                        <a:pt x="185" y="6"/>
                        <a:pt x="179" y="0"/>
                        <a:pt x="171" y="0"/>
                      </a:cubicBezTo>
                      <a:cubicBezTo>
                        <a:pt x="163" y="0"/>
                        <a:pt x="157" y="6"/>
                        <a:pt x="157" y="14"/>
                      </a:cubicBezTo>
                      <a:cubicBezTo>
                        <a:pt x="157" y="54"/>
                        <a:pt x="157" y="54"/>
                        <a:pt x="157" y="54"/>
                      </a:cubicBezTo>
                      <a:cubicBezTo>
                        <a:pt x="141" y="60"/>
                        <a:pt x="129" y="74"/>
                        <a:pt x="126" y="91"/>
                      </a:cubicBezTo>
                      <a:cubicBezTo>
                        <a:pt x="10" y="102"/>
                        <a:pt x="10" y="102"/>
                        <a:pt x="10" y="102"/>
                      </a:cubicBezTo>
                      <a:cubicBezTo>
                        <a:pt x="5" y="103"/>
                        <a:pt x="0" y="108"/>
                        <a:pt x="1" y="114"/>
                      </a:cubicBezTo>
                      <a:cubicBezTo>
                        <a:pt x="1" y="120"/>
                        <a:pt x="7" y="124"/>
                        <a:pt x="12" y="123"/>
                      </a:cubicBezTo>
                      <a:cubicBezTo>
                        <a:pt x="126" y="112"/>
                        <a:pt x="126" y="112"/>
                        <a:pt x="126" y="112"/>
                      </a:cubicBezTo>
                      <a:cubicBezTo>
                        <a:pt x="131" y="133"/>
                        <a:pt x="149" y="149"/>
                        <a:pt x="171" y="149"/>
                      </a:cubicBezTo>
                      <a:cubicBezTo>
                        <a:pt x="197" y="149"/>
                        <a:pt x="218" y="127"/>
                        <a:pt x="218" y="101"/>
                      </a:cubicBezTo>
                      <a:cubicBezTo>
                        <a:pt x="218" y="79"/>
                        <a:pt x="204" y="61"/>
                        <a:pt x="185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6" name="Freeform 442"/>
                <p:cNvSpPr/>
                <p:nvPr/>
              </p:nvSpPr>
              <p:spPr bwMode="auto">
                <a:xfrm>
                  <a:off x="3458748" y="4489015"/>
                  <a:ext cx="13705" cy="39117"/>
                </a:xfrm>
                <a:custGeom>
                  <a:avLst/>
                  <a:gdLst>
                    <a:gd name="T0" fmla="*/ 29 w 48"/>
                    <a:gd name="T1" fmla="*/ 17 h 137"/>
                    <a:gd name="T2" fmla="*/ 29 w 48"/>
                    <a:gd name="T3" fmla="*/ 17 h 137"/>
                    <a:gd name="T4" fmla="*/ 29 w 48"/>
                    <a:gd name="T5" fmla="*/ 137 h 137"/>
                    <a:gd name="T6" fmla="*/ 48 w 48"/>
                    <a:gd name="T7" fmla="*/ 137 h 137"/>
                    <a:gd name="T8" fmla="*/ 48 w 48"/>
                    <a:gd name="T9" fmla="*/ 0 h 137"/>
                    <a:gd name="T10" fmla="*/ 31 w 48"/>
                    <a:gd name="T11" fmla="*/ 0 h 137"/>
                    <a:gd name="T12" fmla="*/ 0 w 48"/>
                    <a:gd name="T13" fmla="*/ 17 h 137"/>
                    <a:gd name="T14" fmla="*/ 5 w 48"/>
                    <a:gd name="T15" fmla="*/ 31 h 137"/>
                    <a:gd name="T16" fmla="*/ 29 w 48"/>
                    <a:gd name="T17" fmla="*/ 1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37">
                      <a:moveTo>
                        <a:pt x="29" y="17"/>
                      </a:moveTo>
                      <a:lnTo>
                        <a:pt x="29" y="17"/>
                      </a:lnTo>
                      <a:lnTo>
                        <a:pt x="29" y="137"/>
                      </a:lnTo>
                      <a:lnTo>
                        <a:pt x="48" y="137"/>
                      </a:lnTo>
                      <a:lnTo>
                        <a:pt x="48" y="0"/>
                      </a:lnTo>
                      <a:lnTo>
                        <a:pt x="31" y="0"/>
                      </a:lnTo>
                      <a:lnTo>
                        <a:pt x="0" y="17"/>
                      </a:lnTo>
                      <a:lnTo>
                        <a:pt x="5" y="31"/>
                      </a:lnTo>
                      <a:lnTo>
                        <a:pt x="29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7" name="Freeform 443"/>
                <p:cNvSpPr/>
                <p:nvPr/>
              </p:nvSpPr>
              <p:spPr bwMode="auto">
                <a:xfrm>
                  <a:off x="3476450" y="4488444"/>
                  <a:ext cx="24841" cy="39688"/>
                </a:xfrm>
                <a:custGeom>
                  <a:avLst/>
                  <a:gdLst>
                    <a:gd name="T0" fmla="*/ 37 w 37"/>
                    <a:gd name="T1" fmla="*/ 52 h 59"/>
                    <a:gd name="T2" fmla="*/ 11 w 37"/>
                    <a:gd name="T3" fmla="*/ 52 h 59"/>
                    <a:gd name="T4" fmla="*/ 11 w 37"/>
                    <a:gd name="T5" fmla="*/ 52 h 59"/>
                    <a:gd name="T6" fmla="*/ 16 w 37"/>
                    <a:gd name="T7" fmla="*/ 48 h 59"/>
                    <a:gd name="T8" fmla="*/ 36 w 37"/>
                    <a:gd name="T9" fmla="*/ 17 h 59"/>
                    <a:gd name="T10" fmla="*/ 18 w 37"/>
                    <a:gd name="T11" fmla="*/ 0 h 59"/>
                    <a:gd name="T12" fmla="*/ 2 w 37"/>
                    <a:gd name="T13" fmla="*/ 6 h 59"/>
                    <a:gd name="T14" fmla="*/ 4 w 37"/>
                    <a:gd name="T15" fmla="*/ 11 h 59"/>
                    <a:gd name="T16" fmla="*/ 17 w 37"/>
                    <a:gd name="T17" fmla="*/ 7 h 59"/>
                    <a:gd name="T18" fmla="*/ 28 w 37"/>
                    <a:gd name="T19" fmla="*/ 18 h 59"/>
                    <a:gd name="T20" fmla="*/ 7 w 37"/>
                    <a:gd name="T21" fmla="*/ 48 h 59"/>
                    <a:gd name="T22" fmla="*/ 0 w 37"/>
                    <a:gd name="T23" fmla="*/ 54 h 59"/>
                    <a:gd name="T24" fmla="*/ 0 w 37"/>
                    <a:gd name="T25" fmla="*/ 59 h 59"/>
                    <a:gd name="T26" fmla="*/ 37 w 37"/>
                    <a:gd name="T27" fmla="*/ 59 h 59"/>
                    <a:gd name="T28" fmla="*/ 37 w 37"/>
                    <a:gd name="T29" fmla="*/ 5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59">
                      <a:moveTo>
                        <a:pt x="37" y="52"/>
                      </a:move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28" y="36"/>
                        <a:pt x="36" y="27"/>
                        <a:pt x="36" y="17"/>
                      </a:cubicBezTo>
                      <a:cubicBezTo>
                        <a:pt x="36" y="9"/>
                        <a:pt x="31" y="0"/>
                        <a:pt x="18" y="0"/>
                      </a:cubicBezTo>
                      <a:cubicBezTo>
                        <a:pt x="12" y="0"/>
                        <a:pt x="6" y="3"/>
                        <a:pt x="2" y="6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7" y="9"/>
                        <a:pt x="11" y="7"/>
                        <a:pt x="17" y="7"/>
                      </a:cubicBezTo>
                      <a:cubicBezTo>
                        <a:pt x="25" y="7"/>
                        <a:pt x="28" y="12"/>
                        <a:pt x="28" y="18"/>
                      </a:cubicBezTo>
                      <a:cubicBezTo>
                        <a:pt x="28" y="26"/>
                        <a:pt x="21" y="34"/>
                        <a:pt x="7" y="48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37" y="59"/>
                        <a:pt x="37" y="59"/>
                        <a:pt x="37" y="59"/>
                      </a:cubicBezTo>
                      <a:lnTo>
                        <a:pt x="37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8" name="Freeform 444"/>
                <p:cNvSpPr/>
                <p:nvPr/>
              </p:nvSpPr>
              <p:spPr bwMode="auto">
                <a:xfrm>
                  <a:off x="3590375" y="4605795"/>
                  <a:ext cx="24270" cy="39688"/>
                </a:xfrm>
                <a:custGeom>
                  <a:avLst/>
                  <a:gdLst>
                    <a:gd name="T0" fmla="*/ 36 w 36"/>
                    <a:gd name="T1" fmla="*/ 42 h 59"/>
                    <a:gd name="T2" fmla="*/ 23 w 36"/>
                    <a:gd name="T3" fmla="*/ 27 h 59"/>
                    <a:gd name="T4" fmla="*/ 23 w 36"/>
                    <a:gd name="T5" fmla="*/ 27 h 59"/>
                    <a:gd name="T6" fmla="*/ 34 w 36"/>
                    <a:gd name="T7" fmla="*/ 14 h 59"/>
                    <a:gd name="T8" fmla="*/ 17 w 36"/>
                    <a:gd name="T9" fmla="*/ 0 h 59"/>
                    <a:gd name="T10" fmla="*/ 2 w 36"/>
                    <a:gd name="T11" fmla="*/ 4 h 59"/>
                    <a:gd name="T12" fmla="*/ 4 w 36"/>
                    <a:gd name="T13" fmla="*/ 10 h 59"/>
                    <a:gd name="T14" fmla="*/ 16 w 36"/>
                    <a:gd name="T15" fmla="*/ 6 h 59"/>
                    <a:gd name="T16" fmla="*/ 26 w 36"/>
                    <a:gd name="T17" fmla="*/ 15 h 59"/>
                    <a:gd name="T18" fmla="*/ 13 w 36"/>
                    <a:gd name="T19" fmla="*/ 25 h 59"/>
                    <a:gd name="T20" fmla="*/ 9 w 36"/>
                    <a:gd name="T21" fmla="*/ 25 h 59"/>
                    <a:gd name="T22" fmla="*/ 9 w 36"/>
                    <a:gd name="T23" fmla="*/ 31 h 59"/>
                    <a:gd name="T24" fmla="*/ 13 w 36"/>
                    <a:gd name="T25" fmla="*/ 31 h 59"/>
                    <a:gd name="T26" fmla="*/ 28 w 36"/>
                    <a:gd name="T27" fmla="*/ 42 h 59"/>
                    <a:gd name="T28" fmla="*/ 15 w 36"/>
                    <a:gd name="T29" fmla="*/ 53 h 59"/>
                    <a:gd name="T30" fmla="*/ 2 w 36"/>
                    <a:gd name="T31" fmla="*/ 50 h 59"/>
                    <a:gd name="T32" fmla="*/ 0 w 36"/>
                    <a:gd name="T33" fmla="*/ 56 h 59"/>
                    <a:gd name="T34" fmla="*/ 15 w 36"/>
                    <a:gd name="T35" fmla="*/ 59 h 59"/>
                    <a:gd name="T36" fmla="*/ 36 w 36"/>
                    <a:gd name="T37" fmla="*/ 4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" h="59">
                      <a:moveTo>
                        <a:pt x="36" y="42"/>
                      </a:moveTo>
                      <a:cubicBezTo>
                        <a:pt x="36" y="34"/>
                        <a:pt x="30" y="29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30" y="25"/>
                        <a:pt x="34" y="20"/>
                        <a:pt x="34" y="14"/>
                      </a:cubicBezTo>
                      <a:cubicBezTo>
                        <a:pt x="34" y="7"/>
                        <a:pt x="29" y="0"/>
                        <a:pt x="17" y="0"/>
                      </a:cubicBezTo>
                      <a:cubicBezTo>
                        <a:pt x="11" y="0"/>
                        <a:pt x="5" y="2"/>
                        <a:pt x="2" y="4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7" y="8"/>
                        <a:pt x="11" y="6"/>
                        <a:pt x="16" y="6"/>
                      </a:cubicBezTo>
                      <a:cubicBezTo>
                        <a:pt x="23" y="6"/>
                        <a:pt x="26" y="10"/>
                        <a:pt x="26" y="15"/>
                      </a:cubicBezTo>
                      <a:cubicBezTo>
                        <a:pt x="26" y="22"/>
                        <a:pt x="19" y="25"/>
                        <a:pt x="13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21" y="31"/>
                        <a:pt x="28" y="34"/>
                        <a:pt x="28" y="42"/>
                      </a:cubicBezTo>
                      <a:cubicBezTo>
                        <a:pt x="28" y="47"/>
                        <a:pt x="25" y="53"/>
                        <a:pt x="15" y="53"/>
                      </a:cubicBezTo>
                      <a:cubicBezTo>
                        <a:pt x="10" y="53"/>
                        <a:pt x="5" y="51"/>
                        <a:pt x="2" y="50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3" y="57"/>
                        <a:pt x="9" y="59"/>
                        <a:pt x="15" y="59"/>
                      </a:cubicBezTo>
                      <a:cubicBezTo>
                        <a:pt x="29" y="59"/>
                        <a:pt x="36" y="51"/>
                        <a:pt x="36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9" name="Freeform 445"/>
                <p:cNvSpPr>
                  <a:spLocks noEditPoints="1"/>
                </p:cNvSpPr>
                <p:nvPr/>
              </p:nvSpPr>
              <p:spPr bwMode="auto">
                <a:xfrm>
                  <a:off x="3469027" y="4710869"/>
                  <a:ext cx="26839" cy="40545"/>
                </a:xfrm>
                <a:custGeom>
                  <a:avLst/>
                  <a:gdLst>
                    <a:gd name="T0" fmla="*/ 23 w 40"/>
                    <a:gd name="T1" fmla="*/ 21 h 60"/>
                    <a:gd name="T2" fmla="*/ 9 w 40"/>
                    <a:gd name="T3" fmla="*/ 28 h 60"/>
                    <a:gd name="T4" fmla="*/ 8 w 40"/>
                    <a:gd name="T5" fmla="*/ 28 h 60"/>
                    <a:gd name="T6" fmla="*/ 28 w 40"/>
                    <a:gd name="T7" fmla="*/ 7 h 60"/>
                    <a:gd name="T8" fmla="*/ 34 w 40"/>
                    <a:gd name="T9" fmla="*/ 7 h 60"/>
                    <a:gd name="T10" fmla="*/ 34 w 40"/>
                    <a:gd name="T11" fmla="*/ 0 h 60"/>
                    <a:gd name="T12" fmla="*/ 29 w 40"/>
                    <a:gd name="T13" fmla="*/ 1 h 60"/>
                    <a:gd name="T14" fmla="*/ 10 w 40"/>
                    <a:gd name="T15" fmla="*/ 9 h 60"/>
                    <a:gd name="T16" fmla="*/ 0 w 40"/>
                    <a:gd name="T17" fmla="*/ 35 h 60"/>
                    <a:gd name="T18" fmla="*/ 21 w 40"/>
                    <a:gd name="T19" fmla="*/ 60 h 60"/>
                    <a:gd name="T20" fmla="*/ 40 w 40"/>
                    <a:gd name="T21" fmla="*/ 39 h 60"/>
                    <a:gd name="T22" fmla="*/ 23 w 40"/>
                    <a:gd name="T23" fmla="*/ 21 h 60"/>
                    <a:gd name="T24" fmla="*/ 21 w 40"/>
                    <a:gd name="T25" fmla="*/ 54 h 60"/>
                    <a:gd name="T26" fmla="*/ 8 w 40"/>
                    <a:gd name="T27" fmla="*/ 37 h 60"/>
                    <a:gd name="T28" fmla="*/ 9 w 40"/>
                    <a:gd name="T29" fmla="*/ 34 h 60"/>
                    <a:gd name="T30" fmla="*/ 20 w 40"/>
                    <a:gd name="T31" fmla="*/ 27 h 60"/>
                    <a:gd name="T32" fmla="*/ 32 w 40"/>
                    <a:gd name="T33" fmla="*/ 40 h 60"/>
                    <a:gd name="T34" fmla="*/ 21 w 40"/>
                    <a:gd name="T35" fmla="*/ 5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0" h="60">
                      <a:moveTo>
                        <a:pt x="23" y="21"/>
                      </a:moveTo>
                      <a:cubicBezTo>
                        <a:pt x="16" y="21"/>
                        <a:pt x="11" y="24"/>
                        <a:pt x="9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10" y="18"/>
                        <a:pt x="16" y="9"/>
                        <a:pt x="28" y="7"/>
                      </a:cubicBezTo>
                      <a:cubicBezTo>
                        <a:pt x="31" y="7"/>
                        <a:pt x="33" y="7"/>
                        <a:pt x="34" y="7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1" y="1"/>
                        <a:pt x="29" y="1"/>
                      </a:cubicBezTo>
                      <a:cubicBezTo>
                        <a:pt x="21" y="2"/>
                        <a:pt x="15" y="5"/>
                        <a:pt x="10" y="9"/>
                      </a:cubicBezTo>
                      <a:cubicBezTo>
                        <a:pt x="5" y="15"/>
                        <a:pt x="0" y="24"/>
                        <a:pt x="0" y="35"/>
                      </a:cubicBezTo>
                      <a:cubicBezTo>
                        <a:pt x="0" y="50"/>
                        <a:pt x="9" y="60"/>
                        <a:pt x="21" y="60"/>
                      </a:cubicBezTo>
                      <a:cubicBezTo>
                        <a:pt x="33" y="60"/>
                        <a:pt x="40" y="50"/>
                        <a:pt x="40" y="39"/>
                      </a:cubicBezTo>
                      <a:cubicBezTo>
                        <a:pt x="40" y="28"/>
                        <a:pt x="33" y="21"/>
                        <a:pt x="23" y="21"/>
                      </a:cubicBezTo>
                      <a:close/>
                      <a:moveTo>
                        <a:pt x="21" y="54"/>
                      </a:moveTo>
                      <a:cubicBezTo>
                        <a:pt x="13" y="54"/>
                        <a:pt x="8" y="47"/>
                        <a:pt x="8" y="37"/>
                      </a:cubicBezTo>
                      <a:cubicBezTo>
                        <a:pt x="8" y="36"/>
                        <a:pt x="9" y="35"/>
                        <a:pt x="9" y="34"/>
                      </a:cubicBezTo>
                      <a:cubicBezTo>
                        <a:pt x="11" y="30"/>
                        <a:pt x="15" y="27"/>
                        <a:pt x="20" y="27"/>
                      </a:cubicBezTo>
                      <a:cubicBezTo>
                        <a:pt x="27" y="27"/>
                        <a:pt x="32" y="32"/>
                        <a:pt x="32" y="40"/>
                      </a:cubicBezTo>
                      <a:cubicBezTo>
                        <a:pt x="32" y="48"/>
                        <a:pt x="28" y="54"/>
                        <a:pt x="21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0" name="Freeform 446"/>
                <p:cNvSpPr>
                  <a:spLocks noEditPoints="1"/>
                </p:cNvSpPr>
                <p:nvPr/>
              </p:nvSpPr>
              <p:spPr bwMode="auto">
                <a:xfrm>
                  <a:off x="3339398" y="4606366"/>
                  <a:ext cx="25697" cy="39974"/>
                </a:xfrm>
                <a:custGeom>
                  <a:avLst/>
                  <a:gdLst>
                    <a:gd name="T0" fmla="*/ 19 w 38"/>
                    <a:gd name="T1" fmla="*/ 0 h 59"/>
                    <a:gd name="T2" fmla="*/ 0 w 38"/>
                    <a:gd name="T3" fmla="*/ 20 h 59"/>
                    <a:gd name="T4" fmla="*/ 17 w 38"/>
                    <a:gd name="T5" fmla="*/ 38 h 59"/>
                    <a:gd name="T6" fmla="*/ 30 w 38"/>
                    <a:gd name="T7" fmla="*/ 32 h 59"/>
                    <a:gd name="T8" fmla="*/ 30 w 38"/>
                    <a:gd name="T9" fmla="*/ 32 h 59"/>
                    <a:gd name="T10" fmla="*/ 23 w 38"/>
                    <a:gd name="T11" fmla="*/ 47 h 59"/>
                    <a:gd name="T12" fmla="*/ 11 w 38"/>
                    <a:gd name="T13" fmla="*/ 53 h 59"/>
                    <a:gd name="T14" fmla="*/ 5 w 38"/>
                    <a:gd name="T15" fmla="*/ 53 h 59"/>
                    <a:gd name="T16" fmla="*/ 5 w 38"/>
                    <a:gd name="T17" fmla="*/ 59 h 59"/>
                    <a:gd name="T18" fmla="*/ 12 w 38"/>
                    <a:gd name="T19" fmla="*/ 59 h 59"/>
                    <a:gd name="T20" fmla="*/ 28 w 38"/>
                    <a:gd name="T21" fmla="*/ 51 h 59"/>
                    <a:gd name="T22" fmla="*/ 38 w 38"/>
                    <a:gd name="T23" fmla="*/ 24 h 59"/>
                    <a:gd name="T24" fmla="*/ 19 w 38"/>
                    <a:gd name="T25" fmla="*/ 0 h 59"/>
                    <a:gd name="T26" fmla="*/ 30 w 38"/>
                    <a:gd name="T27" fmla="*/ 26 h 59"/>
                    <a:gd name="T28" fmla="*/ 18 w 38"/>
                    <a:gd name="T29" fmla="*/ 32 h 59"/>
                    <a:gd name="T30" fmla="*/ 7 w 38"/>
                    <a:gd name="T31" fmla="*/ 20 h 59"/>
                    <a:gd name="T32" fmla="*/ 19 w 38"/>
                    <a:gd name="T33" fmla="*/ 6 h 59"/>
                    <a:gd name="T34" fmla="*/ 30 w 38"/>
                    <a:gd name="T35" fmla="*/ 23 h 59"/>
                    <a:gd name="T36" fmla="*/ 30 w 38"/>
                    <a:gd name="T37" fmla="*/ 2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59">
                      <a:moveTo>
                        <a:pt x="19" y="0"/>
                      </a:moveTo>
                      <a:cubicBezTo>
                        <a:pt x="8" y="0"/>
                        <a:pt x="0" y="10"/>
                        <a:pt x="0" y="20"/>
                      </a:cubicBezTo>
                      <a:cubicBezTo>
                        <a:pt x="0" y="30"/>
                        <a:pt x="6" y="38"/>
                        <a:pt x="17" y="38"/>
                      </a:cubicBezTo>
                      <a:cubicBezTo>
                        <a:pt x="22" y="38"/>
                        <a:pt x="27" y="36"/>
                        <a:pt x="30" y="32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29" y="39"/>
                        <a:pt x="27" y="44"/>
                        <a:pt x="23" y="47"/>
                      </a:cubicBezTo>
                      <a:cubicBezTo>
                        <a:pt x="20" y="50"/>
                        <a:pt x="15" y="52"/>
                        <a:pt x="11" y="53"/>
                      </a:cubicBezTo>
                      <a:cubicBezTo>
                        <a:pt x="8" y="53"/>
                        <a:pt x="6" y="53"/>
                        <a:pt x="5" y="53"/>
                      </a:cubicBezTo>
                      <a:cubicBezTo>
                        <a:pt x="5" y="59"/>
                        <a:pt x="5" y="59"/>
                        <a:pt x="5" y="59"/>
                      </a:cubicBezTo>
                      <a:cubicBezTo>
                        <a:pt x="6" y="59"/>
                        <a:pt x="9" y="59"/>
                        <a:pt x="12" y="59"/>
                      </a:cubicBezTo>
                      <a:cubicBezTo>
                        <a:pt x="18" y="58"/>
                        <a:pt x="24" y="56"/>
                        <a:pt x="28" y="51"/>
                      </a:cubicBezTo>
                      <a:cubicBezTo>
                        <a:pt x="34" y="46"/>
                        <a:pt x="38" y="37"/>
                        <a:pt x="38" y="24"/>
                      </a:cubicBezTo>
                      <a:cubicBezTo>
                        <a:pt x="38" y="9"/>
                        <a:pt x="31" y="0"/>
                        <a:pt x="19" y="0"/>
                      </a:cubicBezTo>
                      <a:close/>
                      <a:moveTo>
                        <a:pt x="30" y="26"/>
                      </a:moveTo>
                      <a:cubicBezTo>
                        <a:pt x="28" y="30"/>
                        <a:pt x="24" y="32"/>
                        <a:pt x="18" y="32"/>
                      </a:cubicBezTo>
                      <a:cubicBezTo>
                        <a:pt x="12" y="32"/>
                        <a:pt x="7" y="27"/>
                        <a:pt x="7" y="20"/>
                      </a:cubicBezTo>
                      <a:cubicBezTo>
                        <a:pt x="7" y="12"/>
                        <a:pt x="12" y="6"/>
                        <a:pt x="19" y="6"/>
                      </a:cubicBezTo>
                      <a:cubicBezTo>
                        <a:pt x="27" y="6"/>
                        <a:pt x="30" y="13"/>
                        <a:pt x="30" y="23"/>
                      </a:cubicBezTo>
                      <a:cubicBezTo>
                        <a:pt x="30" y="25"/>
                        <a:pt x="30" y="25"/>
                        <a:pt x="3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1" name="Oval 447"/>
                <p:cNvSpPr>
                  <a:spLocks noChangeArrowheads="1"/>
                </p:cNvSpPr>
                <p:nvPr/>
              </p:nvSpPr>
              <p:spPr bwMode="auto">
                <a:xfrm>
                  <a:off x="3388794" y="4539553"/>
                  <a:ext cx="18845" cy="1827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2" name="Oval 448"/>
                <p:cNvSpPr>
                  <a:spLocks noChangeArrowheads="1"/>
                </p:cNvSpPr>
                <p:nvPr/>
              </p:nvSpPr>
              <p:spPr bwMode="auto">
                <a:xfrm>
                  <a:off x="3552686" y="4539553"/>
                  <a:ext cx="19416" cy="1827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3" name="Oval 449"/>
                <p:cNvSpPr>
                  <a:spLocks noChangeArrowheads="1"/>
                </p:cNvSpPr>
                <p:nvPr/>
              </p:nvSpPr>
              <p:spPr bwMode="auto">
                <a:xfrm>
                  <a:off x="3552686" y="4695450"/>
                  <a:ext cx="19416" cy="177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4" name="Freeform 450"/>
                <p:cNvSpPr/>
                <p:nvPr/>
              </p:nvSpPr>
              <p:spPr bwMode="auto">
                <a:xfrm>
                  <a:off x="3085851" y="4650337"/>
                  <a:ext cx="211860" cy="97650"/>
                </a:xfrm>
                <a:custGeom>
                  <a:avLst/>
                  <a:gdLst>
                    <a:gd name="T0" fmla="*/ 92 w 314"/>
                    <a:gd name="T1" fmla="*/ 51 h 145"/>
                    <a:gd name="T2" fmla="*/ 92 w 314"/>
                    <a:gd name="T3" fmla="*/ 0 h 145"/>
                    <a:gd name="T4" fmla="*/ 0 w 314"/>
                    <a:gd name="T5" fmla="*/ 71 h 145"/>
                    <a:gd name="T6" fmla="*/ 92 w 314"/>
                    <a:gd name="T7" fmla="*/ 145 h 145"/>
                    <a:gd name="T8" fmla="*/ 92 w 314"/>
                    <a:gd name="T9" fmla="*/ 94 h 145"/>
                    <a:gd name="T10" fmla="*/ 314 w 314"/>
                    <a:gd name="T11" fmla="*/ 94 h 145"/>
                    <a:gd name="T12" fmla="*/ 297 w 314"/>
                    <a:gd name="T13" fmla="*/ 51 h 145"/>
                    <a:gd name="T14" fmla="*/ 92 w 314"/>
                    <a:gd name="T15" fmla="*/ 51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145">
                      <a:moveTo>
                        <a:pt x="92" y="51"/>
                      </a:move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92" y="145"/>
                        <a:pt x="92" y="145"/>
                        <a:pt x="92" y="145"/>
                      </a:cubicBezTo>
                      <a:cubicBezTo>
                        <a:pt x="92" y="94"/>
                        <a:pt x="92" y="94"/>
                        <a:pt x="92" y="94"/>
                      </a:cubicBezTo>
                      <a:cubicBezTo>
                        <a:pt x="314" y="94"/>
                        <a:pt x="314" y="94"/>
                        <a:pt x="314" y="94"/>
                      </a:cubicBezTo>
                      <a:cubicBezTo>
                        <a:pt x="308" y="80"/>
                        <a:pt x="302" y="66"/>
                        <a:pt x="297" y="51"/>
                      </a:cubicBezTo>
                      <a:lnTo>
                        <a:pt x="92" y="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5" name="Oval 451"/>
                <p:cNvSpPr>
                  <a:spLocks noChangeArrowheads="1"/>
                </p:cNvSpPr>
                <p:nvPr/>
              </p:nvSpPr>
              <p:spPr bwMode="auto">
                <a:xfrm>
                  <a:off x="3388794" y="4696021"/>
                  <a:ext cx="18845" cy="177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6" name="Freeform 452"/>
                <p:cNvSpPr/>
                <p:nvPr/>
              </p:nvSpPr>
              <p:spPr bwMode="auto">
                <a:xfrm>
                  <a:off x="3698304" y="4718292"/>
                  <a:ext cx="35120" cy="60246"/>
                </a:xfrm>
                <a:custGeom>
                  <a:avLst/>
                  <a:gdLst>
                    <a:gd name="T0" fmla="*/ 0 w 52"/>
                    <a:gd name="T1" fmla="*/ 0 h 89"/>
                    <a:gd name="T2" fmla="*/ 0 w 52"/>
                    <a:gd name="T3" fmla="*/ 78 h 89"/>
                    <a:gd name="T4" fmla="*/ 26 w 52"/>
                    <a:gd name="T5" fmla="*/ 89 h 89"/>
                    <a:gd name="T6" fmla="*/ 52 w 52"/>
                    <a:gd name="T7" fmla="*/ 78 h 89"/>
                    <a:gd name="T8" fmla="*/ 52 w 52"/>
                    <a:gd name="T9" fmla="*/ 0 h 89"/>
                    <a:gd name="T10" fmla="*/ 26 w 52"/>
                    <a:gd name="T11" fmla="*/ 6 h 89"/>
                    <a:gd name="T12" fmla="*/ 0 w 52"/>
                    <a:gd name="T1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9">
                      <a:moveTo>
                        <a:pt x="0" y="0"/>
                      </a:move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4"/>
                        <a:pt x="11" y="89"/>
                        <a:pt x="26" y="89"/>
                      </a:cubicBezTo>
                      <a:cubicBezTo>
                        <a:pt x="40" y="89"/>
                        <a:pt x="52" y="84"/>
                        <a:pt x="52" y="78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6" y="4"/>
                        <a:pt x="35" y="6"/>
                        <a:pt x="26" y="6"/>
                      </a:cubicBezTo>
                      <a:cubicBezTo>
                        <a:pt x="16" y="6"/>
                        <a:pt x="5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7" name="Oval 453"/>
                <p:cNvSpPr>
                  <a:spLocks noChangeArrowheads="1"/>
                </p:cNvSpPr>
                <p:nvPr/>
              </p:nvSpPr>
              <p:spPr bwMode="auto">
                <a:xfrm>
                  <a:off x="3698304" y="4704873"/>
                  <a:ext cx="35120" cy="1427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8" name="Freeform 454"/>
                <p:cNvSpPr/>
                <p:nvPr/>
              </p:nvSpPr>
              <p:spPr bwMode="auto">
                <a:xfrm>
                  <a:off x="3748271" y="4695450"/>
                  <a:ext cx="35120" cy="83088"/>
                </a:xfrm>
                <a:custGeom>
                  <a:avLst/>
                  <a:gdLst>
                    <a:gd name="T0" fmla="*/ 0 w 52"/>
                    <a:gd name="T1" fmla="*/ 0 h 123"/>
                    <a:gd name="T2" fmla="*/ 0 w 52"/>
                    <a:gd name="T3" fmla="*/ 110 h 123"/>
                    <a:gd name="T4" fmla="*/ 0 w 52"/>
                    <a:gd name="T5" fmla="*/ 112 h 123"/>
                    <a:gd name="T6" fmla="*/ 26 w 52"/>
                    <a:gd name="T7" fmla="*/ 123 h 123"/>
                    <a:gd name="T8" fmla="*/ 52 w 52"/>
                    <a:gd name="T9" fmla="*/ 112 h 123"/>
                    <a:gd name="T10" fmla="*/ 52 w 52"/>
                    <a:gd name="T11" fmla="*/ 112 h 123"/>
                    <a:gd name="T12" fmla="*/ 52 w 52"/>
                    <a:gd name="T13" fmla="*/ 0 h 123"/>
                    <a:gd name="T14" fmla="*/ 26 w 52"/>
                    <a:gd name="T15" fmla="*/ 6 h 123"/>
                    <a:gd name="T16" fmla="*/ 0 w 52"/>
                    <a:gd name="T1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123">
                      <a:moveTo>
                        <a:pt x="0" y="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1"/>
                        <a:pt x="0" y="111"/>
                        <a:pt x="0" y="112"/>
                      </a:cubicBezTo>
                      <a:cubicBezTo>
                        <a:pt x="0" y="118"/>
                        <a:pt x="11" y="123"/>
                        <a:pt x="26" y="123"/>
                      </a:cubicBezTo>
                      <a:cubicBezTo>
                        <a:pt x="40" y="123"/>
                        <a:pt x="52" y="118"/>
                        <a:pt x="52" y="112"/>
                      </a:cubicBezTo>
                      <a:cubicBezTo>
                        <a:pt x="52" y="112"/>
                        <a:pt x="52" y="112"/>
                        <a:pt x="52" y="112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6" y="4"/>
                        <a:pt x="36" y="6"/>
                        <a:pt x="26" y="6"/>
                      </a:cubicBezTo>
                      <a:cubicBezTo>
                        <a:pt x="16" y="6"/>
                        <a:pt x="6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9" name="Oval 455"/>
                <p:cNvSpPr>
                  <a:spLocks noChangeArrowheads="1"/>
                </p:cNvSpPr>
                <p:nvPr/>
              </p:nvSpPr>
              <p:spPr bwMode="auto">
                <a:xfrm>
                  <a:off x="3748271" y="4682030"/>
                  <a:ext cx="35120" cy="1399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0" name="Freeform 456"/>
                <p:cNvSpPr/>
                <p:nvPr/>
              </p:nvSpPr>
              <p:spPr bwMode="auto">
                <a:xfrm>
                  <a:off x="3797667" y="4644912"/>
                  <a:ext cx="35691" cy="133626"/>
                </a:xfrm>
                <a:custGeom>
                  <a:avLst/>
                  <a:gdLst>
                    <a:gd name="T0" fmla="*/ 0 w 53"/>
                    <a:gd name="T1" fmla="*/ 0 h 198"/>
                    <a:gd name="T2" fmla="*/ 0 w 53"/>
                    <a:gd name="T3" fmla="*/ 187 h 198"/>
                    <a:gd name="T4" fmla="*/ 26 w 53"/>
                    <a:gd name="T5" fmla="*/ 198 h 198"/>
                    <a:gd name="T6" fmla="*/ 53 w 53"/>
                    <a:gd name="T7" fmla="*/ 187 h 198"/>
                    <a:gd name="T8" fmla="*/ 53 w 53"/>
                    <a:gd name="T9" fmla="*/ 0 h 198"/>
                    <a:gd name="T10" fmla="*/ 26 w 53"/>
                    <a:gd name="T11" fmla="*/ 7 h 198"/>
                    <a:gd name="T12" fmla="*/ 0 w 53"/>
                    <a:gd name="T13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198">
                      <a:moveTo>
                        <a:pt x="0" y="0"/>
                      </a:move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3"/>
                        <a:pt x="12" y="198"/>
                        <a:pt x="26" y="198"/>
                      </a:cubicBezTo>
                      <a:cubicBezTo>
                        <a:pt x="41" y="198"/>
                        <a:pt x="53" y="193"/>
                        <a:pt x="53" y="187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47" y="5"/>
                        <a:pt x="36" y="7"/>
                        <a:pt x="26" y="7"/>
                      </a:cubicBezTo>
                      <a:cubicBezTo>
                        <a:pt x="17" y="7"/>
                        <a:pt x="6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1" name="Oval 457"/>
                <p:cNvSpPr>
                  <a:spLocks noChangeArrowheads="1"/>
                </p:cNvSpPr>
                <p:nvPr/>
              </p:nvSpPr>
              <p:spPr bwMode="auto">
                <a:xfrm>
                  <a:off x="3797667" y="4631492"/>
                  <a:ext cx="35691" cy="1484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2" name="Freeform 458"/>
                <p:cNvSpPr/>
                <p:nvPr/>
              </p:nvSpPr>
              <p:spPr bwMode="auto">
                <a:xfrm>
                  <a:off x="3222047" y="4588093"/>
                  <a:ext cx="35120" cy="60246"/>
                </a:xfrm>
                <a:custGeom>
                  <a:avLst/>
                  <a:gdLst>
                    <a:gd name="T0" fmla="*/ 26 w 52"/>
                    <a:gd name="T1" fmla="*/ 89 h 89"/>
                    <a:gd name="T2" fmla="*/ 52 w 52"/>
                    <a:gd name="T3" fmla="*/ 78 h 89"/>
                    <a:gd name="T4" fmla="*/ 52 w 52"/>
                    <a:gd name="T5" fmla="*/ 0 h 89"/>
                    <a:gd name="T6" fmla="*/ 26 w 52"/>
                    <a:gd name="T7" fmla="*/ 6 h 89"/>
                    <a:gd name="T8" fmla="*/ 0 w 52"/>
                    <a:gd name="T9" fmla="*/ 0 h 89"/>
                    <a:gd name="T10" fmla="*/ 0 w 52"/>
                    <a:gd name="T11" fmla="*/ 78 h 89"/>
                    <a:gd name="T12" fmla="*/ 26 w 52"/>
                    <a:gd name="T13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9">
                      <a:moveTo>
                        <a:pt x="26" y="89"/>
                      </a:moveTo>
                      <a:cubicBezTo>
                        <a:pt x="40" y="89"/>
                        <a:pt x="52" y="84"/>
                        <a:pt x="52" y="78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6" y="4"/>
                        <a:pt x="36" y="6"/>
                        <a:pt x="26" y="6"/>
                      </a:cubicBezTo>
                      <a:cubicBezTo>
                        <a:pt x="16" y="6"/>
                        <a:pt x="6" y="4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4"/>
                        <a:pt x="11" y="89"/>
                        <a:pt x="26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" name="Oval 459"/>
                <p:cNvSpPr>
                  <a:spLocks noChangeArrowheads="1"/>
                </p:cNvSpPr>
                <p:nvPr/>
              </p:nvSpPr>
              <p:spPr bwMode="auto">
                <a:xfrm>
                  <a:off x="3222047" y="4574673"/>
                  <a:ext cx="35120" cy="1427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4" name="Freeform 460"/>
                <p:cNvSpPr/>
                <p:nvPr/>
              </p:nvSpPr>
              <p:spPr bwMode="auto">
                <a:xfrm>
                  <a:off x="3171509" y="4565250"/>
                  <a:ext cx="35691" cy="83088"/>
                </a:xfrm>
                <a:custGeom>
                  <a:avLst/>
                  <a:gdLst>
                    <a:gd name="T0" fmla="*/ 26 w 53"/>
                    <a:gd name="T1" fmla="*/ 123 h 123"/>
                    <a:gd name="T2" fmla="*/ 53 w 53"/>
                    <a:gd name="T3" fmla="*/ 112 h 123"/>
                    <a:gd name="T4" fmla="*/ 52 w 53"/>
                    <a:gd name="T5" fmla="*/ 110 h 123"/>
                    <a:gd name="T6" fmla="*/ 52 w 53"/>
                    <a:gd name="T7" fmla="*/ 0 h 123"/>
                    <a:gd name="T8" fmla="*/ 26 w 53"/>
                    <a:gd name="T9" fmla="*/ 6 h 123"/>
                    <a:gd name="T10" fmla="*/ 0 w 53"/>
                    <a:gd name="T11" fmla="*/ 0 h 123"/>
                    <a:gd name="T12" fmla="*/ 0 w 53"/>
                    <a:gd name="T13" fmla="*/ 112 h 123"/>
                    <a:gd name="T14" fmla="*/ 0 w 53"/>
                    <a:gd name="T15" fmla="*/ 112 h 123"/>
                    <a:gd name="T16" fmla="*/ 26 w 53"/>
                    <a:gd name="T17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" h="123">
                      <a:moveTo>
                        <a:pt x="26" y="123"/>
                      </a:moveTo>
                      <a:cubicBezTo>
                        <a:pt x="41" y="123"/>
                        <a:pt x="53" y="118"/>
                        <a:pt x="53" y="112"/>
                      </a:cubicBezTo>
                      <a:cubicBezTo>
                        <a:pt x="53" y="111"/>
                        <a:pt x="52" y="111"/>
                        <a:pt x="52" y="11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6" y="4"/>
                        <a:pt x="36" y="6"/>
                        <a:pt x="26" y="6"/>
                      </a:cubicBezTo>
                      <a:cubicBezTo>
                        <a:pt x="16" y="6"/>
                        <a:pt x="6" y="4"/>
                        <a:pt x="0" y="0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8"/>
                        <a:pt x="12" y="123"/>
                        <a:pt x="26" y="1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5" name="Oval 461"/>
                <p:cNvSpPr>
                  <a:spLocks noChangeArrowheads="1"/>
                </p:cNvSpPr>
                <p:nvPr/>
              </p:nvSpPr>
              <p:spPr bwMode="auto">
                <a:xfrm>
                  <a:off x="3171509" y="4551831"/>
                  <a:ext cx="35120" cy="1399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6" name="Freeform 462"/>
                <p:cNvSpPr/>
                <p:nvPr/>
              </p:nvSpPr>
              <p:spPr bwMode="auto">
                <a:xfrm>
                  <a:off x="3122113" y="4514712"/>
                  <a:ext cx="35120" cy="133626"/>
                </a:xfrm>
                <a:custGeom>
                  <a:avLst/>
                  <a:gdLst>
                    <a:gd name="T0" fmla="*/ 26 w 52"/>
                    <a:gd name="T1" fmla="*/ 198 h 198"/>
                    <a:gd name="T2" fmla="*/ 52 w 52"/>
                    <a:gd name="T3" fmla="*/ 187 h 198"/>
                    <a:gd name="T4" fmla="*/ 52 w 52"/>
                    <a:gd name="T5" fmla="*/ 0 h 198"/>
                    <a:gd name="T6" fmla="*/ 26 w 52"/>
                    <a:gd name="T7" fmla="*/ 7 h 198"/>
                    <a:gd name="T8" fmla="*/ 0 w 52"/>
                    <a:gd name="T9" fmla="*/ 0 h 198"/>
                    <a:gd name="T10" fmla="*/ 0 w 52"/>
                    <a:gd name="T11" fmla="*/ 187 h 198"/>
                    <a:gd name="T12" fmla="*/ 26 w 52"/>
                    <a:gd name="T13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198">
                      <a:moveTo>
                        <a:pt x="26" y="198"/>
                      </a:moveTo>
                      <a:cubicBezTo>
                        <a:pt x="40" y="198"/>
                        <a:pt x="52" y="193"/>
                        <a:pt x="52" y="187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6" y="5"/>
                        <a:pt x="36" y="7"/>
                        <a:pt x="26" y="7"/>
                      </a:cubicBezTo>
                      <a:cubicBezTo>
                        <a:pt x="16" y="7"/>
                        <a:pt x="6" y="5"/>
                        <a:pt x="0" y="0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3"/>
                        <a:pt x="11" y="198"/>
                        <a:pt x="26" y="1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7" name="Oval 463"/>
                <p:cNvSpPr>
                  <a:spLocks noChangeArrowheads="1"/>
                </p:cNvSpPr>
                <p:nvPr/>
              </p:nvSpPr>
              <p:spPr bwMode="auto">
                <a:xfrm>
                  <a:off x="3122113" y="4501293"/>
                  <a:ext cx="35120" cy="1484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8" name="Freeform 464"/>
                <p:cNvSpPr>
                  <a:spLocks noEditPoints="1"/>
                </p:cNvSpPr>
                <p:nvPr/>
              </p:nvSpPr>
              <p:spPr bwMode="auto">
                <a:xfrm>
                  <a:off x="3156661" y="4726572"/>
                  <a:ext cx="115352" cy="115923"/>
                </a:xfrm>
                <a:custGeom>
                  <a:avLst/>
                  <a:gdLst>
                    <a:gd name="T0" fmla="*/ 85 w 171"/>
                    <a:gd name="T1" fmla="*/ 0 h 172"/>
                    <a:gd name="T2" fmla="*/ 0 w 171"/>
                    <a:gd name="T3" fmla="*/ 86 h 172"/>
                    <a:gd name="T4" fmla="*/ 85 w 171"/>
                    <a:gd name="T5" fmla="*/ 172 h 172"/>
                    <a:gd name="T6" fmla="*/ 171 w 171"/>
                    <a:gd name="T7" fmla="*/ 86 h 172"/>
                    <a:gd name="T8" fmla="*/ 85 w 171"/>
                    <a:gd name="T9" fmla="*/ 0 h 172"/>
                    <a:gd name="T10" fmla="*/ 85 w 171"/>
                    <a:gd name="T11" fmla="*/ 151 h 172"/>
                    <a:gd name="T12" fmla="*/ 21 w 171"/>
                    <a:gd name="T13" fmla="*/ 86 h 172"/>
                    <a:gd name="T14" fmla="*/ 85 w 171"/>
                    <a:gd name="T15" fmla="*/ 21 h 172"/>
                    <a:gd name="T16" fmla="*/ 150 w 171"/>
                    <a:gd name="T17" fmla="*/ 86 h 172"/>
                    <a:gd name="T18" fmla="*/ 85 w 171"/>
                    <a:gd name="T19" fmla="*/ 15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172">
                      <a:moveTo>
                        <a:pt x="85" y="0"/>
                      </a:moveTo>
                      <a:cubicBezTo>
                        <a:pt x="38" y="0"/>
                        <a:pt x="0" y="39"/>
                        <a:pt x="0" y="86"/>
                      </a:cubicBezTo>
                      <a:cubicBezTo>
                        <a:pt x="0" y="133"/>
                        <a:pt x="38" y="172"/>
                        <a:pt x="85" y="172"/>
                      </a:cubicBezTo>
                      <a:cubicBezTo>
                        <a:pt x="132" y="172"/>
                        <a:pt x="171" y="133"/>
                        <a:pt x="171" y="86"/>
                      </a:cubicBezTo>
                      <a:cubicBezTo>
                        <a:pt x="171" y="39"/>
                        <a:pt x="132" y="0"/>
                        <a:pt x="85" y="0"/>
                      </a:cubicBezTo>
                      <a:close/>
                      <a:moveTo>
                        <a:pt x="85" y="151"/>
                      </a:moveTo>
                      <a:cubicBezTo>
                        <a:pt x="50" y="151"/>
                        <a:pt x="21" y="122"/>
                        <a:pt x="21" y="86"/>
                      </a:cubicBezTo>
                      <a:cubicBezTo>
                        <a:pt x="21" y="50"/>
                        <a:pt x="50" y="21"/>
                        <a:pt x="85" y="21"/>
                      </a:cubicBezTo>
                      <a:cubicBezTo>
                        <a:pt x="121" y="21"/>
                        <a:pt x="150" y="50"/>
                        <a:pt x="150" y="86"/>
                      </a:cubicBezTo>
                      <a:cubicBezTo>
                        <a:pt x="150" y="122"/>
                        <a:pt x="121" y="151"/>
                        <a:pt x="85" y="1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9" name="Freeform 465"/>
                <p:cNvSpPr/>
                <p:nvPr/>
              </p:nvSpPr>
              <p:spPr bwMode="auto">
                <a:xfrm>
                  <a:off x="3196349" y="4752841"/>
                  <a:ext cx="34549" cy="63387"/>
                </a:xfrm>
                <a:custGeom>
                  <a:avLst/>
                  <a:gdLst>
                    <a:gd name="T0" fmla="*/ 32 w 51"/>
                    <a:gd name="T1" fmla="*/ 39 h 94"/>
                    <a:gd name="T2" fmla="*/ 18 w 51"/>
                    <a:gd name="T3" fmla="*/ 30 h 94"/>
                    <a:gd name="T4" fmla="*/ 28 w 51"/>
                    <a:gd name="T5" fmla="*/ 23 h 94"/>
                    <a:gd name="T6" fmla="*/ 44 w 51"/>
                    <a:gd name="T7" fmla="*/ 27 h 94"/>
                    <a:gd name="T8" fmla="*/ 48 w 51"/>
                    <a:gd name="T9" fmla="*/ 14 h 94"/>
                    <a:gd name="T10" fmla="*/ 31 w 51"/>
                    <a:gd name="T11" fmla="*/ 10 h 94"/>
                    <a:gd name="T12" fmla="*/ 31 w 51"/>
                    <a:gd name="T13" fmla="*/ 0 h 94"/>
                    <a:gd name="T14" fmla="*/ 20 w 51"/>
                    <a:gd name="T15" fmla="*/ 0 h 94"/>
                    <a:gd name="T16" fmla="*/ 20 w 51"/>
                    <a:gd name="T17" fmla="*/ 11 h 94"/>
                    <a:gd name="T18" fmla="*/ 0 w 51"/>
                    <a:gd name="T19" fmla="*/ 32 h 94"/>
                    <a:gd name="T20" fmla="*/ 21 w 51"/>
                    <a:gd name="T21" fmla="*/ 53 h 94"/>
                    <a:gd name="T22" fmla="*/ 33 w 51"/>
                    <a:gd name="T23" fmla="*/ 62 h 94"/>
                    <a:gd name="T24" fmla="*/ 22 w 51"/>
                    <a:gd name="T25" fmla="*/ 70 h 94"/>
                    <a:gd name="T26" fmla="*/ 3 w 51"/>
                    <a:gd name="T27" fmla="*/ 65 h 94"/>
                    <a:gd name="T28" fmla="*/ 0 w 51"/>
                    <a:gd name="T29" fmla="*/ 78 h 94"/>
                    <a:gd name="T30" fmla="*/ 19 w 51"/>
                    <a:gd name="T31" fmla="*/ 83 h 94"/>
                    <a:gd name="T32" fmla="*/ 19 w 51"/>
                    <a:gd name="T33" fmla="*/ 94 h 94"/>
                    <a:gd name="T34" fmla="*/ 30 w 51"/>
                    <a:gd name="T35" fmla="*/ 94 h 94"/>
                    <a:gd name="T36" fmla="*/ 30 w 51"/>
                    <a:gd name="T37" fmla="*/ 82 h 94"/>
                    <a:gd name="T38" fmla="*/ 51 w 51"/>
                    <a:gd name="T39" fmla="*/ 61 h 94"/>
                    <a:gd name="T40" fmla="*/ 32 w 51"/>
                    <a:gd name="T41" fmla="*/ 3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1" h="94">
                      <a:moveTo>
                        <a:pt x="32" y="39"/>
                      </a:moveTo>
                      <a:cubicBezTo>
                        <a:pt x="22" y="36"/>
                        <a:pt x="18" y="33"/>
                        <a:pt x="18" y="30"/>
                      </a:cubicBezTo>
                      <a:cubicBezTo>
                        <a:pt x="18" y="26"/>
                        <a:pt x="20" y="23"/>
                        <a:pt x="28" y="23"/>
                      </a:cubicBezTo>
                      <a:cubicBezTo>
                        <a:pt x="36" y="23"/>
                        <a:pt x="41" y="26"/>
                        <a:pt x="44" y="27"/>
                      </a:cubicBezTo>
                      <a:cubicBezTo>
                        <a:pt x="48" y="14"/>
                        <a:pt x="48" y="14"/>
                        <a:pt x="48" y="14"/>
                      </a:cubicBezTo>
                      <a:cubicBezTo>
                        <a:pt x="44" y="12"/>
                        <a:pt x="38" y="11"/>
                        <a:pt x="31" y="1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7" y="13"/>
                        <a:pt x="0" y="21"/>
                        <a:pt x="0" y="32"/>
                      </a:cubicBezTo>
                      <a:cubicBezTo>
                        <a:pt x="0" y="43"/>
                        <a:pt x="9" y="48"/>
                        <a:pt x="21" y="53"/>
                      </a:cubicBezTo>
                      <a:cubicBezTo>
                        <a:pt x="30" y="55"/>
                        <a:pt x="33" y="58"/>
                        <a:pt x="33" y="62"/>
                      </a:cubicBezTo>
                      <a:cubicBezTo>
                        <a:pt x="33" y="67"/>
                        <a:pt x="29" y="70"/>
                        <a:pt x="22" y="70"/>
                      </a:cubicBezTo>
                      <a:cubicBezTo>
                        <a:pt x="15" y="70"/>
                        <a:pt x="8" y="67"/>
                        <a:pt x="3" y="65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4" y="80"/>
                        <a:pt x="11" y="83"/>
                        <a:pt x="19" y="83"/>
                      </a:cubicBezTo>
                      <a:cubicBezTo>
                        <a:pt x="19" y="94"/>
                        <a:pt x="19" y="94"/>
                        <a:pt x="19" y="94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30" y="82"/>
                        <a:pt x="30" y="82"/>
                        <a:pt x="30" y="82"/>
                      </a:cubicBezTo>
                      <a:cubicBezTo>
                        <a:pt x="44" y="80"/>
                        <a:pt x="51" y="71"/>
                        <a:pt x="51" y="61"/>
                      </a:cubicBezTo>
                      <a:cubicBezTo>
                        <a:pt x="51" y="50"/>
                        <a:pt x="45" y="44"/>
                        <a:pt x="3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0" name="Freeform 466"/>
                <p:cNvSpPr>
                  <a:spLocks noEditPoints="1"/>
                </p:cNvSpPr>
                <p:nvPr/>
              </p:nvSpPr>
              <p:spPr bwMode="auto">
                <a:xfrm>
                  <a:off x="3679459" y="4418205"/>
                  <a:ext cx="115352" cy="115352"/>
                </a:xfrm>
                <a:custGeom>
                  <a:avLst/>
                  <a:gdLst>
                    <a:gd name="T0" fmla="*/ 85 w 171"/>
                    <a:gd name="T1" fmla="*/ 171 h 171"/>
                    <a:gd name="T2" fmla="*/ 171 w 171"/>
                    <a:gd name="T3" fmla="*/ 85 h 171"/>
                    <a:gd name="T4" fmla="*/ 85 w 171"/>
                    <a:gd name="T5" fmla="*/ 0 h 171"/>
                    <a:gd name="T6" fmla="*/ 0 w 171"/>
                    <a:gd name="T7" fmla="*/ 85 h 171"/>
                    <a:gd name="T8" fmla="*/ 85 w 171"/>
                    <a:gd name="T9" fmla="*/ 171 h 171"/>
                    <a:gd name="T10" fmla="*/ 85 w 171"/>
                    <a:gd name="T11" fmla="*/ 20 h 171"/>
                    <a:gd name="T12" fmla="*/ 150 w 171"/>
                    <a:gd name="T13" fmla="*/ 85 h 171"/>
                    <a:gd name="T14" fmla="*/ 85 w 171"/>
                    <a:gd name="T15" fmla="*/ 151 h 171"/>
                    <a:gd name="T16" fmla="*/ 21 w 171"/>
                    <a:gd name="T17" fmla="*/ 85 h 171"/>
                    <a:gd name="T18" fmla="*/ 85 w 171"/>
                    <a:gd name="T19" fmla="*/ 2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171">
                      <a:moveTo>
                        <a:pt x="85" y="171"/>
                      </a:moveTo>
                      <a:cubicBezTo>
                        <a:pt x="132" y="171"/>
                        <a:pt x="171" y="133"/>
                        <a:pt x="171" y="85"/>
                      </a:cubicBezTo>
                      <a:cubicBezTo>
                        <a:pt x="171" y="38"/>
                        <a:pt x="132" y="0"/>
                        <a:pt x="85" y="0"/>
                      </a:cubicBezTo>
                      <a:cubicBezTo>
                        <a:pt x="38" y="0"/>
                        <a:pt x="0" y="38"/>
                        <a:pt x="0" y="85"/>
                      </a:cubicBezTo>
                      <a:cubicBezTo>
                        <a:pt x="0" y="133"/>
                        <a:pt x="38" y="171"/>
                        <a:pt x="85" y="171"/>
                      </a:cubicBezTo>
                      <a:close/>
                      <a:moveTo>
                        <a:pt x="85" y="20"/>
                      </a:moveTo>
                      <a:cubicBezTo>
                        <a:pt x="121" y="20"/>
                        <a:pt x="150" y="49"/>
                        <a:pt x="150" y="85"/>
                      </a:cubicBezTo>
                      <a:cubicBezTo>
                        <a:pt x="150" y="121"/>
                        <a:pt x="121" y="151"/>
                        <a:pt x="85" y="151"/>
                      </a:cubicBezTo>
                      <a:cubicBezTo>
                        <a:pt x="50" y="151"/>
                        <a:pt x="21" y="121"/>
                        <a:pt x="21" y="85"/>
                      </a:cubicBezTo>
                      <a:cubicBezTo>
                        <a:pt x="21" y="49"/>
                        <a:pt x="50" y="20"/>
                        <a:pt x="85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1" name="Freeform 467"/>
                <p:cNvSpPr/>
                <p:nvPr/>
              </p:nvSpPr>
              <p:spPr bwMode="auto">
                <a:xfrm>
                  <a:off x="3711153" y="4447043"/>
                  <a:ext cx="41116" cy="58247"/>
                </a:xfrm>
                <a:custGeom>
                  <a:avLst/>
                  <a:gdLst>
                    <a:gd name="T0" fmla="*/ 50 w 61"/>
                    <a:gd name="T1" fmla="*/ 86 h 86"/>
                    <a:gd name="T2" fmla="*/ 59 w 61"/>
                    <a:gd name="T3" fmla="*/ 85 h 86"/>
                    <a:gd name="T4" fmla="*/ 61 w 61"/>
                    <a:gd name="T5" fmla="*/ 85 h 86"/>
                    <a:gd name="T6" fmla="*/ 61 w 61"/>
                    <a:gd name="T7" fmla="*/ 68 h 86"/>
                    <a:gd name="T8" fmla="*/ 57 w 61"/>
                    <a:gd name="T9" fmla="*/ 69 h 86"/>
                    <a:gd name="T10" fmla="*/ 50 w 61"/>
                    <a:gd name="T11" fmla="*/ 70 h 86"/>
                    <a:gd name="T12" fmla="*/ 26 w 61"/>
                    <a:gd name="T13" fmla="*/ 56 h 86"/>
                    <a:gd name="T14" fmla="*/ 37 w 61"/>
                    <a:gd name="T15" fmla="*/ 56 h 86"/>
                    <a:gd name="T16" fmla="*/ 37 w 61"/>
                    <a:gd name="T17" fmla="*/ 46 h 86"/>
                    <a:gd name="T18" fmla="*/ 23 w 61"/>
                    <a:gd name="T19" fmla="*/ 46 h 86"/>
                    <a:gd name="T20" fmla="*/ 23 w 61"/>
                    <a:gd name="T21" fmla="*/ 43 h 86"/>
                    <a:gd name="T22" fmla="*/ 23 w 61"/>
                    <a:gd name="T23" fmla="*/ 42 h 86"/>
                    <a:gd name="T24" fmla="*/ 37 w 61"/>
                    <a:gd name="T25" fmla="*/ 42 h 86"/>
                    <a:gd name="T26" fmla="*/ 37 w 61"/>
                    <a:gd name="T27" fmla="*/ 33 h 86"/>
                    <a:gd name="T28" fmla="*/ 25 w 61"/>
                    <a:gd name="T29" fmla="*/ 33 h 86"/>
                    <a:gd name="T30" fmla="*/ 50 w 61"/>
                    <a:gd name="T31" fmla="*/ 16 h 86"/>
                    <a:gd name="T32" fmla="*/ 57 w 61"/>
                    <a:gd name="T33" fmla="*/ 17 h 86"/>
                    <a:gd name="T34" fmla="*/ 61 w 61"/>
                    <a:gd name="T35" fmla="*/ 18 h 86"/>
                    <a:gd name="T36" fmla="*/ 61 w 61"/>
                    <a:gd name="T37" fmla="*/ 1 h 86"/>
                    <a:gd name="T38" fmla="*/ 59 w 61"/>
                    <a:gd name="T39" fmla="*/ 1 h 86"/>
                    <a:gd name="T40" fmla="*/ 50 w 61"/>
                    <a:gd name="T41" fmla="*/ 0 h 86"/>
                    <a:gd name="T42" fmla="*/ 8 w 61"/>
                    <a:gd name="T43" fmla="*/ 33 h 86"/>
                    <a:gd name="T44" fmla="*/ 0 w 61"/>
                    <a:gd name="T45" fmla="*/ 33 h 86"/>
                    <a:gd name="T46" fmla="*/ 0 w 61"/>
                    <a:gd name="T47" fmla="*/ 42 h 86"/>
                    <a:gd name="T48" fmla="*/ 6 w 61"/>
                    <a:gd name="T49" fmla="*/ 42 h 86"/>
                    <a:gd name="T50" fmla="*/ 6 w 61"/>
                    <a:gd name="T51" fmla="*/ 43 h 86"/>
                    <a:gd name="T52" fmla="*/ 6 w 61"/>
                    <a:gd name="T53" fmla="*/ 46 h 86"/>
                    <a:gd name="T54" fmla="*/ 0 w 61"/>
                    <a:gd name="T55" fmla="*/ 46 h 86"/>
                    <a:gd name="T56" fmla="*/ 0 w 61"/>
                    <a:gd name="T57" fmla="*/ 56 h 86"/>
                    <a:gd name="T58" fmla="*/ 8 w 61"/>
                    <a:gd name="T59" fmla="*/ 56 h 86"/>
                    <a:gd name="T60" fmla="*/ 50 w 61"/>
                    <a:gd name="T61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1" h="86">
                      <a:moveTo>
                        <a:pt x="50" y="86"/>
                      </a:moveTo>
                      <a:cubicBezTo>
                        <a:pt x="53" y="86"/>
                        <a:pt x="56" y="86"/>
                        <a:pt x="59" y="85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57" y="69"/>
                        <a:pt x="57" y="69"/>
                        <a:pt x="57" y="69"/>
                      </a:cubicBezTo>
                      <a:cubicBezTo>
                        <a:pt x="55" y="69"/>
                        <a:pt x="52" y="70"/>
                        <a:pt x="50" y="70"/>
                      </a:cubicBezTo>
                      <a:cubicBezTo>
                        <a:pt x="40" y="70"/>
                        <a:pt x="31" y="64"/>
                        <a:pt x="26" y="56"/>
                      </a:cubicBezTo>
                      <a:cubicBezTo>
                        <a:pt x="37" y="56"/>
                        <a:pt x="37" y="56"/>
                        <a:pt x="37" y="56"/>
                      </a:cubicBezTo>
                      <a:cubicBezTo>
                        <a:pt x="37" y="46"/>
                        <a:pt x="37" y="46"/>
                        <a:pt x="37" y="46"/>
                      </a:cubicBezTo>
                      <a:cubicBezTo>
                        <a:pt x="23" y="46"/>
                        <a:pt x="23" y="46"/>
                        <a:pt x="23" y="46"/>
                      </a:cubicBezTo>
                      <a:cubicBezTo>
                        <a:pt x="23" y="45"/>
                        <a:pt x="23" y="44"/>
                        <a:pt x="23" y="43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25" y="33"/>
                        <a:pt x="25" y="33"/>
                        <a:pt x="25" y="33"/>
                      </a:cubicBezTo>
                      <a:cubicBezTo>
                        <a:pt x="29" y="23"/>
                        <a:pt x="39" y="16"/>
                        <a:pt x="50" y="16"/>
                      </a:cubicBezTo>
                      <a:cubicBezTo>
                        <a:pt x="52" y="16"/>
                        <a:pt x="55" y="16"/>
                        <a:pt x="57" y="17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6" y="0"/>
                        <a:pt x="53" y="0"/>
                        <a:pt x="50" y="0"/>
                      </a:cubicBezTo>
                      <a:cubicBezTo>
                        <a:pt x="29" y="0"/>
                        <a:pt x="12" y="14"/>
                        <a:pt x="8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4"/>
                        <a:pt x="6" y="45"/>
                        <a:pt x="6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4" y="73"/>
                        <a:pt x="30" y="86"/>
                        <a:pt x="50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65" name="文本框 65"/>
            <p:cNvSpPr txBox="1"/>
            <p:nvPr/>
          </p:nvSpPr>
          <p:spPr bwMode="auto">
            <a:xfrm flipH="1">
              <a:off x="14271" y="2029"/>
              <a:ext cx="4003" cy="1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搜索引擎优化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文本框 65"/>
            <p:cNvSpPr txBox="1"/>
            <p:nvPr/>
          </p:nvSpPr>
          <p:spPr bwMode="auto">
            <a:xfrm flipH="1">
              <a:off x="14271" y="5031"/>
              <a:ext cx="4003" cy="1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内容营销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文本框 65"/>
            <p:cNvSpPr txBox="1"/>
            <p:nvPr/>
          </p:nvSpPr>
          <p:spPr bwMode="auto">
            <a:xfrm flipH="1">
              <a:off x="14271" y="7908"/>
              <a:ext cx="4003" cy="1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联合营销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7324" y="572625"/>
            <a:ext cx="3007292" cy="662379"/>
          </a:xfrm>
          <a:prstGeom prst="rect">
            <a:avLst/>
          </a:prstGeom>
        </p:spPr>
        <p:txBody>
          <a:bodyPr lIns="121889" tIns="60944" rIns="121889" bIns="60944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6611" y="1412776"/>
            <a:ext cx="1019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0606870" y="654443"/>
            <a:ext cx="575856" cy="577112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79303" y="654968"/>
            <a:ext cx="575856" cy="576064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743087" y="654443"/>
            <a:ext cx="576902" cy="577112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51737" y="654443"/>
            <a:ext cx="576902" cy="577112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15520" y="654443"/>
            <a:ext cx="576902" cy="577112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82" tIns="17141" rIns="34282" bIns="17141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80" name="平行四边形 79"/>
          <p:cNvSpPr/>
          <p:nvPr>
            <p:custDataLst>
              <p:tags r:id="rId1"/>
            </p:custDataLst>
          </p:nvPr>
        </p:nvSpPr>
        <p:spPr>
          <a:xfrm>
            <a:off x="3373120" y="2924175"/>
            <a:ext cx="4642485" cy="612775"/>
          </a:xfrm>
          <a:prstGeom prst="parallelogram">
            <a:avLst>
              <a:gd name="adj" fmla="val 48207"/>
            </a:avLst>
          </a:prstGeom>
          <a:solidFill>
            <a:srgbClr val="005DA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endParaRPr lang="zh-CN" altLang="en-US" sz="2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组合 80"/>
          <p:cNvGrpSpPr/>
          <p:nvPr>
            <p:custDataLst>
              <p:tags r:id="rId2"/>
            </p:custDataLst>
          </p:nvPr>
        </p:nvGrpSpPr>
        <p:grpSpPr>
          <a:xfrm rot="0">
            <a:off x="2299970" y="1970405"/>
            <a:ext cx="1191895" cy="660400"/>
            <a:chOff x="2215144" y="927951"/>
            <a:chExt cx="1244730" cy="908065"/>
          </a:xfrm>
        </p:grpSpPr>
        <p:sp>
          <p:nvSpPr>
            <p:cNvPr id="82" name="平行四边形 81"/>
            <p:cNvSpPr/>
            <p:nvPr>
              <p:custDataLst>
                <p:tags r:id="rId3"/>
              </p:custDataLst>
            </p:nvPr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3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2393075" y="927951"/>
              <a:ext cx="1066799" cy="908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9.1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4" name="组合 83"/>
          <p:cNvGrpSpPr/>
          <p:nvPr>
            <p:custDataLst>
              <p:tags r:id="rId5"/>
            </p:custDataLst>
          </p:nvPr>
        </p:nvGrpSpPr>
        <p:grpSpPr>
          <a:xfrm rot="0">
            <a:off x="2299970" y="2876550"/>
            <a:ext cx="1191895" cy="672465"/>
            <a:chOff x="2215144" y="1952311"/>
            <a:chExt cx="1244730" cy="924318"/>
          </a:xfrm>
        </p:grpSpPr>
        <p:sp>
          <p:nvSpPr>
            <p:cNvPr id="85" name="平行四边形 84"/>
            <p:cNvSpPr/>
            <p:nvPr>
              <p:custDataLst>
                <p:tags r:id="rId6"/>
              </p:custDataLst>
            </p:nvPr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6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2393075" y="1952311"/>
              <a:ext cx="1066799" cy="90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9.2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6" name="矩形 95"/>
          <p:cNvSpPr/>
          <p:nvPr>
            <p:custDataLst>
              <p:tags r:id="rId8"/>
            </p:custDataLst>
          </p:nvPr>
        </p:nvSpPr>
        <p:spPr>
          <a:xfrm>
            <a:off x="3795395" y="2107565"/>
            <a:ext cx="376809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营销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>
            <p:custDataLst>
              <p:tags r:id="rId9"/>
            </p:custDataLst>
          </p:nvPr>
        </p:nvSpPr>
        <p:spPr>
          <a:xfrm>
            <a:off x="3795395" y="3035300"/>
            <a:ext cx="376809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 营销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>
            <p:custDataLst>
              <p:tags r:id="rId10"/>
            </p:custDataLst>
          </p:nvPr>
        </p:nvGrpSpPr>
        <p:grpSpPr>
          <a:xfrm rot="0">
            <a:off x="2299970" y="3812540"/>
            <a:ext cx="1191895" cy="661670"/>
            <a:chOff x="2215144" y="3018134"/>
            <a:chExt cx="1244730" cy="909499"/>
          </a:xfrm>
        </p:grpSpPr>
        <p:sp>
          <p:nvSpPr>
            <p:cNvPr id="88" name="平行四边形 87"/>
            <p:cNvSpPr/>
            <p:nvPr>
              <p:custDataLst>
                <p:tags r:id="rId11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89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9.3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8" name="矩形 97"/>
          <p:cNvSpPr/>
          <p:nvPr>
            <p:custDataLst>
              <p:tags r:id="rId13"/>
            </p:custDataLst>
          </p:nvPr>
        </p:nvSpPr>
        <p:spPr>
          <a:xfrm>
            <a:off x="3795395" y="3959860"/>
            <a:ext cx="522097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小红书营销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 rot="0">
            <a:off x="2299970" y="4748530"/>
            <a:ext cx="1191895" cy="661670"/>
            <a:chOff x="2215144" y="3018134"/>
            <a:chExt cx="1244730" cy="909499"/>
          </a:xfrm>
        </p:grpSpPr>
        <p:sp>
          <p:nvSpPr>
            <p:cNvPr id="5" name="平行四边形 4"/>
            <p:cNvSpPr/>
            <p:nvPr>
              <p:custDataLst>
                <p:tags r:id="rId15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6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9.4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17"/>
            </p:custDataLst>
          </p:nvPr>
        </p:nvSpPr>
        <p:spPr>
          <a:xfrm>
            <a:off x="3795395" y="4895850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头条号营销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8"/>
            </p:custDataLst>
          </p:nvPr>
        </p:nvGrpSpPr>
        <p:grpSpPr>
          <a:xfrm rot="0">
            <a:off x="2299970" y="5684520"/>
            <a:ext cx="1191895" cy="661670"/>
            <a:chOff x="2215144" y="3018134"/>
            <a:chExt cx="1244730" cy="909499"/>
          </a:xfrm>
        </p:grpSpPr>
        <p:sp>
          <p:nvSpPr>
            <p:cNvPr id="9" name="平行四边形 8"/>
            <p:cNvSpPr/>
            <p:nvPr>
              <p:custDataLst>
                <p:tags r:id="rId19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00">
                <a:latin typeface="Impact" panose="020B0806030902050204" pitchFamily="34" charset="0"/>
              </a:endParaRPr>
            </a:p>
          </p:txBody>
        </p:sp>
        <p:sp>
          <p:nvSpPr>
            <p:cNvPr id="10" name="文本框 11"/>
            <p:cNvSpPr txBox="1"/>
            <p:nvPr>
              <p:custDataLst>
                <p:tags r:id="rId20"/>
              </p:custDataLst>
            </p:nvPr>
          </p:nvSpPr>
          <p:spPr>
            <a:xfrm>
              <a:off x="2393075" y="3018134"/>
              <a:ext cx="1066799" cy="90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00" dirty="0">
                  <a:solidFill>
                    <a:schemeClr val="bg1"/>
                  </a:solidFill>
                  <a:latin typeface="Impact" panose="020B0806030902050204" pitchFamily="34" charset="0"/>
                </a:rPr>
                <a:t>9.5</a:t>
              </a:r>
              <a:endParaRPr lang="zh-CN" altLang="en-US" sz="3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" name="矩形 10"/>
          <p:cNvSpPr/>
          <p:nvPr>
            <p:custDataLst>
              <p:tags r:id="rId21"/>
            </p:custDataLst>
          </p:nvPr>
        </p:nvSpPr>
        <p:spPr>
          <a:xfrm>
            <a:off x="3795395" y="5831840"/>
            <a:ext cx="2995930" cy="436245"/>
          </a:xfrm>
          <a:prstGeom prst="rect">
            <a:avLst/>
          </a:prstGeom>
          <a:ln w="15875">
            <a:noFill/>
          </a:ln>
        </p:spPr>
        <p:txBody>
          <a:bodyPr wrap="square" lIns="68564" tIns="34282" rIns="68564" bIns="34282">
            <a:sp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课堂实训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1  </a:t>
            </a:r>
            <a:r>
              <a:rPr dirty="0"/>
              <a:t>H5营销的特点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1061085" y="1945005"/>
            <a:ext cx="103022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5的兼容性十分强大，通过H5制作出来的页面或者应用，往往可以同时运用在不同的终端和系统中，如PC端和移动端、iOS系统和Android系统。这种跨平台性使得制作H5的成本相对低廉，能够节省企业或品牌的预算，还能够扩大H5的传播范围，内容优质的H5甚至可能出现病毒式营销的情况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085" y="128778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1．跨平台性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1085" y="412877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2．本地存储性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1085" y="4849495"/>
            <a:ext cx="104971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利用H5技术制作的营销内容，往往就是一个页面，不需要耗费本地内存进行存储，与App相比，它还具有启动速度快、运行速度快的优势。除此之外，H5还拥有图片、动画、视频等不同的表现形式。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5540" y="2052955"/>
            <a:ext cx="10302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457200" algn="just">
              <a:lnSpc>
                <a:spcPct val="150000"/>
              </a:lnSpc>
              <a:buClrTx/>
              <a:buSzTx/>
              <a:buFontTx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H5营销的创新性体现在独特的创意、和谐的配色和生动的表现形式3个方面。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6140" y="3358515"/>
            <a:ext cx="2645410" cy="1938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p>
            <a:pPr marL="285750" indent="284480" algn="just" defTabSz="914400" fontAlgn="auto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独特的创意：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营销人员可以定制各种不同创意的H5作品，提高营销效果。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9680" y="3350260"/>
            <a:ext cx="3115945" cy="19380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marL="285750" indent="284480" algn="just" defTabSz="914400" fontAlgn="auto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和谐的配色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H5的页面配色一般比较和谐、统一，能够给用户带来良好的视觉体验。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3755" y="3350260"/>
            <a:ext cx="4098925" cy="2399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marL="285750" indent="284480" algn="just" defTabSz="914400" fontAlgn="auto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生动的表现形式：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H5营销具有图片、文字、视频等表现形式，企业或品牌在进行营销时，可根据自己的需求，选择合适的表现形式，提升用户的视觉验。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 flipV="1">
            <a:off x="1202304" y="3214708"/>
            <a:ext cx="2335530" cy="82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61085" y="1287780"/>
            <a:ext cx="2451100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3．创新性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1  </a:t>
            </a:r>
            <a:r>
              <a:rPr dirty="0"/>
              <a:t>H5营销的特点</a:t>
            </a:r>
            <a:endParaRPr dirty="0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048374" y="3214708"/>
            <a:ext cx="284416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7425939" y="3214708"/>
            <a:ext cx="3867150" cy="82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048374" y="5601673"/>
            <a:ext cx="284416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1145789" y="5593418"/>
            <a:ext cx="2335530" cy="82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0"/>
          <p:cNvGrpSpPr/>
          <p:nvPr/>
        </p:nvGrpSpPr>
        <p:grpSpPr bwMode="auto">
          <a:xfrm>
            <a:off x="-3175" y="6007674"/>
            <a:ext cx="12258675" cy="215900"/>
            <a:chOff x="-2540" y="3525964"/>
            <a:chExt cx="12258200" cy="21602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11324" y="3618736"/>
              <a:ext cx="12180676" cy="45719"/>
            </a:xfrm>
            <a:prstGeom prst="rect">
              <a:avLst/>
            </a:prstGeom>
            <a:solidFill>
              <a:srgbClr val="005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1" name="矩形 22"/>
            <p:cNvSpPr>
              <a:spLocks noChangeArrowheads="1"/>
            </p:cNvSpPr>
            <p:nvPr/>
          </p:nvSpPr>
          <p:spPr bwMode="auto">
            <a:xfrm>
              <a:off x="-2540" y="3525964"/>
              <a:ext cx="75906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1205484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5" name="矩形 24"/>
            <p:cNvSpPr>
              <a:spLocks noChangeArrowheads="1"/>
            </p:cNvSpPr>
            <p:nvPr/>
          </p:nvSpPr>
          <p:spPr bwMode="auto">
            <a:xfrm>
              <a:off x="11748628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6" name="矩形 25"/>
            <p:cNvSpPr>
              <a:spLocks noChangeArrowheads="1"/>
            </p:cNvSpPr>
            <p:nvPr/>
          </p:nvSpPr>
          <p:spPr bwMode="auto">
            <a:xfrm>
              <a:off x="11424592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11118380" y="3525964"/>
              <a:ext cx="20082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18" name="矩形 27"/>
            <p:cNvSpPr>
              <a:spLocks noChangeArrowheads="1"/>
            </p:cNvSpPr>
            <p:nvPr/>
          </p:nvSpPr>
          <p:spPr bwMode="auto">
            <a:xfrm>
              <a:off x="1710760" y="3573016"/>
              <a:ext cx="8088560" cy="1080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62380" y="2444115"/>
            <a:ext cx="98558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牌性是指H5营销能够将企业的产品形象、功能形象、组织形象，甚至是人员形象，全面、立体地展示出来，以达到提高品牌知名度的目的。在H5营销过程中，一个好的内容，不仅可以吸引用户参与到H5互动中，还能够在潜移默化中使用户接受企业产品或品牌，提高产品或品牌的曝光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1085" y="1287780"/>
            <a:ext cx="2590165" cy="474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26162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4．品牌性</a:t>
            </a:r>
            <a:endParaRPr lang="en-US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标题 3"/>
          <p:cNvSpPr txBox="1"/>
          <p:nvPr/>
        </p:nvSpPr>
        <p:spPr>
          <a:xfrm>
            <a:off x="1054735" y="374650"/>
            <a:ext cx="4559935" cy="39052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.</a:t>
            </a:r>
            <a:r>
              <a:rPr lang="en-US" dirty="0"/>
              <a:t>1  </a:t>
            </a:r>
            <a:r>
              <a:rPr dirty="0"/>
              <a:t>H5营销的特点</a:t>
            </a:r>
            <a:endParaRPr dirty="0"/>
          </a:p>
        </p:txBody>
      </p:sp>
    </p:spTree>
  </p:cSld>
  <p:clrMapOvr>
    <a:masterClrMapping/>
  </p:clrMapOvr>
  <p:transition>
    <p:wipe/>
  </p:transition>
</p:sld>
</file>

<file path=ppt/tags/tag1.xml><?xml version="1.0" encoding="utf-8"?>
<p:tagLst xmlns:p="http://schemas.openxmlformats.org/presentationml/2006/main">
  <p:tag name="KSO_WM_DIAGRAM_VIRTUALLY_FRAME" val="{&quot;height&quot;:313.15,&quot;left&quot;:167.69110236220473,&quot;top&quot;:155.15,&quot;width&quot;:542.2588976377953}"/>
</p:tagLst>
</file>

<file path=ppt/tags/tag10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00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101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102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103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104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105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106.xml><?xml version="1.0" encoding="utf-8"?>
<p:tagLst xmlns:p="http://schemas.openxmlformats.org/presentationml/2006/main">
  <p:tag name="KSO_WM_DIAGRAM_VIRTUALLY_FRAME" val="{&quot;height&quot;:257,&quot;left&quot;:40.9,&quot;top&quot;:142.8,&quot;width&quot;:635.7}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4_6*l_h_a*1_1_1"/>
  <p:tag name="KSO_WM_TEMPLATE_CATEGORY" val="diagram"/>
  <p:tag name="KSO_WM_TEMPLATE_INDEX" val="634"/>
  <p:tag name="KSO_WM_UNIT_LAYERLEVEL" val="1_1_1"/>
  <p:tag name="KSO_WM_TAG_VERSION" val="1.0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257,&quot;left&quot;:40.9,&quot;top&quot;:142.8,&quot;width&quot;:635.7}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634_6*l_h_i*1_1_1"/>
  <p:tag name="KSO_WM_TEMPLATE_CATEGORY" val="diagram"/>
  <p:tag name="KSO_WM_TEMPLATE_INDEX" val="634"/>
  <p:tag name="KSO_WM_UNIT_LAYERLEVEL" val="1_1_1"/>
  <p:tag name="KSO_WM_TAG_VERSION" val="1.0"/>
  <p:tag name="KSO_WM_UNIT_TEXT_FILL_FORE_SCHEMECOLOR_INDEX" val="5"/>
  <p:tag name="KSO_WM_UNIT_TEXT_FILL_TYPE" val="1"/>
  <p:tag name="KSO_WM_DIAGRAM_VIRTUALLY_FRAME" val="{&quot;height&quot;:257,&quot;left&quot;:40.9,&quot;top&quot;:142.8,&quot;width&quot;:635.7}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634_6*l_h_a*1_2_1"/>
  <p:tag name="KSO_WM_TEMPLATE_CATEGORY" val="diagram"/>
  <p:tag name="KSO_WM_TEMPLATE_INDEX" val="634"/>
  <p:tag name="KSO_WM_UNIT_LAYERLEVEL" val="1_1_1"/>
  <p:tag name="KSO_WM_TAG_VERSION" val="1.0"/>
  <p:tag name="KSO_WM_UNIT_PRESET_TEXT" val="添加标题"/>
  <p:tag name="KSO_WM_UNIT_FILL_FORE_SCHEMECOLOR_INDEX" val="6"/>
  <p:tag name="KSO_WM_UNIT_FILL_TYPE" val="1"/>
  <p:tag name="KSO_WM_UNIT_TEXT_FILL_FORE_SCHEMECOLOR_INDEX" val="14"/>
  <p:tag name="KSO_WM_UNIT_TEXT_FILL_TYPE" val="1"/>
  <p:tag name="KSO_WM_DIAGRAM_VIRTUALLY_FRAME" val="{&quot;height&quot;:257,&quot;left&quot;:40.9,&quot;top&quot;:142.8,&quot;width&quot;:635.7}"/>
</p:tagLst>
</file>

<file path=ppt/tags/tag11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634_6*l_h_i*1_2_1"/>
  <p:tag name="KSO_WM_TEMPLATE_CATEGORY" val="diagram"/>
  <p:tag name="KSO_WM_TEMPLATE_INDEX" val="634"/>
  <p:tag name="KSO_WM_UNIT_LAYERLEVEL" val="1_1_1"/>
  <p:tag name="KSO_WM_TAG_VERSION" val="1.0"/>
  <p:tag name="KSO_WM_UNIT_TEXT_FILL_FORE_SCHEMECOLOR_INDEX" val="6"/>
  <p:tag name="KSO_WM_UNIT_TEXT_FILL_TYPE" val="1"/>
  <p:tag name="KSO_WM_DIAGRAM_VIRTUALLY_FRAME" val="{&quot;height&quot;:257,&quot;left&quot;:40.9,&quot;top&quot;:142.8,&quot;width&quot;:635.7}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634_6*l_h_a*1_3_1"/>
  <p:tag name="KSO_WM_TEMPLATE_CATEGORY" val="diagram"/>
  <p:tag name="KSO_WM_TEMPLATE_INDEX" val="634"/>
  <p:tag name="KSO_WM_UNIT_LAYERLEVEL" val="1_1_1"/>
  <p:tag name="KSO_WM_TAG_VERSION" val="1.0"/>
  <p:tag name="KSO_WM_UNIT_PRESET_TEXT" val="添加标题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257,&quot;left&quot;:40.9,&quot;top&quot;:142.8,&quot;width&quot;:635.7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634_6*l_h_i*1_3_1"/>
  <p:tag name="KSO_WM_TEMPLATE_CATEGORY" val="diagram"/>
  <p:tag name="KSO_WM_TEMPLATE_INDEX" val="634"/>
  <p:tag name="KSO_WM_UNIT_LAYERLEVEL" val="1_1_1"/>
  <p:tag name="KSO_WM_TAG_VERSION" val="1.0"/>
  <p:tag name="KSO_WM_UNIT_TEXT_FILL_FORE_SCHEMECOLOR_INDEX" val="7"/>
  <p:tag name="KSO_WM_UNIT_TEXT_FILL_TYPE" val="1"/>
  <p:tag name="KSO_WM_DIAGRAM_VIRTUALLY_FRAME" val="{&quot;height&quot;:257,&quot;left&quot;:40.9,&quot;top&quot;:142.8,&quot;width&quot;:635.7}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634_6*l_h_a*1_4_1"/>
  <p:tag name="KSO_WM_TEMPLATE_CATEGORY" val="diagram"/>
  <p:tag name="KSO_WM_TEMPLATE_INDEX" val="634"/>
  <p:tag name="KSO_WM_UNIT_LAYERLEVEL" val="1_1_1"/>
  <p:tag name="KSO_WM_TAG_VERSION" val="1.0"/>
  <p:tag name="KSO_WM_UNIT_PRESET_TEXT" val="添加标题"/>
  <p:tag name="KSO_WM_UNIT_FILL_FORE_SCHEMECOLOR_INDEX" val="8"/>
  <p:tag name="KSO_WM_UNIT_FILL_TYPE" val="1"/>
  <p:tag name="KSO_WM_UNIT_TEXT_FILL_FORE_SCHEMECOLOR_INDEX" val="14"/>
  <p:tag name="KSO_WM_UNIT_TEXT_FILL_TYPE" val="1"/>
  <p:tag name="KSO_WM_DIAGRAM_VIRTUALLY_FRAME" val="{&quot;height&quot;:257,&quot;left&quot;:40.9,&quot;top&quot;:142.8,&quot;width&quot;:635.7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634_6*l_h_i*1_4_1"/>
  <p:tag name="KSO_WM_TEMPLATE_CATEGORY" val="diagram"/>
  <p:tag name="KSO_WM_TEMPLATE_INDEX" val="634"/>
  <p:tag name="KSO_WM_UNIT_LAYERLEVEL" val="1_1_1"/>
  <p:tag name="KSO_WM_TAG_VERSION" val="1.0"/>
  <p:tag name="KSO_WM_UNIT_TEXT_FILL_FORE_SCHEMECOLOR_INDEX" val="8"/>
  <p:tag name="KSO_WM_UNIT_TEXT_FILL_TYPE" val="1"/>
  <p:tag name="KSO_WM_DIAGRAM_VIRTUALLY_FRAME" val="{&quot;height&quot;:257,&quot;left&quot;:40.9,&quot;top&quot;:142.8,&quot;width&quot;:635.7}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634_6*l_h_a*1_5_1"/>
  <p:tag name="KSO_WM_TEMPLATE_CATEGORY" val="diagram"/>
  <p:tag name="KSO_WM_TEMPLATE_INDEX" val="634"/>
  <p:tag name="KSO_WM_UNIT_LAYERLEVEL" val="1_1_1"/>
  <p:tag name="KSO_WM_TAG_VERSION" val="1.0"/>
  <p:tag name="KSO_WM_UNIT_PRESET_TEXT" val="添加标题"/>
  <p:tag name="KSO_WM_UNIT_FILL_FORE_SCHEMECOLOR_INDEX" val="9"/>
  <p:tag name="KSO_WM_UNIT_FILL_TYPE" val="1"/>
  <p:tag name="KSO_WM_UNIT_TEXT_FILL_FORE_SCHEMECOLOR_INDEX" val="14"/>
  <p:tag name="KSO_WM_UNIT_TEXT_FILL_TYPE" val="1"/>
  <p:tag name="KSO_WM_DIAGRAM_VIRTUALLY_FRAME" val="{&quot;height&quot;:257,&quot;left&quot;:40.9,&quot;top&quot;:142.8,&quot;width&quot;:635.7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634_6*l_h_i*1_5_1"/>
  <p:tag name="KSO_WM_TEMPLATE_CATEGORY" val="diagram"/>
  <p:tag name="KSO_WM_TEMPLATE_INDEX" val="634"/>
  <p:tag name="KSO_WM_UNIT_LAYERLEVEL" val="1_1_1"/>
  <p:tag name="KSO_WM_TAG_VERSION" val="1.0"/>
  <p:tag name="KSO_WM_UNIT_TEXT_FILL_FORE_SCHEMECOLOR_INDEX" val="9"/>
  <p:tag name="KSO_WM_UNIT_TEXT_FILL_TYPE" val="1"/>
  <p:tag name="KSO_WM_DIAGRAM_VIRTUALLY_FRAME" val="{&quot;height&quot;:257,&quot;left&quot;:40.9,&quot;top&quot;:142.8,&quot;width&quot;:635.7}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634_6*l_h_a*1_6_1"/>
  <p:tag name="KSO_WM_TEMPLATE_CATEGORY" val="diagram"/>
  <p:tag name="KSO_WM_TEMPLATE_INDEX" val="634"/>
  <p:tag name="KSO_WM_UNIT_LAYERLEVEL" val="1_1_1"/>
  <p:tag name="KSO_WM_TAG_VERSION" val="1.0"/>
  <p:tag name="KSO_WM_UNIT_PRESET_TEXT" val="添加标题"/>
  <p:tag name="KSO_WM_UNIT_FILL_FORE_SCHEMECOLOR_INDEX" val="10"/>
  <p:tag name="KSO_WM_UNIT_FILL_TYPE" val="1"/>
  <p:tag name="KSO_WM_UNIT_TEXT_FILL_FORE_SCHEMECOLOR_INDEX" val="14"/>
  <p:tag name="KSO_WM_UNIT_TEXT_FILL_TYPE" val="1"/>
  <p:tag name="KSO_WM_DIAGRAM_VIRTUALLY_FRAME" val="{&quot;height&quot;:257,&quot;left&quot;:40.9,&quot;top&quot;:142.8,&quot;width&quot;:635.7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1"/>
  <p:tag name="KSO_WM_UNIT_ID" val="diagram634_6*l_h_i*1_6_1"/>
  <p:tag name="KSO_WM_TEMPLATE_CATEGORY" val="diagram"/>
  <p:tag name="KSO_WM_TEMPLATE_INDEX" val="634"/>
  <p:tag name="KSO_WM_UNIT_LAYERLEVEL" val="1_1_1"/>
  <p:tag name="KSO_WM_TAG_VERSION" val="1.0"/>
  <p:tag name="KSO_WM_UNIT_TEXT_FILL_FORE_SCHEMECOLOR_INDEX" val="10"/>
  <p:tag name="KSO_WM_UNIT_TEXT_FILL_TYPE" val="1"/>
  <p:tag name="KSO_WM_DIAGRAM_VIRTUALLY_FRAME" val="{&quot;height&quot;:257,&quot;left&quot;:40.9,&quot;top&quot;:142.8,&quot;width&quot;:635.7}"/>
</p:tagLst>
</file>

<file path=ppt/tags/tag119.xml><?xml version="1.0" encoding="utf-8"?>
<p:tagLst xmlns:p="http://schemas.openxmlformats.org/presentationml/2006/main">
  <p:tag name="KSO_WM_DIAGRAM_VIRTUALLY_FRAME" val="{&quot;height&quot;:313.15,&quot;left&quot;:167.69110236220473,&quot;top&quot;:155.15,&quot;width&quot;:542.2588976377953}"/>
</p:tagLst>
</file>

<file path=ppt/tags/tag12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20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21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22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23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24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25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26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27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28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29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0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1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2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3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4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5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6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7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8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39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4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40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41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42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43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44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45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46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47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48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49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5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50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51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52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53.xml><?xml version="1.0" encoding="utf-8"?>
<p:tagLst xmlns:p="http://schemas.openxmlformats.org/presentationml/2006/main">
  <p:tag name="KSO_WM_DIAGRAM_VIRTUALLY_FRAME" val="{&quot;height&quot;:162.8,&quot;left&quot;:112.05,&quot;top&quot;:255.85,&quot;width&quot;:702.05}"/>
</p:tagLst>
</file>

<file path=ppt/tags/tag154.xml><?xml version="1.0" encoding="utf-8"?>
<p:tagLst xmlns:p="http://schemas.openxmlformats.org/presentationml/2006/main">
  <p:tag name="KSO_WM_DIAGRAM_VIRTUALLY_FRAME" val="{&quot;height&quot;:138.3584392171302,&quot;left&quot;:89,&quot;top&quot;:303.2207733812949,&quot;width&quot;:813.5}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9214_6*l_h_i*1_1_1"/>
  <p:tag name="KSO_WM_TEMPLATE_CATEGORY" val="diagram"/>
  <p:tag name="KSO_WM_TEMPLATE_INDEX" val="20219214"/>
  <p:tag name="KSO_WM_UNIT_LAYERLEVEL" val="1_1_1"/>
  <p:tag name="KSO_WM_TAG_VERSION" val="1.0"/>
  <p:tag name="KSO_WM_CHIP_GROUPID" val="60b9dcfa65103b6cf1b285d2"/>
  <p:tag name="KSO_WM_CHIP_XID" val="60b9dcfa65103b6cf1b285d3"/>
  <p:tag name="KSO_WM_ASSEMBLE_CHIP_INDEX" val="65dc576516db4a879b77c265dd6b25e1"/>
  <p:tag name="KSO_WM_UNIT_VALUE" val="6"/>
  <p:tag name="KSO_WM_UNIT_FILL_FORE_SCHEMECOLOR_INDEX" val="5"/>
  <p:tag name="KSO_WM_UNIT_FILL_TYPE" val="1"/>
  <p:tag name="KSO_WM_UNIT_TEXT_FILL_FORE_SCHEMECOLOR_INDEX" val="2"/>
  <p:tag name="KSO_WM_UNIT_TEXT_FILL_TYPE" val="1"/>
  <p:tag name="KSO_WM_DIAGRAM_VIRTUALLY_FRAME" val="{&quot;height&quot;:138.3584392171302,&quot;left&quot;:89,&quot;top&quot;:303.2207733812949,&quot;width&quot;:813.5}"/>
</p:tagLst>
</file>

<file path=ppt/tags/tag15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9214_6*l_h_f*1_1_1"/>
  <p:tag name="KSO_WM_TEMPLATE_CATEGORY" val="diagram"/>
  <p:tag name="KSO_WM_TEMPLATE_INDEX" val="20219214"/>
  <p:tag name="KSO_WM_UNIT_LAYERLEVEL" val="1_1_1"/>
  <p:tag name="KSO_WM_TAG_VERSION" val="1.0"/>
  <p:tag name="KSO_WM_UNIT_PRESET_TEXT" val="输入正文"/>
  <p:tag name="KSO_WM_CHIP_GROUPID" val="60b9dcfa65103b6cf1b285d2"/>
  <p:tag name="KSO_WM_CHIP_XID" val="60b9dcfa65103b6cf1b285d3"/>
  <p:tag name="KSO_WM_ASSEMBLE_CHIP_INDEX" val="65dc576516db4a879b77c265dd6b25e1"/>
  <p:tag name="KSO_WM_UNIT_VALUE" val="5"/>
  <p:tag name="KSO_WM_UNIT_TEXT_FILL_FORE_SCHEMECOLOR_INDEX" val="13"/>
  <p:tag name="KSO_WM_UNIT_TEXT_FILL_TYPE" val="1"/>
  <p:tag name="KSO_WM_DIAGRAM_VIRTUALLY_FRAME" val="{&quot;height&quot;:138.3584392171302,&quot;left&quot;:89,&quot;top&quot;:303.2207733812949,&quot;width&quot;:813.5}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9214_6*l_h_i*1_1_2"/>
  <p:tag name="KSO_WM_TEMPLATE_CATEGORY" val="diagram"/>
  <p:tag name="KSO_WM_TEMPLATE_INDEX" val="20219214"/>
  <p:tag name="KSO_WM_UNIT_LAYERLEVEL" val="1_1_1"/>
  <p:tag name="KSO_WM_TAG_VERSION" val="1.0"/>
  <p:tag name="KSO_WM_CHIP_GROUPID" val="60b9dcfa65103b6cf1b285d2"/>
  <p:tag name="KSO_WM_CHIP_XID" val="60b9dcfa65103b6cf1b285d3"/>
  <p:tag name="KSO_WM_ASSEMBLE_CHIP_INDEX" val="65dc576516db4a879b77c265dd6b25e1"/>
  <p:tag name="KSO_WM_UNIT_VALUE" val="1"/>
  <p:tag name="KSO_WM_UNIT_TEXT_FILL_FORE_SCHEMECOLOR_INDEX" val="14"/>
  <p:tag name="KSO_WM_UNIT_TEXT_FILL_TYPE" val="1"/>
  <p:tag name="KSO_WM_DIAGRAM_VIRTUALLY_FRAME" val="{&quot;height&quot;:138.3584392171302,&quot;left&quot;:89,&quot;top&quot;:303.2207733812949,&quot;width&quot;:813.5}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9214_6*l_h_i*1_2_1"/>
  <p:tag name="KSO_WM_TEMPLATE_CATEGORY" val="diagram"/>
  <p:tag name="KSO_WM_TEMPLATE_INDEX" val="20219214"/>
  <p:tag name="KSO_WM_UNIT_LAYERLEVEL" val="1_1_1"/>
  <p:tag name="KSO_WM_TAG_VERSION" val="1.0"/>
  <p:tag name="KSO_WM_CHIP_GROUPID" val="60b9dcfa65103b6cf1b285d2"/>
  <p:tag name="KSO_WM_CHIP_XID" val="60b9dcfa65103b6cf1b285d3"/>
  <p:tag name="KSO_WM_ASSEMBLE_CHIP_INDEX" val="65dc576516db4a879b77c265dd6b25e1"/>
  <p:tag name="KSO_WM_UNIT_VALUE" val="6"/>
  <p:tag name="KSO_WM_UNIT_FILL_FORE_SCHEMECOLOR_INDEX" val="6"/>
  <p:tag name="KSO_WM_UNIT_FILL_TYPE" val="1"/>
  <p:tag name="KSO_WM_UNIT_TEXT_FILL_FORE_SCHEMECOLOR_INDEX" val="2"/>
  <p:tag name="KSO_WM_UNIT_TEXT_FILL_TYPE" val="1"/>
  <p:tag name="KSO_WM_DIAGRAM_VIRTUALLY_FRAME" val="{&quot;height&quot;:138.3584392171302,&quot;left&quot;:89,&quot;top&quot;:303.2207733812949,&quot;width&quot;:813.5}"/>
</p:tagLst>
</file>

<file path=ppt/tags/tag15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9214_6*l_h_f*1_2_1"/>
  <p:tag name="KSO_WM_TEMPLATE_CATEGORY" val="diagram"/>
  <p:tag name="KSO_WM_TEMPLATE_INDEX" val="20219214"/>
  <p:tag name="KSO_WM_UNIT_LAYERLEVEL" val="1_1_1"/>
  <p:tag name="KSO_WM_TAG_VERSION" val="1.0"/>
  <p:tag name="KSO_WM_UNIT_PRESET_TEXT" val="输入正文"/>
  <p:tag name="KSO_WM_CHIP_GROUPID" val="60b9dcfa65103b6cf1b285d2"/>
  <p:tag name="KSO_WM_CHIP_XID" val="60b9dcfa65103b6cf1b285d3"/>
  <p:tag name="KSO_WM_ASSEMBLE_CHIP_INDEX" val="65dc576516db4a879b77c265dd6b25e1"/>
  <p:tag name="KSO_WM_UNIT_VALUE" val="5"/>
  <p:tag name="KSO_WM_UNIT_TEXT_FILL_FORE_SCHEMECOLOR_INDEX" val="13"/>
  <p:tag name="KSO_WM_UNIT_TEXT_FILL_TYPE" val="1"/>
  <p:tag name="KSO_WM_DIAGRAM_VIRTUALLY_FRAME" val="{&quot;height&quot;:138.3584392171302,&quot;left&quot;:89,&quot;top&quot;:303.2207733812949,&quot;width&quot;:813.5}"/>
</p:tagLst>
</file>

<file path=ppt/tags/tag16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9214_6*l_h_i*1_2_2"/>
  <p:tag name="KSO_WM_TEMPLATE_CATEGORY" val="diagram"/>
  <p:tag name="KSO_WM_TEMPLATE_INDEX" val="20219214"/>
  <p:tag name="KSO_WM_UNIT_LAYERLEVEL" val="1_1_1"/>
  <p:tag name="KSO_WM_TAG_VERSION" val="1.0"/>
  <p:tag name="KSO_WM_CHIP_GROUPID" val="60b9dcfa65103b6cf1b285d2"/>
  <p:tag name="KSO_WM_CHIP_XID" val="60b9dcfa65103b6cf1b285d3"/>
  <p:tag name="KSO_WM_ASSEMBLE_CHIP_INDEX" val="65dc576516db4a879b77c265dd6b25e1"/>
  <p:tag name="KSO_WM_UNIT_VALUE" val="1"/>
  <p:tag name="KSO_WM_UNIT_TEXT_FILL_FORE_SCHEMECOLOR_INDEX" val="14"/>
  <p:tag name="KSO_WM_UNIT_TEXT_FILL_TYPE" val="1"/>
  <p:tag name="KSO_WM_DIAGRAM_VIRTUALLY_FRAME" val="{&quot;height&quot;:138.3584392171302,&quot;left&quot;:89,&quot;top&quot;:303.2207733812949,&quot;width&quot;:813.5}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9214_6*l_h_i*1_3_1"/>
  <p:tag name="KSO_WM_TEMPLATE_CATEGORY" val="diagram"/>
  <p:tag name="KSO_WM_TEMPLATE_INDEX" val="20219214"/>
  <p:tag name="KSO_WM_UNIT_LAYERLEVEL" val="1_1_1"/>
  <p:tag name="KSO_WM_TAG_VERSION" val="1.0"/>
  <p:tag name="KSO_WM_CHIP_GROUPID" val="60b9dcfa65103b6cf1b285d2"/>
  <p:tag name="KSO_WM_CHIP_XID" val="60b9dcfa65103b6cf1b285d3"/>
  <p:tag name="KSO_WM_ASSEMBLE_CHIP_INDEX" val="65dc576516db4a879b77c265dd6b25e1"/>
  <p:tag name="KSO_WM_UNIT_VALUE" val="6"/>
  <p:tag name="KSO_WM_UNIT_FILL_FORE_SCHEMECOLOR_INDEX" val="7"/>
  <p:tag name="KSO_WM_UNIT_FILL_TYPE" val="1"/>
  <p:tag name="KSO_WM_UNIT_TEXT_FILL_FORE_SCHEMECOLOR_INDEX" val="2"/>
  <p:tag name="KSO_WM_UNIT_TEXT_FILL_TYPE" val="1"/>
  <p:tag name="KSO_WM_DIAGRAM_VIRTUALLY_FRAME" val="{&quot;height&quot;:138.3584392171302,&quot;left&quot;:89,&quot;top&quot;:303.2207733812949,&quot;width&quot;:813.5}"/>
</p:tagLst>
</file>

<file path=ppt/tags/tag16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9214_6*l_h_f*1_3_1"/>
  <p:tag name="KSO_WM_TEMPLATE_CATEGORY" val="diagram"/>
  <p:tag name="KSO_WM_TEMPLATE_INDEX" val="20219214"/>
  <p:tag name="KSO_WM_UNIT_LAYERLEVEL" val="1_1_1"/>
  <p:tag name="KSO_WM_TAG_VERSION" val="1.0"/>
  <p:tag name="KSO_WM_UNIT_PRESET_TEXT" val="输入正文"/>
  <p:tag name="KSO_WM_CHIP_GROUPID" val="60b9dcfa65103b6cf1b285d2"/>
  <p:tag name="KSO_WM_CHIP_XID" val="60b9dcfa65103b6cf1b285d3"/>
  <p:tag name="KSO_WM_ASSEMBLE_CHIP_INDEX" val="65dc576516db4a879b77c265dd6b25e1"/>
  <p:tag name="KSO_WM_UNIT_VALUE" val="5"/>
  <p:tag name="KSO_WM_UNIT_TEXT_FILL_FORE_SCHEMECOLOR_INDEX" val="13"/>
  <p:tag name="KSO_WM_UNIT_TEXT_FILL_TYPE" val="1"/>
  <p:tag name="KSO_WM_DIAGRAM_VIRTUALLY_FRAME" val="{&quot;height&quot;:138.3584392171302,&quot;left&quot;:89,&quot;top&quot;:303.2207733812949,&quot;width&quot;:813.5}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19214_6*l_h_i*1_3_2"/>
  <p:tag name="KSO_WM_TEMPLATE_CATEGORY" val="diagram"/>
  <p:tag name="KSO_WM_TEMPLATE_INDEX" val="20219214"/>
  <p:tag name="KSO_WM_UNIT_LAYERLEVEL" val="1_1_1"/>
  <p:tag name="KSO_WM_TAG_VERSION" val="1.0"/>
  <p:tag name="KSO_WM_CHIP_GROUPID" val="60b9dcfa65103b6cf1b285d2"/>
  <p:tag name="KSO_WM_CHIP_XID" val="60b9dcfa65103b6cf1b285d3"/>
  <p:tag name="KSO_WM_ASSEMBLE_CHIP_INDEX" val="65dc576516db4a879b77c265dd6b25e1"/>
  <p:tag name="KSO_WM_UNIT_VALUE" val="1"/>
  <p:tag name="KSO_WM_UNIT_TEXT_FILL_FORE_SCHEMECOLOR_INDEX" val="14"/>
  <p:tag name="KSO_WM_UNIT_TEXT_FILL_TYPE" val="1"/>
  <p:tag name="KSO_WM_DIAGRAM_VIRTUALLY_FRAME" val="{&quot;height&quot;:138.3584392171302,&quot;left&quot;:89,&quot;top&quot;:303.2207733812949,&quot;width&quot;:813.5}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9214_6*l_h_i*1_4_1"/>
  <p:tag name="KSO_WM_TEMPLATE_CATEGORY" val="diagram"/>
  <p:tag name="KSO_WM_TEMPLATE_INDEX" val="20219214"/>
  <p:tag name="KSO_WM_UNIT_LAYERLEVEL" val="1_1_1"/>
  <p:tag name="KSO_WM_TAG_VERSION" val="1.0"/>
  <p:tag name="KSO_WM_CHIP_GROUPID" val="60b9dcfa65103b6cf1b285d2"/>
  <p:tag name="KSO_WM_CHIP_XID" val="60b9dcfa65103b6cf1b285d3"/>
  <p:tag name="KSO_WM_ASSEMBLE_CHIP_INDEX" val="65dc576516db4a879b77c265dd6b25e1"/>
  <p:tag name="KSO_WM_UNIT_VALUE" val="6"/>
  <p:tag name="KSO_WM_UNIT_FILL_FORE_SCHEMECOLOR_INDEX" val="8"/>
  <p:tag name="KSO_WM_UNIT_FILL_TYPE" val="1"/>
  <p:tag name="KSO_WM_UNIT_TEXT_FILL_FORE_SCHEMECOLOR_INDEX" val="2"/>
  <p:tag name="KSO_WM_UNIT_TEXT_FILL_TYPE" val="1"/>
  <p:tag name="KSO_WM_DIAGRAM_VIRTUALLY_FRAME" val="{&quot;height&quot;:138.3584392171302,&quot;left&quot;:89,&quot;top&quot;:303.2207733812949,&quot;width&quot;:813.5}"/>
</p:tagLst>
</file>

<file path=ppt/tags/tag1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9214_6*l_h_f*1_4_1"/>
  <p:tag name="KSO_WM_TEMPLATE_CATEGORY" val="diagram"/>
  <p:tag name="KSO_WM_TEMPLATE_INDEX" val="20219214"/>
  <p:tag name="KSO_WM_UNIT_LAYERLEVEL" val="1_1_1"/>
  <p:tag name="KSO_WM_TAG_VERSION" val="1.0"/>
  <p:tag name="KSO_WM_UNIT_PRESET_TEXT" val="输入正文"/>
  <p:tag name="KSO_WM_CHIP_GROUPID" val="60b9dcfa65103b6cf1b285d2"/>
  <p:tag name="KSO_WM_CHIP_XID" val="60b9dcfa65103b6cf1b285d3"/>
  <p:tag name="KSO_WM_ASSEMBLE_CHIP_INDEX" val="65dc576516db4a879b77c265dd6b25e1"/>
  <p:tag name="KSO_WM_UNIT_VALUE" val="5"/>
  <p:tag name="KSO_WM_UNIT_TEXT_FILL_FORE_SCHEMECOLOR_INDEX" val="13"/>
  <p:tag name="KSO_WM_UNIT_TEXT_FILL_TYPE" val="1"/>
  <p:tag name="KSO_WM_DIAGRAM_VIRTUALLY_FRAME" val="{&quot;height&quot;:138.3584392171302,&quot;left&quot;:89,&quot;top&quot;:303.2207733812949,&quot;width&quot;:813.5}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diagram20219214_6*l_h_i*1_4_2"/>
  <p:tag name="KSO_WM_TEMPLATE_CATEGORY" val="diagram"/>
  <p:tag name="KSO_WM_TEMPLATE_INDEX" val="20219214"/>
  <p:tag name="KSO_WM_UNIT_LAYERLEVEL" val="1_1_1"/>
  <p:tag name="KSO_WM_TAG_VERSION" val="1.0"/>
  <p:tag name="KSO_WM_CHIP_GROUPID" val="60b9dcfa65103b6cf1b285d2"/>
  <p:tag name="KSO_WM_CHIP_XID" val="60b9dcfa65103b6cf1b285d3"/>
  <p:tag name="KSO_WM_ASSEMBLE_CHIP_INDEX" val="65dc576516db4a879b77c265dd6b25e1"/>
  <p:tag name="KSO_WM_UNIT_VALUE" val="1"/>
  <p:tag name="KSO_WM_UNIT_TEXT_FILL_FORE_SCHEMECOLOR_INDEX" val="14"/>
  <p:tag name="KSO_WM_UNIT_TEXT_FILL_TYPE" val="1"/>
  <p:tag name="KSO_WM_DIAGRAM_VIRTUALLY_FRAME" val="{&quot;height&quot;:138.3584392171302,&quot;left&quot;:89,&quot;top&quot;:303.2207733812949,&quot;width&quot;:813.5}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19214_6*l_h_i*1_5_1"/>
  <p:tag name="KSO_WM_TEMPLATE_CATEGORY" val="diagram"/>
  <p:tag name="KSO_WM_TEMPLATE_INDEX" val="20219214"/>
  <p:tag name="KSO_WM_UNIT_LAYERLEVEL" val="1_1_1"/>
  <p:tag name="KSO_WM_TAG_VERSION" val="1.0"/>
  <p:tag name="KSO_WM_CHIP_GROUPID" val="60b9dcfa65103b6cf1b285d2"/>
  <p:tag name="KSO_WM_CHIP_XID" val="60b9dcfa65103b6cf1b285d3"/>
  <p:tag name="KSO_WM_ASSEMBLE_CHIP_INDEX" val="65dc576516db4a879b77c265dd6b25e1"/>
  <p:tag name="KSO_WM_UNIT_VALUE" val="6"/>
  <p:tag name="KSO_WM_UNIT_FILL_FORE_SCHEMECOLOR_INDEX" val="9"/>
  <p:tag name="KSO_WM_UNIT_FILL_TYPE" val="1"/>
  <p:tag name="KSO_WM_UNIT_TEXT_FILL_FORE_SCHEMECOLOR_INDEX" val="2"/>
  <p:tag name="KSO_WM_UNIT_TEXT_FILL_TYPE" val="1"/>
  <p:tag name="KSO_WM_DIAGRAM_VIRTUALLY_FRAME" val="{&quot;height&quot;:138.3584392171302,&quot;left&quot;:89,&quot;top&quot;:303.2207733812949,&quot;width&quot;:813.5}"/>
</p:tagLst>
</file>

<file path=ppt/tags/tag16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19214_6*l_h_f*1_5_1"/>
  <p:tag name="KSO_WM_TEMPLATE_CATEGORY" val="diagram"/>
  <p:tag name="KSO_WM_TEMPLATE_INDEX" val="20219214"/>
  <p:tag name="KSO_WM_UNIT_LAYERLEVEL" val="1_1_1"/>
  <p:tag name="KSO_WM_TAG_VERSION" val="1.0"/>
  <p:tag name="KSO_WM_UNIT_PRESET_TEXT" val="输入正文"/>
  <p:tag name="KSO_WM_CHIP_GROUPID" val="60b9dcfa65103b6cf1b285d2"/>
  <p:tag name="KSO_WM_CHIP_XID" val="60b9dcfa65103b6cf1b285d3"/>
  <p:tag name="KSO_WM_ASSEMBLE_CHIP_INDEX" val="65dc576516db4a879b77c265dd6b25e1"/>
  <p:tag name="KSO_WM_UNIT_VALUE" val="5"/>
  <p:tag name="KSO_WM_UNIT_TEXT_FILL_FORE_SCHEMECOLOR_INDEX" val="13"/>
  <p:tag name="KSO_WM_UNIT_TEXT_FILL_TYPE" val="1"/>
  <p:tag name="KSO_WM_DIAGRAM_VIRTUALLY_FRAME" val="{&quot;height&quot;:138.3584392171302,&quot;left&quot;:89,&quot;top&quot;:303.2207733812949,&quot;width&quot;:813.5}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2"/>
  <p:tag name="KSO_WM_UNIT_ID" val="diagram20219214_6*l_h_i*1_5_2"/>
  <p:tag name="KSO_WM_TEMPLATE_CATEGORY" val="diagram"/>
  <p:tag name="KSO_WM_TEMPLATE_INDEX" val="20219214"/>
  <p:tag name="KSO_WM_UNIT_LAYERLEVEL" val="1_1_1"/>
  <p:tag name="KSO_WM_TAG_VERSION" val="1.0"/>
  <p:tag name="KSO_WM_CHIP_GROUPID" val="60b9dcfa65103b6cf1b285d2"/>
  <p:tag name="KSO_WM_CHIP_XID" val="60b9dcfa65103b6cf1b285d3"/>
  <p:tag name="KSO_WM_ASSEMBLE_CHIP_INDEX" val="65dc576516db4a879b77c265dd6b25e1"/>
  <p:tag name="KSO_WM_UNIT_VALUE" val="1"/>
  <p:tag name="KSO_WM_UNIT_TEXT_FILL_FORE_SCHEMECOLOR_INDEX" val="14"/>
  <p:tag name="KSO_WM_UNIT_TEXT_FILL_TYPE" val="1"/>
  <p:tag name="KSO_WM_DIAGRAM_VIRTUALLY_FRAME" val="{&quot;height&quot;:138.3584392171302,&quot;left&quot;:89,&quot;top&quot;:303.2207733812949,&quot;width&quot;:813.5}"/>
</p:tagLst>
</file>

<file path=ppt/tags/tag17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70.xml><?xml version="1.0" encoding="utf-8"?>
<p:tagLst xmlns:p="http://schemas.openxmlformats.org/presentationml/2006/main">
  <p:tag name="KSO_WM_DIAGRAM_VIRTUALLY_FRAME" val="{&quot;height&quot;:313.15,&quot;left&quot;:167.69110236220473,&quot;top&quot;:155.15,&quot;width&quot;:542.2588976377953}"/>
</p:tagLst>
</file>

<file path=ppt/tags/tag171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72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73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74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75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76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77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78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79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0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1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2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3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4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5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6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7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8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89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9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90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191.xml><?xml version="1.0" encoding="utf-8"?>
<p:tagLst xmlns:p="http://schemas.openxmlformats.org/presentationml/2006/main">
  <p:tag name="TABLE_ENDDRAG_ORIGIN_RECT" val="838*266"/>
  <p:tag name="TABLE_ENDDRAG_RECT" val="73*246*838*267"/>
</p:tagLst>
</file>

<file path=ppt/tags/tag192.xml><?xml version="1.0" encoding="utf-8"?>
<p:tagLst xmlns:p="http://schemas.openxmlformats.org/presentationml/2006/main">
  <p:tag name="TABLE_ENDDRAG_ORIGIN_RECT" val="768*229"/>
  <p:tag name="TABLE_ENDDRAG_RECT" val="114*262*768*229"/>
</p:tagLst>
</file>

<file path=ppt/tags/tag193.xml><?xml version="1.0" encoding="utf-8"?>
<p:tagLst xmlns:p="http://schemas.openxmlformats.org/presentationml/2006/main">
  <p:tag name="commondata" val="eyJoZGlkIjoiZDkyZTUwZTIzYWVmYjY1YzA2YzU1MzIwNTU5YThmNGMifQ=="/>
</p:tagLst>
</file>

<file path=ppt/tags/tag2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20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21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22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23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24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25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26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27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28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29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3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30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31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32.xml><?xml version="1.0" encoding="utf-8"?>
<p:tagLst xmlns:p="http://schemas.openxmlformats.org/presentationml/2006/main">
  <p:tag name="KSO_WM_DIAGRAM_VIRTUALLY_FRAME" val="{&quot;height&quot;:250.0544881889764,&quot;left&quot;:79.51582677165354,&quot;top&quot;:150.7211023622047,&quot;width&quot;:793.2973228346457}"/>
</p:tagLst>
</file>

<file path=ppt/tags/tag33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34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35.xml><?xml version="1.0" encoding="utf-8"?>
<p:tagLst xmlns:p="http://schemas.openxmlformats.org/presentationml/2006/main">
  <p:tag name="KSO_WM_DIAGRAM_VIRTUALLY_FRAME" val="{&quot;height&quot;:250.0544881889764,&quot;left&quot;:79.51582677165354,&quot;top&quot;:150.7211023622047,&quot;width&quot;:793.2973228346457}"/>
</p:tagLst>
</file>

<file path=ppt/tags/tag36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37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38.xml><?xml version="1.0" encoding="utf-8"?>
<p:tagLst xmlns:p="http://schemas.openxmlformats.org/presentationml/2006/main">
  <p:tag name="KSO_WM_DIAGRAM_VIRTUALLY_FRAME" val="{&quot;height&quot;:250.0544881889764,&quot;left&quot;:79.51582677165354,&quot;top&quot;:150.7211023622047,&quot;width&quot;:793.2973228346457}"/>
</p:tagLst>
</file>

<file path=ppt/tags/tag39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4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40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41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42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43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44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45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46.xml><?xml version="1.0" encoding="utf-8"?>
<p:tagLst xmlns:p="http://schemas.openxmlformats.org/presentationml/2006/main">
  <p:tag name="KSO_WM_DIAGRAM_VIRTUALLY_FRAME" val="{&quot;height&quot;:250.07559055118108,&quot;left&quot;:79.5,&quot;top&quot;:150.7,&quot;width&quot;:793.3131496062991}"/>
</p:tagLst>
</file>

<file path=ppt/tags/tag47.xml><?xml version="1.0" encoding="utf-8"?>
<p:tagLst xmlns:p="http://schemas.openxmlformats.org/presentationml/2006/main">
  <p:tag name="KSO_WM_DIAGRAM_VIRTUALLY_FRAME" val="{&quot;height&quot;:313.15,&quot;left&quot;:167.69110236220473,&quot;top&quot;:155.15,&quot;width&quot;:542.2588976377953}"/>
</p:tagLst>
</file>

<file path=ppt/tags/tag48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49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0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1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2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3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4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5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6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7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8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59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6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60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61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62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63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64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65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66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67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68.xml><?xml version="1.0" encoding="utf-8"?>
<p:tagLst xmlns:p="http://schemas.openxmlformats.org/presentationml/2006/main">
  <p:tag name="KSO_WM_DIAGRAM_VIRTUALLY_FRAME" val="{&quot;height&quot;:313.15,&quot;left&quot;:167.69110236220473,&quot;top&quot;:155.15,&quot;width&quot;:542.2588976377953}"/>
</p:tagLst>
</file>

<file path=ppt/tags/tag69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0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1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2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3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4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5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6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7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8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79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0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1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2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3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4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5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6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7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8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89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9.xml><?xml version="1.0" encoding="utf-8"?>
<p:tagLst xmlns:p="http://schemas.openxmlformats.org/presentationml/2006/main">
  <p:tag name="KSO_WM_DIAGRAM_VIRTUALLY_FRAME" val="{&quot;height&quot;:344.55,&quot;left&quot;:167.69110236220473,&quot;top&quot;:155.15,&quot;width&quot;:542.2588976377953}"/>
</p:tagLst>
</file>

<file path=ppt/tags/tag90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91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92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93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94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95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96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97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98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ags/tag99.xml><?xml version="1.0" encoding="utf-8"?>
<p:tagLst xmlns:p="http://schemas.openxmlformats.org/presentationml/2006/main">
  <p:tag name="KSO_WM_DIAGRAM_VIRTUALLY_FRAME" val="{&quot;height&quot;:229.19866141732285,&quot;left&quot;:106.56251968503935,&quot;top&quot;:246.78763779527557,&quot;width&quot;:761.4}"/>
</p:tagLst>
</file>

<file path=ppt/theme/theme1.xml><?xml version="1.0" encoding="utf-8"?>
<a:theme xmlns:a="http://schemas.openxmlformats.org/drawingml/2006/main" name="主题1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主题1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主题1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主题1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4868</Words>
  <Application>WPS 演示</Application>
  <PresentationFormat>宽屏</PresentationFormat>
  <Paragraphs>423</Paragraphs>
  <Slides>31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微软雅黑 Light</vt:lpstr>
      <vt:lpstr>Calibri</vt:lpstr>
      <vt:lpstr>Roboto Light</vt:lpstr>
      <vt:lpstr>Impact</vt:lpstr>
      <vt:lpstr>Calibri</vt:lpstr>
      <vt:lpstr>Open Sans</vt:lpstr>
      <vt:lpstr>Segoe Print</vt:lpstr>
      <vt:lpstr>Times New Roman</vt:lpstr>
      <vt:lpstr>楷体_GB2312</vt:lpstr>
      <vt:lpstr>Arial Unicode MS</vt:lpstr>
      <vt:lpstr>等线</vt:lpstr>
      <vt:lpstr>新宋体</vt:lpstr>
      <vt:lpstr>主题1</vt:lpstr>
      <vt:lpstr>3_主题1</vt:lpstr>
      <vt:lpstr>4_主题1</vt:lpstr>
      <vt:lpstr>1_主题1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数列的极限</dc:title>
  <dc:creator>Administrator</dc:creator>
  <cp:lastModifiedBy>桂</cp:lastModifiedBy>
  <cp:revision>290</cp:revision>
  <dcterms:created xsi:type="dcterms:W3CDTF">2016-04-22T03:11:00Z</dcterms:created>
  <dcterms:modified xsi:type="dcterms:W3CDTF">2024-07-01T03:03:52Z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900110C153E4434B8D3AE363B00870F2_12</vt:lpwstr>
  </property>
  <property fmtid="{D5CDD505-2E9C-101B-9397-08002B2CF9AE}" pid="3" name="KSOProductBuildVer">
    <vt:lpwstr>2052-12.1.0.16929</vt:lpwstr>
  </property>
</Properties>
</file>