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0.svg" ContentType="image/svg+xml"/>
  <Override PartName="/ppt/media/image4.svg" ContentType="image/svg+xml"/>
  <Override PartName="/ppt/media/image6.svg" ContentType="image/svg+xml"/>
  <Override PartName="/ppt/media/image8.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3" r:id="rId3"/>
    <p:sldMasterId id="2147483678" r:id="rId4"/>
    <p:sldMasterId id="2147483693" r:id="rId5"/>
  </p:sldMasterIdLst>
  <p:notesMasterIdLst>
    <p:notesMasterId r:id="rId7"/>
  </p:notesMasterIdLst>
  <p:sldIdLst>
    <p:sldId id="285" r:id="rId6"/>
    <p:sldId id="486" r:id="rId8"/>
    <p:sldId id="639" r:id="rId9"/>
    <p:sldId id="640" r:id="rId10"/>
    <p:sldId id="641" r:id="rId11"/>
    <p:sldId id="642" r:id="rId12"/>
    <p:sldId id="643" r:id="rId13"/>
    <p:sldId id="633" r:id="rId14"/>
    <p:sldId id="644" r:id="rId15"/>
    <p:sldId id="645" r:id="rId16"/>
    <p:sldId id="646" r:id="rId17"/>
    <p:sldId id="634" r:id="rId18"/>
    <p:sldId id="647" r:id="rId19"/>
    <p:sldId id="648" r:id="rId20"/>
    <p:sldId id="649" r:id="rId21"/>
    <p:sldId id="651" r:id="rId22"/>
    <p:sldId id="650" r:id="rId23"/>
    <p:sldId id="652" r:id="rId24"/>
    <p:sldId id="653" r:id="rId25"/>
    <p:sldId id="654" r:id="rId26"/>
    <p:sldId id="655" r:id="rId27"/>
    <p:sldId id="656" r:id="rId28"/>
    <p:sldId id="657" r:id="rId29"/>
    <p:sldId id="658" r:id="rId30"/>
    <p:sldId id="659" r:id="rId31"/>
    <p:sldId id="688" r:id="rId32"/>
    <p:sldId id="689" r:id="rId33"/>
    <p:sldId id="690" r:id="rId34"/>
    <p:sldId id="635" r:id="rId35"/>
    <p:sldId id="630" r:id="rId36"/>
    <p:sldId id="629" r:id="rId37"/>
    <p:sldId id="362" r:id="rId38"/>
  </p:sldIdLst>
  <p:sldSz cx="12192000" cy="6858000"/>
  <p:notesSz cx="6858000" cy="9144000"/>
  <p:custDataLst>
    <p:tags r:id="rId4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02" userDrawn="1">
          <p15:clr>
            <a:srgbClr val="A4A3A4"/>
          </p15:clr>
        </p15:guide>
        <p15:guide id="2" pos="385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A2"/>
    <a:srgbClr val="00B050"/>
    <a:srgbClr val="C00000"/>
    <a:srgbClr val="01ACBE"/>
    <a:srgbClr val="FF9900"/>
    <a:srgbClr val="FBC470"/>
    <a:srgbClr val="3992DB"/>
    <a:srgbClr val="F49445"/>
    <a:srgbClr val="31859C"/>
    <a:srgbClr val="99B8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94660"/>
  </p:normalViewPr>
  <p:slideViewPr>
    <p:cSldViewPr snapToGrid="0" showGuides="1">
      <p:cViewPr varScale="1">
        <p:scale>
          <a:sx n="71" d="100"/>
          <a:sy n="71" d="100"/>
        </p:scale>
        <p:origin x="72" y="924"/>
      </p:cViewPr>
      <p:guideLst>
        <p:guide orient="horz" pos="2102"/>
        <p:guide pos="385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8" Type="http://schemas.openxmlformats.org/officeDocument/2006/relationships/slide" Target="slides/slide2.xml"/><Relationship Id="rId7" Type="http://schemas.openxmlformats.org/officeDocument/2006/relationships/notesMaster" Target="notesMasters/notesMaster1.xml"/><Relationship Id="rId6" Type="http://schemas.openxmlformats.org/officeDocument/2006/relationships/slide" Target="slides/slide1.xml"/><Relationship Id="rId5" Type="http://schemas.openxmlformats.org/officeDocument/2006/relationships/slideMaster" Target="slideMasters/slideMaster4.xml"/><Relationship Id="rId42" Type="http://schemas.openxmlformats.org/officeDocument/2006/relationships/tags" Target="tags/tag227.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Master" Target="slideMasters/slideMaster3.xml"/><Relationship Id="rId39" Type="http://schemas.openxmlformats.org/officeDocument/2006/relationships/presProps" Target="presProps.xml"/><Relationship Id="rId38" Type="http://schemas.openxmlformats.org/officeDocument/2006/relationships/slide" Target="slides/slide32.xml"/><Relationship Id="rId37" Type="http://schemas.openxmlformats.org/officeDocument/2006/relationships/slide" Target="slides/slide31.xml"/><Relationship Id="rId36" Type="http://schemas.openxmlformats.org/officeDocument/2006/relationships/slide" Target="slides/slide30.xml"/><Relationship Id="rId35" Type="http://schemas.openxmlformats.org/officeDocument/2006/relationships/slide" Target="slides/slide29.xml"/><Relationship Id="rId34" Type="http://schemas.openxmlformats.org/officeDocument/2006/relationships/slide" Target="slides/slide28.xml"/><Relationship Id="rId33" Type="http://schemas.openxmlformats.org/officeDocument/2006/relationships/slide" Target="slides/slide27.xml"/><Relationship Id="rId32" Type="http://schemas.openxmlformats.org/officeDocument/2006/relationships/slide" Target="slides/slide26.xml"/><Relationship Id="rId31" Type="http://schemas.openxmlformats.org/officeDocument/2006/relationships/slide" Target="slides/slide25.xml"/><Relationship Id="rId30" Type="http://schemas.openxmlformats.org/officeDocument/2006/relationships/slide" Target="slides/slide24.xml"/><Relationship Id="rId3" Type="http://schemas.openxmlformats.org/officeDocument/2006/relationships/slideMaster" Target="slideMasters/slideMaster2.xml"/><Relationship Id="rId29" Type="http://schemas.openxmlformats.org/officeDocument/2006/relationships/slide" Target="slides/slide23.xml"/><Relationship Id="rId28" Type="http://schemas.openxmlformats.org/officeDocument/2006/relationships/slide" Target="slides/slide22.xml"/><Relationship Id="rId27" Type="http://schemas.openxmlformats.org/officeDocument/2006/relationships/slide" Target="slides/slide21.xml"/><Relationship Id="rId26" Type="http://schemas.openxmlformats.org/officeDocument/2006/relationships/slide" Target="slides/slide20.xml"/><Relationship Id="rId25" Type="http://schemas.openxmlformats.org/officeDocument/2006/relationships/slide" Target="slides/slide19.xml"/><Relationship Id="rId24" Type="http://schemas.openxmlformats.org/officeDocument/2006/relationships/slide" Target="slides/slide18.xml"/><Relationship Id="rId23" Type="http://schemas.openxmlformats.org/officeDocument/2006/relationships/slide" Target="slides/slide17.xml"/><Relationship Id="rId22" Type="http://schemas.openxmlformats.org/officeDocument/2006/relationships/slide" Target="slides/slide16.xml"/><Relationship Id="rId21" Type="http://schemas.openxmlformats.org/officeDocument/2006/relationships/slide" Target="slides/slide15.xml"/><Relationship Id="rId20" Type="http://schemas.openxmlformats.org/officeDocument/2006/relationships/slide" Target="slides/slide14.xml"/><Relationship Id="rId2" Type="http://schemas.openxmlformats.org/officeDocument/2006/relationships/theme" Target="theme/theme1.xml"/><Relationship Id="rId19" Type="http://schemas.openxmlformats.org/officeDocument/2006/relationships/slide" Target="slides/slide13.xml"/><Relationship Id="rId18" Type="http://schemas.openxmlformats.org/officeDocument/2006/relationships/slide" Target="slides/slide12.xml"/><Relationship Id="rId17" Type="http://schemas.openxmlformats.org/officeDocument/2006/relationships/slide" Target="slides/slide11.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CDE96B-29A3-4833-AA6B-A1954772AFA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1CAE69-60E8-4916-8DA3-E40C3BA87790}"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1" y="2130425"/>
            <a:ext cx="10363200" cy="1470026"/>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200" indent="0" algn="ctr">
              <a:buNone/>
              <a:defRPr>
                <a:solidFill>
                  <a:schemeClr val="tx1">
                    <a:tint val="75000"/>
                  </a:schemeClr>
                </a:solidFill>
              </a:defRPr>
            </a:lvl3pPr>
            <a:lvl4pPr marL="1828165" indent="0" algn="ctr">
              <a:buNone/>
              <a:defRPr>
                <a:solidFill>
                  <a:schemeClr val="tx1">
                    <a:tint val="75000"/>
                  </a:schemeClr>
                </a:solidFill>
              </a:defRPr>
            </a:lvl4pPr>
            <a:lvl5pPr marL="2437765" indent="0" algn="ctr">
              <a:buNone/>
              <a:defRPr>
                <a:solidFill>
                  <a:schemeClr val="tx1">
                    <a:tint val="75000"/>
                  </a:schemeClr>
                </a:solidFill>
              </a:defRPr>
            </a:lvl5pPr>
            <a:lvl6pPr marL="3047365" indent="0" algn="ctr">
              <a:buNone/>
              <a:defRPr>
                <a:solidFill>
                  <a:schemeClr val="tx1">
                    <a:tint val="75000"/>
                  </a:schemeClr>
                </a:solidFill>
              </a:defRPr>
            </a:lvl6pPr>
            <a:lvl7pPr marL="3656965" indent="0" algn="ctr">
              <a:buNone/>
              <a:defRPr>
                <a:solidFill>
                  <a:schemeClr val="tx1">
                    <a:tint val="75000"/>
                  </a:schemeClr>
                </a:solidFill>
              </a:defRPr>
            </a:lvl7pPr>
            <a:lvl8pPr marL="4265930" indent="0" algn="ctr">
              <a:buNone/>
              <a:defRPr>
                <a:solidFill>
                  <a:schemeClr val="tx1">
                    <a:tint val="75000"/>
                  </a:schemeClr>
                </a:solidFill>
              </a:defRPr>
            </a:lvl8pPr>
            <a:lvl9pPr marL="487553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53701E15-24CE-41F5-B6A2-E5BDB1669504}"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2" y="273049"/>
            <a:ext cx="4011084" cy="1162051"/>
          </a:xfrm>
        </p:spPr>
        <p:txBody>
          <a:bodyPr anchor="b"/>
          <a:lstStyle>
            <a:lvl1pPr algn="l">
              <a:defRPr sz="2700" b="1"/>
            </a:lvl1pPr>
          </a:lstStyle>
          <a:p>
            <a:r>
              <a:rPr lang="zh-CN" altLang="en-US"/>
              <a:t>单击此处编辑母版标题样式</a:t>
            </a:r>
            <a:endParaRPr lang="zh-CN" altLang="en-US"/>
          </a:p>
        </p:txBody>
      </p:sp>
      <p:sp>
        <p:nvSpPr>
          <p:cNvPr id="3" name="内容占位符 2"/>
          <p:cNvSpPr>
            <a:spLocks noGrp="1"/>
          </p:cNvSpPr>
          <p:nvPr>
            <p:ph idx="1"/>
          </p:nvPr>
        </p:nvSpPr>
        <p:spPr>
          <a:xfrm>
            <a:off x="4766734" y="273051"/>
            <a:ext cx="6815666" cy="5853114"/>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文本占位符 3"/>
          <p:cNvSpPr>
            <a:spLocks noGrp="1"/>
          </p:cNvSpPr>
          <p:nvPr>
            <p:ph type="body" sz="half" idx="2"/>
          </p:nvPr>
        </p:nvSpPr>
        <p:spPr>
          <a:xfrm>
            <a:off x="609602" y="1435102"/>
            <a:ext cx="4011084" cy="4691063"/>
          </a:xfrm>
        </p:spPr>
        <p:txBody>
          <a:bodyPr/>
          <a:lstStyle>
            <a:lvl1pPr marL="0" indent="0">
              <a:buNone/>
              <a:defRPr sz="1900"/>
            </a:lvl1pPr>
            <a:lvl2pPr marL="609600" indent="0">
              <a:buNone/>
              <a:defRPr sz="1600"/>
            </a:lvl2pPr>
            <a:lvl3pPr marL="1219200" indent="0">
              <a:buNone/>
              <a:defRPr sz="1300"/>
            </a:lvl3pPr>
            <a:lvl4pPr marL="1828165" indent="0">
              <a:buNone/>
              <a:defRPr sz="1200"/>
            </a:lvl4pPr>
            <a:lvl5pPr marL="2437765" indent="0">
              <a:buNone/>
              <a:defRPr sz="1200"/>
            </a:lvl5pPr>
            <a:lvl6pPr marL="3047365" indent="0">
              <a:buNone/>
              <a:defRPr sz="1200"/>
            </a:lvl6pPr>
            <a:lvl7pPr marL="3656965" indent="0">
              <a:buNone/>
              <a:defRPr sz="1200"/>
            </a:lvl7pPr>
            <a:lvl8pPr marL="4265930" indent="0">
              <a:buNone/>
              <a:defRPr sz="1200"/>
            </a:lvl8pPr>
            <a:lvl9pPr marL="4875530" indent="0">
              <a:buNone/>
              <a:defRPr sz="12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a:defRPr/>
            </a:pPr>
            <a:endParaRPr lang="en-US" altLang="zh-CN">
              <a:solidFill>
                <a:srgbClr val="000000"/>
              </a:solidFill>
            </a:endParaRPr>
          </a:p>
        </p:txBody>
      </p:sp>
      <p:sp>
        <p:nvSpPr>
          <p:cNvPr id="6" name="页脚占位符 5"/>
          <p:cNvSpPr>
            <a:spLocks noGrp="1"/>
          </p:cNvSpPr>
          <p:nvPr>
            <p:ph type="ftr" sz="quarter" idx="11"/>
          </p:nvPr>
        </p:nvSpPr>
        <p:spPr/>
        <p:txBody>
          <a:bodyPr/>
          <a:lstStyle/>
          <a:p>
            <a:pPr>
              <a:defRPr/>
            </a:pPr>
            <a:endParaRPr lang="en-US" altLang="zh-CN">
              <a:solidFill>
                <a:srgbClr val="000000"/>
              </a:solidFill>
            </a:endParaRPr>
          </a:p>
        </p:txBody>
      </p:sp>
      <p:sp>
        <p:nvSpPr>
          <p:cNvPr id="7" name="灯片编号占位符 6"/>
          <p:cNvSpPr>
            <a:spLocks noGrp="1"/>
          </p:cNvSpPr>
          <p:nvPr>
            <p:ph type="sldNum" sz="quarter" idx="12"/>
          </p:nvPr>
        </p:nvSpPr>
        <p:spPr/>
        <p:txBody>
          <a:bodyPr/>
          <a:lstStyle/>
          <a:p>
            <a:pPr>
              <a:defRPr/>
            </a:pPr>
            <a:fld id="{180595AC-0D7B-45DF-B30B-C61DF7E9D1EC}"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9"/>
          </a:xfrm>
        </p:spPr>
        <p:txBody>
          <a:bodyPr anchor="b"/>
          <a:lstStyle>
            <a:lvl1pPr algn="l">
              <a:defRPr sz="27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4300"/>
            </a:lvl1pPr>
            <a:lvl2pPr marL="609600" indent="0">
              <a:buNone/>
              <a:defRPr sz="3700"/>
            </a:lvl2pPr>
            <a:lvl3pPr marL="1219200" indent="0">
              <a:buNone/>
              <a:defRPr sz="3200"/>
            </a:lvl3pPr>
            <a:lvl4pPr marL="1828165" indent="0">
              <a:buNone/>
              <a:defRPr sz="2700"/>
            </a:lvl4pPr>
            <a:lvl5pPr marL="2437765" indent="0">
              <a:buNone/>
              <a:defRPr sz="2700"/>
            </a:lvl5pPr>
            <a:lvl6pPr marL="3047365" indent="0">
              <a:buNone/>
              <a:defRPr sz="2700"/>
            </a:lvl6pPr>
            <a:lvl7pPr marL="3656965" indent="0">
              <a:buNone/>
              <a:defRPr sz="2700"/>
            </a:lvl7pPr>
            <a:lvl8pPr marL="4265930" indent="0">
              <a:buNone/>
              <a:defRPr sz="2700"/>
            </a:lvl8pPr>
            <a:lvl9pPr marL="4875530" indent="0">
              <a:buNone/>
              <a:defRPr sz="2700"/>
            </a:lvl9pPr>
          </a:lstStyle>
          <a:p>
            <a:r>
              <a:rPr lang="zh-CN" altLang="en-US"/>
              <a:t>单击图标添加图片</a:t>
            </a:r>
            <a:endParaRPr lang="zh-CN" altLang="en-US"/>
          </a:p>
        </p:txBody>
      </p:sp>
      <p:sp>
        <p:nvSpPr>
          <p:cNvPr id="4" name="文本占位符 3"/>
          <p:cNvSpPr>
            <a:spLocks noGrp="1"/>
          </p:cNvSpPr>
          <p:nvPr>
            <p:ph type="body" sz="half" idx="2"/>
          </p:nvPr>
        </p:nvSpPr>
        <p:spPr>
          <a:xfrm>
            <a:off x="2389717" y="5367338"/>
            <a:ext cx="7315200" cy="804863"/>
          </a:xfrm>
        </p:spPr>
        <p:txBody>
          <a:bodyPr/>
          <a:lstStyle>
            <a:lvl1pPr marL="0" indent="0">
              <a:buNone/>
              <a:defRPr sz="1900"/>
            </a:lvl1pPr>
            <a:lvl2pPr marL="609600" indent="0">
              <a:buNone/>
              <a:defRPr sz="1600"/>
            </a:lvl2pPr>
            <a:lvl3pPr marL="1219200" indent="0">
              <a:buNone/>
              <a:defRPr sz="1300"/>
            </a:lvl3pPr>
            <a:lvl4pPr marL="1828165" indent="0">
              <a:buNone/>
              <a:defRPr sz="1200"/>
            </a:lvl4pPr>
            <a:lvl5pPr marL="2437765" indent="0">
              <a:buNone/>
              <a:defRPr sz="1200"/>
            </a:lvl5pPr>
            <a:lvl6pPr marL="3047365" indent="0">
              <a:buNone/>
              <a:defRPr sz="1200"/>
            </a:lvl6pPr>
            <a:lvl7pPr marL="3656965" indent="0">
              <a:buNone/>
              <a:defRPr sz="1200"/>
            </a:lvl7pPr>
            <a:lvl8pPr marL="4265930" indent="0">
              <a:buNone/>
              <a:defRPr sz="1200"/>
            </a:lvl8pPr>
            <a:lvl9pPr marL="4875530" indent="0">
              <a:buNone/>
              <a:defRPr sz="12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a:defRPr/>
            </a:pPr>
            <a:endParaRPr lang="en-US" altLang="zh-CN">
              <a:solidFill>
                <a:srgbClr val="000000"/>
              </a:solidFill>
            </a:endParaRPr>
          </a:p>
        </p:txBody>
      </p:sp>
      <p:sp>
        <p:nvSpPr>
          <p:cNvPr id="6" name="页脚占位符 5"/>
          <p:cNvSpPr>
            <a:spLocks noGrp="1"/>
          </p:cNvSpPr>
          <p:nvPr>
            <p:ph type="ftr" sz="quarter" idx="11"/>
          </p:nvPr>
        </p:nvSpPr>
        <p:spPr/>
        <p:txBody>
          <a:bodyPr/>
          <a:lstStyle/>
          <a:p>
            <a:pPr>
              <a:defRPr/>
            </a:pPr>
            <a:endParaRPr lang="en-US" altLang="zh-CN">
              <a:solidFill>
                <a:srgbClr val="000000"/>
              </a:solidFill>
            </a:endParaRPr>
          </a:p>
        </p:txBody>
      </p:sp>
      <p:sp>
        <p:nvSpPr>
          <p:cNvPr id="7" name="灯片编号占位符 6"/>
          <p:cNvSpPr>
            <a:spLocks noGrp="1"/>
          </p:cNvSpPr>
          <p:nvPr>
            <p:ph type="sldNum" sz="quarter" idx="12"/>
          </p:nvPr>
        </p:nvSpPr>
        <p:spPr/>
        <p:txBody>
          <a:bodyPr/>
          <a:lstStyle/>
          <a:p>
            <a:pPr>
              <a:defRPr/>
            </a:pPr>
            <a:fld id="{6B3C89D1-8B2F-4210-A9F7-24C70B6CC93F}"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80A77067-1B43-46DE-8EAC-49AD12DFB6A3}"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1" y="274638"/>
            <a:ext cx="80264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D3B650DE-C0FD-4A3D-B64D-B0F6C9759878}"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sp>
        <p:nvSpPr>
          <p:cNvPr id="5" name="内容占位符 4"/>
          <p:cNvSpPr>
            <a:spLocks noGrp="1"/>
          </p:cNvSpPr>
          <p:nvPr>
            <p:ph sz="quarter" idx="10"/>
          </p:nvPr>
        </p:nvSpPr>
        <p:spPr>
          <a:xfrm>
            <a:off x="482349" y="1052513"/>
            <a:ext cx="11011515" cy="5472112"/>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1" y="2130425"/>
            <a:ext cx="10363200" cy="1470026"/>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200" indent="0" algn="ctr">
              <a:buNone/>
              <a:defRPr>
                <a:solidFill>
                  <a:schemeClr val="tx1">
                    <a:tint val="75000"/>
                  </a:schemeClr>
                </a:solidFill>
              </a:defRPr>
            </a:lvl3pPr>
            <a:lvl4pPr marL="1828165" indent="0" algn="ctr">
              <a:buNone/>
              <a:defRPr>
                <a:solidFill>
                  <a:schemeClr val="tx1">
                    <a:tint val="75000"/>
                  </a:schemeClr>
                </a:solidFill>
              </a:defRPr>
            </a:lvl4pPr>
            <a:lvl5pPr marL="2437765" indent="0" algn="ctr">
              <a:buNone/>
              <a:defRPr>
                <a:solidFill>
                  <a:schemeClr val="tx1">
                    <a:tint val="75000"/>
                  </a:schemeClr>
                </a:solidFill>
              </a:defRPr>
            </a:lvl5pPr>
            <a:lvl6pPr marL="3047365" indent="0" algn="ctr">
              <a:buNone/>
              <a:defRPr>
                <a:solidFill>
                  <a:schemeClr val="tx1">
                    <a:tint val="75000"/>
                  </a:schemeClr>
                </a:solidFill>
              </a:defRPr>
            </a:lvl6pPr>
            <a:lvl7pPr marL="3656965" indent="0" algn="ctr">
              <a:buNone/>
              <a:defRPr>
                <a:solidFill>
                  <a:schemeClr val="tx1">
                    <a:tint val="75000"/>
                  </a:schemeClr>
                </a:solidFill>
              </a:defRPr>
            </a:lvl7pPr>
            <a:lvl8pPr marL="4265930" indent="0" algn="ctr">
              <a:buNone/>
              <a:defRPr>
                <a:solidFill>
                  <a:schemeClr val="tx1">
                    <a:tint val="75000"/>
                  </a:schemeClr>
                </a:solidFill>
              </a:defRPr>
            </a:lvl8pPr>
            <a:lvl9pPr marL="487553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53701E15-24CE-41F5-B6A2-E5BDB1669504}"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cxnSp>
        <p:nvCxnSpPr>
          <p:cNvPr id="7" name="直接连接符 6"/>
          <p:cNvCxnSpPr/>
          <p:nvPr/>
        </p:nvCxnSpPr>
        <p:spPr>
          <a:xfrm>
            <a:off x="1007435" y="833864"/>
            <a:ext cx="1046516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2" name="Group 7"/>
          <p:cNvGrpSpPr/>
          <p:nvPr/>
        </p:nvGrpSpPr>
        <p:grpSpPr bwMode="auto">
          <a:xfrm>
            <a:off x="431371" y="390528"/>
            <a:ext cx="520496" cy="274638"/>
            <a:chOff x="0" y="0"/>
            <a:chExt cx="1041399" cy="549275"/>
          </a:xfrm>
        </p:grpSpPr>
        <p:sp>
          <p:nvSpPr>
            <p:cNvPr id="13" name="Freeform 16"/>
            <p:cNvSpPr/>
            <p:nvPr/>
          </p:nvSpPr>
          <p:spPr bwMode="auto">
            <a:xfrm>
              <a:off x="0" y="0"/>
              <a:ext cx="361950" cy="549275"/>
            </a:xfrm>
            <a:custGeom>
              <a:avLst/>
              <a:gdLst>
                <a:gd name="T0" fmla="*/ 4 w 400"/>
                <a:gd name="T1" fmla="*/ 92 h 608"/>
                <a:gd name="T2" fmla="*/ 96 w 400"/>
                <a:gd name="T3" fmla="*/ 0 h 608"/>
                <a:gd name="T4" fmla="*/ 400 w 400"/>
                <a:gd name="T5" fmla="*/ 304 h 608"/>
                <a:gd name="T6" fmla="*/ 96 w 400"/>
                <a:gd name="T7" fmla="*/ 608 h 608"/>
                <a:gd name="T8" fmla="*/ 0 w 400"/>
                <a:gd name="T9" fmla="*/ 512 h 608"/>
                <a:gd name="T10" fmla="*/ 212 w 400"/>
                <a:gd name="T11" fmla="*/ 300 h 608"/>
                <a:gd name="T12" fmla="*/ 4 w 400"/>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400" h="608">
                  <a:moveTo>
                    <a:pt x="4" y="92"/>
                  </a:moveTo>
                  <a:lnTo>
                    <a:pt x="96" y="0"/>
                  </a:lnTo>
                  <a:lnTo>
                    <a:pt x="400" y="304"/>
                  </a:lnTo>
                  <a:lnTo>
                    <a:pt x="96" y="608"/>
                  </a:lnTo>
                  <a:lnTo>
                    <a:pt x="0" y="512"/>
                  </a:lnTo>
                  <a:lnTo>
                    <a:pt x="212" y="300"/>
                  </a:lnTo>
                  <a:lnTo>
                    <a:pt x="4" y="92"/>
                  </a:lnTo>
                  <a:close/>
                </a:path>
              </a:pathLst>
            </a:custGeom>
            <a:solidFill>
              <a:srgbClr val="005DA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4" name="Freeform 17"/>
            <p:cNvSpPr/>
            <p:nvPr/>
          </p:nvSpPr>
          <p:spPr bwMode="auto">
            <a:xfrm>
              <a:off x="338137" y="0"/>
              <a:ext cx="360362" cy="549275"/>
            </a:xfrm>
            <a:custGeom>
              <a:avLst/>
              <a:gdLst>
                <a:gd name="T0" fmla="*/ 4 w 399"/>
                <a:gd name="T1" fmla="*/ 92 h 608"/>
                <a:gd name="T2" fmla="*/ 96 w 399"/>
                <a:gd name="T3" fmla="*/ 0 h 608"/>
                <a:gd name="T4" fmla="*/ 399 w 399"/>
                <a:gd name="T5" fmla="*/ 304 h 608"/>
                <a:gd name="T6" fmla="*/ 96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6" y="0"/>
                  </a:lnTo>
                  <a:lnTo>
                    <a:pt x="399" y="304"/>
                  </a:lnTo>
                  <a:lnTo>
                    <a:pt x="96" y="608"/>
                  </a:lnTo>
                  <a:lnTo>
                    <a:pt x="0" y="512"/>
                  </a:lnTo>
                  <a:lnTo>
                    <a:pt x="212" y="300"/>
                  </a:lnTo>
                  <a:lnTo>
                    <a:pt x="4" y="92"/>
                  </a:lnTo>
                  <a:close/>
                </a:path>
              </a:pathLst>
            </a:custGeom>
            <a:solidFill>
              <a:srgbClr val="3992D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5" name="Freeform 18"/>
            <p:cNvSpPr/>
            <p:nvPr/>
          </p:nvSpPr>
          <p:spPr bwMode="auto">
            <a:xfrm>
              <a:off x="681037" y="0"/>
              <a:ext cx="360362" cy="549275"/>
            </a:xfrm>
            <a:custGeom>
              <a:avLst/>
              <a:gdLst>
                <a:gd name="T0" fmla="*/ 4 w 399"/>
                <a:gd name="T1" fmla="*/ 92 h 608"/>
                <a:gd name="T2" fmla="*/ 95 w 399"/>
                <a:gd name="T3" fmla="*/ 0 h 608"/>
                <a:gd name="T4" fmla="*/ 399 w 399"/>
                <a:gd name="T5" fmla="*/ 304 h 608"/>
                <a:gd name="T6" fmla="*/ 95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5" y="0"/>
                  </a:lnTo>
                  <a:lnTo>
                    <a:pt x="399" y="304"/>
                  </a:lnTo>
                  <a:lnTo>
                    <a:pt x="95" y="608"/>
                  </a:lnTo>
                  <a:lnTo>
                    <a:pt x="0" y="512"/>
                  </a:lnTo>
                  <a:lnTo>
                    <a:pt x="212" y="300"/>
                  </a:lnTo>
                  <a:lnTo>
                    <a:pt x="4" y="92"/>
                  </a:lnTo>
                  <a:close/>
                </a:path>
              </a:pathLst>
            </a:custGeom>
            <a:solidFill>
              <a:srgbClr val="F79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grpSp>
      <p:sp>
        <p:nvSpPr>
          <p:cNvPr id="9" name="标题占位符 1"/>
          <p:cNvSpPr>
            <a:spLocks noGrp="1"/>
          </p:cNvSpPr>
          <p:nvPr>
            <p:ph type="title"/>
          </p:nvPr>
        </p:nvSpPr>
        <p:spPr>
          <a:xfrm>
            <a:off x="1054784" y="374795"/>
            <a:ext cx="3974034" cy="390527"/>
          </a:xfrm>
          <a:prstGeom prst="rect">
            <a:avLst/>
          </a:prstGeom>
        </p:spPr>
        <p:txBody>
          <a:bodyPr vert="horz" lIns="121917" tIns="60958" rIns="121917" bIns="60958" rtlCol="0" anchor="ctr">
            <a:noAutofit/>
          </a:bodyPr>
          <a:lstStyle/>
          <a:p>
            <a:r>
              <a:rPr lang="zh-CN" altLang="en-US"/>
              <a:t>单击此处编辑母版标题样式</a:t>
            </a:r>
            <a:endParaRPr lang="zh-CN" altLang="en-US" dirty="0"/>
          </a:p>
        </p:txBody>
      </p:sp>
      <p:sp>
        <p:nvSpPr>
          <p:cNvPr id="3" name="内容占位符 2"/>
          <p:cNvSpPr>
            <a:spLocks noGrp="1"/>
          </p:cNvSpPr>
          <p:nvPr>
            <p:ph sz="quarter" idx="10"/>
          </p:nvPr>
        </p:nvSpPr>
        <p:spPr>
          <a:xfrm>
            <a:off x="952624" y="1053857"/>
            <a:ext cx="10688441" cy="5470846"/>
          </a:xfrm>
        </p:spPr>
        <p:txBody>
          <a:bodyPr/>
          <a:lstStyle>
            <a:lvl1pPr marL="0" indent="457200">
              <a:lnSpc>
                <a:spcPct val="130000"/>
              </a:lnSpc>
              <a:spcBef>
                <a:spcPts val="0"/>
              </a:spcBef>
              <a:buNone/>
              <a:defRPr/>
            </a:lvl1pPr>
            <a:lvl2pPr marL="990600" indent="0">
              <a:buNone/>
              <a:defRPr/>
            </a:lvl2pPr>
            <a:lvl3pPr marL="1523365" indent="0">
              <a:buNone/>
              <a:defRPr/>
            </a:lvl3pPr>
            <a:lvl4pPr marL="2132965" indent="0">
              <a:buNone/>
              <a:defRPr/>
            </a:lvl4pPr>
            <a:lvl5pPr marL="2742565" indent="0">
              <a:buNone/>
              <a:defRPr/>
            </a:lvl5pPr>
          </a:lstStyle>
          <a:p>
            <a:pPr lvl="0"/>
            <a:r>
              <a:rPr lang="zh-CN" altLang="en-US"/>
              <a:t>单击此处编辑母版文本样式</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标题和内容">
    <p:spTree>
      <p:nvGrpSpPr>
        <p:cNvPr id="1" name=""/>
        <p:cNvGrpSpPr/>
        <p:nvPr/>
      </p:nvGrpSpPr>
      <p:grpSpPr>
        <a:xfrm>
          <a:off x="0" y="0"/>
          <a:ext cx="0" cy="0"/>
          <a:chOff x="0" y="0"/>
          <a:chExt cx="0" cy="0"/>
        </a:xfrm>
      </p:grpSpPr>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821"/>
            <a:ext cx="12192001" cy="6861821"/>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_标题和内容">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821"/>
            <a:ext cx="12192001" cy="6861821"/>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5" y="4406901"/>
            <a:ext cx="10363200" cy="1362075"/>
          </a:xfrm>
        </p:spPr>
        <p:txBody>
          <a:bodyPr anchor="t"/>
          <a:lstStyle>
            <a:lvl1pPr algn="l">
              <a:defRPr sz="53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85" y="2906713"/>
            <a:ext cx="10363200" cy="1500187"/>
          </a:xfrm>
        </p:spPr>
        <p:txBody>
          <a:bodyPr anchor="b"/>
          <a:lstStyle>
            <a:lvl1pPr marL="0" indent="0">
              <a:buNone/>
              <a:defRPr sz="2700">
                <a:solidFill>
                  <a:schemeClr val="tx1">
                    <a:tint val="75000"/>
                  </a:schemeClr>
                </a:solidFill>
              </a:defRPr>
            </a:lvl1pPr>
            <a:lvl2pPr marL="609600" indent="0">
              <a:buNone/>
              <a:defRPr sz="2400">
                <a:solidFill>
                  <a:schemeClr val="tx1">
                    <a:tint val="75000"/>
                  </a:schemeClr>
                </a:solidFill>
              </a:defRPr>
            </a:lvl2pPr>
            <a:lvl3pPr marL="1219200" indent="0">
              <a:buNone/>
              <a:defRPr sz="2100">
                <a:solidFill>
                  <a:schemeClr val="tx1">
                    <a:tint val="75000"/>
                  </a:schemeClr>
                </a:solidFill>
              </a:defRPr>
            </a:lvl3pPr>
            <a:lvl4pPr marL="1828165" indent="0">
              <a:buNone/>
              <a:defRPr sz="1900">
                <a:solidFill>
                  <a:schemeClr val="tx1">
                    <a:tint val="75000"/>
                  </a:schemeClr>
                </a:solidFill>
              </a:defRPr>
            </a:lvl4pPr>
            <a:lvl5pPr marL="2437765" indent="0">
              <a:buNone/>
              <a:defRPr sz="1900">
                <a:solidFill>
                  <a:schemeClr val="tx1">
                    <a:tint val="75000"/>
                  </a:schemeClr>
                </a:solidFill>
              </a:defRPr>
            </a:lvl5pPr>
            <a:lvl6pPr marL="3047365" indent="0">
              <a:buNone/>
              <a:defRPr sz="1900">
                <a:solidFill>
                  <a:schemeClr val="tx1">
                    <a:tint val="75000"/>
                  </a:schemeClr>
                </a:solidFill>
              </a:defRPr>
            </a:lvl6pPr>
            <a:lvl7pPr marL="3656965" indent="0">
              <a:buNone/>
              <a:defRPr sz="1900">
                <a:solidFill>
                  <a:schemeClr val="tx1">
                    <a:tint val="75000"/>
                  </a:schemeClr>
                </a:solidFill>
              </a:defRPr>
            </a:lvl7pPr>
            <a:lvl8pPr marL="4265930" indent="0">
              <a:buNone/>
              <a:defRPr sz="1900">
                <a:solidFill>
                  <a:schemeClr val="tx1">
                    <a:tint val="75000"/>
                  </a:schemeClr>
                </a:solidFill>
              </a:defRPr>
            </a:lvl8pPr>
            <a:lvl9pPr marL="4875530" indent="0">
              <a:buNone/>
              <a:defRPr sz="19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FC5CF565-8308-4E64-9ED3-8974C2646614}"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cxnSp>
        <p:nvCxnSpPr>
          <p:cNvPr id="7" name="直接连接符 6"/>
          <p:cNvCxnSpPr/>
          <p:nvPr/>
        </p:nvCxnSpPr>
        <p:spPr>
          <a:xfrm>
            <a:off x="1007435" y="833864"/>
            <a:ext cx="1046516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2" name="Group 7"/>
          <p:cNvGrpSpPr/>
          <p:nvPr/>
        </p:nvGrpSpPr>
        <p:grpSpPr bwMode="auto">
          <a:xfrm>
            <a:off x="431371" y="390528"/>
            <a:ext cx="520496" cy="274638"/>
            <a:chOff x="0" y="0"/>
            <a:chExt cx="1041399" cy="549275"/>
          </a:xfrm>
        </p:grpSpPr>
        <p:sp>
          <p:nvSpPr>
            <p:cNvPr id="13" name="Freeform 16"/>
            <p:cNvSpPr/>
            <p:nvPr/>
          </p:nvSpPr>
          <p:spPr bwMode="auto">
            <a:xfrm>
              <a:off x="0" y="0"/>
              <a:ext cx="361950" cy="549275"/>
            </a:xfrm>
            <a:custGeom>
              <a:avLst/>
              <a:gdLst>
                <a:gd name="T0" fmla="*/ 4 w 400"/>
                <a:gd name="T1" fmla="*/ 92 h 608"/>
                <a:gd name="T2" fmla="*/ 96 w 400"/>
                <a:gd name="T3" fmla="*/ 0 h 608"/>
                <a:gd name="T4" fmla="*/ 400 w 400"/>
                <a:gd name="T5" fmla="*/ 304 h 608"/>
                <a:gd name="T6" fmla="*/ 96 w 400"/>
                <a:gd name="T7" fmla="*/ 608 h 608"/>
                <a:gd name="T8" fmla="*/ 0 w 400"/>
                <a:gd name="T9" fmla="*/ 512 h 608"/>
                <a:gd name="T10" fmla="*/ 212 w 400"/>
                <a:gd name="T11" fmla="*/ 300 h 608"/>
                <a:gd name="T12" fmla="*/ 4 w 400"/>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400" h="608">
                  <a:moveTo>
                    <a:pt x="4" y="92"/>
                  </a:moveTo>
                  <a:lnTo>
                    <a:pt x="96" y="0"/>
                  </a:lnTo>
                  <a:lnTo>
                    <a:pt x="400" y="304"/>
                  </a:lnTo>
                  <a:lnTo>
                    <a:pt x="96" y="608"/>
                  </a:lnTo>
                  <a:lnTo>
                    <a:pt x="0" y="512"/>
                  </a:lnTo>
                  <a:lnTo>
                    <a:pt x="212" y="300"/>
                  </a:lnTo>
                  <a:lnTo>
                    <a:pt x="4" y="92"/>
                  </a:lnTo>
                  <a:close/>
                </a:path>
              </a:pathLst>
            </a:custGeom>
            <a:solidFill>
              <a:srgbClr val="005DA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4" name="Freeform 17"/>
            <p:cNvSpPr/>
            <p:nvPr/>
          </p:nvSpPr>
          <p:spPr bwMode="auto">
            <a:xfrm>
              <a:off x="338137" y="0"/>
              <a:ext cx="360362" cy="549275"/>
            </a:xfrm>
            <a:custGeom>
              <a:avLst/>
              <a:gdLst>
                <a:gd name="T0" fmla="*/ 4 w 399"/>
                <a:gd name="T1" fmla="*/ 92 h 608"/>
                <a:gd name="T2" fmla="*/ 96 w 399"/>
                <a:gd name="T3" fmla="*/ 0 h 608"/>
                <a:gd name="T4" fmla="*/ 399 w 399"/>
                <a:gd name="T5" fmla="*/ 304 h 608"/>
                <a:gd name="T6" fmla="*/ 96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6" y="0"/>
                  </a:lnTo>
                  <a:lnTo>
                    <a:pt x="399" y="304"/>
                  </a:lnTo>
                  <a:lnTo>
                    <a:pt x="96" y="608"/>
                  </a:lnTo>
                  <a:lnTo>
                    <a:pt x="0" y="512"/>
                  </a:lnTo>
                  <a:lnTo>
                    <a:pt x="212" y="300"/>
                  </a:lnTo>
                  <a:lnTo>
                    <a:pt x="4" y="92"/>
                  </a:lnTo>
                  <a:close/>
                </a:path>
              </a:pathLst>
            </a:custGeom>
            <a:solidFill>
              <a:srgbClr val="3992D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5" name="Freeform 18"/>
            <p:cNvSpPr/>
            <p:nvPr/>
          </p:nvSpPr>
          <p:spPr bwMode="auto">
            <a:xfrm>
              <a:off x="681037" y="0"/>
              <a:ext cx="360362" cy="549275"/>
            </a:xfrm>
            <a:custGeom>
              <a:avLst/>
              <a:gdLst>
                <a:gd name="T0" fmla="*/ 4 w 399"/>
                <a:gd name="T1" fmla="*/ 92 h 608"/>
                <a:gd name="T2" fmla="*/ 95 w 399"/>
                <a:gd name="T3" fmla="*/ 0 h 608"/>
                <a:gd name="T4" fmla="*/ 399 w 399"/>
                <a:gd name="T5" fmla="*/ 304 h 608"/>
                <a:gd name="T6" fmla="*/ 95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5" y="0"/>
                  </a:lnTo>
                  <a:lnTo>
                    <a:pt x="399" y="304"/>
                  </a:lnTo>
                  <a:lnTo>
                    <a:pt x="95" y="608"/>
                  </a:lnTo>
                  <a:lnTo>
                    <a:pt x="0" y="512"/>
                  </a:lnTo>
                  <a:lnTo>
                    <a:pt x="212" y="300"/>
                  </a:lnTo>
                  <a:lnTo>
                    <a:pt x="4" y="92"/>
                  </a:lnTo>
                  <a:close/>
                </a:path>
              </a:pathLst>
            </a:custGeom>
            <a:solidFill>
              <a:srgbClr val="F79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grpSp>
      <p:sp>
        <p:nvSpPr>
          <p:cNvPr id="9" name="标题占位符 1"/>
          <p:cNvSpPr>
            <a:spLocks noGrp="1"/>
          </p:cNvSpPr>
          <p:nvPr>
            <p:ph type="title"/>
          </p:nvPr>
        </p:nvSpPr>
        <p:spPr>
          <a:xfrm>
            <a:off x="1054784" y="374795"/>
            <a:ext cx="3974034" cy="390527"/>
          </a:xfrm>
          <a:prstGeom prst="rect">
            <a:avLst/>
          </a:prstGeom>
        </p:spPr>
        <p:txBody>
          <a:bodyPr vert="horz" lIns="121917" tIns="60958" rIns="121917" bIns="60958" rtlCol="0" anchor="ctr">
            <a:noAutofit/>
          </a:bodyPr>
          <a:lstStyle/>
          <a:p>
            <a:r>
              <a:rPr lang="zh-CN" altLang="en-US"/>
              <a:t>单击此处编辑母版标题样式</a:t>
            </a:r>
            <a:endParaRPr lang="zh-CN" altLang="en-US" dirty="0"/>
          </a:p>
        </p:txBody>
      </p:sp>
      <p:sp>
        <p:nvSpPr>
          <p:cNvPr id="3" name="内容占位符 2"/>
          <p:cNvSpPr>
            <a:spLocks noGrp="1"/>
          </p:cNvSpPr>
          <p:nvPr>
            <p:ph sz="quarter" idx="10"/>
          </p:nvPr>
        </p:nvSpPr>
        <p:spPr>
          <a:xfrm>
            <a:off x="952624" y="1053857"/>
            <a:ext cx="10688441" cy="5470846"/>
          </a:xfrm>
        </p:spPr>
        <p:txBody>
          <a:bodyPr/>
          <a:lstStyle>
            <a:lvl1pPr marL="0" indent="457200">
              <a:lnSpc>
                <a:spcPct val="130000"/>
              </a:lnSpc>
              <a:spcBef>
                <a:spcPts val="0"/>
              </a:spcBef>
              <a:buNone/>
              <a:defRPr/>
            </a:lvl1pPr>
            <a:lvl2pPr marL="990600" indent="0">
              <a:buNone/>
              <a:defRPr/>
            </a:lvl2pPr>
            <a:lvl3pPr marL="1523365" indent="0">
              <a:buNone/>
              <a:defRPr/>
            </a:lvl3pPr>
            <a:lvl4pPr marL="2132965" indent="0">
              <a:buNone/>
              <a:defRPr/>
            </a:lvl4pPr>
            <a:lvl5pPr marL="2742565" indent="0">
              <a:buNone/>
              <a:defRPr/>
            </a:lvl5pPr>
          </a:lstStyle>
          <a:p>
            <a:pPr lvl="0"/>
            <a:r>
              <a:rPr lang="zh-CN" altLang="en-US"/>
              <a:t>单击此处编辑母版文本样式</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1" y="1600202"/>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600202"/>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a:defRPr/>
            </a:pPr>
            <a:endParaRPr lang="en-US" altLang="zh-CN">
              <a:solidFill>
                <a:srgbClr val="000000"/>
              </a:solidFill>
            </a:endParaRPr>
          </a:p>
        </p:txBody>
      </p:sp>
      <p:sp>
        <p:nvSpPr>
          <p:cNvPr id="6" name="页脚占位符 5"/>
          <p:cNvSpPr>
            <a:spLocks noGrp="1"/>
          </p:cNvSpPr>
          <p:nvPr>
            <p:ph type="ftr" sz="quarter" idx="11"/>
          </p:nvPr>
        </p:nvSpPr>
        <p:spPr/>
        <p:txBody>
          <a:bodyPr/>
          <a:lstStyle/>
          <a:p>
            <a:pPr>
              <a:defRPr/>
            </a:pPr>
            <a:endParaRPr lang="en-US" altLang="zh-CN">
              <a:solidFill>
                <a:srgbClr val="000000"/>
              </a:solidFill>
            </a:endParaRPr>
          </a:p>
        </p:txBody>
      </p:sp>
      <p:sp>
        <p:nvSpPr>
          <p:cNvPr id="7" name="灯片编号占位符 6"/>
          <p:cNvSpPr>
            <a:spLocks noGrp="1"/>
          </p:cNvSpPr>
          <p:nvPr>
            <p:ph type="sldNum" sz="quarter" idx="12"/>
          </p:nvPr>
        </p:nvSpPr>
        <p:spPr/>
        <p:txBody>
          <a:bodyPr/>
          <a:lstStyle/>
          <a:p>
            <a:pPr>
              <a:defRPr/>
            </a:pPr>
            <a:fld id="{4D4C8667-BE20-4898-8ED1-20992472A50F}"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114"/>
            <a:ext cx="5386917" cy="639763"/>
          </a:xfrm>
        </p:spPr>
        <p:txBody>
          <a:bodyPr anchor="b"/>
          <a:lstStyle>
            <a:lvl1pPr marL="0" indent="0">
              <a:buNone/>
              <a:defRPr sz="3200" b="1"/>
            </a:lvl1pPr>
            <a:lvl2pPr marL="609600" indent="0">
              <a:buNone/>
              <a:defRPr sz="2700" b="1"/>
            </a:lvl2pPr>
            <a:lvl3pPr marL="1219200" indent="0">
              <a:buNone/>
              <a:defRPr sz="2400" b="1"/>
            </a:lvl3pPr>
            <a:lvl4pPr marL="1828165" indent="0">
              <a:buNone/>
              <a:defRPr sz="2100" b="1"/>
            </a:lvl4pPr>
            <a:lvl5pPr marL="2437765" indent="0">
              <a:buNone/>
              <a:defRPr sz="2100" b="1"/>
            </a:lvl5pPr>
            <a:lvl6pPr marL="3047365" indent="0">
              <a:buNone/>
              <a:defRPr sz="2100" b="1"/>
            </a:lvl6pPr>
            <a:lvl7pPr marL="3656965" indent="0">
              <a:buNone/>
              <a:defRPr sz="2100" b="1"/>
            </a:lvl7pPr>
            <a:lvl8pPr marL="4265930" indent="0">
              <a:buNone/>
              <a:defRPr sz="2100" b="1"/>
            </a:lvl8pPr>
            <a:lvl9pPr marL="4875530" indent="0">
              <a:buNone/>
              <a:defRPr sz="21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4875"/>
            <a:ext cx="5386917"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68" y="1535114"/>
            <a:ext cx="5389033" cy="639763"/>
          </a:xfrm>
        </p:spPr>
        <p:txBody>
          <a:bodyPr anchor="b"/>
          <a:lstStyle>
            <a:lvl1pPr marL="0" indent="0">
              <a:buNone/>
              <a:defRPr sz="3200" b="1"/>
            </a:lvl1pPr>
            <a:lvl2pPr marL="609600" indent="0">
              <a:buNone/>
              <a:defRPr sz="2700" b="1"/>
            </a:lvl2pPr>
            <a:lvl3pPr marL="1219200" indent="0">
              <a:buNone/>
              <a:defRPr sz="2400" b="1"/>
            </a:lvl3pPr>
            <a:lvl4pPr marL="1828165" indent="0">
              <a:buNone/>
              <a:defRPr sz="2100" b="1"/>
            </a:lvl4pPr>
            <a:lvl5pPr marL="2437765" indent="0">
              <a:buNone/>
              <a:defRPr sz="2100" b="1"/>
            </a:lvl5pPr>
            <a:lvl6pPr marL="3047365" indent="0">
              <a:buNone/>
              <a:defRPr sz="2100" b="1"/>
            </a:lvl6pPr>
            <a:lvl7pPr marL="3656965" indent="0">
              <a:buNone/>
              <a:defRPr sz="2100" b="1"/>
            </a:lvl7pPr>
            <a:lvl8pPr marL="4265930" indent="0">
              <a:buNone/>
              <a:defRPr sz="2100" b="1"/>
            </a:lvl8pPr>
            <a:lvl9pPr marL="4875530" indent="0">
              <a:buNone/>
              <a:defRPr sz="21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68" y="2174875"/>
            <a:ext cx="5389033"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a:defRPr/>
            </a:pPr>
            <a:endParaRPr lang="en-US" altLang="zh-CN">
              <a:solidFill>
                <a:srgbClr val="000000"/>
              </a:solidFill>
            </a:endParaRPr>
          </a:p>
        </p:txBody>
      </p:sp>
      <p:sp>
        <p:nvSpPr>
          <p:cNvPr id="8" name="页脚占位符 7"/>
          <p:cNvSpPr>
            <a:spLocks noGrp="1"/>
          </p:cNvSpPr>
          <p:nvPr>
            <p:ph type="ftr" sz="quarter" idx="11"/>
          </p:nvPr>
        </p:nvSpPr>
        <p:spPr/>
        <p:txBody>
          <a:bodyPr/>
          <a:lstStyle/>
          <a:p>
            <a:pPr>
              <a:defRPr/>
            </a:pPr>
            <a:endParaRPr lang="en-US" altLang="zh-CN">
              <a:solidFill>
                <a:srgbClr val="000000"/>
              </a:solidFill>
            </a:endParaRPr>
          </a:p>
        </p:txBody>
      </p:sp>
      <p:sp>
        <p:nvSpPr>
          <p:cNvPr id="9" name="灯片编号占位符 8"/>
          <p:cNvSpPr>
            <a:spLocks noGrp="1"/>
          </p:cNvSpPr>
          <p:nvPr>
            <p:ph type="sldNum" sz="quarter" idx="12"/>
          </p:nvPr>
        </p:nvSpPr>
        <p:spPr/>
        <p:txBody>
          <a:bodyPr/>
          <a:lstStyle/>
          <a:p>
            <a:pPr>
              <a:defRPr/>
            </a:pPr>
            <a:fld id="{FD2E6FC5-6330-450C-8E42-075ABF80F523}"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en-US" altLang="zh-CN">
              <a:solidFill>
                <a:srgbClr val="000000"/>
              </a:solidFill>
            </a:endParaRPr>
          </a:p>
        </p:txBody>
      </p:sp>
      <p:sp>
        <p:nvSpPr>
          <p:cNvPr id="4" name="页脚占位符 3"/>
          <p:cNvSpPr>
            <a:spLocks noGrp="1"/>
          </p:cNvSpPr>
          <p:nvPr>
            <p:ph type="ftr" sz="quarter" idx="11"/>
          </p:nvPr>
        </p:nvSpPr>
        <p:spPr/>
        <p:txBody>
          <a:bodyPr/>
          <a:lstStyle/>
          <a:p>
            <a:pPr>
              <a:defRPr/>
            </a:pPr>
            <a:endParaRPr lang="en-US" altLang="zh-CN">
              <a:solidFill>
                <a:srgbClr val="000000"/>
              </a:solidFill>
            </a:endParaRPr>
          </a:p>
        </p:txBody>
      </p:sp>
      <p:sp>
        <p:nvSpPr>
          <p:cNvPr id="5" name="灯片编号占位符 4"/>
          <p:cNvSpPr>
            <a:spLocks noGrp="1"/>
          </p:cNvSpPr>
          <p:nvPr>
            <p:ph type="sldNum" sz="quarter" idx="12"/>
          </p:nvPr>
        </p:nvSpPr>
        <p:spPr/>
        <p:txBody>
          <a:bodyPr/>
          <a:lstStyle/>
          <a:p>
            <a:pPr>
              <a:defRPr/>
            </a:pPr>
            <a:fld id="{2305551F-C1AA-4727-BB58-9533522C069D}"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endParaRPr lang="en-US" altLang="zh-CN">
              <a:solidFill>
                <a:srgbClr val="000000"/>
              </a:solidFill>
            </a:endParaRPr>
          </a:p>
        </p:txBody>
      </p:sp>
      <p:sp>
        <p:nvSpPr>
          <p:cNvPr id="3" name="页脚占位符 2"/>
          <p:cNvSpPr>
            <a:spLocks noGrp="1"/>
          </p:cNvSpPr>
          <p:nvPr>
            <p:ph type="ftr" sz="quarter" idx="11"/>
          </p:nvPr>
        </p:nvSpPr>
        <p:spPr/>
        <p:txBody>
          <a:bodyPr/>
          <a:lstStyle/>
          <a:p>
            <a:pPr>
              <a:defRPr/>
            </a:pPr>
            <a:endParaRPr lang="en-US" altLang="zh-CN">
              <a:solidFill>
                <a:srgbClr val="000000"/>
              </a:solidFill>
            </a:endParaRPr>
          </a:p>
        </p:txBody>
      </p:sp>
      <p:sp>
        <p:nvSpPr>
          <p:cNvPr id="4" name="灯片编号占位符 3"/>
          <p:cNvSpPr>
            <a:spLocks noGrp="1"/>
          </p:cNvSpPr>
          <p:nvPr>
            <p:ph type="sldNum" sz="quarter" idx="12"/>
          </p:nvPr>
        </p:nvSpPr>
        <p:spPr/>
        <p:txBody>
          <a:bodyPr/>
          <a:lstStyle/>
          <a:p>
            <a:pPr>
              <a:defRPr/>
            </a:pPr>
            <a:fld id="{457CFE63-7AEB-4098-9A6B-2C86BD2883A2}"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2" y="273049"/>
            <a:ext cx="4011084" cy="1162051"/>
          </a:xfrm>
        </p:spPr>
        <p:txBody>
          <a:bodyPr anchor="b"/>
          <a:lstStyle>
            <a:lvl1pPr algn="l">
              <a:defRPr sz="2700" b="1"/>
            </a:lvl1pPr>
          </a:lstStyle>
          <a:p>
            <a:r>
              <a:rPr lang="zh-CN" altLang="en-US"/>
              <a:t>单击此处编辑母版标题样式</a:t>
            </a:r>
            <a:endParaRPr lang="zh-CN" altLang="en-US"/>
          </a:p>
        </p:txBody>
      </p:sp>
      <p:sp>
        <p:nvSpPr>
          <p:cNvPr id="3" name="内容占位符 2"/>
          <p:cNvSpPr>
            <a:spLocks noGrp="1"/>
          </p:cNvSpPr>
          <p:nvPr>
            <p:ph idx="1"/>
          </p:nvPr>
        </p:nvSpPr>
        <p:spPr>
          <a:xfrm>
            <a:off x="4766734" y="273051"/>
            <a:ext cx="6815666" cy="5853114"/>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文本占位符 3"/>
          <p:cNvSpPr>
            <a:spLocks noGrp="1"/>
          </p:cNvSpPr>
          <p:nvPr>
            <p:ph type="body" sz="half" idx="2"/>
          </p:nvPr>
        </p:nvSpPr>
        <p:spPr>
          <a:xfrm>
            <a:off x="609602" y="1435102"/>
            <a:ext cx="4011084" cy="4691063"/>
          </a:xfrm>
        </p:spPr>
        <p:txBody>
          <a:bodyPr/>
          <a:lstStyle>
            <a:lvl1pPr marL="0" indent="0">
              <a:buNone/>
              <a:defRPr sz="1900"/>
            </a:lvl1pPr>
            <a:lvl2pPr marL="609600" indent="0">
              <a:buNone/>
              <a:defRPr sz="1600"/>
            </a:lvl2pPr>
            <a:lvl3pPr marL="1219200" indent="0">
              <a:buNone/>
              <a:defRPr sz="1300"/>
            </a:lvl3pPr>
            <a:lvl4pPr marL="1828165" indent="0">
              <a:buNone/>
              <a:defRPr sz="1200"/>
            </a:lvl4pPr>
            <a:lvl5pPr marL="2437765" indent="0">
              <a:buNone/>
              <a:defRPr sz="1200"/>
            </a:lvl5pPr>
            <a:lvl6pPr marL="3047365" indent="0">
              <a:buNone/>
              <a:defRPr sz="1200"/>
            </a:lvl6pPr>
            <a:lvl7pPr marL="3656965" indent="0">
              <a:buNone/>
              <a:defRPr sz="1200"/>
            </a:lvl7pPr>
            <a:lvl8pPr marL="4265930" indent="0">
              <a:buNone/>
              <a:defRPr sz="1200"/>
            </a:lvl8pPr>
            <a:lvl9pPr marL="4875530" indent="0">
              <a:buNone/>
              <a:defRPr sz="12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a:defRPr/>
            </a:pPr>
            <a:endParaRPr lang="en-US" altLang="zh-CN">
              <a:solidFill>
                <a:srgbClr val="000000"/>
              </a:solidFill>
            </a:endParaRPr>
          </a:p>
        </p:txBody>
      </p:sp>
      <p:sp>
        <p:nvSpPr>
          <p:cNvPr id="6" name="页脚占位符 5"/>
          <p:cNvSpPr>
            <a:spLocks noGrp="1"/>
          </p:cNvSpPr>
          <p:nvPr>
            <p:ph type="ftr" sz="quarter" idx="11"/>
          </p:nvPr>
        </p:nvSpPr>
        <p:spPr/>
        <p:txBody>
          <a:bodyPr/>
          <a:lstStyle/>
          <a:p>
            <a:pPr>
              <a:defRPr/>
            </a:pPr>
            <a:endParaRPr lang="en-US" altLang="zh-CN">
              <a:solidFill>
                <a:srgbClr val="000000"/>
              </a:solidFill>
            </a:endParaRPr>
          </a:p>
        </p:txBody>
      </p:sp>
      <p:sp>
        <p:nvSpPr>
          <p:cNvPr id="7" name="灯片编号占位符 6"/>
          <p:cNvSpPr>
            <a:spLocks noGrp="1"/>
          </p:cNvSpPr>
          <p:nvPr>
            <p:ph type="sldNum" sz="quarter" idx="12"/>
          </p:nvPr>
        </p:nvSpPr>
        <p:spPr/>
        <p:txBody>
          <a:bodyPr/>
          <a:lstStyle/>
          <a:p>
            <a:pPr>
              <a:defRPr/>
            </a:pPr>
            <a:fld id="{180595AC-0D7B-45DF-B30B-C61DF7E9D1EC}"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9"/>
          </a:xfrm>
        </p:spPr>
        <p:txBody>
          <a:bodyPr anchor="b"/>
          <a:lstStyle>
            <a:lvl1pPr algn="l">
              <a:defRPr sz="27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4300"/>
            </a:lvl1pPr>
            <a:lvl2pPr marL="609600" indent="0">
              <a:buNone/>
              <a:defRPr sz="3700"/>
            </a:lvl2pPr>
            <a:lvl3pPr marL="1219200" indent="0">
              <a:buNone/>
              <a:defRPr sz="3200"/>
            </a:lvl3pPr>
            <a:lvl4pPr marL="1828165" indent="0">
              <a:buNone/>
              <a:defRPr sz="2700"/>
            </a:lvl4pPr>
            <a:lvl5pPr marL="2437765" indent="0">
              <a:buNone/>
              <a:defRPr sz="2700"/>
            </a:lvl5pPr>
            <a:lvl6pPr marL="3047365" indent="0">
              <a:buNone/>
              <a:defRPr sz="2700"/>
            </a:lvl6pPr>
            <a:lvl7pPr marL="3656965" indent="0">
              <a:buNone/>
              <a:defRPr sz="2700"/>
            </a:lvl7pPr>
            <a:lvl8pPr marL="4265930" indent="0">
              <a:buNone/>
              <a:defRPr sz="2700"/>
            </a:lvl8pPr>
            <a:lvl9pPr marL="4875530" indent="0">
              <a:buNone/>
              <a:defRPr sz="2700"/>
            </a:lvl9pPr>
          </a:lstStyle>
          <a:p>
            <a:r>
              <a:rPr lang="zh-CN" altLang="en-US"/>
              <a:t>单击图标添加图片</a:t>
            </a:r>
            <a:endParaRPr lang="zh-CN" altLang="en-US"/>
          </a:p>
        </p:txBody>
      </p:sp>
      <p:sp>
        <p:nvSpPr>
          <p:cNvPr id="4" name="文本占位符 3"/>
          <p:cNvSpPr>
            <a:spLocks noGrp="1"/>
          </p:cNvSpPr>
          <p:nvPr>
            <p:ph type="body" sz="half" idx="2"/>
          </p:nvPr>
        </p:nvSpPr>
        <p:spPr>
          <a:xfrm>
            <a:off x="2389717" y="5367338"/>
            <a:ext cx="7315200" cy="804863"/>
          </a:xfrm>
        </p:spPr>
        <p:txBody>
          <a:bodyPr/>
          <a:lstStyle>
            <a:lvl1pPr marL="0" indent="0">
              <a:buNone/>
              <a:defRPr sz="1900"/>
            </a:lvl1pPr>
            <a:lvl2pPr marL="609600" indent="0">
              <a:buNone/>
              <a:defRPr sz="1600"/>
            </a:lvl2pPr>
            <a:lvl3pPr marL="1219200" indent="0">
              <a:buNone/>
              <a:defRPr sz="1300"/>
            </a:lvl3pPr>
            <a:lvl4pPr marL="1828165" indent="0">
              <a:buNone/>
              <a:defRPr sz="1200"/>
            </a:lvl4pPr>
            <a:lvl5pPr marL="2437765" indent="0">
              <a:buNone/>
              <a:defRPr sz="1200"/>
            </a:lvl5pPr>
            <a:lvl6pPr marL="3047365" indent="0">
              <a:buNone/>
              <a:defRPr sz="1200"/>
            </a:lvl6pPr>
            <a:lvl7pPr marL="3656965" indent="0">
              <a:buNone/>
              <a:defRPr sz="1200"/>
            </a:lvl7pPr>
            <a:lvl8pPr marL="4265930" indent="0">
              <a:buNone/>
              <a:defRPr sz="1200"/>
            </a:lvl8pPr>
            <a:lvl9pPr marL="4875530" indent="0">
              <a:buNone/>
              <a:defRPr sz="12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a:defRPr/>
            </a:pPr>
            <a:endParaRPr lang="en-US" altLang="zh-CN">
              <a:solidFill>
                <a:srgbClr val="000000"/>
              </a:solidFill>
            </a:endParaRPr>
          </a:p>
        </p:txBody>
      </p:sp>
      <p:sp>
        <p:nvSpPr>
          <p:cNvPr id="6" name="页脚占位符 5"/>
          <p:cNvSpPr>
            <a:spLocks noGrp="1"/>
          </p:cNvSpPr>
          <p:nvPr>
            <p:ph type="ftr" sz="quarter" idx="11"/>
          </p:nvPr>
        </p:nvSpPr>
        <p:spPr/>
        <p:txBody>
          <a:bodyPr/>
          <a:lstStyle/>
          <a:p>
            <a:pPr>
              <a:defRPr/>
            </a:pPr>
            <a:endParaRPr lang="en-US" altLang="zh-CN">
              <a:solidFill>
                <a:srgbClr val="000000"/>
              </a:solidFill>
            </a:endParaRPr>
          </a:p>
        </p:txBody>
      </p:sp>
      <p:sp>
        <p:nvSpPr>
          <p:cNvPr id="7" name="灯片编号占位符 6"/>
          <p:cNvSpPr>
            <a:spLocks noGrp="1"/>
          </p:cNvSpPr>
          <p:nvPr>
            <p:ph type="sldNum" sz="quarter" idx="12"/>
          </p:nvPr>
        </p:nvSpPr>
        <p:spPr/>
        <p:txBody>
          <a:bodyPr/>
          <a:lstStyle/>
          <a:p>
            <a:pPr>
              <a:defRPr/>
            </a:pPr>
            <a:fld id="{6B3C89D1-8B2F-4210-A9F7-24C70B6CC93F}"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80A77067-1B43-46DE-8EAC-49AD12DFB6A3}"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1" y="274638"/>
            <a:ext cx="80264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D3B650DE-C0FD-4A3D-B64D-B0F6C9759878}"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sp>
        <p:nvSpPr>
          <p:cNvPr id="5" name="内容占位符 4"/>
          <p:cNvSpPr>
            <a:spLocks noGrp="1"/>
          </p:cNvSpPr>
          <p:nvPr>
            <p:ph sz="quarter" idx="10"/>
          </p:nvPr>
        </p:nvSpPr>
        <p:spPr>
          <a:xfrm>
            <a:off x="482349" y="1052513"/>
            <a:ext cx="11011515" cy="5472112"/>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1" y="2130425"/>
            <a:ext cx="10363200" cy="1470026"/>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200" indent="0" algn="ctr">
              <a:buNone/>
              <a:defRPr>
                <a:solidFill>
                  <a:schemeClr val="tx1">
                    <a:tint val="75000"/>
                  </a:schemeClr>
                </a:solidFill>
              </a:defRPr>
            </a:lvl3pPr>
            <a:lvl4pPr marL="1828165" indent="0" algn="ctr">
              <a:buNone/>
              <a:defRPr>
                <a:solidFill>
                  <a:schemeClr val="tx1">
                    <a:tint val="75000"/>
                  </a:schemeClr>
                </a:solidFill>
              </a:defRPr>
            </a:lvl4pPr>
            <a:lvl5pPr marL="2437765" indent="0" algn="ctr">
              <a:buNone/>
              <a:defRPr>
                <a:solidFill>
                  <a:schemeClr val="tx1">
                    <a:tint val="75000"/>
                  </a:schemeClr>
                </a:solidFill>
              </a:defRPr>
            </a:lvl5pPr>
            <a:lvl6pPr marL="3047365" indent="0" algn="ctr">
              <a:buNone/>
              <a:defRPr>
                <a:solidFill>
                  <a:schemeClr val="tx1">
                    <a:tint val="75000"/>
                  </a:schemeClr>
                </a:solidFill>
              </a:defRPr>
            </a:lvl6pPr>
            <a:lvl7pPr marL="3656965" indent="0" algn="ctr">
              <a:buNone/>
              <a:defRPr>
                <a:solidFill>
                  <a:schemeClr val="tx1">
                    <a:tint val="75000"/>
                  </a:schemeClr>
                </a:solidFill>
              </a:defRPr>
            </a:lvl7pPr>
            <a:lvl8pPr marL="4265930" indent="0" algn="ctr">
              <a:buNone/>
              <a:defRPr>
                <a:solidFill>
                  <a:schemeClr val="tx1">
                    <a:tint val="75000"/>
                  </a:schemeClr>
                </a:solidFill>
              </a:defRPr>
            </a:lvl8pPr>
            <a:lvl9pPr marL="487553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53701E15-24CE-41F5-B6A2-E5BDB1669504}"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标题和内容">
    <p:spTree>
      <p:nvGrpSpPr>
        <p:cNvPr id="1" name=""/>
        <p:cNvGrpSpPr/>
        <p:nvPr/>
      </p:nvGrpSpPr>
      <p:grpSpPr>
        <a:xfrm>
          <a:off x="0" y="0"/>
          <a:ext cx="0" cy="0"/>
          <a:chOff x="0" y="0"/>
          <a:chExt cx="0" cy="0"/>
        </a:xfrm>
      </p:grpSpPr>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821"/>
            <a:ext cx="12192001" cy="6861821"/>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cxnSp>
        <p:nvCxnSpPr>
          <p:cNvPr id="7" name="直接连接符 6"/>
          <p:cNvCxnSpPr/>
          <p:nvPr/>
        </p:nvCxnSpPr>
        <p:spPr>
          <a:xfrm>
            <a:off x="1007435" y="833864"/>
            <a:ext cx="1046516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2" name="Group 7"/>
          <p:cNvGrpSpPr/>
          <p:nvPr/>
        </p:nvGrpSpPr>
        <p:grpSpPr bwMode="auto">
          <a:xfrm>
            <a:off x="431371" y="390528"/>
            <a:ext cx="520496" cy="274638"/>
            <a:chOff x="0" y="0"/>
            <a:chExt cx="1041399" cy="549275"/>
          </a:xfrm>
        </p:grpSpPr>
        <p:sp>
          <p:nvSpPr>
            <p:cNvPr id="13" name="Freeform 16"/>
            <p:cNvSpPr/>
            <p:nvPr/>
          </p:nvSpPr>
          <p:spPr bwMode="auto">
            <a:xfrm>
              <a:off x="0" y="0"/>
              <a:ext cx="361950" cy="549275"/>
            </a:xfrm>
            <a:custGeom>
              <a:avLst/>
              <a:gdLst>
                <a:gd name="T0" fmla="*/ 4 w 400"/>
                <a:gd name="T1" fmla="*/ 92 h 608"/>
                <a:gd name="T2" fmla="*/ 96 w 400"/>
                <a:gd name="T3" fmla="*/ 0 h 608"/>
                <a:gd name="T4" fmla="*/ 400 w 400"/>
                <a:gd name="T5" fmla="*/ 304 h 608"/>
                <a:gd name="T6" fmla="*/ 96 w 400"/>
                <a:gd name="T7" fmla="*/ 608 h 608"/>
                <a:gd name="T8" fmla="*/ 0 w 400"/>
                <a:gd name="T9" fmla="*/ 512 h 608"/>
                <a:gd name="T10" fmla="*/ 212 w 400"/>
                <a:gd name="T11" fmla="*/ 300 h 608"/>
                <a:gd name="T12" fmla="*/ 4 w 400"/>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400" h="608">
                  <a:moveTo>
                    <a:pt x="4" y="92"/>
                  </a:moveTo>
                  <a:lnTo>
                    <a:pt x="96" y="0"/>
                  </a:lnTo>
                  <a:lnTo>
                    <a:pt x="400" y="304"/>
                  </a:lnTo>
                  <a:lnTo>
                    <a:pt x="96" y="608"/>
                  </a:lnTo>
                  <a:lnTo>
                    <a:pt x="0" y="512"/>
                  </a:lnTo>
                  <a:lnTo>
                    <a:pt x="212" y="300"/>
                  </a:lnTo>
                  <a:lnTo>
                    <a:pt x="4" y="92"/>
                  </a:lnTo>
                  <a:close/>
                </a:path>
              </a:pathLst>
            </a:custGeom>
            <a:solidFill>
              <a:srgbClr val="005DA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4" name="Freeform 17"/>
            <p:cNvSpPr/>
            <p:nvPr/>
          </p:nvSpPr>
          <p:spPr bwMode="auto">
            <a:xfrm>
              <a:off x="338137" y="0"/>
              <a:ext cx="360362" cy="549275"/>
            </a:xfrm>
            <a:custGeom>
              <a:avLst/>
              <a:gdLst>
                <a:gd name="T0" fmla="*/ 4 w 399"/>
                <a:gd name="T1" fmla="*/ 92 h 608"/>
                <a:gd name="T2" fmla="*/ 96 w 399"/>
                <a:gd name="T3" fmla="*/ 0 h 608"/>
                <a:gd name="T4" fmla="*/ 399 w 399"/>
                <a:gd name="T5" fmla="*/ 304 h 608"/>
                <a:gd name="T6" fmla="*/ 96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6" y="0"/>
                  </a:lnTo>
                  <a:lnTo>
                    <a:pt x="399" y="304"/>
                  </a:lnTo>
                  <a:lnTo>
                    <a:pt x="96" y="608"/>
                  </a:lnTo>
                  <a:lnTo>
                    <a:pt x="0" y="512"/>
                  </a:lnTo>
                  <a:lnTo>
                    <a:pt x="212" y="300"/>
                  </a:lnTo>
                  <a:lnTo>
                    <a:pt x="4" y="92"/>
                  </a:lnTo>
                  <a:close/>
                </a:path>
              </a:pathLst>
            </a:custGeom>
            <a:solidFill>
              <a:srgbClr val="3992D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5" name="Freeform 18"/>
            <p:cNvSpPr/>
            <p:nvPr/>
          </p:nvSpPr>
          <p:spPr bwMode="auto">
            <a:xfrm>
              <a:off x="681037" y="0"/>
              <a:ext cx="360362" cy="549275"/>
            </a:xfrm>
            <a:custGeom>
              <a:avLst/>
              <a:gdLst>
                <a:gd name="T0" fmla="*/ 4 w 399"/>
                <a:gd name="T1" fmla="*/ 92 h 608"/>
                <a:gd name="T2" fmla="*/ 95 w 399"/>
                <a:gd name="T3" fmla="*/ 0 h 608"/>
                <a:gd name="T4" fmla="*/ 399 w 399"/>
                <a:gd name="T5" fmla="*/ 304 h 608"/>
                <a:gd name="T6" fmla="*/ 95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5" y="0"/>
                  </a:lnTo>
                  <a:lnTo>
                    <a:pt x="399" y="304"/>
                  </a:lnTo>
                  <a:lnTo>
                    <a:pt x="95" y="608"/>
                  </a:lnTo>
                  <a:lnTo>
                    <a:pt x="0" y="512"/>
                  </a:lnTo>
                  <a:lnTo>
                    <a:pt x="212" y="300"/>
                  </a:lnTo>
                  <a:lnTo>
                    <a:pt x="4" y="92"/>
                  </a:lnTo>
                  <a:close/>
                </a:path>
              </a:pathLst>
            </a:custGeom>
            <a:solidFill>
              <a:srgbClr val="F79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grpSp>
      <p:sp>
        <p:nvSpPr>
          <p:cNvPr id="9" name="标题占位符 1"/>
          <p:cNvSpPr>
            <a:spLocks noGrp="1"/>
          </p:cNvSpPr>
          <p:nvPr>
            <p:ph type="title"/>
          </p:nvPr>
        </p:nvSpPr>
        <p:spPr>
          <a:xfrm>
            <a:off x="1054784" y="374795"/>
            <a:ext cx="3974034" cy="390527"/>
          </a:xfrm>
          <a:prstGeom prst="rect">
            <a:avLst/>
          </a:prstGeom>
        </p:spPr>
        <p:txBody>
          <a:bodyPr vert="horz" lIns="121917" tIns="60958" rIns="121917" bIns="60958" rtlCol="0" anchor="ctr">
            <a:noAutofit/>
          </a:bodyPr>
          <a:lstStyle/>
          <a:p>
            <a:r>
              <a:rPr lang="zh-CN" altLang="en-US"/>
              <a:t>单击此处编辑母版标题样式</a:t>
            </a:r>
            <a:endParaRPr lang="zh-CN" altLang="en-US" dirty="0"/>
          </a:p>
        </p:txBody>
      </p:sp>
      <p:sp>
        <p:nvSpPr>
          <p:cNvPr id="3" name="内容占位符 2"/>
          <p:cNvSpPr>
            <a:spLocks noGrp="1"/>
          </p:cNvSpPr>
          <p:nvPr>
            <p:ph sz="quarter" idx="10"/>
          </p:nvPr>
        </p:nvSpPr>
        <p:spPr>
          <a:xfrm>
            <a:off x="952624" y="1053857"/>
            <a:ext cx="10688441" cy="5470846"/>
          </a:xfrm>
        </p:spPr>
        <p:txBody>
          <a:bodyPr/>
          <a:lstStyle>
            <a:lvl1pPr marL="0" indent="457200">
              <a:lnSpc>
                <a:spcPct val="130000"/>
              </a:lnSpc>
              <a:spcBef>
                <a:spcPts val="0"/>
              </a:spcBef>
              <a:buNone/>
              <a:defRPr/>
            </a:lvl1pPr>
            <a:lvl2pPr marL="990600" indent="0">
              <a:buNone/>
              <a:defRPr/>
            </a:lvl2pPr>
            <a:lvl3pPr marL="1523365" indent="0">
              <a:buNone/>
              <a:defRPr/>
            </a:lvl3pPr>
            <a:lvl4pPr marL="2132965" indent="0">
              <a:buNone/>
              <a:defRPr/>
            </a:lvl4pPr>
            <a:lvl5pPr marL="2742565" indent="0">
              <a:buNone/>
              <a:defRPr/>
            </a:lvl5pPr>
          </a:lstStyle>
          <a:p>
            <a:pPr lvl="0"/>
            <a:r>
              <a:rPr lang="zh-CN" altLang="en-US"/>
              <a:t>单击此处编辑母版文本样式</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1_标题和内容">
    <p:spTree>
      <p:nvGrpSpPr>
        <p:cNvPr id="1" name=""/>
        <p:cNvGrpSpPr/>
        <p:nvPr/>
      </p:nvGrpSpPr>
      <p:grpSpPr>
        <a:xfrm>
          <a:off x="0" y="0"/>
          <a:ext cx="0" cy="0"/>
          <a:chOff x="0" y="0"/>
          <a:chExt cx="0" cy="0"/>
        </a:xfrm>
      </p:grpSpPr>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821"/>
            <a:ext cx="12192001" cy="6861821"/>
          </a:xfrm>
          <a:prstGeom prst="rect">
            <a:avLst/>
          </a:prstGeom>
        </p:spPr>
      </p:pic>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2_标题和内容">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821"/>
            <a:ext cx="12192001" cy="6861821"/>
          </a:xfrm>
          <a:prstGeom prst="rect">
            <a:avLst/>
          </a:prstGeom>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5" y="4406901"/>
            <a:ext cx="10363200" cy="1362075"/>
          </a:xfrm>
        </p:spPr>
        <p:txBody>
          <a:bodyPr anchor="t"/>
          <a:lstStyle>
            <a:lvl1pPr algn="l">
              <a:defRPr sz="53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85" y="2906713"/>
            <a:ext cx="10363200" cy="1500187"/>
          </a:xfrm>
        </p:spPr>
        <p:txBody>
          <a:bodyPr anchor="b"/>
          <a:lstStyle>
            <a:lvl1pPr marL="0" indent="0">
              <a:buNone/>
              <a:defRPr sz="2700">
                <a:solidFill>
                  <a:schemeClr val="tx1">
                    <a:tint val="75000"/>
                  </a:schemeClr>
                </a:solidFill>
              </a:defRPr>
            </a:lvl1pPr>
            <a:lvl2pPr marL="609600" indent="0">
              <a:buNone/>
              <a:defRPr sz="2400">
                <a:solidFill>
                  <a:schemeClr val="tx1">
                    <a:tint val="75000"/>
                  </a:schemeClr>
                </a:solidFill>
              </a:defRPr>
            </a:lvl2pPr>
            <a:lvl3pPr marL="1219200" indent="0">
              <a:buNone/>
              <a:defRPr sz="2100">
                <a:solidFill>
                  <a:schemeClr val="tx1">
                    <a:tint val="75000"/>
                  </a:schemeClr>
                </a:solidFill>
              </a:defRPr>
            </a:lvl3pPr>
            <a:lvl4pPr marL="1828165" indent="0">
              <a:buNone/>
              <a:defRPr sz="1900">
                <a:solidFill>
                  <a:schemeClr val="tx1">
                    <a:tint val="75000"/>
                  </a:schemeClr>
                </a:solidFill>
              </a:defRPr>
            </a:lvl4pPr>
            <a:lvl5pPr marL="2437765" indent="0">
              <a:buNone/>
              <a:defRPr sz="1900">
                <a:solidFill>
                  <a:schemeClr val="tx1">
                    <a:tint val="75000"/>
                  </a:schemeClr>
                </a:solidFill>
              </a:defRPr>
            </a:lvl5pPr>
            <a:lvl6pPr marL="3047365" indent="0">
              <a:buNone/>
              <a:defRPr sz="1900">
                <a:solidFill>
                  <a:schemeClr val="tx1">
                    <a:tint val="75000"/>
                  </a:schemeClr>
                </a:solidFill>
              </a:defRPr>
            </a:lvl6pPr>
            <a:lvl7pPr marL="3656965" indent="0">
              <a:buNone/>
              <a:defRPr sz="1900">
                <a:solidFill>
                  <a:schemeClr val="tx1">
                    <a:tint val="75000"/>
                  </a:schemeClr>
                </a:solidFill>
              </a:defRPr>
            </a:lvl7pPr>
            <a:lvl8pPr marL="4265930" indent="0">
              <a:buNone/>
              <a:defRPr sz="1900">
                <a:solidFill>
                  <a:schemeClr val="tx1">
                    <a:tint val="75000"/>
                  </a:schemeClr>
                </a:solidFill>
              </a:defRPr>
            </a:lvl8pPr>
            <a:lvl9pPr marL="4875530" indent="0">
              <a:buNone/>
              <a:defRPr sz="19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FC5CF565-8308-4E64-9ED3-8974C2646614}"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1" y="1600202"/>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600202"/>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a:defRPr/>
            </a:pPr>
            <a:endParaRPr lang="en-US" altLang="zh-CN">
              <a:solidFill>
                <a:srgbClr val="000000"/>
              </a:solidFill>
            </a:endParaRPr>
          </a:p>
        </p:txBody>
      </p:sp>
      <p:sp>
        <p:nvSpPr>
          <p:cNvPr id="6" name="页脚占位符 5"/>
          <p:cNvSpPr>
            <a:spLocks noGrp="1"/>
          </p:cNvSpPr>
          <p:nvPr>
            <p:ph type="ftr" sz="quarter" idx="11"/>
          </p:nvPr>
        </p:nvSpPr>
        <p:spPr/>
        <p:txBody>
          <a:bodyPr/>
          <a:lstStyle/>
          <a:p>
            <a:pPr>
              <a:defRPr/>
            </a:pPr>
            <a:endParaRPr lang="en-US" altLang="zh-CN">
              <a:solidFill>
                <a:srgbClr val="000000"/>
              </a:solidFill>
            </a:endParaRPr>
          </a:p>
        </p:txBody>
      </p:sp>
      <p:sp>
        <p:nvSpPr>
          <p:cNvPr id="7" name="灯片编号占位符 6"/>
          <p:cNvSpPr>
            <a:spLocks noGrp="1"/>
          </p:cNvSpPr>
          <p:nvPr>
            <p:ph type="sldNum" sz="quarter" idx="12"/>
          </p:nvPr>
        </p:nvSpPr>
        <p:spPr/>
        <p:txBody>
          <a:bodyPr/>
          <a:lstStyle/>
          <a:p>
            <a:pPr>
              <a:defRPr/>
            </a:pPr>
            <a:fld id="{4D4C8667-BE20-4898-8ED1-20992472A50F}"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114"/>
            <a:ext cx="5386917" cy="639763"/>
          </a:xfrm>
        </p:spPr>
        <p:txBody>
          <a:bodyPr anchor="b"/>
          <a:lstStyle>
            <a:lvl1pPr marL="0" indent="0">
              <a:buNone/>
              <a:defRPr sz="3200" b="1"/>
            </a:lvl1pPr>
            <a:lvl2pPr marL="609600" indent="0">
              <a:buNone/>
              <a:defRPr sz="2700" b="1"/>
            </a:lvl2pPr>
            <a:lvl3pPr marL="1219200" indent="0">
              <a:buNone/>
              <a:defRPr sz="2400" b="1"/>
            </a:lvl3pPr>
            <a:lvl4pPr marL="1828165" indent="0">
              <a:buNone/>
              <a:defRPr sz="2100" b="1"/>
            </a:lvl4pPr>
            <a:lvl5pPr marL="2437765" indent="0">
              <a:buNone/>
              <a:defRPr sz="2100" b="1"/>
            </a:lvl5pPr>
            <a:lvl6pPr marL="3047365" indent="0">
              <a:buNone/>
              <a:defRPr sz="2100" b="1"/>
            </a:lvl6pPr>
            <a:lvl7pPr marL="3656965" indent="0">
              <a:buNone/>
              <a:defRPr sz="2100" b="1"/>
            </a:lvl7pPr>
            <a:lvl8pPr marL="4265930" indent="0">
              <a:buNone/>
              <a:defRPr sz="2100" b="1"/>
            </a:lvl8pPr>
            <a:lvl9pPr marL="4875530" indent="0">
              <a:buNone/>
              <a:defRPr sz="21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4875"/>
            <a:ext cx="5386917"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68" y="1535114"/>
            <a:ext cx="5389033" cy="639763"/>
          </a:xfrm>
        </p:spPr>
        <p:txBody>
          <a:bodyPr anchor="b"/>
          <a:lstStyle>
            <a:lvl1pPr marL="0" indent="0">
              <a:buNone/>
              <a:defRPr sz="3200" b="1"/>
            </a:lvl1pPr>
            <a:lvl2pPr marL="609600" indent="0">
              <a:buNone/>
              <a:defRPr sz="2700" b="1"/>
            </a:lvl2pPr>
            <a:lvl3pPr marL="1219200" indent="0">
              <a:buNone/>
              <a:defRPr sz="2400" b="1"/>
            </a:lvl3pPr>
            <a:lvl4pPr marL="1828165" indent="0">
              <a:buNone/>
              <a:defRPr sz="2100" b="1"/>
            </a:lvl4pPr>
            <a:lvl5pPr marL="2437765" indent="0">
              <a:buNone/>
              <a:defRPr sz="2100" b="1"/>
            </a:lvl5pPr>
            <a:lvl6pPr marL="3047365" indent="0">
              <a:buNone/>
              <a:defRPr sz="2100" b="1"/>
            </a:lvl6pPr>
            <a:lvl7pPr marL="3656965" indent="0">
              <a:buNone/>
              <a:defRPr sz="2100" b="1"/>
            </a:lvl7pPr>
            <a:lvl8pPr marL="4265930" indent="0">
              <a:buNone/>
              <a:defRPr sz="2100" b="1"/>
            </a:lvl8pPr>
            <a:lvl9pPr marL="4875530" indent="0">
              <a:buNone/>
              <a:defRPr sz="21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68" y="2174875"/>
            <a:ext cx="5389033"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a:defRPr/>
            </a:pPr>
            <a:endParaRPr lang="en-US" altLang="zh-CN">
              <a:solidFill>
                <a:srgbClr val="000000"/>
              </a:solidFill>
            </a:endParaRPr>
          </a:p>
        </p:txBody>
      </p:sp>
      <p:sp>
        <p:nvSpPr>
          <p:cNvPr id="8" name="页脚占位符 7"/>
          <p:cNvSpPr>
            <a:spLocks noGrp="1"/>
          </p:cNvSpPr>
          <p:nvPr>
            <p:ph type="ftr" sz="quarter" idx="11"/>
          </p:nvPr>
        </p:nvSpPr>
        <p:spPr/>
        <p:txBody>
          <a:bodyPr/>
          <a:lstStyle/>
          <a:p>
            <a:pPr>
              <a:defRPr/>
            </a:pPr>
            <a:endParaRPr lang="en-US" altLang="zh-CN">
              <a:solidFill>
                <a:srgbClr val="000000"/>
              </a:solidFill>
            </a:endParaRPr>
          </a:p>
        </p:txBody>
      </p:sp>
      <p:sp>
        <p:nvSpPr>
          <p:cNvPr id="9" name="灯片编号占位符 8"/>
          <p:cNvSpPr>
            <a:spLocks noGrp="1"/>
          </p:cNvSpPr>
          <p:nvPr>
            <p:ph type="sldNum" sz="quarter" idx="12"/>
          </p:nvPr>
        </p:nvSpPr>
        <p:spPr/>
        <p:txBody>
          <a:bodyPr/>
          <a:lstStyle/>
          <a:p>
            <a:pPr>
              <a:defRPr/>
            </a:pPr>
            <a:fld id="{FD2E6FC5-6330-450C-8E42-075ABF80F523}"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en-US" altLang="zh-CN">
              <a:solidFill>
                <a:srgbClr val="000000"/>
              </a:solidFill>
            </a:endParaRPr>
          </a:p>
        </p:txBody>
      </p:sp>
      <p:sp>
        <p:nvSpPr>
          <p:cNvPr id="4" name="页脚占位符 3"/>
          <p:cNvSpPr>
            <a:spLocks noGrp="1"/>
          </p:cNvSpPr>
          <p:nvPr>
            <p:ph type="ftr" sz="quarter" idx="11"/>
          </p:nvPr>
        </p:nvSpPr>
        <p:spPr/>
        <p:txBody>
          <a:bodyPr/>
          <a:lstStyle/>
          <a:p>
            <a:pPr>
              <a:defRPr/>
            </a:pPr>
            <a:endParaRPr lang="en-US" altLang="zh-CN">
              <a:solidFill>
                <a:srgbClr val="000000"/>
              </a:solidFill>
            </a:endParaRPr>
          </a:p>
        </p:txBody>
      </p:sp>
      <p:sp>
        <p:nvSpPr>
          <p:cNvPr id="5" name="灯片编号占位符 4"/>
          <p:cNvSpPr>
            <a:spLocks noGrp="1"/>
          </p:cNvSpPr>
          <p:nvPr>
            <p:ph type="sldNum" sz="quarter" idx="12"/>
          </p:nvPr>
        </p:nvSpPr>
        <p:spPr/>
        <p:txBody>
          <a:bodyPr/>
          <a:lstStyle/>
          <a:p>
            <a:pPr>
              <a:defRPr/>
            </a:pPr>
            <a:fld id="{2305551F-C1AA-4727-BB58-9533522C069D}"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endParaRPr lang="en-US" altLang="zh-CN">
              <a:solidFill>
                <a:srgbClr val="000000"/>
              </a:solidFill>
            </a:endParaRPr>
          </a:p>
        </p:txBody>
      </p:sp>
      <p:sp>
        <p:nvSpPr>
          <p:cNvPr id="3" name="页脚占位符 2"/>
          <p:cNvSpPr>
            <a:spLocks noGrp="1"/>
          </p:cNvSpPr>
          <p:nvPr>
            <p:ph type="ftr" sz="quarter" idx="11"/>
          </p:nvPr>
        </p:nvSpPr>
        <p:spPr/>
        <p:txBody>
          <a:bodyPr/>
          <a:lstStyle/>
          <a:p>
            <a:pPr>
              <a:defRPr/>
            </a:pPr>
            <a:endParaRPr lang="en-US" altLang="zh-CN">
              <a:solidFill>
                <a:srgbClr val="000000"/>
              </a:solidFill>
            </a:endParaRPr>
          </a:p>
        </p:txBody>
      </p:sp>
      <p:sp>
        <p:nvSpPr>
          <p:cNvPr id="4" name="灯片编号占位符 3"/>
          <p:cNvSpPr>
            <a:spLocks noGrp="1"/>
          </p:cNvSpPr>
          <p:nvPr>
            <p:ph type="sldNum" sz="quarter" idx="12"/>
          </p:nvPr>
        </p:nvSpPr>
        <p:spPr/>
        <p:txBody>
          <a:bodyPr/>
          <a:lstStyle/>
          <a:p>
            <a:pPr>
              <a:defRPr/>
            </a:pPr>
            <a:fld id="{457CFE63-7AEB-4098-9A6B-2C86BD2883A2}"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2" y="273049"/>
            <a:ext cx="4011084" cy="1162051"/>
          </a:xfrm>
        </p:spPr>
        <p:txBody>
          <a:bodyPr anchor="b"/>
          <a:lstStyle>
            <a:lvl1pPr algn="l">
              <a:defRPr sz="2700" b="1"/>
            </a:lvl1pPr>
          </a:lstStyle>
          <a:p>
            <a:r>
              <a:rPr lang="zh-CN" altLang="en-US"/>
              <a:t>单击此处编辑母版标题样式</a:t>
            </a:r>
            <a:endParaRPr lang="zh-CN" altLang="en-US"/>
          </a:p>
        </p:txBody>
      </p:sp>
      <p:sp>
        <p:nvSpPr>
          <p:cNvPr id="3" name="内容占位符 2"/>
          <p:cNvSpPr>
            <a:spLocks noGrp="1"/>
          </p:cNvSpPr>
          <p:nvPr>
            <p:ph idx="1"/>
          </p:nvPr>
        </p:nvSpPr>
        <p:spPr>
          <a:xfrm>
            <a:off x="4766734" y="273051"/>
            <a:ext cx="6815666" cy="5853114"/>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文本占位符 3"/>
          <p:cNvSpPr>
            <a:spLocks noGrp="1"/>
          </p:cNvSpPr>
          <p:nvPr>
            <p:ph type="body" sz="half" idx="2"/>
          </p:nvPr>
        </p:nvSpPr>
        <p:spPr>
          <a:xfrm>
            <a:off x="609602" y="1435102"/>
            <a:ext cx="4011084" cy="4691063"/>
          </a:xfrm>
        </p:spPr>
        <p:txBody>
          <a:bodyPr/>
          <a:lstStyle>
            <a:lvl1pPr marL="0" indent="0">
              <a:buNone/>
              <a:defRPr sz="1900"/>
            </a:lvl1pPr>
            <a:lvl2pPr marL="609600" indent="0">
              <a:buNone/>
              <a:defRPr sz="1600"/>
            </a:lvl2pPr>
            <a:lvl3pPr marL="1219200" indent="0">
              <a:buNone/>
              <a:defRPr sz="1300"/>
            </a:lvl3pPr>
            <a:lvl4pPr marL="1828165" indent="0">
              <a:buNone/>
              <a:defRPr sz="1200"/>
            </a:lvl4pPr>
            <a:lvl5pPr marL="2437765" indent="0">
              <a:buNone/>
              <a:defRPr sz="1200"/>
            </a:lvl5pPr>
            <a:lvl6pPr marL="3047365" indent="0">
              <a:buNone/>
              <a:defRPr sz="1200"/>
            </a:lvl6pPr>
            <a:lvl7pPr marL="3656965" indent="0">
              <a:buNone/>
              <a:defRPr sz="1200"/>
            </a:lvl7pPr>
            <a:lvl8pPr marL="4265930" indent="0">
              <a:buNone/>
              <a:defRPr sz="1200"/>
            </a:lvl8pPr>
            <a:lvl9pPr marL="4875530" indent="0">
              <a:buNone/>
              <a:defRPr sz="12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a:defRPr/>
            </a:pPr>
            <a:endParaRPr lang="en-US" altLang="zh-CN">
              <a:solidFill>
                <a:srgbClr val="000000"/>
              </a:solidFill>
            </a:endParaRPr>
          </a:p>
        </p:txBody>
      </p:sp>
      <p:sp>
        <p:nvSpPr>
          <p:cNvPr id="6" name="页脚占位符 5"/>
          <p:cNvSpPr>
            <a:spLocks noGrp="1"/>
          </p:cNvSpPr>
          <p:nvPr>
            <p:ph type="ftr" sz="quarter" idx="11"/>
          </p:nvPr>
        </p:nvSpPr>
        <p:spPr/>
        <p:txBody>
          <a:bodyPr/>
          <a:lstStyle/>
          <a:p>
            <a:pPr>
              <a:defRPr/>
            </a:pPr>
            <a:endParaRPr lang="en-US" altLang="zh-CN">
              <a:solidFill>
                <a:srgbClr val="000000"/>
              </a:solidFill>
            </a:endParaRPr>
          </a:p>
        </p:txBody>
      </p:sp>
      <p:sp>
        <p:nvSpPr>
          <p:cNvPr id="7" name="灯片编号占位符 6"/>
          <p:cNvSpPr>
            <a:spLocks noGrp="1"/>
          </p:cNvSpPr>
          <p:nvPr>
            <p:ph type="sldNum" sz="quarter" idx="12"/>
          </p:nvPr>
        </p:nvSpPr>
        <p:spPr/>
        <p:txBody>
          <a:bodyPr/>
          <a:lstStyle/>
          <a:p>
            <a:pPr>
              <a:defRPr/>
            </a:pPr>
            <a:fld id="{180595AC-0D7B-45DF-B30B-C61DF7E9D1EC}"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9"/>
          </a:xfrm>
        </p:spPr>
        <p:txBody>
          <a:bodyPr anchor="b"/>
          <a:lstStyle>
            <a:lvl1pPr algn="l">
              <a:defRPr sz="27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4300"/>
            </a:lvl1pPr>
            <a:lvl2pPr marL="609600" indent="0">
              <a:buNone/>
              <a:defRPr sz="3700"/>
            </a:lvl2pPr>
            <a:lvl3pPr marL="1219200" indent="0">
              <a:buNone/>
              <a:defRPr sz="3200"/>
            </a:lvl3pPr>
            <a:lvl4pPr marL="1828165" indent="0">
              <a:buNone/>
              <a:defRPr sz="2700"/>
            </a:lvl4pPr>
            <a:lvl5pPr marL="2437765" indent="0">
              <a:buNone/>
              <a:defRPr sz="2700"/>
            </a:lvl5pPr>
            <a:lvl6pPr marL="3047365" indent="0">
              <a:buNone/>
              <a:defRPr sz="2700"/>
            </a:lvl6pPr>
            <a:lvl7pPr marL="3656965" indent="0">
              <a:buNone/>
              <a:defRPr sz="2700"/>
            </a:lvl7pPr>
            <a:lvl8pPr marL="4265930" indent="0">
              <a:buNone/>
              <a:defRPr sz="2700"/>
            </a:lvl8pPr>
            <a:lvl9pPr marL="4875530" indent="0">
              <a:buNone/>
              <a:defRPr sz="2700"/>
            </a:lvl9pPr>
          </a:lstStyle>
          <a:p>
            <a:r>
              <a:rPr lang="zh-CN" altLang="en-US"/>
              <a:t>单击图标添加图片</a:t>
            </a:r>
            <a:endParaRPr lang="zh-CN" altLang="en-US"/>
          </a:p>
        </p:txBody>
      </p:sp>
      <p:sp>
        <p:nvSpPr>
          <p:cNvPr id="4" name="文本占位符 3"/>
          <p:cNvSpPr>
            <a:spLocks noGrp="1"/>
          </p:cNvSpPr>
          <p:nvPr>
            <p:ph type="body" sz="half" idx="2"/>
          </p:nvPr>
        </p:nvSpPr>
        <p:spPr>
          <a:xfrm>
            <a:off x="2389717" y="5367338"/>
            <a:ext cx="7315200" cy="804863"/>
          </a:xfrm>
        </p:spPr>
        <p:txBody>
          <a:bodyPr/>
          <a:lstStyle>
            <a:lvl1pPr marL="0" indent="0">
              <a:buNone/>
              <a:defRPr sz="1900"/>
            </a:lvl1pPr>
            <a:lvl2pPr marL="609600" indent="0">
              <a:buNone/>
              <a:defRPr sz="1600"/>
            </a:lvl2pPr>
            <a:lvl3pPr marL="1219200" indent="0">
              <a:buNone/>
              <a:defRPr sz="1300"/>
            </a:lvl3pPr>
            <a:lvl4pPr marL="1828165" indent="0">
              <a:buNone/>
              <a:defRPr sz="1200"/>
            </a:lvl4pPr>
            <a:lvl5pPr marL="2437765" indent="0">
              <a:buNone/>
              <a:defRPr sz="1200"/>
            </a:lvl5pPr>
            <a:lvl6pPr marL="3047365" indent="0">
              <a:buNone/>
              <a:defRPr sz="1200"/>
            </a:lvl6pPr>
            <a:lvl7pPr marL="3656965" indent="0">
              <a:buNone/>
              <a:defRPr sz="1200"/>
            </a:lvl7pPr>
            <a:lvl8pPr marL="4265930" indent="0">
              <a:buNone/>
              <a:defRPr sz="1200"/>
            </a:lvl8pPr>
            <a:lvl9pPr marL="4875530" indent="0">
              <a:buNone/>
              <a:defRPr sz="12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a:defRPr/>
            </a:pPr>
            <a:endParaRPr lang="en-US" altLang="zh-CN">
              <a:solidFill>
                <a:srgbClr val="000000"/>
              </a:solidFill>
            </a:endParaRPr>
          </a:p>
        </p:txBody>
      </p:sp>
      <p:sp>
        <p:nvSpPr>
          <p:cNvPr id="6" name="页脚占位符 5"/>
          <p:cNvSpPr>
            <a:spLocks noGrp="1"/>
          </p:cNvSpPr>
          <p:nvPr>
            <p:ph type="ftr" sz="quarter" idx="11"/>
          </p:nvPr>
        </p:nvSpPr>
        <p:spPr/>
        <p:txBody>
          <a:bodyPr/>
          <a:lstStyle/>
          <a:p>
            <a:pPr>
              <a:defRPr/>
            </a:pPr>
            <a:endParaRPr lang="en-US" altLang="zh-CN">
              <a:solidFill>
                <a:srgbClr val="000000"/>
              </a:solidFill>
            </a:endParaRPr>
          </a:p>
        </p:txBody>
      </p:sp>
      <p:sp>
        <p:nvSpPr>
          <p:cNvPr id="7" name="灯片编号占位符 6"/>
          <p:cNvSpPr>
            <a:spLocks noGrp="1"/>
          </p:cNvSpPr>
          <p:nvPr>
            <p:ph type="sldNum" sz="quarter" idx="12"/>
          </p:nvPr>
        </p:nvSpPr>
        <p:spPr/>
        <p:txBody>
          <a:bodyPr/>
          <a:lstStyle/>
          <a:p>
            <a:pPr>
              <a:defRPr/>
            </a:pPr>
            <a:fld id="{6B3C89D1-8B2F-4210-A9F7-24C70B6CC93F}"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标题和内容">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821"/>
            <a:ext cx="12192001" cy="6861821"/>
          </a:xfrm>
          <a:prstGeom prst="rect">
            <a:avLst/>
          </a:prstGeom>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80A77067-1B43-46DE-8EAC-49AD12DFB6A3}"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1" y="274638"/>
            <a:ext cx="80264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D3B650DE-C0FD-4A3D-B64D-B0F6C9759878}"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sp>
        <p:nvSpPr>
          <p:cNvPr id="5" name="内容占位符 4"/>
          <p:cNvSpPr>
            <a:spLocks noGrp="1"/>
          </p:cNvSpPr>
          <p:nvPr>
            <p:ph sz="quarter" idx="10"/>
          </p:nvPr>
        </p:nvSpPr>
        <p:spPr>
          <a:xfrm>
            <a:off x="482349" y="1052513"/>
            <a:ext cx="11011515" cy="5472112"/>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1" y="2130425"/>
            <a:ext cx="10363200" cy="1470026"/>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200" indent="0" algn="ctr">
              <a:buNone/>
              <a:defRPr>
                <a:solidFill>
                  <a:schemeClr val="tx1">
                    <a:tint val="75000"/>
                  </a:schemeClr>
                </a:solidFill>
              </a:defRPr>
            </a:lvl3pPr>
            <a:lvl4pPr marL="1828165" indent="0" algn="ctr">
              <a:buNone/>
              <a:defRPr>
                <a:solidFill>
                  <a:schemeClr val="tx1">
                    <a:tint val="75000"/>
                  </a:schemeClr>
                </a:solidFill>
              </a:defRPr>
            </a:lvl4pPr>
            <a:lvl5pPr marL="2437765" indent="0" algn="ctr">
              <a:buNone/>
              <a:defRPr>
                <a:solidFill>
                  <a:schemeClr val="tx1">
                    <a:tint val="75000"/>
                  </a:schemeClr>
                </a:solidFill>
              </a:defRPr>
            </a:lvl5pPr>
            <a:lvl6pPr marL="3047365" indent="0" algn="ctr">
              <a:buNone/>
              <a:defRPr>
                <a:solidFill>
                  <a:schemeClr val="tx1">
                    <a:tint val="75000"/>
                  </a:schemeClr>
                </a:solidFill>
              </a:defRPr>
            </a:lvl6pPr>
            <a:lvl7pPr marL="3656965" indent="0" algn="ctr">
              <a:buNone/>
              <a:defRPr>
                <a:solidFill>
                  <a:schemeClr val="tx1">
                    <a:tint val="75000"/>
                  </a:schemeClr>
                </a:solidFill>
              </a:defRPr>
            </a:lvl7pPr>
            <a:lvl8pPr marL="4265930" indent="0" algn="ctr">
              <a:buNone/>
              <a:defRPr>
                <a:solidFill>
                  <a:schemeClr val="tx1">
                    <a:tint val="75000"/>
                  </a:schemeClr>
                </a:solidFill>
              </a:defRPr>
            </a:lvl8pPr>
            <a:lvl9pPr marL="487553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53701E15-24CE-41F5-B6A2-E5BDB1669504}"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cxnSp>
        <p:nvCxnSpPr>
          <p:cNvPr id="7" name="直接连接符 6"/>
          <p:cNvCxnSpPr/>
          <p:nvPr/>
        </p:nvCxnSpPr>
        <p:spPr>
          <a:xfrm>
            <a:off x="1007435" y="833864"/>
            <a:ext cx="1046516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2" name="Group 7"/>
          <p:cNvGrpSpPr/>
          <p:nvPr/>
        </p:nvGrpSpPr>
        <p:grpSpPr bwMode="auto">
          <a:xfrm>
            <a:off x="431371" y="390528"/>
            <a:ext cx="520496" cy="274638"/>
            <a:chOff x="0" y="0"/>
            <a:chExt cx="1041399" cy="549275"/>
          </a:xfrm>
        </p:grpSpPr>
        <p:sp>
          <p:nvSpPr>
            <p:cNvPr id="13" name="Freeform 16"/>
            <p:cNvSpPr/>
            <p:nvPr/>
          </p:nvSpPr>
          <p:spPr bwMode="auto">
            <a:xfrm>
              <a:off x="0" y="0"/>
              <a:ext cx="361950" cy="549275"/>
            </a:xfrm>
            <a:custGeom>
              <a:avLst/>
              <a:gdLst>
                <a:gd name="T0" fmla="*/ 4 w 400"/>
                <a:gd name="T1" fmla="*/ 92 h 608"/>
                <a:gd name="T2" fmla="*/ 96 w 400"/>
                <a:gd name="T3" fmla="*/ 0 h 608"/>
                <a:gd name="T4" fmla="*/ 400 w 400"/>
                <a:gd name="T5" fmla="*/ 304 h 608"/>
                <a:gd name="T6" fmla="*/ 96 w 400"/>
                <a:gd name="T7" fmla="*/ 608 h 608"/>
                <a:gd name="T8" fmla="*/ 0 w 400"/>
                <a:gd name="T9" fmla="*/ 512 h 608"/>
                <a:gd name="T10" fmla="*/ 212 w 400"/>
                <a:gd name="T11" fmla="*/ 300 h 608"/>
                <a:gd name="T12" fmla="*/ 4 w 400"/>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400" h="608">
                  <a:moveTo>
                    <a:pt x="4" y="92"/>
                  </a:moveTo>
                  <a:lnTo>
                    <a:pt x="96" y="0"/>
                  </a:lnTo>
                  <a:lnTo>
                    <a:pt x="400" y="304"/>
                  </a:lnTo>
                  <a:lnTo>
                    <a:pt x="96" y="608"/>
                  </a:lnTo>
                  <a:lnTo>
                    <a:pt x="0" y="512"/>
                  </a:lnTo>
                  <a:lnTo>
                    <a:pt x="212" y="300"/>
                  </a:lnTo>
                  <a:lnTo>
                    <a:pt x="4" y="92"/>
                  </a:lnTo>
                  <a:close/>
                </a:path>
              </a:pathLst>
            </a:custGeom>
            <a:solidFill>
              <a:srgbClr val="005DA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4" name="Freeform 17"/>
            <p:cNvSpPr/>
            <p:nvPr/>
          </p:nvSpPr>
          <p:spPr bwMode="auto">
            <a:xfrm>
              <a:off x="338137" y="0"/>
              <a:ext cx="360362" cy="549275"/>
            </a:xfrm>
            <a:custGeom>
              <a:avLst/>
              <a:gdLst>
                <a:gd name="T0" fmla="*/ 4 w 399"/>
                <a:gd name="T1" fmla="*/ 92 h 608"/>
                <a:gd name="T2" fmla="*/ 96 w 399"/>
                <a:gd name="T3" fmla="*/ 0 h 608"/>
                <a:gd name="T4" fmla="*/ 399 w 399"/>
                <a:gd name="T5" fmla="*/ 304 h 608"/>
                <a:gd name="T6" fmla="*/ 96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6" y="0"/>
                  </a:lnTo>
                  <a:lnTo>
                    <a:pt x="399" y="304"/>
                  </a:lnTo>
                  <a:lnTo>
                    <a:pt x="96" y="608"/>
                  </a:lnTo>
                  <a:lnTo>
                    <a:pt x="0" y="512"/>
                  </a:lnTo>
                  <a:lnTo>
                    <a:pt x="212" y="300"/>
                  </a:lnTo>
                  <a:lnTo>
                    <a:pt x="4" y="92"/>
                  </a:lnTo>
                  <a:close/>
                </a:path>
              </a:pathLst>
            </a:custGeom>
            <a:solidFill>
              <a:srgbClr val="3992D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5" name="Freeform 18"/>
            <p:cNvSpPr/>
            <p:nvPr/>
          </p:nvSpPr>
          <p:spPr bwMode="auto">
            <a:xfrm>
              <a:off x="681037" y="0"/>
              <a:ext cx="360362" cy="549275"/>
            </a:xfrm>
            <a:custGeom>
              <a:avLst/>
              <a:gdLst>
                <a:gd name="T0" fmla="*/ 4 w 399"/>
                <a:gd name="T1" fmla="*/ 92 h 608"/>
                <a:gd name="T2" fmla="*/ 95 w 399"/>
                <a:gd name="T3" fmla="*/ 0 h 608"/>
                <a:gd name="T4" fmla="*/ 399 w 399"/>
                <a:gd name="T5" fmla="*/ 304 h 608"/>
                <a:gd name="T6" fmla="*/ 95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5" y="0"/>
                  </a:lnTo>
                  <a:lnTo>
                    <a:pt x="399" y="304"/>
                  </a:lnTo>
                  <a:lnTo>
                    <a:pt x="95" y="608"/>
                  </a:lnTo>
                  <a:lnTo>
                    <a:pt x="0" y="512"/>
                  </a:lnTo>
                  <a:lnTo>
                    <a:pt x="212" y="300"/>
                  </a:lnTo>
                  <a:lnTo>
                    <a:pt x="4" y="92"/>
                  </a:lnTo>
                  <a:close/>
                </a:path>
              </a:pathLst>
            </a:custGeom>
            <a:solidFill>
              <a:srgbClr val="F79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grpSp>
      <p:sp>
        <p:nvSpPr>
          <p:cNvPr id="9" name="标题占位符 1"/>
          <p:cNvSpPr>
            <a:spLocks noGrp="1"/>
          </p:cNvSpPr>
          <p:nvPr>
            <p:ph type="title"/>
          </p:nvPr>
        </p:nvSpPr>
        <p:spPr>
          <a:xfrm>
            <a:off x="1054784" y="374795"/>
            <a:ext cx="3974034" cy="390527"/>
          </a:xfrm>
          <a:prstGeom prst="rect">
            <a:avLst/>
          </a:prstGeom>
        </p:spPr>
        <p:txBody>
          <a:bodyPr vert="horz" lIns="121917" tIns="60958" rIns="121917" bIns="60958" rtlCol="0" anchor="ctr">
            <a:noAutofit/>
          </a:bodyPr>
          <a:lstStyle/>
          <a:p>
            <a:r>
              <a:rPr lang="zh-CN" altLang="en-US"/>
              <a:t>单击此处编辑母版标题样式</a:t>
            </a:r>
            <a:endParaRPr lang="zh-CN" altLang="en-US" dirty="0"/>
          </a:p>
        </p:txBody>
      </p:sp>
      <p:sp>
        <p:nvSpPr>
          <p:cNvPr id="3" name="内容占位符 2"/>
          <p:cNvSpPr>
            <a:spLocks noGrp="1"/>
          </p:cNvSpPr>
          <p:nvPr>
            <p:ph sz="quarter" idx="10"/>
          </p:nvPr>
        </p:nvSpPr>
        <p:spPr>
          <a:xfrm>
            <a:off x="952624" y="1053857"/>
            <a:ext cx="10688441" cy="5470846"/>
          </a:xfrm>
        </p:spPr>
        <p:txBody>
          <a:bodyPr/>
          <a:lstStyle>
            <a:lvl1pPr marL="0" indent="457200">
              <a:lnSpc>
                <a:spcPct val="130000"/>
              </a:lnSpc>
              <a:spcBef>
                <a:spcPts val="0"/>
              </a:spcBef>
              <a:buNone/>
              <a:defRPr/>
            </a:lvl1pPr>
            <a:lvl2pPr marL="990600" indent="0">
              <a:buNone/>
              <a:defRPr/>
            </a:lvl2pPr>
            <a:lvl3pPr marL="1523365" indent="0">
              <a:buNone/>
              <a:defRPr/>
            </a:lvl3pPr>
            <a:lvl4pPr marL="2132965" indent="0">
              <a:buNone/>
              <a:defRPr/>
            </a:lvl4pPr>
            <a:lvl5pPr marL="2742565" indent="0">
              <a:buNone/>
              <a:defRPr/>
            </a:lvl5pPr>
          </a:lstStyle>
          <a:p>
            <a:pPr lvl="0"/>
            <a:r>
              <a:rPr lang="zh-CN" altLang="en-US"/>
              <a:t>单击此处编辑母版文本样式</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1_标题和内容">
    <p:spTree>
      <p:nvGrpSpPr>
        <p:cNvPr id="1" name=""/>
        <p:cNvGrpSpPr/>
        <p:nvPr/>
      </p:nvGrpSpPr>
      <p:grpSpPr>
        <a:xfrm>
          <a:off x="0" y="0"/>
          <a:ext cx="0" cy="0"/>
          <a:chOff x="0" y="0"/>
          <a:chExt cx="0" cy="0"/>
        </a:xfrm>
      </p:grpSpPr>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821"/>
            <a:ext cx="12192001" cy="6861821"/>
          </a:xfrm>
          <a:prstGeom prst="rect">
            <a:avLst/>
          </a:prstGeom>
        </p:spPr>
      </p:pic>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2_标题和内容">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821"/>
            <a:ext cx="12192001" cy="6861821"/>
          </a:xfrm>
          <a:prstGeom prst="rect">
            <a:avLst/>
          </a:prstGeom>
        </p:spPr>
      </p:pic>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5" y="4406901"/>
            <a:ext cx="10363200" cy="1362075"/>
          </a:xfrm>
        </p:spPr>
        <p:txBody>
          <a:bodyPr anchor="t"/>
          <a:lstStyle>
            <a:lvl1pPr algn="l">
              <a:defRPr sz="53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85" y="2906713"/>
            <a:ext cx="10363200" cy="1500187"/>
          </a:xfrm>
        </p:spPr>
        <p:txBody>
          <a:bodyPr anchor="b"/>
          <a:lstStyle>
            <a:lvl1pPr marL="0" indent="0">
              <a:buNone/>
              <a:defRPr sz="2700">
                <a:solidFill>
                  <a:schemeClr val="tx1">
                    <a:tint val="75000"/>
                  </a:schemeClr>
                </a:solidFill>
              </a:defRPr>
            </a:lvl1pPr>
            <a:lvl2pPr marL="609600" indent="0">
              <a:buNone/>
              <a:defRPr sz="2400">
                <a:solidFill>
                  <a:schemeClr val="tx1">
                    <a:tint val="75000"/>
                  </a:schemeClr>
                </a:solidFill>
              </a:defRPr>
            </a:lvl2pPr>
            <a:lvl3pPr marL="1219200" indent="0">
              <a:buNone/>
              <a:defRPr sz="2100">
                <a:solidFill>
                  <a:schemeClr val="tx1">
                    <a:tint val="75000"/>
                  </a:schemeClr>
                </a:solidFill>
              </a:defRPr>
            </a:lvl3pPr>
            <a:lvl4pPr marL="1828165" indent="0">
              <a:buNone/>
              <a:defRPr sz="1900">
                <a:solidFill>
                  <a:schemeClr val="tx1">
                    <a:tint val="75000"/>
                  </a:schemeClr>
                </a:solidFill>
              </a:defRPr>
            </a:lvl4pPr>
            <a:lvl5pPr marL="2437765" indent="0">
              <a:buNone/>
              <a:defRPr sz="1900">
                <a:solidFill>
                  <a:schemeClr val="tx1">
                    <a:tint val="75000"/>
                  </a:schemeClr>
                </a:solidFill>
              </a:defRPr>
            </a:lvl5pPr>
            <a:lvl6pPr marL="3047365" indent="0">
              <a:buNone/>
              <a:defRPr sz="1900">
                <a:solidFill>
                  <a:schemeClr val="tx1">
                    <a:tint val="75000"/>
                  </a:schemeClr>
                </a:solidFill>
              </a:defRPr>
            </a:lvl6pPr>
            <a:lvl7pPr marL="3656965" indent="0">
              <a:buNone/>
              <a:defRPr sz="1900">
                <a:solidFill>
                  <a:schemeClr val="tx1">
                    <a:tint val="75000"/>
                  </a:schemeClr>
                </a:solidFill>
              </a:defRPr>
            </a:lvl7pPr>
            <a:lvl8pPr marL="4265930" indent="0">
              <a:buNone/>
              <a:defRPr sz="1900">
                <a:solidFill>
                  <a:schemeClr val="tx1">
                    <a:tint val="75000"/>
                  </a:schemeClr>
                </a:solidFill>
              </a:defRPr>
            </a:lvl8pPr>
            <a:lvl9pPr marL="4875530" indent="0">
              <a:buNone/>
              <a:defRPr sz="19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FC5CF565-8308-4E64-9ED3-8974C2646614}"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1" y="1600202"/>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600202"/>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a:defRPr/>
            </a:pPr>
            <a:endParaRPr lang="en-US" altLang="zh-CN">
              <a:solidFill>
                <a:srgbClr val="000000"/>
              </a:solidFill>
            </a:endParaRPr>
          </a:p>
        </p:txBody>
      </p:sp>
      <p:sp>
        <p:nvSpPr>
          <p:cNvPr id="6" name="页脚占位符 5"/>
          <p:cNvSpPr>
            <a:spLocks noGrp="1"/>
          </p:cNvSpPr>
          <p:nvPr>
            <p:ph type="ftr" sz="quarter" idx="11"/>
          </p:nvPr>
        </p:nvSpPr>
        <p:spPr/>
        <p:txBody>
          <a:bodyPr/>
          <a:lstStyle/>
          <a:p>
            <a:pPr>
              <a:defRPr/>
            </a:pPr>
            <a:endParaRPr lang="en-US" altLang="zh-CN">
              <a:solidFill>
                <a:srgbClr val="000000"/>
              </a:solidFill>
            </a:endParaRPr>
          </a:p>
        </p:txBody>
      </p:sp>
      <p:sp>
        <p:nvSpPr>
          <p:cNvPr id="7" name="灯片编号占位符 6"/>
          <p:cNvSpPr>
            <a:spLocks noGrp="1"/>
          </p:cNvSpPr>
          <p:nvPr>
            <p:ph type="sldNum" sz="quarter" idx="12"/>
          </p:nvPr>
        </p:nvSpPr>
        <p:spPr/>
        <p:txBody>
          <a:bodyPr/>
          <a:lstStyle/>
          <a:p>
            <a:pPr>
              <a:defRPr/>
            </a:pPr>
            <a:fld id="{4D4C8667-BE20-4898-8ED1-20992472A50F}"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114"/>
            <a:ext cx="5386917" cy="639763"/>
          </a:xfrm>
        </p:spPr>
        <p:txBody>
          <a:bodyPr anchor="b"/>
          <a:lstStyle>
            <a:lvl1pPr marL="0" indent="0">
              <a:buNone/>
              <a:defRPr sz="3200" b="1"/>
            </a:lvl1pPr>
            <a:lvl2pPr marL="609600" indent="0">
              <a:buNone/>
              <a:defRPr sz="2700" b="1"/>
            </a:lvl2pPr>
            <a:lvl3pPr marL="1219200" indent="0">
              <a:buNone/>
              <a:defRPr sz="2400" b="1"/>
            </a:lvl3pPr>
            <a:lvl4pPr marL="1828165" indent="0">
              <a:buNone/>
              <a:defRPr sz="2100" b="1"/>
            </a:lvl4pPr>
            <a:lvl5pPr marL="2437765" indent="0">
              <a:buNone/>
              <a:defRPr sz="2100" b="1"/>
            </a:lvl5pPr>
            <a:lvl6pPr marL="3047365" indent="0">
              <a:buNone/>
              <a:defRPr sz="2100" b="1"/>
            </a:lvl6pPr>
            <a:lvl7pPr marL="3656965" indent="0">
              <a:buNone/>
              <a:defRPr sz="2100" b="1"/>
            </a:lvl7pPr>
            <a:lvl8pPr marL="4265930" indent="0">
              <a:buNone/>
              <a:defRPr sz="2100" b="1"/>
            </a:lvl8pPr>
            <a:lvl9pPr marL="4875530" indent="0">
              <a:buNone/>
              <a:defRPr sz="21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4875"/>
            <a:ext cx="5386917"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68" y="1535114"/>
            <a:ext cx="5389033" cy="639763"/>
          </a:xfrm>
        </p:spPr>
        <p:txBody>
          <a:bodyPr anchor="b"/>
          <a:lstStyle>
            <a:lvl1pPr marL="0" indent="0">
              <a:buNone/>
              <a:defRPr sz="3200" b="1"/>
            </a:lvl1pPr>
            <a:lvl2pPr marL="609600" indent="0">
              <a:buNone/>
              <a:defRPr sz="2700" b="1"/>
            </a:lvl2pPr>
            <a:lvl3pPr marL="1219200" indent="0">
              <a:buNone/>
              <a:defRPr sz="2400" b="1"/>
            </a:lvl3pPr>
            <a:lvl4pPr marL="1828165" indent="0">
              <a:buNone/>
              <a:defRPr sz="2100" b="1"/>
            </a:lvl4pPr>
            <a:lvl5pPr marL="2437765" indent="0">
              <a:buNone/>
              <a:defRPr sz="2100" b="1"/>
            </a:lvl5pPr>
            <a:lvl6pPr marL="3047365" indent="0">
              <a:buNone/>
              <a:defRPr sz="2100" b="1"/>
            </a:lvl6pPr>
            <a:lvl7pPr marL="3656965" indent="0">
              <a:buNone/>
              <a:defRPr sz="2100" b="1"/>
            </a:lvl7pPr>
            <a:lvl8pPr marL="4265930" indent="0">
              <a:buNone/>
              <a:defRPr sz="2100" b="1"/>
            </a:lvl8pPr>
            <a:lvl9pPr marL="4875530" indent="0">
              <a:buNone/>
              <a:defRPr sz="21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68" y="2174875"/>
            <a:ext cx="5389033"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a:defRPr/>
            </a:pPr>
            <a:endParaRPr lang="en-US" altLang="zh-CN">
              <a:solidFill>
                <a:srgbClr val="000000"/>
              </a:solidFill>
            </a:endParaRPr>
          </a:p>
        </p:txBody>
      </p:sp>
      <p:sp>
        <p:nvSpPr>
          <p:cNvPr id="8" name="页脚占位符 7"/>
          <p:cNvSpPr>
            <a:spLocks noGrp="1"/>
          </p:cNvSpPr>
          <p:nvPr>
            <p:ph type="ftr" sz="quarter" idx="11"/>
          </p:nvPr>
        </p:nvSpPr>
        <p:spPr/>
        <p:txBody>
          <a:bodyPr/>
          <a:lstStyle/>
          <a:p>
            <a:pPr>
              <a:defRPr/>
            </a:pPr>
            <a:endParaRPr lang="en-US" altLang="zh-CN">
              <a:solidFill>
                <a:srgbClr val="000000"/>
              </a:solidFill>
            </a:endParaRPr>
          </a:p>
        </p:txBody>
      </p:sp>
      <p:sp>
        <p:nvSpPr>
          <p:cNvPr id="9" name="灯片编号占位符 8"/>
          <p:cNvSpPr>
            <a:spLocks noGrp="1"/>
          </p:cNvSpPr>
          <p:nvPr>
            <p:ph type="sldNum" sz="quarter" idx="12"/>
          </p:nvPr>
        </p:nvSpPr>
        <p:spPr/>
        <p:txBody>
          <a:bodyPr/>
          <a:lstStyle/>
          <a:p>
            <a:pPr>
              <a:defRPr/>
            </a:pPr>
            <a:fld id="{FD2E6FC5-6330-450C-8E42-075ABF80F523}"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5" y="4406901"/>
            <a:ext cx="10363200" cy="1362075"/>
          </a:xfrm>
        </p:spPr>
        <p:txBody>
          <a:bodyPr anchor="t"/>
          <a:lstStyle>
            <a:lvl1pPr algn="l">
              <a:defRPr sz="53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85" y="2906713"/>
            <a:ext cx="10363200" cy="1500187"/>
          </a:xfrm>
        </p:spPr>
        <p:txBody>
          <a:bodyPr anchor="b"/>
          <a:lstStyle>
            <a:lvl1pPr marL="0" indent="0">
              <a:buNone/>
              <a:defRPr sz="2700">
                <a:solidFill>
                  <a:schemeClr val="tx1">
                    <a:tint val="75000"/>
                  </a:schemeClr>
                </a:solidFill>
              </a:defRPr>
            </a:lvl1pPr>
            <a:lvl2pPr marL="609600" indent="0">
              <a:buNone/>
              <a:defRPr sz="2400">
                <a:solidFill>
                  <a:schemeClr val="tx1">
                    <a:tint val="75000"/>
                  </a:schemeClr>
                </a:solidFill>
              </a:defRPr>
            </a:lvl2pPr>
            <a:lvl3pPr marL="1219200" indent="0">
              <a:buNone/>
              <a:defRPr sz="2100">
                <a:solidFill>
                  <a:schemeClr val="tx1">
                    <a:tint val="75000"/>
                  </a:schemeClr>
                </a:solidFill>
              </a:defRPr>
            </a:lvl3pPr>
            <a:lvl4pPr marL="1828165" indent="0">
              <a:buNone/>
              <a:defRPr sz="1900">
                <a:solidFill>
                  <a:schemeClr val="tx1">
                    <a:tint val="75000"/>
                  </a:schemeClr>
                </a:solidFill>
              </a:defRPr>
            </a:lvl4pPr>
            <a:lvl5pPr marL="2437765" indent="0">
              <a:buNone/>
              <a:defRPr sz="1900">
                <a:solidFill>
                  <a:schemeClr val="tx1">
                    <a:tint val="75000"/>
                  </a:schemeClr>
                </a:solidFill>
              </a:defRPr>
            </a:lvl5pPr>
            <a:lvl6pPr marL="3047365" indent="0">
              <a:buNone/>
              <a:defRPr sz="1900">
                <a:solidFill>
                  <a:schemeClr val="tx1">
                    <a:tint val="75000"/>
                  </a:schemeClr>
                </a:solidFill>
              </a:defRPr>
            </a:lvl6pPr>
            <a:lvl7pPr marL="3656965" indent="0">
              <a:buNone/>
              <a:defRPr sz="1900">
                <a:solidFill>
                  <a:schemeClr val="tx1">
                    <a:tint val="75000"/>
                  </a:schemeClr>
                </a:solidFill>
              </a:defRPr>
            </a:lvl7pPr>
            <a:lvl8pPr marL="4265930" indent="0">
              <a:buNone/>
              <a:defRPr sz="1900">
                <a:solidFill>
                  <a:schemeClr val="tx1">
                    <a:tint val="75000"/>
                  </a:schemeClr>
                </a:solidFill>
              </a:defRPr>
            </a:lvl8pPr>
            <a:lvl9pPr marL="4875530" indent="0">
              <a:buNone/>
              <a:defRPr sz="19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FC5CF565-8308-4E64-9ED3-8974C2646614}"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en-US" altLang="zh-CN">
              <a:solidFill>
                <a:srgbClr val="000000"/>
              </a:solidFill>
            </a:endParaRPr>
          </a:p>
        </p:txBody>
      </p:sp>
      <p:sp>
        <p:nvSpPr>
          <p:cNvPr id="4" name="页脚占位符 3"/>
          <p:cNvSpPr>
            <a:spLocks noGrp="1"/>
          </p:cNvSpPr>
          <p:nvPr>
            <p:ph type="ftr" sz="quarter" idx="11"/>
          </p:nvPr>
        </p:nvSpPr>
        <p:spPr/>
        <p:txBody>
          <a:bodyPr/>
          <a:lstStyle/>
          <a:p>
            <a:pPr>
              <a:defRPr/>
            </a:pPr>
            <a:endParaRPr lang="en-US" altLang="zh-CN">
              <a:solidFill>
                <a:srgbClr val="000000"/>
              </a:solidFill>
            </a:endParaRPr>
          </a:p>
        </p:txBody>
      </p:sp>
      <p:sp>
        <p:nvSpPr>
          <p:cNvPr id="5" name="灯片编号占位符 4"/>
          <p:cNvSpPr>
            <a:spLocks noGrp="1"/>
          </p:cNvSpPr>
          <p:nvPr>
            <p:ph type="sldNum" sz="quarter" idx="12"/>
          </p:nvPr>
        </p:nvSpPr>
        <p:spPr/>
        <p:txBody>
          <a:bodyPr/>
          <a:lstStyle/>
          <a:p>
            <a:pPr>
              <a:defRPr/>
            </a:pPr>
            <a:fld id="{2305551F-C1AA-4727-BB58-9533522C069D}"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endParaRPr lang="en-US" altLang="zh-CN">
              <a:solidFill>
                <a:srgbClr val="000000"/>
              </a:solidFill>
            </a:endParaRPr>
          </a:p>
        </p:txBody>
      </p:sp>
      <p:sp>
        <p:nvSpPr>
          <p:cNvPr id="3" name="页脚占位符 2"/>
          <p:cNvSpPr>
            <a:spLocks noGrp="1"/>
          </p:cNvSpPr>
          <p:nvPr>
            <p:ph type="ftr" sz="quarter" idx="11"/>
          </p:nvPr>
        </p:nvSpPr>
        <p:spPr/>
        <p:txBody>
          <a:bodyPr/>
          <a:lstStyle/>
          <a:p>
            <a:pPr>
              <a:defRPr/>
            </a:pPr>
            <a:endParaRPr lang="en-US" altLang="zh-CN">
              <a:solidFill>
                <a:srgbClr val="000000"/>
              </a:solidFill>
            </a:endParaRPr>
          </a:p>
        </p:txBody>
      </p:sp>
      <p:sp>
        <p:nvSpPr>
          <p:cNvPr id="4" name="灯片编号占位符 3"/>
          <p:cNvSpPr>
            <a:spLocks noGrp="1"/>
          </p:cNvSpPr>
          <p:nvPr>
            <p:ph type="sldNum" sz="quarter" idx="12"/>
          </p:nvPr>
        </p:nvSpPr>
        <p:spPr/>
        <p:txBody>
          <a:bodyPr/>
          <a:lstStyle/>
          <a:p>
            <a:pPr>
              <a:defRPr/>
            </a:pPr>
            <a:fld id="{457CFE63-7AEB-4098-9A6B-2C86BD2883A2}"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2" y="273049"/>
            <a:ext cx="4011084" cy="1162051"/>
          </a:xfrm>
        </p:spPr>
        <p:txBody>
          <a:bodyPr anchor="b"/>
          <a:lstStyle>
            <a:lvl1pPr algn="l">
              <a:defRPr sz="2700" b="1"/>
            </a:lvl1pPr>
          </a:lstStyle>
          <a:p>
            <a:r>
              <a:rPr lang="zh-CN" altLang="en-US"/>
              <a:t>单击此处编辑母版标题样式</a:t>
            </a:r>
            <a:endParaRPr lang="zh-CN" altLang="en-US"/>
          </a:p>
        </p:txBody>
      </p:sp>
      <p:sp>
        <p:nvSpPr>
          <p:cNvPr id="3" name="内容占位符 2"/>
          <p:cNvSpPr>
            <a:spLocks noGrp="1"/>
          </p:cNvSpPr>
          <p:nvPr>
            <p:ph idx="1"/>
          </p:nvPr>
        </p:nvSpPr>
        <p:spPr>
          <a:xfrm>
            <a:off x="4766734" y="273051"/>
            <a:ext cx="6815666" cy="5853114"/>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文本占位符 3"/>
          <p:cNvSpPr>
            <a:spLocks noGrp="1"/>
          </p:cNvSpPr>
          <p:nvPr>
            <p:ph type="body" sz="half" idx="2"/>
          </p:nvPr>
        </p:nvSpPr>
        <p:spPr>
          <a:xfrm>
            <a:off x="609602" y="1435102"/>
            <a:ext cx="4011084" cy="4691063"/>
          </a:xfrm>
        </p:spPr>
        <p:txBody>
          <a:bodyPr/>
          <a:lstStyle>
            <a:lvl1pPr marL="0" indent="0">
              <a:buNone/>
              <a:defRPr sz="1900"/>
            </a:lvl1pPr>
            <a:lvl2pPr marL="609600" indent="0">
              <a:buNone/>
              <a:defRPr sz="1600"/>
            </a:lvl2pPr>
            <a:lvl3pPr marL="1219200" indent="0">
              <a:buNone/>
              <a:defRPr sz="1300"/>
            </a:lvl3pPr>
            <a:lvl4pPr marL="1828165" indent="0">
              <a:buNone/>
              <a:defRPr sz="1200"/>
            </a:lvl4pPr>
            <a:lvl5pPr marL="2437765" indent="0">
              <a:buNone/>
              <a:defRPr sz="1200"/>
            </a:lvl5pPr>
            <a:lvl6pPr marL="3047365" indent="0">
              <a:buNone/>
              <a:defRPr sz="1200"/>
            </a:lvl6pPr>
            <a:lvl7pPr marL="3656965" indent="0">
              <a:buNone/>
              <a:defRPr sz="1200"/>
            </a:lvl7pPr>
            <a:lvl8pPr marL="4265930" indent="0">
              <a:buNone/>
              <a:defRPr sz="1200"/>
            </a:lvl8pPr>
            <a:lvl9pPr marL="4875530" indent="0">
              <a:buNone/>
              <a:defRPr sz="12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a:defRPr/>
            </a:pPr>
            <a:endParaRPr lang="en-US" altLang="zh-CN">
              <a:solidFill>
                <a:srgbClr val="000000"/>
              </a:solidFill>
            </a:endParaRPr>
          </a:p>
        </p:txBody>
      </p:sp>
      <p:sp>
        <p:nvSpPr>
          <p:cNvPr id="6" name="页脚占位符 5"/>
          <p:cNvSpPr>
            <a:spLocks noGrp="1"/>
          </p:cNvSpPr>
          <p:nvPr>
            <p:ph type="ftr" sz="quarter" idx="11"/>
          </p:nvPr>
        </p:nvSpPr>
        <p:spPr/>
        <p:txBody>
          <a:bodyPr/>
          <a:lstStyle/>
          <a:p>
            <a:pPr>
              <a:defRPr/>
            </a:pPr>
            <a:endParaRPr lang="en-US" altLang="zh-CN">
              <a:solidFill>
                <a:srgbClr val="000000"/>
              </a:solidFill>
            </a:endParaRPr>
          </a:p>
        </p:txBody>
      </p:sp>
      <p:sp>
        <p:nvSpPr>
          <p:cNvPr id="7" name="灯片编号占位符 6"/>
          <p:cNvSpPr>
            <a:spLocks noGrp="1"/>
          </p:cNvSpPr>
          <p:nvPr>
            <p:ph type="sldNum" sz="quarter" idx="12"/>
          </p:nvPr>
        </p:nvSpPr>
        <p:spPr/>
        <p:txBody>
          <a:bodyPr/>
          <a:lstStyle/>
          <a:p>
            <a:pPr>
              <a:defRPr/>
            </a:pPr>
            <a:fld id="{180595AC-0D7B-45DF-B30B-C61DF7E9D1EC}"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9"/>
          </a:xfrm>
        </p:spPr>
        <p:txBody>
          <a:bodyPr anchor="b"/>
          <a:lstStyle>
            <a:lvl1pPr algn="l">
              <a:defRPr sz="27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4300"/>
            </a:lvl1pPr>
            <a:lvl2pPr marL="609600" indent="0">
              <a:buNone/>
              <a:defRPr sz="3700"/>
            </a:lvl2pPr>
            <a:lvl3pPr marL="1219200" indent="0">
              <a:buNone/>
              <a:defRPr sz="3200"/>
            </a:lvl3pPr>
            <a:lvl4pPr marL="1828165" indent="0">
              <a:buNone/>
              <a:defRPr sz="2700"/>
            </a:lvl4pPr>
            <a:lvl5pPr marL="2437765" indent="0">
              <a:buNone/>
              <a:defRPr sz="2700"/>
            </a:lvl5pPr>
            <a:lvl6pPr marL="3047365" indent="0">
              <a:buNone/>
              <a:defRPr sz="2700"/>
            </a:lvl6pPr>
            <a:lvl7pPr marL="3656965" indent="0">
              <a:buNone/>
              <a:defRPr sz="2700"/>
            </a:lvl7pPr>
            <a:lvl8pPr marL="4265930" indent="0">
              <a:buNone/>
              <a:defRPr sz="2700"/>
            </a:lvl8pPr>
            <a:lvl9pPr marL="4875530" indent="0">
              <a:buNone/>
              <a:defRPr sz="2700"/>
            </a:lvl9pPr>
          </a:lstStyle>
          <a:p>
            <a:r>
              <a:rPr lang="zh-CN" altLang="en-US"/>
              <a:t>单击图标添加图片</a:t>
            </a:r>
            <a:endParaRPr lang="zh-CN" altLang="en-US"/>
          </a:p>
        </p:txBody>
      </p:sp>
      <p:sp>
        <p:nvSpPr>
          <p:cNvPr id="4" name="文本占位符 3"/>
          <p:cNvSpPr>
            <a:spLocks noGrp="1"/>
          </p:cNvSpPr>
          <p:nvPr>
            <p:ph type="body" sz="half" idx="2"/>
          </p:nvPr>
        </p:nvSpPr>
        <p:spPr>
          <a:xfrm>
            <a:off x="2389717" y="5367338"/>
            <a:ext cx="7315200" cy="804863"/>
          </a:xfrm>
        </p:spPr>
        <p:txBody>
          <a:bodyPr/>
          <a:lstStyle>
            <a:lvl1pPr marL="0" indent="0">
              <a:buNone/>
              <a:defRPr sz="1900"/>
            </a:lvl1pPr>
            <a:lvl2pPr marL="609600" indent="0">
              <a:buNone/>
              <a:defRPr sz="1600"/>
            </a:lvl2pPr>
            <a:lvl3pPr marL="1219200" indent="0">
              <a:buNone/>
              <a:defRPr sz="1300"/>
            </a:lvl3pPr>
            <a:lvl4pPr marL="1828165" indent="0">
              <a:buNone/>
              <a:defRPr sz="1200"/>
            </a:lvl4pPr>
            <a:lvl5pPr marL="2437765" indent="0">
              <a:buNone/>
              <a:defRPr sz="1200"/>
            </a:lvl5pPr>
            <a:lvl6pPr marL="3047365" indent="0">
              <a:buNone/>
              <a:defRPr sz="1200"/>
            </a:lvl6pPr>
            <a:lvl7pPr marL="3656965" indent="0">
              <a:buNone/>
              <a:defRPr sz="1200"/>
            </a:lvl7pPr>
            <a:lvl8pPr marL="4265930" indent="0">
              <a:buNone/>
              <a:defRPr sz="1200"/>
            </a:lvl8pPr>
            <a:lvl9pPr marL="4875530" indent="0">
              <a:buNone/>
              <a:defRPr sz="12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a:defRPr/>
            </a:pPr>
            <a:endParaRPr lang="en-US" altLang="zh-CN">
              <a:solidFill>
                <a:srgbClr val="000000"/>
              </a:solidFill>
            </a:endParaRPr>
          </a:p>
        </p:txBody>
      </p:sp>
      <p:sp>
        <p:nvSpPr>
          <p:cNvPr id="6" name="页脚占位符 5"/>
          <p:cNvSpPr>
            <a:spLocks noGrp="1"/>
          </p:cNvSpPr>
          <p:nvPr>
            <p:ph type="ftr" sz="quarter" idx="11"/>
          </p:nvPr>
        </p:nvSpPr>
        <p:spPr/>
        <p:txBody>
          <a:bodyPr/>
          <a:lstStyle/>
          <a:p>
            <a:pPr>
              <a:defRPr/>
            </a:pPr>
            <a:endParaRPr lang="en-US" altLang="zh-CN">
              <a:solidFill>
                <a:srgbClr val="000000"/>
              </a:solidFill>
            </a:endParaRPr>
          </a:p>
        </p:txBody>
      </p:sp>
      <p:sp>
        <p:nvSpPr>
          <p:cNvPr id="7" name="灯片编号占位符 6"/>
          <p:cNvSpPr>
            <a:spLocks noGrp="1"/>
          </p:cNvSpPr>
          <p:nvPr>
            <p:ph type="sldNum" sz="quarter" idx="12"/>
          </p:nvPr>
        </p:nvSpPr>
        <p:spPr/>
        <p:txBody>
          <a:bodyPr/>
          <a:lstStyle/>
          <a:p>
            <a:pPr>
              <a:defRPr/>
            </a:pPr>
            <a:fld id="{6B3C89D1-8B2F-4210-A9F7-24C70B6CC93F}"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80A77067-1B43-46DE-8EAC-49AD12DFB6A3}"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1" y="274638"/>
            <a:ext cx="80264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a:defRPr/>
            </a:pPr>
            <a:endParaRPr lang="en-US" altLang="zh-CN">
              <a:solidFill>
                <a:srgbClr val="000000"/>
              </a:solidFill>
            </a:endParaRPr>
          </a:p>
        </p:txBody>
      </p:sp>
      <p:sp>
        <p:nvSpPr>
          <p:cNvPr id="5" name="页脚占位符 4"/>
          <p:cNvSpPr>
            <a:spLocks noGrp="1"/>
          </p:cNvSpPr>
          <p:nvPr>
            <p:ph type="ftr" sz="quarter" idx="11"/>
          </p:nvPr>
        </p:nvSpPr>
        <p:spPr/>
        <p:txBody>
          <a:bodyPr/>
          <a:lstStyle/>
          <a:p>
            <a:pPr>
              <a:defRPr/>
            </a:pPr>
            <a:endParaRPr lang="en-US" altLang="zh-CN">
              <a:solidFill>
                <a:srgbClr val="000000"/>
              </a:solidFill>
            </a:endParaRPr>
          </a:p>
        </p:txBody>
      </p:sp>
      <p:sp>
        <p:nvSpPr>
          <p:cNvPr id="6" name="灯片编号占位符 5"/>
          <p:cNvSpPr>
            <a:spLocks noGrp="1"/>
          </p:cNvSpPr>
          <p:nvPr>
            <p:ph type="sldNum" sz="quarter" idx="12"/>
          </p:nvPr>
        </p:nvSpPr>
        <p:spPr/>
        <p:txBody>
          <a:bodyPr/>
          <a:lstStyle/>
          <a:p>
            <a:pPr>
              <a:defRPr/>
            </a:pPr>
            <a:fld id="{D3B650DE-C0FD-4A3D-B64D-B0F6C9759878}"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sp>
        <p:nvSpPr>
          <p:cNvPr id="5" name="内容占位符 4"/>
          <p:cNvSpPr>
            <a:spLocks noGrp="1"/>
          </p:cNvSpPr>
          <p:nvPr>
            <p:ph sz="quarter" idx="10"/>
          </p:nvPr>
        </p:nvSpPr>
        <p:spPr>
          <a:xfrm>
            <a:off x="482349" y="1052513"/>
            <a:ext cx="11011515" cy="5472112"/>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1" y="1600202"/>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600202"/>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a:defRPr/>
            </a:pPr>
            <a:endParaRPr lang="en-US" altLang="zh-CN">
              <a:solidFill>
                <a:srgbClr val="000000"/>
              </a:solidFill>
            </a:endParaRPr>
          </a:p>
        </p:txBody>
      </p:sp>
      <p:sp>
        <p:nvSpPr>
          <p:cNvPr id="6" name="页脚占位符 5"/>
          <p:cNvSpPr>
            <a:spLocks noGrp="1"/>
          </p:cNvSpPr>
          <p:nvPr>
            <p:ph type="ftr" sz="quarter" idx="11"/>
          </p:nvPr>
        </p:nvSpPr>
        <p:spPr/>
        <p:txBody>
          <a:bodyPr/>
          <a:lstStyle/>
          <a:p>
            <a:pPr>
              <a:defRPr/>
            </a:pPr>
            <a:endParaRPr lang="en-US" altLang="zh-CN">
              <a:solidFill>
                <a:srgbClr val="000000"/>
              </a:solidFill>
            </a:endParaRPr>
          </a:p>
        </p:txBody>
      </p:sp>
      <p:sp>
        <p:nvSpPr>
          <p:cNvPr id="7" name="灯片编号占位符 6"/>
          <p:cNvSpPr>
            <a:spLocks noGrp="1"/>
          </p:cNvSpPr>
          <p:nvPr>
            <p:ph type="sldNum" sz="quarter" idx="12"/>
          </p:nvPr>
        </p:nvSpPr>
        <p:spPr/>
        <p:txBody>
          <a:bodyPr/>
          <a:lstStyle/>
          <a:p>
            <a:pPr>
              <a:defRPr/>
            </a:pPr>
            <a:fld id="{4D4C8667-BE20-4898-8ED1-20992472A50F}"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114"/>
            <a:ext cx="5386917" cy="639763"/>
          </a:xfrm>
        </p:spPr>
        <p:txBody>
          <a:bodyPr anchor="b"/>
          <a:lstStyle>
            <a:lvl1pPr marL="0" indent="0">
              <a:buNone/>
              <a:defRPr sz="3200" b="1"/>
            </a:lvl1pPr>
            <a:lvl2pPr marL="609600" indent="0">
              <a:buNone/>
              <a:defRPr sz="2700" b="1"/>
            </a:lvl2pPr>
            <a:lvl3pPr marL="1219200" indent="0">
              <a:buNone/>
              <a:defRPr sz="2400" b="1"/>
            </a:lvl3pPr>
            <a:lvl4pPr marL="1828165" indent="0">
              <a:buNone/>
              <a:defRPr sz="2100" b="1"/>
            </a:lvl4pPr>
            <a:lvl5pPr marL="2437765" indent="0">
              <a:buNone/>
              <a:defRPr sz="2100" b="1"/>
            </a:lvl5pPr>
            <a:lvl6pPr marL="3047365" indent="0">
              <a:buNone/>
              <a:defRPr sz="2100" b="1"/>
            </a:lvl6pPr>
            <a:lvl7pPr marL="3656965" indent="0">
              <a:buNone/>
              <a:defRPr sz="2100" b="1"/>
            </a:lvl7pPr>
            <a:lvl8pPr marL="4265930" indent="0">
              <a:buNone/>
              <a:defRPr sz="2100" b="1"/>
            </a:lvl8pPr>
            <a:lvl9pPr marL="4875530" indent="0">
              <a:buNone/>
              <a:defRPr sz="21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4875"/>
            <a:ext cx="5386917"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68" y="1535114"/>
            <a:ext cx="5389033" cy="639763"/>
          </a:xfrm>
        </p:spPr>
        <p:txBody>
          <a:bodyPr anchor="b"/>
          <a:lstStyle>
            <a:lvl1pPr marL="0" indent="0">
              <a:buNone/>
              <a:defRPr sz="3200" b="1"/>
            </a:lvl1pPr>
            <a:lvl2pPr marL="609600" indent="0">
              <a:buNone/>
              <a:defRPr sz="2700" b="1"/>
            </a:lvl2pPr>
            <a:lvl3pPr marL="1219200" indent="0">
              <a:buNone/>
              <a:defRPr sz="2400" b="1"/>
            </a:lvl3pPr>
            <a:lvl4pPr marL="1828165" indent="0">
              <a:buNone/>
              <a:defRPr sz="2100" b="1"/>
            </a:lvl4pPr>
            <a:lvl5pPr marL="2437765" indent="0">
              <a:buNone/>
              <a:defRPr sz="2100" b="1"/>
            </a:lvl5pPr>
            <a:lvl6pPr marL="3047365" indent="0">
              <a:buNone/>
              <a:defRPr sz="2100" b="1"/>
            </a:lvl6pPr>
            <a:lvl7pPr marL="3656965" indent="0">
              <a:buNone/>
              <a:defRPr sz="2100" b="1"/>
            </a:lvl7pPr>
            <a:lvl8pPr marL="4265930" indent="0">
              <a:buNone/>
              <a:defRPr sz="2100" b="1"/>
            </a:lvl8pPr>
            <a:lvl9pPr marL="4875530" indent="0">
              <a:buNone/>
              <a:defRPr sz="21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68" y="2174875"/>
            <a:ext cx="5389033"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a:defRPr/>
            </a:pPr>
            <a:endParaRPr lang="en-US" altLang="zh-CN">
              <a:solidFill>
                <a:srgbClr val="000000"/>
              </a:solidFill>
            </a:endParaRPr>
          </a:p>
        </p:txBody>
      </p:sp>
      <p:sp>
        <p:nvSpPr>
          <p:cNvPr id="8" name="页脚占位符 7"/>
          <p:cNvSpPr>
            <a:spLocks noGrp="1"/>
          </p:cNvSpPr>
          <p:nvPr>
            <p:ph type="ftr" sz="quarter" idx="11"/>
          </p:nvPr>
        </p:nvSpPr>
        <p:spPr/>
        <p:txBody>
          <a:bodyPr/>
          <a:lstStyle/>
          <a:p>
            <a:pPr>
              <a:defRPr/>
            </a:pPr>
            <a:endParaRPr lang="en-US" altLang="zh-CN">
              <a:solidFill>
                <a:srgbClr val="000000"/>
              </a:solidFill>
            </a:endParaRPr>
          </a:p>
        </p:txBody>
      </p:sp>
      <p:sp>
        <p:nvSpPr>
          <p:cNvPr id="9" name="灯片编号占位符 8"/>
          <p:cNvSpPr>
            <a:spLocks noGrp="1"/>
          </p:cNvSpPr>
          <p:nvPr>
            <p:ph type="sldNum" sz="quarter" idx="12"/>
          </p:nvPr>
        </p:nvSpPr>
        <p:spPr/>
        <p:txBody>
          <a:bodyPr/>
          <a:lstStyle/>
          <a:p>
            <a:pPr>
              <a:defRPr/>
            </a:pPr>
            <a:fld id="{FD2E6FC5-6330-450C-8E42-075ABF80F523}"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en-US" altLang="zh-CN">
              <a:solidFill>
                <a:srgbClr val="000000"/>
              </a:solidFill>
            </a:endParaRPr>
          </a:p>
        </p:txBody>
      </p:sp>
      <p:sp>
        <p:nvSpPr>
          <p:cNvPr id="4" name="页脚占位符 3"/>
          <p:cNvSpPr>
            <a:spLocks noGrp="1"/>
          </p:cNvSpPr>
          <p:nvPr>
            <p:ph type="ftr" sz="quarter" idx="11"/>
          </p:nvPr>
        </p:nvSpPr>
        <p:spPr/>
        <p:txBody>
          <a:bodyPr/>
          <a:lstStyle/>
          <a:p>
            <a:pPr>
              <a:defRPr/>
            </a:pPr>
            <a:endParaRPr lang="en-US" altLang="zh-CN">
              <a:solidFill>
                <a:srgbClr val="000000"/>
              </a:solidFill>
            </a:endParaRPr>
          </a:p>
        </p:txBody>
      </p:sp>
      <p:sp>
        <p:nvSpPr>
          <p:cNvPr id="5" name="灯片编号占位符 4"/>
          <p:cNvSpPr>
            <a:spLocks noGrp="1"/>
          </p:cNvSpPr>
          <p:nvPr>
            <p:ph type="sldNum" sz="quarter" idx="12"/>
          </p:nvPr>
        </p:nvSpPr>
        <p:spPr/>
        <p:txBody>
          <a:bodyPr/>
          <a:lstStyle/>
          <a:p>
            <a:pPr>
              <a:defRPr/>
            </a:pPr>
            <a:fld id="{2305551F-C1AA-4727-BB58-9533522C069D}"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endParaRPr lang="en-US" altLang="zh-CN">
              <a:solidFill>
                <a:srgbClr val="000000"/>
              </a:solidFill>
            </a:endParaRPr>
          </a:p>
        </p:txBody>
      </p:sp>
      <p:sp>
        <p:nvSpPr>
          <p:cNvPr id="3" name="页脚占位符 2"/>
          <p:cNvSpPr>
            <a:spLocks noGrp="1"/>
          </p:cNvSpPr>
          <p:nvPr>
            <p:ph type="ftr" sz="quarter" idx="11"/>
          </p:nvPr>
        </p:nvSpPr>
        <p:spPr/>
        <p:txBody>
          <a:bodyPr/>
          <a:lstStyle/>
          <a:p>
            <a:pPr>
              <a:defRPr/>
            </a:pPr>
            <a:endParaRPr lang="en-US" altLang="zh-CN">
              <a:solidFill>
                <a:srgbClr val="000000"/>
              </a:solidFill>
            </a:endParaRPr>
          </a:p>
        </p:txBody>
      </p:sp>
      <p:sp>
        <p:nvSpPr>
          <p:cNvPr id="4" name="灯片编号占位符 3"/>
          <p:cNvSpPr>
            <a:spLocks noGrp="1"/>
          </p:cNvSpPr>
          <p:nvPr>
            <p:ph type="sldNum" sz="quarter" idx="12"/>
          </p:nvPr>
        </p:nvSpPr>
        <p:spPr/>
        <p:txBody>
          <a:bodyPr/>
          <a:lstStyle/>
          <a:p>
            <a:pPr>
              <a:defRPr/>
            </a:pPr>
            <a:fld id="{457CFE63-7AEB-4098-9A6B-2C86BD2883A2}"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3.xml"/><Relationship Id="rId8" Type="http://schemas.openxmlformats.org/officeDocument/2006/relationships/slideLayout" Target="../slideLayouts/slideLayout22.xml"/><Relationship Id="rId7" Type="http://schemas.openxmlformats.org/officeDocument/2006/relationships/slideLayout" Target="../slideLayouts/slideLayout21.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 Id="rId3" Type="http://schemas.openxmlformats.org/officeDocument/2006/relationships/slideLayout" Target="../slideLayouts/slideLayout17.xml"/><Relationship Id="rId2" Type="http://schemas.openxmlformats.org/officeDocument/2006/relationships/slideLayout" Target="../slideLayouts/slideLayout16.xml"/><Relationship Id="rId15" Type="http://schemas.openxmlformats.org/officeDocument/2006/relationships/theme" Target="../theme/theme2.xml"/><Relationship Id="rId14" Type="http://schemas.openxmlformats.org/officeDocument/2006/relationships/slideLayout" Target="../slideLayouts/slideLayout28.xml"/><Relationship Id="rId13" Type="http://schemas.openxmlformats.org/officeDocument/2006/relationships/slideLayout" Target="../slideLayouts/slideLayout27.xml"/><Relationship Id="rId12" Type="http://schemas.openxmlformats.org/officeDocument/2006/relationships/slideLayout" Target="../slideLayouts/slideLayout26.xml"/><Relationship Id="rId11" Type="http://schemas.openxmlformats.org/officeDocument/2006/relationships/slideLayout" Target="../slideLayouts/slideLayout25.xml"/><Relationship Id="rId10" Type="http://schemas.openxmlformats.org/officeDocument/2006/relationships/slideLayout" Target="../slideLayouts/slideLayout24.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7.xml"/><Relationship Id="rId8" Type="http://schemas.openxmlformats.org/officeDocument/2006/relationships/slideLayout" Target="../slideLayouts/slideLayout36.xml"/><Relationship Id="rId7" Type="http://schemas.openxmlformats.org/officeDocument/2006/relationships/slideLayout" Target="../slideLayouts/slideLayout35.xml"/><Relationship Id="rId6" Type="http://schemas.openxmlformats.org/officeDocument/2006/relationships/slideLayout" Target="../slideLayouts/slideLayout34.xml"/><Relationship Id="rId5" Type="http://schemas.openxmlformats.org/officeDocument/2006/relationships/slideLayout" Target="../slideLayouts/slideLayout33.xml"/><Relationship Id="rId4" Type="http://schemas.openxmlformats.org/officeDocument/2006/relationships/slideLayout" Target="../slideLayouts/slideLayout32.xml"/><Relationship Id="rId3" Type="http://schemas.openxmlformats.org/officeDocument/2006/relationships/slideLayout" Target="../slideLayouts/slideLayout31.xml"/><Relationship Id="rId2" Type="http://schemas.openxmlformats.org/officeDocument/2006/relationships/slideLayout" Target="../slideLayouts/slideLayout30.xml"/><Relationship Id="rId15" Type="http://schemas.openxmlformats.org/officeDocument/2006/relationships/theme" Target="../theme/theme3.xml"/><Relationship Id="rId14" Type="http://schemas.openxmlformats.org/officeDocument/2006/relationships/slideLayout" Target="../slideLayouts/slideLayout42.xml"/><Relationship Id="rId13" Type="http://schemas.openxmlformats.org/officeDocument/2006/relationships/slideLayout" Target="../slideLayouts/slideLayout41.xml"/><Relationship Id="rId12" Type="http://schemas.openxmlformats.org/officeDocument/2006/relationships/slideLayout" Target="../slideLayouts/slideLayout40.xml"/><Relationship Id="rId11" Type="http://schemas.openxmlformats.org/officeDocument/2006/relationships/slideLayout" Target="../slideLayouts/slideLayout39.xml"/><Relationship Id="rId10" Type="http://schemas.openxmlformats.org/officeDocument/2006/relationships/slideLayout" Target="../slideLayouts/slideLayout38.xml"/><Relationship Id="rId1"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51.xml"/><Relationship Id="rId8" Type="http://schemas.openxmlformats.org/officeDocument/2006/relationships/slideLayout" Target="../slideLayouts/slideLayout50.xml"/><Relationship Id="rId7" Type="http://schemas.openxmlformats.org/officeDocument/2006/relationships/slideLayout" Target="../slideLayouts/slideLayout49.xml"/><Relationship Id="rId6" Type="http://schemas.openxmlformats.org/officeDocument/2006/relationships/slideLayout" Target="../slideLayouts/slideLayout48.xml"/><Relationship Id="rId5" Type="http://schemas.openxmlformats.org/officeDocument/2006/relationships/slideLayout" Target="../slideLayouts/slideLayout47.xml"/><Relationship Id="rId4" Type="http://schemas.openxmlformats.org/officeDocument/2006/relationships/slideLayout" Target="../slideLayouts/slideLayout46.xml"/><Relationship Id="rId3" Type="http://schemas.openxmlformats.org/officeDocument/2006/relationships/slideLayout" Target="../slideLayouts/slideLayout45.xml"/><Relationship Id="rId2" Type="http://schemas.openxmlformats.org/officeDocument/2006/relationships/slideLayout" Target="../slideLayouts/slideLayout44.xml"/><Relationship Id="rId15" Type="http://schemas.openxmlformats.org/officeDocument/2006/relationships/theme" Target="../theme/theme4.xml"/><Relationship Id="rId14" Type="http://schemas.openxmlformats.org/officeDocument/2006/relationships/slideLayout" Target="../slideLayouts/slideLayout56.xml"/><Relationship Id="rId13" Type="http://schemas.openxmlformats.org/officeDocument/2006/relationships/slideLayout" Target="../slideLayouts/slideLayout55.xml"/><Relationship Id="rId12" Type="http://schemas.openxmlformats.org/officeDocument/2006/relationships/slideLayout" Target="../slideLayouts/slideLayout54.xml"/><Relationship Id="rId11" Type="http://schemas.openxmlformats.org/officeDocument/2006/relationships/slideLayout" Target="../slideLayouts/slideLayout53.xml"/><Relationship Id="rId10" Type="http://schemas.openxmlformats.org/officeDocument/2006/relationships/slideLayout" Target="../slideLayouts/slideLayout52.xml"/><Relationship Id="rId1"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矩形 15"/>
          <p:cNvSpPr/>
          <p:nvPr/>
        </p:nvSpPr>
        <p:spPr>
          <a:xfrm>
            <a:off x="8671560" y="390525"/>
            <a:ext cx="2783840" cy="374650"/>
          </a:xfrm>
          <a:prstGeom prst="rect">
            <a:avLst/>
          </a:prstGeom>
          <a:solidFill>
            <a:srgbClr val="3992DB"/>
          </a:solidFill>
          <a:ln>
            <a:noFill/>
          </a:ln>
        </p:spPr>
        <p:txBody>
          <a:bodyPr/>
          <a:lstStyle/>
          <a:p>
            <a:pPr lvl="0"/>
            <a:endParaRPr lang="zh-CN" altLang="en-US" sz="1800">
              <a:solidFill>
                <a:schemeClr val="tx1"/>
              </a:solidFill>
            </a:endParaRPr>
          </a:p>
        </p:txBody>
      </p:sp>
      <p:sp>
        <p:nvSpPr>
          <p:cNvPr id="15" name="矩形 14"/>
          <p:cNvSpPr/>
          <p:nvPr/>
        </p:nvSpPr>
        <p:spPr>
          <a:xfrm>
            <a:off x="11455644" y="390528"/>
            <a:ext cx="736356" cy="37479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005DA2"/>
              </a:solidFill>
            </a:endParaRPr>
          </a:p>
        </p:txBody>
      </p:sp>
      <p:sp>
        <p:nvSpPr>
          <p:cNvPr id="2" name="标题占位符 1"/>
          <p:cNvSpPr>
            <a:spLocks noGrp="1"/>
          </p:cNvSpPr>
          <p:nvPr>
            <p:ph type="title"/>
          </p:nvPr>
        </p:nvSpPr>
        <p:spPr>
          <a:xfrm>
            <a:off x="1054784" y="374795"/>
            <a:ext cx="3974034" cy="390527"/>
          </a:xfrm>
          <a:prstGeom prst="rect">
            <a:avLst/>
          </a:prstGeom>
        </p:spPr>
        <p:txBody>
          <a:bodyPr vert="horz" lIns="121917" tIns="60958" rIns="121917" bIns="60958" rtlCol="0" anchor="ctr">
            <a:no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609601" y="1053287"/>
            <a:ext cx="10972800" cy="5072878"/>
          </a:xfrm>
          <a:prstGeom prst="rect">
            <a:avLst/>
          </a:prstGeom>
        </p:spPr>
        <p:txBody>
          <a:bodyPr vert="horz" lIns="121917" tIns="60958" rIns="121917" bIns="60958"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609601" y="6356350"/>
            <a:ext cx="2844800" cy="365125"/>
          </a:xfrm>
          <a:prstGeom prst="rect">
            <a:avLst/>
          </a:prstGeom>
        </p:spPr>
        <p:txBody>
          <a:bodyPr vert="horz" lIns="121917" tIns="60958" rIns="121917" bIns="60958" rtlCol="0" anchor="ctr"/>
          <a:lstStyle>
            <a:lvl1pPr algn="l">
              <a:defRPr sz="1600">
                <a:solidFill>
                  <a:schemeClr val="tx1">
                    <a:tint val="75000"/>
                  </a:schemeClr>
                </a:solidFill>
              </a:defRPr>
            </a:lvl1pPr>
          </a:lstStyle>
          <a:p>
            <a:pPr fontAlgn="base">
              <a:spcBef>
                <a:spcPct val="0"/>
              </a:spcBef>
              <a:spcAft>
                <a:spcPct val="0"/>
              </a:spcAft>
              <a:defRPr/>
            </a:pPr>
            <a:endParaRPr kumimoji="1" lang="en-US" altLang="zh-CN">
              <a:solidFill>
                <a:srgbClr val="000000"/>
              </a:solidFill>
            </a:endParaRPr>
          </a:p>
        </p:txBody>
      </p:sp>
      <p:sp>
        <p:nvSpPr>
          <p:cNvPr id="5" name="页脚占位符 4"/>
          <p:cNvSpPr>
            <a:spLocks noGrp="1"/>
          </p:cNvSpPr>
          <p:nvPr>
            <p:ph type="ftr" sz="quarter" idx="3"/>
          </p:nvPr>
        </p:nvSpPr>
        <p:spPr>
          <a:xfrm>
            <a:off x="4165601" y="6356350"/>
            <a:ext cx="3860800" cy="365125"/>
          </a:xfrm>
          <a:prstGeom prst="rect">
            <a:avLst/>
          </a:prstGeom>
        </p:spPr>
        <p:txBody>
          <a:bodyPr vert="horz" lIns="121917" tIns="60958" rIns="121917" bIns="60958" rtlCol="0" anchor="ctr"/>
          <a:lstStyle>
            <a:lvl1pPr algn="ctr">
              <a:defRPr sz="1600">
                <a:solidFill>
                  <a:schemeClr val="tx1">
                    <a:tint val="75000"/>
                  </a:schemeClr>
                </a:solidFill>
              </a:defRPr>
            </a:lvl1pPr>
          </a:lstStyle>
          <a:p>
            <a:pPr algn="ctr" fontAlgn="base">
              <a:spcBef>
                <a:spcPct val="0"/>
              </a:spcBef>
              <a:spcAft>
                <a:spcPct val="0"/>
              </a:spcAft>
              <a:defRPr/>
            </a:pPr>
            <a:endParaRPr kumimoji="1" lang="en-US" altLang="zh-CN">
              <a:solidFill>
                <a:srgbClr val="000000"/>
              </a:solidFill>
            </a:endParaRPr>
          </a:p>
        </p:txBody>
      </p:sp>
      <p:sp>
        <p:nvSpPr>
          <p:cNvPr id="6" name="灯片编号占位符 5"/>
          <p:cNvSpPr>
            <a:spLocks noGrp="1"/>
          </p:cNvSpPr>
          <p:nvPr>
            <p:ph type="sldNum" sz="quarter" idx="4"/>
          </p:nvPr>
        </p:nvSpPr>
        <p:spPr>
          <a:xfrm>
            <a:off x="8737601" y="6356350"/>
            <a:ext cx="2844800" cy="365125"/>
          </a:xfrm>
          <a:prstGeom prst="rect">
            <a:avLst/>
          </a:prstGeom>
        </p:spPr>
        <p:txBody>
          <a:bodyPr vert="horz" lIns="121917" tIns="60958" rIns="121917" bIns="60958" rtlCol="0" anchor="ctr"/>
          <a:lstStyle>
            <a:lvl1pPr algn="r">
              <a:defRPr sz="1600">
                <a:solidFill>
                  <a:schemeClr val="tx1">
                    <a:tint val="75000"/>
                  </a:schemeClr>
                </a:solidFill>
              </a:defRPr>
            </a:lvl1pPr>
          </a:lstStyle>
          <a:p>
            <a:pPr fontAlgn="base">
              <a:spcBef>
                <a:spcPct val="0"/>
              </a:spcBef>
              <a:spcAft>
                <a:spcPct val="0"/>
              </a:spcAft>
              <a:defRPr/>
            </a:pPr>
            <a:fld id="{64DFF3B6-1D44-487A-8943-76EA30479C62}" type="slidenum">
              <a:rPr kumimoji="1" lang="en-US" altLang="zh-CN" smtClean="0">
                <a:solidFill>
                  <a:srgbClr val="000000"/>
                </a:solidFill>
              </a:rPr>
            </a:fld>
            <a:endParaRPr kumimoji="1" lang="en-US" altLang="zh-CN">
              <a:solidFill>
                <a:srgbClr val="000000"/>
              </a:solidFill>
            </a:endParaRPr>
          </a:p>
        </p:txBody>
      </p:sp>
      <p:cxnSp>
        <p:nvCxnSpPr>
          <p:cNvPr id="7" name="直接连接符 6"/>
          <p:cNvCxnSpPr/>
          <p:nvPr/>
        </p:nvCxnSpPr>
        <p:spPr>
          <a:xfrm>
            <a:off x="1007436" y="833864"/>
            <a:ext cx="11184565"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bwMode="auto">
          <a:xfrm>
            <a:off x="431371" y="390528"/>
            <a:ext cx="520496" cy="274638"/>
            <a:chOff x="0" y="0"/>
            <a:chExt cx="1041399" cy="549275"/>
          </a:xfrm>
        </p:grpSpPr>
        <p:sp>
          <p:nvSpPr>
            <p:cNvPr id="9" name="Freeform 16"/>
            <p:cNvSpPr/>
            <p:nvPr/>
          </p:nvSpPr>
          <p:spPr bwMode="auto">
            <a:xfrm>
              <a:off x="0" y="0"/>
              <a:ext cx="361950" cy="549275"/>
            </a:xfrm>
            <a:custGeom>
              <a:avLst/>
              <a:gdLst>
                <a:gd name="T0" fmla="*/ 4 w 400"/>
                <a:gd name="T1" fmla="*/ 92 h 608"/>
                <a:gd name="T2" fmla="*/ 96 w 400"/>
                <a:gd name="T3" fmla="*/ 0 h 608"/>
                <a:gd name="T4" fmla="*/ 400 w 400"/>
                <a:gd name="T5" fmla="*/ 304 h 608"/>
                <a:gd name="T6" fmla="*/ 96 w 400"/>
                <a:gd name="T7" fmla="*/ 608 h 608"/>
                <a:gd name="T8" fmla="*/ 0 w 400"/>
                <a:gd name="T9" fmla="*/ 512 h 608"/>
                <a:gd name="T10" fmla="*/ 212 w 400"/>
                <a:gd name="T11" fmla="*/ 300 h 608"/>
                <a:gd name="T12" fmla="*/ 4 w 400"/>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400" h="608">
                  <a:moveTo>
                    <a:pt x="4" y="92"/>
                  </a:moveTo>
                  <a:lnTo>
                    <a:pt x="96" y="0"/>
                  </a:lnTo>
                  <a:lnTo>
                    <a:pt x="400" y="304"/>
                  </a:lnTo>
                  <a:lnTo>
                    <a:pt x="96" y="608"/>
                  </a:lnTo>
                  <a:lnTo>
                    <a:pt x="0" y="512"/>
                  </a:lnTo>
                  <a:lnTo>
                    <a:pt x="212" y="300"/>
                  </a:lnTo>
                  <a:lnTo>
                    <a:pt x="4" y="92"/>
                  </a:lnTo>
                  <a:close/>
                </a:path>
              </a:pathLst>
            </a:custGeom>
            <a:solidFill>
              <a:srgbClr val="005DA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0" name="Freeform 17"/>
            <p:cNvSpPr/>
            <p:nvPr/>
          </p:nvSpPr>
          <p:spPr bwMode="auto">
            <a:xfrm>
              <a:off x="338137" y="0"/>
              <a:ext cx="360362" cy="549275"/>
            </a:xfrm>
            <a:custGeom>
              <a:avLst/>
              <a:gdLst>
                <a:gd name="T0" fmla="*/ 4 w 399"/>
                <a:gd name="T1" fmla="*/ 92 h 608"/>
                <a:gd name="T2" fmla="*/ 96 w 399"/>
                <a:gd name="T3" fmla="*/ 0 h 608"/>
                <a:gd name="T4" fmla="*/ 399 w 399"/>
                <a:gd name="T5" fmla="*/ 304 h 608"/>
                <a:gd name="T6" fmla="*/ 96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6" y="0"/>
                  </a:lnTo>
                  <a:lnTo>
                    <a:pt x="399" y="304"/>
                  </a:lnTo>
                  <a:lnTo>
                    <a:pt x="96" y="608"/>
                  </a:lnTo>
                  <a:lnTo>
                    <a:pt x="0" y="512"/>
                  </a:lnTo>
                  <a:lnTo>
                    <a:pt x="212" y="300"/>
                  </a:lnTo>
                  <a:lnTo>
                    <a:pt x="4" y="92"/>
                  </a:lnTo>
                  <a:close/>
                </a:path>
              </a:pathLst>
            </a:custGeom>
            <a:solidFill>
              <a:srgbClr val="3992D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1" name="Freeform 18"/>
            <p:cNvSpPr/>
            <p:nvPr/>
          </p:nvSpPr>
          <p:spPr bwMode="auto">
            <a:xfrm>
              <a:off x="681037" y="0"/>
              <a:ext cx="360362" cy="549275"/>
            </a:xfrm>
            <a:custGeom>
              <a:avLst/>
              <a:gdLst>
                <a:gd name="T0" fmla="*/ 4 w 399"/>
                <a:gd name="T1" fmla="*/ 92 h 608"/>
                <a:gd name="T2" fmla="*/ 95 w 399"/>
                <a:gd name="T3" fmla="*/ 0 h 608"/>
                <a:gd name="T4" fmla="*/ 399 w 399"/>
                <a:gd name="T5" fmla="*/ 304 h 608"/>
                <a:gd name="T6" fmla="*/ 95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5" y="0"/>
                  </a:lnTo>
                  <a:lnTo>
                    <a:pt x="399" y="304"/>
                  </a:lnTo>
                  <a:lnTo>
                    <a:pt x="95" y="608"/>
                  </a:lnTo>
                  <a:lnTo>
                    <a:pt x="0" y="512"/>
                  </a:lnTo>
                  <a:lnTo>
                    <a:pt x="212" y="300"/>
                  </a:lnTo>
                  <a:lnTo>
                    <a:pt x="4" y="92"/>
                  </a:lnTo>
                  <a:close/>
                </a:path>
              </a:pathLst>
            </a:custGeom>
            <a:solidFill>
              <a:srgbClr val="F79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grpSp>
      <p:sp>
        <p:nvSpPr>
          <p:cNvPr id="12" name="TextBox 15"/>
          <p:cNvSpPr txBox="1"/>
          <p:nvPr/>
        </p:nvSpPr>
        <p:spPr>
          <a:xfrm>
            <a:off x="11569320" y="297375"/>
            <a:ext cx="576139" cy="492324"/>
          </a:xfrm>
          <a:prstGeom prst="rect">
            <a:avLst/>
          </a:prstGeom>
          <a:noFill/>
        </p:spPr>
        <p:txBody>
          <a:bodyPr wrap="square" lIns="0" tIns="60944" rIns="0" bIns="60944" rtlCol="0">
            <a:spAutoFit/>
          </a:bodyPr>
          <a:lstStyle/>
          <a:p>
            <a:pPr algn="l"/>
            <a:fld id="{2EEF1883-7A0E-4F66-9932-E581691AD397}" type="slidenum">
              <a:rPr lang="zh-CN" altLang="en-US" sz="1600" b="0" smtClean="0">
                <a:solidFill>
                  <a:schemeClr val="bg1"/>
                </a:solidFill>
                <a:latin typeface="微软雅黑 Light" panose="020B0502040204020203" pitchFamily="34" charset="-122"/>
                <a:ea typeface="微软雅黑 Light" panose="020B0502040204020203" pitchFamily="34" charset="-122"/>
              </a:rPr>
            </a:fld>
            <a:r>
              <a:rPr lang="zh-CN" altLang="en-US" sz="2400" b="0" dirty="0">
                <a:solidFill>
                  <a:schemeClr val="bg1"/>
                </a:solidFill>
                <a:latin typeface="微软雅黑 Light" panose="020B0502040204020203" pitchFamily="34" charset="-122"/>
                <a:ea typeface="微软雅黑 Light" panose="020B0502040204020203" pitchFamily="34" charset="-122"/>
              </a:rPr>
              <a:t> </a:t>
            </a:r>
            <a:endParaRPr lang="zh-CN" altLang="en-US" sz="2400" b="0" dirty="0">
              <a:solidFill>
                <a:schemeClr val="bg1"/>
              </a:solidFill>
              <a:latin typeface="微软雅黑 Light" panose="020B0502040204020203" pitchFamily="34" charset="-122"/>
              <a:ea typeface="微软雅黑 Light" panose="020B0502040204020203" pitchFamily="34" charset="-122"/>
            </a:endParaRPr>
          </a:p>
        </p:txBody>
      </p:sp>
      <p:sp>
        <p:nvSpPr>
          <p:cNvPr id="14" name="标题占位符 1"/>
          <p:cNvSpPr txBox="1"/>
          <p:nvPr/>
        </p:nvSpPr>
        <p:spPr>
          <a:xfrm>
            <a:off x="8343265" y="374650"/>
            <a:ext cx="3090545" cy="390525"/>
          </a:xfrm>
          <a:prstGeom prst="rect">
            <a:avLst/>
          </a:prstGeom>
        </p:spPr>
        <p:txBody>
          <a:bodyPr vert="horz" lIns="121889" tIns="60944" rIns="121889" bIns="60944"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pPr algn="ctr"/>
            <a:r>
              <a:rPr lang="zh-CN" altLang="en-US" sz="2000" dirty="0">
                <a:solidFill>
                  <a:schemeClr val="bg1"/>
                </a:solidFill>
              </a:rPr>
              <a:t>第</a:t>
            </a:r>
            <a:r>
              <a:rPr lang="en-US" altLang="zh-CN" sz="2000" dirty="0">
                <a:solidFill>
                  <a:schemeClr val="bg1"/>
                </a:solidFill>
              </a:rPr>
              <a:t>6</a:t>
            </a:r>
            <a:r>
              <a:rPr lang="zh-CN" altLang="en-US" sz="2000" dirty="0">
                <a:solidFill>
                  <a:schemeClr val="bg1"/>
                </a:solidFill>
              </a:rPr>
              <a:t>章</a:t>
            </a:r>
            <a:r>
              <a:rPr lang="en-US" altLang="zh-CN" sz="2000" dirty="0">
                <a:solidFill>
                  <a:schemeClr val="bg1"/>
                </a:solidFill>
              </a:rPr>
              <a:t>  </a:t>
            </a:r>
            <a:r>
              <a:rPr lang="zh-CN" altLang="en-US" sz="2000" dirty="0">
                <a:solidFill>
                  <a:schemeClr val="bg1"/>
                </a:solidFill>
              </a:rPr>
              <a:t>社群营销</a:t>
            </a:r>
            <a:endParaRPr lang="zh-CN" altLang="en-US" sz="20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p:titleStyle>
    <p:bodyStyle>
      <a:lvl1pPr marL="457200" indent="-4572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1pPr>
      <a:lvl2pPr marL="990600" indent="-3810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2pPr>
      <a:lvl3pPr marL="1523365" indent="-3048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2132965" indent="-3048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4pPr>
      <a:lvl5pPr marL="2742565" indent="-3048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5pPr>
      <a:lvl6pPr marL="33521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17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073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033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5930" algn="l" defTabSz="1219200" rtl="0" eaLnBrk="1" latinLnBrk="0" hangingPunct="1">
        <a:defRPr sz="2400" kern="1200">
          <a:solidFill>
            <a:schemeClr val="tx1"/>
          </a:solidFill>
          <a:latin typeface="+mn-lt"/>
          <a:ea typeface="+mn-ea"/>
          <a:cs typeface="+mn-cs"/>
        </a:defRPr>
      </a:lvl8pPr>
      <a:lvl9pPr marL="4875530" algn="l" defTabSz="121920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矩形 15"/>
          <p:cNvSpPr/>
          <p:nvPr/>
        </p:nvSpPr>
        <p:spPr>
          <a:xfrm>
            <a:off x="8671560" y="390525"/>
            <a:ext cx="2783840" cy="374650"/>
          </a:xfrm>
          <a:prstGeom prst="rect">
            <a:avLst/>
          </a:prstGeom>
          <a:solidFill>
            <a:srgbClr val="3992DB"/>
          </a:solidFill>
          <a:ln>
            <a:noFill/>
          </a:ln>
        </p:spPr>
        <p:txBody>
          <a:bodyPr/>
          <a:lstStyle/>
          <a:p>
            <a:pPr lvl="0"/>
            <a:endParaRPr lang="zh-CN" altLang="en-US" sz="1800">
              <a:solidFill>
                <a:schemeClr val="tx1"/>
              </a:solidFill>
            </a:endParaRPr>
          </a:p>
        </p:txBody>
      </p:sp>
      <p:sp>
        <p:nvSpPr>
          <p:cNvPr id="15" name="矩形 14"/>
          <p:cNvSpPr/>
          <p:nvPr/>
        </p:nvSpPr>
        <p:spPr>
          <a:xfrm>
            <a:off x="11455644" y="390528"/>
            <a:ext cx="736356" cy="37479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005DA2"/>
              </a:solidFill>
            </a:endParaRPr>
          </a:p>
        </p:txBody>
      </p:sp>
      <p:sp>
        <p:nvSpPr>
          <p:cNvPr id="2" name="标题占位符 1"/>
          <p:cNvSpPr>
            <a:spLocks noGrp="1"/>
          </p:cNvSpPr>
          <p:nvPr>
            <p:ph type="title"/>
          </p:nvPr>
        </p:nvSpPr>
        <p:spPr>
          <a:xfrm>
            <a:off x="1054784" y="374795"/>
            <a:ext cx="3974034" cy="390527"/>
          </a:xfrm>
          <a:prstGeom prst="rect">
            <a:avLst/>
          </a:prstGeom>
        </p:spPr>
        <p:txBody>
          <a:bodyPr vert="horz" lIns="121917" tIns="60958" rIns="121917" bIns="60958" rtlCol="0" anchor="ctr">
            <a:no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609601" y="1053287"/>
            <a:ext cx="10972800" cy="5072878"/>
          </a:xfrm>
          <a:prstGeom prst="rect">
            <a:avLst/>
          </a:prstGeom>
        </p:spPr>
        <p:txBody>
          <a:bodyPr vert="horz" lIns="121917" tIns="60958" rIns="121917" bIns="60958"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609601" y="6356350"/>
            <a:ext cx="2844800" cy="365125"/>
          </a:xfrm>
          <a:prstGeom prst="rect">
            <a:avLst/>
          </a:prstGeom>
        </p:spPr>
        <p:txBody>
          <a:bodyPr vert="horz" lIns="121917" tIns="60958" rIns="121917" bIns="60958" rtlCol="0" anchor="ctr"/>
          <a:lstStyle>
            <a:lvl1pPr algn="l">
              <a:defRPr sz="1600">
                <a:solidFill>
                  <a:schemeClr val="tx1">
                    <a:tint val="75000"/>
                  </a:schemeClr>
                </a:solidFill>
              </a:defRPr>
            </a:lvl1pPr>
          </a:lstStyle>
          <a:p>
            <a:pPr fontAlgn="base">
              <a:spcBef>
                <a:spcPct val="0"/>
              </a:spcBef>
              <a:spcAft>
                <a:spcPct val="0"/>
              </a:spcAft>
              <a:defRPr/>
            </a:pPr>
            <a:endParaRPr kumimoji="1" lang="en-US" altLang="zh-CN">
              <a:solidFill>
                <a:srgbClr val="000000"/>
              </a:solidFill>
            </a:endParaRPr>
          </a:p>
        </p:txBody>
      </p:sp>
      <p:sp>
        <p:nvSpPr>
          <p:cNvPr id="5" name="页脚占位符 4"/>
          <p:cNvSpPr>
            <a:spLocks noGrp="1"/>
          </p:cNvSpPr>
          <p:nvPr>
            <p:ph type="ftr" sz="quarter" idx="3"/>
          </p:nvPr>
        </p:nvSpPr>
        <p:spPr>
          <a:xfrm>
            <a:off x="4165601" y="6356350"/>
            <a:ext cx="3860800" cy="365125"/>
          </a:xfrm>
          <a:prstGeom prst="rect">
            <a:avLst/>
          </a:prstGeom>
        </p:spPr>
        <p:txBody>
          <a:bodyPr vert="horz" lIns="121917" tIns="60958" rIns="121917" bIns="60958" rtlCol="0" anchor="ctr"/>
          <a:lstStyle>
            <a:lvl1pPr algn="ctr">
              <a:defRPr sz="1600">
                <a:solidFill>
                  <a:schemeClr val="tx1">
                    <a:tint val="75000"/>
                  </a:schemeClr>
                </a:solidFill>
              </a:defRPr>
            </a:lvl1pPr>
          </a:lstStyle>
          <a:p>
            <a:pPr algn="ctr" fontAlgn="base">
              <a:spcBef>
                <a:spcPct val="0"/>
              </a:spcBef>
              <a:spcAft>
                <a:spcPct val="0"/>
              </a:spcAft>
              <a:defRPr/>
            </a:pPr>
            <a:endParaRPr kumimoji="1" lang="en-US" altLang="zh-CN">
              <a:solidFill>
                <a:srgbClr val="000000"/>
              </a:solidFill>
            </a:endParaRPr>
          </a:p>
        </p:txBody>
      </p:sp>
      <p:sp>
        <p:nvSpPr>
          <p:cNvPr id="6" name="灯片编号占位符 5"/>
          <p:cNvSpPr>
            <a:spLocks noGrp="1"/>
          </p:cNvSpPr>
          <p:nvPr>
            <p:ph type="sldNum" sz="quarter" idx="4"/>
          </p:nvPr>
        </p:nvSpPr>
        <p:spPr>
          <a:xfrm>
            <a:off x="8737601" y="6356350"/>
            <a:ext cx="2844800" cy="365125"/>
          </a:xfrm>
          <a:prstGeom prst="rect">
            <a:avLst/>
          </a:prstGeom>
        </p:spPr>
        <p:txBody>
          <a:bodyPr vert="horz" lIns="121917" tIns="60958" rIns="121917" bIns="60958" rtlCol="0" anchor="ctr"/>
          <a:lstStyle>
            <a:lvl1pPr algn="r">
              <a:defRPr sz="1600">
                <a:solidFill>
                  <a:schemeClr val="tx1">
                    <a:tint val="75000"/>
                  </a:schemeClr>
                </a:solidFill>
              </a:defRPr>
            </a:lvl1pPr>
          </a:lstStyle>
          <a:p>
            <a:pPr fontAlgn="base">
              <a:spcBef>
                <a:spcPct val="0"/>
              </a:spcBef>
              <a:spcAft>
                <a:spcPct val="0"/>
              </a:spcAft>
              <a:defRPr/>
            </a:pPr>
            <a:fld id="{64DFF3B6-1D44-487A-8943-76EA30479C62}" type="slidenum">
              <a:rPr kumimoji="1" lang="en-US" altLang="zh-CN" smtClean="0">
                <a:solidFill>
                  <a:srgbClr val="000000"/>
                </a:solidFill>
              </a:rPr>
            </a:fld>
            <a:endParaRPr kumimoji="1" lang="en-US" altLang="zh-CN">
              <a:solidFill>
                <a:srgbClr val="000000"/>
              </a:solidFill>
            </a:endParaRPr>
          </a:p>
        </p:txBody>
      </p:sp>
      <p:cxnSp>
        <p:nvCxnSpPr>
          <p:cNvPr id="7" name="直接连接符 6"/>
          <p:cNvCxnSpPr/>
          <p:nvPr/>
        </p:nvCxnSpPr>
        <p:spPr>
          <a:xfrm>
            <a:off x="1007436" y="833864"/>
            <a:ext cx="11184565"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bwMode="auto">
          <a:xfrm>
            <a:off x="431371" y="390528"/>
            <a:ext cx="520496" cy="274638"/>
            <a:chOff x="0" y="0"/>
            <a:chExt cx="1041399" cy="549275"/>
          </a:xfrm>
        </p:grpSpPr>
        <p:sp>
          <p:nvSpPr>
            <p:cNvPr id="9" name="Freeform 16"/>
            <p:cNvSpPr/>
            <p:nvPr/>
          </p:nvSpPr>
          <p:spPr bwMode="auto">
            <a:xfrm>
              <a:off x="0" y="0"/>
              <a:ext cx="361950" cy="549275"/>
            </a:xfrm>
            <a:custGeom>
              <a:avLst/>
              <a:gdLst>
                <a:gd name="T0" fmla="*/ 4 w 400"/>
                <a:gd name="T1" fmla="*/ 92 h 608"/>
                <a:gd name="T2" fmla="*/ 96 w 400"/>
                <a:gd name="T3" fmla="*/ 0 h 608"/>
                <a:gd name="T4" fmla="*/ 400 w 400"/>
                <a:gd name="T5" fmla="*/ 304 h 608"/>
                <a:gd name="T6" fmla="*/ 96 w 400"/>
                <a:gd name="T7" fmla="*/ 608 h 608"/>
                <a:gd name="T8" fmla="*/ 0 w 400"/>
                <a:gd name="T9" fmla="*/ 512 h 608"/>
                <a:gd name="T10" fmla="*/ 212 w 400"/>
                <a:gd name="T11" fmla="*/ 300 h 608"/>
                <a:gd name="T12" fmla="*/ 4 w 400"/>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400" h="608">
                  <a:moveTo>
                    <a:pt x="4" y="92"/>
                  </a:moveTo>
                  <a:lnTo>
                    <a:pt x="96" y="0"/>
                  </a:lnTo>
                  <a:lnTo>
                    <a:pt x="400" y="304"/>
                  </a:lnTo>
                  <a:lnTo>
                    <a:pt x="96" y="608"/>
                  </a:lnTo>
                  <a:lnTo>
                    <a:pt x="0" y="512"/>
                  </a:lnTo>
                  <a:lnTo>
                    <a:pt x="212" y="300"/>
                  </a:lnTo>
                  <a:lnTo>
                    <a:pt x="4" y="92"/>
                  </a:lnTo>
                  <a:close/>
                </a:path>
              </a:pathLst>
            </a:custGeom>
            <a:solidFill>
              <a:srgbClr val="005DA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0" name="Freeform 17"/>
            <p:cNvSpPr/>
            <p:nvPr/>
          </p:nvSpPr>
          <p:spPr bwMode="auto">
            <a:xfrm>
              <a:off x="338137" y="0"/>
              <a:ext cx="360362" cy="549275"/>
            </a:xfrm>
            <a:custGeom>
              <a:avLst/>
              <a:gdLst>
                <a:gd name="T0" fmla="*/ 4 w 399"/>
                <a:gd name="T1" fmla="*/ 92 h 608"/>
                <a:gd name="T2" fmla="*/ 96 w 399"/>
                <a:gd name="T3" fmla="*/ 0 h 608"/>
                <a:gd name="T4" fmla="*/ 399 w 399"/>
                <a:gd name="T5" fmla="*/ 304 h 608"/>
                <a:gd name="T6" fmla="*/ 96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6" y="0"/>
                  </a:lnTo>
                  <a:lnTo>
                    <a:pt x="399" y="304"/>
                  </a:lnTo>
                  <a:lnTo>
                    <a:pt x="96" y="608"/>
                  </a:lnTo>
                  <a:lnTo>
                    <a:pt x="0" y="512"/>
                  </a:lnTo>
                  <a:lnTo>
                    <a:pt x="212" y="300"/>
                  </a:lnTo>
                  <a:lnTo>
                    <a:pt x="4" y="92"/>
                  </a:lnTo>
                  <a:close/>
                </a:path>
              </a:pathLst>
            </a:custGeom>
            <a:solidFill>
              <a:srgbClr val="3992D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1" name="Freeform 18"/>
            <p:cNvSpPr/>
            <p:nvPr/>
          </p:nvSpPr>
          <p:spPr bwMode="auto">
            <a:xfrm>
              <a:off x="681037" y="0"/>
              <a:ext cx="360362" cy="549275"/>
            </a:xfrm>
            <a:custGeom>
              <a:avLst/>
              <a:gdLst>
                <a:gd name="T0" fmla="*/ 4 w 399"/>
                <a:gd name="T1" fmla="*/ 92 h 608"/>
                <a:gd name="T2" fmla="*/ 95 w 399"/>
                <a:gd name="T3" fmla="*/ 0 h 608"/>
                <a:gd name="T4" fmla="*/ 399 w 399"/>
                <a:gd name="T5" fmla="*/ 304 h 608"/>
                <a:gd name="T6" fmla="*/ 95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5" y="0"/>
                  </a:lnTo>
                  <a:lnTo>
                    <a:pt x="399" y="304"/>
                  </a:lnTo>
                  <a:lnTo>
                    <a:pt x="95" y="608"/>
                  </a:lnTo>
                  <a:lnTo>
                    <a:pt x="0" y="512"/>
                  </a:lnTo>
                  <a:lnTo>
                    <a:pt x="212" y="300"/>
                  </a:lnTo>
                  <a:lnTo>
                    <a:pt x="4" y="92"/>
                  </a:lnTo>
                  <a:close/>
                </a:path>
              </a:pathLst>
            </a:custGeom>
            <a:solidFill>
              <a:srgbClr val="F79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grpSp>
      <p:sp>
        <p:nvSpPr>
          <p:cNvPr id="12" name="TextBox 15"/>
          <p:cNvSpPr txBox="1"/>
          <p:nvPr/>
        </p:nvSpPr>
        <p:spPr>
          <a:xfrm>
            <a:off x="11569320" y="297375"/>
            <a:ext cx="576139" cy="492324"/>
          </a:xfrm>
          <a:prstGeom prst="rect">
            <a:avLst/>
          </a:prstGeom>
          <a:noFill/>
        </p:spPr>
        <p:txBody>
          <a:bodyPr wrap="square" lIns="0" tIns="60944" rIns="0" bIns="60944" rtlCol="0">
            <a:spAutoFit/>
          </a:bodyPr>
          <a:lstStyle/>
          <a:p>
            <a:pPr algn="l"/>
            <a:fld id="{2EEF1883-7A0E-4F66-9932-E581691AD397}" type="slidenum">
              <a:rPr lang="zh-CN" altLang="en-US" sz="1600" b="0" smtClean="0">
                <a:solidFill>
                  <a:schemeClr val="bg1"/>
                </a:solidFill>
                <a:latin typeface="微软雅黑 Light" panose="020B0502040204020203" pitchFamily="34" charset="-122"/>
                <a:ea typeface="微软雅黑 Light" panose="020B0502040204020203" pitchFamily="34" charset="-122"/>
              </a:rPr>
            </a:fld>
            <a:r>
              <a:rPr lang="zh-CN" altLang="en-US" sz="2400" b="0" dirty="0">
                <a:solidFill>
                  <a:schemeClr val="bg1"/>
                </a:solidFill>
                <a:latin typeface="微软雅黑 Light" panose="020B0502040204020203" pitchFamily="34" charset="-122"/>
                <a:ea typeface="微软雅黑 Light" panose="020B0502040204020203" pitchFamily="34" charset="-122"/>
              </a:rPr>
              <a:t> </a:t>
            </a:r>
            <a:endParaRPr lang="zh-CN" altLang="en-US" sz="2400" b="0" dirty="0">
              <a:solidFill>
                <a:schemeClr val="bg1"/>
              </a:solidFill>
              <a:latin typeface="微软雅黑 Light" panose="020B0502040204020203" pitchFamily="34" charset="-122"/>
              <a:ea typeface="微软雅黑 Light" panose="020B0502040204020203" pitchFamily="34" charset="-122"/>
            </a:endParaRPr>
          </a:p>
        </p:txBody>
      </p:sp>
      <p:sp>
        <p:nvSpPr>
          <p:cNvPr id="14" name="标题占位符 1"/>
          <p:cNvSpPr txBox="1"/>
          <p:nvPr/>
        </p:nvSpPr>
        <p:spPr>
          <a:xfrm>
            <a:off x="8343265" y="374650"/>
            <a:ext cx="3090545" cy="390525"/>
          </a:xfrm>
          <a:prstGeom prst="rect">
            <a:avLst/>
          </a:prstGeom>
        </p:spPr>
        <p:txBody>
          <a:bodyPr vert="horz" lIns="121889" tIns="60944" rIns="121889" bIns="60944"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pPr algn="ctr"/>
            <a:r>
              <a:rPr lang="zh-CN" altLang="en-US" sz="2000" dirty="0">
                <a:solidFill>
                  <a:schemeClr val="bg1"/>
                </a:solidFill>
              </a:rPr>
              <a:t>第</a:t>
            </a:r>
            <a:r>
              <a:rPr lang="en-US" altLang="zh-CN" sz="2000" dirty="0">
                <a:solidFill>
                  <a:schemeClr val="bg1"/>
                </a:solidFill>
              </a:rPr>
              <a:t>6</a:t>
            </a:r>
            <a:r>
              <a:rPr lang="zh-CN" altLang="en-US" sz="2000" dirty="0">
                <a:solidFill>
                  <a:schemeClr val="bg1"/>
                </a:solidFill>
              </a:rPr>
              <a:t>章</a:t>
            </a:r>
            <a:r>
              <a:rPr lang="en-US" altLang="zh-CN" sz="2000" dirty="0">
                <a:solidFill>
                  <a:schemeClr val="bg1"/>
                </a:solidFill>
              </a:rPr>
              <a:t>  </a:t>
            </a:r>
            <a:r>
              <a:rPr lang="zh-CN" altLang="en-US" sz="2000" dirty="0">
                <a:solidFill>
                  <a:schemeClr val="bg1"/>
                </a:solidFill>
              </a:rPr>
              <a:t>社群营销</a:t>
            </a:r>
            <a:endParaRPr lang="zh-CN" altLang="en-US" sz="20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txStyles>
    <p:title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p:titleStyle>
    <p:bodyStyle>
      <a:lvl1pPr marL="457200" indent="-4572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1pPr>
      <a:lvl2pPr marL="990600" indent="-3810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2pPr>
      <a:lvl3pPr marL="1523365" indent="-3048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2132965" indent="-3048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4pPr>
      <a:lvl5pPr marL="2742565" indent="-3048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5pPr>
      <a:lvl6pPr marL="33521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17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073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033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5930" algn="l" defTabSz="1219200" rtl="0" eaLnBrk="1" latinLnBrk="0" hangingPunct="1">
        <a:defRPr sz="2400" kern="1200">
          <a:solidFill>
            <a:schemeClr val="tx1"/>
          </a:solidFill>
          <a:latin typeface="+mn-lt"/>
          <a:ea typeface="+mn-ea"/>
          <a:cs typeface="+mn-cs"/>
        </a:defRPr>
      </a:lvl8pPr>
      <a:lvl9pPr marL="4875530" algn="l" defTabSz="121920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矩形 15"/>
          <p:cNvSpPr/>
          <p:nvPr/>
        </p:nvSpPr>
        <p:spPr>
          <a:xfrm>
            <a:off x="8555355" y="390525"/>
            <a:ext cx="2900045" cy="374650"/>
          </a:xfrm>
          <a:prstGeom prst="rect">
            <a:avLst/>
          </a:prstGeom>
          <a:solidFill>
            <a:srgbClr val="3992DB"/>
          </a:solidFill>
          <a:ln>
            <a:noFill/>
          </a:ln>
        </p:spPr>
        <p:txBody>
          <a:bodyPr/>
          <a:lstStyle/>
          <a:p>
            <a:pPr lvl="0"/>
            <a:endParaRPr lang="zh-CN" altLang="en-US" sz="1800">
              <a:solidFill>
                <a:schemeClr val="tx1"/>
              </a:solidFill>
            </a:endParaRPr>
          </a:p>
        </p:txBody>
      </p:sp>
      <p:sp>
        <p:nvSpPr>
          <p:cNvPr id="15" name="矩形 14"/>
          <p:cNvSpPr/>
          <p:nvPr/>
        </p:nvSpPr>
        <p:spPr>
          <a:xfrm>
            <a:off x="11455644" y="390528"/>
            <a:ext cx="736356" cy="37479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005DA2"/>
              </a:solidFill>
            </a:endParaRPr>
          </a:p>
        </p:txBody>
      </p:sp>
      <p:sp>
        <p:nvSpPr>
          <p:cNvPr id="2" name="标题占位符 1"/>
          <p:cNvSpPr>
            <a:spLocks noGrp="1"/>
          </p:cNvSpPr>
          <p:nvPr>
            <p:ph type="title"/>
          </p:nvPr>
        </p:nvSpPr>
        <p:spPr>
          <a:xfrm>
            <a:off x="1054784" y="374795"/>
            <a:ext cx="3974034" cy="390527"/>
          </a:xfrm>
          <a:prstGeom prst="rect">
            <a:avLst/>
          </a:prstGeom>
        </p:spPr>
        <p:txBody>
          <a:bodyPr vert="horz" lIns="121917" tIns="60958" rIns="121917" bIns="60958" rtlCol="0" anchor="ctr">
            <a:no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609601" y="1053287"/>
            <a:ext cx="10972800" cy="5072878"/>
          </a:xfrm>
          <a:prstGeom prst="rect">
            <a:avLst/>
          </a:prstGeom>
        </p:spPr>
        <p:txBody>
          <a:bodyPr vert="horz" lIns="121917" tIns="60958" rIns="121917" bIns="60958"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609601" y="6356350"/>
            <a:ext cx="2844800" cy="365125"/>
          </a:xfrm>
          <a:prstGeom prst="rect">
            <a:avLst/>
          </a:prstGeom>
        </p:spPr>
        <p:txBody>
          <a:bodyPr vert="horz" lIns="121917" tIns="60958" rIns="121917" bIns="60958" rtlCol="0" anchor="ctr"/>
          <a:lstStyle>
            <a:lvl1pPr algn="l">
              <a:defRPr sz="1600">
                <a:solidFill>
                  <a:schemeClr val="tx1">
                    <a:tint val="75000"/>
                  </a:schemeClr>
                </a:solidFill>
              </a:defRPr>
            </a:lvl1pPr>
          </a:lstStyle>
          <a:p>
            <a:pPr fontAlgn="base">
              <a:spcBef>
                <a:spcPct val="0"/>
              </a:spcBef>
              <a:spcAft>
                <a:spcPct val="0"/>
              </a:spcAft>
              <a:defRPr/>
            </a:pPr>
            <a:endParaRPr kumimoji="1" lang="en-US" altLang="zh-CN">
              <a:solidFill>
                <a:srgbClr val="000000"/>
              </a:solidFill>
            </a:endParaRPr>
          </a:p>
        </p:txBody>
      </p:sp>
      <p:sp>
        <p:nvSpPr>
          <p:cNvPr id="5" name="页脚占位符 4"/>
          <p:cNvSpPr>
            <a:spLocks noGrp="1"/>
          </p:cNvSpPr>
          <p:nvPr>
            <p:ph type="ftr" sz="quarter" idx="3"/>
          </p:nvPr>
        </p:nvSpPr>
        <p:spPr>
          <a:xfrm>
            <a:off x="4165601" y="6356350"/>
            <a:ext cx="3860800" cy="365125"/>
          </a:xfrm>
          <a:prstGeom prst="rect">
            <a:avLst/>
          </a:prstGeom>
        </p:spPr>
        <p:txBody>
          <a:bodyPr vert="horz" lIns="121917" tIns="60958" rIns="121917" bIns="60958" rtlCol="0" anchor="ctr"/>
          <a:lstStyle>
            <a:lvl1pPr algn="ctr">
              <a:defRPr sz="1600">
                <a:solidFill>
                  <a:schemeClr val="tx1">
                    <a:tint val="75000"/>
                  </a:schemeClr>
                </a:solidFill>
              </a:defRPr>
            </a:lvl1pPr>
          </a:lstStyle>
          <a:p>
            <a:pPr algn="ctr" fontAlgn="base">
              <a:spcBef>
                <a:spcPct val="0"/>
              </a:spcBef>
              <a:spcAft>
                <a:spcPct val="0"/>
              </a:spcAft>
              <a:defRPr/>
            </a:pPr>
            <a:endParaRPr kumimoji="1" lang="en-US" altLang="zh-CN">
              <a:solidFill>
                <a:srgbClr val="000000"/>
              </a:solidFill>
            </a:endParaRPr>
          </a:p>
        </p:txBody>
      </p:sp>
      <p:sp>
        <p:nvSpPr>
          <p:cNvPr id="6" name="灯片编号占位符 5"/>
          <p:cNvSpPr>
            <a:spLocks noGrp="1"/>
          </p:cNvSpPr>
          <p:nvPr>
            <p:ph type="sldNum" sz="quarter" idx="4"/>
          </p:nvPr>
        </p:nvSpPr>
        <p:spPr>
          <a:xfrm>
            <a:off x="8737601" y="6356350"/>
            <a:ext cx="2844800" cy="365125"/>
          </a:xfrm>
          <a:prstGeom prst="rect">
            <a:avLst/>
          </a:prstGeom>
        </p:spPr>
        <p:txBody>
          <a:bodyPr vert="horz" lIns="121917" tIns="60958" rIns="121917" bIns="60958" rtlCol="0" anchor="ctr"/>
          <a:lstStyle>
            <a:lvl1pPr algn="r">
              <a:defRPr sz="1600">
                <a:solidFill>
                  <a:schemeClr val="tx1">
                    <a:tint val="75000"/>
                  </a:schemeClr>
                </a:solidFill>
              </a:defRPr>
            </a:lvl1pPr>
          </a:lstStyle>
          <a:p>
            <a:pPr fontAlgn="base">
              <a:spcBef>
                <a:spcPct val="0"/>
              </a:spcBef>
              <a:spcAft>
                <a:spcPct val="0"/>
              </a:spcAft>
              <a:defRPr/>
            </a:pPr>
            <a:fld id="{64DFF3B6-1D44-487A-8943-76EA30479C62}" type="slidenum">
              <a:rPr kumimoji="1" lang="en-US" altLang="zh-CN" smtClean="0">
                <a:solidFill>
                  <a:srgbClr val="000000"/>
                </a:solidFill>
              </a:rPr>
            </a:fld>
            <a:endParaRPr kumimoji="1" lang="en-US" altLang="zh-CN">
              <a:solidFill>
                <a:srgbClr val="000000"/>
              </a:solidFill>
            </a:endParaRPr>
          </a:p>
        </p:txBody>
      </p:sp>
      <p:cxnSp>
        <p:nvCxnSpPr>
          <p:cNvPr id="7" name="直接连接符 6"/>
          <p:cNvCxnSpPr/>
          <p:nvPr/>
        </p:nvCxnSpPr>
        <p:spPr>
          <a:xfrm>
            <a:off x="1007436" y="833864"/>
            <a:ext cx="11184565"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bwMode="auto">
          <a:xfrm>
            <a:off x="431371" y="390528"/>
            <a:ext cx="520496" cy="274638"/>
            <a:chOff x="0" y="0"/>
            <a:chExt cx="1041399" cy="549275"/>
          </a:xfrm>
        </p:grpSpPr>
        <p:sp>
          <p:nvSpPr>
            <p:cNvPr id="9" name="Freeform 16"/>
            <p:cNvSpPr/>
            <p:nvPr/>
          </p:nvSpPr>
          <p:spPr bwMode="auto">
            <a:xfrm>
              <a:off x="0" y="0"/>
              <a:ext cx="361950" cy="549275"/>
            </a:xfrm>
            <a:custGeom>
              <a:avLst/>
              <a:gdLst>
                <a:gd name="T0" fmla="*/ 4 w 400"/>
                <a:gd name="T1" fmla="*/ 92 h 608"/>
                <a:gd name="T2" fmla="*/ 96 w 400"/>
                <a:gd name="T3" fmla="*/ 0 h 608"/>
                <a:gd name="T4" fmla="*/ 400 w 400"/>
                <a:gd name="T5" fmla="*/ 304 h 608"/>
                <a:gd name="T6" fmla="*/ 96 w 400"/>
                <a:gd name="T7" fmla="*/ 608 h 608"/>
                <a:gd name="T8" fmla="*/ 0 w 400"/>
                <a:gd name="T9" fmla="*/ 512 h 608"/>
                <a:gd name="T10" fmla="*/ 212 w 400"/>
                <a:gd name="T11" fmla="*/ 300 h 608"/>
                <a:gd name="T12" fmla="*/ 4 w 400"/>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400" h="608">
                  <a:moveTo>
                    <a:pt x="4" y="92"/>
                  </a:moveTo>
                  <a:lnTo>
                    <a:pt x="96" y="0"/>
                  </a:lnTo>
                  <a:lnTo>
                    <a:pt x="400" y="304"/>
                  </a:lnTo>
                  <a:lnTo>
                    <a:pt x="96" y="608"/>
                  </a:lnTo>
                  <a:lnTo>
                    <a:pt x="0" y="512"/>
                  </a:lnTo>
                  <a:lnTo>
                    <a:pt x="212" y="300"/>
                  </a:lnTo>
                  <a:lnTo>
                    <a:pt x="4" y="92"/>
                  </a:lnTo>
                  <a:close/>
                </a:path>
              </a:pathLst>
            </a:custGeom>
            <a:solidFill>
              <a:srgbClr val="005DA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0" name="Freeform 17"/>
            <p:cNvSpPr/>
            <p:nvPr/>
          </p:nvSpPr>
          <p:spPr bwMode="auto">
            <a:xfrm>
              <a:off x="338137" y="0"/>
              <a:ext cx="360362" cy="549275"/>
            </a:xfrm>
            <a:custGeom>
              <a:avLst/>
              <a:gdLst>
                <a:gd name="T0" fmla="*/ 4 w 399"/>
                <a:gd name="T1" fmla="*/ 92 h 608"/>
                <a:gd name="T2" fmla="*/ 96 w 399"/>
                <a:gd name="T3" fmla="*/ 0 h 608"/>
                <a:gd name="T4" fmla="*/ 399 w 399"/>
                <a:gd name="T5" fmla="*/ 304 h 608"/>
                <a:gd name="T6" fmla="*/ 96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6" y="0"/>
                  </a:lnTo>
                  <a:lnTo>
                    <a:pt x="399" y="304"/>
                  </a:lnTo>
                  <a:lnTo>
                    <a:pt x="96" y="608"/>
                  </a:lnTo>
                  <a:lnTo>
                    <a:pt x="0" y="512"/>
                  </a:lnTo>
                  <a:lnTo>
                    <a:pt x="212" y="300"/>
                  </a:lnTo>
                  <a:lnTo>
                    <a:pt x="4" y="92"/>
                  </a:lnTo>
                  <a:close/>
                </a:path>
              </a:pathLst>
            </a:custGeom>
            <a:solidFill>
              <a:srgbClr val="3992D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1" name="Freeform 18"/>
            <p:cNvSpPr/>
            <p:nvPr/>
          </p:nvSpPr>
          <p:spPr bwMode="auto">
            <a:xfrm>
              <a:off x="681037" y="0"/>
              <a:ext cx="360362" cy="549275"/>
            </a:xfrm>
            <a:custGeom>
              <a:avLst/>
              <a:gdLst>
                <a:gd name="T0" fmla="*/ 4 w 399"/>
                <a:gd name="T1" fmla="*/ 92 h 608"/>
                <a:gd name="T2" fmla="*/ 95 w 399"/>
                <a:gd name="T3" fmla="*/ 0 h 608"/>
                <a:gd name="T4" fmla="*/ 399 w 399"/>
                <a:gd name="T5" fmla="*/ 304 h 608"/>
                <a:gd name="T6" fmla="*/ 95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5" y="0"/>
                  </a:lnTo>
                  <a:lnTo>
                    <a:pt x="399" y="304"/>
                  </a:lnTo>
                  <a:lnTo>
                    <a:pt x="95" y="608"/>
                  </a:lnTo>
                  <a:lnTo>
                    <a:pt x="0" y="512"/>
                  </a:lnTo>
                  <a:lnTo>
                    <a:pt x="212" y="300"/>
                  </a:lnTo>
                  <a:lnTo>
                    <a:pt x="4" y="92"/>
                  </a:lnTo>
                  <a:close/>
                </a:path>
              </a:pathLst>
            </a:custGeom>
            <a:solidFill>
              <a:srgbClr val="F79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grpSp>
      <p:sp>
        <p:nvSpPr>
          <p:cNvPr id="12" name="TextBox 15"/>
          <p:cNvSpPr txBox="1"/>
          <p:nvPr/>
        </p:nvSpPr>
        <p:spPr>
          <a:xfrm>
            <a:off x="11569320" y="297375"/>
            <a:ext cx="576139" cy="492324"/>
          </a:xfrm>
          <a:prstGeom prst="rect">
            <a:avLst/>
          </a:prstGeom>
          <a:noFill/>
        </p:spPr>
        <p:txBody>
          <a:bodyPr wrap="square" lIns="0" tIns="60944" rIns="0" bIns="60944" rtlCol="0">
            <a:spAutoFit/>
          </a:bodyPr>
          <a:lstStyle/>
          <a:p>
            <a:pPr algn="l"/>
            <a:fld id="{2EEF1883-7A0E-4F66-9932-E581691AD397}" type="slidenum">
              <a:rPr lang="zh-CN" altLang="en-US" sz="1600" b="0" smtClean="0">
                <a:solidFill>
                  <a:schemeClr val="bg1"/>
                </a:solidFill>
                <a:latin typeface="微软雅黑 Light" panose="020B0502040204020203" pitchFamily="34" charset="-122"/>
                <a:ea typeface="微软雅黑 Light" panose="020B0502040204020203" pitchFamily="34" charset="-122"/>
              </a:rPr>
            </a:fld>
            <a:r>
              <a:rPr lang="zh-CN" altLang="en-US" sz="2400" b="0" dirty="0">
                <a:solidFill>
                  <a:schemeClr val="bg1"/>
                </a:solidFill>
                <a:latin typeface="微软雅黑 Light" panose="020B0502040204020203" pitchFamily="34" charset="-122"/>
                <a:ea typeface="微软雅黑 Light" panose="020B0502040204020203" pitchFamily="34" charset="-122"/>
              </a:rPr>
              <a:t> </a:t>
            </a:r>
            <a:endParaRPr lang="zh-CN" altLang="en-US" sz="2400" b="0" dirty="0">
              <a:solidFill>
                <a:schemeClr val="bg1"/>
              </a:solidFill>
              <a:latin typeface="微软雅黑 Light" panose="020B0502040204020203" pitchFamily="34" charset="-122"/>
              <a:ea typeface="微软雅黑 Light" panose="020B0502040204020203" pitchFamily="34" charset="-122"/>
            </a:endParaRPr>
          </a:p>
        </p:txBody>
      </p:sp>
      <p:sp>
        <p:nvSpPr>
          <p:cNvPr id="14" name="标题占位符 1"/>
          <p:cNvSpPr txBox="1"/>
          <p:nvPr/>
        </p:nvSpPr>
        <p:spPr>
          <a:xfrm>
            <a:off x="8736965" y="374650"/>
            <a:ext cx="2696845" cy="390525"/>
          </a:xfrm>
          <a:prstGeom prst="rect">
            <a:avLst/>
          </a:prstGeom>
        </p:spPr>
        <p:txBody>
          <a:bodyPr vert="horz" lIns="121889" tIns="60944" rIns="121889" bIns="60944"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pPr algn="ctr"/>
            <a:r>
              <a:rPr lang="zh-CN" altLang="en-US" sz="2000" dirty="0">
                <a:solidFill>
                  <a:schemeClr val="bg1"/>
                </a:solidFill>
              </a:rPr>
              <a:t>第</a:t>
            </a:r>
            <a:r>
              <a:rPr lang="en-US" altLang="zh-CN" sz="2000" dirty="0">
                <a:solidFill>
                  <a:schemeClr val="bg1"/>
                </a:solidFill>
              </a:rPr>
              <a:t>5</a:t>
            </a:r>
            <a:r>
              <a:rPr lang="zh-CN" altLang="en-US" sz="2000" dirty="0">
                <a:solidFill>
                  <a:schemeClr val="bg1"/>
                </a:solidFill>
              </a:rPr>
              <a:t>章</a:t>
            </a:r>
            <a:r>
              <a:rPr lang="en-US" altLang="zh-CN" sz="2000" dirty="0">
                <a:solidFill>
                  <a:schemeClr val="bg1"/>
                </a:solidFill>
              </a:rPr>
              <a:t>  </a:t>
            </a:r>
            <a:r>
              <a:rPr lang="zh-CN" altLang="en-US" sz="2000" dirty="0">
                <a:solidFill>
                  <a:schemeClr val="bg1"/>
                </a:solidFill>
              </a:rPr>
              <a:t>微博营销</a:t>
            </a:r>
            <a:endParaRPr lang="zh-CN" altLang="en-US" sz="20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txStyles>
    <p:title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p:titleStyle>
    <p:bodyStyle>
      <a:lvl1pPr marL="457200" indent="-4572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1pPr>
      <a:lvl2pPr marL="990600" indent="-3810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2pPr>
      <a:lvl3pPr marL="1523365" indent="-3048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2132965" indent="-3048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4pPr>
      <a:lvl5pPr marL="2742565" indent="-3048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5pPr>
      <a:lvl6pPr marL="33521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17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073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033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5930" algn="l" defTabSz="1219200" rtl="0" eaLnBrk="1" latinLnBrk="0" hangingPunct="1">
        <a:defRPr sz="2400" kern="1200">
          <a:solidFill>
            <a:schemeClr val="tx1"/>
          </a:solidFill>
          <a:latin typeface="+mn-lt"/>
          <a:ea typeface="+mn-ea"/>
          <a:cs typeface="+mn-cs"/>
        </a:defRPr>
      </a:lvl8pPr>
      <a:lvl9pPr marL="4875530" algn="l" defTabSz="1219200" rtl="0" eaLnBrk="1" latinLnBrk="0" hangingPunct="1">
        <a:defRPr sz="2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矩形 15"/>
          <p:cNvSpPr/>
          <p:nvPr/>
        </p:nvSpPr>
        <p:spPr>
          <a:xfrm>
            <a:off x="8671560" y="390525"/>
            <a:ext cx="2783840" cy="374650"/>
          </a:xfrm>
          <a:prstGeom prst="rect">
            <a:avLst/>
          </a:prstGeom>
          <a:solidFill>
            <a:srgbClr val="3992DB"/>
          </a:solidFill>
          <a:ln>
            <a:noFill/>
          </a:ln>
        </p:spPr>
        <p:txBody>
          <a:bodyPr/>
          <a:lstStyle/>
          <a:p>
            <a:pPr lvl="0"/>
            <a:endParaRPr lang="zh-CN" altLang="en-US" sz="1800">
              <a:solidFill>
                <a:schemeClr val="tx1"/>
              </a:solidFill>
            </a:endParaRPr>
          </a:p>
        </p:txBody>
      </p:sp>
      <p:sp>
        <p:nvSpPr>
          <p:cNvPr id="15" name="矩形 14"/>
          <p:cNvSpPr/>
          <p:nvPr/>
        </p:nvSpPr>
        <p:spPr>
          <a:xfrm>
            <a:off x="11455644" y="390528"/>
            <a:ext cx="736356" cy="37479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005DA2"/>
              </a:solidFill>
            </a:endParaRPr>
          </a:p>
        </p:txBody>
      </p:sp>
      <p:sp>
        <p:nvSpPr>
          <p:cNvPr id="2" name="标题占位符 1"/>
          <p:cNvSpPr>
            <a:spLocks noGrp="1"/>
          </p:cNvSpPr>
          <p:nvPr>
            <p:ph type="title"/>
          </p:nvPr>
        </p:nvSpPr>
        <p:spPr>
          <a:xfrm>
            <a:off x="1054784" y="374795"/>
            <a:ext cx="3974034" cy="390527"/>
          </a:xfrm>
          <a:prstGeom prst="rect">
            <a:avLst/>
          </a:prstGeom>
        </p:spPr>
        <p:txBody>
          <a:bodyPr vert="horz" lIns="121917" tIns="60958" rIns="121917" bIns="60958" rtlCol="0" anchor="ctr">
            <a:no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609601" y="1053287"/>
            <a:ext cx="10972800" cy="5072878"/>
          </a:xfrm>
          <a:prstGeom prst="rect">
            <a:avLst/>
          </a:prstGeom>
        </p:spPr>
        <p:txBody>
          <a:bodyPr vert="horz" lIns="121917" tIns="60958" rIns="121917" bIns="60958"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609601" y="6356350"/>
            <a:ext cx="2844800" cy="365125"/>
          </a:xfrm>
          <a:prstGeom prst="rect">
            <a:avLst/>
          </a:prstGeom>
        </p:spPr>
        <p:txBody>
          <a:bodyPr vert="horz" lIns="121917" tIns="60958" rIns="121917" bIns="60958" rtlCol="0" anchor="ctr"/>
          <a:lstStyle>
            <a:lvl1pPr algn="l">
              <a:defRPr sz="1600">
                <a:solidFill>
                  <a:schemeClr val="tx1">
                    <a:tint val="75000"/>
                  </a:schemeClr>
                </a:solidFill>
              </a:defRPr>
            </a:lvl1pPr>
          </a:lstStyle>
          <a:p>
            <a:pPr fontAlgn="base">
              <a:spcBef>
                <a:spcPct val="0"/>
              </a:spcBef>
              <a:spcAft>
                <a:spcPct val="0"/>
              </a:spcAft>
              <a:defRPr/>
            </a:pPr>
            <a:endParaRPr kumimoji="1" lang="en-US" altLang="zh-CN">
              <a:solidFill>
                <a:srgbClr val="000000"/>
              </a:solidFill>
            </a:endParaRPr>
          </a:p>
        </p:txBody>
      </p:sp>
      <p:sp>
        <p:nvSpPr>
          <p:cNvPr id="5" name="页脚占位符 4"/>
          <p:cNvSpPr>
            <a:spLocks noGrp="1"/>
          </p:cNvSpPr>
          <p:nvPr>
            <p:ph type="ftr" sz="quarter" idx="3"/>
          </p:nvPr>
        </p:nvSpPr>
        <p:spPr>
          <a:xfrm>
            <a:off x="4165601" y="6356350"/>
            <a:ext cx="3860800" cy="365125"/>
          </a:xfrm>
          <a:prstGeom prst="rect">
            <a:avLst/>
          </a:prstGeom>
        </p:spPr>
        <p:txBody>
          <a:bodyPr vert="horz" lIns="121917" tIns="60958" rIns="121917" bIns="60958" rtlCol="0" anchor="ctr"/>
          <a:lstStyle>
            <a:lvl1pPr algn="ctr">
              <a:defRPr sz="1600">
                <a:solidFill>
                  <a:schemeClr val="tx1">
                    <a:tint val="75000"/>
                  </a:schemeClr>
                </a:solidFill>
              </a:defRPr>
            </a:lvl1pPr>
          </a:lstStyle>
          <a:p>
            <a:pPr algn="ctr" fontAlgn="base">
              <a:spcBef>
                <a:spcPct val="0"/>
              </a:spcBef>
              <a:spcAft>
                <a:spcPct val="0"/>
              </a:spcAft>
              <a:defRPr/>
            </a:pPr>
            <a:endParaRPr kumimoji="1" lang="en-US" altLang="zh-CN">
              <a:solidFill>
                <a:srgbClr val="000000"/>
              </a:solidFill>
            </a:endParaRPr>
          </a:p>
        </p:txBody>
      </p:sp>
      <p:sp>
        <p:nvSpPr>
          <p:cNvPr id="6" name="灯片编号占位符 5"/>
          <p:cNvSpPr>
            <a:spLocks noGrp="1"/>
          </p:cNvSpPr>
          <p:nvPr>
            <p:ph type="sldNum" sz="quarter" idx="4"/>
          </p:nvPr>
        </p:nvSpPr>
        <p:spPr>
          <a:xfrm>
            <a:off x="8737601" y="6356350"/>
            <a:ext cx="2844800" cy="365125"/>
          </a:xfrm>
          <a:prstGeom prst="rect">
            <a:avLst/>
          </a:prstGeom>
        </p:spPr>
        <p:txBody>
          <a:bodyPr vert="horz" lIns="121917" tIns="60958" rIns="121917" bIns="60958" rtlCol="0" anchor="ctr"/>
          <a:lstStyle>
            <a:lvl1pPr algn="r">
              <a:defRPr sz="1600">
                <a:solidFill>
                  <a:schemeClr val="tx1">
                    <a:tint val="75000"/>
                  </a:schemeClr>
                </a:solidFill>
              </a:defRPr>
            </a:lvl1pPr>
          </a:lstStyle>
          <a:p>
            <a:pPr fontAlgn="base">
              <a:spcBef>
                <a:spcPct val="0"/>
              </a:spcBef>
              <a:spcAft>
                <a:spcPct val="0"/>
              </a:spcAft>
              <a:defRPr/>
            </a:pPr>
            <a:fld id="{64DFF3B6-1D44-487A-8943-76EA30479C62}" type="slidenum">
              <a:rPr kumimoji="1" lang="en-US" altLang="zh-CN" smtClean="0">
                <a:solidFill>
                  <a:srgbClr val="000000"/>
                </a:solidFill>
              </a:rPr>
            </a:fld>
            <a:endParaRPr kumimoji="1" lang="en-US" altLang="zh-CN">
              <a:solidFill>
                <a:srgbClr val="000000"/>
              </a:solidFill>
            </a:endParaRPr>
          </a:p>
        </p:txBody>
      </p:sp>
      <p:cxnSp>
        <p:nvCxnSpPr>
          <p:cNvPr id="7" name="直接连接符 6"/>
          <p:cNvCxnSpPr/>
          <p:nvPr/>
        </p:nvCxnSpPr>
        <p:spPr>
          <a:xfrm>
            <a:off x="1007436" y="833864"/>
            <a:ext cx="11184565"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bwMode="auto">
          <a:xfrm>
            <a:off x="431371" y="390528"/>
            <a:ext cx="520496" cy="274638"/>
            <a:chOff x="0" y="0"/>
            <a:chExt cx="1041399" cy="549275"/>
          </a:xfrm>
        </p:grpSpPr>
        <p:sp>
          <p:nvSpPr>
            <p:cNvPr id="9" name="Freeform 16"/>
            <p:cNvSpPr/>
            <p:nvPr/>
          </p:nvSpPr>
          <p:spPr bwMode="auto">
            <a:xfrm>
              <a:off x="0" y="0"/>
              <a:ext cx="361950" cy="549275"/>
            </a:xfrm>
            <a:custGeom>
              <a:avLst/>
              <a:gdLst>
                <a:gd name="T0" fmla="*/ 4 w 400"/>
                <a:gd name="T1" fmla="*/ 92 h 608"/>
                <a:gd name="T2" fmla="*/ 96 w 400"/>
                <a:gd name="T3" fmla="*/ 0 h 608"/>
                <a:gd name="T4" fmla="*/ 400 w 400"/>
                <a:gd name="T5" fmla="*/ 304 h 608"/>
                <a:gd name="T6" fmla="*/ 96 w 400"/>
                <a:gd name="T7" fmla="*/ 608 h 608"/>
                <a:gd name="T8" fmla="*/ 0 w 400"/>
                <a:gd name="T9" fmla="*/ 512 h 608"/>
                <a:gd name="T10" fmla="*/ 212 w 400"/>
                <a:gd name="T11" fmla="*/ 300 h 608"/>
                <a:gd name="T12" fmla="*/ 4 w 400"/>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400" h="608">
                  <a:moveTo>
                    <a:pt x="4" y="92"/>
                  </a:moveTo>
                  <a:lnTo>
                    <a:pt x="96" y="0"/>
                  </a:lnTo>
                  <a:lnTo>
                    <a:pt x="400" y="304"/>
                  </a:lnTo>
                  <a:lnTo>
                    <a:pt x="96" y="608"/>
                  </a:lnTo>
                  <a:lnTo>
                    <a:pt x="0" y="512"/>
                  </a:lnTo>
                  <a:lnTo>
                    <a:pt x="212" y="300"/>
                  </a:lnTo>
                  <a:lnTo>
                    <a:pt x="4" y="92"/>
                  </a:lnTo>
                  <a:close/>
                </a:path>
              </a:pathLst>
            </a:custGeom>
            <a:solidFill>
              <a:srgbClr val="005DA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0" name="Freeform 17"/>
            <p:cNvSpPr/>
            <p:nvPr/>
          </p:nvSpPr>
          <p:spPr bwMode="auto">
            <a:xfrm>
              <a:off x="338137" y="0"/>
              <a:ext cx="360362" cy="549275"/>
            </a:xfrm>
            <a:custGeom>
              <a:avLst/>
              <a:gdLst>
                <a:gd name="T0" fmla="*/ 4 w 399"/>
                <a:gd name="T1" fmla="*/ 92 h 608"/>
                <a:gd name="T2" fmla="*/ 96 w 399"/>
                <a:gd name="T3" fmla="*/ 0 h 608"/>
                <a:gd name="T4" fmla="*/ 399 w 399"/>
                <a:gd name="T5" fmla="*/ 304 h 608"/>
                <a:gd name="T6" fmla="*/ 96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6" y="0"/>
                  </a:lnTo>
                  <a:lnTo>
                    <a:pt x="399" y="304"/>
                  </a:lnTo>
                  <a:lnTo>
                    <a:pt x="96" y="608"/>
                  </a:lnTo>
                  <a:lnTo>
                    <a:pt x="0" y="512"/>
                  </a:lnTo>
                  <a:lnTo>
                    <a:pt x="212" y="300"/>
                  </a:lnTo>
                  <a:lnTo>
                    <a:pt x="4" y="92"/>
                  </a:lnTo>
                  <a:close/>
                </a:path>
              </a:pathLst>
            </a:custGeom>
            <a:solidFill>
              <a:srgbClr val="3992D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sp>
          <p:nvSpPr>
            <p:cNvPr id="11" name="Freeform 18"/>
            <p:cNvSpPr/>
            <p:nvPr/>
          </p:nvSpPr>
          <p:spPr bwMode="auto">
            <a:xfrm>
              <a:off x="681037" y="0"/>
              <a:ext cx="360362" cy="549275"/>
            </a:xfrm>
            <a:custGeom>
              <a:avLst/>
              <a:gdLst>
                <a:gd name="T0" fmla="*/ 4 w 399"/>
                <a:gd name="T1" fmla="*/ 92 h 608"/>
                <a:gd name="T2" fmla="*/ 95 w 399"/>
                <a:gd name="T3" fmla="*/ 0 h 608"/>
                <a:gd name="T4" fmla="*/ 399 w 399"/>
                <a:gd name="T5" fmla="*/ 304 h 608"/>
                <a:gd name="T6" fmla="*/ 95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5" y="0"/>
                  </a:lnTo>
                  <a:lnTo>
                    <a:pt x="399" y="304"/>
                  </a:lnTo>
                  <a:lnTo>
                    <a:pt x="95" y="608"/>
                  </a:lnTo>
                  <a:lnTo>
                    <a:pt x="0" y="512"/>
                  </a:lnTo>
                  <a:lnTo>
                    <a:pt x="212" y="300"/>
                  </a:lnTo>
                  <a:lnTo>
                    <a:pt x="4" y="92"/>
                  </a:lnTo>
                  <a:close/>
                </a:path>
              </a:pathLst>
            </a:custGeom>
            <a:solidFill>
              <a:srgbClr val="F79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00"/>
            </a:p>
          </p:txBody>
        </p:sp>
      </p:grpSp>
      <p:sp>
        <p:nvSpPr>
          <p:cNvPr id="12" name="TextBox 15"/>
          <p:cNvSpPr txBox="1"/>
          <p:nvPr/>
        </p:nvSpPr>
        <p:spPr>
          <a:xfrm>
            <a:off x="11569320" y="297375"/>
            <a:ext cx="576139" cy="492324"/>
          </a:xfrm>
          <a:prstGeom prst="rect">
            <a:avLst/>
          </a:prstGeom>
          <a:noFill/>
        </p:spPr>
        <p:txBody>
          <a:bodyPr wrap="square" lIns="0" tIns="60944" rIns="0" bIns="60944" rtlCol="0">
            <a:spAutoFit/>
          </a:bodyPr>
          <a:lstStyle/>
          <a:p>
            <a:pPr algn="l"/>
            <a:fld id="{2EEF1883-7A0E-4F66-9932-E581691AD397}" type="slidenum">
              <a:rPr lang="zh-CN" altLang="en-US" sz="1600" b="0" smtClean="0">
                <a:solidFill>
                  <a:schemeClr val="bg1"/>
                </a:solidFill>
                <a:latin typeface="微软雅黑 Light" panose="020B0502040204020203" pitchFamily="34" charset="-122"/>
                <a:ea typeface="微软雅黑 Light" panose="020B0502040204020203" pitchFamily="34" charset="-122"/>
              </a:rPr>
            </a:fld>
            <a:r>
              <a:rPr lang="zh-CN" altLang="en-US" sz="2400" b="0" dirty="0">
                <a:solidFill>
                  <a:schemeClr val="bg1"/>
                </a:solidFill>
                <a:latin typeface="微软雅黑 Light" panose="020B0502040204020203" pitchFamily="34" charset="-122"/>
                <a:ea typeface="微软雅黑 Light" panose="020B0502040204020203" pitchFamily="34" charset="-122"/>
              </a:rPr>
              <a:t> </a:t>
            </a:r>
            <a:endParaRPr lang="zh-CN" altLang="en-US" sz="2400" b="0" dirty="0">
              <a:solidFill>
                <a:schemeClr val="bg1"/>
              </a:solidFill>
              <a:latin typeface="微软雅黑 Light" panose="020B0502040204020203" pitchFamily="34" charset="-122"/>
              <a:ea typeface="微软雅黑 Light" panose="020B0502040204020203" pitchFamily="34" charset="-122"/>
            </a:endParaRPr>
          </a:p>
        </p:txBody>
      </p:sp>
      <p:sp>
        <p:nvSpPr>
          <p:cNvPr id="14" name="标题占位符 1"/>
          <p:cNvSpPr txBox="1"/>
          <p:nvPr/>
        </p:nvSpPr>
        <p:spPr>
          <a:xfrm>
            <a:off x="8343265" y="374650"/>
            <a:ext cx="3090545" cy="390525"/>
          </a:xfrm>
          <a:prstGeom prst="rect">
            <a:avLst/>
          </a:prstGeom>
        </p:spPr>
        <p:txBody>
          <a:bodyPr vert="horz" lIns="121889" tIns="60944" rIns="121889" bIns="60944"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pPr algn="ctr"/>
            <a:r>
              <a:rPr lang="zh-CN" altLang="en-US" sz="2000" dirty="0">
                <a:solidFill>
                  <a:schemeClr val="bg1"/>
                </a:solidFill>
              </a:rPr>
              <a:t>第</a:t>
            </a:r>
            <a:r>
              <a:rPr lang="en-US" altLang="zh-CN" sz="2000" dirty="0">
                <a:solidFill>
                  <a:schemeClr val="bg1"/>
                </a:solidFill>
              </a:rPr>
              <a:t>6</a:t>
            </a:r>
            <a:r>
              <a:rPr lang="zh-CN" altLang="en-US" sz="2000" dirty="0">
                <a:solidFill>
                  <a:schemeClr val="bg1"/>
                </a:solidFill>
              </a:rPr>
              <a:t>章</a:t>
            </a:r>
            <a:r>
              <a:rPr lang="en-US" altLang="zh-CN" sz="2000" dirty="0">
                <a:solidFill>
                  <a:schemeClr val="bg1"/>
                </a:solidFill>
              </a:rPr>
              <a:t>  </a:t>
            </a:r>
            <a:r>
              <a:rPr lang="zh-CN" altLang="en-US" sz="2000" dirty="0">
                <a:solidFill>
                  <a:schemeClr val="bg1"/>
                </a:solidFill>
              </a:rPr>
              <a:t>社群营销</a:t>
            </a:r>
            <a:endParaRPr lang="zh-CN" altLang="en-US" sz="20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Lst>
  <p:txStyles>
    <p:title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p:titleStyle>
    <p:bodyStyle>
      <a:lvl1pPr marL="457200" indent="-4572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1pPr>
      <a:lvl2pPr marL="990600" indent="-3810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2pPr>
      <a:lvl3pPr marL="1523365" indent="-3048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2132965" indent="-3048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4pPr>
      <a:lvl5pPr marL="2742565" indent="-304800" algn="l" defTabSz="12192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5pPr>
      <a:lvl6pPr marL="33521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17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073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033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5930" algn="l" defTabSz="1219200" rtl="0" eaLnBrk="1" latinLnBrk="0" hangingPunct="1">
        <a:defRPr sz="2400" kern="1200">
          <a:solidFill>
            <a:schemeClr val="tx1"/>
          </a:solidFill>
          <a:latin typeface="+mn-lt"/>
          <a:ea typeface="+mn-ea"/>
          <a:cs typeface="+mn-cs"/>
        </a:defRPr>
      </a:lvl8pPr>
      <a:lvl9pPr marL="487553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9.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9" Type="http://schemas.openxmlformats.org/officeDocument/2006/relationships/tags" Target="../tags/tag75.xml"/><Relationship Id="rId8" Type="http://schemas.openxmlformats.org/officeDocument/2006/relationships/tags" Target="../tags/tag74.xml"/><Relationship Id="rId7" Type="http://schemas.openxmlformats.org/officeDocument/2006/relationships/tags" Target="../tags/tag73.xml"/><Relationship Id="rId6" Type="http://schemas.openxmlformats.org/officeDocument/2006/relationships/tags" Target="../tags/tag72.xml"/><Relationship Id="rId5" Type="http://schemas.openxmlformats.org/officeDocument/2006/relationships/tags" Target="../tags/tag71.xml"/><Relationship Id="rId4" Type="http://schemas.openxmlformats.org/officeDocument/2006/relationships/tags" Target="../tags/tag70.xml"/><Relationship Id="rId3" Type="http://schemas.openxmlformats.org/officeDocument/2006/relationships/tags" Target="../tags/tag69.xml"/><Relationship Id="rId29" Type="http://schemas.openxmlformats.org/officeDocument/2006/relationships/slideLayout" Target="../slideLayouts/slideLayout36.xml"/><Relationship Id="rId28" Type="http://schemas.openxmlformats.org/officeDocument/2006/relationships/image" Target="../media/image10.svg"/><Relationship Id="rId27" Type="http://schemas.openxmlformats.org/officeDocument/2006/relationships/image" Target="../media/image9.png"/><Relationship Id="rId26" Type="http://schemas.openxmlformats.org/officeDocument/2006/relationships/tags" Target="../tags/tag86.xml"/><Relationship Id="rId25" Type="http://schemas.openxmlformats.org/officeDocument/2006/relationships/tags" Target="../tags/tag85.xml"/><Relationship Id="rId24" Type="http://schemas.openxmlformats.org/officeDocument/2006/relationships/tags" Target="../tags/tag84.xml"/><Relationship Id="rId23" Type="http://schemas.openxmlformats.org/officeDocument/2006/relationships/tags" Target="../tags/tag83.xml"/><Relationship Id="rId22" Type="http://schemas.openxmlformats.org/officeDocument/2006/relationships/tags" Target="../tags/tag82.xml"/><Relationship Id="rId21" Type="http://schemas.openxmlformats.org/officeDocument/2006/relationships/image" Target="../media/image8.svg"/><Relationship Id="rId20" Type="http://schemas.openxmlformats.org/officeDocument/2006/relationships/image" Target="../media/image7.png"/><Relationship Id="rId2" Type="http://schemas.openxmlformats.org/officeDocument/2006/relationships/tags" Target="../tags/tag68.xml"/><Relationship Id="rId19" Type="http://schemas.openxmlformats.org/officeDocument/2006/relationships/tags" Target="../tags/tag81.xml"/><Relationship Id="rId18" Type="http://schemas.openxmlformats.org/officeDocument/2006/relationships/tags" Target="../tags/tag80.xml"/><Relationship Id="rId17" Type="http://schemas.openxmlformats.org/officeDocument/2006/relationships/tags" Target="../tags/tag79.xml"/><Relationship Id="rId16" Type="http://schemas.openxmlformats.org/officeDocument/2006/relationships/tags" Target="../tags/tag78.xml"/><Relationship Id="rId15" Type="http://schemas.openxmlformats.org/officeDocument/2006/relationships/tags" Target="../tags/tag77.xml"/><Relationship Id="rId14" Type="http://schemas.openxmlformats.org/officeDocument/2006/relationships/image" Target="../media/image6.svg"/><Relationship Id="rId13" Type="http://schemas.openxmlformats.org/officeDocument/2006/relationships/image" Target="../media/image5.png"/><Relationship Id="rId12" Type="http://schemas.openxmlformats.org/officeDocument/2006/relationships/tags" Target="../tags/tag76.xml"/><Relationship Id="rId11" Type="http://schemas.openxmlformats.org/officeDocument/2006/relationships/image" Target="../media/image4.svg"/><Relationship Id="rId10" Type="http://schemas.openxmlformats.org/officeDocument/2006/relationships/image" Target="../media/image3.png"/><Relationship Id="rId1" Type="http://schemas.openxmlformats.org/officeDocument/2006/relationships/tags" Target="../tags/tag6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9" Type="http://schemas.openxmlformats.org/officeDocument/2006/relationships/tags" Target="../tags/tag95.xml"/><Relationship Id="rId8" Type="http://schemas.openxmlformats.org/officeDocument/2006/relationships/tags" Target="../tags/tag94.xml"/><Relationship Id="rId7" Type="http://schemas.openxmlformats.org/officeDocument/2006/relationships/tags" Target="../tags/tag93.xml"/><Relationship Id="rId6" Type="http://schemas.openxmlformats.org/officeDocument/2006/relationships/tags" Target="../tags/tag92.xml"/><Relationship Id="rId5" Type="http://schemas.openxmlformats.org/officeDocument/2006/relationships/tags" Target="../tags/tag91.xml"/><Relationship Id="rId4" Type="http://schemas.openxmlformats.org/officeDocument/2006/relationships/tags" Target="../tags/tag90.xml"/><Relationship Id="rId3" Type="http://schemas.openxmlformats.org/officeDocument/2006/relationships/tags" Target="../tags/tag89.xml"/><Relationship Id="rId2" Type="http://schemas.openxmlformats.org/officeDocument/2006/relationships/tags" Target="../tags/tag88.xml"/><Relationship Id="rId19" Type="http://schemas.openxmlformats.org/officeDocument/2006/relationships/notesSlide" Target="../notesSlides/notesSlide4.xml"/><Relationship Id="rId18" Type="http://schemas.openxmlformats.org/officeDocument/2006/relationships/slideLayout" Target="../slideLayouts/slideLayout45.xml"/><Relationship Id="rId17" Type="http://schemas.openxmlformats.org/officeDocument/2006/relationships/tags" Target="../tags/tag103.xml"/><Relationship Id="rId16" Type="http://schemas.openxmlformats.org/officeDocument/2006/relationships/tags" Target="../tags/tag102.xml"/><Relationship Id="rId15" Type="http://schemas.openxmlformats.org/officeDocument/2006/relationships/tags" Target="../tags/tag101.xml"/><Relationship Id="rId14" Type="http://schemas.openxmlformats.org/officeDocument/2006/relationships/tags" Target="../tags/tag100.xml"/><Relationship Id="rId13" Type="http://schemas.openxmlformats.org/officeDocument/2006/relationships/tags" Target="../tags/tag99.xml"/><Relationship Id="rId12" Type="http://schemas.openxmlformats.org/officeDocument/2006/relationships/tags" Target="../tags/tag98.xml"/><Relationship Id="rId11" Type="http://schemas.openxmlformats.org/officeDocument/2006/relationships/tags" Target="../tags/tag97.xml"/><Relationship Id="rId10" Type="http://schemas.openxmlformats.org/officeDocument/2006/relationships/tags" Target="../tags/tag96.xml"/><Relationship Id="rId1" Type="http://schemas.openxmlformats.org/officeDocument/2006/relationships/tags" Target="../tags/tag87.xml"/></Relationships>
</file>

<file path=ppt/slides/_rels/slide13.xml.rels><?xml version="1.0" encoding="UTF-8" standalone="yes"?>
<Relationships xmlns="http://schemas.openxmlformats.org/package/2006/relationships"><Relationship Id="rId8" Type="http://schemas.openxmlformats.org/officeDocument/2006/relationships/slideLayout" Target="../slideLayouts/slideLayout36.xml"/><Relationship Id="rId7" Type="http://schemas.openxmlformats.org/officeDocument/2006/relationships/tags" Target="../tags/tag110.xml"/><Relationship Id="rId6" Type="http://schemas.openxmlformats.org/officeDocument/2006/relationships/tags" Target="../tags/tag109.xml"/><Relationship Id="rId5" Type="http://schemas.openxmlformats.org/officeDocument/2006/relationships/tags" Target="../tags/tag108.xml"/><Relationship Id="rId4" Type="http://schemas.openxmlformats.org/officeDocument/2006/relationships/tags" Target="../tags/tag107.xml"/><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tags" Target="../tags/tag104.xml"/></Relationships>
</file>

<file path=ppt/slides/_rels/slide14.xml.rels><?xml version="1.0" encoding="UTF-8" standalone="yes"?>
<Relationships xmlns="http://schemas.openxmlformats.org/package/2006/relationships"><Relationship Id="rId9" Type="http://schemas.openxmlformats.org/officeDocument/2006/relationships/tags" Target="../tags/tag119.xml"/><Relationship Id="rId8" Type="http://schemas.openxmlformats.org/officeDocument/2006/relationships/tags" Target="../tags/tag118.xml"/><Relationship Id="rId7" Type="http://schemas.openxmlformats.org/officeDocument/2006/relationships/tags" Target="../tags/tag117.xml"/><Relationship Id="rId6" Type="http://schemas.openxmlformats.org/officeDocument/2006/relationships/tags" Target="../tags/tag116.xml"/><Relationship Id="rId5" Type="http://schemas.openxmlformats.org/officeDocument/2006/relationships/tags" Target="../tags/tag115.xml"/><Relationship Id="rId4" Type="http://schemas.openxmlformats.org/officeDocument/2006/relationships/tags" Target="../tags/tag114.xml"/><Relationship Id="rId3" Type="http://schemas.openxmlformats.org/officeDocument/2006/relationships/tags" Target="../tags/tag113.xml"/><Relationship Id="rId2" Type="http://schemas.openxmlformats.org/officeDocument/2006/relationships/tags" Target="../tags/tag112.xml"/><Relationship Id="rId11" Type="http://schemas.openxmlformats.org/officeDocument/2006/relationships/slideLayout" Target="../slideLayouts/slideLayout36.xml"/><Relationship Id="rId10" Type="http://schemas.openxmlformats.org/officeDocument/2006/relationships/tags" Target="../tags/tag120.xml"/><Relationship Id="rId1" Type="http://schemas.openxmlformats.org/officeDocument/2006/relationships/tags" Target="../tags/tag1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36.xml"/><Relationship Id="rId1" Type="http://schemas.openxmlformats.org/officeDocument/2006/relationships/image" Target="../media/image11.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36.xml"/><Relationship Id="rId1" Type="http://schemas.openxmlformats.org/officeDocument/2006/relationships/image" Target="../media/image12.png"/></Relationships>
</file>

<file path=ppt/slides/_rels/slide17.xml.rels><?xml version="1.0" encoding="UTF-8" standalone="yes"?>
<Relationships xmlns="http://schemas.openxmlformats.org/package/2006/relationships"><Relationship Id="rId9" Type="http://schemas.openxmlformats.org/officeDocument/2006/relationships/tags" Target="../tags/tag129.xml"/><Relationship Id="rId8" Type="http://schemas.openxmlformats.org/officeDocument/2006/relationships/tags" Target="../tags/tag128.xml"/><Relationship Id="rId7" Type="http://schemas.openxmlformats.org/officeDocument/2006/relationships/tags" Target="../tags/tag127.xml"/><Relationship Id="rId6" Type="http://schemas.openxmlformats.org/officeDocument/2006/relationships/tags" Target="../tags/tag126.xml"/><Relationship Id="rId5" Type="http://schemas.openxmlformats.org/officeDocument/2006/relationships/tags" Target="../tags/tag125.xml"/><Relationship Id="rId4" Type="http://schemas.openxmlformats.org/officeDocument/2006/relationships/tags" Target="../tags/tag124.xml"/><Relationship Id="rId3" Type="http://schemas.openxmlformats.org/officeDocument/2006/relationships/tags" Target="../tags/tag123.xml"/><Relationship Id="rId2" Type="http://schemas.openxmlformats.org/officeDocument/2006/relationships/tags" Target="../tags/tag122.xml"/><Relationship Id="rId12" Type="http://schemas.openxmlformats.org/officeDocument/2006/relationships/slideLayout" Target="../slideLayouts/slideLayout36.xml"/><Relationship Id="rId11" Type="http://schemas.openxmlformats.org/officeDocument/2006/relationships/tags" Target="../tags/tag131.xml"/><Relationship Id="rId10" Type="http://schemas.openxmlformats.org/officeDocument/2006/relationships/tags" Target="../tags/tag130.xml"/><Relationship Id="rId1" Type="http://schemas.openxmlformats.org/officeDocument/2006/relationships/tags" Target="../tags/tag12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9" Type="http://schemas.openxmlformats.org/officeDocument/2006/relationships/tags" Target="../tags/tag140.xml"/><Relationship Id="rId8" Type="http://schemas.openxmlformats.org/officeDocument/2006/relationships/tags" Target="../tags/tag139.xml"/><Relationship Id="rId7" Type="http://schemas.openxmlformats.org/officeDocument/2006/relationships/tags" Target="../tags/tag138.xml"/><Relationship Id="rId6" Type="http://schemas.openxmlformats.org/officeDocument/2006/relationships/tags" Target="../tags/tag137.xml"/><Relationship Id="rId5" Type="http://schemas.openxmlformats.org/officeDocument/2006/relationships/tags" Target="../tags/tag136.xml"/><Relationship Id="rId4" Type="http://schemas.openxmlformats.org/officeDocument/2006/relationships/tags" Target="../tags/tag135.xml"/><Relationship Id="rId3" Type="http://schemas.openxmlformats.org/officeDocument/2006/relationships/tags" Target="../tags/tag134.xml"/><Relationship Id="rId2" Type="http://schemas.openxmlformats.org/officeDocument/2006/relationships/tags" Target="../tags/tag133.xml"/><Relationship Id="rId12" Type="http://schemas.openxmlformats.org/officeDocument/2006/relationships/slideLayout" Target="../slideLayouts/slideLayout36.xml"/><Relationship Id="rId11" Type="http://schemas.openxmlformats.org/officeDocument/2006/relationships/tags" Target="../tags/tag142.xml"/><Relationship Id="rId10" Type="http://schemas.openxmlformats.org/officeDocument/2006/relationships/tags" Target="../tags/tag141.xml"/><Relationship Id="rId1" Type="http://schemas.openxmlformats.org/officeDocument/2006/relationships/tags" Target="../tags/tag132.xml"/></Relationships>
</file>

<file path=ppt/slides/_rels/slide2.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9" Type="http://schemas.openxmlformats.org/officeDocument/2006/relationships/notesSlide" Target="../notesSlides/notesSlide2.xml"/><Relationship Id="rId18" Type="http://schemas.openxmlformats.org/officeDocument/2006/relationships/slideLayout" Target="../slideLayouts/slideLayout3.xml"/><Relationship Id="rId17" Type="http://schemas.openxmlformats.org/officeDocument/2006/relationships/tags" Target="../tags/tag17.xml"/><Relationship Id="rId16" Type="http://schemas.openxmlformats.org/officeDocument/2006/relationships/tags" Target="../tags/tag16.xml"/><Relationship Id="rId15" Type="http://schemas.openxmlformats.org/officeDocument/2006/relationships/tags" Target="../tags/tag15.xml"/><Relationship Id="rId14" Type="http://schemas.openxmlformats.org/officeDocument/2006/relationships/tags" Target="../tags/tag14.xml"/><Relationship Id="rId13" Type="http://schemas.openxmlformats.org/officeDocument/2006/relationships/tags" Target="../tags/tag13.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9" Type="http://schemas.openxmlformats.org/officeDocument/2006/relationships/tags" Target="../tags/tag151.xml"/><Relationship Id="rId8" Type="http://schemas.openxmlformats.org/officeDocument/2006/relationships/tags" Target="../tags/tag150.xml"/><Relationship Id="rId7" Type="http://schemas.openxmlformats.org/officeDocument/2006/relationships/tags" Target="../tags/tag149.xml"/><Relationship Id="rId6" Type="http://schemas.openxmlformats.org/officeDocument/2006/relationships/tags" Target="../tags/tag148.xml"/><Relationship Id="rId5" Type="http://schemas.openxmlformats.org/officeDocument/2006/relationships/tags" Target="../tags/tag147.xml"/><Relationship Id="rId4" Type="http://schemas.openxmlformats.org/officeDocument/2006/relationships/tags" Target="../tags/tag146.xml"/><Relationship Id="rId3" Type="http://schemas.openxmlformats.org/officeDocument/2006/relationships/tags" Target="../tags/tag145.xml"/><Relationship Id="rId2" Type="http://schemas.openxmlformats.org/officeDocument/2006/relationships/tags" Target="../tags/tag144.xml"/><Relationship Id="rId13" Type="http://schemas.openxmlformats.org/officeDocument/2006/relationships/slideLayout" Target="../slideLayouts/slideLayout36.xml"/><Relationship Id="rId12" Type="http://schemas.openxmlformats.org/officeDocument/2006/relationships/tags" Target="../tags/tag154.xml"/><Relationship Id="rId11" Type="http://schemas.openxmlformats.org/officeDocument/2006/relationships/tags" Target="../tags/tag153.xml"/><Relationship Id="rId10" Type="http://schemas.openxmlformats.org/officeDocument/2006/relationships/tags" Target="../tags/tag152.xml"/><Relationship Id="rId1" Type="http://schemas.openxmlformats.org/officeDocument/2006/relationships/tags" Target="../tags/tag143.xml"/></Relationships>
</file>

<file path=ppt/slides/_rels/slide21.xml.rels><?xml version="1.0" encoding="UTF-8" standalone="yes"?>
<Relationships xmlns="http://schemas.openxmlformats.org/package/2006/relationships"><Relationship Id="rId9" Type="http://schemas.openxmlformats.org/officeDocument/2006/relationships/tags" Target="../tags/tag163.xml"/><Relationship Id="rId8" Type="http://schemas.openxmlformats.org/officeDocument/2006/relationships/tags" Target="../tags/tag162.xml"/><Relationship Id="rId7" Type="http://schemas.openxmlformats.org/officeDocument/2006/relationships/tags" Target="../tags/tag161.xml"/><Relationship Id="rId6" Type="http://schemas.openxmlformats.org/officeDocument/2006/relationships/tags" Target="../tags/tag160.xml"/><Relationship Id="rId5" Type="http://schemas.openxmlformats.org/officeDocument/2006/relationships/tags" Target="../tags/tag159.xml"/><Relationship Id="rId4" Type="http://schemas.openxmlformats.org/officeDocument/2006/relationships/tags" Target="../tags/tag158.xml"/><Relationship Id="rId3" Type="http://schemas.openxmlformats.org/officeDocument/2006/relationships/tags" Target="../tags/tag157.xml"/><Relationship Id="rId2" Type="http://schemas.openxmlformats.org/officeDocument/2006/relationships/tags" Target="../tags/tag156.xml"/><Relationship Id="rId13" Type="http://schemas.openxmlformats.org/officeDocument/2006/relationships/slideLayout" Target="../slideLayouts/slideLayout36.xml"/><Relationship Id="rId12" Type="http://schemas.openxmlformats.org/officeDocument/2006/relationships/tags" Target="../tags/tag166.xml"/><Relationship Id="rId11" Type="http://schemas.openxmlformats.org/officeDocument/2006/relationships/tags" Target="../tags/tag165.xml"/><Relationship Id="rId10" Type="http://schemas.openxmlformats.org/officeDocument/2006/relationships/tags" Target="../tags/tag164.xml"/><Relationship Id="rId1" Type="http://schemas.openxmlformats.org/officeDocument/2006/relationships/tags" Target="../tags/tag15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image" Target="../media/image14.png"/><Relationship Id="rId1" Type="http://schemas.openxmlformats.org/officeDocument/2006/relationships/image" Target="../media/image1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5.xml.rels><?xml version="1.0" encoding="UTF-8" standalone="yes"?>
<Relationships xmlns="http://schemas.openxmlformats.org/package/2006/relationships"><Relationship Id="rId9" Type="http://schemas.openxmlformats.org/officeDocument/2006/relationships/tags" Target="../tags/tag175.xml"/><Relationship Id="rId8" Type="http://schemas.openxmlformats.org/officeDocument/2006/relationships/tags" Target="../tags/tag174.xml"/><Relationship Id="rId7" Type="http://schemas.openxmlformats.org/officeDocument/2006/relationships/tags" Target="../tags/tag173.xml"/><Relationship Id="rId6" Type="http://schemas.openxmlformats.org/officeDocument/2006/relationships/tags" Target="../tags/tag172.xml"/><Relationship Id="rId5" Type="http://schemas.openxmlformats.org/officeDocument/2006/relationships/tags" Target="../tags/tag171.xml"/><Relationship Id="rId4" Type="http://schemas.openxmlformats.org/officeDocument/2006/relationships/tags" Target="../tags/tag170.xml"/><Relationship Id="rId3" Type="http://schemas.openxmlformats.org/officeDocument/2006/relationships/tags" Target="../tags/tag169.xml"/><Relationship Id="rId2" Type="http://schemas.openxmlformats.org/officeDocument/2006/relationships/tags" Target="../tags/tag168.xml"/><Relationship Id="rId18" Type="http://schemas.openxmlformats.org/officeDocument/2006/relationships/slideLayout" Target="../slideLayouts/slideLayout36.xml"/><Relationship Id="rId17" Type="http://schemas.openxmlformats.org/officeDocument/2006/relationships/tags" Target="../tags/tag183.xml"/><Relationship Id="rId16" Type="http://schemas.openxmlformats.org/officeDocument/2006/relationships/tags" Target="../tags/tag182.xml"/><Relationship Id="rId15" Type="http://schemas.openxmlformats.org/officeDocument/2006/relationships/tags" Target="../tags/tag181.xml"/><Relationship Id="rId14" Type="http://schemas.openxmlformats.org/officeDocument/2006/relationships/tags" Target="../tags/tag180.xml"/><Relationship Id="rId13" Type="http://schemas.openxmlformats.org/officeDocument/2006/relationships/tags" Target="../tags/tag179.xml"/><Relationship Id="rId12" Type="http://schemas.openxmlformats.org/officeDocument/2006/relationships/tags" Target="../tags/tag178.xml"/><Relationship Id="rId11" Type="http://schemas.openxmlformats.org/officeDocument/2006/relationships/tags" Target="../tags/tag177.xml"/><Relationship Id="rId10" Type="http://schemas.openxmlformats.org/officeDocument/2006/relationships/tags" Target="../tags/tag176.xml"/><Relationship Id="rId1" Type="http://schemas.openxmlformats.org/officeDocument/2006/relationships/tags" Target="../tags/tag16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8.xml.rels><?xml version="1.0" encoding="UTF-8" standalone="yes"?>
<Relationships xmlns="http://schemas.openxmlformats.org/package/2006/relationships"><Relationship Id="rId9" Type="http://schemas.openxmlformats.org/officeDocument/2006/relationships/tags" Target="../tags/tag192.xml"/><Relationship Id="rId8" Type="http://schemas.openxmlformats.org/officeDocument/2006/relationships/tags" Target="../tags/tag191.xml"/><Relationship Id="rId7" Type="http://schemas.openxmlformats.org/officeDocument/2006/relationships/tags" Target="../tags/tag190.xml"/><Relationship Id="rId6" Type="http://schemas.openxmlformats.org/officeDocument/2006/relationships/tags" Target="../tags/tag189.xml"/><Relationship Id="rId5" Type="http://schemas.openxmlformats.org/officeDocument/2006/relationships/tags" Target="../tags/tag188.xml"/><Relationship Id="rId4" Type="http://schemas.openxmlformats.org/officeDocument/2006/relationships/tags" Target="../tags/tag187.xml"/><Relationship Id="rId3" Type="http://schemas.openxmlformats.org/officeDocument/2006/relationships/tags" Target="../tags/tag186.xml"/><Relationship Id="rId25" Type="http://schemas.openxmlformats.org/officeDocument/2006/relationships/slideLayout" Target="../slideLayouts/slideLayout36.xml"/><Relationship Id="rId24" Type="http://schemas.openxmlformats.org/officeDocument/2006/relationships/tags" Target="../tags/tag207.xml"/><Relationship Id="rId23" Type="http://schemas.openxmlformats.org/officeDocument/2006/relationships/tags" Target="../tags/tag206.xml"/><Relationship Id="rId22" Type="http://schemas.openxmlformats.org/officeDocument/2006/relationships/tags" Target="../tags/tag205.xml"/><Relationship Id="rId21" Type="http://schemas.openxmlformats.org/officeDocument/2006/relationships/tags" Target="../tags/tag204.xml"/><Relationship Id="rId20" Type="http://schemas.openxmlformats.org/officeDocument/2006/relationships/tags" Target="../tags/tag203.xml"/><Relationship Id="rId2" Type="http://schemas.openxmlformats.org/officeDocument/2006/relationships/tags" Target="../tags/tag185.xml"/><Relationship Id="rId19" Type="http://schemas.openxmlformats.org/officeDocument/2006/relationships/tags" Target="../tags/tag202.xml"/><Relationship Id="rId18" Type="http://schemas.openxmlformats.org/officeDocument/2006/relationships/tags" Target="../tags/tag201.xml"/><Relationship Id="rId17" Type="http://schemas.openxmlformats.org/officeDocument/2006/relationships/tags" Target="../tags/tag200.xml"/><Relationship Id="rId16" Type="http://schemas.openxmlformats.org/officeDocument/2006/relationships/tags" Target="../tags/tag199.xml"/><Relationship Id="rId15" Type="http://schemas.openxmlformats.org/officeDocument/2006/relationships/tags" Target="../tags/tag198.xml"/><Relationship Id="rId14" Type="http://schemas.openxmlformats.org/officeDocument/2006/relationships/tags" Target="../tags/tag197.xml"/><Relationship Id="rId13" Type="http://schemas.openxmlformats.org/officeDocument/2006/relationships/tags" Target="../tags/tag196.xml"/><Relationship Id="rId12" Type="http://schemas.openxmlformats.org/officeDocument/2006/relationships/tags" Target="../tags/tag195.xml"/><Relationship Id="rId11" Type="http://schemas.openxmlformats.org/officeDocument/2006/relationships/tags" Target="../tags/tag194.xml"/><Relationship Id="rId10" Type="http://schemas.openxmlformats.org/officeDocument/2006/relationships/tags" Target="../tags/tag193.xml"/><Relationship Id="rId1" Type="http://schemas.openxmlformats.org/officeDocument/2006/relationships/tags" Target="../tags/tag184.xml"/></Relationships>
</file>

<file path=ppt/slides/_rels/slide29.xml.rels><?xml version="1.0" encoding="UTF-8" standalone="yes"?>
<Relationships xmlns="http://schemas.openxmlformats.org/package/2006/relationships"><Relationship Id="rId9" Type="http://schemas.openxmlformats.org/officeDocument/2006/relationships/tags" Target="../tags/tag216.xml"/><Relationship Id="rId8" Type="http://schemas.openxmlformats.org/officeDocument/2006/relationships/tags" Target="../tags/tag215.xml"/><Relationship Id="rId7" Type="http://schemas.openxmlformats.org/officeDocument/2006/relationships/tags" Target="../tags/tag214.xml"/><Relationship Id="rId6" Type="http://schemas.openxmlformats.org/officeDocument/2006/relationships/tags" Target="../tags/tag213.xml"/><Relationship Id="rId5" Type="http://schemas.openxmlformats.org/officeDocument/2006/relationships/tags" Target="../tags/tag212.xml"/><Relationship Id="rId4" Type="http://schemas.openxmlformats.org/officeDocument/2006/relationships/tags" Target="../tags/tag211.xml"/><Relationship Id="rId3" Type="http://schemas.openxmlformats.org/officeDocument/2006/relationships/tags" Target="../tags/tag210.xml"/><Relationship Id="rId2" Type="http://schemas.openxmlformats.org/officeDocument/2006/relationships/tags" Target="../tags/tag209.xml"/><Relationship Id="rId19" Type="http://schemas.openxmlformats.org/officeDocument/2006/relationships/notesSlide" Target="../notesSlides/notesSlide5.xml"/><Relationship Id="rId18" Type="http://schemas.openxmlformats.org/officeDocument/2006/relationships/slideLayout" Target="../slideLayouts/slideLayout45.xml"/><Relationship Id="rId17" Type="http://schemas.openxmlformats.org/officeDocument/2006/relationships/tags" Target="../tags/tag224.xml"/><Relationship Id="rId16" Type="http://schemas.openxmlformats.org/officeDocument/2006/relationships/tags" Target="../tags/tag223.xml"/><Relationship Id="rId15" Type="http://schemas.openxmlformats.org/officeDocument/2006/relationships/tags" Target="../tags/tag222.xml"/><Relationship Id="rId14" Type="http://schemas.openxmlformats.org/officeDocument/2006/relationships/tags" Target="../tags/tag221.xml"/><Relationship Id="rId13" Type="http://schemas.openxmlformats.org/officeDocument/2006/relationships/tags" Target="../tags/tag220.xml"/><Relationship Id="rId12" Type="http://schemas.openxmlformats.org/officeDocument/2006/relationships/tags" Target="../tags/tag219.xml"/><Relationship Id="rId11" Type="http://schemas.openxmlformats.org/officeDocument/2006/relationships/tags" Target="../tags/tag218.xml"/><Relationship Id="rId10" Type="http://schemas.openxmlformats.org/officeDocument/2006/relationships/tags" Target="../tags/tag217.xml"/><Relationship Id="rId1" Type="http://schemas.openxmlformats.org/officeDocument/2006/relationships/tags" Target="../tags/tag20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225.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226.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9.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9" Type="http://schemas.openxmlformats.org/officeDocument/2006/relationships/tags" Target="../tags/tag26.xml"/><Relationship Id="rId8" Type="http://schemas.openxmlformats.org/officeDocument/2006/relationships/tags" Target="../tags/tag25.xml"/><Relationship Id="rId7" Type="http://schemas.openxmlformats.org/officeDocument/2006/relationships/tags" Target="../tags/tag24.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2" Type="http://schemas.openxmlformats.org/officeDocument/2006/relationships/slideLayout" Target="../slideLayouts/slideLayout36.xml"/><Relationship Id="rId11" Type="http://schemas.openxmlformats.org/officeDocument/2006/relationships/tags" Target="../tags/tag28.xml"/><Relationship Id="rId10" Type="http://schemas.openxmlformats.org/officeDocument/2006/relationships/tags" Target="../tags/tag27.xml"/><Relationship Id="rId1" Type="http://schemas.openxmlformats.org/officeDocument/2006/relationships/tags" Target="../tags/tag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9" Type="http://schemas.openxmlformats.org/officeDocument/2006/relationships/tags" Target="../tags/tag37.xml"/><Relationship Id="rId8" Type="http://schemas.openxmlformats.org/officeDocument/2006/relationships/tags" Target="../tags/tag36.xml"/><Relationship Id="rId7" Type="http://schemas.openxmlformats.org/officeDocument/2006/relationships/tags" Target="../tags/tag35.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1" Type="http://schemas.openxmlformats.org/officeDocument/2006/relationships/slideLayout" Target="../slideLayouts/slideLayout36.xml"/><Relationship Id="rId10" Type="http://schemas.openxmlformats.org/officeDocument/2006/relationships/tags" Target="../tags/tag38.xml"/><Relationship Id="rId1" Type="http://schemas.openxmlformats.org/officeDocument/2006/relationships/tags" Target="../tags/tag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8.xml.rels><?xml version="1.0" encoding="UTF-8" standalone="yes"?>
<Relationships xmlns="http://schemas.openxmlformats.org/package/2006/relationships"><Relationship Id="rId9" Type="http://schemas.openxmlformats.org/officeDocument/2006/relationships/tags" Target="../tags/tag47.xml"/><Relationship Id="rId8" Type="http://schemas.openxmlformats.org/officeDocument/2006/relationships/tags" Target="../tags/tag46.xml"/><Relationship Id="rId7" Type="http://schemas.openxmlformats.org/officeDocument/2006/relationships/tags" Target="../tags/tag45.xml"/><Relationship Id="rId6" Type="http://schemas.openxmlformats.org/officeDocument/2006/relationships/tags" Target="../tags/tag44.xml"/><Relationship Id="rId5" Type="http://schemas.openxmlformats.org/officeDocument/2006/relationships/tags" Target="../tags/tag43.xml"/><Relationship Id="rId4" Type="http://schemas.openxmlformats.org/officeDocument/2006/relationships/tags" Target="../tags/tag42.xml"/><Relationship Id="rId3" Type="http://schemas.openxmlformats.org/officeDocument/2006/relationships/tags" Target="../tags/tag41.xml"/><Relationship Id="rId2" Type="http://schemas.openxmlformats.org/officeDocument/2006/relationships/tags" Target="../tags/tag40.xml"/><Relationship Id="rId19" Type="http://schemas.openxmlformats.org/officeDocument/2006/relationships/notesSlide" Target="../notesSlides/notesSlide3.xml"/><Relationship Id="rId18" Type="http://schemas.openxmlformats.org/officeDocument/2006/relationships/slideLayout" Target="../slideLayouts/slideLayout45.xml"/><Relationship Id="rId17" Type="http://schemas.openxmlformats.org/officeDocument/2006/relationships/tags" Target="../tags/tag55.xml"/><Relationship Id="rId16" Type="http://schemas.openxmlformats.org/officeDocument/2006/relationships/tags" Target="../tags/tag54.xml"/><Relationship Id="rId15" Type="http://schemas.openxmlformats.org/officeDocument/2006/relationships/tags" Target="../tags/tag53.xml"/><Relationship Id="rId14" Type="http://schemas.openxmlformats.org/officeDocument/2006/relationships/tags" Target="../tags/tag52.xml"/><Relationship Id="rId13" Type="http://schemas.openxmlformats.org/officeDocument/2006/relationships/tags" Target="../tags/tag51.xml"/><Relationship Id="rId12" Type="http://schemas.openxmlformats.org/officeDocument/2006/relationships/tags" Target="../tags/tag50.xml"/><Relationship Id="rId11" Type="http://schemas.openxmlformats.org/officeDocument/2006/relationships/tags" Target="../tags/tag49.xml"/><Relationship Id="rId10" Type="http://schemas.openxmlformats.org/officeDocument/2006/relationships/tags" Target="../tags/tag48.xml"/><Relationship Id="rId1" Type="http://schemas.openxmlformats.org/officeDocument/2006/relationships/tags" Target="../tags/tag39.xml"/></Relationships>
</file>

<file path=ppt/slides/_rels/slide9.xml.rels><?xml version="1.0" encoding="UTF-8" standalone="yes"?>
<Relationships xmlns="http://schemas.openxmlformats.org/package/2006/relationships"><Relationship Id="rId9" Type="http://schemas.openxmlformats.org/officeDocument/2006/relationships/tags" Target="../tags/tag64.xml"/><Relationship Id="rId8" Type="http://schemas.openxmlformats.org/officeDocument/2006/relationships/tags" Target="../tags/tag63.xml"/><Relationship Id="rId7" Type="http://schemas.openxmlformats.org/officeDocument/2006/relationships/tags" Target="../tags/tag62.xml"/><Relationship Id="rId6" Type="http://schemas.openxmlformats.org/officeDocument/2006/relationships/tags" Target="../tags/tag61.xml"/><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2" Type="http://schemas.openxmlformats.org/officeDocument/2006/relationships/slideLayout" Target="../slideLayouts/slideLayout36.xml"/><Relationship Id="rId11" Type="http://schemas.openxmlformats.org/officeDocument/2006/relationships/tags" Target="../tags/tag66.xml"/><Relationship Id="rId10" Type="http://schemas.openxmlformats.org/officeDocument/2006/relationships/tags" Target="../tags/tag65.xml"/><Relationship Id="rId1" Type="http://schemas.openxmlformats.org/officeDocument/2006/relationships/tags" Target="../tags/tag5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6F6F6"/>
        </a:solidFill>
        <a:effectLst/>
      </p:bgPr>
    </p:bg>
    <p:spTree>
      <p:nvGrpSpPr>
        <p:cNvPr id="1" name=""/>
        <p:cNvGrpSpPr/>
        <p:nvPr/>
      </p:nvGrpSpPr>
      <p:grpSpPr>
        <a:xfrm>
          <a:off x="0" y="0"/>
          <a:ext cx="0" cy="0"/>
          <a:chOff x="0" y="0"/>
          <a:chExt cx="0" cy="0"/>
        </a:xfrm>
      </p:grpSpPr>
      <p:sp>
        <p:nvSpPr>
          <p:cNvPr id="43" name="Rectangle 3"/>
          <p:cNvSpPr txBox="1">
            <a:spLocks noChangeArrowheads="1"/>
          </p:cNvSpPr>
          <p:nvPr/>
        </p:nvSpPr>
        <p:spPr>
          <a:xfrm>
            <a:off x="4656363" y="2534713"/>
            <a:ext cx="6852843" cy="669925"/>
          </a:xfrm>
          <a:prstGeom prst="rect">
            <a:avLst/>
          </a:prstGeom>
        </p:spPr>
        <p:txBody>
          <a:bodyPr vert="horz" lIns="121889" tIns="60944" rIns="121889" bIns="6094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zh-CN" altLang="en-US" sz="4000" b="1" dirty="0">
                <a:solidFill>
                  <a:schemeClr val="accent1"/>
                </a:solidFill>
                <a:latin typeface="微软雅黑" panose="020B0503020204020204" pitchFamily="34" charset="-122"/>
                <a:ea typeface="微软雅黑" panose="020B0503020204020204" pitchFamily="34" charset="-122"/>
              </a:rPr>
              <a:t>社群营销</a:t>
            </a:r>
            <a:endParaRPr lang="zh-CN" altLang="en-US" sz="4000" b="1" dirty="0">
              <a:solidFill>
                <a:schemeClr val="accent1"/>
              </a:solidFill>
              <a:latin typeface="微软雅黑" panose="020B0503020204020204" pitchFamily="34" charset="-122"/>
              <a:ea typeface="微软雅黑" panose="020B0503020204020204" pitchFamily="34" charset="-122"/>
            </a:endParaRPr>
          </a:p>
        </p:txBody>
      </p:sp>
      <p:sp>
        <p:nvSpPr>
          <p:cNvPr id="44" name="Rectangle 4"/>
          <p:cNvSpPr txBox="1">
            <a:spLocks noChangeArrowheads="1"/>
          </p:cNvSpPr>
          <p:nvPr/>
        </p:nvSpPr>
        <p:spPr>
          <a:xfrm>
            <a:off x="5102112" y="3425758"/>
            <a:ext cx="6407091" cy="430212"/>
          </a:xfrm>
          <a:prstGeom prst="rect">
            <a:avLst/>
          </a:prstGeom>
        </p:spPr>
        <p:txBody>
          <a:bodyPr vert="horz" lIns="121889" tIns="60944" rIns="121889" bIns="60944" rtlCol="0" anchor="ct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zh-CN" altLang="en-US" sz="1900" dirty="0">
                <a:solidFill>
                  <a:schemeClr val="tx1">
                    <a:lumMod val="75000"/>
                    <a:lumOff val="25000"/>
                  </a:schemeClr>
                </a:solidFill>
                <a:latin typeface="微软雅黑" panose="020B0503020204020204" pitchFamily="34" charset="-122"/>
                <a:ea typeface="微软雅黑" panose="020B0503020204020204" pitchFamily="34" charset="-122"/>
              </a:rPr>
              <a:t>新媒体营销</a:t>
            </a:r>
            <a:r>
              <a:rPr lang="zh-CN" altLang="en-US" sz="1900">
                <a:solidFill>
                  <a:schemeClr val="tx1">
                    <a:lumMod val="75000"/>
                    <a:lumOff val="25000"/>
                  </a:schemeClr>
                </a:solidFill>
                <a:latin typeface="微软雅黑" panose="020B0503020204020204" pitchFamily="34" charset="-122"/>
                <a:ea typeface="微软雅黑" panose="020B0503020204020204" pitchFamily="34" charset="-122"/>
              </a:rPr>
              <a:t>（微课版）</a:t>
            </a:r>
            <a:endParaRPr lang="zh-CN" altLang="en-US" sz="19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46" name="直接连接符 5"/>
          <p:cNvCxnSpPr>
            <a:cxnSpLocks noChangeShapeType="1"/>
          </p:cNvCxnSpPr>
          <p:nvPr/>
        </p:nvCxnSpPr>
        <p:spPr bwMode="auto">
          <a:xfrm flipH="1">
            <a:off x="6712825" y="3315470"/>
            <a:ext cx="4674235" cy="8255"/>
          </a:xfrm>
          <a:prstGeom prst="line">
            <a:avLst/>
          </a:prstGeom>
          <a:noFill/>
          <a:ln w="127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矩形 9"/>
          <p:cNvSpPr>
            <a:spLocks noChangeArrowheads="1"/>
          </p:cNvSpPr>
          <p:nvPr/>
        </p:nvSpPr>
        <p:spPr bwMode="auto">
          <a:xfrm>
            <a:off x="11683255" y="2530839"/>
            <a:ext cx="506542" cy="2146300"/>
          </a:xfrm>
          <a:prstGeom prst="rect">
            <a:avLst/>
          </a:prstGeom>
          <a:solidFill>
            <a:schemeClr val="accent1"/>
          </a:solidFill>
          <a:ln>
            <a:noFill/>
          </a:ln>
        </p:spPr>
        <p:txBody>
          <a:bodyPr lIns="91386" tIns="45693" rIns="91386" bIns="45693"/>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48" name="矩形 47"/>
          <p:cNvSpPr/>
          <p:nvPr/>
        </p:nvSpPr>
        <p:spPr>
          <a:xfrm>
            <a:off x="9346434" y="1241479"/>
            <a:ext cx="2175510" cy="1013460"/>
          </a:xfrm>
          <a:prstGeom prst="rect">
            <a:avLst/>
          </a:prstGeom>
        </p:spPr>
        <p:txBody>
          <a:bodyPr wrap="none" lIns="91405" tIns="45701" rIns="91405" bIns="45701">
            <a:spAutoFit/>
          </a:bodyPr>
          <a:lstStyle/>
          <a:p>
            <a:pPr algn="r"/>
            <a:r>
              <a:rPr lang="zh-CN" altLang="en-US" sz="6000" b="1" dirty="0">
                <a:solidFill>
                  <a:schemeClr val="accent1"/>
                </a:solidFill>
                <a:latin typeface="微软雅黑" panose="020B0503020204020204" pitchFamily="34" charset="-122"/>
                <a:ea typeface="微软雅黑" panose="020B0503020204020204" pitchFamily="34" charset="-122"/>
              </a:rPr>
              <a:t>第</a:t>
            </a:r>
            <a:r>
              <a:rPr lang="en-US" altLang="zh-CN" sz="6000" b="1" dirty="0">
                <a:solidFill>
                  <a:schemeClr val="accent1"/>
                </a:solidFill>
                <a:latin typeface="微软雅黑" panose="020B0503020204020204" pitchFamily="34" charset="-122"/>
                <a:ea typeface="微软雅黑" panose="020B0503020204020204" pitchFamily="34" charset="-122"/>
              </a:rPr>
              <a:t>6</a:t>
            </a:r>
            <a:r>
              <a:rPr lang="zh-CN" altLang="en-US" sz="6000" b="1" dirty="0">
                <a:solidFill>
                  <a:schemeClr val="accent1"/>
                </a:solidFill>
                <a:latin typeface="微软雅黑" panose="020B0503020204020204" pitchFamily="34" charset="-122"/>
                <a:ea typeface="微软雅黑" panose="020B0503020204020204" pitchFamily="34" charset="-122"/>
              </a:rPr>
              <a:t>章</a:t>
            </a:r>
            <a:endParaRPr lang="zh-CN" altLang="en-US" sz="6000" b="1" dirty="0">
              <a:solidFill>
                <a:schemeClr val="accent1"/>
              </a:solidFill>
              <a:latin typeface="微软雅黑" panose="020B0503020204020204" pitchFamily="34" charset="-122"/>
              <a:ea typeface="微软雅黑" panose="020B0503020204020204" pitchFamily="34" charset="-122"/>
            </a:endParaRPr>
          </a:p>
        </p:txBody>
      </p:sp>
      <p:grpSp>
        <p:nvGrpSpPr>
          <p:cNvPr id="49" name="组合 48"/>
          <p:cNvGrpSpPr/>
          <p:nvPr/>
        </p:nvGrpSpPr>
        <p:grpSpPr>
          <a:xfrm>
            <a:off x="10826090" y="4095900"/>
            <a:ext cx="575856" cy="577112"/>
            <a:chOff x="6084168" y="1274820"/>
            <a:chExt cx="432048" cy="432834"/>
          </a:xfrm>
        </p:grpSpPr>
        <p:sp>
          <p:nvSpPr>
            <p:cNvPr id="50"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51"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52" name="组合 51"/>
          <p:cNvGrpSpPr/>
          <p:nvPr/>
        </p:nvGrpSpPr>
        <p:grpSpPr>
          <a:xfrm>
            <a:off x="9098523" y="4096425"/>
            <a:ext cx="575856" cy="576064"/>
            <a:chOff x="4788024" y="1275213"/>
            <a:chExt cx="432048" cy="432048"/>
          </a:xfrm>
        </p:grpSpPr>
        <p:sp>
          <p:nvSpPr>
            <p:cNvPr id="53"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54"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55" name="组合 54"/>
          <p:cNvGrpSpPr/>
          <p:nvPr/>
        </p:nvGrpSpPr>
        <p:grpSpPr>
          <a:xfrm>
            <a:off x="9962306" y="4095900"/>
            <a:ext cx="576902" cy="577112"/>
            <a:chOff x="5436096" y="1274820"/>
            <a:chExt cx="432833" cy="432834"/>
          </a:xfrm>
        </p:grpSpPr>
        <p:sp>
          <p:nvSpPr>
            <p:cNvPr id="56"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57"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58" name="组合 57"/>
          <p:cNvGrpSpPr/>
          <p:nvPr/>
        </p:nvGrpSpPr>
        <p:grpSpPr>
          <a:xfrm>
            <a:off x="7370956" y="4095900"/>
            <a:ext cx="576902" cy="577112"/>
            <a:chOff x="3491880" y="1274820"/>
            <a:chExt cx="432833" cy="432834"/>
          </a:xfrm>
        </p:grpSpPr>
        <p:sp>
          <p:nvSpPr>
            <p:cNvPr id="59"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60"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61" name="组合 60"/>
          <p:cNvGrpSpPr/>
          <p:nvPr/>
        </p:nvGrpSpPr>
        <p:grpSpPr>
          <a:xfrm>
            <a:off x="8234739" y="4095900"/>
            <a:ext cx="576902" cy="577112"/>
            <a:chOff x="4139952" y="1274820"/>
            <a:chExt cx="432833" cy="432834"/>
          </a:xfrm>
        </p:grpSpPr>
        <p:sp>
          <p:nvSpPr>
            <p:cNvPr id="62"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63"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82" tIns="17141" rIns="34282" bIns="17141" anchor="ctr"/>
            <a:lstStyle/>
            <a:p>
              <a:endParaRPr lang="en-US">
                <a:latin typeface="Roboto Light"/>
              </a:endParaRPr>
            </a:p>
          </p:txBody>
        </p:sp>
      </p:grpSp>
      <p:pic>
        <p:nvPicPr>
          <p:cNvPr id="23" name="图片 2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905" y="925195"/>
            <a:ext cx="5932170" cy="5932805"/>
          </a:xfrm>
          <a:prstGeom prst="rect">
            <a:avLst/>
          </a:prstGeom>
          <a:solidFill>
            <a:srgbClr val="E5450F"/>
          </a:solidFill>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right)">
                                      <p:cBhvr>
                                        <p:cTn id="7" dur="500"/>
                                        <p:tgtEl>
                                          <p:spTgt spid="4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1000" fill="hold"/>
                                        <p:tgtEl>
                                          <p:spTgt spid="4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1" presetClass="entr" presetSubtype="0" fill="hold" grpId="0" nodeType="afterEffect">
                                  <p:stCondLst>
                                    <p:cond delay="0"/>
                                  </p:stCondLst>
                                  <p:iterate type="lt">
                                    <p:tmPct val="10000"/>
                                  </p:iterate>
                                  <p:childTnLst>
                                    <p:set>
                                      <p:cBhvr>
                                        <p:cTn id="16" dur="1" fill="hold">
                                          <p:stCondLst>
                                            <p:cond delay="0"/>
                                          </p:stCondLst>
                                        </p:cTn>
                                        <p:tgtEl>
                                          <p:spTgt spid="43"/>
                                        </p:tgtEl>
                                        <p:attrNameLst>
                                          <p:attrName>style.visibility</p:attrName>
                                        </p:attrNameLst>
                                      </p:cBhvr>
                                      <p:to>
                                        <p:strVal val="visible"/>
                                      </p:to>
                                    </p:set>
                                    <p:anim calcmode="lin" valueType="num">
                                      <p:cBhvr>
                                        <p:cTn id="17" dur="500" fill="hold"/>
                                        <p:tgtEl>
                                          <p:spTgt spid="43"/>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43"/>
                                        </p:tgtEl>
                                        <p:attrNameLst>
                                          <p:attrName>ppt_y</p:attrName>
                                        </p:attrNameLst>
                                      </p:cBhvr>
                                      <p:tavLst>
                                        <p:tav tm="0">
                                          <p:val>
                                            <p:strVal val="#ppt_y"/>
                                          </p:val>
                                        </p:tav>
                                        <p:tav tm="100000">
                                          <p:val>
                                            <p:strVal val="#ppt_y"/>
                                          </p:val>
                                        </p:tav>
                                      </p:tavLst>
                                    </p:anim>
                                    <p:anim calcmode="lin" valueType="num">
                                      <p:cBhvr>
                                        <p:cTn id="19" dur="500" fill="hold"/>
                                        <p:tgtEl>
                                          <p:spTgt spid="43"/>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43"/>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43"/>
                                        </p:tgtEl>
                                      </p:cBhvr>
                                    </p:animEffect>
                                  </p:childTnLst>
                                </p:cTn>
                              </p:par>
                            </p:childTnLst>
                          </p:cTn>
                        </p:par>
                        <p:par>
                          <p:cTn id="22" fill="hold">
                            <p:stCondLst>
                              <p:cond delay="2150"/>
                            </p:stCondLst>
                            <p:childTnLst>
                              <p:par>
                                <p:cTn id="23" presetID="22" presetClass="entr" presetSubtype="2" fill="hold" nodeType="after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wipe(right)">
                                      <p:cBhvr>
                                        <p:cTn id="25" dur="1000"/>
                                        <p:tgtEl>
                                          <p:spTgt spid="46"/>
                                        </p:tgtEl>
                                      </p:cBhvr>
                                    </p:animEffect>
                                  </p:childTnLst>
                                </p:cTn>
                              </p:par>
                            </p:childTnLst>
                          </p:cTn>
                        </p:par>
                        <p:par>
                          <p:cTn id="26" fill="hold">
                            <p:stCondLst>
                              <p:cond delay="3150"/>
                            </p:stCondLst>
                            <p:childTnLst>
                              <p:par>
                                <p:cTn id="27" presetID="53" presetClass="entr" presetSubtype="16" fill="hold" grpId="0" nodeType="afterEffect">
                                  <p:stCondLst>
                                    <p:cond delay="0"/>
                                  </p:stCondLst>
                                  <p:iterate type="lt">
                                    <p:tmPct val="7000"/>
                                  </p:iterate>
                                  <p:childTnLst>
                                    <p:set>
                                      <p:cBhvr>
                                        <p:cTn id="28" dur="1" fill="hold">
                                          <p:stCondLst>
                                            <p:cond delay="0"/>
                                          </p:stCondLst>
                                        </p:cTn>
                                        <p:tgtEl>
                                          <p:spTgt spid="44"/>
                                        </p:tgtEl>
                                        <p:attrNameLst>
                                          <p:attrName>style.visibility</p:attrName>
                                        </p:attrNameLst>
                                      </p:cBhvr>
                                      <p:to>
                                        <p:strVal val="visible"/>
                                      </p:to>
                                    </p:set>
                                    <p:anim calcmode="lin" valueType="num">
                                      <p:cBhvr>
                                        <p:cTn id="29" dur="500" fill="hold"/>
                                        <p:tgtEl>
                                          <p:spTgt spid="44"/>
                                        </p:tgtEl>
                                        <p:attrNameLst>
                                          <p:attrName>ppt_w</p:attrName>
                                        </p:attrNameLst>
                                      </p:cBhvr>
                                      <p:tavLst>
                                        <p:tav tm="0">
                                          <p:val>
                                            <p:fltVal val="0"/>
                                          </p:val>
                                        </p:tav>
                                        <p:tav tm="100000">
                                          <p:val>
                                            <p:strVal val="#ppt_w"/>
                                          </p:val>
                                        </p:tav>
                                      </p:tavLst>
                                    </p:anim>
                                    <p:anim calcmode="lin" valueType="num">
                                      <p:cBhvr>
                                        <p:cTn id="30" dur="500" fill="hold"/>
                                        <p:tgtEl>
                                          <p:spTgt spid="44"/>
                                        </p:tgtEl>
                                        <p:attrNameLst>
                                          <p:attrName>ppt_h</p:attrName>
                                        </p:attrNameLst>
                                      </p:cBhvr>
                                      <p:tavLst>
                                        <p:tav tm="0">
                                          <p:val>
                                            <p:fltVal val="0"/>
                                          </p:val>
                                        </p:tav>
                                        <p:tav tm="100000">
                                          <p:val>
                                            <p:strVal val="#ppt_h"/>
                                          </p:val>
                                        </p:tav>
                                      </p:tavLst>
                                    </p:anim>
                                    <p:animEffect transition="in" filter="fade">
                                      <p:cBhvr>
                                        <p:cTn id="31" dur="500"/>
                                        <p:tgtEl>
                                          <p:spTgt spid="44"/>
                                        </p:tgtEl>
                                      </p:cBhvr>
                                    </p:animEffect>
                                  </p:childTnLst>
                                </p:cTn>
                              </p:par>
                            </p:childTnLst>
                          </p:cTn>
                        </p:par>
                        <p:par>
                          <p:cTn id="32" fill="hold">
                            <p:stCondLst>
                              <p:cond delay="3965"/>
                            </p:stCondLst>
                            <p:childTnLst>
                              <p:par>
                                <p:cTn id="33" presetID="53" presetClass="entr" presetSubtype="16" fill="hold" nodeType="afterEffect">
                                  <p:stCondLst>
                                    <p:cond delay="0"/>
                                  </p:stCondLst>
                                  <p:childTnLst>
                                    <p:set>
                                      <p:cBhvr>
                                        <p:cTn id="34" dur="1" fill="hold">
                                          <p:stCondLst>
                                            <p:cond delay="0"/>
                                          </p:stCondLst>
                                        </p:cTn>
                                        <p:tgtEl>
                                          <p:spTgt spid="58"/>
                                        </p:tgtEl>
                                        <p:attrNameLst>
                                          <p:attrName>style.visibility</p:attrName>
                                        </p:attrNameLst>
                                      </p:cBhvr>
                                      <p:to>
                                        <p:strVal val="visible"/>
                                      </p:to>
                                    </p:set>
                                    <p:anim calcmode="lin" valueType="num">
                                      <p:cBhvr>
                                        <p:cTn id="35" dur="500" fill="hold"/>
                                        <p:tgtEl>
                                          <p:spTgt spid="58"/>
                                        </p:tgtEl>
                                        <p:attrNameLst>
                                          <p:attrName>ppt_w</p:attrName>
                                        </p:attrNameLst>
                                      </p:cBhvr>
                                      <p:tavLst>
                                        <p:tav tm="0">
                                          <p:val>
                                            <p:fltVal val="0"/>
                                          </p:val>
                                        </p:tav>
                                        <p:tav tm="100000">
                                          <p:val>
                                            <p:strVal val="#ppt_w"/>
                                          </p:val>
                                        </p:tav>
                                      </p:tavLst>
                                    </p:anim>
                                    <p:anim calcmode="lin" valueType="num">
                                      <p:cBhvr>
                                        <p:cTn id="36" dur="500" fill="hold"/>
                                        <p:tgtEl>
                                          <p:spTgt spid="58"/>
                                        </p:tgtEl>
                                        <p:attrNameLst>
                                          <p:attrName>ppt_h</p:attrName>
                                        </p:attrNameLst>
                                      </p:cBhvr>
                                      <p:tavLst>
                                        <p:tav tm="0">
                                          <p:val>
                                            <p:fltVal val="0"/>
                                          </p:val>
                                        </p:tav>
                                        <p:tav tm="100000">
                                          <p:val>
                                            <p:strVal val="#ppt_h"/>
                                          </p:val>
                                        </p:tav>
                                      </p:tavLst>
                                    </p:anim>
                                    <p:animEffect transition="in" filter="fade">
                                      <p:cBhvr>
                                        <p:cTn id="37" dur="500"/>
                                        <p:tgtEl>
                                          <p:spTgt spid="58"/>
                                        </p:tgtEl>
                                      </p:cBhvr>
                                    </p:animEffect>
                                  </p:childTnLst>
                                </p:cTn>
                              </p:par>
                              <p:par>
                                <p:cTn id="38" presetID="53" presetClass="entr" presetSubtype="16" fill="hold" nodeType="withEffect">
                                  <p:stCondLst>
                                    <p:cond delay="200"/>
                                  </p:stCondLst>
                                  <p:childTnLst>
                                    <p:set>
                                      <p:cBhvr>
                                        <p:cTn id="39" dur="1" fill="hold">
                                          <p:stCondLst>
                                            <p:cond delay="0"/>
                                          </p:stCondLst>
                                        </p:cTn>
                                        <p:tgtEl>
                                          <p:spTgt spid="61"/>
                                        </p:tgtEl>
                                        <p:attrNameLst>
                                          <p:attrName>style.visibility</p:attrName>
                                        </p:attrNameLst>
                                      </p:cBhvr>
                                      <p:to>
                                        <p:strVal val="visible"/>
                                      </p:to>
                                    </p:set>
                                    <p:anim calcmode="lin" valueType="num">
                                      <p:cBhvr>
                                        <p:cTn id="40" dur="500" fill="hold"/>
                                        <p:tgtEl>
                                          <p:spTgt spid="61"/>
                                        </p:tgtEl>
                                        <p:attrNameLst>
                                          <p:attrName>ppt_w</p:attrName>
                                        </p:attrNameLst>
                                      </p:cBhvr>
                                      <p:tavLst>
                                        <p:tav tm="0">
                                          <p:val>
                                            <p:fltVal val="0"/>
                                          </p:val>
                                        </p:tav>
                                        <p:tav tm="100000">
                                          <p:val>
                                            <p:strVal val="#ppt_w"/>
                                          </p:val>
                                        </p:tav>
                                      </p:tavLst>
                                    </p:anim>
                                    <p:anim calcmode="lin" valueType="num">
                                      <p:cBhvr>
                                        <p:cTn id="41" dur="500" fill="hold"/>
                                        <p:tgtEl>
                                          <p:spTgt spid="61"/>
                                        </p:tgtEl>
                                        <p:attrNameLst>
                                          <p:attrName>ppt_h</p:attrName>
                                        </p:attrNameLst>
                                      </p:cBhvr>
                                      <p:tavLst>
                                        <p:tav tm="0">
                                          <p:val>
                                            <p:fltVal val="0"/>
                                          </p:val>
                                        </p:tav>
                                        <p:tav tm="100000">
                                          <p:val>
                                            <p:strVal val="#ppt_h"/>
                                          </p:val>
                                        </p:tav>
                                      </p:tavLst>
                                    </p:anim>
                                    <p:animEffect transition="in" filter="fade">
                                      <p:cBhvr>
                                        <p:cTn id="42" dur="500"/>
                                        <p:tgtEl>
                                          <p:spTgt spid="61"/>
                                        </p:tgtEl>
                                      </p:cBhvr>
                                    </p:animEffect>
                                  </p:childTnLst>
                                </p:cTn>
                              </p:par>
                              <p:par>
                                <p:cTn id="43" presetID="53" presetClass="entr" presetSubtype="16" fill="hold" nodeType="withEffect">
                                  <p:stCondLst>
                                    <p:cond delay="400"/>
                                  </p:stCondLst>
                                  <p:childTnLst>
                                    <p:set>
                                      <p:cBhvr>
                                        <p:cTn id="44" dur="1" fill="hold">
                                          <p:stCondLst>
                                            <p:cond delay="0"/>
                                          </p:stCondLst>
                                        </p:cTn>
                                        <p:tgtEl>
                                          <p:spTgt spid="52"/>
                                        </p:tgtEl>
                                        <p:attrNameLst>
                                          <p:attrName>style.visibility</p:attrName>
                                        </p:attrNameLst>
                                      </p:cBhvr>
                                      <p:to>
                                        <p:strVal val="visible"/>
                                      </p:to>
                                    </p:set>
                                    <p:anim calcmode="lin" valueType="num">
                                      <p:cBhvr>
                                        <p:cTn id="45" dur="500" fill="hold"/>
                                        <p:tgtEl>
                                          <p:spTgt spid="52"/>
                                        </p:tgtEl>
                                        <p:attrNameLst>
                                          <p:attrName>ppt_w</p:attrName>
                                        </p:attrNameLst>
                                      </p:cBhvr>
                                      <p:tavLst>
                                        <p:tav tm="0">
                                          <p:val>
                                            <p:fltVal val="0"/>
                                          </p:val>
                                        </p:tav>
                                        <p:tav tm="100000">
                                          <p:val>
                                            <p:strVal val="#ppt_w"/>
                                          </p:val>
                                        </p:tav>
                                      </p:tavLst>
                                    </p:anim>
                                    <p:anim calcmode="lin" valueType="num">
                                      <p:cBhvr>
                                        <p:cTn id="46" dur="500" fill="hold"/>
                                        <p:tgtEl>
                                          <p:spTgt spid="52"/>
                                        </p:tgtEl>
                                        <p:attrNameLst>
                                          <p:attrName>ppt_h</p:attrName>
                                        </p:attrNameLst>
                                      </p:cBhvr>
                                      <p:tavLst>
                                        <p:tav tm="0">
                                          <p:val>
                                            <p:fltVal val="0"/>
                                          </p:val>
                                        </p:tav>
                                        <p:tav tm="100000">
                                          <p:val>
                                            <p:strVal val="#ppt_h"/>
                                          </p:val>
                                        </p:tav>
                                      </p:tavLst>
                                    </p:anim>
                                    <p:animEffect transition="in" filter="fade">
                                      <p:cBhvr>
                                        <p:cTn id="47" dur="500"/>
                                        <p:tgtEl>
                                          <p:spTgt spid="52"/>
                                        </p:tgtEl>
                                      </p:cBhvr>
                                    </p:animEffect>
                                  </p:childTnLst>
                                </p:cTn>
                              </p:par>
                              <p:par>
                                <p:cTn id="48" presetID="53" presetClass="entr" presetSubtype="16" fill="hold" nodeType="withEffect">
                                  <p:stCondLst>
                                    <p:cond delay="600"/>
                                  </p:stCondLst>
                                  <p:childTnLst>
                                    <p:set>
                                      <p:cBhvr>
                                        <p:cTn id="49" dur="1" fill="hold">
                                          <p:stCondLst>
                                            <p:cond delay="0"/>
                                          </p:stCondLst>
                                        </p:cTn>
                                        <p:tgtEl>
                                          <p:spTgt spid="55"/>
                                        </p:tgtEl>
                                        <p:attrNameLst>
                                          <p:attrName>style.visibility</p:attrName>
                                        </p:attrNameLst>
                                      </p:cBhvr>
                                      <p:to>
                                        <p:strVal val="visible"/>
                                      </p:to>
                                    </p:set>
                                    <p:anim calcmode="lin" valueType="num">
                                      <p:cBhvr>
                                        <p:cTn id="50" dur="500" fill="hold"/>
                                        <p:tgtEl>
                                          <p:spTgt spid="55"/>
                                        </p:tgtEl>
                                        <p:attrNameLst>
                                          <p:attrName>ppt_w</p:attrName>
                                        </p:attrNameLst>
                                      </p:cBhvr>
                                      <p:tavLst>
                                        <p:tav tm="0">
                                          <p:val>
                                            <p:fltVal val="0"/>
                                          </p:val>
                                        </p:tav>
                                        <p:tav tm="100000">
                                          <p:val>
                                            <p:strVal val="#ppt_w"/>
                                          </p:val>
                                        </p:tav>
                                      </p:tavLst>
                                    </p:anim>
                                    <p:anim calcmode="lin" valueType="num">
                                      <p:cBhvr>
                                        <p:cTn id="51" dur="500" fill="hold"/>
                                        <p:tgtEl>
                                          <p:spTgt spid="55"/>
                                        </p:tgtEl>
                                        <p:attrNameLst>
                                          <p:attrName>ppt_h</p:attrName>
                                        </p:attrNameLst>
                                      </p:cBhvr>
                                      <p:tavLst>
                                        <p:tav tm="0">
                                          <p:val>
                                            <p:fltVal val="0"/>
                                          </p:val>
                                        </p:tav>
                                        <p:tav tm="100000">
                                          <p:val>
                                            <p:strVal val="#ppt_h"/>
                                          </p:val>
                                        </p:tav>
                                      </p:tavLst>
                                    </p:anim>
                                    <p:animEffect transition="in" filter="fade">
                                      <p:cBhvr>
                                        <p:cTn id="52" dur="500"/>
                                        <p:tgtEl>
                                          <p:spTgt spid="55"/>
                                        </p:tgtEl>
                                      </p:cBhvr>
                                    </p:animEffect>
                                  </p:childTnLst>
                                </p:cTn>
                              </p:par>
                              <p:par>
                                <p:cTn id="53" presetID="53" presetClass="entr" presetSubtype="16" fill="hold" nodeType="withEffect">
                                  <p:stCondLst>
                                    <p:cond delay="800"/>
                                  </p:stCondLst>
                                  <p:childTnLst>
                                    <p:set>
                                      <p:cBhvr>
                                        <p:cTn id="54" dur="1" fill="hold">
                                          <p:stCondLst>
                                            <p:cond delay="0"/>
                                          </p:stCondLst>
                                        </p:cTn>
                                        <p:tgtEl>
                                          <p:spTgt spid="49"/>
                                        </p:tgtEl>
                                        <p:attrNameLst>
                                          <p:attrName>style.visibility</p:attrName>
                                        </p:attrNameLst>
                                      </p:cBhvr>
                                      <p:to>
                                        <p:strVal val="visible"/>
                                      </p:to>
                                    </p:set>
                                    <p:anim calcmode="lin" valueType="num">
                                      <p:cBhvr>
                                        <p:cTn id="55" dur="500" fill="hold"/>
                                        <p:tgtEl>
                                          <p:spTgt spid="49"/>
                                        </p:tgtEl>
                                        <p:attrNameLst>
                                          <p:attrName>ppt_w</p:attrName>
                                        </p:attrNameLst>
                                      </p:cBhvr>
                                      <p:tavLst>
                                        <p:tav tm="0">
                                          <p:val>
                                            <p:fltVal val="0"/>
                                          </p:val>
                                        </p:tav>
                                        <p:tav tm="100000">
                                          <p:val>
                                            <p:strVal val="#ppt_w"/>
                                          </p:val>
                                        </p:tav>
                                      </p:tavLst>
                                    </p:anim>
                                    <p:anim calcmode="lin" valueType="num">
                                      <p:cBhvr>
                                        <p:cTn id="56" dur="500" fill="hold"/>
                                        <p:tgtEl>
                                          <p:spTgt spid="49"/>
                                        </p:tgtEl>
                                        <p:attrNameLst>
                                          <p:attrName>ppt_h</p:attrName>
                                        </p:attrNameLst>
                                      </p:cBhvr>
                                      <p:tavLst>
                                        <p:tav tm="0">
                                          <p:val>
                                            <p:fltVal val="0"/>
                                          </p:val>
                                        </p:tav>
                                        <p:tav tm="100000">
                                          <p:val>
                                            <p:strVal val="#ppt_h"/>
                                          </p:val>
                                        </p:tav>
                                      </p:tavLst>
                                    </p:anim>
                                    <p:animEffect transition="in" filter="fade">
                                      <p:cBhvr>
                                        <p:cTn id="57" dur="500"/>
                                        <p:tgtEl>
                                          <p:spTgt spid="49"/>
                                        </p:tgtEl>
                                      </p:cBhvr>
                                    </p:animEffect>
                                  </p:childTnLst>
                                </p:cTn>
                              </p:par>
                            </p:childTnLst>
                          </p:cTn>
                        </p:par>
                        <p:par>
                          <p:cTn id="58" fill="hold">
                            <p:stCondLst>
                              <p:cond delay="4465"/>
                            </p:stCondLst>
                            <p:childTnLst>
                              <p:par>
                                <p:cTn id="59" presetID="31" presetClass="entr" presetSubtype="0" fill="hold" nodeType="after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p:cTn id="61" dur="1000" fill="hold"/>
                                        <p:tgtEl>
                                          <p:spTgt spid="23"/>
                                        </p:tgtEl>
                                        <p:attrNameLst>
                                          <p:attrName>ppt_w</p:attrName>
                                        </p:attrNameLst>
                                      </p:cBhvr>
                                      <p:tavLst>
                                        <p:tav tm="0">
                                          <p:val>
                                            <p:fltVal val="0"/>
                                          </p:val>
                                        </p:tav>
                                        <p:tav tm="100000">
                                          <p:val>
                                            <p:strVal val="#ppt_w"/>
                                          </p:val>
                                        </p:tav>
                                      </p:tavLst>
                                    </p:anim>
                                    <p:anim calcmode="lin" valueType="num">
                                      <p:cBhvr>
                                        <p:cTn id="62" dur="1000" fill="hold"/>
                                        <p:tgtEl>
                                          <p:spTgt spid="23"/>
                                        </p:tgtEl>
                                        <p:attrNameLst>
                                          <p:attrName>ppt_h</p:attrName>
                                        </p:attrNameLst>
                                      </p:cBhvr>
                                      <p:tavLst>
                                        <p:tav tm="0">
                                          <p:val>
                                            <p:fltVal val="0"/>
                                          </p:val>
                                        </p:tav>
                                        <p:tav tm="100000">
                                          <p:val>
                                            <p:strVal val="#ppt_h"/>
                                          </p:val>
                                        </p:tav>
                                      </p:tavLst>
                                    </p:anim>
                                    <p:anim calcmode="lin" valueType="num">
                                      <p:cBhvr>
                                        <p:cTn id="63" dur="1000" fill="hold"/>
                                        <p:tgtEl>
                                          <p:spTgt spid="23"/>
                                        </p:tgtEl>
                                        <p:attrNameLst>
                                          <p:attrName>style.rotation</p:attrName>
                                        </p:attrNameLst>
                                      </p:cBhvr>
                                      <p:tavLst>
                                        <p:tav tm="0">
                                          <p:val>
                                            <p:fltVal val="90"/>
                                          </p:val>
                                        </p:tav>
                                        <p:tav tm="100000">
                                          <p:val>
                                            <p:fltVal val="0"/>
                                          </p:val>
                                        </p:tav>
                                      </p:tavLst>
                                    </p:anim>
                                    <p:animEffect transition="in" filter="fade">
                                      <p:cBhvr>
                                        <p:cTn id="64"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utoUpdateAnimBg="0"/>
      <p:bldP spid="44" grpId="0"/>
      <p:bldP spid="47" grpId="0" animBg="1" autoUpdateAnimBg="0"/>
      <p:bldP spid="4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2</a:t>
            </a:r>
            <a:r>
              <a:rPr dirty="0"/>
              <a:t>.</a:t>
            </a:r>
            <a:r>
              <a:rPr lang="en-US" dirty="0"/>
              <a:t>2  </a:t>
            </a:r>
            <a:r>
              <a:rPr dirty="0"/>
              <a:t>价值营销</a:t>
            </a:r>
            <a:endParaRPr dirty="0"/>
          </a:p>
        </p:txBody>
      </p:sp>
      <p:sp>
        <p:nvSpPr>
          <p:cNvPr id="2" name="文本框 1"/>
          <p:cNvSpPr txBox="1"/>
          <p:nvPr/>
        </p:nvSpPr>
        <p:spPr>
          <a:xfrm>
            <a:off x="1061085" y="1416050"/>
            <a:ext cx="10213975" cy="1014730"/>
          </a:xfrm>
          <a:prstGeom prst="rect">
            <a:avLst/>
          </a:prstGeom>
          <a:noFill/>
        </p:spPr>
        <p:txBody>
          <a:bodyPr wrap="square" rtlCol="0">
            <a:spAutoFit/>
          </a:bodyPr>
          <a:p>
            <a:pPr lvl="0" indent="457200" algn="just">
              <a:lnSpc>
                <a:spcPct val="150000"/>
              </a:lnSpc>
              <a:buClrTx/>
              <a:buSzTx/>
              <a:buFontTx/>
            </a:pPr>
            <a:r>
              <a:rPr sz="2000" dirty="0">
                <a:latin typeface="微软雅黑" panose="020B0503020204020204" pitchFamily="34" charset="-122"/>
                <a:ea typeface="微软雅黑" panose="020B0503020204020204" pitchFamily="34" charset="-122"/>
                <a:sym typeface="+mn-ea"/>
              </a:rPr>
              <a:t>价值是指社群中能够给社群成员提供知识、经验，帮助社群成员学习、解决相关问题的内容。内容输出一般有以下4种输出方式。</a:t>
            </a:r>
            <a:endParaRPr sz="2000" dirty="0">
              <a:latin typeface="微软雅黑" panose="020B0503020204020204" pitchFamily="34" charset="-122"/>
              <a:ea typeface="微软雅黑" panose="020B0503020204020204" pitchFamily="34" charset="-122"/>
              <a:sym typeface="+mn-ea"/>
            </a:endParaRPr>
          </a:p>
        </p:txBody>
      </p:sp>
      <p:grpSp>
        <p:nvGrpSpPr>
          <p:cNvPr id="61" name="组合 60"/>
          <p:cNvGrpSpPr/>
          <p:nvPr>
            <p:custDataLst>
              <p:tags r:id="rId1"/>
            </p:custDataLst>
          </p:nvPr>
        </p:nvGrpSpPr>
        <p:grpSpPr>
          <a:xfrm>
            <a:off x="1941830" y="3089910"/>
            <a:ext cx="8853805" cy="2788285"/>
            <a:chOff x="2249" y="5568"/>
            <a:chExt cx="13943" cy="4391"/>
          </a:xfrm>
        </p:grpSpPr>
        <p:sp>
          <p:nvSpPr>
            <p:cNvPr id="6" name="Freeform 22"/>
            <p:cNvSpPr/>
            <p:nvPr>
              <p:custDataLst>
                <p:tags r:id="rId2"/>
              </p:custDataLst>
            </p:nvPr>
          </p:nvSpPr>
          <p:spPr>
            <a:xfrm>
              <a:off x="6205" y="5969"/>
              <a:ext cx="1801" cy="1780"/>
            </a:xfrm>
            <a:custGeom>
              <a:avLst/>
              <a:gdLst>
                <a:gd name="connsiteX0" fmla="*/ 1399387 w 3529838"/>
                <a:gd name="connsiteY0" fmla="*/ 1474949 h 3656018"/>
                <a:gd name="connsiteX1" fmla="*/ 3529838 w 3529838"/>
                <a:gd name="connsiteY1" fmla="*/ 1474949 h 3656018"/>
                <a:gd name="connsiteX2" fmla="*/ 3529838 w 3529838"/>
                <a:gd name="connsiteY2" fmla="*/ 3656018 h 3656018"/>
                <a:gd name="connsiteX3" fmla="*/ 1399387 w 3529838"/>
                <a:gd name="connsiteY3" fmla="*/ 3656018 h 3656018"/>
                <a:gd name="connsiteX4" fmla="*/ 575998 w 3529838"/>
                <a:gd name="connsiteY4" fmla="*/ 0 h 3656018"/>
                <a:gd name="connsiteX5" fmla="*/ 682386 w 3529838"/>
                <a:gd name="connsiteY5" fmla="*/ 44068 h 3656018"/>
                <a:gd name="connsiteX6" fmla="*/ 1107929 w 3529838"/>
                <a:gd name="connsiteY6" fmla="*/ 469610 h 3656018"/>
                <a:gd name="connsiteX7" fmla="*/ 1107929 w 3529838"/>
                <a:gd name="connsiteY7" fmla="*/ 682387 h 3656018"/>
                <a:gd name="connsiteX8" fmla="*/ 682386 w 3529838"/>
                <a:gd name="connsiteY8" fmla="*/ 1107930 h 3656018"/>
                <a:gd name="connsiteX9" fmla="*/ 469610 w 3529838"/>
                <a:gd name="connsiteY9" fmla="*/ 1107930 h 3656018"/>
                <a:gd name="connsiteX10" fmla="*/ 44067 w 3529838"/>
                <a:gd name="connsiteY10" fmla="*/ 682387 h 3656018"/>
                <a:gd name="connsiteX11" fmla="*/ 44067 w 3529838"/>
                <a:gd name="connsiteY11" fmla="*/ 469610 h 3656018"/>
                <a:gd name="connsiteX12" fmla="*/ 469610 w 3529838"/>
                <a:gd name="connsiteY12" fmla="*/ 44068 h 3656018"/>
                <a:gd name="connsiteX13" fmla="*/ 575998 w 3529838"/>
                <a:gd name="connsiteY13" fmla="*/ 0 h 3656018"/>
                <a:gd name="connsiteX0-1" fmla="*/ 1399387 w 3529838"/>
                <a:gd name="connsiteY0-2" fmla="*/ 1474949 h 3656018"/>
                <a:gd name="connsiteX1-3" fmla="*/ 3529838 w 3529838"/>
                <a:gd name="connsiteY1-4" fmla="*/ 1474949 h 3656018"/>
                <a:gd name="connsiteX2-5" fmla="*/ 1399387 w 3529838"/>
                <a:gd name="connsiteY2-6" fmla="*/ 3656018 h 3656018"/>
                <a:gd name="connsiteX3-7" fmla="*/ 1399387 w 3529838"/>
                <a:gd name="connsiteY3-8" fmla="*/ 1474949 h 3656018"/>
                <a:gd name="connsiteX4-9" fmla="*/ 575998 w 3529838"/>
                <a:gd name="connsiteY4-10" fmla="*/ 0 h 3656018"/>
                <a:gd name="connsiteX5-11" fmla="*/ 682386 w 3529838"/>
                <a:gd name="connsiteY5-12" fmla="*/ 44068 h 3656018"/>
                <a:gd name="connsiteX6-13" fmla="*/ 1107929 w 3529838"/>
                <a:gd name="connsiteY6-14" fmla="*/ 469610 h 3656018"/>
                <a:gd name="connsiteX7-15" fmla="*/ 1107929 w 3529838"/>
                <a:gd name="connsiteY7-16" fmla="*/ 682387 h 3656018"/>
                <a:gd name="connsiteX8-17" fmla="*/ 682386 w 3529838"/>
                <a:gd name="connsiteY8-18" fmla="*/ 1107930 h 3656018"/>
                <a:gd name="connsiteX9-19" fmla="*/ 469610 w 3529838"/>
                <a:gd name="connsiteY9-20" fmla="*/ 1107930 h 3656018"/>
                <a:gd name="connsiteX10-21" fmla="*/ 44067 w 3529838"/>
                <a:gd name="connsiteY10-22" fmla="*/ 682387 h 3656018"/>
                <a:gd name="connsiteX11-23" fmla="*/ 44067 w 3529838"/>
                <a:gd name="connsiteY11-24" fmla="*/ 469610 h 3656018"/>
                <a:gd name="connsiteX12-25" fmla="*/ 469610 w 3529838"/>
                <a:gd name="connsiteY12-26" fmla="*/ 44068 h 3656018"/>
                <a:gd name="connsiteX13-27" fmla="*/ 575998 w 3529838"/>
                <a:gd name="connsiteY13-28" fmla="*/ 0 h 3656018"/>
                <a:gd name="connsiteX0-29" fmla="*/ 1399387 w 1399387"/>
                <a:gd name="connsiteY0-30" fmla="*/ 1474949 h 3656018"/>
                <a:gd name="connsiteX1-31" fmla="*/ 1399387 w 1399387"/>
                <a:gd name="connsiteY1-32" fmla="*/ 3656018 h 3656018"/>
                <a:gd name="connsiteX2-33" fmla="*/ 1399387 w 1399387"/>
                <a:gd name="connsiteY2-34" fmla="*/ 1474949 h 3656018"/>
                <a:gd name="connsiteX3-35" fmla="*/ 575998 w 1399387"/>
                <a:gd name="connsiteY3-36" fmla="*/ 0 h 3656018"/>
                <a:gd name="connsiteX4-37" fmla="*/ 682386 w 1399387"/>
                <a:gd name="connsiteY4-38" fmla="*/ 44068 h 3656018"/>
                <a:gd name="connsiteX5-39" fmla="*/ 1107929 w 1399387"/>
                <a:gd name="connsiteY5-40" fmla="*/ 469610 h 3656018"/>
                <a:gd name="connsiteX6-41" fmla="*/ 1107929 w 1399387"/>
                <a:gd name="connsiteY6-42" fmla="*/ 682387 h 3656018"/>
                <a:gd name="connsiteX7-43" fmla="*/ 682386 w 1399387"/>
                <a:gd name="connsiteY7-44" fmla="*/ 1107930 h 3656018"/>
                <a:gd name="connsiteX8-45" fmla="*/ 469610 w 1399387"/>
                <a:gd name="connsiteY8-46" fmla="*/ 1107930 h 3656018"/>
                <a:gd name="connsiteX9-47" fmla="*/ 44067 w 1399387"/>
                <a:gd name="connsiteY9-48" fmla="*/ 682387 h 3656018"/>
                <a:gd name="connsiteX10-49" fmla="*/ 44067 w 1399387"/>
                <a:gd name="connsiteY10-50" fmla="*/ 469610 h 3656018"/>
                <a:gd name="connsiteX11-51" fmla="*/ 469610 w 1399387"/>
                <a:gd name="connsiteY11-52" fmla="*/ 44068 h 3656018"/>
                <a:gd name="connsiteX12-53" fmla="*/ 575998 w 1399387"/>
                <a:gd name="connsiteY12-54" fmla="*/ 0 h 3656018"/>
                <a:gd name="connsiteX0-55" fmla="*/ 575998 w 1151996"/>
                <a:gd name="connsiteY0-56" fmla="*/ 0 h 1151997"/>
                <a:gd name="connsiteX1-57" fmla="*/ 682386 w 1151996"/>
                <a:gd name="connsiteY1-58" fmla="*/ 44068 h 1151997"/>
                <a:gd name="connsiteX2-59" fmla="*/ 1107929 w 1151996"/>
                <a:gd name="connsiteY2-60" fmla="*/ 469610 h 1151997"/>
                <a:gd name="connsiteX3-61" fmla="*/ 1107929 w 1151996"/>
                <a:gd name="connsiteY3-62" fmla="*/ 682387 h 1151997"/>
                <a:gd name="connsiteX4-63" fmla="*/ 682386 w 1151996"/>
                <a:gd name="connsiteY4-64" fmla="*/ 1107930 h 1151997"/>
                <a:gd name="connsiteX5-65" fmla="*/ 469610 w 1151996"/>
                <a:gd name="connsiteY5-66" fmla="*/ 1107930 h 1151997"/>
                <a:gd name="connsiteX6-67" fmla="*/ 44067 w 1151996"/>
                <a:gd name="connsiteY6-68" fmla="*/ 682387 h 1151997"/>
                <a:gd name="connsiteX7-69" fmla="*/ 44067 w 1151996"/>
                <a:gd name="connsiteY7-70" fmla="*/ 469610 h 1151997"/>
                <a:gd name="connsiteX8-71" fmla="*/ 469610 w 1151996"/>
                <a:gd name="connsiteY8-72" fmla="*/ 44068 h 1151997"/>
                <a:gd name="connsiteX9-73" fmla="*/ 575998 w 1151996"/>
                <a:gd name="connsiteY9-74" fmla="*/ 0 h 115199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151996" h="1151997">
                  <a:moveTo>
                    <a:pt x="575998" y="0"/>
                  </a:moveTo>
                  <a:cubicBezTo>
                    <a:pt x="614503" y="0"/>
                    <a:pt x="653008" y="14689"/>
                    <a:pt x="682386" y="44068"/>
                  </a:cubicBezTo>
                  <a:lnTo>
                    <a:pt x="1107929" y="469610"/>
                  </a:lnTo>
                  <a:cubicBezTo>
                    <a:pt x="1166686" y="528367"/>
                    <a:pt x="1166686" y="623630"/>
                    <a:pt x="1107929" y="682387"/>
                  </a:cubicBezTo>
                  <a:lnTo>
                    <a:pt x="682386" y="1107930"/>
                  </a:lnTo>
                  <a:cubicBezTo>
                    <a:pt x="623629" y="1166687"/>
                    <a:pt x="528367" y="1166687"/>
                    <a:pt x="469610" y="1107930"/>
                  </a:cubicBezTo>
                  <a:lnTo>
                    <a:pt x="44067" y="682387"/>
                  </a:lnTo>
                  <a:cubicBezTo>
                    <a:pt x="-14690" y="623630"/>
                    <a:pt x="-14690" y="528367"/>
                    <a:pt x="44067" y="469610"/>
                  </a:cubicBezTo>
                  <a:lnTo>
                    <a:pt x="469610" y="44068"/>
                  </a:lnTo>
                  <a:cubicBezTo>
                    <a:pt x="498988" y="14689"/>
                    <a:pt x="537493" y="0"/>
                    <a:pt x="575998"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sz="2000" b="1" dirty="0">
                <a:latin typeface="微软雅黑" panose="020B0503020204020204" pitchFamily="34" charset="-122"/>
                <a:ea typeface="微软雅黑" panose="020B0503020204020204" pitchFamily="34" charset="-122"/>
                <a:cs typeface="MiSans Light" panose="00000400000000000000" charset="-122"/>
              </a:endParaRPr>
            </a:p>
          </p:txBody>
        </p:sp>
        <p:sp>
          <p:nvSpPr>
            <p:cNvPr id="40" name="Freeform 30"/>
            <p:cNvSpPr/>
            <p:nvPr>
              <p:custDataLst>
                <p:tags r:id="rId3"/>
              </p:custDataLst>
            </p:nvPr>
          </p:nvSpPr>
          <p:spPr>
            <a:xfrm>
              <a:off x="6695" y="5568"/>
              <a:ext cx="811" cy="801"/>
            </a:xfrm>
            <a:custGeom>
              <a:avLst/>
              <a:gdLst>
                <a:gd name="connsiteX0" fmla="*/ 1399387 w 3529838"/>
                <a:gd name="connsiteY0" fmla="*/ 1474949 h 3656018"/>
                <a:gd name="connsiteX1" fmla="*/ 3529838 w 3529838"/>
                <a:gd name="connsiteY1" fmla="*/ 1474949 h 3656018"/>
                <a:gd name="connsiteX2" fmla="*/ 3529838 w 3529838"/>
                <a:gd name="connsiteY2" fmla="*/ 3656018 h 3656018"/>
                <a:gd name="connsiteX3" fmla="*/ 1399387 w 3529838"/>
                <a:gd name="connsiteY3" fmla="*/ 3656018 h 3656018"/>
                <a:gd name="connsiteX4" fmla="*/ 575998 w 3529838"/>
                <a:gd name="connsiteY4" fmla="*/ 0 h 3656018"/>
                <a:gd name="connsiteX5" fmla="*/ 682386 w 3529838"/>
                <a:gd name="connsiteY5" fmla="*/ 44068 h 3656018"/>
                <a:gd name="connsiteX6" fmla="*/ 1107929 w 3529838"/>
                <a:gd name="connsiteY6" fmla="*/ 469610 h 3656018"/>
                <a:gd name="connsiteX7" fmla="*/ 1107929 w 3529838"/>
                <a:gd name="connsiteY7" fmla="*/ 682387 h 3656018"/>
                <a:gd name="connsiteX8" fmla="*/ 682386 w 3529838"/>
                <a:gd name="connsiteY8" fmla="*/ 1107930 h 3656018"/>
                <a:gd name="connsiteX9" fmla="*/ 469610 w 3529838"/>
                <a:gd name="connsiteY9" fmla="*/ 1107930 h 3656018"/>
                <a:gd name="connsiteX10" fmla="*/ 44067 w 3529838"/>
                <a:gd name="connsiteY10" fmla="*/ 682387 h 3656018"/>
                <a:gd name="connsiteX11" fmla="*/ 44067 w 3529838"/>
                <a:gd name="connsiteY11" fmla="*/ 469610 h 3656018"/>
                <a:gd name="connsiteX12" fmla="*/ 469610 w 3529838"/>
                <a:gd name="connsiteY12" fmla="*/ 44068 h 3656018"/>
                <a:gd name="connsiteX13" fmla="*/ 575998 w 3529838"/>
                <a:gd name="connsiteY13" fmla="*/ 0 h 3656018"/>
                <a:gd name="connsiteX0-1" fmla="*/ 1399387 w 3529838"/>
                <a:gd name="connsiteY0-2" fmla="*/ 1474949 h 3656018"/>
                <a:gd name="connsiteX1-3" fmla="*/ 3529838 w 3529838"/>
                <a:gd name="connsiteY1-4" fmla="*/ 1474949 h 3656018"/>
                <a:gd name="connsiteX2-5" fmla="*/ 1399387 w 3529838"/>
                <a:gd name="connsiteY2-6" fmla="*/ 3656018 h 3656018"/>
                <a:gd name="connsiteX3-7" fmla="*/ 1399387 w 3529838"/>
                <a:gd name="connsiteY3-8" fmla="*/ 1474949 h 3656018"/>
                <a:gd name="connsiteX4-9" fmla="*/ 575998 w 3529838"/>
                <a:gd name="connsiteY4-10" fmla="*/ 0 h 3656018"/>
                <a:gd name="connsiteX5-11" fmla="*/ 682386 w 3529838"/>
                <a:gd name="connsiteY5-12" fmla="*/ 44068 h 3656018"/>
                <a:gd name="connsiteX6-13" fmla="*/ 1107929 w 3529838"/>
                <a:gd name="connsiteY6-14" fmla="*/ 469610 h 3656018"/>
                <a:gd name="connsiteX7-15" fmla="*/ 1107929 w 3529838"/>
                <a:gd name="connsiteY7-16" fmla="*/ 682387 h 3656018"/>
                <a:gd name="connsiteX8-17" fmla="*/ 682386 w 3529838"/>
                <a:gd name="connsiteY8-18" fmla="*/ 1107930 h 3656018"/>
                <a:gd name="connsiteX9-19" fmla="*/ 469610 w 3529838"/>
                <a:gd name="connsiteY9-20" fmla="*/ 1107930 h 3656018"/>
                <a:gd name="connsiteX10-21" fmla="*/ 44067 w 3529838"/>
                <a:gd name="connsiteY10-22" fmla="*/ 682387 h 3656018"/>
                <a:gd name="connsiteX11-23" fmla="*/ 44067 w 3529838"/>
                <a:gd name="connsiteY11-24" fmla="*/ 469610 h 3656018"/>
                <a:gd name="connsiteX12-25" fmla="*/ 469610 w 3529838"/>
                <a:gd name="connsiteY12-26" fmla="*/ 44068 h 3656018"/>
                <a:gd name="connsiteX13-27" fmla="*/ 575998 w 3529838"/>
                <a:gd name="connsiteY13-28" fmla="*/ 0 h 3656018"/>
                <a:gd name="connsiteX0-29" fmla="*/ 1399387 w 1399387"/>
                <a:gd name="connsiteY0-30" fmla="*/ 1474949 h 3656018"/>
                <a:gd name="connsiteX1-31" fmla="*/ 1399387 w 1399387"/>
                <a:gd name="connsiteY1-32" fmla="*/ 3656018 h 3656018"/>
                <a:gd name="connsiteX2-33" fmla="*/ 1399387 w 1399387"/>
                <a:gd name="connsiteY2-34" fmla="*/ 1474949 h 3656018"/>
                <a:gd name="connsiteX3-35" fmla="*/ 575998 w 1399387"/>
                <a:gd name="connsiteY3-36" fmla="*/ 0 h 3656018"/>
                <a:gd name="connsiteX4-37" fmla="*/ 682386 w 1399387"/>
                <a:gd name="connsiteY4-38" fmla="*/ 44068 h 3656018"/>
                <a:gd name="connsiteX5-39" fmla="*/ 1107929 w 1399387"/>
                <a:gd name="connsiteY5-40" fmla="*/ 469610 h 3656018"/>
                <a:gd name="connsiteX6-41" fmla="*/ 1107929 w 1399387"/>
                <a:gd name="connsiteY6-42" fmla="*/ 682387 h 3656018"/>
                <a:gd name="connsiteX7-43" fmla="*/ 682386 w 1399387"/>
                <a:gd name="connsiteY7-44" fmla="*/ 1107930 h 3656018"/>
                <a:gd name="connsiteX8-45" fmla="*/ 469610 w 1399387"/>
                <a:gd name="connsiteY8-46" fmla="*/ 1107930 h 3656018"/>
                <a:gd name="connsiteX9-47" fmla="*/ 44067 w 1399387"/>
                <a:gd name="connsiteY9-48" fmla="*/ 682387 h 3656018"/>
                <a:gd name="connsiteX10-49" fmla="*/ 44067 w 1399387"/>
                <a:gd name="connsiteY10-50" fmla="*/ 469610 h 3656018"/>
                <a:gd name="connsiteX11-51" fmla="*/ 469610 w 1399387"/>
                <a:gd name="connsiteY11-52" fmla="*/ 44068 h 3656018"/>
                <a:gd name="connsiteX12-53" fmla="*/ 575998 w 1399387"/>
                <a:gd name="connsiteY12-54" fmla="*/ 0 h 3656018"/>
                <a:gd name="connsiteX0-55" fmla="*/ 575998 w 1151996"/>
                <a:gd name="connsiteY0-56" fmla="*/ 0 h 1151997"/>
                <a:gd name="connsiteX1-57" fmla="*/ 682386 w 1151996"/>
                <a:gd name="connsiteY1-58" fmla="*/ 44068 h 1151997"/>
                <a:gd name="connsiteX2-59" fmla="*/ 1107929 w 1151996"/>
                <a:gd name="connsiteY2-60" fmla="*/ 469610 h 1151997"/>
                <a:gd name="connsiteX3-61" fmla="*/ 1107929 w 1151996"/>
                <a:gd name="connsiteY3-62" fmla="*/ 682387 h 1151997"/>
                <a:gd name="connsiteX4-63" fmla="*/ 682386 w 1151996"/>
                <a:gd name="connsiteY4-64" fmla="*/ 1107930 h 1151997"/>
                <a:gd name="connsiteX5-65" fmla="*/ 469610 w 1151996"/>
                <a:gd name="connsiteY5-66" fmla="*/ 1107930 h 1151997"/>
                <a:gd name="connsiteX6-67" fmla="*/ 44067 w 1151996"/>
                <a:gd name="connsiteY6-68" fmla="*/ 682387 h 1151997"/>
                <a:gd name="connsiteX7-69" fmla="*/ 44067 w 1151996"/>
                <a:gd name="connsiteY7-70" fmla="*/ 469610 h 1151997"/>
                <a:gd name="connsiteX8-71" fmla="*/ 469610 w 1151996"/>
                <a:gd name="connsiteY8-72" fmla="*/ 44068 h 1151997"/>
                <a:gd name="connsiteX9-73" fmla="*/ 575998 w 1151996"/>
                <a:gd name="connsiteY9-74" fmla="*/ 0 h 115199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151996" h="1151997">
                  <a:moveTo>
                    <a:pt x="575998" y="0"/>
                  </a:moveTo>
                  <a:cubicBezTo>
                    <a:pt x="614503" y="0"/>
                    <a:pt x="653008" y="14689"/>
                    <a:pt x="682386" y="44068"/>
                  </a:cubicBezTo>
                  <a:lnTo>
                    <a:pt x="1107929" y="469610"/>
                  </a:lnTo>
                  <a:cubicBezTo>
                    <a:pt x="1166686" y="528367"/>
                    <a:pt x="1166686" y="623630"/>
                    <a:pt x="1107929" y="682387"/>
                  </a:cubicBezTo>
                  <a:lnTo>
                    <a:pt x="682386" y="1107930"/>
                  </a:lnTo>
                  <a:cubicBezTo>
                    <a:pt x="623629" y="1166687"/>
                    <a:pt x="528367" y="1166687"/>
                    <a:pt x="469610" y="1107930"/>
                  </a:cubicBezTo>
                  <a:lnTo>
                    <a:pt x="44067" y="682387"/>
                  </a:lnTo>
                  <a:cubicBezTo>
                    <a:pt x="-14690" y="623630"/>
                    <a:pt x="-14690" y="528367"/>
                    <a:pt x="44067" y="469610"/>
                  </a:cubicBezTo>
                  <a:lnTo>
                    <a:pt x="469610" y="44068"/>
                  </a:lnTo>
                  <a:cubicBezTo>
                    <a:pt x="498988" y="14689"/>
                    <a:pt x="537493" y="0"/>
                    <a:pt x="575998" y="0"/>
                  </a:cubicBezTo>
                  <a:close/>
                </a:path>
              </a:pathLst>
            </a:cu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2000" b="1" dirty="0">
                  <a:latin typeface="微软雅黑" panose="020B0503020204020204" pitchFamily="34" charset="-122"/>
                  <a:ea typeface="微软雅黑" panose="020B0503020204020204" pitchFamily="34" charset="-122"/>
                  <a:cs typeface="MiSans Light" panose="00000400000000000000" charset="-122"/>
                </a:rPr>
                <a:t>02</a:t>
              </a:r>
              <a:endParaRPr lang="en-US" sz="2000" b="1" dirty="0">
                <a:latin typeface="微软雅黑" panose="020B0503020204020204" pitchFamily="34" charset="-122"/>
                <a:ea typeface="微软雅黑" panose="020B0503020204020204" pitchFamily="34" charset="-122"/>
                <a:cs typeface="MiSans Light" panose="00000400000000000000" charset="-122"/>
              </a:endParaRPr>
            </a:p>
          </p:txBody>
        </p:sp>
        <p:sp>
          <p:nvSpPr>
            <p:cNvPr id="44" name="TextBox 38"/>
            <p:cNvSpPr/>
            <p:nvPr>
              <p:custDataLst>
                <p:tags r:id="rId4"/>
              </p:custDataLst>
            </p:nvPr>
          </p:nvSpPr>
          <p:spPr bwMode="auto">
            <a:xfrm>
              <a:off x="5473" y="7792"/>
              <a:ext cx="3871" cy="548"/>
            </a:xfrm>
            <a:prstGeom prst="rect">
              <a:avLst/>
            </a:prstGeom>
            <a:ln w="12700">
              <a:miter lim="400000"/>
            </a:ln>
          </p:spPr>
          <p:txBody>
            <a:bodyPr wrap="square" lIns="71437" tIns="71437" rIns="71437" bIns="0" rtlCol="0" anchor="t">
              <a:spAutoFit/>
            </a:bodyPr>
            <a:lstStyle>
              <a:lvl1pPr>
                <a:lnSpc>
                  <a:spcPct val="90000"/>
                </a:lnSpc>
                <a:defRPr sz="7200" spc="-144"/>
              </a:lvl1pPr>
            </a:lstStyle>
            <a:p>
              <a:pPr lvl="0" algn="ctr">
                <a:buClrTx/>
                <a:buSzTx/>
                <a:buFontTx/>
              </a:pPr>
              <a:r>
                <a:rPr lang="zh-CN" altLang="en-US" sz="2000" b="1" kern="0" spc="300">
                  <a:uFillTx/>
                  <a:latin typeface="微软雅黑" panose="020B0503020204020204" pitchFamily="34" charset="-122"/>
                  <a:ea typeface="微软雅黑" panose="020B0503020204020204" pitchFamily="34" charset="-122"/>
                  <a:cs typeface="MiSans Light" panose="00000400000000000000" charset="-122"/>
                  <a:sym typeface="+mn-ea"/>
                </a:rPr>
                <a:t>活动输出</a:t>
              </a:r>
              <a:endParaRPr lang="zh-CN" altLang="en-US" sz="2000" b="1" kern="0" spc="300">
                <a:uFillTx/>
                <a:latin typeface="微软雅黑" panose="020B0503020204020204" pitchFamily="34" charset="-122"/>
                <a:ea typeface="微软雅黑" panose="020B0503020204020204" pitchFamily="34" charset="-122"/>
                <a:cs typeface="MiSans Light" panose="00000400000000000000" charset="-122"/>
                <a:sym typeface="+mn-ea"/>
              </a:endParaRPr>
            </a:p>
          </p:txBody>
        </p:sp>
        <p:grpSp>
          <p:nvGrpSpPr>
            <p:cNvPr id="58" name="组合 57"/>
            <p:cNvGrpSpPr/>
            <p:nvPr>
              <p:custDataLst>
                <p:tags r:id="rId5"/>
              </p:custDataLst>
            </p:nvPr>
          </p:nvGrpSpPr>
          <p:grpSpPr>
            <a:xfrm>
              <a:off x="2249" y="7031"/>
              <a:ext cx="3377" cy="2928"/>
              <a:chOff x="2695" y="7031"/>
              <a:chExt cx="3377" cy="2928"/>
            </a:xfrm>
          </p:grpSpPr>
          <p:sp>
            <p:nvSpPr>
              <p:cNvPr id="3" name="Freeform 21"/>
              <p:cNvSpPr/>
              <p:nvPr>
                <p:custDataLst>
                  <p:tags r:id="rId6"/>
                </p:custDataLst>
              </p:nvPr>
            </p:nvSpPr>
            <p:spPr>
              <a:xfrm>
                <a:off x="3479" y="7031"/>
                <a:ext cx="1801" cy="1780"/>
              </a:xfrm>
              <a:custGeom>
                <a:avLst/>
                <a:gdLst>
                  <a:gd name="connsiteX0" fmla="*/ 1399387 w 3529838"/>
                  <a:gd name="connsiteY0" fmla="*/ 1474949 h 3656018"/>
                  <a:gd name="connsiteX1" fmla="*/ 3529838 w 3529838"/>
                  <a:gd name="connsiteY1" fmla="*/ 1474949 h 3656018"/>
                  <a:gd name="connsiteX2" fmla="*/ 3529838 w 3529838"/>
                  <a:gd name="connsiteY2" fmla="*/ 3656018 h 3656018"/>
                  <a:gd name="connsiteX3" fmla="*/ 1399387 w 3529838"/>
                  <a:gd name="connsiteY3" fmla="*/ 3656018 h 3656018"/>
                  <a:gd name="connsiteX4" fmla="*/ 575998 w 3529838"/>
                  <a:gd name="connsiteY4" fmla="*/ 0 h 3656018"/>
                  <a:gd name="connsiteX5" fmla="*/ 682386 w 3529838"/>
                  <a:gd name="connsiteY5" fmla="*/ 44068 h 3656018"/>
                  <a:gd name="connsiteX6" fmla="*/ 1107929 w 3529838"/>
                  <a:gd name="connsiteY6" fmla="*/ 469610 h 3656018"/>
                  <a:gd name="connsiteX7" fmla="*/ 1107929 w 3529838"/>
                  <a:gd name="connsiteY7" fmla="*/ 682387 h 3656018"/>
                  <a:gd name="connsiteX8" fmla="*/ 682386 w 3529838"/>
                  <a:gd name="connsiteY8" fmla="*/ 1107930 h 3656018"/>
                  <a:gd name="connsiteX9" fmla="*/ 469610 w 3529838"/>
                  <a:gd name="connsiteY9" fmla="*/ 1107930 h 3656018"/>
                  <a:gd name="connsiteX10" fmla="*/ 44067 w 3529838"/>
                  <a:gd name="connsiteY10" fmla="*/ 682387 h 3656018"/>
                  <a:gd name="connsiteX11" fmla="*/ 44067 w 3529838"/>
                  <a:gd name="connsiteY11" fmla="*/ 469610 h 3656018"/>
                  <a:gd name="connsiteX12" fmla="*/ 469610 w 3529838"/>
                  <a:gd name="connsiteY12" fmla="*/ 44068 h 3656018"/>
                  <a:gd name="connsiteX13" fmla="*/ 575998 w 3529838"/>
                  <a:gd name="connsiteY13" fmla="*/ 0 h 3656018"/>
                  <a:gd name="connsiteX0-1" fmla="*/ 1399387 w 3529838"/>
                  <a:gd name="connsiteY0-2" fmla="*/ 1474949 h 3656018"/>
                  <a:gd name="connsiteX1-3" fmla="*/ 3529838 w 3529838"/>
                  <a:gd name="connsiteY1-4" fmla="*/ 1474949 h 3656018"/>
                  <a:gd name="connsiteX2-5" fmla="*/ 1399387 w 3529838"/>
                  <a:gd name="connsiteY2-6" fmla="*/ 3656018 h 3656018"/>
                  <a:gd name="connsiteX3-7" fmla="*/ 1399387 w 3529838"/>
                  <a:gd name="connsiteY3-8" fmla="*/ 1474949 h 3656018"/>
                  <a:gd name="connsiteX4-9" fmla="*/ 575998 w 3529838"/>
                  <a:gd name="connsiteY4-10" fmla="*/ 0 h 3656018"/>
                  <a:gd name="connsiteX5-11" fmla="*/ 682386 w 3529838"/>
                  <a:gd name="connsiteY5-12" fmla="*/ 44068 h 3656018"/>
                  <a:gd name="connsiteX6-13" fmla="*/ 1107929 w 3529838"/>
                  <a:gd name="connsiteY6-14" fmla="*/ 469610 h 3656018"/>
                  <a:gd name="connsiteX7-15" fmla="*/ 1107929 w 3529838"/>
                  <a:gd name="connsiteY7-16" fmla="*/ 682387 h 3656018"/>
                  <a:gd name="connsiteX8-17" fmla="*/ 682386 w 3529838"/>
                  <a:gd name="connsiteY8-18" fmla="*/ 1107930 h 3656018"/>
                  <a:gd name="connsiteX9-19" fmla="*/ 469610 w 3529838"/>
                  <a:gd name="connsiteY9-20" fmla="*/ 1107930 h 3656018"/>
                  <a:gd name="connsiteX10-21" fmla="*/ 44067 w 3529838"/>
                  <a:gd name="connsiteY10-22" fmla="*/ 682387 h 3656018"/>
                  <a:gd name="connsiteX11-23" fmla="*/ 44067 w 3529838"/>
                  <a:gd name="connsiteY11-24" fmla="*/ 469610 h 3656018"/>
                  <a:gd name="connsiteX12-25" fmla="*/ 469610 w 3529838"/>
                  <a:gd name="connsiteY12-26" fmla="*/ 44068 h 3656018"/>
                  <a:gd name="connsiteX13-27" fmla="*/ 575998 w 3529838"/>
                  <a:gd name="connsiteY13-28" fmla="*/ 0 h 3656018"/>
                  <a:gd name="connsiteX0-29" fmla="*/ 1399387 w 1399387"/>
                  <a:gd name="connsiteY0-30" fmla="*/ 1474949 h 3656018"/>
                  <a:gd name="connsiteX1-31" fmla="*/ 1399387 w 1399387"/>
                  <a:gd name="connsiteY1-32" fmla="*/ 3656018 h 3656018"/>
                  <a:gd name="connsiteX2-33" fmla="*/ 1399387 w 1399387"/>
                  <a:gd name="connsiteY2-34" fmla="*/ 1474949 h 3656018"/>
                  <a:gd name="connsiteX3-35" fmla="*/ 575998 w 1399387"/>
                  <a:gd name="connsiteY3-36" fmla="*/ 0 h 3656018"/>
                  <a:gd name="connsiteX4-37" fmla="*/ 682386 w 1399387"/>
                  <a:gd name="connsiteY4-38" fmla="*/ 44068 h 3656018"/>
                  <a:gd name="connsiteX5-39" fmla="*/ 1107929 w 1399387"/>
                  <a:gd name="connsiteY5-40" fmla="*/ 469610 h 3656018"/>
                  <a:gd name="connsiteX6-41" fmla="*/ 1107929 w 1399387"/>
                  <a:gd name="connsiteY6-42" fmla="*/ 682387 h 3656018"/>
                  <a:gd name="connsiteX7-43" fmla="*/ 682386 w 1399387"/>
                  <a:gd name="connsiteY7-44" fmla="*/ 1107930 h 3656018"/>
                  <a:gd name="connsiteX8-45" fmla="*/ 469610 w 1399387"/>
                  <a:gd name="connsiteY8-46" fmla="*/ 1107930 h 3656018"/>
                  <a:gd name="connsiteX9-47" fmla="*/ 44067 w 1399387"/>
                  <a:gd name="connsiteY9-48" fmla="*/ 682387 h 3656018"/>
                  <a:gd name="connsiteX10-49" fmla="*/ 44067 w 1399387"/>
                  <a:gd name="connsiteY10-50" fmla="*/ 469610 h 3656018"/>
                  <a:gd name="connsiteX11-51" fmla="*/ 469610 w 1399387"/>
                  <a:gd name="connsiteY11-52" fmla="*/ 44068 h 3656018"/>
                  <a:gd name="connsiteX12-53" fmla="*/ 575998 w 1399387"/>
                  <a:gd name="connsiteY12-54" fmla="*/ 0 h 3656018"/>
                  <a:gd name="connsiteX0-55" fmla="*/ 575998 w 1151996"/>
                  <a:gd name="connsiteY0-56" fmla="*/ 0 h 1151997"/>
                  <a:gd name="connsiteX1-57" fmla="*/ 682386 w 1151996"/>
                  <a:gd name="connsiteY1-58" fmla="*/ 44068 h 1151997"/>
                  <a:gd name="connsiteX2-59" fmla="*/ 1107929 w 1151996"/>
                  <a:gd name="connsiteY2-60" fmla="*/ 469610 h 1151997"/>
                  <a:gd name="connsiteX3-61" fmla="*/ 1107929 w 1151996"/>
                  <a:gd name="connsiteY3-62" fmla="*/ 682387 h 1151997"/>
                  <a:gd name="connsiteX4-63" fmla="*/ 682386 w 1151996"/>
                  <a:gd name="connsiteY4-64" fmla="*/ 1107930 h 1151997"/>
                  <a:gd name="connsiteX5-65" fmla="*/ 469610 w 1151996"/>
                  <a:gd name="connsiteY5-66" fmla="*/ 1107930 h 1151997"/>
                  <a:gd name="connsiteX6-67" fmla="*/ 44067 w 1151996"/>
                  <a:gd name="connsiteY6-68" fmla="*/ 682387 h 1151997"/>
                  <a:gd name="connsiteX7-69" fmla="*/ 44067 w 1151996"/>
                  <a:gd name="connsiteY7-70" fmla="*/ 469610 h 1151997"/>
                  <a:gd name="connsiteX8-71" fmla="*/ 469610 w 1151996"/>
                  <a:gd name="connsiteY8-72" fmla="*/ 44068 h 1151997"/>
                  <a:gd name="connsiteX9-73" fmla="*/ 575998 w 1151996"/>
                  <a:gd name="connsiteY9-74" fmla="*/ 0 h 115199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151996" h="1151997">
                    <a:moveTo>
                      <a:pt x="575998" y="0"/>
                    </a:moveTo>
                    <a:cubicBezTo>
                      <a:pt x="614503" y="0"/>
                      <a:pt x="653008" y="14689"/>
                      <a:pt x="682386" y="44068"/>
                    </a:cubicBezTo>
                    <a:lnTo>
                      <a:pt x="1107929" y="469610"/>
                    </a:lnTo>
                    <a:cubicBezTo>
                      <a:pt x="1166686" y="528367"/>
                      <a:pt x="1166686" y="623630"/>
                      <a:pt x="1107929" y="682387"/>
                    </a:cubicBezTo>
                    <a:lnTo>
                      <a:pt x="682386" y="1107930"/>
                    </a:lnTo>
                    <a:cubicBezTo>
                      <a:pt x="623629" y="1166687"/>
                      <a:pt x="528367" y="1166687"/>
                      <a:pt x="469610" y="1107930"/>
                    </a:cubicBezTo>
                    <a:lnTo>
                      <a:pt x="44067" y="682387"/>
                    </a:lnTo>
                    <a:cubicBezTo>
                      <a:pt x="-14690" y="623630"/>
                      <a:pt x="-14690" y="528367"/>
                      <a:pt x="44067" y="469610"/>
                    </a:cubicBezTo>
                    <a:lnTo>
                      <a:pt x="469610" y="44068"/>
                    </a:lnTo>
                    <a:cubicBezTo>
                      <a:pt x="498988" y="14689"/>
                      <a:pt x="537493" y="0"/>
                      <a:pt x="57599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sz="2000" b="1" dirty="0">
                  <a:latin typeface="微软雅黑" panose="020B0503020204020204" pitchFamily="34" charset="-122"/>
                  <a:ea typeface="微软雅黑" panose="020B0503020204020204" pitchFamily="34" charset="-122"/>
                  <a:cs typeface="MiSans Light" panose="00000400000000000000" charset="-122"/>
                </a:endParaRPr>
              </a:p>
            </p:txBody>
          </p:sp>
          <p:sp>
            <p:nvSpPr>
              <p:cNvPr id="38" name="Freeform 27"/>
              <p:cNvSpPr/>
              <p:nvPr>
                <p:custDataLst>
                  <p:tags r:id="rId7"/>
                </p:custDataLst>
              </p:nvPr>
            </p:nvSpPr>
            <p:spPr>
              <a:xfrm>
                <a:off x="3976" y="8426"/>
                <a:ext cx="811" cy="801"/>
              </a:xfrm>
              <a:custGeom>
                <a:avLst/>
                <a:gdLst>
                  <a:gd name="connsiteX0" fmla="*/ 1399387 w 3529838"/>
                  <a:gd name="connsiteY0" fmla="*/ 1474949 h 3656018"/>
                  <a:gd name="connsiteX1" fmla="*/ 3529838 w 3529838"/>
                  <a:gd name="connsiteY1" fmla="*/ 1474949 h 3656018"/>
                  <a:gd name="connsiteX2" fmla="*/ 3529838 w 3529838"/>
                  <a:gd name="connsiteY2" fmla="*/ 3656018 h 3656018"/>
                  <a:gd name="connsiteX3" fmla="*/ 1399387 w 3529838"/>
                  <a:gd name="connsiteY3" fmla="*/ 3656018 h 3656018"/>
                  <a:gd name="connsiteX4" fmla="*/ 575998 w 3529838"/>
                  <a:gd name="connsiteY4" fmla="*/ 0 h 3656018"/>
                  <a:gd name="connsiteX5" fmla="*/ 682386 w 3529838"/>
                  <a:gd name="connsiteY5" fmla="*/ 44068 h 3656018"/>
                  <a:gd name="connsiteX6" fmla="*/ 1107929 w 3529838"/>
                  <a:gd name="connsiteY6" fmla="*/ 469610 h 3656018"/>
                  <a:gd name="connsiteX7" fmla="*/ 1107929 w 3529838"/>
                  <a:gd name="connsiteY7" fmla="*/ 682387 h 3656018"/>
                  <a:gd name="connsiteX8" fmla="*/ 682386 w 3529838"/>
                  <a:gd name="connsiteY8" fmla="*/ 1107930 h 3656018"/>
                  <a:gd name="connsiteX9" fmla="*/ 469610 w 3529838"/>
                  <a:gd name="connsiteY9" fmla="*/ 1107930 h 3656018"/>
                  <a:gd name="connsiteX10" fmla="*/ 44067 w 3529838"/>
                  <a:gd name="connsiteY10" fmla="*/ 682387 h 3656018"/>
                  <a:gd name="connsiteX11" fmla="*/ 44067 w 3529838"/>
                  <a:gd name="connsiteY11" fmla="*/ 469610 h 3656018"/>
                  <a:gd name="connsiteX12" fmla="*/ 469610 w 3529838"/>
                  <a:gd name="connsiteY12" fmla="*/ 44068 h 3656018"/>
                  <a:gd name="connsiteX13" fmla="*/ 575998 w 3529838"/>
                  <a:gd name="connsiteY13" fmla="*/ 0 h 3656018"/>
                  <a:gd name="connsiteX0-1" fmla="*/ 1399387 w 3529838"/>
                  <a:gd name="connsiteY0-2" fmla="*/ 1474949 h 3656018"/>
                  <a:gd name="connsiteX1-3" fmla="*/ 3529838 w 3529838"/>
                  <a:gd name="connsiteY1-4" fmla="*/ 1474949 h 3656018"/>
                  <a:gd name="connsiteX2-5" fmla="*/ 1399387 w 3529838"/>
                  <a:gd name="connsiteY2-6" fmla="*/ 3656018 h 3656018"/>
                  <a:gd name="connsiteX3-7" fmla="*/ 1399387 w 3529838"/>
                  <a:gd name="connsiteY3-8" fmla="*/ 1474949 h 3656018"/>
                  <a:gd name="connsiteX4-9" fmla="*/ 575998 w 3529838"/>
                  <a:gd name="connsiteY4-10" fmla="*/ 0 h 3656018"/>
                  <a:gd name="connsiteX5-11" fmla="*/ 682386 w 3529838"/>
                  <a:gd name="connsiteY5-12" fmla="*/ 44068 h 3656018"/>
                  <a:gd name="connsiteX6-13" fmla="*/ 1107929 w 3529838"/>
                  <a:gd name="connsiteY6-14" fmla="*/ 469610 h 3656018"/>
                  <a:gd name="connsiteX7-15" fmla="*/ 1107929 w 3529838"/>
                  <a:gd name="connsiteY7-16" fmla="*/ 682387 h 3656018"/>
                  <a:gd name="connsiteX8-17" fmla="*/ 682386 w 3529838"/>
                  <a:gd name="connsiteY8-18" fmla="*/ 1107930 h 3656018"/>
                  <a:gd name="connsiteX9-19" fmla="*/ 469610 w 3529838"/>
                  <a:gd name="connsiteY9-20" fmla="*/ 1107930 h 3656018"/>
                  <a:gd name="connsiteX10-21" fmla="*/ 44067 w 3529838"/>
                  <a:gd name="connsiteY10-22" fmla="*/ 682387 h 3656018"/>
                  <a:gd name="connsiteX11-23" fmla="*/ 44067 w 3529838"/>
                  <a:gd name="connsiteY11-24" fmla="*/ 469610 h 3656018"/>
                  <a:gd name="connsiteX12-25" fmla="*/ 469610 w 3529838"/>
                  <a:gd name="connsiteY12-26" fmla="*/ 44068 h 3656018"/>
                  <a:gd name="connsiteX13-27" fmla="*/ 575998 w 3529838"/>
                  <a:gd name="connsiteY13-28" fmla="*/ 0 h 3656018"/>
                  <a:gd name="connsiteX0-29" fmla="*/ 1399387 w 1399387"/>
                  <a:gd name="connsiteY0-30" fmla="*/ 1474949 h 3656018"/>
                  <a:gd name="connsiteX1-31" fmla="*/ 1399387 w 1399387"/>
                  <a:gd name="connsiteY1-32" fmla="*/ 3656018 h 3656018"/>
                  <a:gd name="connsiteX2-33" fmla="*/ 1399387 w 1399387"/>
                  <a:gd name="connsiteY2-34" fmla="*/ 1474949 h 3656018"/>
                  <a:gd name="connsiteX3-35" fmla="*/ 575998 w 1399387"/>
                  <a:gd name="connsiteY3-36" fmla="*/ 0 h 3656018"/>
                  <a:gd name="connsiteX4-37" fmla="*/ 682386 w 1399387"/>
                  <a:gd name="connsiteY4-38" fmla="*/ 44068 h 3656018"/>
                  <a:gd name="connsiteX5-39" fmla="*/ 1107929 w 1399387"/>
                  <a:gd name="connsiteY5-40" fmla="*/ 469610 h 3656018"/>
                  <a:gd name="connsiteX6-41" fmla="*/ 1107929 w 1399387"/>
                  <a:gd name="connsiteY6-42" fmla="*/ 682387 h 3656018"/>
                  <a:gd name="connsiteX7-43" fmla="*/ 682386 w 1399387"/>
                  <a:gd name="connsiteY7-44" fmla="*/ 1107930 h 3656018"/>
                  <a:gd name="connsiteX8-45" fmla="*/ 469610 w 1399387"/>
                  <a:gd name="connsiteY8-46" fmla="*/ 1107930 h 3656018"/>
                  <a:gd name="connsiteX9-47" fmla="*/ 44067 w 1399387"/>
                  <a:gd name="connsiteY9-48" fmla="*/ 682387 h 3656018"/>
                  <a:gd name="connsiteX10-49" fmla="*/ 44067 w 1399387"/>
                  <a:gd name="connsiteY10-50" fmla="*/ 469610 h 3656018"/>
                  <a:gd name="connsiteX11-51" fmla="*/ 469610 w 1399387"/>
                  <a:gd name="connsiteY11-52" fmla="*/ 44068 h 3656018"/>
                  <a:gd name="connsiteX12-53" fmla="*/ 575998 w 1399387"/>
                  <a:gd name="connsiteY12-54" fmla="*/ 0 h 3656018"/>
                  <a:gd name="connsiteX0-55" fmla="*/ 575998 w 1151996"/>
                  <a:gd name="connsiteY0-56" fmla="*/ 0 h 1151997"/>
                  <a:gd name="connsiteX1-57" fmla="*/ 682386 w 1151996"/>
                  <a:gd name="connsiteY1-58" fmla="*/ 44068 h 1151997"/>
                  <a:gd name="connsiteX2-59" fmla="*/ 1107929 w 1151996"/>
                  <a:gd name="connsiteY2-60" fmla="*/ 469610 h 1151997"/>
                  <a:gd name="connsiteX3-61" fmla="*/ 1107929 w 1151996"/>
                  <a:gd name="connsiteY3-62" fmla="*/ 682387 h 1151997"/>
                  <a:gd name="connsiteX4-63" fmla="*/ 682386 w 1151996"/>
                  <a:gd name="connsiteY4-64" fmla="*/ 1107930 h 1151997"/>
                  <a:gd name="connsiteX5-65" fmla="*/ 469610 w 1151996"/>
                  <a:gd name="connsiteY5-66" fmla="*/ 1107930 h 1151997"/>
                  <a:gd name="connsiteX6-67" fmla="*/ 44067 w 1151996"/>
                  <a:gd name="connsiteY6-68" fmla="*/ 682387 h 1151997"/>
                  <a:gd name="connsiteX7-69" fmla="*/ 44067 w 1151996"/>
                  <a:gd name="connsiteY7-70" fmla="*/ 469610 h 1151997"/>
                  <a:gd name="connsiteX8-71" fmla="*/ 469610 w 1151996"/>
                  <a:gd name="connsiteY8-72" fmla="*/ 44068 h 1151997"/>
                  <a:gd name="connsiteX9-73" fmla="*/ 575998 w 1151996"/>
                  <a:gd name="connsiteY9-74" fmla="*/ 0 h 115199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151996" h="1151997">
                    <a:moveTo>
                      <a:pt x="575998" y="0"/>
                    </a:moveTo>
                    <a:cubicBezTo>
                      <a:pt x="614503" y="0"/>
                      <a:pt x="653008" y="14689"/>
                      <a:pt x="682386" y="44068"/>
                    </a:cubicBezTo>
                    <a:lnTo>
                      <a:pt x="1107929" y="469610"/>
                    </a:lnTo>
                    <a:cubicBezTo>
                      <a:pt x="1166686" y="528367"/>
                      <a:pt x="1166686" y="623630"/>
                      <a:pt x="1107929" y="682387"/>
                    </a:cubicBezTo>
                    <a:lnTo>
                      <a:pt x="682386" y="1107930"/>
                    </a:lnTo>
                    <a:cubicBezTo>
                      <a:pt x="623629" y="1166687"/>
                      <a:pt x="528367" y="1166687"/>
                      <a:pt x="469610" y="1107930"/>
                    </a:cubicBezTo>
                    <a:lnTo>
                      <a:pt x="44067" y="682387"/>
                    </a:lnTo>
                    <a:cubicBezTo>
                      <a:pt x="-14690" y="623630"/>
                      <a:pt x="-14690" y="528367"/>
                      <a:pt x="44067" y="469610"/>
                    </a:cubicBezTo>
                    <a:lnTo>
                      <a:pt x="469610" y="44068"/>
                    </a:lnTo>
                    <a:cubicBezTo>
                      <a:pt x="498988" y="14689"/>
                      <a:pt x="537493" y="0"/>
                      <a:pt x="575998" y="0"/>
                    </a:cubicBezTo>
                    <a:close/>
                  </a:path>
                </a:pathLst>
              </a:cu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2000" b="1" dirty="0">
                    <a:latin typeface="微软雅黑" panose="020B0503020204020204" pitchFamily="34" charset="-122"/>
                    <a:ea typeface="微软雅黑" panose="020B0503020204020204" pitchFamily="34" charset="-122"/>
                    <a:cs typeface="MiSans Light" panose="00000400000000000000" charset="-122"/>
                  </a:rPr>
                  <a:t>01</a:t>
                </a:r>
                <a:endParaRPr lang="en-US" sz="2000" b="1" dirty="0">
                  <a:latin typeface="微软雅黑" panose="020B0503020204020204" pitchFamily="34" charset="-122"/>
                  <a:ea typeface="微软雅黑" panose="020B0503020204020204" pitchFamily="34" charset="-122"/>
                  <a:cs typeface="MiSans Light" panose="00000400000000000000" charset="-122"/>
                </a:endParaRPr>
              </a:p>
            </p:txBody>
          </p:sp>
          <p:sp>
            <p:nvSpPr>
              <p:cNvPr id="24" name="TextBox 32"/>
              <p:cNvSpPr/>
              <p:nvPr>
                <p:custDataLst>
                  <p:tags r:id="rId8"/>
                </p:custDataLst>
              </p:nvPr>
            </p:nvSpPr>
            <p:spPr bwMode="auto">
              <a:xfrm>
                <a:off x="2695" y="9411"/>
                <a:ext cx="3377" cy="548"/>
              </a:xfrm>
              <a:prstGeom prst="rect">
                <a:avLst/>
              </a:prstGeom>
              <a:ln w="12700">
                <a:miter lim="400000"/>
              </a:ln>
            </p:spPr>
            <p:txBody>
              <a:bodyPr wrap="square" lIns="71437" tIns="71437" rIns="71437" bIns="0" rtlCol="0" anchor="t">
                <a:spAutoFit/>
              </a:bodyPr>
              <a:lstStyle>
                <a:lvl1pPr>
                  <a:lnSpc>
                    <a:spcPct val="90000"/>
                  </a:lnSpc>
                  <a:defRPr sz="7200" spc="-144"/>
                </a:lvl1pPr>
              </a:lstStyle>
              <a:p>
                <a:pPr lvl="0" algn="ctr">
                  <a:buClrTx/>
                  <a:buSzTx/>
                  <a:buFontTx/>
                </a:pPr>
                <a:r>
                  <a:rPr lang="zh-CN" altLang="en-US" sz="2000" b="1" kern="0" spc="300">
                    <a:uFillTx/>
                    <a:latin typeface="微软雅黑" panose="020B0503020204020204" pitchFamily="34" charset="-122"/>
                    <a:ea typeface="微软雅黑" panose="020B0503020204020204" pitchFamily="34" charset="-122"/>
                    <a:cs typeface="MiSans Light" panose="00000400000000000000" charset="-122"/>
                    <a:sym typeface="+mn-ea"/>
                  </a:rPr>
                  <a:t>讨论输出</a:t>
                </a:r>
                <a:endParaRPr lang="zh-CN" altLang="en-US" sz="2000" b="1" kern="0" spc="300">
                  <a:uFillTx/>
                  <a:latin typeface="微软雅黑" panose="020B0503020204020204" pitchFamily="34" charset="-122"/>
                  <a:ea typeface="微软雅黑" panose="020B0503020204020204" pitchFamily="34" charset="-122"/>
                  <a:cs typeface="MiSans Light" panose="00000400000000000000" charset="-122"/>
                  <a:sym typeface="+mn-ea"/>
                </a:endParaRPr>
              </a:p>
            </p:txBody>
          </p:sp>
          <p:pic>
            <p:nvPicPr>
              <p:cNvPr id="50" name="图片 49" descr="343439383331313b343532303034303bcffacadbb9dcc0ed"/>
              <p:cNvPicPr>
                <a:picLocks noChangeAspect="1"/>
              </p:cNvPicPr>
              <p:nvPr>
                <p:custDataLst>
                  <p:tags r:id="rId9"/>
                </p:custDataLst>
              </p:nvPr>
            </p:nvPicPr>
            <p:blipFill>
              <a:blip r:embed="rId10">
                <a:extLst>
                  <a:ext uri="{96DAC541-7B7A-43D3-8B79-37D633B846F1}">
                    <asvg:svgBlip xmlns:asvg="http://schemas.microsoft.com/office/drawing/2016/SVG/main" r:embed="rId11"/>
                  </a:ext>
                </a:extLst>
              </a:blip>
              <a:stretch>
                <a:fillRect/>
              </a:stretch>
            </p:blipFill>
            <p:spPr>
              <a:xfrm>
                <a:off x="4053" y="7625"/>
                <a:ext cx="616" cy="608"/>
              </a:xfrm>
              <a:prstGeom prst="rect">
                <a:avLst/>
              </a:prstGeom>
            </p:spPr>
          </p:pic>
        </p:grpSp>
        <p:pic>
          <p:nvPicPr>
            <p:cNvPr id="51" name="图片 50" descr="343435383037343b343532333835303bb9f1d7d3"/>
            <p:cNvPicPr>
              <a:picLocks noChangeAspect="1"/>
            </p:cNvPicPr>
            <p:nvPr>
              <p:custDataLst>
                <p:tags r:id="rId12"/>
              </p:custDataLst>
            </p:nvPr>
          </p:nvPicPr>
          <p:blipFill>
            <a:blip r:embed="rId13">
              <a:extLst>
                <a:ext uri="{96DAC541-7B7A-43D3-8B79-37D633B846F1}">
                  <asvg:svgBlip xmlns:asvg="http://schemas.microsoft.com/office/drawing/2016/SVG/main" r:embed="rId14"/>
                </a:ext>
              </a:extLst>
            </a:blip>
            <a:stretch>
              <a:fillRect/>
            </a:stretch>
          </p:blipFill>
          <p:spPr>
            <a:xfrm>
              <a:off x="6803" y="6633"/>
              <a:ext cx="601" cy="594"/>
            </a:xfrm>
            <a:prstGeom prst="rect">
              <a:avLst/>
            </a:prstGeom>
          </p:spPr>
        </p:pic>
        <p:grpSp>
          <p:nvGrpSpPr>
            <p:cNvPr id="59" name="组合 58"/>
            <p:cNvGrpSpPr/>
            <p:nvPr>
              <p:custDataLst>
                <p:tags r:id="rId15"/>
              </p:custDataLst>
            </p:nvPr>
          </p:nvGrpSpPr>
          <p:grpSpPr>
            <a:xfrm>
              <a:off x="8778" y="7031"/>
              <a:ext cx="3743" cy="2928"/>
              <a:chOff x="8290" y="7031"/>
              <a:chExt cx="3743" cy="2928"/>
            </a:xfrm>
          </p:grpSpPr>
          <p:sp>
            <p:nvSpPr>
              <p:cNvPr id="5" name="Freeform 23"/>
              <p:cNvSpPr/>
              <p:nvPr>
                <p:custDataLst>
                  <p:tags r:id="rId16"/>
                </p:custDataLst>
              </p:nvPr>
            </p:nvSpPr>
            <p:spPr>
              <a:xfrm>
                <a:off x="9093" y="7031"/>
                <a:ext cx="1801" cy="1780"/>
              </a:xfrm>
              <a:custGeom>
                <a:avLst/>
                <a:gdLst>
                  <a:gd name="connsiteX0" fmla="*/ 1399387 w 3529838"/>
                  <a:gd name="connsiteY0" fmla="*/ 1474949 h 3656018"/>
                  <a:gd name="connsiteX1" fmla="*/ 3529838 w 3529838"/>
                  <a:gd name="connsiteY1" fmla="*/ 1474949 h 3656018"/>
                  <a:gd name="connsiteX2" fmla="*/ 3529838 w 3529838"/>
                  <a:gd name="connsiteY2" fmla="*/ 3656018 h 3656018"/>
                  <a:gd name="connsiteX3" fmla="*/ 1399387 w 3529838"/>
                  <a:gd name="connsiteY3" fmla="*/ 3656018 h 3656018"/>
                  <a:gd name="connsiteX4" fmla="*/ 575998 w 3529838"/>
                  <a:gd name="connsiteY4" fmla="*/ 0 h 3656018"/>
                  <a:gd name="connsiteX5" fmla="*/ 682386 w 3529838"/>
                  <a:gd name="connsiteY5" fmla="*/ 44068 h 3656018"/>
                  <a:gd name="connsiteX6" fmla="*/ 1107929 w 3529838"/>
                  <a:gd name="connsiteY6" fmla="*/ 469610 h 3656018"/>
                  <a:gd name="connsiteX7" fmla="*/ 1107929 w 3529838"/>
                  <a:gd name="connsiteY7" fmla="*/ 682387 h 3656018"/>
                  <a:gd name="connsiteX8" fmla="*/ 682386 w 3529838"/>
                  <a:gd name="connsiteY8" fmla="*/ 1107930 h 3656018"/>
                  <a:gd name="connsiteX9" fmla="*/ 469610 w 3529838"/>
                  <a:gd name="connsiteY9" fmla="*/ 1107930 h 3656018"/>
                  <a:gd name="connsiteX10" fmla="*/ 44067 w 3529838"/>
                  <a:gd name="connsiteY10" fmla="*/ 682387 h 3656018"/>
                  <a:gd name="connsiteX11" fmla="*/ 44067 w 3529838"/>
                  <a:gd name="connsiteY11" fmla="*/ 469610 h 3656018"/>
                  <a:gd name="connsiteX12" fmla="*/ 469610 w 3529838"/>
                  <a:gd name="connsiteY12" fmla="*/ 44068 h 3656018"/>
                  <a:gd name="connsiteX13" fmla="*/ 575998 w 3529838"/>
                  <a:gd name="connsiteY13" fmla="*/ 0 h 3656018"/>
                  <a:gd name="connsiteX0-1" fmla="*/ 1399387 w 3529838"/>
                  <a:gd name="connsiteY0-2" fmla="*/ 1474949 h 3656018"/>
                  <a:gd name="connsiteX1-3" fmla="*/ 3529838 w 3529838"/>
                  <a:gd name="connsiteY1-4" fmla="*/ 1474949 h 3656018"/>
                  <a:gd name="connsiteX2-5" fmla="*/ 1399387 w 3529838"/>
                  <a:gd name="connsiteY2-6" fmla="*/ 3656018 h 3656018"/>
                  <a:gd name="connsiteX3-7" fmla="*/ 1399387 w 3529838"/>
                  <a:gd name="connsiteY3-8" fmla="*/ 1474949 h 3656018"/>
                  <a:gd name="connsiteX4-9" fmla="*/ 575998 w 3529838"/>
                  <a:gd name="connsiteY4-10" fmla="*/ 0 h 3656018"/>
                  <a:gd name="connsiteX5-11" fmla="*/ 682386 w 3529838"/>
                  <a:gd name="connsiteY5-12" fmla="*/ 44068 h 3656018"/>
                  <a:gd name="connsiteX6-13" fmla="*/ 1107929 w 3529838"/>
                  <a:gd name="connsiteY6-14" fmla="*/ 469610 h 3656018"/>
                  <a:gd name="connsiteX7-15" fmla="*/ 1107929 w 3529838"/>
                  <a:gd name="connsiteY7-16" fmla="*/ 682387 h 3656018"/>
                  <a:gd name="connsiteX8-17" fmla="*/ 682386 w 3529838"/>
                  <a:gd name="connsiteY8-18" fmla="*/ 1107930 h 3656018"/>
                  <a:gd name="connsiteX9-19" fmla="*/ 469610 w 3529838"/>
                  <a:gd name="connsiteY9-20" fmla="*/ 1107930 h 3656018"/>
                  <a:gd name="connsiteX10-21" fmla="*/ 44067 w 3529838"/>
                  <a:gd name="connsiteY10-22" fmla="*/ 682387 h 3656018"/>
                  <a:gd name="connsiteX11-23" fmla="*/ 44067 w 3529838"/>
                  <a:gd name="connsiteY11-24" fmla="*/ 469610 h 3656018"/>
                  <a:gd name="connsiteX12-25" fmla="*/ 469610 w 3529838"/>
                  <a:gd name="connsiteY12-26" fmla="*/ 44068 h 3656018"/>
                  <a:gd name="connsiteX13-27" fmla="*/ 575998 w 3529838"/>
                  <a:gd name="connsiteY13-28" fmla="*/ 0 h 3656018"/>
                  <a:gd name="connsiteX0-29" fmla="*/ 1399387 w 1399387"/>
                  <a:gd name="connsiteY0-30" fmla="*/ 1474949 h 3656018"/>
                  <a:gd name="connsiteX1-31" fmla="*/ 1399387 w 1399387"/>
                  <a:gd name="connsiteY1-32" fmla="*/ 3656018 h 3656018"/>
                  <a:gd name="connsiteX2-33" fmla="*/ 1399387 w 1399387"/>
                  <a:gd name="connsiteY2-34" fmla="*/ 1474949 h 3656018"/>
                  <a:gd name="connsiteX3-35" fmla="*/ 575998 w 1399387"/>
                  <a:gd name="connsiteY3-36" fmla="*/ 0 h 3656018"/>
                  <a:gd name="connsiteX4-37" fmla="*/ 682386 w 1399387"/>
                  <a:gd name="connsiteY4-38" fmla="*/ 44068 h 3656018"/>
                  <a:gd name="connsiteX5-39" fmla="*/ 1107929 w 1399387"/>
                  <a:gd name="connsiteY5-40" fmla="*/ 469610 h 3656018"/>
                  <a:gd name="connsiteX6-41" fmla="*/ 1107929 w 1399387"/>
                  <a:gd name="connsiteY6-42" fmla="*/ 682387 h 3656018"/>
                  <a:gd name="connsiteX7-43" fmla="*/ 682386 w 1399387"/>
                  <a:gd name="connsiteY7-44" fmla="*/ 1107930 h 3656018"/>
                  <a:gd name="connsiteX8-45" fmla="*/ 469610 w 1399387"/>
                  <a:gd name="connsiteY8-46" fmla="*/ 1107930 h 3656018"/>
                  <a:gd name="connsiteX9-47" fmla="*/ 44067 w 1399387"/>
                  <a:gd name="connsiteY9-48" fmla="*/ 682387 h 3656018"/>
                  <a:gd name="connsiteX10-49" fmla="*/ 44067 w 1399387"/>
                  <a:gd name="connsiteY10-50" fmla="*/ 469610 h 3656018"/>
                  <a:gd name="connsiteX11-51" fmla="*/ 469610 w 1399387"/>
                  <a:gd name="connsiteY11-52" fmla="*/ 44068 h 3656018"/>
                  <a:gd name="connsiteX12-53" fmla="*/ 575998 w 1399387"/>
                  <a:gd name="connsiteY12-54" fmla="*/ 0 h 3656018"/>
                  <a:gd name="connsiteX0-55" fmla="*/ 575998 w 1151996"/>
                  <a:gd name="connsiteY0-56" fmla="*/ 0 h 1151997"/>
                  <a:gd name="connsiteX1-57" fmla="*/ 682386 w 1151996"/>
                  <a:gd name="connsiteY1-58" fmla="*/ 44068 h 1151997"/>
                  <a:gd name="connsiteX2-59" fmla="*/ 1107929 w 1151996"/>
                  <a:gd name="connsiteY2-60" fmla="*/ 469610 h 1151997"/>
                  <a:gd name="connsiteX3-61" fmla="*/ 1107929 w 1151996"/>
                  <a:gd name="connsiteY3-62" fmla="*/ 682387 h 1151997"/>
                  <a:gd name="connsiteX4-63" fmla="*/ 682386 w 1151996"/>
                  <a:gd name="connsiteY4-64" fmla="*/ 1107930 h 1151997"/>
                  <a:gd name="connsiteX5-65" fmla="*/ 469610 w 1151996"/>
                  <a:gd name="connsiteY5-66" fmla="*/ 1107930 h 1151997"/>
                  <a:gd name="connsiteX6-67" fmla="*/ 44067 w 1151996"/>
                  <a:gd name="connsiteY6-68" fmla="*/ 682387 h 1151997"/>
                  <a:gd name="connsiteX7-69" fmla="*/ 44067 w 1151996"/>
                  <a:gd name="connsiteY7-70" fmla="*/ 469610 h 1151997"/>
                  <a:gd name="connsiteX8-71" fmla="*/ 469610 w 1151996"/>
                  <a:gd name="connsiteY8-72" fmla="*/ 44068 h 1151997"/>
                  <a:gd name="connsiteX9-73" fmla="*/ 575998 w 1151996"/>
                  <a:gd name="connsiteY9-74" fmla="*/ 0 h 115199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151996" h="1151997">
                    <a:moveTo>
                      <a:pt x="575998" y="0"/>
                    </a:moveTo>
                    <a:cubicBezTo>
                      <a:pt x="614503" y="0"/>
                      <a:pt x="653008" y="14689"/>
                      <a:pt x="682386" y="44068"/>
                    </a:cubicBezTo>
                    <a:lnTo>
                      <a:pt x="1107929" y="469610"/>
                    </a:lnTo>
                    <a:cubicBezTo>
                      <a:pt x="1166686" y="528367"/>
                      <a:pt x="1166686" y="623630"/>
                      <a:pt x="1107929" y="682387"/>
                    </a:cubicBezTo>
                    <a:lnTo>
                      <a:pt x="682386" y="1107930"/>
                    </a:lnTo>
                    <a:cubicBezTo>
                      <a:pt x="623629" y="1166687"/>
                      <a:pt x="528367" y="1166687"/>
                      <a:pt x="469610" y="1107930"/>
                    </a:cubicBezTo>
                    <a:lnTo>
                      <a:pt x="44067" y="682387"/>
                    </a:lnTo>
                    <a:cubicBezTo>
                      <a:pt x="-14690" y="623630"/>
                      <a:pt x="-14690" y="528367"/>
                      <a:pt x="44067" y="469610"/>
                    </a:cubicBezTo>
                    <a:lnTo>
                      <a:pt x="469610" y="44068"/>
                    </a:lnTo>
                    <a:cubicBezTo>
                      <a:pt x="498988" y="14689"/>
                      <a:pt x="537493" y="0"/>
                      <a:pt x="575998"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sz="2000" b="1" dirty="0">
                  <a:latin typeface="微软雅黑" panose="020B0503020204020204" pitchFamily="34" charset="-122"/>
                  <a:ea typeface="微软雅黑" panose="020B0503020204020204" pitchFamily="34" charset="-122"/>
                  <a:cs typeface="MiSans Light" panose="00000400000000000000" charset="-122"/>
                </a:endParaRPr>
              </a:p>
            </p:txBody>
          </p:sp>
          <p:sp>
            <p:nvSpPr>
              <p:cNvPr id="46" name="TextBox 40"/>
              <p:cNvSpPr/>
              <p:nvPr>
                <p:custDataLst>
                  <p:tags r:id="rId17"/>
                </p:custDataLst>
              </p:nvPr>
            </p:nvSpPr>
            <p:spPr bwMode="auto">
              <a:xfrm>
                <a:off x="8290" y="9411"/>
                <a:ext cx="3743" cy="548"/>
              </a:xfrm>
              <a:prstGeom prst="rect">
                <a:avLst/>
              </a:prstGeom>
              <a:ln w="12700">
                <a:miter lim="400000"/>
              </a:ln>
            </p:spPr>
            <p:txBody>
              <a:bodyPr wrap="square" lIns="71437" tIns="71437" rIns="71437" bIns="0" rtlCol="0" anchor="t">
                <a:spAutoFit/>
              </a:bodyPr>
              <a:lstStyle>
                <a:lvl1pPr>
                  <a:lnSpc>
                    <a:spcPct val="90000"/>
                  </a:lnSpc>
                  <a:defRPr sz="7200" spc="-144"/>
                </a:lvl1pPr>
              </a:lstStyle>
              <a:p>
                <a:pPr lvl="0" algn="ctr">
                  <a:buClrTx/>
                  <a:buSzTx/>
                  <a:buFontTx/>
                </a:pPr>
                <a:r>
                  <a:rPr lang="zh-CN" altLang="en-US" sz="2000" b="1" kern="0" spc="300">
                    <a:uFillTx/>
                    <a:latin typeface="微软雅黑" panose="020B0503020204020204" pitchFamily="34" charset="-122"/>
                    <a:ea typeface="微软雅黑" panose="020B0503020204020204" pitchFamily="34" charset="-122"/>
                    <a:cs typeface="MiSans Light" panose="00000400000000000000" charset="-122"/>
                    <a:sym typeface="+mn-ea"/>
                  </a:rPr>
                  <a:t>公众号输出</a:t>
                </a:r>
                <a:endParaRPr lang="zh-CN" altLang="en-US" sz="2000" b="1" kern="0" spc="300">
                  <a:uFillTx/>
                  <a:latin typeface="微软雅黑" panose="020B0503020204020204" pitchFamily="34" charset="-122"/>
                  <a:ea typeface="微软雅黑" panose="020B0503020204020204" pitchFamily="34" charset="-122"/>
                  <a:cs typeface="MiSans Light" panose="00000400000000000000" charset="-122"/>
                  <a:sym typeface="+mn-ea"/>
                </a:endParaRPr>
              </a:p>
            </p:txBody>
          </p:sp>
          <p:sp>
            <p:nvSpPr>
              <p:cNvPr id="4" name="Freeform 28"/>
              <p:cNvSpPr/>
              <p:nvPr>
                <p:custDataLst>
                  <p:tags r:id="rId18"/>
                </p:custDataLst>
              </p:nvPr>
            </p:nvSpPr>
            <p:spPr>
              <a:xfrm>
                <a:off x="9671" y="8377"/>
                <a:ext cx="811" cy="801"/>
              </a:xfrm>
              <a:custGeom>
                <a:avLst/>
                <a:gdLst>
                  <a:gd name="connsiteX0" fmla="*/ 1399387 w 3529838"/>
                  <a:gd name="connsiteY0" fmla="*/ 1474949 h 3656018"/>
                  <a:gd name="connsiteX1" fmla="*/ 3529838 w 3529838"/>
                  <a:gd name="connsiteY1" fmla="*/ 1474949 h 3656018"/>
                  <a:gd name="connsiteX2" fmla="*/ 3529838 w 3529838"/>
                  <a:gd name="connsiteY2" fmla="*/ 3656018 h 3656018"/>
                  <a:gd name="connsiteX3" fmla="*/ 1399387 w 3529838"/>
                  <a:gd name="connsiteY3" fmla="*/ 3656018 h 3656018"/>
                  <a:gd name="connsiteX4" fmla="*/ 575998 w 3529838"/>
                  <a:gd name="connsiteY4" fmla="*/ 0 h 3656018"/>
                  <a:gd name="connsiteX5" fmla="*/ 682386 w 3529838"/>
                  <a:gd name="connsiteY5" fmla="*/ 44068 h 3656018"/>
                  <a:gd name="connsiteX6" fmla="*/ 1107929 w 3529838"/>
                  <a:gd name="connsiteY6" fmla="*/ 469610 h 3656018"/>
                  <a:gd name="connsiteX7" fmla="*/ 1107929 w 3529838"/>
                  <a:gd name="connsiteY7" fmla="*/ 682387 h 3656018"/>
                  <a:gd name="connsiteX8" fmla="*/ 682386 w 3529838"/>
                  <a:gd name="connsiteY8" fmla="*/ 1107930 h 3656018"/>
                  <a:gd name="connsiteX9" fmla="*/ 469610 w 3529838"/>
                  <a:gd name="connsiteY9" fmla="*/ 1107930 h 3656018"/>
                  <a:gd name="connsiteX10" fmla="*/ 44067 w 3529838"/>
                  <a:gd name="connsiteY10" fmla="*/ 682387 h 3656018"/>
                  <a:gd name="connsiteX11" fmla="*/ 44067 w 3529838"/>
                  <a:gd name="connsiteY11" fmla="*/ 469610 h 3656018"/>
                  <a:gd name="connsiteX12" fmla="*/ 469610 w 3529838"/>
                  <a:gd name="connsiteY12" fmla="*/ 44068 h 3656018"/>
                  <a:gd name="connsiteX13" fmla="*/ 575998 w 3529838"/>
                  <a:gd name="connsiteY13" fmla="*/ 0 h 3656018"/>
                  <a:gd name="connsiteX0-1" fmla="*/ 1399387 w 3529838"/>
                  <a:gd name="connsiteY0-2" fmla="*/ 1474949 h 3656018"/>
                  <a:gd name="connsiteX1-3" fmla="*/ 3529838 w 3529838"/>
                  <a:gd name="connsiteY1-4" fmla="*/ 1474949 h 3656018"/>
                  <a:gd name="connsiteX2-5" fmla="*/ 1399387 w 3529838"/>
                  <a:gd name="connsiteY2-6" fmla="*/ 3656018 h 3656018"/>
                  <a:gd name="connsiteX3-7" fmla="*/ 1399387 w 3529838"/>
                  <a:gd name="connsiteY3-8" fmla="*/ 1474949 h 3656018"/>
                  <a:gd name="connsiteX4-9" fmla="*/ 575998 w 3529838"/>
                  <a:gd name="connsiteY4-10" fmla="*/ 0 h 3656018"/>
                  <a:gd name="connsiteX5-11" fmla="*/ 682386 w 3529838"/>
                  <a:gd name="connsiteY5-12" fmla="*/ 44068 h 3656018"/>
                  <a:gd name="connsiteX6-13" fmla="*/ 1107929 w 3529838"/>
                  <a:gd name="connsiteY6-14" fmla="*/ 469610 h 3656018"/>
                  <a:gd name="connsiteX7-15" fmla="*/ 1107929 w 3529838"/>
                  <a:gd name="connsiteY7-16" fmla="*/ 682387 h 3656018"/>
                  <a:gd name="connsiteX8-17" fmla="*/ 682386 w 3529838"/>
                  <a:gd name="connsiteY8-18" fmla="*/ 1107930 h 3656018"/>
                  <a:gd name="connsiteX9-19" fmla="*/ 469610 w 3529838"/>
                  <a:gd name="connsiteY9-20" fmla="*/ 1107930 h 3656018"/>
                  <a:gd name="connsiteX10-21" fmla="*/ 44067 w 3529838"/>
                  <a:gd name="connsiteY10-22" fmla="*/ 682387 h 3656018"/>
                  <a:gd name="connsiteX11-23" fmla="*/ 44067 w 3529838"/>
                  <a:gd name="connsiteY11-24" fmla="*/ 469610 h 3656018"/>
                  <a:gd name="connsiteX12-25" fmla="*/ 469610 w 3529838"/>
                  <a:gd name="connsiteY12-26" fmla="*/ 44068 h 3656018"/>
                  <a:gd name="connsiteX13-27" fmla="*/ 575998 w 3529838"/>
                  <a:gd name="connsiteY13-28" fmla="*/ 0 h 3656018"/>
                  <a:gd name="connsiteX0-29" fmla="*/ 1399387 w 1399387"/>
                  <a:gd name="connsiteY0-30" fmla="*/ 1474949 h 3656018"/>
                  <a:gd name="connsiteX1-31" fmla="*/ 1399387 w 1399387"/>
                  <a:gd name="connsiteY1-32" fmla="*/ 3656018 h 3656018"/>
                  <a:gd name="connsiteX2-33" fmla="*/ 1399387 w 1399387"/>
                  <a:gd name="connsiteY2-34" fmla="*/ 1474949 h 3656018"/>
                  <a:gd name="connsiteX3-35" fmla="*/ 575998 w 1399387"/>
                  <a:gd name="connsiteY3-36" fmla="*/ 0 h 3656018"/>
                  <a:gd name="connsiteX4-37" fmla="*/ 682386 w 1399387"/>
                  <a:gd name="connsiteY4-38" fmla="*/ 44068 h 3656018"/>
                  <a:gd name="connsiteX5-39" fmla="*/ 1107929 w 1399387"/>
                  <a:gd name="connsiteY5-40" fmla="*/ 469610 h 3656018"/>
                  <a:gd name="connsiteX6-41" fmla="*/ 1107929 w 1399387"/>
                  <a:gd name="connsiteY6-42" fmla="*/ 682387 h 3656018"/>
                  <a:gd name="connsiteX7-43" fmla="*/ 682386 w 1399387"/>
                  <a:gd name="connsiteY7-44" fmla="*/ 1107930 h 3656018"/>
                  <a:gd name="connsiteX8-45" fmla="*/ 469610 w 1399387"/>
                  <a:gd name="connsiteY8-46" fmla="*/ 1107930 h 3656018"/>
                  <a:gd name="connsiteX9-47" fmla="*/ 44067 w 1399387"/>
                  <a:gd name="connsiteY9-48" fmla="*/ 682387 h 3656018"/>
                  <a:gd name="connsiteX10-49" fmla="*/ 44067 w 1399387"/>
                  <a:gd name="connsiteY10-50" fmla="*/ 469610 h 3656018"/>
                  <a:gd name="connsiteX11-51" fmla="*/ 469610 w 1399387"/>
                  <a:gd name="connsiteY11-52" fmla="*/ 44068 h 3656018"/>
                  <a:gd name="connsiteX12-53" fmla="*/ 575998 w 1399387"/>
                  <a:gd name="connsiteY12-54" fmla="*/ 0 h 3656018"/>
                  <a:gd name="connsiteX0-55" fmla="*/ 575998 w 1151996"/>
                  <a:gd name="connsiteY0-56" fmla="*/ 0 h 1151997"/>
                  <a:gd name="connsiteX1-57" fmla="*/ 682386 w 1151996"/>
                  <a:gd name="connsiteY1-58" fmla="*/ 44068 h 1151997"/>
                  <a:gd name="connsiteX2-59" fmla="*/ 1107929 w 1151996"/>
                  <a:gd name="connsiteY2-60" fmla="*/ 469610 h 1151997"/>
                  <a:gd name="connsiteX3-61" fmla="*/ 1107929 w 1151996"/>
                  <a:gd name="connsiteY3-62" fmla="*/ 682387 h 1151997"/>
                  <a:gd name="connsiteX4-63" fmla="*/ 682386 w 1151996"/>
                  <a:gd name="connsiteY4-64" fmla="*/ 1107930 h 1151997"/>
                  <a:gd name="connsiteX5-65" fmla="*/ 469610 w 1151996"/>
                  <a:gd name="connsiteY5-66" fmla="*/ 1107930 h 1151997"/>
                  <a:gd name="connsiteX6-67" fmla="*/ 44067 w 1151996"/>
                  <a:gd name="connsiteY6-68" fmla="*/ 682387 h 1151997"/>
                  <a:gd name="connsiteX7-69" fmla="*/ 44067 w 1151996"/>
                  <a:gd name="connsiteY7-70" fmla="*/ 469610 h 1151997"/>
                  <a:gd name="connsiteX8-71" fmla="*/ 469610 w 1151996"/>
                  <a:gd name="connsiteY8-72" fmla="*/ 44068 h 1151997"/>
                  <a:gd name="connsiteX9-73" fmla="*/ 575998 w 1151996"/>
                  <a:gd name="connsiteY9-74" fmla="*/ 0 h 115199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151996" h="1151997">
                    <a:moveTo>
                      <a:pt x="575998" y="0"/>
                    </a:moveTo>
                    <a:cubicBezTo>
                      <a:pt x="614503" y="0"/>
                      <a:pt x="653008" y="14689"/>
                      <a:pt x="682386" y="44068"/>
                    </a:cubicBezTo>
                    <a:lnTo>
                      <a:pt x="1107929" y="469610"/>
                    </a:lnTo>
                    <a:cubicBezTo>
                      <a:pt x="1166686" y="528367"/>
                      <a:pt x="1166686" y="623630"/>
                      <a:pt x="1107929" y="682387"/>
                    </a:cubicBezTo>
                    <a:lnTo>
                      <a:pt x="682386" y="1107930"/>
                    </a:lnTo>
                    <a:cubicBezTo>
                      <a:pt x="623629" y="1166687"/>
                      <a:pt x="528367" y="1166687"/>
                      <a:pt x="469610" y="1107930"/>
                    </a:cubicBezTo>
                    <a:lnTo>
                      <a:pt x="44067" y="682387"/>
                    </a:lnTo>
                    <a:cubicBezTo>
                      <a:pt x="-14690" y="623630"/>
                      <a:pt x="-14690" y="528367"/>
                      <a:pt x="44067" y="469610"/>
                    </a:cubicBezTo>
                    <a:lnTo>
                      <a:pt x="469610" y="44068"/>
                    </a:lnTo>
                    <a:cubicBezTo>
                      <a:pt x="498988" y="14689"/>
                      <a:pt x="537493" y="0"/>
                      <a:pt x="575998" y="0"/>
                    </a:cubicBezTo>
                    <a:close/>
                  </a:path>
                </a:pathLst>
              </a:custGeom>
              <a:solidFill>
                <a:schemeClr val="accent3">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2000" b="1" dirty="0">
                    <a:latin typeface="微软雅黑" panose="020B0503020204020204" pitchFamily="34" charset="-122"/>
                    <a:ea typeface="微软雅黑" panose="020B0503020204020204" pitchFamily="34" charset="-122"/>
                    <a:cs typeface="MiSans Light" panose="00000400000000000000" charset="-122"/>
                  </a:rPr>
                  <a:t>03</a:t>
                </a:r>
                <a:endParaRPr lang="en-US" sz="2000" b="1" dirty="0">
                  <a:latin typeface="微软雅黑" panose="020B0503020204020204" pitchFamily="34" charset="-122"/>
                  <a:ea typeface="微软雅黑" panose="020B0503020204020204" pitchFamily="34" charset="-122"/>
                  <a:cs typeface="MiSans Light" panose="00000400000000000000" charset="-122"/>
                </a:endParaRPr>
              </a:p>
            </p:txBody>
          </p:sp>
          <p:pic>
            <p:nvPicPr>
              <p:cNvPr id="52" name="图片 51" descr="343435383037343b343532333835313bc7e5b5a5"/>
              <p:cNvPicPr>
                <a:picLocks noChangeAspect="1"/>
              </p:cNvPicPr>
              <p:nvPr>
                <p:custDataLst>
                  <p:tags r:id="rId19"/>
                </p:custDataLst>
              </p:nvPr>
            </p:nvPicPr>
            <p:blipFill>
              <a:blip r:embed="rId20">
                <a:extLst>
                  <a:ext uri="{96DAC541-7B7A-43D3-8B79-37D633B846F1}">
                    <asvg:svgBlip xmlns:asvg="http://schemas.microsoft.com/office/drawing/2016/SVG/main" r:embed="rId21"/>
                  </a:ext>
                </a:extLst>
              </a:blip>
              <a:stretch>
                <a:fillRect/>
              </a:stretch>
            </p:blipFill>
            <p:spPr>
              <a:xfrm>
                <a:off x="9671" y="7507"/>
                <a:ext cx="645" cy="637"/>
              </a:xfrm>
              <a:prstGeom prst="rect">
                <a:avLst/>
              </a:prstGeom>
            </p:spPr>
          </p:pic>
        </p:grpSp>
        <p:grpSp>
          <p:nvGrpSpPr>
            <p:cNvPr id="60" name="组合 59"/>
            <p:cNvGrpSpPr/>
            <p:nvPr>
              <p:custDataLst>
                <p:tags r:id="rId22"/>
              </p:custDataLst>
            </p:nvPr>
          </p:nvGrpSpPr>
          <p:grpSpPr>
            <a:xfrm>
              <a:off x="12158" y="5580"/>
              <a:ext cx="4034" cy="2760"/>
              <a:chOff x="11270" y="5568"/>
              <a:chExt cx="4034" cy="2760"/>
            </a:xfrm>
          </p:grpSpPr>
          <p:sp>
            <p:nvSpPr>
              <p:cNvPr id="12" name="Freeform 24"/>
              <p:cNvSpPr/>
              <p:nvPr>
                <p:custDataLst>
                  <p:tags r:id="rId23"/>
                </p:custDataLst>
              </p:nvPr>
            </p:nvSpPr>
            <p:spPr>
              <a:xfrm>
                <a:off x="12385" y="5969"/>
                <a:ext cx="1801" cy="1780"/>
              </a:xfrm>
              <a:custGeom>
                <a:avLst/>
                <a:gdLst>
                  <a:gd name="connsiteX0" fmla="*/ 1399387 w 3529838"/>
                  <a:gd name="connsiteY0" fmla="*/ 1474949 h 3656018"/>
                  <a:gd name="connsiteX1" fmla="*/ 3529838 w 3529838"/>
                  <a:gd name="connsiteY1" fmla="*/ 1474949 h 3656018"/>
                  <a:gd name="connsiteX2" fmla="*/ 3529838 w 3529838"/>
                  <a:gd name="connsiteY2" fmla="*/ 3656018 h 3656018"/>
                  <a:gd name="connsiteX3" fmla="*/ 1399387 w 3529838"/>
                  <a:gd name="connsiteY3" fmla="*/ 3656018 h 3656018"/>
                  <a:gd name="connsiteX4" fmla="*/ 575998 w 3529838"/>
                  <a:gd name="connsiteY4" fmla="*/ 0 h 3656018"/>
                  <a:gd name="connsiteX5" fmla="*/ 682386 w 3529838"/>
                  <a:gd name="connsiteY5" fmla="*/ 44068 h 3656018"/>
                  <a:gd name="connsiteX6" fmla="*/ 1107929 w 3529838"/>
                  <a:gd name="connsiteY6" fmla="*/ 469610 h 3656018"/>
                  <a:gd name="connsiteX7" fmla="*/ 1107929 w 3529838"/>
                  <a:gd name="connsiteY7" fmla="*/ 682387 h 3656018"/>
                  <a:gd name="connsiteX8" fmla="*/ 682386 w 3529838"/>
                  <a:gd name="connsiteY8" fmla="*/ 1107930 h 3656018"/>
                  <a:gd name="connsiteX9" fmla="*/ 469610 w 3529838"/>
                  <a:gd name="connsiteY9" fmla="*/ 1107930 h 3656018"/>
                  <a:gd name="connsiteX10" fmla="*/ 44067 w 3529838"/>
                  <a:gd name="connsiteY10" fmla="*/ 682387 h 3656018"/>
                  <a:gd name="connsiteX11" fmla="*/ 44067 w 3529838"/>
                  <a:gd name="connsiteY11" fmla="*/ 469610 h 3656018"/>
                  <a:gd name="connsiteX12" fmla="*/ 469610 w 3529838"/>
                  <a:gd name="connsiteY12" fmla="*/ 44068 h 3656018"/>
                  <a:gd name="connsiteX13" fmla="*/ 575998 w 3529838"/>
                  <a:gd name="connsiteY13" fmla="*/ 0 h 3656018"/>
                  <a:gd name="connsiteX0-1" fmla="*/ 1399387 w 3529838"/>
                  <a:gd name="connsiteY0-2" fmla="*/ 1474949 h 3656018"/>
                  <a:gd name="connsiteX1-3" fmla="*/ 3529838 w 3529838"/>
                  <a:gd name="connsiteY1-4" fmla="*/ 1474949 h 3656018"/>
                  <a:gd name="connsiteX2-5" fmla="*/ 1399387 w 3529838"/>
                  <a:gd name="connsiteY2-6" fmla="*/ 3656018 h 3656018"/>
                  <a:gd name="connsiteX3-7" fmla="*/ 1399387 w 3529838"/>
                  <a:gd name="connsiteY3-8" fmla="*/ 1474949 h 3656018"/>
                  <a:gd name="connsiteX4-9" fmla="*/ 575998 w 3529838"/>
                  <a:gd name="connsiteY4-10" fmla="*/ 0 h 3656018"/>
                  <a:gd name="connsiteX5-11" fmla="*/ 682386 w 3529838"/>
                  <a:gd name="connsiteY5-12" fmla="*/ 44068 h 3656018"/>
                  <a:gd name="connsiteX6-13" fmla="*/ 1107929 w 3529838"/>
                  <a:gd name="connsiteY6-14" fmla="*/ 469610 h 3656018"/>
                  <a:gd name="connsiteX7-15" fmla="*/ 1107929 w 3529838"/>
                  <a:gd name="connsiteY7-16" fmla="*/ 682387 h 3656018"/>
                  <a:gd name="connsiteX8-17" fmla="*/ 682386 w 3529838"/>
                  <a:gd name="connsiteY8-18" fmla="*/ 1107930 h 3656018"/>
                  <a:gd name="connsiteX9-19" fmla="*/ 469610 w 3529838"/>
                  <a:gd name="connsiteY9-20" fmla="*/ 1107930 h 3656018"/>
                  <a:gd name="connsiteX10-21" fmla="*/ 44067 w 3529838"/>
                  <a:gd name="connsiteY10-22" fmla="*/ 682387 h 3656018"/>
                  <a:gd name="connsiteX11-23" fmla="*/ 44067 w 3529838"/>
                  <a:gd name="connsiteY11-24" fmla="*/ 469610 h 3656018"/>
                  <a:gd name="connsiteX12-25" fmla="*/ 469610 w 3529838"/>
                  <a:gd name="connsiteY12-26" fmla="*/ 44068 h 3656018"/>
                  <a:gd name="connsiteX13-27" fmla="*/ 575998 w 3529838"/>
                  <a:gd name="connsiteY13-28" fmla="*/ 0 h 3656018"/>
                  <a:gd name="connsiteX0-29" fmla="*/ 1399387 w 1399387"/>
                  <a:gd name="connsiteY0-30" fmla="*/ 1474949 h 3656018"/>
                  <a:gd name="connsiteX1-31" fmla="*/ 1399387 w 1399387"/>
                  <a:gd name="connsiteY1-32" fmla="*/ 3656018 h 3656018"/>
                  <a:gd name="connsiteX2-33" fmla="*/ 1399387 w 1399387"/>
                  <a:gd name="connsiteY2-34" fmla="*/ 1474949 h 3656018"/>
                  <a:gd name="connsiteX3-35" fmla="*/ 575998 w 1399387"/>
                  <a:gd name="connsiteY3-36" fmla="*/ 0 h 3656018"/>
                  <a:gd name="connsiteX4-37" fmla="*/ 682386 w 1399387"/>
                  <a:gd name="connsiteY4-38" fmla="*/ 44068 h 3656018"/>
                  <a:gd name="connsiteX5-39" fmla="*/ 1107929 w 1399387"/>
                  <a:gd name="connsiteY5-40" fmla="*/ 469610 h 3656018"/>
                  <a:gd name="connsiteX6-41" fmla="*/ 1107929 w 1399387"/>
                  <a:gd name="connsiteY6-42" fmla="*/ 682387 h 3656018"/>
                  <a:gd name="connsiteX7-43" fmla="*/ 682386 w 1399387"/>
                  <a:gd name="connsiteY7-44" fmla="*/ 1107930 h 3656018"/>
                  <a:gd name="connsiteX8-45" fmla="*/ 469610 w 1399387"/>
                  <a:gd name="connsiteY8-46" fmla="*/ 1107930 h 3656018"/>
                  <a:gd name="connsiteX9-47" fmla="*/ 44067 w 1399387"/>
                  <a:gd name="connsiteY9-48" fmla="*/ 682387 h 3656018"/>
                  <a:gd name="connsiteX10-49" fmla="*/ 44067 w 1399387"/>
                  <a:gd name="connsiteY10-50" fmla="*/ 469610 h 3656018"/>
                  <a:gd name="connsiteX11-51" fmla="*/ 469610 w 1399387"/>
                  <a:gd name="connsiteY11-52" fmla="*/ 44068 h 3656018"/>
                  <a:gd name="connsiteX12-53" fmla="*/ 575998 w 1399387"/>
                  <a:gd name="connsiteY12-54" fmla="*/ 0 h 3656018"/>
                  <a:gd name="connsiteX0-55" fmla="*/ 575998 w 1151996"/>
                  <a:gd name="connsiteY0-56" fmla="*/ 0 h 1151997"/>
                  <a:gd name="connsiteX1-57" fmla="*/ 682386 w 1151996"/>
                  <a:gd name="connsiteY1-58" fmla="*/ 44068 h 1151997"/>
                  <a:gd name="connsiteX2-59" fmla="*/ 1107929 w 1151996"/>
                  <a:gd name="connsiteY2-60" fmla="*/ 469610 h 1151997"/>
                  <a:gd name="connsiteX3-61" fmla="*/ 1107929 w 1151996"/>
                  <a:gd name="connsiteY3-62" fmla="*/ 682387 h 1151997"/>
                  <a:gd name="connsiteX4-63" fmla="*/ 682386 w 1151996"/>
                  <a:gd name="connsiteY4-64" fmla="*/ 1107930 h 1151997"/>
                  <a:gd name="connsiteX5-65" fmla="*/ 469610 w 1151996"/>
                  <a:gd name="connsiteY5-66" fmla="*/ 1107930 h 1151997"/>
                  <a:gd name="connsiteX6-67" fmla="*/ 44067 w 1151996"/>
                  <a:gd name="connsiteY6-68" fmla="*/ 682387 h 1151997"/>
                  <a:gd name="connsiteX7-69" fmla="*/ 44067 w 1151996"/>
                  <a:gd name="connsiteY7-70" fmla="*/ 469610 h 1151997"/>
                  <a:gd name="connsiteX8-71" fmla="*/ 469610 w 1151996"/>
                  <a:gd name="connsiteY8-72" fmla="*/ 44068 h 1151997"/>
                  <a:gd name="connsiteX9-73" fmla="*/ 575998 w 1151996"/>
                  <a:gd name="connsiteY9-74" fmla="*/ 0 h 115199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151996" h="1151997">
                    <a:moveTo>
                      <a:pt x="575998" y="0"/>
                    </a:moveTo>
                    <a:cubicBezTo>
                      <a:pt x="614503" y="0"/>
                      <a:pt x="653008" y="14689"/>
                      <a:pt x="682386" y="44068"/>
                    </a:cubicBezTo>
                    <a:lnTo>
                      <a:pt x="1107929" y="469610"/>
                    </a:lnTo>
                    <a:cubicBezTo>
                      <a:pt x="1166686" y="528367"/>
                      <a:pt x="1166686" y="623630"/>
                      <a:pt x="1107929" y="682387"/>
                    </a:cubicBezTo>
                    <a:lnTo>
                      <a:pt x="682386" y="1107930"/>
                    </a:lnTo>
                    <a:cubicBezTo>
                      <a:pt x="623629" y="1166687"/>
                      <a:pt x="528367" y="1166687"/>
                      <a:pt x="469610" y="1107930"/>
                    </a:cubicBezTo>
                    <a:lnTo>
                      <a:pt x="44067" y="682387"/>
                    </a:lnTo>
                    <a:cubicBezTo>
                      <a:pt x="-14690" y="623630"/>
                      <a:pt x="-14690" y="528367"/>
                      <a:pt x="44067" y="469610"/>
                    </a:cubicBezTo>
                    <a:lnTo>
                      <a:pt x="469610" y="44068"/>
                    </a:lnTo>
                    <a:cubicBezTo>
                      <a:pt x="498988" y="14689"/>
                      <a:pt x="537493" y="0"/>
                      <a:pt x="575998" y="0"/>
                    </a:cubicBez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sz="2000" b="1" dirty="0">
                  <a:latin typeface="微软雅黑" panose="020B0503020204020204" pitchFamily="34" charset="-122"/>
                  <a:ea typeface="微软雅黑" panose="020B0503020204020204" pitchFamily="34" charset="-122"/>
                  <a:cs typeface="MiSans Light" panose="00000400000000000000" charset="-122"/>
                </a:endParaRPr>
              </a:p>
            </p:txBody>
          </p:sp>
          <p:sp>
            <p:nvSpPr>
              <p:cNvPr id="41" name="Freeform 31"/>
              <p:cNvSpPr/>
              <p:nvPr>
                <p:custDataLst>
                  <p:tags r:id="rId24"/>
                </p:custDataLst>
              </p:nvPr>
            </p:nvSpPr>
            <p:spPr>
              <a:xfrm>
                <a:off x="12880" y="5568"/>
                <a:ext cx="811" cy="801"/>
              </a:xfrm>
              <a:custGeom>
                <a:avLst/>
                <a:gdLst>
                  <a:gd name="connsiteX0" fmla="*/ 1399387 w 3529838"/>
                  <a:gd name="connsiteY0" fmla="*/ 1474949 h 3656018"/>
                  <a:gd name="connsiteX1" fmla="*/ 3529838 w 3529838"/>
                  <a:gd name="connsiteY1" fmla="*/ 1474949 h 3656018"/>
                  <a:gd name="connsiteX2" fmla="*/ 3529838 w 3529838"/>
                  <a:gd name="connsiteY2" fmla="*/ 3656018 h 3656018"/>
                  <a:gd name="connsiteX3" fmla="*/ 1399387 w 3529838"/>
                  <a:gd name="connsiteY3" fmla="*/ 3656018 h 3656018"/>
                  <a:gd name="connsiteX4" fmla="*/ 575998 w 3529838"/>
                  <a:gd name="connsiteY4" fmla="*/ 0 h 3656018"/>
                  <a:gd name="connsiteX5" fmla="*/ 682386 w 3529838"/>
                  <a:gd name="connsiteY5" fmla="*/ 44068 h 3656018"/>
                  <a:gd name="connsiteX6" fmla="*/ 1107929 w 3529838"/>
                  <a:gd name="connsiteY6" fmla="*/ 469610 h 3656018"/>
                  <a:gd name="connsiteX7" fmla="*/ 1107929 w 3529838"/>
                  <a:gd name="connsiteY7" fmla="*/ 682387 h 3656018"/>
                  <a:gd name="connsiteX8" fmla="*/ 682386 w 3529838"/>
                  <a:gd name="connsiteY8" fmla="*/ 1107930 h 3656018"/>
                  <a:gd name="connsiteX9" fmla="*/ 469610 w 3529838"/>
                  <a:gd name="connsiteY9" fmla="*/ 1107930 h 3656018"/>
                  <a:gd name="connsiteX10" fmla="*/ 44067 w 3529838"/>
                  <a:gd name="connsiteY10" fmla="*/ 682387 h 3656018"/>
                  <a:gd name="connsiteX11" fmla="*/ 44067 w 3529838"/>
                  <a:gd name="connsiteY11" fmla="*/ 469610 h 3656018"/>
                  <a:gd name="connsiteX12" fmla="*/ 469610 w 3529838"/>
                  <a:gd name="connsiteY12" fmla="*/ 44068 h 3656018"/>
                  <a:gd name="connsiteX13" fmla="*/ 575998 w 3529838"/>
                  <a:gd name="connsiteY13" fmla="*/ 0 h 3656018"/>
                  <a:gd name="connsiteX0-1" fmla="*/ 1399387 w 3529838"/>
                  <a:gd name="connsiteY0-2" fmla="*/ 1474949 h 3656018"/>
                  <a:gd name="connsiteX1-3" fmla="*/ 3529838 w 3529838"/>
                  <a:gd name="connsiteY1-4" fmla="*/ 1474949 h 3656018"/>
                  <a:gd name="connsiteX2-5" fmla="*/ 1399387 w 3529838"/>
                  <a:gd name="connsiteY2-6" fmla="*/ 3656018 h 3656018"/>
                  <a:gd name="connsiteX3-7" fmla="*/ 1399387 w 3529838"/>
                  <a:gd name="connsiteY3-8" fmla="*/ 1474949 h 3656018"/>
                  <a:gd name="connsiteX4-9" fmla="*/ 575998 w 3529838"/>
                  <a:gd name="connsiteY4-10" fmla="*/ 0 h 3656018"/>
                  <a:gd name="connsiteX5-11" fmla="*/ 682386 w 3529838"/>
                  <a:gd name="connsiteY5-12" fmla="*/ 44068 h 3656018"/>
                  <a:gd name="connsiteX6-13" fmla="*/ 1107929 w 3529838"/>
                  <a:gd name="connsiteY6-14" fmla="*/ 469610 h 3656018"/>
                  <a:gd name="connsiteX7-15" fmla="*/ 1107929 w 3529838"/>
                  <a:gd name="connsiteY7-16" fmla="*/ 682387 h 3656018"/>
                  <a:gd name="connsiteX8-17" fmla="*/ 682386 w 3529838"/>
                  <a:gd name="connsiteY8-18" fmla="*/ 1107930 h 3656018"/>
                  <a:gd name="connsiteX9-19" fmla="*/ 469610 w 3529838"/>
                  <a:gd name="connsiteY9-20" fmla="*/ 1107930 h 3656018"/>
                  <a:gd name="connsiteX10-21" fmla="*/ 44067 w 3529838"/>
                  <a:gd name="connsiteY10-22" fmla="*/ 682387 h 3656018"/>
                  <a:gd name="connsiteX11-23" fmla="*/ 44067 w 3529838"/>
                  <a:gd name="connsiteY11-24" fmla="*/ 469610 h 3656018"/>
                  <a:gd name="connsiteX12-25" fmla="*/ 469610 w 3529838"/>
                  <a:gd name="connsiteY12-26" fmla="*/ 44068 h 3656018"/>
                  <a:gd name="connsiteX13-27" fmla="*/ 575998 w 3529838"/>
                  <a:gd name="connsiteY13-28" fmla="*/ 0 h 3656018"/>
                  <a:gd name="connsiteX0-29" fmla="*/ 1399387 w 1399387"/>
                  <a:gd name="connsiteY0-30" fmla="*/ 1474949 h 3656018"/>
                  <a:gd name="connsiteX1-31" fmla="*/ 1399387 w 1399387"/>
                  <a:gd name="connsiteY1-32" fmla="*/ 3656018 h 3656018"/>
                  <a:gd name="connsiteX2-33" fmla="*/ 1399387 w 1399387"/>
                  <a:gd name="connsiteY2-34" fmla="*/ 1474949 h 3656018"/>
                  <a:gd name="connsiteX3-35" fmla="*/ 575998 w 1399387"/>
                  <a:gd name="connsiteY3-36" fmla="*/ 0 h 3656018"/>
                  <a:gd name="connsiteX4-37" fmla="*/ 682386 w 1399387"/>
                  <a:gd name="connsiteY4-38" fmla="*/ 44068 h 3656018"/>
                  <a:gd name="connsiteX5-39" fmla="*/ 1107929 w 1399387"/>
                  <a:gd name="connsiteY5-40" fmla="*/ 469610 h 3656018"/>
                  <a:gd name="connsiteX6-41" fmla="*/ 1107929 w 1399387"/>
                  <a:gd name="connsiteY6-42" fmla="*/ 682387 h 3656018"/>
                  <a:gd name="connsiteX7-43" fmla="*/ 682386 w 1399387"/>
                  <a:gd name="connsiteY7-44" fmla="*/ 1107930 h 3656018"/>
                  <a:gd name="connsiteX8-45" fmla="*/ 469610 w 1399387"/>
                  <a:gd name="connsiteY8-46" fmla="*/ 1107930 h 3656018"/>
                  <a:gd name="connsiteX9-47" fmla="*/ 44067 w 1399387"/>
                  <a:gd name="connsiteY9-48" fmla="*/ 682387 h 3656018"/>
                  <a:gd name="connsiteX10-49" fmla="*/ 44067 w 1399387"/>
                  <a:gd name="connsiteY10-50" fmla="*/ 469610 h 3656018"/>
                  <a:gd name="connsiteX11-51" fmla="*/ 469610 w 1399387"/>
                  <a:gd name="connsiteY11-52" fmla="*/ 44068 h 3656018"/>
                  <a:gd name="connsiteX12-53" fmla="*/ 575998 w 1399387"/>
                  <a:gd name="connsiteY12-54" fmla="*/ 0 h 3656018"/>
                  <a:gd name="connsiteX0-55" fmla="*/ 575998 w 1151996"/>
                  <a:gd name="connsiteY0-56" fmla="*/ 0 h 1151997"/>
                  <a:gd name="connsiteX1-57" fmla="*/ 682386 w 1151996"/>
                  <a:gd name="connsiteY1-58" fmla="*/ 44068 h 1151997"/>
                  <a:gd name="connsiteX2-59" fmla="*/ 1107929 w 1151996"/>
                  <a:gd name="connsiteY2-60" fmla="*/ 469610 h 1151997"/>
                  <a:gd name="connsiteX3-61" fmla="*/ 1107929 w 1151996"/>
                  <a:gd name="connsiteY3-62" fmla="*/ 682387 h 1151997"/>
                  <a:gd name="connsiteX4-63" fmla="*/ 682386 w 1151996"/>
                  <a:gd name="connsiteY4-64" fmla="*/ 1107930 h 1151997"/>
                  <a:gd name="connsiteX5-65" fmla="*/ 469610 w 1151996"/>
                  <a:gd name="connsiteY5-66" fmla="*/ 1107930 h 1151997"/>
                  <a:gd name="connsiteX6-67" fmla="*/ 44067 w 1151996"/>
                  <a:gd name="connsiteY6-68" fmla="*/ 682387 h 1151997"/>
                  <a:gd name="connsiteX7-69" fmla="*/ 44067 w 1151996"/>
                  <a:gd name="connsiteY7-70" fmla="*/ 469610 h 1151997"/>
                  <a:gd name="connsiteX8-71" fmla="*/ 469610 w 1151996"/>
                  <a:gd name="connsiteY8-72" fmla="*/ 44068 h 1151997"/>
                  <a:gd name="connsiteX9-73" fmla="*/ 575998 w 1151996"/>
                  <a:gd name="connsiteY9-74" fmla="*/ 0 h 115199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151996" h="1151997">
                    <a:moveTo>
                      <a:pt x="575998" y="0"/>
                    </a:moveTo>
                    <a:cubicBezTo>
                      <a:pt x="614503" y="0"/>
                      <a:pt x="653008" y="14689"/>
                      <a:pt x="682386" y="44068"/>
                    </a:cubicBezTo>
                    <a:lnTo>
                      <a:pt x="1107929" y="469610"/>
                    </a:lnTo>
                    <a:cubicBezTo>
                      <a:pt x="1166686" y="528367"/>
                      <a:pt x="1166686" y="623630"/>
                      <a:pt x="1107929" y="682387"/>
                    </a:cubicBezTo>
                    <a:lnTo>
                      <a:pt x="682386" y="1107930"/>
                    </a:lnTo>
                    <a:cubicBezTo>
                      <a:pt x="623629" y="1166687"/>
                      <a:pt x="528367" y="1166687"/>
                      <a:pt x="469610" y="1107930"/>
                    </a:cubicBezTo>
                    <a:lnTo>
                      <a:pt x="44067" y="682387"/>
                    </a:lnTo>
                    <a:cubicBezTo>
                      <a:pt x="-14690" y="623630"/>
                      <a:pt x="-14690" y="528367"/>
                      <a:pt x="44067" y="469610"/>
                    </a:cubicBezTo>
                    <a:lnTo>
                      <a:pt x="469610" y="44068"/>
                    </a:lnTo>
                    <a:cubicBezTo>
                      <a:pt x="498988" y="14689"/>
                      <a:pt x="537493" y="0"/>
                      <a:pt x="575998" y="0"/>
                    </a:cubicBez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2000" b="1" dirty="0">
                    <a:latin typeface="微软雅黑" panose="020B0503020204020204" pitchFamily="34" charset="-122"/>
                    <a:ea typeface="微软雅黑" panose="020B0503020204020204" pitchFamily="34" charset="-122"/>
                    <a:cs typeface="MiSans Light" panose="00000400000000000000" charset="-122"/>
                  </a:rPr>
                  <a:t>04</a:t>
                </a:r>
                <a:endParaRPr lang="en-US" sz="2000" b="1" dirty="0">
                  <a:latin typeface="微软雅黑" panose="020B0503020204020204" pitchFamily="34" charset="-122"/>
                  <a:ea typeface="微软雅黑" panose="020B0503020204020204" pitchFamily="34" charset="-122"/>
                  <a:cs typeface="MiSans Light" panose="00000400000000000000" charset="-122"/>
                </a:endParaRPr>
              </a:p>
            </p:txBody>
          </p:sp>
          <p:sp>
            <p:nvSpPr>
              <p:cNvPr id="43" name="TextBox 42"/>
              <p:cNvSpPr/>
              <p:nvPr>
                <p:custDataLst>
                  <p:tags r:id="rId25"/>
                </p:custDataLst>
              </p:nvPr>
            </p:nvSpPr>
            <p:spPr bwMode="auto">
              <a:xfrm>
                <a:off x="11270" y="7780"/>
                <a:ext cx="4034" cy="548"/>
              </a:xfrm>
              <a:prstGeom prst="rect">
                <a:avLst/>
              </a:prstGeom>
              <a:ln w="12700">
                <a:miter lim="400000"/>
              </a:ln>
            </p:spPr>
            <p:txBody>
              <a:bodyPr wrap="square" lIns="71437" tIns="71437" rIns="71437" bIns="0" rtlCol="0" anchor="t">
                <a:spAutoFit/>
              </a:bodyPr>
              <a:lstStyle>
                <a:lvl1pPr>
                  <a:lnSpc>
                    <a:spcPct val="90000"/>
                  </a:lnSpc>
                  <a:defRPr sz="7200" spc="-144"/>
                </a:lvl1pPr>
              </a:lstStyle>
              <a:p>
                <a:pPr lvl="0" algn="ctr">
                  <a:buClrTx/>
                  <a:buSzTx/>
                  <a:buFontTx/>
                </a:pPr>
                <a:r>
                  <a:rPr lang="zh-CN" altLang="en-US" sz="2000" b="1" kern="0" spc="300">
                    <a:uFillTx/>
                    <a:latin typeface="微软雅黑" panose="020B0503020204020204" pitchFamily="34" charset="-122"/>
                    <a:ea typeface="微软雅黑" panose="020B0503020204020204" pitchFamily="34" charset="-122"/>
                    <a:cs typeface="MiSans Light" panose="00000400000000000000" charset="-122"/>
                    <a:sym typeface="+mn-ea"/>
                  </a:rPr>
                  <a:t>直播课输出</a:t>
                </a:r>
                <a:endParaRPr lang="zh-CN" altLang="en-US" sz="2000" b="1" kern="0" spc="300">
                  <a:uFillTx/>
                  <a:latin typeface="微软雅黑" panose="020B0503020204020204" pitchFamily="34" charset="-122"/>
                  <a:ea typeface="微软雅黑" panose="020B0503020204020204" pitchFamily="34" charset="-122"/>
                  <a:cs typeface="MiSans Light" panose="00000400000000000000" charset="-122"/>
                  <a:sym typeface="+mn-ea"/>
                </a:endParaRPr>
              </a:p>
            </p:txBody>
          </p:sp>
          <p:pic>
            <p:nvPicPr>
              <p:cNvPr id="53" name="图片 52" descr="343435383037343b343532333834323bbdb1b1ad"/>
              <p:cNvPicPr>
                <a:picLocks noChangeAspect="1"/>
              </p:cNvPicPr>
              <p:nvPr>
                <p:custDataLst>
                  <p:tags r:id="rId26"/>
                </p:custDataLst>
              </p:nvPr>
            </p:nvPicPr>
            <p:blipFill>
              <a:blip r:embed="rId27">
                <a:extLst>
                  <a:ext uri="{96DAC541-7B7A-43D3-8B79-37D633B846F1}">
                    <asvg:svgBlip xmlns:asvg="http://schemas.microsoft.com/office/drawing/2016/SVG/main" r:embed="rId28"/>
                  </a:ext>
                </a:extLst>
              </a:blip>
              <a:stretch>
                <a:fillRect/>
              </a:stretch>
            </p:blipFill>
            <p:spPr>
              <a:xfrm>
                <a:off x="12959" y="6608"/>
                <a:ext cx="656" cy="649"/>
              </a:xfrm>
              <a:prstGeom prst="rect">
                <a:avLst/>
              </a:prstGeom>
            </p:spPr>
          </p:pic>
        </p:grpSp>
      </p:grpSp>
    </p:spTree>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2</a:t>
            </a:r>
            <a:r>
              <a:rPr dirty="0"/>
              <a:t>.</a:t>
            </a:r>
            <a:r>
              <a:rPr lang="en-US" dirty="0"/>
              <a:t>3  </a:t>
            </a:r>
            <a:r>
              <a:rPr dirty="0"/>
              <a:t>社群文化营销</a:t>
            </a:r>
            <a:endParaRPr dirty="0"/>
          </a:p>
        </p:txBody>
      </p:sp>
      <p:sp>
        <p:nvSpPr>
          <p:cNvPr id="2" name="文本框 1"/>
          <p:cNvSpPr txBox="1"/>
          <p:nvPr/>
        </p:nvSpPr>
        <p:spPr>
          <a:xfrm>
            <a:off x="1061085" y="1416050"/>
            <a:ext cx="10213975" cy="1014730"/>
          </a:xfrm>
          <a:prstGeom prst="rect">
            <a:avLst/>
          </a:prstGeom>
          <a:noFill/>
        </p:spPr>
        <p:txBody>
          <a:bodyPr wrap="square" rtlCol="0">
            <a:spAutoFit/>
          </a:bodyPr>
          <a:p>
            <a:pPr lvl="0" indent="457200" algn="just">
              <a:lnSpc>
                <a:spcPct val="150000"/>
              </a:lnSpc>
              <a:buClrTx/>
              <a:buSzTx/>
              <a:buFontTx/>
            </a:pPr>
            <a:r>
              <a:rPr sz="2000" dirty="0">
                <a:latin typeface="微软雅黑" panose="020B0503020204020204" pitchFamily="34" charset="-122"/>
                <a:ea typeface="微软雅黑" panose="020B0503020204020204" pitchFamily="34" charset="-122"/>
                <a:sym typeface="+mn-ea"/>
              </a:rPr>
              <a:t>社群文化就是社群中包括目标、规则、福利、口号以及Logo等在内的一种社群精神。打造社群文化，可以从</a:t>
            </a:r>
            <a:r>
              <a:rPr lang="zh-CN" sz="2000" dirty="0">
                <a:latin typeface="微软雅黑" panose="020B0503020204020204" pitchFamily="34" charset="-122"/>
                <a:ea typeface="微软雅黑" panose="020B0503020204020204" pitchFamily="34" charset="-122"/>
                <a:sym typeface="+mn-ea"/>
              </a:rPr>
              <a:t>以下</a:t>
            </a:r>
            <a:r>
              <a:rPr sz="2000" dirty="0">
                <a:latin typeface="微软雅黑" panose="020B0503020204020204" pitchFamily="34" charset="-122"/>
                <a:ea typeface="微软雅黑" panose="020B0503020204020204" pitchFamily="34" charset="-122"/>
                <a:sym typeface="+mn-ea"/>
              </a:rPr>
              <a:t>4个方面进行考虑。</a:t>
            </a:r>
            <a:endParaRPr sz="2000" dirty="0">
              <a:latin typeface="微软雅黑" panose="020B0503020204020204" pitchFamily="34" charset="-122"/>
              <a:ea typeface="微软雅黑" panose="020B0503020204020204" pitchFamily="34" charset="-122"/>
              <a:sym typeface="+mn-ea"/>
            </a:endParaRPr>
          </a:p>
        </p:txBody>
      </p:sp>
      <p:grpSp>
        <p:nvGrpSpPr>
          <p:cNvPr id="7" name="组合 6"/>
          <p:cNvGrpSpPr/>
          <p:nvPr/>
        </p:nvGrpSpPr>
        <p:grpSpPr>
          <a:xfrm>
            <a:off x="896190" y="2988945"/>
            <a:ext cx="10256950" cy="3040380"/>
            <a:chOff x="-464" y="3641"/>
            <a:chExt cx="17653" cy="6356"/>
          </a:xfrm>
        </p:grpSpPr>
        <p:cxnSp>
          <p:nvCxnSpPr>
            <p:cNvPr id="11" name="肘形连接符 10"/>
            <p:cNvCxnSpPr>
              <a:stCxn id="13" idx="6"/>
              <a:endCxn id="48" idx="2"/>
            </p:cNvCxnSpPr>
            <p:nvPr/>
          </p:nvCxnSpPr>
          <p:spPr>
            <a:xfrm>
              <a:off x="7591" y="4236"/>
              <a:ext cx="8441" cy="1728"/>
            </a:xfrm>
            <a:prstGeom prst="bentConnector3">
              <a:avLst>
                <a:gd name="adj1"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8" name="组合 7"/>
            <p:cNvGrpSpPr/>
            <p:nvPr/>
          </p:nvGrpSpPr>
          <p:grpSpPr>
            <a:xfrm>
              <a:off x="6401" y="3641"/>
              <a:ext cx="1191" cy="1191"/>
              <a:chOff x="4534974" y="2492893"/>
              <a:chExt cx="756000" cy="756000"/>
            </a:xfrm>
          </p:grpSpPr>
          <p:sp>
            <p:nvSpPr>
              <p:cNvPr id="13" name="椭圆 12"/>
              <p:cNvSpPr/>
              <p:nvPr/>
            </p:nvSpPr>
            <p:spPr>
              <a:xfrm>
                <a:off x="4534974" y="2492893"/>
                <a:ext cx="756000" cy="756000"/>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000" b="1">
                  <a:latin typeface="微软雅黑" panose="020B0503020204020204" pitchFamily="34" charset="-122"/>
                  <a:ea typeface="微软雅黑" panose="020B0503020204020204" pitchFamily="34" charset="-122"/>
                </a:endParaRPr>
              </a:p>
            </p:txBody>
          </p:sp>
          <p:grpSp>
            <p:nvGrpSpPr>
              <p:cNvPr id="10" name="组合 9"/>
              <p:cNvGrpSpPr/>
              <p:nvPr/>
            </p:nvGrpSpPr>
            <p:grpSpPr>
              <a:xfrm>
                <a:off x="4687974" y="2629656"/>
                <a:ext cx="450000" cy="434596"/>
                <a:chOff x="5512720" y="2152017"/>
                <a:chExt cx="583915" cy="496874"/>
              </a:xfrm>
            </p:grpSpPr>
            <p:sp>
              <p:nvSpPr>
                <p:cNvPr id="15" name="Freeform 159"/>
                <p:cNvSpPr/>
                <p:nvPr/>
              </p:nvSpPr>
              <p:spPr bwMode="auto">
                <a:xfrm>
                  <a:off x="5574376" y="2246314"/>
                  <a:ext cx="460603" cy="402577"/>
                </a:xfrm>
                <a:custGeom>
                  <a:avLst/>
                  <a:gdLst>
                    <a:gd name="T0" fmla="*/ 29 w 54"/>
                    <a:gd name="T1" fmla="*/ 1 h 47"/>
                    <a:gd name="T2" fmla="*/ 24 w 54"/>
                    <a:gd name="T3" fmla="*/ 1 h 47"/>
                    <a:gd name="T4" fmla="*/ 2 w 54"/>
                    <a:gd name="T5" fmla="*/ 15 h 47"/>
                    <a:gd name="T6" fmla="*/ 0 w 54"/>
                    <a:gd name="T7" fmla="*/ 20 h 47"/>
                    <a:gd name="T8" fmla="*/ 0 w 54"/>
                    <a:gd name="T9" fmla="*/ 44 h 47"/>
                    <a:gd name="T10" fmla="*/ 3 w 54"/>
                    <a:gd name="T11" fmla="*/ 47 h 47"/>
                    <a:gd name="T12" fmla="*/ 13 w 54"/>
                    <a:gd name="T13" fmla="*/ 47 h 47"/>
                    <a:gd name="T14" fmla="*/ 16 w 54"/>
                    <a:gd name="T15" fmla="*/ 44 h 47"/>
                    <a:gd name="T16" fmla="*/ 16 w 54"/>
                    <a:gd name="T17" fmla="*/ 27 h 47"/>
                    <a:gd name="T18" fmla="*/ 19 w 54"/>
                    <a:gd name="T19" fmla="*/ 24 h 47"/>
                    <a:gd name="T20" fmla="*/ 35 w 54"/>
                    <a:gd name="T21" fmla="*/ 24 h 47"/>
                    <a:gd name="T22" fmla="*/ 38 w 54"/>
                    <a:gd name="T23" fmla="*/ 27 h 47"/>
                    <a:gd name="T24" fmla="*/ 38 w 54"/>
                    <a:gd name="T25" fmla="*/ 44 h 47"/>
                    <a:gd name="T26" fmla="*/ 41 w 54"/>
                    <a:gd name="T27" fmla="*/ 47 h 47"/>
                    <a:gd name="T28" fmla="*/ 51 w 54"/>
                    <a:gd name="T29" fmla="*/ 47 h 47"/>
                    <a:gd name="T30" fmla="*/ 54 w 54"/>
                    <a:gd name="T31" fmla="*/ 44 h 47"/>
                    <a:gd name="T32" fmla="*/ 54 w 54"/>
                    <a:gd name="T33" fmla="*/ 20 h 47"/>
                    <a:gd name="T34" fmla="*/ 52 w 54"/>
                    <a:gd name="T35" fmla="*/ 16 h 47"/>
                    <a:gd name="T36" fmla="*/ 29 w 54"/>
                    <a:gd name="T37" fmla="*/ 1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4" h="47">
                      <a:moveTo>
                        <a:pt x="29" y="1"/>
                      </a:moveTo>
                      <a:cubicBezTo>
                        <a:pt x="28" y="0"/>
                        <a:pt x="25" y="0"/>
                        <a:pt x="24" y="1"/>
                      </a:cubicBezTo>
                      <a:cubicBezTo>
                        <a:pt x="2" y="15"/>
                        <a:pt x="2" y="15"/>
                        <a:pt x="2" y="15"/>
                      </a:cubicBezTo>
                      <a:cubicBezTo>
                        <a:pt x="1" y="16"/>
                        <a:pt x="0" y="18"/>
                        <a:pt x="0" y="20"/>
                      </a:cubicBezTo>
                      <a:cubicBezTo>
                        <a:pt x="0" y="44"/>
                        <a:pt x="0" y="44"/>
                        <a:pt x="0" y="44"/>
                      </a:cubicBezTo>
                      <a:cubicBezTo>
                        <a:pt x="0" y="46"/>
                        <a:pt x="1" y="47"/>
                        <a:pt x="3" y="47"/>
                      </a:cubicBezTo>
                      <a:cubicBezTo>
                        <a:pt x="13" y="47"/>
                        <a:pt x="13" y="47"/>
                        <a:pt x="13" y="47"/>
                      </a:cubicBezTo>
                      <a:cubicBezTo>
                        <a:pt x="14" y="47"/>
                        <a:pt x="16" y="46"/>
                        <a:pt x="16" y="44"/>
                      </a:cubicBezTo>
                      <a:cubicBezTo>
                        <a:pt x="16" y="27"/>
                        <a:pt x="16" y="27"/>
                        <a:pt x="16" y="27"/>
                      </a:cubicBezTo>
                      <a:cubicBezTo>
                        <a:pt x="16" y="26"/>
                        <a:pt x="17" y="24"/>
                        <a:pt x="19" y="24"/>
                      </a:cubicBezTo>
                      <a:cubicBezTo>
                        <a:pt x="35" y="24"/>
                        <a:pt x="35" y="24"/>
                        <a:pt x="35" y="24"/>
                      </a:cubicBezTo>
                      <a:cubicBezTo>
                        <a:pt x="37" y="24"/>
                        <a:pt x="38" y="26"/>
                        <a:pt x="38" y="27"/>
                      </a:cubicBezTo>
                      <a:cubicBezTo>
                        <a:pt x="38" y="44"/>
                        <a:pt x="38" y="44"/>
                        <a:pt x="38" y="44"/>
                      </a:cubicBezTo>
                      <a:cubicBezTo>
                        <a:pt x="38" y="46"/>
                        <a:pt x="39" y="47"/>
                        <a:pt x="41" y="47"/>
                      </a:cubicBezTo>
                      <a:cubicBezTo>
                        <a:pt x="51" y="47"/>
                        <a:pt x="51" y="47"/>
                        <a:pt x="51" y="47"/>
                      </a:cubicBezTo>
                      <a:cubicBezTo>
                        <a:pt x="53" y="47"/>
                        <a:pt x="54" y="46"/>
                        <a:pt x="54" y="44"/>
                      </a:cubicBezTo>
                      <a:cubicBezTo>
                        <a:pt x="54" y="20"/>
                        <a:pt x="54" y="20"/>
                        <a:pt x="54" y="20"/>
                      </a:cubicBezTo>
                      <a:cubicBezTo>
                        <a:pt x="54" y="19"/>
                        <a:pt x="53" y="17"/>
                        <a:pt x="52" y="16"/>
                      </a:cubicBezTo>
                      <a:lnTo>
                        <a:pt x="29" y="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000" b="1">
                    <a:latin typeface="微软雅黑" panose="020B0503020204020204" pitchFamily="34" charset="-122"/>
                    <a:ea typeface="微软雅黑" panose="020B0503020204020204" pitchFamily="34" charset="-122"/>
                  </a:endParaRPr>
                </a:p>
              </p:txBody>
            </p:sp>
            <p:sp>
              <p:nvSpPr>
                <p:cNvPr id="16" name="Freeform 160"/>
                <p:cNvSpPr/>
                <p:nvPr/>
              </p:nvSpPr>
              <p:spPr bwMode="auto">
                <a:xfrm>
                  <a:off x="5512720" y="2152017"/>
                  <a:ext cx="583915" cy="224863"/>
                </a:xfrm>
                <a:custGeom>
                  <a:avLst/>
                  <a:gdLst>
                    <a:gd name="T0" fmla="*/ 64 w 68"/>
                    <a:gd name="T1" fmla="*/ 20 h 26"/>
                    <a:gd name="T2" fmla="*/ 61 w 68"/>
                    <a:gd name="T3" fmla="*/ 15 h 26"/>
                    <a:gd name="T4" fmla="*/ 61 w 68"/>
                    <a:gd name="T5" fmla="*/ 10 h 26"/>
                    <a:gd name="T6" fmla="*/ 58 w 68"/>
                    <a:gd name="T7" fmla="*/ 7 h 26"/>
                    <a:gd name="T8" fmla="*/ 57 w 68"/>
                    <a:gd name="T9" fmla="*/ 7 h 26"/>
                    <a:gd name="T10" fmla="*/ 54 w 68"/>
                    <a:gd name="T11" fmla="*/ 10 h 26"/>
                    <a:gd name="T12" fmla="*/ 54 w 68"/>
                    <a:gd name="T13" fmla="*/ 10 h 26"/>
                    <a:gd name="T14" fmla="*/ 52 w 68"/>
                    <a:gd name="T15" fmla="*/ 12 h 26"/>
                    <a:gd name="T16" fmla="*/ 36 w 68"/>
                    <a:gd name="T17" fmla="*/ 1 h 26"/>
                    <a:gd name="T18" fmla="*/ 33 w 68"/>
                    <a:gd name="T19" fmla="*/ 0 h 26"/>
                    <a:gd name="T20" fmla="*/ 30 w 68"/>
                    <a:gd name="T21" fmla="*/ 1 h 26"/>
                    <a:gd name="T22" fmla="*/ 2 w 68"/>
                    <a:gd name="T23" fmla="*/ 20 h 26"/>
                    <a:gd name="T24" fmla="*/ 1 w 68"/>
                    <a:gd name="T25" fmla="*/ 24 h 26"/>
                    <a:gd name="T26" fmla="*/ 5 w 68"/>
                    <a:gd name="T27" fmla="*/ 24 h 26"/>
                    <a:gd name="T28" fmla="*/ 31 w 68"/>
                    <a:gd name="T29" fmla="*/ 7 h 26"/>
                    <a:gd name="T30" fmla="*/ 36 w 68"/>
                    <a:gd name="T31" fmla="*/ 7 h 26"/>
                    <a:gd name="T32" fmla="*/ 63 w 68"/>
                    <a:gd name="T33" fmla="*/ 25 h 26"/>
                    <a:gd name="T34" fmla="*/ 67 w 68"/>
                    <a:gd name="T35" fmla="*/ 25 h 26"/>
                    <a:gd name="T36" fmla="*/ 66 w 68"/>
                    <a:gd name="T37" fmla="*/ 21 h 26"/>
                    <a:gd name="T38" fmla="*/ 64 w 68"/>
                    <a:gd name="T39" fmla="*/ 2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8" h="26">
                      <a:moveTo>
                        <a:pt x="64" y="20"/>
                      </a:moveTo>
                      <a:cubicBezTo>
                        <a:pt x="62" y="19"/>
                        <a:pt x="61" y="17"/>
                        <a:pt x="61" y="15"/>
                      </a:cubicBezTo>
                      <a:cubicBezTo>
                        <a:pt x="61" y="10"/>
                        <a:pt x="61" y="10"/>
                        <a:pt x="61" y="10"/>
                      </a:cubicBezTo>
                      <a:cubicBezTo>
                        <a:pt x="61" y="8"/>
                        <a:pt x="60" y="7"/>
                        <a:pt x="58" y="7"/>
                      </a:cubicBezTo>
                      <a:cubicBezTo>
                        <a:pt x="57" y="7"/>
                        <a:pt x="57" y="7"/>
                        <a:pt x="57" y="7"/>
                      </a:cubicBezTo>
                      <a:cubicBezTo>
                        <a:pt x="56" y="7"/>
                        <a:pt x="54" y="8"/>
                        <a:pt x="54" y="10"/>
                      </a:cubicBezTo>
                      <a:cubicBezTo>
                        <a:pt x="54" y="10"/>
                        <a:pt x="54" y="10"/>
                        <a:pt x="54" y="10"/>
                      </a:cubicBezTo>
                      <a:cubicBezTo>
                        <a:pt x="54" y="12"/>
                        <a:pt x="53" y="13"/>
                        <a:pt x="52" y="12"/>
                      </a:cubicBezTo>
                      <a:cubicBezTo>
                        <a:pt x="36" y="1"/>
                        <a:pt x="36" y="1"/>
                        <a:pt x="36" y="1"/>
                      </a:cubicBezTo>
                      <a:cubicBezTo>
                        <a:pt x="35" y="1"/>
                        <a:pt x="33" y="0"/>
                        <a:pt x="33" y="0"/>
                      </a:cubicBezTo>
                      <a:cubicBezTo>
                        <a:pt x="33" y="0"/>
                        <a:pt x="32" y="1"/>
                        <a:pt x="30" y="1"/>
                      </a:cubicBezTo>
                      <a:cubicBezTo>
                        <a:pt x="2" y="20"/>
                        <a:pt x="2" y="20"/>
                        <a:pt x="2" y="20"/>
                      </a:cubicBezTo>
                      <a:cubicBezTo>
                        <a:pt x="1" y="21"/>
                        <a:pt x="0" y="23"/>
                        <a:pt x="1" y="24"/>
                      </a:cubicBezTo>
                      <a:cubicBezTo>
                        <a:pt x="2" y="25"/>
                        <a:pt x="3" y="25"/>
                        <a:pt x="5" y="24"/>
                      </a:cubicBezTo>
                      <a:cubicBezTo>
                        <a:pt x="31" y="7"/>
                        <a:pt x="31" y="7"/>
                        <a:pt x="31" y="7"/>
                      </a:cubicBezTo>
                      <a:cubicBezTo>
                        <a:pt x="32" y="6"/>
                        <a:pt x="34" y="6"/>
                        <a:pt x="36" y="7"/>
                      </a:cubicBezTo>
                      <a:cubicBezTo>
                        <a:pt x="63" y="25"/>
                        <a:pt x="63" y="25"/>
                        <a:pt x="63" y="25"/>
                      </a:cubicBezTo>
                      <a:cubicBezTo>
                        <a:pt x="64" y="26"/>
                        <a:pt x="66" y="26"/>
                        <a:pt x="67" y="25"/>
                      </a:cubicBezTo>
                      <a:cubicBezTo>
                        <a:pt x="68" y="24"/>
                        <a:pt x="67" y="22"/>
                        <a:pt x="66" y="21"/>
                      </a:cubicBezTo>
                      <a:lnTo>
                        <a:pt x="64" y="2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zh-CN" altLang="en-US" sz="2000" b="1">
                    <a:latin typeface="微软雅黑" panose="020B0503020204020204" pitchFamily="34" charset="-122"/>
                    <a:ea typeface="微软雅黑" panose="020B0503020204020204" pitchFamily="34" charset="-122"/>
                  </a:endParaRPr>
                </a:p>
              </p:txBody>
            </p:sp>
          </p:grpSp>
        </p:grpSp>
        <p:cxnSp>
          <p:nvCxnSpPr>
            <p:cNvPr id="17" name="肘形连接符 16"/>
            <p:cNvCxnSpPr>
              <a:stCxn id="18" idx="6"/>
              <a:endCxn id="30" idx="2"/>
            </p:cNvCxnSpPr>
            <p:nvPr/>
          </p:nvCxnSpPr>
          <p:spPr>
            <a:xfrm>
              <a:off x="7591" y="7679"/>
              <a:ext cx="4554" cy="837"/>
            </a:xfrm>
            <a:prstGeom prst="bentConnector3">
              <a:avLst>
                <a:gd name="adj1"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4" name="组合 13"/>
            <p:cNvGrpSpPr/>
            <p:nvPr/>
          </p:nvGrpSpPr>
          <p:grpSpPr>
            <a:xfrm>
              <a:off x="6401" y="7084"/>
              <a:ext cx="1191" cy="1191"/>
              <a:chOff x="4534974" y="4368345"/>
              <a:chExt cx="756000" cy="756000"/>
            </a:xfrm>
          </p:grpSpPr>
          <p:sp>
            <p:nvSpPr>
              <p:cNvPr id="18" name="椭圆 17"/>
              <p:cNvSpPr/>
              <p:nvPr/>
            </p:nvSpPr>
            <p:spPr>
              <a:xfrm>
                <a:off x="4534974" y="4368345"/>
                <a:ext cx="756000" cy="756000"/>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000" b="1">
                  <a:latin typeface="微软雅黑" panose="020B0503020204020204" pitchFamily="34" charset="-122"/>
                  <a:ea typeface="微软雅黑" panose="020B0503020204020204" pitchFamily="34" charset="-122"/>
                </a:endParaRPr>
              </a:p>
            </p:txBody>
          </p:sp>
          <p:sp>
            <p:nvSpPr>
              <p:cNvPr id="22" name="Freeform 277"/>
              <p:cNvSpPr>
                <a:spLocks noEditPoints="1"/>
              </p:cNvSpPr>
              <p:nvPr/>
            </p:nvSpPr>
            <p:spPr bwMode="auto">
              <a:xfrm>
                <a:off x="4725418" y="4490152"/>
                <a:ext cx="383972" cy="455826"/>
              </a:xfrm>
              <a:custGeom>
                <a:avLst/>
                <a:gdLst>
                  <a:gd name="T0" fmla="*/ 62 w 72"/>
                  <a:gd name="T1" fmla="*/ 33 h 86"/>
                  <a:gd name="T2" fmla="*/ 57 w 72"/>
                  <a:gd name="T3" fmla="*/ 33 h 86"/>
                  <a:gd name="T4" fmla="*/ 57 w 72"/>
                  <a:gd name="T5" fmla="*/ 19 h 86"/>
                  <a:gd name="T6" fmla="*/ 38 w 72"/>
                  <a:gd name="T7" fmla="*/ 0 h 86"/>
                  <a:gd name="T8" fmla="*/ 34 w 72"/>
                  <a:gd name="T9" fmla="*/ 0 h 86"/>
                  <a:gd name="T10" fmla="*/ 15 w 72"/>
                  <a:gd name="T11" fmla="*/ 19 h 86"/>
                  <a:gd name="T12" fmla="*/ 15 w 72"/>
                  <a:gd name="T13" fmla="*/ 33 h 86"/>
                  <a:gd name="T14" fmla="*/ 10 w 72"/>
                  <a:gd name="T15" fmla="*/ 33 h 86"/>
                  <a:gd name="T16" fmla="*/ 0 w 72"/>
                  <a:gd name="T17" fmla="*/ 43 h 86"/>
                  <a:gd name="T18" fmla="*/ 0 w 72"/>
                  <a:gd name="T19" fmla="*/ 76 h 86"/>
                  <a:gd name="T20" fmla="*/ 10 w 72"/>
                  <a:gd name="T21" fmla="*/ 86 h 86"/>
                  <a:gd name="T22" fmla="*/ 62 w 72"/>
                  <a:gd name="T23" fmla="*/ 86 h 86"/>
                  <a:gd name="T24" fmla="*/ 72 w 72"/>
                  <a:gd name="T25" fmla="*/ 76 h 86"/>
                  <a:gd name="T26" fmla="*/ 72 w 72"/>
                  <a:gd name="T27" fmla="*/ 43 h 86"/>
                  <a:gd name="T28" fmla="*/ 62 w 72"/>
                  <a:gd name="T29" fmla="*/ 33 h 86"/>
                  <a:gd name="T30" fmla="*/ 42 w 72"/>
                  <a:gd name="T31" fmla="*/ 78 h 86"/>
                  <a:gd name="T32" fmla="*/ 31 w 72"/>
                  <a:gd name="T33" fmla="*/ 78 h 86"/>
                  <a:gd name="T34" fmla="*/ 32 w 72"/>
                  <a:gd name="T35" fmla="*/ 64 h 86"/>
                  <a:gd name="T36" fmla="*/ 29 w 72"/>
                  <a:gd name="T37" fmla="*/ 58 h 86"/>
                  <a:gd name="T38" fmla="*/ 36 w 72"/>
                  <a:gd name="T39" fmla="*/ 51 h 86"/>
                  <a:gd name="T40" fmla="*/ 43 w 72"/>
                  <a:gd name="T41" fmla="*/ 58 h 86"/>
                  <a:gd name="T42" fmla="*/ 40 w 72"/>
                  <a:gd name="T43" fmla="*/ 64 h 86"/>
                  <a:gd name="T44" fmla="*/ 42 w 72"/>
                  <a:gd name="T45" fmla="*/ 78 h 86"/>
                  <a:gd name="T46" fmla="*/ 50 w 72"/>
                  <a:gd name="T47" fmla="*/ 33 h 86"/>
                  <a:gd name="T48" fmla="*/ 22 w 72"/>
                  <a:gd name="T49" fmla="*/ 33 h 86"/>
                  <a:gd name="T50" fmla="*/ 22 w 72"/>
                  <a:gd name="T51" fmla="*/ 19 h 86"/>
                  <a:gd name="T52" fmla="*/ 34 w 72"/>
                  <a:gd name="T53" fmla="*/ 7 h 86"/>
                  <a:gd name="T54" fmla="*/ 38 w 72"/>
                  <a:gd name="T55" fmla="*/ 7 h 86"/>
                  <a:gd name="T56" fmla="*/ 50 w 72"/>
                  <a:gd name="T57" fmla="*/ 19 h 86"/>
                  <a:gd name="T58" fmla="*/ 50 w 72"/>
                  <a:gd name="T59" fmla="*/ 3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2" h="86">
                    <a:moveTo>
                      <a:pt x="62" y="33"/>
                    </a:moveTo>
                    <a:cubicBezTo>
                      <a:pt x="57" y="33"/>
                      <a:pt x="57" y="33"/>
                      <a:pt x="57" y="33"/>
                    </a:cubicBezTo>
                    <a:cubicBezTo>
                      <a:pt x="57" y="19"/>
                      <a:pt x="57" y="19"/>
                      <a:pt x="57" y="19"/>
                    </a:cubicBezTo>
                    <a:cubicBezTo>
                      <a:pt x="57" y="9"/>
                      <a:pt x="49" y="0"/>
                      <a:pt x="38" y="0"/>
                    </a:cubicBezTo>
                    <a:cubicBezTo>
                      <a:pt x="34" y="0"/>
                      <a:pt x="34" y="0"/>
                      <a:pt x="34" y="0"/>
                    </a:cubicBezTo>
                    <a:cubicBezTo>
                      <a:pt x="24" y="0"/>
                      <a:pt x="15" y="9"/>
                      <a:pt x="15" y="19"/>
                    </a:cubicBezTo>
                    <a:cubicBezTo>
                      <a:pt x="15" y="33"/>
                      <a:pt x="15" y="33"/>
                      <a:pt x="15" y="33"/>
                    </a:cubicBezTo>
                    <a:cubicBezTo>
                      <a:pt x="10" y="33"/>
                      <a:pt x="10" y="33"/>
                      <a:pt x="10" y="33"/>
                    </a:cubicBezTo>
                    <a:cubicBezTo>
                      <a:pt x="5" y="33"/>
                      <a:pt x="0" y="37"/>
                      <a:pt x="0" y="43"/>
                    </a:cubicBezTo>
                    <a:cubicBezTo>
                      <a:pt x="0" y="76"/>
                      <a:pt x="0" y="76"/>
                      <a:pt x="0" y="76"/>
                    </a:cubicBezTo>
                    <a:cubicBezTo>
                      <a:pt x="0" y="81"/>
                      <a:pt x="5" y="86"/>
                      <a:pt x="10" y="86"/>
                    </a:cubicBezTo>
                    <a:cubicBezTo>
                      <a:pt x="62" y="86"/>
                      <a:pt x="62" y="86"/>
                      <a:pt x="62" y="86"/>
                    </a:cubicBezTo>
                    <a:cubicBezTo>
                      <a:pt x="68" y="86"/>
                      <a:pt x="72" y="81"/>
                      <a:pt x="72" y="76"/>
                    </a:cubicBezTo>
                    <a:cubicBezTo>
                      <a:pt x="72" y="43"/>
                      <a:pt x="72" y="43"/>
                      <a:pt x="72" y="43"/>
                    </a:cubicBezTo>
                    <a:cubicBezTo>
                      <a:pt x="72" y="37"/>
                      <a:pt x="68" y="33"/>
                      <a:pt x="62" y="33"/>
                    </a:cubicBezTo>
                    <a:close/>
                    <a:moveTo>
                      <a:pt x="42" y="78"/>
                    </a:moveTo>
                    <a:cubicBezTo>
                      <a:pt x="31" y="78"/>
                      <a:pt x="31" y="78"/>
                      <a:pt x="31" y="78"/>
                    </a:cubicBezTo>
                    <a:cubicBezTo>
                      <a:pt x="32" y="64"/>
                      <a:pt x="32" y="64"/>
                      <a:pt x="32" y="64"/>
                    </a:cubicBezTo>
                    <a:cubicBezTo>
                      <a:pt x="30" y="63"/>
                      <a:pt x="29" y="60"/>
                      <a:pt x="29" y="58"/>
                    </a:cubicBezTo>
                    <a:cubicBezTo>
                      <a:pt x="29" y="54"/>
                      <a:pt x="32" y="51"/>
                      <a:pt x="36" y="51"/>
                    </a:cubicBezTo>
                    <a:cubicBezTo>
                      <a:pt x="40" y="51"/>
                      <a:pt x="43" y="54"/>
                      <a:pt x="43" y="58"/>
                    </a:cubicBezTo>
                    <a:cubicBezTo>
                      <a:pt x="43" y="60"/>
                      <a:pt x="42" y="63"/>
                      <a:pt x="40" y="64"/>
                    </a:cubicBezTo>
                    <a:lnTo>
                      <a:pt x="42" y="78"/>
                    </a:lnTo>
                    <a:close/>
                    <a:moveTo>
                      <a:pt x="50" y="33"/>
                    </a:moveTo>
                    <a:cubicBezTo>
                      <a:pt x="22" y="33"/>
                      <a:pt x="22" y="33"/>
                      <a:pt x="22" y="33"/>
                    </a:cubicBezTo>
                    <a:cubicBezTo>
                      <a:pt x="22" y="19"/>
                      <a:pt x="22" y="19"/>
                      <a:pt x="22" y="19"/>
                    </a:cubicBezTo>
                    <a:cubicBezTo>
                      <a:pt x="22" y="13"/>
                      <a:pt x="28" y="7"/>
                      <a:pt x="34" y="7"/>
                    </a:cubicBezTo>
                    <a:cubicBezTo>
                      <a:pt x="38" y="7"/>
                      <a:pt x="38" y="7"/>
                      <a:pt x="38" y="7"/>
                    </a:cubicBezTo>
                    <a:cubicBezTo>
                      <a:pt x="45" y="7"/>
                      <a:pt x="50" y="13"/>
                      <a:pt x="50" y="19"/>
                    </a:cubicBezTo>
                    <a:lnTo>
                      <a:pt x="50" y="33"/>
                    </a:lnTo>
                    <a:close/>
                  </a:path>
                </a:pathLst>
              </a:custGeom>
              <a:solidFill>
                <a:schemeClr val="bg1"/>
              </a:solidFill>
              <a:ln>
                <a:noFill/>
              </a:ln>
            </p:spPr>
            <p:txBody>
              <a:bodyPr vert="horz" wrap="square" lIns="121920" tIns="60960" rIns="121920" bIns="60960" numCol="1" anchor="t" anchorCtr="0" compatLnSpc="1"/>
              <a:p>
                <a:endParaRPr lang="zh-CN" altLang="en-US" sz="2000" b="1">
                  <a:latin typeface="微软雅黑" panose="020B0503020204020204" pitchFamily="34" charset="-122"/>
                  <a:ea typeface="微软雅黑" panose="020B0503020204020204" pitchFamily="34" charset="-122"/>
                  <a:cs typeface="Arial" panose="020B0604020202020204" pitchFamily="34" charset="0"/>
                </a:endParaRPr>
              </a:p>
            </p:txBody>
          </p:sp>
        </p:grpSp>
        <p:cxnSp>
          <p:nvCxnSpPr>
            <p:cNvPr id="23" name="肘形连接符 22"/>
            <p:cNvCxnSpPr>
              <a:stCxn id="25" idx="6"/>
              <a:endCxn id="49" idx="2"/>
            </p:cNvCxnSpPr>
            <p:nvPr/>
          </p:nvCxnSpPr>
          <p:spPr>
            <a:xfrm>
              <a:off x="7591" y="5958"/>
              <a:ext cx="6498" cy="1551"/>
            </a:xfrm>
            <a:prstGeom prst="bentConnector3">
              <a:avLst>
                <a:gd name="adj1"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9" name="组合 18"/>
            <p:cNvGrpSpPr/>
            <p:nvPr/>
          </p:nvGrpSpPr>
          <p:grpSpPr>
            <a:xfrm>
              <a:off x="6401" y="5362"/>
              <a:ext cx="1191" cy="1191"/>
              <a:chOff x="4534974" y="3430619"/>
              <a:chExt cx="756000" cy="756000"/>
            </a:xfrm>
          </p:grpSpPr>
          <p:sp>
            <p:nvSpPr>
              <p:cNvPr id="25" name="椭圆 24"/>
              <p:cNvSpPr/>
              <p:nvPr/>
            </p:nvSpPr>
            <p:spPr>
              <a:xfrm>
                <a:off x="4534974" y="3430619"/>
                <a:ext cx="756000" cy="756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000" b="1" dirty="0">
                  <a:latin typeface="微软雅黑" panose="020B0503020204020204" pitchFamily="34" charset="-122"/>
                  <a:ea typeface="微软雅黑" panose="020B0503020204020204" pitchFamily="34" charset="-122"/>
                </a:endParaRPr>
              </a:p>
            </p:txBody>
          </p:sp>
          <p:grpSp>
            <p:nvGrpSpPr>
              <p:cNvPr id="34" name="Group 92"/>
              <p:cNvGrpSpPr/>
              <p:nvPr/>
            </p:nvGrpSpPr>
            <p:grpSpPr>
              <a:xfrm>
                <a:off x="4688410" y="3660828"/>
                <a:ext cx="474528" cy="295582"/>
                <a:chOff x="5172076" y="1938338"/>
                <a:chExt cx="471488" cy="293688"/>
              </a:xfrm>
              <a:solidFill>
                <a:schemeClr val="bg1"/>
              </a:solidFill>
            </p:grpSpPr>
            <p:sp>
              <p:nvSpPr>
                <p:cNvPr id="35" name="Freeform 8"/>
                <p:cNvSpPr>
                  <a:spLocks noEditPoints="1"/>
                </p:cNvSpPr>
                <p:nvPr/>
              </p:nvSpPr>
              <p:spPr bwMode="auto">
                <a:xfrm>
                  <a:off x="5172076" y="1938338"/>
                  <a:ext cx="471488" cy="293688"/>
                </a:xfrm>
                <a:custGeom>
                  <a:avLst/>
                  <a:gdLst>
                    <a:gd name="T0" fmla="*/ 113 w 125"/>
                    <a:gd name="T1" fmla="*/ 18 h 78"/>
                    <a:gd name="T2" fmla="*/ 113 w 125"/>
                    <a:gd name="T3" fmla="*/ 0 h 78"/>
                    <a:gd name="T4" fmla="*/ 0 w 125"/>
                    <a:gd name="T5" fmla="*/ 0 h 78"/>
                    <a:gd name="T6" fmla="*/ 0 w 125"/>
                    <a:gd name="T7" fmla="*/ 78 h 78"/>
                    <a:gd name="T8" fmla="*/ 113 w 125"/>
                    <a:gd name="T9" fmla="*/ 78 h 78"/>
                    <a:gd name="T10" fmla="*/ 113 w 125"/>
                    <a:gd name="T11" fmla="*/ 60 h 78"/>
                    <a:gd name="T12" fmla="*/ 125 w 125"/>
                    <a:gd name="T13" fmla="*/ 54 h 78"/>
                    <a:gd name="T14" fmla="*/ 125 w 125"/>
                    <a:gd name="T15" fmla="*/ 26 h 78"/>
                    <a:gd name="T16" fmla="*/ 113 w 125"/>
                    <a:gd name="T17" fmla="*/ 18 h 78"/>
                    <a:gd name="T18" fmla="*/ 104 w 125"/>
                    <a:gd name="T19" fmla="*/ 69 h 78"/>
                    <a:gd name="T20" fmla="*/ 10 w 125"/>
                    <a:gd name="T21" fmla="*/ 69 h 78"/>
                    <a:gd name="T22" fmla="*/ 10 w 125"/>
                    <a:gd name="T23" fmla="*/ 10 h 78"/>
                    <a:gd name="T24" fmla="*/ 104 w 125"/>
                    <a:gd name="T25" fmla="*/ 10 h 78"/>
                    <a:gd name="T26" fmla="*/ 104 w 125"/>
                    <a:gd name="T27" fmla="*/ 6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5" h="78">
                      <a:moveTo>
                        <a:pt x="113" y="18"/>
                      </a:moveTo>
                      <a:cubicBezTo>
                        <a:pt x="113" y="0"/>
                        <a:pt x="113" y="0"/>
                        <a:pt x="113" y="0"/>
                      </a:cubicBezTo>
                      <a:cubicBezTo>
                        <a:pt x="0" y="0"/>
                        <a:pt x="0" y="0"/>
                        <a:pt x="0" y="0"/>
                      </a:cubicBezTo>
                      <a:cubicBezTo>
                        <a:pt x="0" y="78"/>
                        <a:pt x="0" y="78"/>
                        <a:pt x="0" y="78"/>
                      </a:cubicBezTo>
                      <a:cubicBezTo>
                        <a:pt x="113" y="78"/>
                        <a:pt x="113" y="78"/>
                        <a:pt x="113" y="78"/>
                      </a:cubicBezTo>
                      <a:cubicBezTo>
                        <a:pt x="113" y="60"/>
                        <a:pt x="113" y="60"/>
                        <a:pt x="113" y="60"/>
                      </a:cubicBezTo>
                      <a:cubicBezTo>
                        <a:pt x="117" y="60"/>
                        <a:pt x="125" y="61"/>
                        <a:pt x="125" y="54"/>
                      </a:cubicBezTo>
                      <a:cubicBezTo>
                        <a:pt x="125" y="26"/>
                        <a:pt x="125" y="26"/>
                        <a:pt x="125" y="26"/>
                      </a:cubicBezTo>
                      <a:cubicBezTo>
                        <a:pt x="125" y="17"/>
                        <a:pt x="116" y="18"/>
                        <a:pt x="113" y="18"/>
                      </a:cubicBezTo>
                      <a:close/>
                      <a:moveTo>
                        <a:pt x="104" y="69"/>
                      </a:moveTo>
                      <a:cubicBezTo>
                        <a:pt x="10" y="69"/>
                        <a:pt x="10" y="69"/>
                        <a:pt x="10" y="69"/>
                      </a:cubicBezTo>
                      <a:cubicBezTo>
                        <a:pt x="10" y="10"/>
                        <a:pt x="10" y="10"/>
                        <a:pt x="10" y="10"/>
                      </a:cubicBezTo>
                      <a:cubicBezTo>
                        <a:pt x="104" y="10"/>
                        <a:pt x="104" y="10"/>
                        <a:pt x="104" y="10"/>
                      </a:cubicBezTo>
                      <a:lnTo>
                        <a:pt x="104" y="6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p>
                  <a:endParaRPr lang="en-US" sz="2000" b="1">
                    <a:latin typeface="微软雅黑" panose="020B0503020204020204" pitchFamily="34" charset="-122"/>
                    <a:ea typeface="微软雅黑" panose="020B0503020204020204" pitchFamily="34" charset="-122"/>
                  </a:endParaRPr>
                </a:p>
              </p:txBody>
            </p:sp>
            <p:sp>
              <p:nvSpPr>
                <p:cNvPr id="36" name="Rectangle 9"/>
                <p:cNvSpPr>
                  <a:spLocks noChangeArrowheads="1"/>
                </p:cNvSpPr>
                <p:nvPr/>
              </p:nvSpPr>
              <p:spPr bwMode="auto">
                <a:xfrm>
                  <a:off x="5235576" y="2001838"/>
                  <a:ext cx="90488" cy="1666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
                  <a:endParaRPr lang="en-US" sz="2000" b="1">
                    <a:latin typeface="微软雅黑" panose="020B0503020204020204" pitchFamily="34" charset="-122"/>
                    <a:ea typeface="微软雅黑" panose="020B0503020204020204" pitchFamily="34" charset="-122"/>
                  </a:endParaRPr>
                </a:p>
              </p:txBody>
            </p:sp>
            <p:sp>
              <p:nvSpPr>
                <p:cNvPr id="37" name="Rectangle 10"/>
                <p:cNvSpPr>
                  <a:spLocks noChangeArrowheads="1"/>
                </p:cNvSpPr>
                <p:nvPr/>
              </p:nvSpPr>
              <p:spPr bwMode="auto">
                <a:xfrm>
                  <a:off x="5341938" y="2001838"/>
                  <a:ext cx="85725" cy="1666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
                  <a:endParaRPr lang="en-US" sz="2000" b="1">
                    <a:latin typeface="微软雅黑" panose="020B0503020204020204" pitchFamily="34" charset="-122"/>
                    <a:ea typeface="微软雅黑" panose="020B0503020204020204" pitchFamily="34" charset="-122"/>
                  </a:endParaRPr>
                </a:p>
              </p:txBody>
            </p:sp>
          </p:grpSp>
        </p:grpSp>
        <p:cxnSp>
          <p:nvCxnSpPr>
            <p:cNvPr id="20" name="直接连接符 19"/>
            <p:cNvCxnSpPr>
              <a:endCxn id="21" idx="6"/>
            </p:cNvCxnSpPr>
            <p:nvPr/>
          </p:nvCxnSpPr>
          <p:spPr>
            <a:xfrm flipH="1" flipV="1">
              <a:off x="7591" y="9401"/>
              <a:ext cx="2016"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39" name="组合 38"/>
            <p:cNvGrpSpPr/>
            <p:nvPr/>
          </p:nvGrpSpPr>
          <p:grpSpPr>
            <a:xfrm>
              <a:off x="6401" y="8806"/>
              <a:ext cx="1191" cy="1191"/>
              <a:chOff x="4534974" y="5306072"/>
              <a:chExt cx="756000" cy="756000"/>
            </a:xfrm>
          </p:grpSpPr>
          <p:sp>
            <p:nvSpPr>
              <p:cNvPr id="21" name="椭圆 20"/>
              <p:cNvSpPr/>
              <p:nvPr/>
            </p:nvSpPr>
            <p:spPr>
              <a:xfrm>
                <a:off x="4534974" y="5306072"/>
                <a:ext cx="756000" cy="756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000" b="1">
                  <a:latin typeface="微软雅黑" panose="020B0503020204020204" pitchFamily="34" charset="-122"/>
                  <a:ea typeface="微软雅黑" panose="020B0503020204020204" pitchFamily="34" charset="-122"/>
                </a:endParaRPr>
              </a:p>
            </p:txBody>
          </p:sp>
          <p:grpSp>
            <p:nvGrpSpPr>
              <p:cNvPr id="26" name="Group 9"/>
              <p:cNvGrpSpPr/>
              <p:nvPr/>
            </p:nvGrpSpPr>
            <p:grpSpPr>
              <a:xfrm>
                <a:off x="4659950" y="5504420"/>
                <a:ext cx="516045" cy="382660"/>
                <a:chOff x="4572000" y="3414713"/>
                <a:chExt cx="374651" cy="277813"/>
              </a:xfrm>
              <a:solidFill>
                <a:schemeClr val="bg1"/>
              </a:solidFill>
            </p:grpSpPr>
            <p:sp>
              <p:nvSpPr>
                <p:cNvPr id="42" name="Freeform 17"/>
                <p:cNvSpPr/>
                <p:nvPr/>
              </p:nvSpPr>
              <p:spPr bwMode="auto">
                <a:xfrm>
                  <a:off x="4713288" y="3481388"/>
                  <a:ext cx="233363" cy="211138"/>
                </a:xfrm>
                <a:custGeom>
                  <a:avLst/>
                  <a:gdLst>
                    <a:gd name="T0" fmla="*/ 89 w 89"/>
                    <a:gd name="T1" fmla="*/ 33 h 81"/>
                    <a:gd name="T2" fmla="*/ 43 w 89"/>
                    <a:gd name="T3" fmla="*/ 0 h 81"/>
                    <a:gd name="T4" fmla="*/ 40 w 89"/>
                    <a:gd name="T5" fmla="*/ 1 h 81"/>
                    <a:gd name="T6" fmla="*/ 43 w 89"/>
                    <a:gd name="T7" fmla="*/ 11 h 81"/>
                    <a:gd name="T8" fmla="*/ 0 w 89"/>
                    <a:gd name="T9" fmla="*/ 44 h 81"/>
                    <a:gd name="T10" fmla="*/ 0 w 89"/>
                    <a:gd name="T11" fmla="*/ 44 h 81"/>
                    <a:gd name="T12" fmla="*/ 40 w 89"/>
                    <a:gd name="T13" fmla="*/ 65 h 81"/>
                    <a:gd name="T14" fmla="*/ 74 w 89"/>
                    <a:gd name="T15" fmla="*/ 81 h 81"/>
                    <a:gd name="T16" fmla="*/ 64 w 89"/>
                    <a:gd name="T17" fmla="*/ 62 h 81"/>
                    <a:gd name="T18" fmla="*/ 89 w 89"/>
                    <a:gd name="T19" fmla="*/ 33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81">
                      <a:moveTo>
                        <a:pt x="89" y="33"/>
                      </a:moveTo>
                      <a:cubicBezTo>
                        <a:pt x="89" y="15"/>
                        <a:pt x="68" y="0"/>
                        <a:pt x="43" y="0"/>
                      </a:cubicBezTo>
                      <a:cubicBezTo>
                        <a:pt x="42" y="0"/>
                        <a:pt x="41" y="1"/>
                        <a:pt x="40" y="1"/>
                      </a:cubicBezTo>
                      <a:cubicBezTo>
                        <a:pt x="42" y="4"/>
                        <a:pt x="43" y="8"/>
                        <a:pt x="43" y="11"/>
                      </a:cubicBezTo>
                      <a:cubicBezTo>
                        <a:pt x="43" y="29"/>
                        <a:pt x="24" y="43"/>
                        <a:pt x="0" y="44"/>
                      </a:cubicBezTo>
                      <a:cubicBezTo>
                        <a:pt x="0" y="44"/>
                        <a:pt x="0" y="44"/>
                        <a:pt x="0" y="44"/>
                      </a:cubicBezTo>
                      <a:cubicBezTo>
                        <a:pt x="6" y="56"/>
                        <a:pt x="21" y="64"/>
                        <a:pt x="40" y="65"/>
                      </a:cubicBezTo>
                      <a:cubicBezTo>
                        <a:pt x="53" y="75"/>
                        <a:pt x="74" y="81"/>
                        <a:pt x="74" y="81"/>
                      </a:cubicBezTo>
                      <a:cubicBezTo>
                        <a:pt x="64" y="72"/>
                        <a:pt x="63" y="65"/>
                        <a:pt x="64" y="62"/>
                      </a:cubicBezTo>
                      <a:cubicBezTo>
                        <a:pt x="79" y="56"/>
                        <a:pt x="89" y="46"/>
                        <a:pt x="89"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p>
                  <a:pPr fontAlgn="auto">
                    <a:spcBef>
                      <a:spcPts val="0"/>
                    </a:spcBef>
                    <a:spcAft>
                      <a:spcPts val="0"/>
                    </a:spcAft>
                    <a:defRPr/>
                  </a:pPr>
                  <a:endParaRPr lang="en-US" sz="2000" b="1">
                    <a:latin typeface="微软雅黑" panose="020B0503020204020204" pitchFamily="34" charset="-122"/>
                    <a:ea typeface="微软雅黑" panose="020B0503020204020204" pitchFamily="34" charset="-122"/>
                    <a:cs typeface="+mn-cs"/>
                  </a:endParaRPr>
                </a:p>
              </p:txBody>
            </p:sp>
            <p:sp>
              <p:nvSpPr>
                <p:cNvPr id="27" name="Freeform 18"/>
                <p:cNvSpPr/>
                <p:nvPr/>
              </p:nvSpPr>
              <p:spPr bwMode="auto">
                <a:xfrm>
                  <a:off x="4572000" y="3414713"/>
                  <a:ext cx="241300" cy="209550"/>
                </a:xfrm>
                <a:custGeom>
                  <a:avLst/>
                  <a:gdLst>
                    <a:gd name="T0" fmla="*/ 89 w 92"/>
                    <a:gd name="T1" fmla="*/ 21 h 80"/>
                    <a:gd name="T2" fmla="*/ 46 w 92"/>
                    <a:gd name="T3" fmla="*/ 0 h 80"/>
                    <a:gd name="T4" fmla="*/ 0 w 92"/>
                    <a:gd name="T5" fmla="*/ 32 h 80"/>
                    <a:gd name="T6" fmla="*/ 25 w 92"/>
                    <a:gd name="T7" fmla="*/ 61 h 80"/>
                    <a:gd name="T8" fmla="*/ 14 w 92"/>
                    <a:gd name="T9" fmla="*/ 80 h 80"/>
                    <a:gd name="T10" fmla="*/ 48 w 92"/>
                    <a:gd name="T11" fmla="*/ 65 h 80"/>
                    <a:gd name="T12" fmla="*/ 49 w 92"/>
                    <a:gd name="T13" fmla="*/ 64 h 80"/>
                    <a:gd name="T14" fmla="*/ 92 w 92"/>
                    <a:gd name="T15" fmla="*/ 32 h 80"/>
                    <a:gd name="T16" fmla="*/ 89 w 92"/>
                    <a:gd name="T17" fmla="*/ 21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80">
                      <a:moveTo>
                        <a:pt x="89" y="21"/>
                      </a:moveTo>
                      <a:cubicBezTo>
                        <a:pt x="83" y="9"/>
                        <a:pt x="66" y="0"/>
                        <a:pt x="46" y="0"/>
                      </a:cubicBezTo>
                      <a:cubicBezTo>
                        <a:pt x="20" y="0"/>
                        <a:pt x="0" y="14"/>
                        <a:pt x="0" y="32"/>
                      </a:cubicBezTo>
                      <a:cubicBezTo>
                        <a:pt x="0" y="45"/>
                        <a:pt x="10" y="56"/>
                        <a:pt x="25" y="61"/>
                      </a:cubicBezTo>
                      <a:cubicBezTo>
                        <a:pt x="26" y="65"/>
                        <a:pt x="25" y="71"/>
                        <a:pt x="14" y="80"/>
                      </a:cubicBezTo>
                      <a:cubicBezTo>
                        <a:pt x="14" y="80"/>
                        <a:pt x="36" y="75"/>
                        <a:pt x="48" y="65"/>
                      </a:cubicBezTo>
                      <a:cubicBezTo>
                        <a:pt x="49" y="64"/>
                        <a:pt x="49" y="64"/>
                        <a:pt x="49" y="64"/>
                      </a:cubicBezTo>
                      <a:cubicBezTo>
                        <a:pt x="73" y="63"/>
                        <a:pt x="92" y="49"/>
                        <a:pt x="92" y="32"/>
                      </a:cubicBezTo>
                      <a:cubicBezTo>
                        <a:pt x="92" y="28"/>
                        <a:pt x="91" y="25"/>
                        <a:pt x="89"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p>
                  <a:pPr fontAlgn="auto">
                    <a:spcBef>
                      <a:spcPts val="0"/>
                    </a:spcBef>
                    <a:spcAft>
                      <a:spcPts val="0"/>
                    </a:spcAft>
                    <a:defRPr/>
                  </a:pPr>
                  <a:endParaRPr lang="en-US" sz="2000" b="1">
                    <a:latin typeface="微软雅黑" panose="020B0503020204020204" pitchFamily="34" charset="-122"/>
                    <a:ea typeface="微软雅黑" panose="020B0503020204020204" pitchFamily="34" charset="-122"/>
                    <a:cs typeface="+mn-cs"/>
                  </a:endParaRPr>
                </a:p>
              </p:txBody>
            </p:sp>
          </p:grpSp>
        </p:grpSp>
        <p:sp>
          <p:nvSpPr>
            <p:cNvPr id="28" name="任意多边形 27"/>
            <p:cNvSpPr/>
            <p:nvPr/>
          </p:nvSpPr>
          <p:spPr>
            <a:xfrm>
              <a:off x="15329" y="4104"/>
              <a:ext cx="1860" cy="5825"/>
            </a:xfrm>
            <a:custGeom>
              <a:avLst/>
              <a:gdLst>
                <a:gd name="connsiteX0" fmla="*/ 1176576 w 1181100"/>
                <a:gd name="connsiteY0" fmla="*/ 0 h 3698875"/>
                <a:gd name="connsiteX1" fmla="*/ 1181100 w 1181100"/>
                <a:gd name="connsiteY1" fmla="*/ 0 h 3698875"/>
                <a:gd name="connsiteX2" fmla="*/ 1181100 w 1181100"/>
                <a:gd name="connsiteY2" fmla="*/ 3698875 h 3698875"/>
                <a:gd name="connsiteX3" fmla="*/ 0 w 1181100"/>
                <a:gd name="connsiteY3" fmla="*/ 3698875 h 3698875"/>
                <a:gd name="connsiteX4" fmla="*/ 0 w 1181100"/>
                <a:gd name="connsiteY4" fmla="*/ 1735795 h 3698875"/>
                <a:gd name="connsiteX5" fmla="*/ 48924 w 1181100"/>
                <a:gd name="connsiteY5" fmla="*/ 1697678 h 3698875"/>
                <a:gd name="connsiteX6" fmla="*/ 278759 w 1181100"/>
                <a:gd name="connsiteY6" fmla="*/ 1500788 h 3698875"/>
                <a:gd name="connsiteX7" fmla="*/ 453153 w 1181100"/>
                <a:gd name="connsiteY7" fmla="*/ 1330349 h 3698875"/>
                <a:gd name="connsiteX8" fmla="*/ 510936 w 1181100"/>
                <a:gd name="connsiteY8" fmla="*/ 1369307 h 3698875"/>
                <a:gd name="connsiteX9" fmla="*/ 590551 w 1181100"/>
                <a:gd name="connsiteY9" fmla="*/ 1385380 h 3698875"/>
                <a:gd name="connsiteX10" fmla="*/ 795088 w 1181100"/>
                <a:gd name="connsiteY10" fmla="*/ 1180843 h 3698875"/>
                <a:gd name="connsiteX11" fmla="*/ 735181 w 1181100"/>
                <a:gd name="connsiteY11" fmla="*/ 1036213 h 3698875"/>
                <a:gd name="connsiteX12" fmla="*/ 717723 w 1181100"/>
                <a:gd name="connsiteY12" fmla="*/ 1024442 h 3698875"/>
                <a:gd name="connsiteX13" fmla="*/ 820291 w 1181100"/>
                <a:gd name="connsiteY13" fmla="*/ 886780 h 3698875"/>
                <a:gd name="connsiteX14" fmla="*/ 1174186 w 1181100"/>
                <a:gd name="connsiteY14" fmla="*/ 21448 h 3698875"/>
                <a:gd name="connsiteX15" fmla="*/ 1176576 w 1181100"/>
                <a:gd name="connsiteY15" fmla="*/ 0 h 3698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81100" h="3698875">
                  <a:moveTo>
                    <a:pt x="1176576" y="0"/>
                  </a:moveTo>
                  <a:lnTo>
                    <a:pt x="1181100" y="0"/>
                  </a:lnTo>
                  <a:lnTo>
                    <a:pt x="1181100" y="3698875"/>
                  </a:lnTo>
                  <a:lnTo>
                    <a:pt x="0" y="3698875"/>
                  </a:lnTo>
                  <a:lnTo>
                    <a:pt x="0" y="1735795"/>
                  </a:lnTo>
                  <a:lnTo>
                    <a:pt x="48924" y="1697678"/>
                  </a:lnTo>
                  <a:cubicBezTo>
                    <a:pt x="129510" y="1632743"/>
                    <a:pt x="206155" y="1567101"/>
                    <a:pt x="278759" y="1500788"/>
                  </a:cubicBezTo>
                  <a:lnTo>
                    <a:pt x="453153" y="1330349"/>
                  </a:lnTo>
                  <a:lnTo>
                    <a:pt x="510936" y="1369307"/>
                  </a:lnTo>
                  <a:cubicBezTo>
                    <a:pt x="535406" y="1379657"/>
                    <a:pt x="562310" y="1385380"/>
                    <a:pt x="590551" y="1385380"/>
                  </a:cubicBezTo>
                  <a:cubicBezTo>
                    <a:pt x="703514" y="1385380"/>
                    <a:pt x="795088" y="1293806"/>
                    <a:pt x="795088" y="1180843"/>
                  </a:cubicBezTo>
                  <a:cubicBezTo>
                    <a:pt x="795088" y="1124362"/>
                    <a:pt x="772195" y="1073227"/>
                    <a:pt x="735181" y="1036213"/>
                  </a:cubicBezTo>
                  <a:lnTo>
                    <a:pt x="717723" y="1024442"/>
                  </a:lnTo>
                  <a:lnTo>
                    <a:pt x="820291" y="886780"/>
                  </a:lnTo>
                  <a:cubicBezTo>
                    <a:pt x="1010014" y="606666"/>
                    <a:pt x="1130158" y="317479"/>
                    <a:pt x="1174186" y="21448"/>
                  </a:cubicBezTo>
                  <a:lnTo>
                    <a:pt x="117657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000" b="1">
                <a:latin typeface="微软雅黑" panose="020B0503020204020204" pitchFamily="34" charset="-122"/>
                <a:ea typeface="微软雅黑" panose="020B0503020204020204" pitchFamily="34" charset="-122"/>
              </a:endParaRPr>
            </a:p>
          </p:txBody>
        </p:sp>
        <p:sp>
          <p:nvSpPr>
            <p:cNvPr id="45" name="任意多边形 44"/>
            <p:cNvSpPr/>
            <p:nvPr/>
          </p:nvSpPr>
          <p:spPr>
            <a:xfrm>
              <a:off x="13386" y="6902"/>
              <a:ext cx="1860" cy="3027"/>
            </a:xfrm>
            <a:custGeom>
              <a:avLst/>
              <a:gdLst>
                <a:gd name="connsiteX0" fmla="*/ 1181100 w 1181100"/>
                <a:gd name="connsiteY0" fmla="*/ 0 h 1921854"/>
                <a:gd name="connsiteX1" fmla="*/ 1181100 w 1181100"/>
                <a:gd name="connsiteY1" fmla="*/ 1921854 h 1921854"/>
                <a:gd name="connsiteX2" fmla="*/ 0 w 1181100"/>
                <a:gd name="connsiteY2" fmla="*/ 1921854 h 1921854"/>
                <a:gd name="connsiteX3" fmla="*/ 0 w 1181100"/>
                <a:gd name="connsiteY3" fmla="*/ 731966 h 1921854"/>
                <a:gd name="connsiteX4" fmla="*/ 319230 w 1181100"/>
                <a:gd name="connsiteY4" fmla="*/ 562253 h 1921854"/>
                <a:gd name="connsiteX5" fmla="*/ 425975 w 1181100"/>
                <a:gd name="connsiteY5" fmla="*/ 500289 h 1921854"/>
                <a:gd name="connsiteX6" fmla="*/ 445921 w 1181100"/>
                <a:gd name="connsiteY6" fmla="*/ 529872 h 1921854"/>
                <a:gd name="connsiteX7" fmla="*/ 590551 w 1181100"/>
                <a:gd name="connsiteY7" fmla="*/ 589779 h 1921854"/>
                <a:gd name="connsiteX8" fmla="*/ 795088 w 1181100"/>
                <a:gd name="connsiteY8" fmla="*/ 385242 h 1921854"/>
                <a:gd name="connsiteX9" fmla="*/ 779015 w 1181100"/>
                <a:gd name="connsiteY9" fmla="*/ 305627 h 1921854"/>
                <a:gd name="connsiteX10" fmla="*/ 768996 w 1181100"/>
                <a:gd name="connsiteY10" fmla="*/ 290767 h 1921854"/>
                <a:gd name="connsiteX11" fmla="*/ 952789 w 1181100"/>
                <a:gd name="connsiteY11" fmla="*/ 167545 h 1921854"/>
                <a:gd name="connsiteX12" fmla="*/ 1140954 w 1181100"/>
                <a:gd name="connsiteY12" fmla="*/ 31276 h 1921854"/>
                <a:gd name="connsiteX13" fmla="*/ 1181100 w 1181100"/>
                <a:gd name="connsiteY13" fmla="*/ 0 h 1921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81100" h="1921854">
                  <a:moveTo>
                    <a:pt x="1181100" y="0"/>
                  </a:moveTo>
                  <a:lnTo>
                    <a:pt x="1181100" y="1921854"/>
                  </a:lnTo>
                  <a:lnTo>
                    <a:pt x="0" y="1921854"/>
                  </a:lnTo>
                  <a:lnTo>
                    <a:pt x="0" y="731966"/>
                  </a:lnTo>
                  <a:lnTo>
                    <a:pt x="319230" y="562253"/>
                  </a:lnTo>
                  <a:lnTo>
                    <a:pt x="425975" y="500289"/>
                  </a:lnTo>
                  <a:lnTo>
                    <a:pt x="445921" y="529872"/>
                  </a:lnTo>
                  <a:cubicBezTo>
                    <a:pt x="482935" y="566886"/>
                    <a:pt x="534069" y="589779"/>
                    <a:pt x="590551" y="589779"/>
                  </a:cubicBezTo>
                  <a:cubicBezTo>
                    <a:pt x="703514" y="589779"/>
                    <a:pt x="795088" y="498205"/>
                    <a:pt x="795088" y="385242"/>
                  </a:cubicBezTo>
                  <a:cubicBezTo>
                    <a:pt x="795088" y="357001"/>
                    <a:pt x="789365" y="330097"/>
                    <a:pt x="779015" y="305627"/>
                  </a:cubicBezTo>
                  <a:lnTo>
                    <a:pt x="768996" y="290767"/>
                  </a:lnTo>
                  <a:lnTo>
                    <a:pt x="952789" y="167545"/>
                  </a:lnTo>
                  <a:cubicBezTo>
                    <a:pt x="1017466" y="122501"/>
                    <a:pt x="1080201" y="77074"/>
                    <a:pt x="1140954" y="31276"/>
                  </a:cubicBezTo>
                  <a:lnTo>
                    <a:pt x="118110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000" b="1">
                <a:latin typeface="微软雅黑" panose="020B0503020204020204" pitchFamily="34" charset="-122"/>
                <a:ea typeface="微软雅黑" panose="020B0503020204020204" pitchFamily="34" charset="-122"/>
              </a:endParaRPr>
            </a:p>
          </p:txBody>
        </p:sp>
        <p:sp>
          <p:nvSpPr>
            <p:cNvPr id="29" name="任意多边形 28"/>
            <p:cNvSpPr/>
            <p:nvPr/>
          </p:nvSpPr>
          <p:spPr>
            <a:xfrm>
              <a:off x="11442" y="8099"/>
              <a:ext cx="1860" cy="1830"/>
            </a:xfrm>
            <a:custGeom>
              <a:avLst/>
              <a:gdLst>
                <a:gd name="connsiteX0" fmla="*/ 1181100 w 1181100"/>
                <a:gd name="connsiteY0" fmla="*/ 0 h 1161755"/>
                <a:gd name="connsiteX1" fmla="*/ 1181100 w 1181100"/>
                <a:gd name="connsiteY1" fmla="*/ 1161755 h 1161755"/>
                <a:gd name="connsiteX2" fmla="*/ 0 w 1181100"/>
                <a:gd name="connsiteY2" fmla="*/ 1161755 h 1161755"/>
                <a:gd name="connsiteX3" fmla="*/ 0 w 1181100"/>
                <a:gd name="connsiteY3" fmla="*/ 517854 h 1161755"/>
                <a:gd name="connsiteX4" fmla="*/ 336342 w 1181100"/>
                <a:gd name="connsiteY4" fmla="*/ 385518 h 1161755"/>
                <a:gd name="connsiteX5" fmla="*/ 408490 w 1181100"/>
                <a:gd name="connsiteY5" fmla="*/ 354228 h 1161755"/>
                <a:gd name="connsiteX6" fmla="*/ 445921 w 1181100"/>
                <a:gd name="connsiteY6" fmla="*/ 409746 h 1161755"/>
                <a:gd name="connsiteX7" fmla="*/ 590551 w 1181100"/>
                <a:gd name="connsiteY7" fmla="*/ 469653 h 1161755"/>
                <a:gd name="connsiteX8" fmla="*/ 795088 w 1181100"/>
                <a:gd name="connsiteY8" fmla="*/ 265116 h 1161755"/>
                <a:gd name="connsiteX9" fmla="*/ 790933 w 1181100"/>
                <a:gd name="connsiteY9" fmla="*/ 223895 h 1161755"/>
                <a:gd name="connsiteX10" fmla="*/ 781056 w 1181100"/>
                <a:gd name="connsiteY10" fmla="*/ 192076 h 1161755"/>
                <a:gd name="connsiteX11" fmla="*/ 1174526 w 1181100"/>
                <a:gd name="connsiteY11" fmla="*/ 3495 h 1161755"/>
                <a:gd name="connsiteX12" fmla="*/ 1181100 w 1181100"/>
                <a:gd name="connsiteY12" fmla="*/ 0 h 1161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81100" h="1161755">
                  <a:moveTo>
                    <a:pt x="1181100" y="0"/>
                  </a:moveTo>
                  <a:lnTo>
                    <a:pt x="1181100" y="1161755"/>
                  </a:lnTo>
                  <a:lnTo>
                    <a:pt x="0" y="1161755"/>
                  </a:lnTo>
                  <a:lnTo>
                    <a:pt x="0" y="517854"/>
                  </a:lnTo>
                  <a:lnTo>
                    <a:pt x="336342" y="385518"/>
                  </a:lnTo>
                  <a:lnTo>
                    <a:pt x="408490" y="354228"/>
                  </a:lnTo>
                  <a:lnTo>
                    <a:pt x="445921" y="409746"/>
                  </a:lnTo>
                  <a:cubicBezTo>
                    <a:pt x="482935" y="446760"/>
                    <a:pt x="534070" y="469653"/>
                    <a:pt x="590551" y="469653"/>
                  </a:cubicBezTo>
                  <a:cubicBezTo>
                    <a:pt x="703514" y="469653"/>
                    <a:pt x="795088" y="378079"/>
                    <a:pt x="795088" y="265116"/>
                  </a:cubicBezTo>
                  <a:cubicBezTo>
                    <a:pt x="795088" y="250996"/>
                    <a:pt x="793657" y="237210"/>
                    <a:pt x="790933" y="223895"/>
                  </a:cubicBezTo>
                  <a:lnTo>
                    <a:pt x="781056" y="192076"/>
                  </a:lnTo>
                  <a:lnTo>
                    <a:pt x="1174526" y="3495"/>
                  </a:lnTo>
                  <a:lnTo>
                    <a:pt x="118110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000" b="1">
                <a:latin typeface="微软雅黑" panose="020B0503020204020204" pitchFamily="34" charset="-122"/>
                <a:ea typeface="微软雅黑" panose="020B0503020204020204" pitchFamily="34" charset="-122"/>
              </a:endParaRPr>
            </a:p>
          </p:txBody>
        </p:sp>
        <p:sp>
          <p:nvSpPr>
            <p:cNvPr id="47" name="任意多边形 46"/>
            <p:cNvSpPr/>
            <p:nvPr/>
          </p:nvSpPr>
          <p:spPr>
            <a:xfrm>
              <a:off x="8309" y="8948"/>
              <a:ext cx="3050" cy="981"/>
            </a:xfrm>
            <a:custGeom>
              <a:avLst/>
              <a:gdLst>
                <a:gd name="connsiteX0" fmla="*/ 1936748 w 1936748"/>
                <a:gd name="connsiteY0" fmla="*/ 0 h 623080"/>
                <a:gd name="connsiteX1" fmla="*/ 1936748 w 1936748"/>
                <a:gd name="connsiteY1" fmla="*/ 623080 h 623080"/>
                <a:gd name="connsiteX2" fmla="*/ 0 w 1936748"/>
                <a:gd name="connsiteY2" fmla="*/ 623080 h 623080"/>
                <a:gd name="connsiteX3" fmla="*/ 0 w 1936748"/>
                <a:gd name="connsiteY3" fmla="*/ 613884 h 623080"/>
                <a:gd name="connsiteX4" fmla="*/ 352298 w 1936748"/>
                <a:gd name="connsiteY4" fmla="*/ 519526 h 623080"/>
                <a:gd name="connsiteX5" fmla="*/ 750617 w 1936748"/>
                <a:gd name="connsiteY5" fmla="*/ 403342 h 623080"/>
                <a:gd name="connsiteX6" fmla="*/ 791646 w 1936748"/>
                <a:gd name="connsiteY6" fmla="*/ 390480 h 623080"/>
                <a:gd name="connsiteX7" fmla="*/ 823745 w 1936748"/>
                <a:gd name="connsiteY7" fmla="*/ 438090 h 623080"/>
                <a:gd name="connsiteX8" fmla="*/ 968375 w 1936748"/>
                <a:gd name="connsiteY8" fmla="*/ 497997 h 623080"/>
                <a:gd name="connsiteX9" fmla="*/ 1172912 w 1936748"/>
                <a:gd name="connsiteY9" fmla="*/ 293460 h 623080"/>
                <a:gd name="connsiteX10" fmla="*/ 1170635 w 1936748"/>
                <a:gd name="connsiteY10" fmla="*/ 270869 h 623080"/>
                <a:gd name="connsiteX11" fmla="*/ 1509041 w 1936748"/>
                <a:gd name="connsiteY11" fmla="*/ 156899 h 623080"/>
                <a:gd name="connsiteX12" fmla="*/ 1868376 w 1936748"/>
                <a:gd name="connsiteY12" fmla="*/ 26902 h 623080"/>
                <a:gd name="connsiteX13" fmla="*/ 1936748 w 1936748"/>
                <a:gd name="connsiteY13" fmla="*/ 0 h 62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36748" h="623080">
                  <a:moveTo>
                    <a:pt x="1936748" y="0"/>
                  </a:moveTo>
                  <a:lnTo>
                    <a:pt x="1936748" y="623080"/>
                  </a:lnTo>
                  <a:lnTo>
                    <a:pt x="0" y="623080"/>
                  </a:lnTo>
                  <a:lnTo>
                    <a:pt x="0" y="613884"/>
                  </a:lnTo>
                  <a:lnTo>
                    <a:pt x="352298" y="519526"/>
                  </a:lnTo>
                  <a:cubicBezTo>
                    <a:pt x="487129" y="481602"/>
                    <a:pt x="619924" y="442867"/>
                    <a:pt x="750617" y="403342"/>
                  </a:cubicBezTo>
                  <a:lnTo>
                    <a:pt x="791646" y="390480"/>
                  </a:lnTo>
                  <a:lnTo>
                    <a:pt x="823745" y="438090"/>
                  </a:lnTo>
                  <a:cubicBezTo>
                    <a:pt x="860759" y="475104"/>
                    <a:pt x="911894" y="497997"/>
                    <a:pt x="968375" y="497997"/>
                  </a:cubicBezTo>
                  <a:cubicBezTo>
                    <a:pt x="1081338" y="497997"/>
                    <a:pt x="1172912" y="406423"/>
                    <a:pt x="1172912" y="293460"/>
                  </a:cubicBezTo>
                  <a:lnTo>
                    <a:pt x="1170635" y="270869"/>
                  </a:lnTo>
                  <a:lnTo>
                    <a:pt x="1509041" y="156899"/>
                  </a:lnTo>
                  <a:cubicBezTo>
                    <a:pt x="1631071" y="114305"/>
                    <a:pt x="1750871" y="70965"/>
                    <a:pt x="1868376" y="26902"/>
                  </a:cubicBezTo>
                  <a:lnTo>
                    <a:pt x="193674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000" b="1">
                <a:latin typeface="微软雅黑" panose="020B0503020204020204" pitchFamily="34" charset="-122"/>
                <a:ea typeface="微软雅黑" panose="020B0503020204020204" pitchFamily="34" charset="-122"/>
              </a:endParaRPr>
            </a:p>
          </p:txBody>
        </p:sp>
        <p:sp>
          <p:nvSpPr>
            <p:cNvPr id="48" name="椭圆 47"/>
            <p:cNvSpPr/>
            <p:nvPr/>
          </p:nvSpPr>
          <p:spPr>
            <a:xfrm>
              <a:off x="16032" y="5737"/>
              <a:ext cx="454" cy="454"/>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000" b="1">
                <a:latin typeface="微软雅黑" panose="020B0503020204020204" pitchFamily="34" charset="-122"/>
                <a:ea typeface="微软雅黑" panose="020B0503020204020204" pitchFamily="34" charset="-122"/>
              </a:endParaRPr>
            </a:p>
          </p:txBody>
        </p:sp>
        <p:sp>
          <p:nvSpPr>
            <p:cNvPr id="49" name="椭圆 48"/>
            <p:cNvSpPr/>
            <p:nvPr/>
          </p:nvSpPr>
          <p:spPr>
            <a:xfrm>
              <a:off x="14089" y="7282"/>
              <a:ext cx="454" cy="45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000" b="1">
                <a:latin typeface="微软雅黑" panose="020B0503020204020204" pitchFamily="34" charset="-122"/>
                <a:ea typeface="微软雅黑" panose="020B0503020204020204" pitchFamily="34" charset="-122"/>
              </a:endParaRPr>
            </a:p>
          </p:txBody>
        </p:sp>
        <p:sp>
          <p:nvSpPr>
            <p:cNvPr id="30" name="椭圆 29"/>
            <p:cNvSpPr/>
            <p:nvPr/>
          </p:nvSpPr>
          <p:spPr>
            <a:xfrm>
              <a:off x="12146" y="8290"/>
              <a:ext cx="454" cy="454"/>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000" b="1">
                <a:latin typeface="微软雅黑" panose="020B0503020204020204" pitchFamily="34" charset="-122"/>
                <a:ea typeface="微软雅黑" panose="020B0503020204020204" pitchFamily="34" charset="-122"/>
              </a:endParaRPr>
            </a:p>
          </p:txBody>
        </p:sp>
        <p:sp>
          <p:nvSpPr>
            <p:cNvPr id="31" name="椭圆 30"/>
            <p:cNvSpPr/>
            <p:nvPr/>
          </p:nvSpPr>
          <p:spPr>
            <a:xfrm>
              <a:off x="9607" y="9183"/>
              <a:ext cx="454" cy="45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2000" b="1">
                <a:latin typeface="微软雅黑" panose="020B0503020204020204" pitchFamily="34" charset="-122"/>
                <a:ea typeface="微软雅黑" panose="020B0503020204020204" pitchFamily="34" charset="-122"/>
              </a:endParaRPr>
            </a:p>
          </p:txBody>
        </p:sp>
        <p:sp>
          <p:nvSpPr>
            <p:cNvPr id="32" name="矩形 31"/>
            <p:cNvSpPr/>
            <p:nvPr/>
          </p:nvSpPr>
          <p:spPr>
            <a:xfrm>
              <a:off x="-464" y="3884"/>
              <a:ext cx="6011" cy="1027"/>
            </a:xfrm>
            <a:prstGeom prst="rect">
              <a:avLst/>
            </a:prstGeom>
            <a:noFill/>
          </p:spPr>
          <p:txBody>
            <a:bodyPr wrap="square" rtlCol="0">
              <a:spAutoFit/>
            </a:bodyPr>
            <a:p>
              <a:pPr algn="r">
                <a:lnSpc>
                  <a:spcPct val="130000"/>
                </a:lnSpc>
              </a:pPr>
              <a:r>
                <a:rPr lang="zh-CN" altLang="en-US" sz="2000" b="1" dirty="0">
                  <a:latin typeface="微软雅黑" panose="020B0503020204020204" pitchFamily="34" charset="-122"/>
                  <a:ea typeface="微软雅黑" panose="020B0503020204020204" pitchFamily="34" charset="-122"/>
                  <a:sym typeface="微软雅黑" panose="020B0503020204020204" pitchFamily="34" charset="-122"/>
                </a:rPr>
                <a:t>加强社群成员对社群的信任</a:t>
              </a:r>
              <a:endParaRPr lang="zh-CN" altLang="en-US" sz="2000"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3" name="矩形 32"/>
            <p:cNvSpPr/>
            <p:nvPr/>
          </p:nvSpPr>
          <p:spPr>
            <a:xfrm>
              <a:off x="1887" y="5614"/>
              <a:ext cx="3660" cy="1027"/>
            </a:xfrm>
            <a:prstGeom prst="rect">
              <a:avLst/>
            </a:prstGeom>
            <a:noFill/>
          </p:spPr>
          <p:txBody>
            <a:bodyPr wrap="square" rtlCol="0">
              <a:spAutoFit/>
            </a:bodyPr>
            <a:p>
              <a:pPr algn="r">
                <a:lnSpc>
                  <a:spcPct val="130000"/>
                </a:lnSpc>
              </a:pPr>
              <a:r>
                <a:rPr lang="zh-CN" altLang="en-US" sz="2000" b="1" dirty="0">
                  <a:latin typeface="微软雅黑" panose="020B0503020204020204" pitchFamily="34" charset="-122"/>
                  <a:ea typeface="微软雅黑" panose="020B0503020204020204" pitchFamily="34" charset="-122"/>
                  <a:sym typeface="微软雅黑" panose="020B0503020204020204" pitchFamily="34" charset="-122"/>
                </a:rPr>
                <a:t>明确社群标签</a:t>
              </a:r>
              <a:endParaRPr lang="zh-CN" altLang="en-US" sz="2000"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4" name="矩形 53"/>
            <p:cNvSpPr/>
            <p:nvPr/>
          </p:nvSpPr>
          <p:spPr>
            <a:xfrm>
              <a:off x="2021" y="7337"/>
              <a:ext cx="3522" cy="1027"/>
            </a:xfrm>
            <a:prstGeom prst="rect">
              <a:avLst/>
            </a:prstGeom>
            <a:noFill/>
          </p:spPr>
          <p:txBody>
            <a:bodyPr wrap="square" rtlCol="0">
              <a:spAutoFit/>
            </a:bodyPr>
            <a:p>
              <a:pPr algn="r">
                <a:lnSpc>
                  <a:spcPct val="130000"/>
                </a:lnSpc>
              </a:pPr>
              <a:r>
                <a:rPr lang="zh-CN" altLang="en-US" sz="2000" b="1" dirty="0">
                  <a:latin typeface="微软雅黑" panose="020B0503020204020204" pitchFamily="34" charset="-122"/>
                  <a:ea typeface="微软雅黑" panose="020B0503020204020204" pitchFamily="34" charset="-122"/>
                  <a:sym typeface="微软雅黑" panose="020B0503020204020204" pitchFamily="34" charset="-122"/>
                </a:rPr>
                <a:t>树立社群价值观</a:t>
              </a:r>
              <a:endParaRPr lang="zh-CN" altLang="en-US" sz="2000"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6" name="矩形 55"/>
            <p:cNvSpPr/>
            <p:nvPr/>
          </p:nvSpPr>
          <p:spPr>
            <a:xfrm>
              <a:off x="907" y="8949"/>
              <a:ext cx="4636" cy="1027"/>
            </a:xfrm>
            <a:prstGeom prst="rect">
              <a:avLst/>
            </a:prstGeom>
            <a:noFill/>
          </p:spPr>
          <p:txBody>
            <a:bodyPr wrap="square" rtlCol="0">
              <a:spAutoFit/>
            </a:bodyPr>
            <a:p>
              <a:pPr algn="r">
                <a:lnSpc>
                  <a:spcPct val="130000"/>
                </a:lnSpc>
              </a:pPr>
              <a:r>
                <a:rPr lang="zh-CN" altLang="en-US" sz="2000" b="1" dirty="0">
                  <a:latin typeface="微软雅黑" panose="020B0503020204020204" pitchFamily="34" charset="-122"/>
                  <a:ea typeface="微软雅黑" panose="020B0503020204020204" pitchFamily="34" charset="-122"/>
                  <a:sym typeface="微软雅黑" panose="020B0503020204020204" pitchFamily="34" charset="-122"/>
                </a:rPr>
                <a:t>提高社群成员归属感</a:t>
              </a:r>
              <a:endParaRPr lang="zh-CN" altLang="en-US" sz="2000" b="1" dirty="0">
                <a:latin typeface="微软雅黑" panose="020B0503020204020204" pitchFamily="34" charset="-122"/>
                <a:ea typeface="微软雅黑" panose="020B0503020204020204" pitchFamily="34" charset="-122"/>
                <a:sym typeface="微软雅黑" panose="020B0503020204020204" pitchFamily="34" charset="-122"/>
              </a:endParaRPr>
            </a:p>
          </p:txBody>
        </p:sp>
      </p:grpSp>
    </p:spTree>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4"/>
          <p:cNvSpPr txBox="1"/>
          <p:nvPr/>
        </p:nvSpPr>
        <p:spPr>
          <a:xfrm>
            <a:off x="817324" y="572625"/>
            <a:ext cx="3007292" cy="662379"/>
          </a:xfrm>
          <a:prstGeom prst="rect">
            <a:avLst/>
          </a:prstGeom>
        </p:spPr>
        <p:txBody>
          <a:bodyPr lIns="121889" tIns="60944" rIns="121889" bIns="60944"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3200" b="1" dirty="0">
                <a:solidFill>
                  <a:schemeClr val="accent1"/>
                </a:solidFill>
                <a:latin typeface="微软雅黑" panose="020B0503020204020204" pitchFamily="34" charset="-122"/>
                <a:ea typeface="微软雅黑" panose="020B0503020204020204" pitchFamily="34" charset="-122"/>
              </a:rPr>
              <a:t>目录</a:t>
            </a:r>
            <a:r>
              <a:rPr lang="en-US" altLang="zh-CN" sz="3200" b="1" dirty="0">
                <a:solidFill>
                  <a:schemeClr val="accent1"/>
                </a:solidFill>
                <a:latin typeface="微软雅黑" panose="020B0503020204020204" pitchFamily="34" charset="-122"/>
                <a:ea typeface="微软雅黑" panose="020B0503020204020204" pitchFamily="34" charset="-122"/>
              </a:rPr>
              <a:t>/</a:t>
            </a:r>
            <a:r>
              <a:rPr lang="en-US" altLang="zh-CN" sz="2400" b="1" dirty="0">
                <a:solidFill>
                  <a:schemeClr val="accent1"/>
                </a:solidFill>
                <a:latin typeface="微软雅黑" panose="020B0503020204020204" pitchFamily="34" charset="-122"/>
                <a:ea typeface="微软雅黑" panose="020B0503020204020204" pitchFamily="34" charset="-122"/>
              </a:rPr>
              <a:t>Contents</a:t>
            </a:r>
            <a:endParaRPr lang="en-GB" sz="2400" b="1" dirty="0">
              <a:solidFill>
                <a:schemeClr val="accent1"/>
              </a:solidFill>
              <a:latin typeface="微软雅黑" panose="020B0503020204020204" pitchFamily="34" charset="-122"/>
              <a:ea typeface="微软雅黑" panose="020B0503020204020204" pitchFamily="34" charset="-122"/>
            </a:endParaRPr>
          </a:p>
        </p:txBody>
      </p:sp>
      <p:cxnSp>
        <p:nvCxnSpPr>
          <p:cNvPr id="43" name="直接连接符 42"/>
          <p:cNvCxnSpPr/>
          <p:nvPr/>
        </p:nvCxnSpPr>
        <p:spPr>
          <a:xfrm>
            <a:off x="986611" y="1412776"/>
            <a:ext cx="10196115"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4" name="组合 33"/>
          <p:cNvGrpSpPr/>
          <p:nvPr/>
        </p:nvGrpSpPr>
        <p:grpSpPr>
          <a:xfrm>
            <a:off x="10606870" y="654443"/>
            <a:ext cx="575856" cy="577112"/>
            <a:chOff x="6084168" y="1274820"/>
            <a:chExt cx="432048" cy="432834"/>
          </a:xfrm>
        </p:grpSpPr>
        <p:sp>
          <p:nvSpPr>
            <p:cNvPr id="35"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36"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37" name="组合 36"/>
          <p:cNvGrpSpPr/>
          <p:nvPr/>
        </p:nvGrpSpPr>
        <p:grpSpPr>
          <a:xfrm>
            <a:off x="8879303" y="654968"/>
            <a:ext cx="575856" cy="576064"/>
            <a:chOff x="4788024" y="1275213"/>
            <a:chExt cx="432048" cy="432048"/>
          </a:xfrm>
        </p:grpSpPr>
        <p:sp>
          <p:nvSpPr>
            <p:cNvPr id="38"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39"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40" name="组合 39"/>
          <p:cNvGrpSpPr/>
          <p:nvPr/>
        </p:nvGrpSpPr>
        <p:grpSpPr>
          <a:xfrm>
            <a:off x="9743087" y="654443"/>
            <a:ext cx="576902" cy="577112"/>
            <a:chOff x="5436096" y="1274820"/>
            <a:chExt cx="432833" cy="432834"/>
          </a:xfrm>
        </p:grpSpPr>
        <p:sp>
          <p:nvSpPr>
            <p:cNvPr id="41"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42"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44" name="组合 43"/>
          <p:cNvGrpSpPr/>
          <p:nvPr/>
        </p:nvGrpSpPr>
        <p:grpSpPr>
          <a:xfrm>
            <a:off x="7151737" y="654443"/>
            <a:ext cx="576902" cy="577112"/>
            <a:chOff x="3491880" y="1274820"/>
            <a:chExt cx="432833" cy="432834"/>
          </a:xfrm>
        </p:grpSpPr>
        <p:sp>
          <p:nvSpPr>
            <p:cNvPr id="75"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76"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77" name="组合 76"/>
          <p:cNvGrpSpPr/>
          <p:nvPr/>
        </p:nvGrpSpPr>
        <p:grpSpPr>
          <a:xfrm>
            <a:off x="8015520" y="654443"/>
            <a:ext cx="576902" cy="577112"/>
            <a:chOff x="4139952" y="1274820"/>
            <a:chExt cx="432833" cy="432834"/>
          </a:xfrm>
        </p:grpSpPr>
        <p:sp>
          <p:nvSpPr>
            <p:cNvPr id="78"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79"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82" tIns="17141" rIns="34282" bIns="17141" anchor="ctr"/>
            <a:lstStyle/>
            <a:p>
              <a:endParaRPr lang="en-US">
                <a:latin typeface="Roboto Light"/>
              </a:endParaRPr>
            </a:p>
          </p:txBody>
        </p:sp>
      </p:grpSp>
      <p:sp>
        <p:nvSpPr>
          <p:cNvPr id="80" name="平行四边形 79"/>
          <p:cNvSpPr/>
          <p:nvPr>
            <p:custDataLst>
              <p:tags r:id="rId1"/>
            </p:custDataLst>
          </p:nvPr>
        </p:nvSpPr>
        <p:spPr>
          <a:xfrm>
            <a:off x="3202940" y="4391660"/>
            <a:ext cx="5356225" cy="612775"/>
          </a:xfrm>
          <a:prstGeom prst="parallelogram">
            <a:avLst>
              <a:gd name="adj" fmla="val 48207"/>
            </a:avLst>
          </a:prstGeom>
          <a:solidFill>
            <a:srgbClr val="005DA2"/>
          </a:solid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64" tIns="34282" rIns="68564" bIns="34282" rtlCol="0" anchor="ctr"/>
          <a:lstStyle/>
          <a:p>
            <a:endParaRPr lang="zh-CN" altLang="en-US" sz="2100" b="1">
              <a:solidFill>
                <a:schemeClr val="tx1">
                  <a:lumMod val="75000"/>
                  <a:lumOff val="25000"/>
                </a:schemeClr>
              </a:solidFill>
            </a:endParaRPr>
          </a:p>
        </p:txBody>
      </p:sp>
      <p:grpSp>
        <p:nvGrpSpPr>
          <p:cNvPr id="81" name="组合 80"/>
          <p:cNvGrpSpPr/>
          <p:nvPr>
            <p:custDataLst>
              <p:tags r:id="rId2"/>
            </p:custDataLst>
          </p:nvPr>
        </p:nvGrpSpPr>
        <p:grpSpPr>
          <a:xfrm>
            <a:off x="2129677" y="2484764"/>
            <a:ext cx="1191914" cy="660400"/>
            <a:chOff x="2215144" y="927951"/>
            <a:chExt cx="1244730" cy="908065"/>
          </a:xfrm>
        </p:grpSpPr>
        <p:sp>
          <p:nvSpPr>
            <p:cNvPr id="82" name="平行四边形 81"/>
            <p:cNvSpPr/>
            <p:nvPr>
              <p:custDataLst>
                <p:tags r:id="rId3"/>
              </p:custDataLst>
            </p:nvPr>
          </p:nvSpPr>
          <p:spPr>
            <a:xfrm>
              <a:off x="2215144" y="982844"/>
              <a:ext cx="1120898" cy="842780"/>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latin typeface="Impact" panose="020B0806030902050204" pitchFamily="34" charset="0"/>
              </a:endParaRPr>
            </a:p>
          </p:txBody>
        </p:sp>
        <p:sp>
          <p:nvSpPr>
            <p:cNvPr id="83" name="文本框 9"/>
            <p:cNvSpPr txBox="1"/>
            <p:nvPr>
              <p:custDataLst>
                <p:tags r:id="rId4"/>
              </p:custDataLst>
            </p:nvPr>
          </p:nvSpPr>
          <p:spPr>
            <a:xfrm>
              <a:off x="2393075" y="927951"/>
              <a:ext cx="1066799" cy="908065"/>
            </a:xfrm>
            <a:prstGeom prst="rect">
              <a:avLst/>
            </a:prstGeom>
            <a:noFill/>
          </p:spPr>
          <p:txBody>
            <a:bodyPr wrap="square" rtlCol="0">
              <a:spAutoFit/>
            </a:bodyPr>
            <a:lstStyle/>
            <a:p>
              <a:r>
                <a:rPr lang="en-US" altLang="zh-CN" sz="3700" dirty="0">
                  <a:solidFill>
                    <a:schemeClr val="bg1"/>
                  </a:solidFill>
                  <a:latin typeface="Impact" panose="020B0806030902050204" pitchFamily="34" charset="0"/>
                </a:rPr>
                <a:t>6.1</a:t>
              </a:r>
              <a:endParaRPr lang="zh-CN" altLang="en-US" sz="3700" dirty="0">
                <a:solidFill>
                  <a:schemeClr val="bg1"/>
                </a:solidFill>
                <a:latin typeface="Impact" panose="020B0806030902050204" pitchFamily="34" charset="0"/>
              </a:endParaRPr>
            </a:p>
          </p:txBody>
        </p:sp>
      </p:grpSp>
      <p:grpSp>
        <p:nvGrpSpPr>
          <p:cNvPr id="84" name="组合 83"/>
          <p:cNvGrpSpPr/>
          <p:nvPr>
            <p:custDataLst>
              <p:tags r:id="rId5"/>
            </p:custDataLst>
          </p:nvPr>
        </p:nvGrpSpPr>
        <p:grpSpPr>
          <a:xfrm>
            <a:off x="2129677" y="3390917"/>
            <a:ext cx="1191914" cy="672217"/>
            <a:chOff x="2215144" y="1952311"/>
            <a:chExt cx="1244730" cy="924318"/>
          </a:xfrm>
        </p:grpSpPr>
        <p:sp>
          <p:nvSpPr>
            <p:cNvPr id="85" name="平行四边形 84"/>
            <p:cNvSpPr/>
            <p:nvPr>
              <p:custDataLst>
                <p:tags r:id="rId6"/>
              </p:custDataLst>
            </p:nvPr>
          </p:nvSpPr>
          <p:spPr>
            <a:xfrm>
              <a:off x="2215144" y="2033848"/>
              <a:ext cx="1120898" cy="842781"/>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latin typeface="Impact" panose="020B0806030902050204" pitchFamily="34" charset="0"/>
              </a:endParaRPr>
            </a:p>
          </p:txBody>
        </p:sp>
        <p:sp>
          <p:nvSpPr>
            <p:cNvPr id="86" name="文本框 10"/>
            <p:cNvSpPr txBox="1"/>
            <p:nvPr>
              <p:custDataLst>
                <p:tags r:id="rId7"/>
              </p:custDataLst>
            </p:nvPr>
          </p:nvSpPr>
          <p:spPr>
            <a:xfrm>
              <a:off x="2393075" y="1952311"/>
              <a:ext cx="1066799" cy="908069"/>
            </a:xfrm>
            <a:prstGeom prst="rect">
              <a:avLst/>
            </a:prstGeom>
            <a:noFill/>
          </p:spPr>
          <p:txBody>
            <a:bodyPr wrap="square" rtlCol="0">
              <a:spAutoFit/>
            </a:bodyPr>
            <a:lstStyle/>
            <a:p>
              <a:r>
                <a:rPr lang="en-US" altLang="zh-CN" sz="3700" dirty="0">
                  <a:solidFill>
                    <a:schemeClr val="bg1"/>
                  </a:solidFill>
                  <a:latin typeface="Impact" panose="020B0806030902050204" pitchFamily="34" charset="0"/>
                </a:rPr>
                <a:t>6.2</a:t>
              </a:r>
              <a:endParaRPr lang="zh-CN" altLang="en-US" sz="3700" dirty="0">
                <a:solidFill>
                  <a:schemeClr val="bg1"/>
                </a:solidFill>
                <a:latin typeface="Impact" panose="020B0806030902050204" pitchFamily="34" charset="0"/>
              </a:endParaRPr>
            </a:p>
          </p:txBody>
        </p:sp>
      </p:grpSp>
      <p:sp>
        <p:nvSpPr>
          <p:cNvPr id="96" name="矩形 95"/>
          <p:cNvSpPr/>
          <p:nvPr>
            <p:custDataLst>
              <p:tags r:id="rId8"/>
            </p:custDataLst>
          </p:nvPr>
        </p:nvSpPr>
        <p:spPr>
          <a:xfrm>
            <a:off x="3625462" y="2622214"/>
            <a:ext cx="3768167" cy="436245"/>
          </a:xfrm>
          <a:prstGeom prst="rect">
            <a:avLst/>
          </a:prstGeom>
          <a:ln w="15875">
            <a:noFill/>
          </a:ln>
        </p:spPr>
        <p:txBody>
          <a:bodyPr wrap="square" lIns="68564" tIns="34282" rIns="68564" bIns="34282">
            <a:spAutoFit/>
          </a:bodyPr>
          <a:lstStyle/>
          <a:p>
            <a:r>
              <a:rPr lang="zh-CN" altLang="en-US" sz="2400" dirty="0">
                <a:solidFill>
                  <a:schemeClr val="tx1"/>
                </a:solidFill>
                <a:latin typeface="微软雅黑" panose="020B0503020204020204" pitchFamily="34" charset="-122"/>
                <a:ea typeface="微软雅黑" panose="020B0503020204020204" pitchFamily="34" charset="-122"/>
              </a:rPr>
              <a:t>认识社群</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97" name="矩形 96"/>
          <p:cNvSpPr/>
          <p:nvPr>
            <p:custDataLst>
              <p:tags r:id="rId9"/>
            </p:custDataLst>
          </p:nvPr>
        </p:nvSpPr>
        <p:spPr>
          <a:xfrm>
            <a:off x="3625462" y="3549586"/>
            <a:ext cx="3768167" cy="436245"/>
          </a:xfrm>
          <a:prstGeom prst="rect">
            <a:avLst/>
          </a:prstGeom>
          <a:ln w="15875">
            <a:noFill/>
          </a:ln>
        </p:spPr>
        <p:txBody>
          <a:bodyPr wrap="square" lIns="68564" tIns="34282" rIns="68564" bIns="34282">
            <a:spAutoFit/>
          </a:bodyPr>
          <a:lstStyle/>
          <a:p>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社群营销的方式</a:t>
            </a:r>
            <a:endPar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87" name="组合 86"/>
          <p:cNvGrpSpPr/>
          <p:nvPr>
            <p:custDataLst>
              <p:tags r:id="rId10"/>
            </p:custDataLst>
          </p:nvPr>
        </p:nvGrpSpPr>
        <p:grpSpPr>
          <a:xfrm rot="0">
            <a:off x="2129790" y="4326890"/>
            <a:ext cx="1191895" cy="661670"/>
            <a:chOff x="2215144" y="3018134"/>
            <a:chExt cx="1244730" cy="909499"/>
          </a:xfrm>
        </p:grpSpPr>
        <p:sp>
          <p:nvSpPr>
            <p:cNvPr id="88" name="平行四边形 87"/>
            <p:cNvSpPr/>
            <p:nvPr>
              <p:custDataLst>
                <p:tags r:id="rId11"/>
              </p:custDataLst>
            </p:nvPr>
          </p:nvSpPr>
          <p:spPr>
            <a:xfrm>
              <a:off x="2215144" y="3084852"/>
              <a:ext cx="1120898" cy="842781"/>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latin typeface="Impact" panose="020B0806030902050204" pitchFamily="34" charset="0"/>
              </a:endParaRPr>
            </a:p>
          </p:txBody>
        </p:sp>
        <p:sp>
          <p:nvSpPr>
            <p:cNvPr id="89" name="文本框 11"/>
            <p:cNvSpPr txBox="1"/>
            <p:nvPr>
              <p:custDataLst>
                <p:tags r:id="rId12"/>
              </p:custDataLst>
            </p:nvPr>
          </p:nvSpPr>
          <p:spPr>
            <a:xfrm>
              <a:off x="2393075" y="3018134"/>
              <a:ext cx="1066799" cy="907753"/>
            </a:xfrm>
            <a:prstGeom prst="rect">
              <a:avLst/>
            </a:prstGeom>
            <a:noFill/>
          </p:spPr>
          <p:txBody>
            <a:bodyPr wrap="square" rtlCol="0">
              <a:spAutoFit/>
            </a:bodyPr>
            <a:lstStyle/>
            <a:p>
              <a:r>
                <a:rPr lang="en-US" altLang="zh-CN" sz="3700" dirty="0">
                  <a:solidFill>
                    <a:schemeClr val="bg1"/>
                  </a:solidFill>
                  <a:latin typeface="Impact" panose="020B0806030902050204" pitchFamily="34" charset="0"/>
                </a:rPr>
                <a:t>6.3</a:t>
              </a:r>
              <a:endParaRPr lang="zh-CN" altLang="en-US" sz="3700" dirty="0">
                <a:solidFill>
                  <a:schemeClr val="bg1"/>
                </a:solidFill>
                <a:latin typeface="Impact" panose="020B0806030902050204" pitchFamily="34" charset="0"/>
              </a:endParaRPr>
            </a:p>
          </p:txBody>
        </p:sp>
      </p:grpSp>
      <p:sp>
        <p:nvSpPr>
          <p:cNvPr id="98" name="矩形 97"/>
          <p:cNvSpPr/>
          <p:nvPr>
            <p:custDataLst>
              <p:tags r:id="rId13"/>
            </p:custDataLst>
          </p:nvPr>
        </p:nvSpPr>
        <p:spPr>
          <a:xfrm>
            <a:off x="3625215" y="4474210"/>
            <a:ext cx="5220970" cy="436245"/>
          </a:xfrm>
          <a:prstGeom prst="rect">
            <a:avLst/>
          </a:prstGeom>
          <a:ln w="15875">
            <a:noFill/>
          </a:ln>
        </p:spPr>
        <p:txBody>
          <a:bodyPr wrap="square" lIns="68564" tIns="34282" rIns="68564" bIns="34282">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开展社群营销</a:t>
            </a:r>
            <a:endParaRPr lang="zh-CN" altLang="en-US" sz="2400" dirty="0">
              <a:solidFill>
                <a:schemeClr val="bg1"/>
              </a:solidFill>
              <a:latin typeface="微软雅黑" panose="020B0503020204020204" pitchFamily="34" charset="-122"/>
              <a:ea typeface="微软雅黑" panose="020B0503020204020204" pitchFamily="34" charset="-122"/>
            </a:endParaRPr>
          </a:p>
        </p:txBody>
      </p:sp>
      <p:grpSp>
        <p:nvGrpSpPr>
          <p:cNvPr id="4" name="组合 3"/>
          <p:cNvGrpSpPr/>
          <p:nvPr>
            <p:custDataLst>
              <p:tags r:id="rId14"/>
            </p:custDataLst>
          </p:nvPr>
        </p:nvGrpSpPr>
        <p:grpSpPr>
          <a:xfrm rot="0">
            <a:off x="2129790" y="5262880"/>
            <a:ext cx="1191895" cy="661670"/>
            <a:chOff x="2215144" y="3018134"/>
            <a:chExt cx="1244730" cy="909499"/>
          </a:xfrm>
        </p:grpSpPr>
        <p:sp>
          <p:nvSpPr>
            <p:cNvPr id="5" name="平行四边形 4"/>
            <p:cNvSpPr/>
            <p:nvPr>
              <p:custDataLst>
                <p:tags r:id="rId15"/>
              </p:custDataLst>
            </p:nvPr>
          </p:nvSpPr>
          <p:spPr>
            <a:xfrm>
              <a:off x="2215144" y="3084852"/>
              <a:ext cx="1120898" cy="842781"/>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900">
                <a:latin typeface="Impact" panose="020B0806030902050204" pitchFamily="34" charset="0"/>
              </a:endParaRPr>
            </a:p>
          </p:txBody>
        </p:sp>
        <p:sp>
          <p:nvSpPr>
            <p:cNvPr id="6" name="文本框 11"/>
            <p:cNvSpPr txBox="1"/>
            <p:nvPr>
              <p:custDataLst>
                <p:tags r:id="rId16"/>
              </p:custDataLst>
            </p:nvPr>
          </p:nvSpPr>
          <p:spPr>
            <a:xfrm>
              <a:off x="2393075" y="3018134"/>
              <a:ext cx="1066799" cy="907753"/>
            </a:xfrm>
            <a:prstGeom prst="rect">
              <a:avLst/>
            </a:prstGeom>
            <a:noFill/>
          </p:spPr>
          <p:txBody>
            <a:bodyPr wrap="square" rtlCol="0">
              <a:spAutoFit/>
            </a:bodyPr>
            <a:p>
              <a:r>
                <a:rPr lang="en-US" altLang="zh-CN" sz="3700" dirty="0">
                  <a:solidFill>
                    <a:schemeClr val="bg1"/>
                  </a:solidFill>
                  <a:latin typeface="Impact" panose="020B0806030902050204" pitchFamily="34" charset="0"/>
                </a:rPr>
                <a:t>6.4</a:t>
              </a:r>
              <a:endParaRPr lang="zh-CN" altLang="en-US" sz="3700" dirty="0">
                <a:solidFill>
                  <a:schemeClr val="bg1"/>
                </a:solidFill>
                <a:latin typeface="Impact" panose="020B0806030902050204" pitchFamily="34" charset="0"/>
              </a:endParaRPr>
            </a:p>
          </p:txBody>
        </p:sp>
      </p:grpSp>
      <p:sp>
        <p:nvSpPr>
          <p:cNvPr id="7" name="矩形 6"/>
          <p:cNvSpPr/>
          <p:nvPr>
            <p:custDataLst>
              <p:tags r:id="rId17"/>
            </p:custDataLst>
          </p:nvPr>
        </p:nvSpPr>
        <p:spPr>
          <a:xfrm>
            <a:off x="3625215" y="5410200"/>
            <a:ext cx="5220970" cy="436245"/>
          </a:xfrm>
          <a:prstGeom prst="rect">
            <a:avLst/>
          </a:prstGeom>
          <a:ln w="15875">
            <a:noFill/>
          </a:ln>
        </p:spPr>
        <p:txBody>
          <a:bodyPr wrap="square" lIns="68564" tIns="34282" rIns="68564" bIns="34282">
            <a:spAutoFit/>
          </a:bodyPr>
          <a:p>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课堂实训</a:t>
            </a:r>
            <a:endPar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3</a:t>
            </a:r>
            <a:r>
              <a:rPr dirty="0"/>
              <a:t>.</a:t>
            </a:r>
            <a:r>
              <a:rPr lang="en-US" dirty="0"/>
              <a:t>1  </a:t>
            </a:r>
            <a:r>
              <a:rPr dirty="0"/>
              <a:t>创建社群</a:t>
            </a:r>
            <a:endParaRPr dirty="0"/>
          </a:p>
        </p:txBody>
      </p:sp>
      <p:sp>
        <p:nvSpPr>
          <p:cNvPr id="2" name="文本框 1"/>
          <p:cNvSpPr txBox="1"/>
          <p:nvPr/>
        </p:nvSpPr>
        <p:spPr>
          <a:xfrm>
            <a:off x="1061085" y="2121535"/>
            <a:ext cx="10302240" cy="1014730"/>
          </a:xfrm>
          <a:prstGeom prst="rect">
            <a:avLst/>
          </a:prstGeom>
          <a:noFill/>
        </p:spPr>
        <p:txBody>
          <a:bodyPr wrap="square" rtlCol="0">
            <a:spAutoFit/>
          </a:bodyPr>
          <a:p>
            <a:pPr lvl="0" indent="457200" algn="just">
              <a:lnSpc>
                <a:spcPct val="150000"/>
              </a:lnSpc>
              <a:buClrTx/>
              <a:buSzTx/>
              <a:buFontTx/>
            </a:pPr>
            <a:r>
              <a:rPr sz="2000" dirty="0">
                <a:latin typeface="微软雅黑" panose="020B0503020204020204" pitchFamily="34" charset="-122"/>
                <a:ea typeface="微软雅黑" panose="020B0503020204020204" pitchFamily="34" charset="-122"/>
                <a:sym typeface="+mn-ea"/>
              </a:rPr>
              <a:t>名称是社群的标识符号，是用户对社群的第一印象。确定社群名称时，可以采用根据构建社群的核心点命名和根据目标用户的需求命名两种方法。</a:t>
            </a:r>
            <a:endParaRPr sz="2000" dirty="0">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590165"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1. 确定社群名称</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nvGrpSpPr>
          <p:cNvPr id="3" name="组合 2"/>
          <p:cNvGrpSpPr/>
          <p:nvPr>
            <p:custDataLst>
              <p:tags r:id="rId1"/>
            </p:custDataLst>
          </p:nvPr>
        </p:nvGrpSpPr>
        <p:grpSpPr>
          <a:xfrm>
            <a:off x="1464310" y="3689244"/>
            <a:ext cx="9495790" cy="2564236"/>
            <a:chOff x="2426" y="5295"/>
            <a:chExt cx="14954" cy="4038"/>
          </a:xfrm>
        </p:grpSpPr>
        <p:sp>
          <p:nvSpPr>
            <p:cNvPr id="22" name="矩形 21"/>
            <p:cNvSpPr/>
            <p:nvPr>
              <p:custDataLst>
                <p:tags r:id="rId2"/>
              </p:custDataLst>
            </p:nvPr>
          </p:nvSpPr>
          <p:spPr>
            <a:xfrm>
              <a:off x="2426" y="6281"/>
              <a:ext cx="6568" cy="3052"/>
            </a:xfrm>
            <a:prstGeom prst="rect">
              <a:avLst/>
            </a:prstGeom>
          </p:spPr>
          <p:txBody>
            <a:bodyPr wrap="square">
              <a:spAutoFit/>
            </a:bodyPr>
            <a:p>
              <a:pPr indent="0" algn="just" defTabSz="914400" fontAlgn="auto">
                <a:lnSpc>
                  <a:spcPct val="150000"/>
                </a:lnSpc>
                <a:defRPr/>
              </a:pPr>
              <a:r>
                <a:rPr lang="zh-CN" altLang="en-US" sz="2000" dirty="0">
                  <a:solidFill>
                    <a:prstClr val="black">
                      <a:lumMod val="50000"/>
                      <a:lumOff val="50000"/>
                    </a:prstClr>
                  </a:solidFill>
                  <a:latin typeface="微软雅黑" panose="020B0503020204020204" pitchFamily="34" charset="-122"/>
                  <a:ea typeface="微软雅黑" panose="020B0503020204020204" pitchFamily="34" charset="-122"/>
                  <a:cs typeface="+mn-ea"/>
                  <a:sym typeface="+mn-lt"/>
                </a:rPr>
                <a:t>社群的核心构建点是形成社群的主要因素，也是社群区别于其他社群的核心竞争力，如华为手机从产品延伸而来的社群名称为“花粉群”。</a:t>
              </a:r>
              <a:endParaRPr lang="zh-CN" altLang="en-US" sz="2000" dirty="0">
                <a:solidFill>
                  <a:prstClr val="black">
                    <a:lumMod val="50000"/>
                    <a:lumOff val="50000"/>
                  </a:prstClr>
                </a:solidFill>
                <a:latin typeface="微软雅黑" panose="020B0503020204020204" pitchFamily="34" charset="-122"/>
                <a:ea typeface="微软雅黑" panose="020B0503020204020204" pitchFamily="34" charset="-122"/>
                <a:cs typeface="+mn-ea"/>
                <a:sym typeface="+mn-lt"/>
              </a:endParaRPr>
            </a:p>
          </p:txBody>
        </p:sp>
        <p:sp>
          <p:nvSpPr>
            <p:cNvPr id="23" name="矩形 22"/>
            <p:cNvSpPr/>
            <p:nvPr>
              <p:custDataLst>
                <p:tags r:id="rId3"/>
              </p:custDataLst>
            </p:nvPr>
          </p:nvSpPr>
          <p:spPr>
            <a:xfrm>
              <a:off x="3134" y="5295"/>
              <a:ext cx="5861" cy="628"/>
            </a:xfrm>
            <a:prstGeom prst="rect">
              <a:avLst/>
            </a:prstGeom>
            <a:solidFill>
              <a:srgbClr val="3F506C"/>
            </a:solidFill>
            <a:ln>
              <a:solidFill>
                <a:srgbClr val="3F506C"/>
              </a:solidFill>
            </a:ln>
          </p:spPr>
          <p:txBody>
            <a:bodyPr wrap="square">
              <a:spAutoFit/>
            </a:bodyPr>
            <a:p>
              <a:pPr marL="285750" indent="-285750" algn="just" defTabSz="914400">
                <a:buFont typeface="Wingdings" panose="05000000000000000000" pitchFamily="2" charset="2"/>
                <a:buChar char="l"/>
                <a:defRPr/>
              </a:pPr>
              <a:r>
                <a:rPr lang="zh-CN" altLang="en-US" sz="2000" b="1" dirty="0">
                  <a:solidFill>
                    <a:schemeClr val="bg1"/>
                  </a:solidFill>
                  <a:latin typeface="微软雅黑" panose="020B0503020204020204" pitchFamily="34" charset="-122"/>
                  <a:ea typeface="微软雅黑" panose="020B0503020204020204" pitchFamily="34" charset="-122"/>
                  <a:cs typeface="+mn-ea"/>
                  <a:sym typeface="+mn-lt"/>
                </a:rPr>
                <a:t>根据构建社群的核心点命名</a:t>
              </a:r>
              <a:endParaRPr lang="zh-CN" altLang="en-US" sz="2000"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24" name="矩形 23"/>
            <p:cNvSpPr/>
            <p:nvPr>
              <p:custDataLst>
                <p:tags r:id="rId4"/>
              </p:custDataLst>
            </p:nvPr>
          </p:nvSpPr>
          <p:spPr>
            <a:xfrm>
              <a:off x="10680" y="6281"/>
              <a:ext cx="6700" cy="2325"/>
            </a:xfrm>
            <a:prstGeom prst="rect">
              <a:avLst/>
            </a:prstGeom>
          </p:spPr>
          <p:txBody>
            <a:bodyPr wrap="square">
              <a:spAutoFit/>
            </a:bodyPr>
            <a:p>
              <a:pPr lvl="0" algn="just">
                <a:lnSpc>
                  <a:spcPct val="150000"/>
                </a:lnSpc>
                <a:buClrTx/>
                <a:buSzTx/>
                <a:buFontTx/>
                <a:defRPr/>
              </a:pPr>
              <a:r>
                <a:rPr lang="zh-CN" altLang="en-US" sz="2000" dirty="0">
                  <a:solidFill>
                    <a:prstClr val="black">
                      <a:lumMod val="50000"/>
                      <a:lumOff val="50000"/>
                    </a:prstClr>
                  </a:solidFill>
                  <a:latin typeface="微软雅黑" panose="020B0503020204020204" pitchFamily="34" charset="-122"/>
                  <a:ea typeface="微软雅黑" panose="020B0503020204020204" pitchFamily="34" charset="-122"/>
                  <a:cs typeface="+mn-ea"/>
                  <a:sym typeface="+mn-lt"/>
                </a:rPr>
                <a:t>即根据目标用户的需求，在社群名称中包含能够吸引用户的关键点，方便用户辨认和识别，如蜂花福利群等。</a:t>
              </a:r>
              <a:endParaRPr lang="zh-CN" altLang="en-US" sz="2000" dirty="0">
                <a:solidFill>
                  <a:prstClr val="black">
                    <a:lumMod val="50000"/>
                    <a:lumOff val="50000"/>
                  </a:prstClr>
                </a:solidFill>
                <a:latin typeface="微软雅黑" panose="020B0503020204020204" pitchFamily="34" charset="-122"/>
                <a:ea typeface="微软雅黑" panose="020B0503020204020204" pitchFamily="34" charset="-122"/>
                <a:cs typeface="+mn-ea"/>
                <a:sym typeface="+mn-lt"/>
              </a:endParaRPr>
            </a:p>
          </p:txBody>
        </p:sp>
        <p:sp>
          <p:nvSpPr>
            <p:cNvPr id="25" name="矩形 24"/>
            <p:cNvSpPr/>
            <p:nvPr>
              <p:custDataLst>
                <p:tags r:id="rId5"/>
              </p:custDataLst>
            </p:nvPr>
          </p:nvSpPr>
          <p:spPr>
            <a:xfrm>
              <a:off x="11055" y="5295"/>
              <a:ext cx="6098" cy="628"/>
            </a:xfrm>
            <a:prstGeom prst="rect">
              <a:avLst/>
            </a:prstGeom>
            <a:solidFill>
              <a:srgbClr val="E33A59"/>
            </a:solidFill>
          </p:spPr>
          <p:txBody>
            <a:bodyPr wrap="square">
              <a:spAutoFit/>
            </a:bodyPr>
            <a:p>
              <a:pPr marL="285750" indent="-285750" algn="just" defTabSz="914400">
                <a:buFont typeface="Wingdings" panose="05000000000000000000" pitchFamily="2" charset="2"/>
                <a:buChar char="l"/>
                <a:defRPr/>
              </a:pPr>
              <a:r>
                <a:rPr lang="zh-CN" altLang="en-US" sz="2000" b="1" dirty="0">
                  <a:solidFill>
                    <a:schemeClr val="bg1"/>
                  </a:solidFill>
                  <a:latin typeface="微软雅黑" panose="020B0503020204020204" pitchFamily="34" charset="-122"/>
                  <a:ea typeface="微软雅黑" panose="020B0503020204020204" pitchFamily="34" charset="-122"/>
                  <a:cs typeface="+mn-ea"/>
                  <a:sym typeface="+mn-lt"/>
                </a:rPr>
                <a:t>根据目标用户的需求命名</a:t>
              </a:r>
              <a:endParaRPr lang="zh-CN" altLang="en-US" sz="2000"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39" name="Freeform 104"/>
            <p:cNvSpPr>
              <a:spLocks noEditPoints="1"/>
            </p:cNvSpPr>
            <p:nvPr>
              <p:custDataLst>
                <p:tags r:id="rId6"/>
              </p:custDataLst>
            </p:nvPr>
          </p:nvSpPr>
          <p:spPr bwMode="auto">
            <a:xfrm>
              <a:off x="2426" y="5322"/>
              <a:ext cx="556" cy="523"/>
            </a:xfrm>
            <a:custGeom>
              <a:avLst/>
              <a:gdLst>
                <a:gd name="T0" fmla="*/ 120 w 128"/>
                <a:gd name="T1" fmla="*/ 73 h 120"/>
                <a:gd name="T2" fmla="*/ 120 w 128"/>
                <a:gd name="T3" fmla="*/ 56 h 120"/>
                <a:gd name="T4" fmla="*/ 64 w 128"/>
                <a:gd name="T5" fmla="*/ 0 h 120"/>
                <a:gd name="T6" fmla="*/ 8 w 128"/>
                <a:gd name="T7" fmla="*/ 56 h 120"/>
                <a:gd name="T8" fmla="*/ 8 w 128"/>
                <a:gd name="T9" fmla="*/ 73 h 120"/>
                <a:gd name="T10" fmla="*/ 0 w 128"/>
                <a:gd name="T11" fmla="*/ 90 h 120"/>
                <a:gd name="T12" fmla="*/ 21 w 128"/>
                <a:gd name="T13" fmla="*/ 112 h 120"/>
                <a:gd name="T14" fmla="*/ 32 w 128"/>
                <a:gd name="T15" fmla="*/ 120 h 120"/>
                <a:gd name="T16" fmla="*/ 44 w 128"/>
                <a:gd name="T17" fmla="*/ 108 h 120"/>
                <a:gd name="T18" fmla="*/ 44 w 128"/>
                <a:gd name="T19" fmla="*/ 72 h 120"/>
                <a:gd name="T20" fmla="*/ 32 w 128"/>
                <a:gd name="T21" fmla="*/ 60 h 120"/>
                <a:gd name="T22" fmla="*/ 21 w 128"/>
                <a:gd name="T23" fmla="*/ 68 h 120"/>
                <a:gd name="T24" fmla="*/ 16 w 128"/>
                <a:gd name="T25" fmla="*/ 68 h 120"/>
                <a:gd name="T26" fmla="*/ 16 w 128"/>
                <a:gd name="T27" fmla="*/ 56 h 120"/>
                <a:gd name="T28" fmla="*/ 64 w 128"/>
                <a:gd name="T29" fmla="*/ 8 h 120"/>
                <a:gd name="T30" fmla="*/ 112 w 128"/>
                <a:gd name="T31" fmla="*/ 56 h 120"/>
                <a:gd name="T32" fmla="*/ 112 w 128"/>
                <a:gd name="T33" fmla="*/ 68 h 120"/>
                <a:gd name="T34" fmla="*/ 107 w 128"/>
                <a:gd name="T35" fmla="*/ 68 h 120"/>
                <a:gd name="T36" fmla="*/ 96 w 128"/>
                <a:gd name="T37" fmla="*/ 60 h 120"/>
                <a:gd name="T38" fmla="*/ 84 w 128"/>
                <a:gd name="T39" fmla="*/ 72 h 120"/>
                <a:gd name="T40" fmla="*/ 84 w 128"/>
                <a:gd name="T41" fmla="*/ 108 h 120"/>
                <a:gd name="T42" fmla="*/ 96 w 128"/>
                <a:gd name="T43" fmla="*/ 120 h 120"/>
                <a:gd name="T44" fmla="*/ 107 w 128"/>
                <a:gd name="T45" fmla="*/ 112 h 120"/>
                <a:gd name="T46" fmla="*/ 128 w 128"/>
                <a:gd name="T47" fmla="*/ 90 h 120"/>
                <a:gd name="T48" fmla="*/ 120 w 128"/>
                <a:gd name="T49" fmla="*/ 73 h 120"/>
                <a:gd name="T50" fmla="*/ 28 w 128"/>
                <a:gd name="T51" fmla="*/ 72 h 120"/>
                <a:gd name="T52" fmla="*/ 32 w 128"/>
                <a:gd name="T53" fmla="*/ 68 h 120"/>
                <a:gd name="T54" fmla="*/ 36 w 128"/>
                <a:gd name="T55" fmla="*/ 72 h 120"/>
                <a:gd name="T56" fmla="*/ 36 w 128"/>
                <a:gd name="T57" fmla="*/ 108 h 120"/>
                <a:gd name="T58" fmla="*/ 32 w 128"/>
                <a:gd name="T59" fmla="*/ 112 h 120"/>
                <a:gd name="T60" fmla="*/ 28 w 128"/>
                <a:gd name="T61" fmla="*/ 108 h 120"/>
                <a:gd name="T62" fmla="*/ 28 w 128"/>
                <a:gd name="T63" fmla="*/ 72 h 120"/>
                <a:gd name="T64" fmla="*/ 20 w 128"/>
                <a:gd name="T65" fmla="*/ 76 h 120"/>
                <a:gd name="T66" fmla="*/ 20 w 128"/>
                <a:gd name="T67" fmla="*/ 103 h 120"/>
                <a:gd name="T68" fmla="*/ 8 w 128"/>
                <a:gd name="T69" fmla="*/ 90 h 120"/>
                <a:gd name="T70" fmla="*/ 20 w 128"/>
                <a:gd name="T71" fmla="*/ 76 h 120"/>
                <a:gd name="T72" fmla="*/ 100 w 128"/>
                <a:gd name="T73" fmla="*/ 108 h 120"/>
                <a:gd name="T74" fmla="*/ 96 w 128"/>
                <a:gd name="T75" fmla="*/ 112 h 120"/>
                <a:gd name="T76" fmla="*/ 92 w 128"/>
                <a:gd name="T77" fmla="*/ 108 h 120"/>
                <a:gd name="T78" fmla="*/ 92 w 128"/>
                <a:gd name="T79" fmla="*/ 72 h 120"/>
                <a:gd name="T80" fmla="*/ 96 w 128"/>
                <a:gd name="T81" fmla="*/ 68 h 120"/>
                <a:gd name="T82" fmla="*/ 100 w 128"/>
                <a:gd name="T83" fmla="*/ 72 h 120"/>
                <a:gd name="T84" fmla="*/ 100 w 128"/>
                <a:gd name="T85" fmla="*/ 108 h 120"/>
                <a:gd name="T86" fmla="*/ 108 w 128"/>
                <a:gd name="T87" fmla="*/ 103 h 120"/>
                <a:gd name="T88" fmla="*/ 108 w 128"/>
                <a:gd name="T89" fmla="*/ 76 h 120"/>
                <a:gd name="T90" fmla="*/ 120 w 128"/>
                <a:gd name="T91" fmla="*/ 90 h 120"/>
                <a:gd name="T92" fmla="*/ 108 w 128"/>
                <a:gd name="T93" fmla="*/ 103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20">
                  <a:moveTo>
                    <a:pt x="120" y="73"/>
                  </a:moveTo>
                  <a:cubicBezTo>
                    <a:pt x="120" y="56"/>
                    <a:pt x="120" y="56"/>
                    <a:pt x="120" y="56"/>
                  </a:cubicBezTo>
                  <a:cubicBezTo>
                    <a:pt x="120" y="25"/>
                    <a:pt x="95" y="0"/>
                    <a:pt x="64" y="0"/>
                  </a:cubicBezTo>
                  <a:cubicBezTo>
                    <a:pt x="33" y="0"/>
                    <a:pt x="8" y="25"/>
                    <a:pt x="8" y="56"/>
                  </a:cubicBezTo>
                  <a:cubicBezTo>
                    <a:pt x="8" y="73"/>
                    <a:pt x="8" y="73"/>
                    <a:pt x="8" y="73"/>
                  </a:cubicBezTo>
                  <a:cubicBezTo>
                    <a:pt x="3" y="77"/>
                    <a:pt x="0" y="83"/>
                    <a:pt x="0" y="90"/>
                  </a:cubicBezTo>
                  <a:cubicBezTo>
                    <a:pt x="0" y="102"/>
                    <a:pt x="9" y="111"/>
                    <a:pt x="21" y="112"/>
                  </a:cubicBezTo>
                  <a:cubicBezTo>
                    <a:pt x="22" y="116"/>
                    <a:pt x="27" y="120"/>
                    <a:pt x="32" y="120"/>
                  </a:cubicBezTo>
                  <a:cubicBezTo>
                    <a:pt x="39" y="120"/>
                    <a:pt x="44" y="114"/>
                    <a:pt x="44" y="108"/>
                  </a:cubicBezTo>
                  <a:cubicBezTo>
                    <a:pt x="44" y="72"/>
                    <a:pt x="44" y="72"/>
                    <a:pt x="44" y="72"/>
                  </a:cubicBezTo>
                  <a:cubicBezTo>
                    <a:pt x="44" y="65"/>
                    <a:pt x="39" y="60"/>
                    <a:pt x="32" y="60"/>
                  </a:cubicBezTo>
                  <a:cubicBezTo>
                    <a:pt x="27" y="60"/>
                    <a:pt x="22" y="63"/>
                    <a:pt x="21" y="68"/>
                  </a:cubicBezTo>
                  <a:cubicBezTo>
                    <a:pt x="19" y="68"/>
                    <a:pt x="18" y="68"/>
                    <a:pt x="16" y="68"/>
                  </a:cubicBezTo>
                  <a:cubicBezTo>
                    <a:pt x="16" y="56"/>
                    <a:pt x="16" y="56"/>
                    <a:pt x="16" y="56"/>
                  </a:cubicBezTo>
                  <a:cubicBezTo>
                    <a:pt x="16" y="29"/>
                    <a:pt x="37" y="8"/>
                    <a:pt x="64" y="8"/>
                  </a:cubicBezTo>
                  <a:cubicBezTo>
                    <a:pt x="91" y="8"/>
                    <a:pt x="112" y="29"/>
                    <a:pt x="112" y="56"/>
                  </a:cubicBezTo>
                  <a:cubicBezTo>
                    <a:pt x="112" y="68"/>
                    <a:pt x="112" y="68"/>
                    <a:pt x="112" y="68"/>
                  </a:cubicBezTo>
                  <a:cubicBezTo>
                    <a:pt x="110" y="68"/>
                    <a:pt x="109" y="68"/>
                    <a:pt x="107" y="68"/>
                  </a:cubicBezTo>
                  <a:cubicBezTo>
                    <a:pt x="106" y="63"/>
                    <a:pt x="101" y="60"/>
                    <a:pt x="96" y="60"/>
                  </a:cubicBezTo>
                  <a:cubicBezTo>
                    <a:pt x="89" y="60"/>
                    <a:pt x="84" y="65"/>
                    <a:pt x="84" y="72"/>
                  </a:cubicBezTo>
                  <a:cubicBezTo>
                    <a:pt x="84" y="108"/>
                    <a:pt x="84" y="108"/>
                    <a:pt x="84" y="108"/>
                  </a:cubicBezTo>
                  <a:cubicBezTo>
                    <a:pt x="84" y="114"/>
                    <a:pt x="89" y="120"/>
                    <a:pt x="96" y="120"/>
                  </a:cubicBezTo>
                  <a:cubicBezTo>
                    <a:pt x="101" y="120"/>
                    <a:pt x="106" y="116"/>
                    <a:pt x="107" y="112"/>
                  </a:cubicBezTo>
                  <a:cubicBezTo>
                    <a:pt x="119" y="111"/>
                    <a:pt x="128" y="102"/>
                    <a:pt x="128" y="90"/>
                  </a:cubicBezTo>
                  <a:cubicBezTo>
                    <a:pt x="128" y="83"/>
                    <a:pt x="125" y="77"/>
                    <a:pt x="120" y="73"/>
                  </a:cubicBezTo>
                  <a:close/>
                  <a:moveTo>
                    <a:pt x="28" y="72"/>
                  </a:moveTo>
                  <a:cubicBezTo>
                    <a:pt x="28" y="69"/>
                    <a:pt x="30" y="68"/>
                    <a:pt x="32" y="68"/>
                  </a:cubicBezTo>
                  <a:cubicBezTo>
                    <a:pt x="34" y="68"/>
                    <a:pt x="36" y="69"/>
                    <a:pt x="36" y="72"/>
                  </a:cubicBezTo>
                  <a:cubicBezTo>
                    <a:pt x="36" y="108"/>
                    <a:pt x="36" y="108"/>
                    <a:pt x="36" y="108"/>
                  </a:cubicBezTo>
                  <a:cubicBezTo>
                    <a:pt x="36" y="110"/>
                    <a:pt x="34" y="112"/>
                    <a:pt x="32" y="112"/>
                  </a:cubicBezTo>
                  <a:cubicBezTo>
                    <a:pt x="30" y="112"/>
                    <a:pt x="28" y="110"/>
                    <a:pt x="28" y="108"/>
                  </a:cubicBezTo>
                  <a:lnTo>
                    <a:pt x="28" y="72"/>
                  </a:lnTo>
                  <a:close/>
                  <a:moveTo>
                    <a:pt x="20" y="76"/>
                  </a:moveTo>
                  <a:cubicBezTo>
                    <a:pt x="20" y="103"/>
                    <a:pt x="20" y="103"/>
                    <a:pt x="20" y="103"/>
                  </a:cubicBezTo>
                  <a:cubicBezTo>
                    <a:pt x="13" y="102"/>
                    <a:pt x="8" y="96"/>
                    <a:pt x="8" y="90"/>
                  </a:cubicBezTo>
                  <a:cubicBezTo>
                    <a:pt x="8" y="83"/>
                    <a:pt x="13" y="77"/>
                    <a:pt x="20" y="76"/>
                  </a:cubicBezTo>
                  <a:close/>
                  <a:moveTo>
                    <a:pt x="100" y="108"/>
                  </a:moveTo>
                  <a:cubicBezTo>
                    <a:pt x="100" y="110"/>
                    <a:pt x="98" y="112"/>
                    <a:pt x="96" y="112"/>
                  </a:cubicBezTo>
                  <a:cubicBezTo>
                    <a:pt x="94" y="112"/>
                    <a:pt x="92" y="110"/>
                    <a:pt x="92" y="108"/>
                  </a:cubicBezTo>
                  <a:cubicBezTo>
                    <a:pt x="92" y="72"/>
                    <a:pt x="92" y="72"/>
                    <a:pt x="92" y="72"/>
                  </a:cubicBezTo>
                  <a:cubicBezTo>
                    <a:pt x="92" y="69"/>
                    <a:pt x="94" y="68"/>
                    <a:pt x="96" y="68"/>
                  </a:cubicBezTo>
                  <a:cubicBezTo>
                    <a:pt x="98" y="68"/>
                    <a:pt x="100" y="69"/>
                    <a:pt x="100" y="72"/>
                  </a:cubicBezTo>
                  <a:lnTo>
                    <a:pt x="100" y="108"/>
                  </a:lnTo>
                  <a:close/>
                  <a:moveTo>
                    <a:pt x="108" y="103"/>
                  </a:moveTo>
                  <a:cubicBezTo>
                    <a:pt x="108" y="76"/>
                    <a:pt x="108" y="76"/>
                    <a:pt x="108" y="76"/>
                  </a:cubicBezTo>
                  <a:cubicBezTo>
                    <a:pt x="115" y="77"/>
                    <a:pt x="120" y="83"/>
                    <a:pt x="120" y="90"/>
                  </a:cubicBezTo>
                  <a:cubicBezTo>
                    <a:pt x="120" y="96"/>
                    <a:pt x="115" y="102"/>
                    <a:pt x="108" y="103"/>
                  </a:cubicBezTo>
                  <a:close/>
                </a:path>
              </a:pathLst>
            </a:custGeom>
            <a:solidFill>
              <a:srgbClr val="3F506C"/>
            </a:solidFill>
            <a:ln>
              <a:noFill/>
            </a:ln>
          </p:spPr>
          <p:txBody>
            <a:bodyPr vert="horz" wrap="square" lIns="91435" tIns="45718" rIns="91435" bIns="45718" numCol="1" anchor="t" anchorCtr="0" compatLnSpc="1"/>
            <a:p>
              <a:endParaRPr lang="zh-CN" altLang="en-US" sz="2000" dirty="0">
                <a:latin typeface="微软雅黑" panose="020B0503020204020204" pitchFamily="34" charset="-122"/>
                <a:ea typeface="微软雅黑" panose="020B0503020204020204" pitchFamily="34" charset="-122"/>
                <a:cs typeface="+mn-ea"/>
                <a:sym typeface="+mn-lt"/>
              </a:endParaRPr>
            </a:p>
          </p:txBody>
        </p:sp>
        <p:sp>
          <p:nvSpPr>
            <p:cNvPr id="40" name="Freeform 71"/>
            <p:cNvSpPr>
              <a:spLocks noEditPoints="1"/>
            </p:cNvSpPr>
            <p:nvPr>
              <p:custDataLst>
                <p:tags r:id="rId7"/>
              </p:custDataLst>
            </p:nvPr>
          </p:nvSpPr>
          <p:spPr bwMode="auto">
            <a:xfrm>
              <a:off x="10346" y="5295"/>
              <a:ext cx="558" cy="558"/>
            </a:xfrm>
            <a:custGeom>
              <a:avLst/>
              <a:gdLst>
                <a:gd name="T0" fmla="*/ 60 w 128"/>
                <a:gd name="T1" fmla="*/ 8 h 128"/>
                <a:gd name="T2" fmla="*/ 0 w 128"/>
                <a:gd name="T3" fmla="*/ 68 h 128"/>
                <a:gd name="T4" fmla="*/ 60 w 128"/>
                <a:gd name="T5" fmla="*/ 128 h 128"/>
                <a:gd name="T6" fmla="*/ 120 w 128"/>
                <a:gd name="T7" fmla="*/ 68 h 128"/>
                <a:gd name="T8" fmla="*/ 60 w 128"/>
                <a:gd name="T9" fmla="*/ 68 h 128"/>
                <a:gd name="T10" fmla="*/ 60 w 128"/>
                <a:gd name="T11" fmla="*/ 8 h 128"/>
                <a:gd name="T12" fmla="*/ 111 w 128"/>
                <a:gd name="T13" fmla="*/ 76 h 128"/>
                <a:gd name="T14" fmla="*/ 60 w 128"/>
                <a:gd name="T15" fmla="*/ 120 h 128"/>
                <a:gd name="T16" fmla="*/ 8 w 128"/>
                <a:gd name="T17" fmla="*/ 68 h 128"/>
                <a:gd name="T18" fmla="*/ 52 w 128"/>
                <a:gd name="T19" fmla="*/ 17 h 128"/>
                <a:gd name="T20" fmla="*/ 52 w 128"/>
                <a:gd name="T21" fmla="*/ 76 h 128"/>
                <a:gd name="T22" fmla="*/ 111 w 128"/>
                <a:gd name="T23" fmla="*/ 76 h 128"/>
                <a:gd name="T24" fmla="*/ 68 w 128"/>
                <a:gd name="T25" fmla="*/ 0 h 128"/>
                <a:gd name="T26" fmla="*/ 68 w 128"/>
                <a:gd name="T27" fmla="*/ 60 h 128"/>
                <a:gd name="T28" fmla="*/ 128 w 128"/>
                <a:gd name="T29" fmla="*/ 60 h 128"/>
                <a:gd name="T30" fmla="*/ 68 w 128"/>
                <a:gd name="T31" fmla="*/ 0 h 128"/>
                <a:gd name="T32" fmla="*/ 76 w 128"/>
                <a:gd name="T33" fmla="*/ 9 h 128"/>
                <a:gd name="T34" fmla="*/ 119 w 128"/>
                <a:gd name="T35" fmla="*/ 52 h 128"/>
                <a:gd name="T36" fmla="*/ 76 w 128"/>
                <a:gd name="T37" fmla="*/ 52 h 128"/>
                <a:gd name="T38" fmla="*/ 76 w 128"/>
                <a:gd name="T39" fmla="*/ 9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8" h="128">
                  <a:moveTo>
                    <a:pt x="60" y="8"/>
                  </a:moveTo>
                  <a:cubicBezTo>
                    <a:pt x="27" y="8"/>
                    <a:pt x="0" y="35"/>
                    <a:pt x="0" y="68"/>
                  </a:cubicBezTo>
                  <a:cubicBezTo>
                    <a:pt x="0" y="101"/>
                    <a:pt x="27" y="128"/>
                    <a:pt x="60" y="128"/>
                  </a:cubicBezTo>
                  <a:cubicBezTo>
                    <a:pt x="93" y="128"/>
                    <a:pt x="120" y="101"/>
                    <a:pt x="120" y="68"/>
                  </a:cubicBezTo>
                  <a:cubicBezTo>
                    <a:pt x="104" y="68"/>
                    <a:pt x="60" y="68"/>
                    <a:pt x="60" y="68"/>
                  </a:cubicBezTo>
                  <a:cubicBezTo>
                    <a:pt x="60" y="68"/>
                    <a:pt x="60" y="24"/>
                    <a:pt x="60" y="8"/>
                  </a:cubicBezTo>
                  <a:close/>
                  <a:moveTo>
                    <a:pt x="111" y="76"/>
                  </a:moveTo>
                  <a:cubicBezTo>
                    <a:pt x="108" y="101"/>
                    <a:pt x="86" y="120"/>
                    <a:pt x="60" y="120"/>
                  </a:cubicBezTo>
                  <a:cubicBezTo>
                    <a:pt x="31" y="120"/>
                    <a:pt x="8" y="97"/>
                    <a:pt x="8" y="68"/>
                  </a:cubicBezTo>
                  <a:cubicBezTo>
                    <a:pt x="8" y="42"/>
                    <a:pt x="27" y="21"/>
                    <a:pt x="52" y="17"/>
                  </a:cubicBezTo>
                  <a:cubicBezTo>
                    <a:pt x="52" y="43"/>
                    <a:pt x="52" y="76"/>
                    <a:pt x="52" y="76"/>
                  </a:cubicBezTo>
                  <a:cubicBezTo>
                    <a:pt x="52" y="76"/>
                    <a:pt x="84" y="76"/>
                    <a:pt x="111" y="76"/>
                  </a:cubicBezTo>
                  <a:close/>
                  <a:moveTo>
                    <a:pt x="68" y="0"/>
                  </a:moveTo>
                  <a:cubicBezTo>
                    <a:pt x="68" y="30"/>
                    <a:pt x="68" y="60"/>
                    <a:pt x="68" y="60"/>
                  </a:cubicBezTo>
                  <a:cubicBezTo>
                    <a:pt x="68" y="60"/>
                    <a:pt x="82" y="60"/>
                    <a:pt x="128" y="60"/>
                  </a:cubicBezTo>
                  <a:cubicBezTo>
                    <a:pt x="128" y="27"/>
                    <a:pt x="101" y="0"/>
                    <a:pt x="68" y="0"/>
                  </a:cubicBezTo>
                  <a:close/>
                  <a:moveTo>
                    <a:pt x="76" y="9"/>
                  </a:moveTo>
                  <a:cubicBezTo>
                    <a:pt x="98" y="12"/>
                    <a:pt x="116" y="30"/>
                    <a:pt x="119" y="52"/>
                  </a:cubicBezTo>
                  <a:cubicBezTo>
                    <a:pt x="102" y="52"/>
                    <a:pt x="76" y="52"/>
                    <a:pt x="76" y="52"/>
                  </a:cubicBezTo>
                  <a:cubicBezTo>
                    <a:pt x="76" y="52"/>
                    <a:pt x="76" y="29"/>
                    <a:pt x="76" y="9"/>
                  </a:cubicBezTo>
                  <a:close/>
                </a:path>
              </a:pathLst>
            </a:custGeom>
            <a:solidFill>
              <a:srgbClr val="E33A59"/>
            </a:solidFill>
            <a:ln>
              <a:noFill/>
            </a:ln>
          </p:spPr>
          <p:txBody>
            <a:bodyPr vert="horz" wrap="square" lIns="91435" tIns="45718" rIns="91435" bIns="45718" numCol="1" anchor="t" anchorCtr="0" compatLnSpc="1"/>
            <a:p>
              <a:endParaRPr lang="zh-CN" altLang="en-US" sz="2000" dirty="0">
                <a:solidFill>
                  <a:prstClr val="black"/>
                </a:solidFill>
                <a:latin typeface="微软雅黑" panose="020B0503020204020204" pitchFamily="34" charset="-122"/>
                <a:ea typeface="微软雅黑" panose="020B0503020204020204" pitchFamily="34" charset="-122"/>
                <a:cs typeface="+mn-ea"/>
                <a:sym typeface="+mn-lt"/>
              </a:endParaRPr>
            </a:p>
          </p:txBody>
        </p:sp>
      </p:grpSp>
    </p:spTree>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3</a:t>
            </a:r>
            <a:r>
              <a:rPr dirty="0"/>
              <a:t>.</a:t>
            </a:r>
            <a:r>
              <a:rPr lang="en-US" dirty="0"/>
              <a:t>1  </a:t>
            </a:r>
            <a:r>
              <a:rPr dirty="0"/>
              <a:t>创建社群</a:t>
            </a:r>
            <a:endParaRPr dirty="0"/>
          </a:p>
        </p:txBody>
      </p:sp>
      <p:sp>
        <p:nvSpPr>
          <p:cNvPr id="2" name="文本框 1"/>
          <p:cNvSpPr txBox="1"/>
          <p:nvPr/>
        </p:nvSpPr>
        <p:spPr>
          <a:xfrm>
            <a:off x="1054735" y="2121535"/>
            <a:ext cx="10302240" cy="553085"/>
          </a:xfrm>
          <a:prstGeom prst="rect">
            <a:avLst/>
          </a:prstGeom>
          <a:noFill/>
        </p:spPr>
        <p:txBody>
          <a:bodyPr wrap="square" rtlCol="0">
            <a:spAutoFit/>
          </a:bodyPr>
          <a:p>
            <a:pPr lvl="0" indent="457200" algn="just">
              <a:lnSpc>
                <a:spcPct val="150000"/>
              </a:lnSpc>
              <a:buClrTx/>
              <a:buSzTx/>
              <a:buFontTx/>
            </a:pPr>
            <a:r>
              <a:rPr sz="2000" dirty="0">
                <a:latin typeface="微软雅黑" panose="020B0503020204020204" pitchFamily="34" charset="-122"/>
                <a:ea typeface="微软雅黑" panose="020B0503020204020204" pitchFamily="34" charset="-122"/>
                <a:sym typeface="+mn-ea"/>
              </a:rPr>
              <a:t>社群口号可以从社群的功能特点、用户可获得的利益和社群的情感价值3个方面确定。</a:t>
            </a:r>
            <a:endParaRPr sz="2000" dirty="0">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590165"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2．确定社群口号</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nvGrpSpPr>
          <p:cNvPr id="7" name="组合 6"/>
          <p:cNvGrpSpPr/>
          <p:nvPr>
            <p:custDataLst>
              <p:tags r:id="rId1"/>
            </p:custDataLst>
          </p:nvPr>
        </p:nvGrpSpPr>
        <p:grpSpPr>
          <a:xfrm>
            <a:off x="1119505" y="3144520"/>
            <a:ext cx="10225405" cy="3042920"/>
            <a:chOff x="1671" y="5083"/>
            <a:chExt cx="16103" cy="4792"/>
          </a:xfrm>
        </p:grpSpPr>
        <p:sp>
          <p:nvSpPr>
            <p:cNvPr id="22" name="矩形 21"/>
            <p:cNvSpPr/>
            <p:nvPr>
              <p:custDataLst>
                <p:tags r:id="rId2"/>
              </p:custDataLst>
            </p:nvPr>
          </p:nvSpPr>
          <p:spPr>
            <a:xfrm>
              <a:off x="1763" y="6069"/>
              <a:ext cx="4369" cy="3052"/>
            </a:xfrm>
            <a:prstGeom prst="rect">
              <a:avLst/>
            </a:prstGeom>
          </p:spPr>
          <p:txBody>
            <a:bodyPr wrap="square">
              <a:spAutoFit/>
            </a:bodyPr>
            <a:p>
              <a:pPr indent="0" algn="just" defTabSz="914400" fontAlgn="auto">
                <a:lnSpc>
                  <a:spcPct val="150000"/>
                </a:lnSpc>
                <a:defRPr/>
              </a:pPr>
              <a:r>
                <a:rPr lang="zh-CN" altLang="en-US" sz="2000" dirty="0">
                  <a:solidFill>
                    <a:prstClr val="black">
                      <a:lumMod val="50000"/>
                      <a:lumOff val="50000"/>
                    </a:prstClr>
                  </a:solidFill>
                  <a:latin typeface="微软雅黑" panose="020B0503020204020204" pitchFamily="34" charset="-122"/>
                  <a:ea typeface="微软雅黑" panose="020B0503020204020204" pitchFamily="34" charset="-122"/>
                  <a:cs typeface="+mn-ea"/>
                  <a:sym typeface="+mn-lt"/>
                </a:rPr>
                <a:t>总结社群的功能或特点，并将其凝结为一句概括性的句子是确定社群口号的常用方式。</a:t>
              </a:r>
              <a:endParaRPr lang="zh-CN" altLang="en-US" sz="2000" dirty="0">
                <a:solidFill>
                  <a:prstClr val="black">
                    <a:lumMod val="50000"/>
                    <a:lumOff val="50000"/>
                  </a:prstClr>
                </a:solidFill>
                <a:latin typeface="微软雅黑" panose="020B0503020204020204" pitchFamily="34" charset="-122"/>
                <a:ea typeface="微软雅黑" panose="020B0503020204020204" pitchFamily="34" charset="-122"/>
                <a:cs typeface="+mn-ea"/>
                <a:sym typeface="+mn-lt"/>
              </a:endParaRPr>
            </a:p>
          </p:txBody>
        </p:sp>
        <p:sp>
          <p:nvSpPr>
            <p:cNvPr id="23" name="矩形 22"/>
            <p:cNvSpPr/>
            <p:nvPr>
              <p:custDataLst>
                <p:tags r:id="rId3"/>
              </p:custDataLst>
            </p:nvPr>
          </p:nvSpPr>
          <p:spPr>
            <a:xfrm>
              <a:off x="2379" y="5083"/>
              <a:ext cx="3477" cy="628"/>
            </a:xfrm>
            <a:prstGeom prst="rect">
              <a:avLst/>
            </a:prstGeom>
            <a:solidFill>
              <a:srgbClr val="3F506C"/>
            </a:solidFill>
            <a:ln>
              <a:solidFill>
                <a:srgbClr val="3F506C"/>
              </a:solidFill>
            </a:ln>
          </p:spPr>
          <p:txBody>
            <a:bodyPr wrap="square">
              <a:spAutoFit/>
            </a:bodyPr>
            <a:p>
              <a:pPr marL="285750" indent="-285750" algn="just" defTabSz="914400">
                <a:buFont typeface="Wingdings" panose="05000000000000000000" pitchFamily="2" charset="2"/>
                <a:buChar char="l"/>
                <a:defRPr/>
              </a:pPr>
              <a:r>
                <a:rPr lang="zh-CN" altLang="en-US" sz="2000" b="1" dirty="0">
                  <a:solidFill>
                    <a:schemeClr val="bg1"/>
                  </a:solidFill>
                  <a:latin typeface="微软雅黑" panose="020B0503020204020204" pitchFamily="34" charset="-122"/>
                  <a:ea typeface="微软雅黑" panose="020B0503020204020204" pitchFamily="34" charset="-122"/>
                  <a:cs typeface="+mn-ea"/>
                  <a:sym typeface="+mn-lt"/>
                </a:rPr>
                <a:t>功能特点</a:t>
              </a:r>
              <a:endParaRPr lang="zh-CN" altLang="en-US" sz="2000"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24" name="矩形 23"/>
            <p:cNvSpPr/>
            <p:nvPr>
              <p:custDataLst>
                <p:tags r:id="rId4"/>
              </p:custDataLst>
            </p:nvPr>
          </p:nvSpPr>
          <p:spPr>
            <a:xfrm>
              <a:off x="7767" y="6096"/>
              <a:ext cx="4897" cy="3779"/>
            </a:xfrm>
            <a:prstGeom prst="rect">
              <a:avLst/>
            </a:prstGeom>
          </p:spPr>
          <p:txBody>
            <a:bodyPr wrap="square">
              <a:spAutoFit/>
            </a:bodyPr>
            <a:p>
              <a:pPr lvl="0" algn="just">
                <a:lnSpc>
                  <a:spcPct val="150000"/>
                </a:lnSpc>
                <a:buClrTx/>
                <a:buSzTx/>
                <a:buFontTx/>
                <a:defRPr/>
              </a:pPr>
              <a:r>
                <a:rPr lang="zh-CN" altLang="en-US" sz="2000" dirty="0">
                  <a:solidFill>
                    <a:prstClr val="black">
                      <a:lumMod val="50000"/>
                      <a:lumOff val="50000"/>
                    </a:prstClr>
                  </a:solidFill>
                  <a:latin typeface="微软雅黑" panose="020B0503020204020204" pitchFamily="34" charset="-122"/>
                  <a:ea typeface="微软雅黑" panose="020B0503020204020204" pitchFamily="34" charset="-122"/>
                  <a:cs typeface="+mn-ea"/>
                  <a:sym typeface="+mn-lt"/>
                </a:rPr>
                <a:t>将用户可以从社群中获取的利益作为口号，可以吸引对该利益感兴趣的用户，并促使用户为获得该利益不断为社群做出贡献。</a:t>
              </a:r>
              <a:endParaRPr lang="zh-CN" altLang="en-US" sz="2000" dirty="0">
                <a:solidFill>
                  <a:prstClr val="black">
                    <a:lumMod val="50000"/>
                    <a:lumOff val="50000"/>
                  </a:prstClr>
                </a:solidFill>
                <a:latin typeface="微软雅黑" panose="020B0503020204020204" pitchFamily="34" charset="-122"/>
                <a:ea typeface="微软雅黑" panose="020B0503020204020204" pitchFamily="34" charset="-122"/>
                <a:cs typeface="+mn-ea"/>
                <a:sym typeface="+mn-lt"/>
              </a:endParaRPr>
            </a:p>
          </p:txBody>
        </p:sp>
        <p:sp>
          <p:nvSpPr>
            <p:cNvPr id="25" name="矩形 24"/>
            <p:cNvSpPr/>
            <p:nvPr>
              <p:custDataLst>
                <p:tags r:id="rId5"/>
              </p:custDataLst>
            </p:nvPr>
          </p:nvSpPr>
          <p:spPr>
            <a:xfrm>
              <a:off x="7918" y="5110"/>
              <a:ext cx="4523" cy="628"/>
            </a:xfrm>
            <a:prstGeom prst="rect">
              <a:avLst/>
            </a:prstGeom>
            <a:solidFill>
              <a:schemeClr val="tx2">
                <a:lumMod val="60000"/>
                <a:lumOff val="40000"/>
              </a:schemeClr>
            </a:solidFill>
          </p:spPr>
          <p:txBody>
            <a:bodyPr wrap="square">
              <a:spAutoFit/>
            </a:bodyPr>
            <a:p>
              <a:pPr marL="285750" indent="-285750" algn="just" defTabSz="914400">
                <a:buFont typeface="Wingdings" panose="05000000000000000000" pitchFamily="2" charset="2"/>
                <a:buChar char="l"/>
                <a:defRPr/>
              </a:pPr>
              <a:r>
                <a:rPr lang="zh-CN" altLang="en-US" sz="2000" b="1" dirty="0">
                  <a:solidFill>
                    <a:schemeClr val="bg1"/>
                  </a:solidFill>
                  <a:latin typeface="微软雅黑" panose="020B0503020204020204" pitchFamily="34" charset="-122"/>
                  <a:ea typeface="微软雅黑" panose="020B0503020204020204" pitchFamily="34" charset="-122"/>
                  <a:cs typeface="+mn-ea"/>
                  <a:sym typeface="+mn-lt"/>
                </a:rPr>
                <a:t>利益获得</a:t>
              </a:r>
              <a:endParaRPr lang="zh-CN" altLang="en-US" sz="2000"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39" name="Freeform 104"/>
            <p:cNvSpPr>
              <a:spLocks noEditPoints="1"/>
            </p:cNvSpPr>
            <p:nvPr>
              <p:custDataLst>
                <p:tags r:id="rId6"/>
              </p:custDataLst>
            </p:nvPr>
          </p:nvSpPr>
          <p:spPr bwMode="auto">
            <a:xfrm>
              <a:off x="1671" y="5110"/>
              <a:ext cx="556" cy="523"/>
            </a:xfrm>
            <a:custGeom>
              <a:avLst/>
              <a:gdLst>
                <a:gd name="T0" fmla="*/ 120 w 128"/>
                <a:gd name="T1" fmla="*/ 73 h 120"/>
                <a:gd name="T2" fmla="*/ 120 w 128"/>
                <a:gd name="T3" fmla="*/ 56 h 120"/>
                <a:gd name="T4" fmla="*/ 64 w 128"/>
                <a:gd name="T5" fmla="*/ 0 h 120"/>
                <a:gd name="T6" fmla="*/ 8 w 128"/>
                <a:gd name="T7" fmla="*/ 56 h 120"/>
                <a:gd name="T8" fmla="*/ 8 w 128"/>
                <a:gd name="T9" fmla="*/ 73 h 120"/>
                <a:gd name="T10" fmla="*/ 0 w 128"/>
                <a:gd name="T11" fmla="*/ 90 h 120"/>
                <a:gd name="T12" fmla="*/ 21 w 128"/>
                <a:gd name="T13" fmla="*/ 112 h 120"/>
                <a:gd name="T14" fmla="*/ 32 w 128"/>
                <a:gd name="T15" fmla="*/ 120 h 120"/>
                <a:gd name="T16" fmla="*/ 44 w 128"/>
                <a:gd name="T17" fmla="*/ 108 h 120"/>
                <a:gd name="T18" fmla="*/ 44 w 128"/>
                <a:gd name="T19" fmla="*/ 72 h 120"/>
                <a:gd name="T20" fmla="*/ 32 w 128"/>
                <a:gd name="T21" fmla="*/ 60 h 120"/>
                <a:gd name="T22" fmla="*/ 21 w 128"/>
                <a:gd name="T23" fmla="*/ 68 h 120"/>
                <a:gd name="T24" fmla="*/ 16 w 128"/>
                <a:gd name="T25" fmla="*/ 68 h 120"/>
                <a:gd name="T26" fmla="*/ 16 w 128"/>
                <a:gd name="T27" fmla="*/ 56 h 120"/>
                <a:gd name="T28" fmla="*/ 64 w 128"/>
                <a:gd name="T29" fmla="*/ 8 h 120"/>
                <a:gd name="T30" fmla="*/ 112 w 128"/>
                <a:gd name="T31" fmla="*/ 56 h 120"/>
                <a:gd name="T32" fmla="*/ 112 w 128"/>
                <a:gd name="T33" fmla="*/ 68 h 120"/>
                <a:gd name="T34" fmla="*/ 107 w 128"/>
                <a:gd name="T35" fmla="*/ 68 h 120"/>
                <a:gd name="T36" fmla="*/ 96 w 128"/>
                <a:gd name="T37" fmla="*/ 60 h 120"/>
                <a:gd name="T38" fmla="*/ 84 w 128"/>
                <a:gd name="T39" fmla="*/ 72 h 120"/>
                <a:gd name="T40" fmla="*/ 84 w 128"/>
                <a:gd name="T41" fmla="*/ 108 h 120"/>
                <a:gd name="T42" fmla="*/ 96 w 128"/>
                <a:gd name="T43" fmla="*/ 120 h 120"/>
                <a:gd name="T44" fmla="*/ 107 w 128"/>
                <a:gd name="T45" fmla="*/ 112 h 120"/>
                <a:gd name="T46" fmla="*/ 128 w 128"/>
                <a:gd name="T47" fmla="*/ 90 h 120"/>
                <a:gd name="T48" fmla="*/ 120 w 128"/>
                <a:gd name="T49" fmla="*/ 73 h 120"/>
                <a:gd name="T50" fmla="*/ 28 w 128"/>
                <a:gd name="T51" fmla="*/ 72 h 120"/>
                <a:gd name="T52" fmla="*/ 32 w 128"/>
                <a:gd name="T53" fmla="*/ 68 h 120"/>
                <a:gd name="T54" fmla="*/ 36 w 128"/>
                <a:gd name="T55" fmla="*/ 72 h 120"/>
                <a:gd name="T56" fmla="*/ 36 w 128"/>
                <a:gd name="T57" fmla="*/ 108 h 120"/>
                <a:gd name="T58" fmla="*/ 32 w 128"/>
                <a:gd name="T59" fmla="*/ 112 h 120"/>
                <a:gd name="T60" fmla="*/ 28 w 128"/>
                <a:gd name="T61" fmla="*/ 108 h 120"/>
                <a:gd name="T62" fmla="*/ 28 w 128"/>
                <a:gd name="T63" fmla="*/ 72 h 120"/>
                <a:gd name="T64" fmla="*/ 20 w 128"/>
                <a:gd name="T65" fmla="*/ 76 h 120"/>
                <a:gd name="T66" fmla="*/ 20 w 128"/>
                <a:gd name="T67" fmla="*/ 103 h 120"/>
                <a:gd name="T68" fmla="*/ 8 w 128"/>
                <a:gd name="T69" fmla="*/ 90 h 120"/>
                <a:gd name="T70" fmla="*/ 20 w 128"/>
                <a:gd name="T71" fmla="*/ 76 h 120"/>
                <a:gd name="T72" fmla="*/ 100 w 128"/>
                <a:gd name="T73" fmla="*/ 108 h 120"/>
                <a:gd name="T74" fmla="*/ 96 w 128"/>
                <a:gd name="T75" fmla="*/ 112 h 120"/>
                <a:gd name="T76" fmla="*/ 92 w 128"/>
                <a:gd name="T77" fmla="*/ 108 h 120"/>
                <a:gd name="T78" fmla="*/ 92 w 128"/>
                <a:gd name="T79" fmla="*/ 72 h 120"/>
                <a:gd name="T80" fmla="*/ 96 w 128"/>
                <a:gd name="T81" fmla="*/ 68 h 120"/>
                <a:gd name="T82" fmla="*/ 100 w 128"/>
                <a:gd name="T83" fmla="*/ 72 h 120"/>
                <a:gd name="T84" fmla="*/ 100 w 128"/>
                <a:gd name="T85" fmla="*/ 108 h 120"/>
                <a:gd name="T86" fmla="*/ 108 w 128"/>
                <a:gd name="T87" fmla="*/ 103 h 120"/>
                <a:gd name="T88" fmla="*/ 108 w 128"/>
                <a:gd name="T89" fmla="*/ 76 h 120"/>
                <a:gd name="T90" fmla="*/ 120 w 128"/>
                <a:gd name="T91" fmla="*/ 90 h 120"/>
                <a:gd name="T92" fmla="*/ 108 w 128"/>
                <a:gd name="T93" fmla="*/ 103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20">
                  <a:moveTo>
                    <a:pt x="120" y="73"/>
                  </a:moveTo>
                  <a:cubicBezTo>
                    <a:pt x="120" y="56"/>
                    <a:pt x="120" y="56"/>
                    <a:pt x="120" y="56"/>
                  </a:cubicBezTo>
                  <a:cubicBezTo>
                    <a:pt x="120" y="25"/>
                    <a:pt x="95" y="0"/>
                    <a:pt x="64" y="0"/>
                  </a:cubicBezTo>
                  <a:cubicBezTo>
                    <a:pt x="33" y="0"/>
                    <a:pt x="8" y="25"/>
                    <a:pt x="8" y="56"/>
                  </a:cubicBezTo>
                  <a:cubicBezTo>
                    <a:pt x="8" y="73"/>
                    <a:pt x="8" y="73"/>
                    <a:pt x="8" y="73"/>
                  </a:cubicBezTo>
                  <a:cubicBezTo>
                    <a:pt x="3" y="77"/>
                    <a:pt x="0" y="83"/>
                    <a:pt x="0" y="90"/>
                  </a:cubicBezTo>
                  <a:cubicBezTo>
                    <a:pt x="0" y="102"/>
                    <a:pt x="9" y="111"/>
                    <a:pt x="21" y="112"/>
                  </a:cubicBezTo>
                  <a:cubicBezTo>
                    <a:pt x="22" y="116"/>
                    <a:pt x="27" y="120"/>
                    <a:pt x="32" y="120"/>
                  </a:cubicBezTo>
                  <a:cubicBezTo>
                    <a:pt x="39" y="120"/>
                    <a:pt x="44" y="114"/>
                    <a:pt x="44" y="108"/>
                  </a:cubicBezTo>
                  <a:cubicBezTo>
                    <a:pt x="44" y="72"/>
                    <a:pt x="44" y="72"/>
                    <a:pt x="44" y="72"/>
                  </a:cubicBezTo>
                  <a:cubicBezTo>
                    <a:pt x="44" y="65"/>
                    <a:pt x="39" y="60"/>
                    <a:pt x="32" y="60"/>
                  </a:cubicBezTo>
                  <a:cubicBezTo>
                    <a:pt x="27" y="60"/>
                    <a:pt x="22" y="63"/>
                    <a:pt x="21" y="68"/>
                  </a:cubicBezTo>
                  <a:cubicBezTo>
                    <a:pt x="19" y="68"/>
                    <a:pt x="18" y="68"/>
                    <a:pt x="16" y="68"/>
                  </a:cubicBezTo>
                  <a:cubicBezTo>
                    <a:pt x="16" y="56"/>
                    <a:pt x="16" y="56"/>
                    <a:pt x="16" y="56"/>
                  </a:cubicBezTo>
                  <a:cubicBezTo>
                    <a:pt x="16" y="29"/>
                    <a:pt x="37" y="8"/>
                    <a:pt x="64" y="8"/>
                  </a:cubicBezTo>
                  <a:cubicBezTo>
                    <a:pt x="91" y="8"/>
                    <a:pt x="112" y="29"/>
                    <a:pt x="112" y="56"/>
                  </a:cubicBezTo>
                  <a:cubicBezTo>
                    <a:pt x="112" y="68"/>
                    <a:pt x="112" y="68"/>
                    <a:pt x="112" y="68"/>
                  </a:cubicBezTo>
                  <a:cubicBezTo>
                    <a:pt x="110" y="68"/>
                    <a:pt x="109" y="68"/>
                    <a:pt x="107" y="68"/>
                  </a:cubicBezTo>
                  <a:cubicBezTo>
                    <a:pt x="106" y="63"/>
                    <a:pt x="101" y="60"/>
                    <a:pt x="96" y="60"/>
                  </a:cubicBezTo>
                  <a:cubicBezTo>
                    <a:pt x="89" y="60"/>
                    <a:pt x="84" y="65"/>
                    <a:pt x="84" y="72"/>
                  </a:cubicBezTo>
                  <a:cubicBezTo>
                    <a:pt x="84" y="108"/>
                    <a:pt x="84" y="108"/>
                    <a:pt x="84" y="108"/>
                  </a:cubicBezTo>
                  <a:cubicBezTo>
                    <a:pt x="84" y="114"/>
                    <a:pt x="89" y="120"/>
                    <a:pt x="96" y="120"/>
                  </a:cubicBezTo>
                  <a:cubicBezTo>
                    <a:pt x="101" y="120"/>
                    <a:pt x="106" y="116"/>
                    <a:pt x="107" y="112"/>
                  </a:cubicBezTo>
                  <a:cubicBezTo>
                    <a:pt x="119" y="111"/>
                    <a:pt x="128" y="102"/>
                    <a:pt x="128" y="90"/>
                  </a:cubicBezTo>
                  <a:cubicBezTo>
                    <a:pt x="128" y="83"/>
                    <a:pt x="125" y="77"/>
                    <a:pt x="120" y="73"/>
                  </a:cubicBezTo>
                  <a:close/>
                  <a:moveTo>
                    <a:pt x="28" y="72"/>
                  </a:moveTo>
                  <a:cubicBezTo>
                    <a:pt x="28" y="69"/>
                    <a:pt x="30" y="68"/>
                    <a:pt x="32" y="68"/>
                  </a:cubicBezTo>
                  <a:cubicBezTo>
                    <a:pt x="34" y="68"/>
                    <a:pt x="36" y="69"/>
                    <a:pt x="36" y="72"/>
                  </a:cubicBezTo>
                  <a:cubicBezTo>
                    <a:pt x="36" y="108"/>
                    <a:pt x="36" y="108"/>
                    <a:pt x="36" y="108"/>
                  </a:cubicBezTo>
                  <a:cubicBezTo>
                    <a:pt x="36" y="110"/>
                    <a:pt x="34" y="112"/>
                    <a:pt x="32" y="112"/>
                  </a:cubicBezTo>
                  <a:cubicBezTo>
                    <a:pt x="30" y="112"/>
                    <a:pt x="28" y="110"/>
                    <a:pt x="28" y="108"/>
                  </a:cubicBezTo>
                  <a:lnTo>
                    <a:pt x="28" y="72"/>
                  </a:lnTo>
                  <a:close/>
                  <a:moveTo>
                    <a:pt x="20" y="76"/>
                  </a:moveTo>
                  <a:cubicBezTo>
                    <a:pt x="20" y="103"/>
                    <a:pt x="20" y="103"/>
                    <a:pt x="20" y="103"/>
                  </a:cubicBezTo>
                  <a:cubicBezTo>
                    <a:pt x="13" y="102"/>
                    <a:pt x="8" y="96"/>
                    <a:pt x="8" y="90"/>
                  </a:cubicBezTo>
                  <a:cubicBezTo>
                    <a:pt x="8" y="83"/>
                    <a:pt x="13" y="77"/>
                    <a:pt x="20" y="76"/>
                  </a:cubicBezTo>
                  <a:close/>
                  <a:moveTo>
                    <a:pt x="100" y="108"/>
                  </a:moveTo>
                  <a:cubicBezTo>
                    <a:pt x="100" y="110"/>
                    <a:pt x="98" y="112"/>
                    <a:pt x="96" y="112"/>
                  </a:cubicBezTo>
                  <a:cubicBezTo>
                    <a:pt x="94" y="112"/>
                    <a:pt x="92" y="110"/>
                    <a:pt x="92" y="108"/>
                  </a:cubicBezTo>
                  <a:cubicBezTo>
                    <a:pt x="92" y="72"/>
                    <a:pt x="92" y="72"/>
                    <a:pt x="92" y="72"/>
                  </a:cubicBezTo>
                  <a:cubicBezTo>
                    <a:pt x="92" y="69"/>
                    <a:pt x="94" y="68"/>
                    <a:pt x="96" y="68"/>
                  </a:cubicBezTo>
                  <a:cubicBezTo>
                    <a:pt x="98" y="68"/>
                    <a:pt x="100" y="69"/>
                    <a:pt x="100" y="72"/>
                  </a:cubicBezTo>
                  <a:lnTo>
                    <a:pt x="100" y="108"/>
                  </a:lnTo>
                  <a:close/>
                  <a:moveTo>
                    <a:pt x="108" y="103"/>
                  </a:moveTo>
                  <a:cubicBezTo>
                    <a:pt x="108" y="76"/>
                    <a:pt x="108" y="76"/>
                    <a:pt x="108" y="76"/>
                  </a:cubicBezTo>
                  <a:cubicBezTo>
                    <a:pt x="115" y="77"/>
                    <a:pt x="120" y="83"/>
                    <a:pt x="120" y="90"/>
                  </a:cubicBezTo>
                  <a:cubicBezTo>
                    <a:pt x="120" y="96"/>
                    <a:pt x="115" y="102"/>
                    <a:pt x="108" y="103"/>
                  </a:cubicBezTo>
                  <a:close/>
                </a:path>
              </a:pathLst>
            </a:custGeom>
            <a:solidFill>
              <a:srgbClr val="3F506C"/>
            </a:solidFill>
            <a:ln>
              <a:noFill/>
            </a:ln>
          </p:spPr>
          <p:txBody>
            <a:bodyPr vert="horz" wrap="square" lIns="91435" tIns="45718" rIns="91435" bIns="45718" numCol="1" anchor="t" anchorCtr="0" compatLnSpc="1"/>
            <a:p>
              <a:endParaRPr lang="zh-CN" altLang="en-US" sz="2000" dirty="0">
                <a:latin typeface="微软雅黑" panose="020B0503020204020204" pitchFamily="34" charset="-122"/>
                <a:ea typeface="微软雅黑" panose="020B0503020204020204" pitchFamily="34" charset="-122"/>
                <a:cs typeface="+mn-ea"/>
                <a:sym typeface="+mn-lt"/>
              </a:endParaRPr>
            </a:p>
          </p:txBody>
        </p:sp>
        <p:sp>
          <p:nvSpPr>
            <p:cNvPr id="40" name="Freeform 71"/>
            <p:cNvSpPr>
              <a:spLocks noEditPoints="1"/>
            </p:cNvSpPr>
            <p:nvPr>
              <p:custDataLst>
                <p:tags r:id="rId7"/>
              </p:custDataLst>
            </p:nvPr>
          </p:nvSpPr>
          <p:spPr bwMode="auto">
            <a:xfrm>
              <a:off x="7209" y="5110"/>
              <a:ext cx="558" cy="558"/>
            </a:xfrm>
            <a:custGeom>
              <a:avLst/>
              <a:gdLst>
                <a:gd name="T0" fmla="*/ 60 w 128"/>
                <a:gd name="T1" fmla="*/ 8 h 128"/>
                <a:gd name="T2" fmla="*/ 0 w 128"/>
                <a:gd name="T3" fmla="*/ 68 h 128"/>
                <a:gd name="T4" fmla="*/ 60 w 128"/>
                <a:gd name="T5" fmla="*/ 128 h 128"/>
                <a:gd name="T6" fmla="*/ 120 w 128"/>
                <a:gd name="T7" fmla="*/ 68 h 128"/>
                <a:gd name="T8" fmla="*/ 60 w 128"/>
                <a:gd name="T9" fmla="*/ 68 h 128"/>
                <a:gd name="T10" fmla="*/ 60 w 128"/>
                <a:gd name="T11" fmla="*/ 8 h 128"/>
                <a:gd name="T12" fmla="*/ 111 w 128"/>
                <a:gd name="T13" fmla="*/ 76 h 128"/>
                <a:gd name="T14" fmla="*/ 60 w 128"/>
                <a:gd name="T15" fmla="*/ 120 h 128"/>
                <a:gd name="T16" fmla="*/ 8 w 128"/>
                <a:gd name="T17" fmla="*/ 68 h 128"/>
                <a:gd name="T18" fmla="*/ 52 w 128"/>
                <a:gd name="T19" fmla="*/ 17 h 128"/>
                <a:gd name="T20" fmla="*/ 52 w 128"/>
                <a:gd name="T21" fmla="*/ 76 h 128"/>
                <a:gd name="T22" fmla="*/ 111 w 128"/>
                <a:gd name="T23" fmla="*/ 76 h 128"/>
                <a:gd name="T24" fmla="*/ 68 w 128"/>
                <a:gd name="T25" fmla="*/ 0 h 128"/>
                <a:gd name="T26" fmla="*/ 68 w 128"/>
                <a:gd name="T27" fmla="*/ 60 h 128"/>
                <a:gd name="T28" fmla="*/ 128 w 128"/>
                <a:gd name="T29" fmla="*/ 60 h 128"/>
                <a:gd name="T30" fmla="*/ 68 w 128"/>
                <a:gd name="T31" fmla="*/ 0 h 128"/>
                <a:gd name="T32" fmla="*/ 76 w 128"/>
                <a:gd name="T33" fmla="*/ 9 h 128"/>
                <a:gd name="T34" fmla="*/ 119 w 128"/>
                <a:gd name="T35" fmla="*/ 52 h 128"/>
                <a:gd name="T36" fmla="*/ 76 w 128"/>
                <a:gd name="T37" fmla="*/ 52 h 128"/>
                <a:gd name="T38" fmla="*/ 76 w 128"/>
                <a:gd name="T39" fmla="*/ 9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8" h="128">
                  <a:moveTo>
                    <a:pt x="60" y="8"/>
                  </a:moveTo>
                  <a:cubicBezTo>
                    <a:pt x="27" y="8"/>
                    <a:pt x="0" y="35"/>
                    <a:pt x="0" y="68"/>
                  </a:cubicBezTo>
                  <a:cubicBezTo>
                    <a:pt x="0" y="101"/>
                    <a:pt x="27" y="128"/>
                    <a:pt x="60" y="128"/>
                  </a:cubicBezTo>
                  <a:cubicBezTo>
                    <a:pt x="93" y="128"/>
                    <a:pt x="120" y="101"/>
                    <a:pt x="120" y="68"/>
                  </a:cubicBezTo>
                  <a:cubicBezTo>
                    <a:pt x="104" y="68"/>
                    <a:pt x="60" y="68"/>
                    <a:pt x="60" y="68"/>
                  </a:cubicBezTo>
                  <a:cubicBezTo>
                    <a:pt x="60" y="68"/>
                    <a:pt x="60" y="24"/>
                    <a:pt x="60" y="8"/>
                  </a:cubicBezTo>
                  <a:close/>
                  <a:moveTo>
                    <a:pt x="111" y="76"/>
                  </a:moveTo>
                  <a:cubicBezTo>
                    <a:pt x="108" y="101"/>
                    <a:pt x="86" y="120"/>
                    <a:pt x="60" y="120"/>
                  </a:cubicBezTo>
                  <a:cubicBezTo>
                    <a:pt x="31" y="120"/>
                    <a:pt x="8" y="97"/>
                    <a:pt x="8" y="68"/>
                  </a:cubicBezTo>
                  <a:cubicBezTo>
                    <a:pt x="8" y="42"/>
                    <a:pt x="27" y="21"/>
                    <a:pt x="52" y="17"/>
                  </a:cubicBezTo>
                  <a:cubicBezTo>
                    <a:pt x="52" y="43"/>
                    <a:pt x="52" y="76"/>
                    <a:pt x="52" y="76"/>
                  </a:cubicBezTo>
                  <a:cubicBezTo>
                    <a:pt x="52" y="76"/>
                    <a:pt x="84" y="76"/>
                    <a:pt x="111" y="76"/>
                  </a:cubicBezTo>
                  <a:close/>
                  <a:moveTo>
                    <a:pt x="68" y="0"/>
                  </a:moveTo>
                  <a:cubicBezTo>
                    <a:pt x="68" y="30"/>
                    <a:pt x="68" y="60"/>
                    <a:pt x="68" y="60"/>
                  </a:cubicBezTo>
                  <a:cubicBezTo>
                    <a:pt x="68" y="60"/>
                    <a:pt x="82" y="60"/>
                    <a:pt x="128" y="60"/>
                  </a:cubicBezTo>
                  <a:cubicBezTo>
                    <a:pt x="128" y="27"/>
                    <a:pt x="101" y="0"/>
                    <a:pt x="68" y="0"/>
                  </a:cubicBezTo>
                  <a:close/>
                  <a:moveTo>
                    <a:pt x="76" y="9"/>
                  </a:moveTo>
                  <a:cubicBezTo>
                    <a:pt x="98" y="12"/>
                    <a:pt x="116" y="30"/>
                    <a:pt x="119" y="52"/>
                  </a:cubicBezTo>
                  <a:cubicBezTo>
                    <a:pt x="102" y="52"/>
                    <a:pt x="76" y="52"/>
                    <a:pt x="76" y="52"/>
                  </a:cubicBezTo>
                  <a:cubicBezTo>
                    <a:pt x="76" y="52"/>
                    <a:pt x="76" y="29"/>
                    <a:pt x="76" y="9"/>
                  </a:cubicBezTo>
                  <a:close/>
                </a:path>
              </a:pathLst>
            </a:custGeom>
            <a:solidFill>
              <a:srgbClr val="E33A59"/>
            </a:solidFill>
            <a:ln>
              <a:solidFill>
                <a:schemeClr val="tx2"/>
              </a:solidFill>
            </a:ln>
          </p:spPr>
          <p:txBody>
            <a:bodyPr vert="horz" wrap="square" lIns="91435" tIns="45718" rIns="91435" bIns="45718" numCol="1" anchor="t" anchorCtr="0" compatLnSpc="1"/>
            <a:p>
              <a:endParaRPr lang="zh-CN" altLang="en-US" sz="200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4" name="矩形 3"/>
            <p:cNvSpPr/>
            <p:nvPr>
              <p:custDataLst>
                <p:tags r:id="rId8"/>
              </p:custDataLst>
            </p:nvPr>
          </p:nvSpPr>
          <p:spPr>
            <a:xfrm>
              <a:off x="14090" y="6096"/>
              <a:ext cx="3684" cy="3052"/>
            </a:xfrm>
            <a:prstGeom prst="rect">
              <a:avLst/>
            </a:prstGeom>
          </p:spPr>
          <p:txBody>
            <a:bodyPr wrap="square">
              <a:spAutoFit/>
            </a:bodyPr>
            <a:p>
              <a:pPr indent="0" algn="just" defTabSz="914400" fontAlgn="auto">
                <a:lnSpc>
                  <a:spcPct val="150000"/>
                </a:lnSpc>
                <a:defRPr/>
              </a:pPr>
              <a:r>
                <a:rPr lang="zh-CN" altLang="en-US" sz="2000" dirty="0">
                  <a:solidFill>
                    <a:prstClr val="black">
                      <a:lumMod val="50000"/>
                      <a:lumOff val="50000"/>
                    </a:prstClr>
                  </a:solidFill>
                  <a:latin typeface="微软雅黑" panose="020B0503020204020204" pitchFamily="34" charset="-122"/>
                  <a:ea typeface="微软雅黑" panose="020B0503020204020204" pitchFamily="34" charset="-122"/>
                  <a:cs typeface="+mn-ea"/>
                  <a:sym typeface="+mn-lt"/>
                </a:rPr>
                <a:t>深入挖掘社群文化，从中找出社群的核心情感价值，以此作为社群口号。</a:t>
              </a:r>
              <a:endParaRPr lang="zh-CN" altLang="en-US" sz="2000" dirty="0">
                <a:solidFill>
                  <a:prstClr val="black">
                    <a:lumMod val="50000"/>
                    <a:lumOff val="50000"/>
                  </a:prstClr>
                </a:solidFill>
                <a:latin typeface="微软雅黑" panose="020B0503020204020204" pitchFamily="34" charset="-122"/>
                <a:ea typeface="微软雅黑" panose="020B0503020204020204" pitchFamily="34" charset="-122"/>
                <a:cs typeface="+mn-ea"/>
                <a:sym typeface="+mn-lt"/>
              </a:endParaRPr>
            </a:p>
          </p:txBody>
        </p:sp>
        <p:sp>
          <p:nvSpPr>
            <p:cNvPr id="5" name="矩形 4"/>
            <p:cNvSpPr/>
            <p:nvPr>
              <p:custDataLst>
                <p:tags r:id="rId9"/>
              </p:custDataLst>
            </p:nvPr>
          </p:nvSpPr>
          <p:spPr>
            <a:xfrm>
              <a:off x="14371" y="5083"/>
              <a:ext cx="3122" cy="628"/>
            </a:xfrm>
            <a:prstGeom prst="rect">
              <a:avLst/>
            </a:prstGeom>
            <a:solidFill>
              <a:srgbClr val="3F506C"/>
            </a:solidFill>
            <a:ln>
              <a:solidFill>
                <a:srgbClr val="3F506C"/>
              </a:solidFill>
            </a:ln>
          </p:spPr>
          <p:txBody>
            <a:bodyPr wrap="square">
              <a:spAutoFit/>
            </a:bodyPr>
            <a:p>
              <a:pPr marL="285750" indent="-285750" algn="just" defTabSz="914400">
                <a:buFont typeface="Wingdings" panose="05000000000000000000" pitchFamily="2" charset="2"/>
                <a:buChar char="l"/>
                <a:defRPr/>
              </a:pPr>
              <a:r>
                <a:rPr lang="zh-CN" altLang="en-US" sz="2000" b="1" dirty="0">
                  <a:solidFill>
                    <a:schemeClr val="bg1"/>
                  </a:solidFill>
                  <a:latin typeface="微软雅黑" panose="020B0503020204020204" pitchFamily="34" charset="-122"/>
                  <a:ea typeface="微软雅黑" panose="020B0503020204020204" pitchFamily="34" charset="-122"/>
                  <a:cs typeface="+mn-ea"/>
                  <a:sym typeface="+mn-lt"/>
                </a:rPr>
                <a:t>情感价值</a:t>
              </a:r>
              <a:endParaRPr lang="zh-CN" altLang="en-US" sz="2000"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6" name="Freeform 104"/>
            <p:cNvSpPr>
              <a:spLocks noEditPoints="1"/>
            </p:cNvSpPr>
            <p:nvPr>
              <p:custDataLst>
                <p:tags r:id="rId10"/>
              </p:custDataLst>
            </p:nvPr>
          </p:nvSpPr>
          <p:spPr bwMode="auto">
            <a:xfrm>
              <a:off x="13663" y="5110"/>
              <a:ext cx="556" cy="523"/>
            </a:xfrm>
            <a:custGeom>
              <a:avLst/>
              <a:gdLst>
                <a:gd name="T0" fmla="*/ 120 w 128"/>
                <a:gd name="T1" fmla="*/ 73 h 120"/>
                <a:gd name="T2" fmla="*/ 120 w 128"/>
                <a:gd name="T3" fmla="*/ 56 h 120"/>
                <a:gd name="T4" fmla="*/ 64 w 128"/>
                <a:gd name="T5" fmla="*/ 0 h 120"/>
                <a:gd name="T6" fmla="*/ 8 w 128"/>
                <a:gd name="T7" fmla="*/ 56 h 120"/>
                <a:gd name="T8" fmla="*/ 8 w 128"/>
                <a:gd name="T9" fmla="*/ 73 h 120"/>
                <a:gd name="T10" fmla="*/ 0 w 128"/>
                <a:gd name="T11" fmla="*/ 90 h 120"/>
                <a:gd name="T12" fmla="*/ 21 w 128"/>
                <a:gd name="T13" fmla="*/ 112 h 120"/>
                <a:gd name="T14" fmla="*/ 32 w 128"/>
                <a:gd name="T15" fmla="*/ 120 h 120"/>
                <a:gd name="T16" fmla="*/ 44 w 128"/>
                <a:gd name="T17" fmla="*/ 108 h 120"/>
                <a:gd name="T18" fmla="*/ 44 w 128"/>
                <a:gd name="T19" fmla="*/ 72 h 120"/>
                <a:gd name="T20" fmla="*/ 32 w 128"/>
                <a:gd name="T21" fmla="*/ 60 h 120"/>
                <a:gd name="T22" fmla="*/ 21 w 128"/>
                <a:gd name="T23" fmla="*/ 68 h 120"/>
                <a:gd name="T24" fmla="*/ 16 w 128"/>
                <a:gd name="T25" fmla="*/ 68 h 120"/>
                <a:gd name="T26" fmla="*/ 16 w 128"/>
                <a:gd name="T27" fmla="*/ 56 h 120"/>
                <a:gd name="T28" fmla="*/ 64 w 128"/>
                <a:gd name="T29" fmla="*/ 8 h 120"/>
                <a:gd name="T30" fmla="*/ 112 w 128"/>
                <a:gd name="T31" fmla="*/ 56 h 120"/>
                <a:gd name="T32" fmla="*/ 112 w 128"/>
                <a:gd name="T33" fmla="*/ 68 h 120"/>
                <a:gd name="T34" fmla="*/ 107 w 128"/>
                <a:gd name="T35" fmla="*/ 68 h 120"/>
                <a:gd name="T36" fmla="*/ 96 w 128"/>
                <a:gd name="T37" fmla="*/ 60 h 120"/>
                <a:gd name="T38" fmla="*/ 84 w 128"/>
                <a:gd name="T39" fmla="*/ 72 h 120"/>
                <a:gd name="T40" fmla="*/ 84 w 128"/>
                <a:gd name="T41" fmla="*/ 108 h 120"/>
                <a:gd name="T42" fmla="*/ 96 w 128"/>
                <a:gd name="T43" fmla="*/ 120 h 120"/>
                <a:gd name="T44" fmla="*/ 107 w 128"/>
                <a:gd name="T45" fmla="*/ 112 h 120"/>
                <a:gd name="T46" fmla="*/ 128 w 128"/>
                <a:gd name="T47" fmla="*/ 90 h 120"/>
                <a:gd name="T48" fmla="*/ 120 w 128"/>
                <a:gd name="T49" fmla="*/ 73 h 120"/>
                <a:gd name="T50" fmla="*/ 28 w 128"/>
                <a:gd name="T51" fmla="*/ 72 h 120"/>
                <a:gd name="T52" fmla="*/ 32 w 128"/>
                <a:gd name="T53" fmla="*/ 68 h 120"/>
                <a:gd name="T54" fmla="*/ 36 w 128"/>
                <a:gd name="T55" fmla="*/ 72 h 120"/>
                <a:gd name="T56" fmla="*/ 36 w 128"/>
                <a:gd name="T57" fmla="*/ 108 h 120"/>
                <a:gd name="T58" fmla="*/ 32 w 128"/>
                <a:gd name="T59" fmla="*/ 112 h 120"/>
                <a:gd name="T60" fmla="*/ 28 w 128"/>
                <a:gd name="T61" fmla="*/ 108 h 120"/>
                <a:gd name="T62" fmla="*/ 28 w 128"/>
                <a:gd name="T63" fmla="*/ 72 h 120"/>
                <a:gd name="T64" fmla="*/ 20 w 128"/>
                <a:gd name="T65" fmla="*/ 76 h 120"/>
                <a:gd name="T66" fmla="*/ 20 w 128"/>
                <a:gd name="T67" fmla="*/ 103 h 120"/>
                <a:gd name="T68" fmla="*/ 8 w 128"/>
                <a:gd name="T69" fmla="*/ 90 h 120"/>
                <a:gd name="T70" fmla="*/ 20 w 128"/>
                <a:gd name="T71" fmla="*/ 76 h 120"/>
                <a:gd name="T72" fmla="*/ 100 w 128"/>
                <a:gd name="T73" fmla="*/ 108 h 120"/>
                <a:gd name="T74" fmla="*/ 96 w 128"/>
                <a:gd name="T75" fmla="*/ 112 h 120"/>
                <a:gd name="T76" fmla="*/ 92 w 128"/>
                <a:gd name="T77" fmla="*/ 108 h 120"/>
                <a:gd name="T78" fmla="*/ 92 w 128"/>
                <a:gd name="T79" fmla="*/ 72 h 120"/>
                <a:gd name="T80" fmla="*/ 96 w 128"/>
                <a:gd name="T81" fmla="*/ 68 h 120"/>
                <a:gd name="T82" fmla="*/ 100 w 128"/>
                <a:gd name="T83" fmla="*/ 72 h 120"/>
                <a:gd name="T84" fmla="*/ 100 w 128"/>
                <a:gd name="T85" fmla="*/ 108 h 120"/>
                <a:gd name="T86" fmla="*/ 108 w 128"/>
                <a:gd name="T87" fmla="*/ 103 h 120"/>
                <a:gd name="T88" fmla="*/ 108 w 128"/>
                <a:gd name="T89" fmla="*/ 76 h 120"/>
                <a:gd name="T90" fmla="*/ 120 w 128"/>
                <a:gd name="T91" fmla="*/ 90 h 120"/>
                <a:gd name="T92" fmla="*/ 108 w 128"/>
                <a:gd name="T93" fmla="*/ 103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20">
                  <a:moveTo>
                    <a:pt x="120" y="73"/>
                  </a:moveTo>
                  <a:cubicBezTo>
                    <a:pt x="120" y="56"/>
                    <a:pt x="120" y="56"/>
                    <a:pt x="120" y="56"/>
                  </a:cubicBezTo>
                  <a:cubicBezTo>
                    <a:pt x="120" y="25"/>
                    <a:pt x="95" y="0"/>
                    <a:pt x="64" y="0"/>
                  </a:cubicBezTo>
                  <a:cubicBezTo>
                    <a:pt x="33" y="0"/>
                    <a:pt x="8" y="25"/>
                    <a:pt x="8" y="56"/>
                  </a:cubicBezTo>
                  <a:cubicBezTo>
                    <a:pt x="8" y="73"/>
                    <a:pt x="8" y="73"/>
                    <a:pt x="8" y="73"/>
                  </a:cubicBezTo>
                  <a:cubicBezTo>
                    <a:pt x="3" y="77"/>
                    <a:pt x="0" y="83"/>
                    <a:pt x="0" y="90"/>
                  </a:cubicBezTo>
                  <a:cubicBezTo>
                    <a:pt x="0" y="102"/>
                    <a:pt x="9" y="111"/>
                    <a:pt x="21" y="112"/>
                  </a:cubicBezTo>
                  <a:cubicBezTo>
                    <a:pt x="22" y="116"/>
                    <a:pt x="27" y="120"/>
                    <a:pt x="32" y="120"/>
                  </a:cubicBezTo>
                  <a:cubicBezTo>
                    <a:pt x="39" y="120"/>
                    <a:pt x="44" y="114"/>
                    <a:pt x="44" y="108"/>
                  </a:cubicBezTo>
                  <a:cubicBezTo>
                    <a:pt x="44" y="72"/>
                    <a:pt x="44" y="72"/>
                    <a:pt x="44" y="72"/>
                  </a:cubicBezTo>
                  <a:cubicBezTo>
                    <a:pt x="44" y="65"/>
                    <a:pt x="39" y="60"/>
                    <a:pt x="32" y="60"/>
                  </a:cubicBezTo>
                  <a:cubicBezTo>
                    <a:pt x="27" y="60"/>
                    <a:pt x="22" y="63"/>
                    <a:pt x="21" y="68"/>
                  </a:cubicBezTo>
                  <a:cubicBezTo>
                    <a:pt x="19" y="68"/>
                    <a:pt x="18" y="68"/>
                    <a:pt x="16" y="68"/>
                  </a:cubicBezTo>
                  <a:cubicBezTo>
                    <a:pt x="16" y="56"/>
                    <a:pt x="16" y="56"/>
                    <a:pt x="16" y="56"/>
                  </a:cubicBezTo>
                  <a:cubicBezTo>
                    <a:pt x="16" y="29"/>
                    <a:pt x="37" y="8"/>
                    <a:pt x="64" y="8"/>
                  </a:cubicBezTo>
                  <a:cubicBezTo>
                    <a:pt x="91" y="8"/>
                    <a:pt x="112" y="29"/>
                    <a:pt x="112" y="56"/>
                  </a:cubicBezTo>
                  <a:cubicBezTo>
                    <a:pt x="112" y="68"/>
                    <a:pt x="112" y="68"/>
                    <a:pt x="112" y="68"/>
                  </a:cubicBezTo>
                  <a:cubicBezTo>
                    <a:pt x="110" y="68"/>
                    <a:pt x="109" y="68"/>
                    <a:pt x="107" y="68"/>
                  </a:cubicBezTo>
                  <a:cubicBezTo>
                    <a:pt x="106" y="63"/>
                    <a:pt x="101" y="60"/>
                    <a:pt x="96" y="60"/>
                  </a:cubicBezTo>
                  <a:cubicBezTo>
                    <a:pt x="89" y="60"/>
                    <a:pt x="84" y="65"/>
                    <a:pt x="84" y="72"/>
                  </a:cubicBezTo>
                  <a:cubicBezTo>
                    <a:pt x="84" y="108"/>
                    <a:pt x="84" y="108"/>
                    <a:pt x="84" y="108"/>
                  </a:cubicBezTo>
                  <a:cubicBezTo>
                    <a:pt x="84" y="114"/>
                    <a:pt x="89" y="120"/>
                    <a:pt x="96" y="120"/>
                  </a:cubicBezTo>
                  <a:cubicBezTo>
                    <a:pt x="101" y="120"/>
                    <a:pt x="106" y="116"/>
                    <a:pt x="107" y="112"/>
                  </a:cubicBezTo>
                  <a:cubicBezTo>
                    <a:pt x="119" y="111"/>
                    <a:pt x="128" y="102"/>
                    <a:pt x="128" y="90"/>
                  </a:cubicBezTo>
                  <a:cubicBezTo>
                    <a:pt x="128" y="83"/>
                    <a:pt x="125" y="77"/>
                    <a:pt x="120" y="73"/>
                  </a:cubicBezTo>
                  <a:close/>
                  <a:moveTo>
                    <a:pt x="28" y="72"/>
                  </a:moveTo>
                  <a:cubicBezTo>
                    <a:pt x="28" y="69"/>
                    <a:pt x="30" y="68"/>
                    <a:pt x="32" y="68"/>
                  </a:cubicBezTo>
                  <a:cubicBezTo>
                    <a:pt x="34" y="68"/>
                    <a:pt x="36" y="69"/>
                    <a:pt x="36" y="72"/>
                  </a:cubicBezTo>
                  <a:cubicBezTo>
                    <a:pt x="36" y="108"/>
                    <a:pt x="36" y="108"/>
                    <a:pt x="36" y="108"/>
                  </a:cubicBezTo>
                  <a:cubicBezTo>
                    <a:pt x="36" y="110"/>
                    <a:pt x="34" y="112"/>
                    <a:pt x="32" y="112"/>
                  </a:cubicBezTo>
                  <a:cubicBezTo>
                    <a:pt x="30" y="112"/>
                    <a:pt x="28" y="110"/>
                    <a:pt x="28" y="108"/>
                  </a:cubicBezTo>
                  <a:lnTo>
                    <a:pt x="28" y="72"/>
                  </a:lnTo>
                  <a:close/>
                  <a:moveTo>
                    <a:pt x="20" y="76"/>
                  </a:moveTo>
                  <a:cubicBezTo>
                    <a:pt x="20" y="103"/>
                    <a:pt x="20" y="103"/>
                    <a:pt x="20" y="103"/>
                  </a:cubicBezTo>
                  <a:cubicBezTo>
                    <a:pt x="13" y="102"/>
                    <a:pt x="8" y="96"/>
                    <a:pt x="8" y="90"/>
                  </a:cubicBezTo>
                  <a:cubicBezTo>
                    <a:pt x="8" y="83"/>
                    <a:pt x="13" y="77"/>
                    <a:pt x="20" y="76"/>
                  </a:cubicBezTo>
                  <a:close/>
                  <a:moveTo>
                    <a:pt x="100" y="108"/>
                  </a:moveTo>
                  <a:cubicBezTo>
                    <a:pt x="100" y="110"/>
                    <a:pt x="98" y="112"/>
                    <a:pt x="96" y="112"/>
                  </a:cubicBezTo>
                  <a:cubicBezTo>
                    <a:pt x="94" y="112"/>
                    <a:pt x="92" y="110"/>
                    <a:pt x="92" y="108"/>
                  </a:cubicBezTo>
                  <a:cubicBezTo>
                    <a:pt x="92" y="72"/>
                    <a:pt x="92" y="72"/>
                    <a:pt x="92" y="72"/>
                  </a:cubicBezTo>
                  <a:cubicBezTo>
                    <a:pt x="92" y="69"/>
                    <a:pt x="94" y="68"/>
                    <a:pt x="96" y="68"/>
                  </a:cubicBezTo>
                  <a:cubicBezTo>
                    <a:pt x="98" y="68"/>
                    <a:pt x="100" y="69"/>
                    <a:pt x="100" y="72"/>
                  </a:cubicBezTo>
                  <a:lnTo>
                    <a:pt x="100" y="108"/>
                  </a:lnTo>
                  <a:close/>
                  <a:moveTo>
                    <a:pt x="108" y="103"/>
                  </a:moveTo>
                  <a:cubicBezTo>
                    <a:pt x="108" y="76"/>
                    <a:pt x="108" y="76"/>
                    <a:pt x="108" y="76"/>
                  </a:cubicBezTo>
                  <a:cubicBezTo>
                    <a:pt x="115" y="77"/>
                    <a:pt x="120" y="83"/>
                    <a:pt x="120" y="90"/>
                  </a:cubicBezTo>
                  <a:cubicBezTo>
                    <a:pt x="120" y="96"/>
                    <a:pt x="115" y="102"/>
                    <a:pt x="108" y="103"/>
                  </a:cubicBezTo>
                  <a:close/>
                </a:path>
              </a:pathLst>
            </a:custGeom>
            <a:solidFill>
              <a:srgbClr val="3F506C"/>
            </a:solidFill>
            <a:ln>
              <a:noFill/>
            </a:ln>
          </p:spPr>
          <p:txBody>
            <a:bodyPr vert="horz" wrap="square" lIns="91435" tIns="45718" rIns="91435" bIns="45718" numCol="1" anchor="t" anchorCtr="0" compatLnSpc="1"/>
            <a:p>
              <a:endParaRPr lang="zh-CN" altLang="en-US" sz="2000" dirty="0">
                <a:latin typeface="微软雅黑" panose="020B0503020204020204" pitchFamily="34" charset="-122"/>
                <a:ea typeface="微软雅黑" panose="020B0503020204020204" pitchFamily="34" charset="-122"/>
                <a:cs typeface="+mn-ea"/>
                <a:sym typeface="+mn-lt"/>
              </a:endParaRPr>
            </a:p>
          </p:txBody>
        </p:sp>
      </p:grpSp>
    </p:spTree>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3</a:t>
            </a:r>
            <a:r>
              <a:rPr dirty="0"/>
              <a:t>.</a:t>
            </a:r>
            <a:r>
              <a:rPr lang="en-US" dirty="0"/>
              <a:t>1  </a:t>
            </a:r>
            <a:r>
              <a:rPr dirty="0"/>
              <a:t>创建社群</a:t>
            </a:r>
            <a:endParaRPr dirty="0"/>
          </a:p>
        </p:txBody>
      </p:sp>
      <p:sp>
        <p:nvSpPr>
          <p:cNvPr id="2" name="文本框 1"/>
          <p:cNvSpPr txBox="1"/>
          <p:nvPr/>
        </p:nvSpPr>
        <p:spPr>
          <a:xfrm>
            <a:off x="1054735" y="2121535"/>
            <a:ext cx="10302240" cy="1476375"/>
          </a:xfrm>
          <a:prstGeom prst="rect">
            <a:avLst/>
          </a:prstGeom>
          <a:noFill/>
        </p:spPr>
        <p:txBody>
          <a:bodyPr wrap="square" rtlCol="0">
            <a:spAutoFit/>
          </a:bodyPr>
          <a:p>
            <a:pPr lvl="0" indent="457200" algn="just">
              <a:lnSpc>
                <a:spcPct val="150000"/>
              </a:lnSpc>
              <a:buClrTx/>
              <a:buSzTx/>
              <a:buFontTx/>
            </a:pPr>
            <a:r>
              <a:rPr sz="2000" dirty="0">
                <a:latin typeface="微软雅黑" panose="020B0503020204020204" pitchFamily="34" charset="-122"/>
                <a:ea typeface="微软雅黑" panose="020B0503020204020204" pitchFamily="34" charset="-122"/>
                <a:sym typeface="+mn-ea"/>
              </a:rPr>
              <a:t>社群Logo是社群成员辨别社群的依据之一，长期使用统一的社群Logo还可以强化社群形象，提高社群成员的归属感和忠诚度。社群Logo根据社群成熟度的不同，其设计方法也不同。</a:t>
            </a:r>
            <a:r>
              <a:rPr lang="zh-CN" sz="2000" dirty="0">
                <a:latin typeface="微软雅黑" panose="020B0503020204020204" pitchFamily="34" charset="-122"/>
                <a:ea typeface="微软雅黑" panose="020B0503020204020204" pitchFamily="34" charset="-122"/>
                <a:sym typeface="+mn-ea"/>
              </a:rPr>
              <a:t>下</a:t>
            </a:r>
            <a:r>
              <a:rPr sz="2000" dirty="0">
                <a:latin typeface="微软雅黑" panose="020B0503020204020204" pitchFamily="34" charset="-122"/>
                <a:ea typeface="微软雅黑" panose="020B0503020204020204" pitchFamily="34" charset="-122"/>
                <a:sym typeface="+mn-ea"/>
              </a:rPr>
              <a:t>图所示为一些社群Logo。</a:t>
            </a:r>
            <a:endParaRPr sz="2000" dirty="0">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590165"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3．设计社群Logo</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pic>
        <p:nvPicPr>
          <p:cNvPr id="3" name="图片 2"/>
          <p:cNvPicPr>
            <a:picLocks noChangeAspect="1"/>
          </p:cNvPicPr>
          <p:nvPr/>
        </p:nvPicPr>
        <p:blipFill>
          <a:blip r:embed="rId1"/>
          <a:stretch>
            <a:fillRect/>
          </a:stretch>
        </p:blipFill>
        <p:spPr>
          <a:xfrm>
            <a:off x="1911350" y="3790315"/>
            <a:ext cx="9144000" cy="2447925"/>
          </a:xfrm>
          <a:prstGeom prst="rect">
            <a:avLst/>
          </a:prstGeom>
        </p:spPr>
      </p:pic>
    </p:spTree>
  </p:cSld>
  <p:clrMapOvr>
    <a:masterClrMapping/>
  </p:clrMapOvr>
  <p:transition>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nvSpPr>
        <p:spPr>
          <a:xfrm>
            <a:off x="3651250" y="3429000"/>
            <a:ext cx="5565775" cy="2769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indent="261620" algn="l" fontAlgn="auto">
              <a:lnSpc>
                <a:spcPct val="150000"/>
              </a:lnSpc>
              <a:spcAft>
                <a:spcPts val="0"/>
              </a:spcAft>
            </a:pPr>
            <a:endParaRPr sz="2000" kern="100" dirty="0">
              <a:solidFill>
                <a:schemeClr val="bg1"/>
              </a:solidFill>
              <a:latin typeface="+mj-ea"/>
              <a:ea typeface="+mj-ea"/>
              <a:cs typeface="Times New Roman" panose="02020603050405020304" pitchFamily="18" charset="0"/>
              <a:sym typeface="+mn-ea"/>
            </a:endParaRPr>
          </a:p>
        </p:txBody>
      </p:sp>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3</a:t>
            </a:r>
            <a:r>
              <a:rPr dirty="0"/>
              <a:t>.</a:t>
            </a:r>
            <a:r>
              <a:rPr lang="en-US" dirty="0"/>
              <a:t>1  </a:t>
            </a:r>
            <a:r>
              <a:rPr dirty="0"/>
              <a:t>创建社群</a:t>
            </a:r>
            <a:endParaRPr dirty="0"/>
          </a:p>
        </p:txBody>
      </p:sp>
      <p:sp>
        <p:nvSpPr>
          <p:cNvPr id="2" name="文本框 1"/>
          <p:cNvSpPr txBox="1"/>
          <p:nvPr/>
        </p:nvSpPr>
        <p:spPr>
          <a:xfrm>
            <a:off x="1054735" y="2121535"/>
            <a:ext cx="10302240" cy="1014730"/>
          </a:xfrm>
          <a:prstGeom prst="rect">
            <a:avLst/>
          </a:prstGeom>
          <a:noFill/>
        </p:spPr>
        <p:txBody>
          <a:bodyPr wrap="square" rtlCol="0">
            <a:spAutoFit/>
          </a:bodyPr>
          <a:p>
            <a:pPr lvl="0" indent="457200" algn="just">
              <a:lnSpc>
                <a:spcPct val="150000"/>
              </a:lnSpc>
              <a:buClrTx/>
              <a:buSzTx/>
              <a:buFontTx/>
            </a:pPr>
            <a:r>
              <a:rPr sz="2000" dirty="0">
                <a:latin typeface="微软雅黑" panose="020B0503020204020204" pitchFamily="34" charset="-122"/>
                <a:ea typeface="微软雅黑" panose="020B0503020204020204" pitchFamily="34" charset="-122"/>
                <a:sym typeface="+mn-ea"/>
              </a:rPr>
              <a:t>相较于其他社交软件，用户大多通过微信交流互动，因此，选择创建微信群可以积累更多用户。</a:t>
            </a:r>
            <a:endParaRPr sz="2000" dirty="0">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590165"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4．创建微信群</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4" name="文本框 3"/>
          <p:cNvSpPr txBox="1"/>
          <p:nvPr/>
        </p:nvSpPr>
        <p:spPr>
          <a:xfrm>
            <a:off x="1061085" y="3336925"/>
            <a:ext cx="2395855" cy="2861310"/>
          </a:xfrm>
          <a:prstGeom prst="rect">
            <a:avLst/>
          </a:prstGeom>
          <a:noFill/>
        </p:spPr>
        <p:txBody>
          <a:bodyPr wrap="square" rtlCol="0">
            <a:spAutoFit/>
          </a:bodyPr>
          <a:p>
            <a:pPr lvl="0" indent="457200" algn="just">
              <a:lnSpc>
                <a:spcPct val="150000"/>
              </a:lnSpc>
              <a:buClrTx/>
              <a:buSzTx/>
              <a:buFontTx/>
            </a:pPr>
            <a:r>
              <a:rPr sz="2000" dirty="0">
                <a:latin typeface="微软雅黑" panose="020B0503020204020204" pitchFamily="34" charset="-122"/>
                <a:ea typeface="微软雅黑" panose="020B0503020204020204" pitchFamily="34" charset="-122"/>
                <a:sym typeface="+mn-ea"/>
              </a:rPr>
              <a:t>打开群聊界面，在其中点击右上角的 按钮，打开“聊天信息”界面。点击“群聊名称”选项，如</a:t>
            </a:r>
            <a:r>
              <a:rPr lang="zh-CN" sz="2000" dirty="0">
                <a:latin typeface="微软雅黑" panose="020B0503020204020204" pitchFamily="34" charset="-122"/>
                <a:ea typeface="微软雅黑" panose="020B0503020204020204" pitchFamily="34" charset="-122"/>
                <a:sym typeface="+mn-ea"/>
              </a:rPr>
              <a:t>右</a:t>
            </a:r>
            <a:r>
              <a:rPr sz="2000" dirty="0">
                <a:latin typeface="微软雅黑" panose="020B0503020204020204" pitchFamily="34" charset="-122"/>
                <a:ea typeface="微软雅黑" panose="020B0503020204020204" pitchFamily="34" charset="-122"/>
                <a:sym typeface="+mn-ea"/>
              </a:rPr>
              <a:t>图所示。</a:t>
            </a:r>
            <a:endParaRPr sz="2000" dirty="0">
              <a:latin typeface="微软雅黑" panose="020B0503020204020204" pitchFamily="34" charset="-122"/>
              <a:ea typeface="微软雅黑" panose="020B0503020204020204" pitchFamily="34" charset="-122"/>
              <a:sym typeface="+mn-ea"/>
            </a:endParaRPr>
          </a:p>
        </p:txBody>
      </p:sp>
      <p:sp>
        <p:nvSpPr>
          <p:cNvPr id="5" name="文本框 4"/>
          <p:cNvSpPr txBox="1"/>
          <p:nvPr/>
        </p:nvSpPr>
        <p:spPr>
          <a:xfrm>
            <a:off x="9387205" y="3429000"/>
            <a:ext cx="1969770" cy="2399665"/>
          </a:xfrm>
          <a:prstGeom prst="rect">
            <a:avLst/>
          </a:prstGeom>
          <a:noFill/>
        </p:spPr>
        <p:txBody>
          <a:bodyPr wrap="square" rtlCol="0">
            <a:spAutoFit/>
          </a:bodyPr>
          <a:p>
            <a:pPr lvl="0" indent="0" algn="just" fontAlgn="auto">
              <a:lnSpc>
                <a:spcPct val="150000"/>
              </a:lnSpc>
              <a:buClrTx/>
              <a:buSzTx/>
              <a:buFontTx/>
            </a:pPr>
            <a:r>
              <a:rPr sz="2000" dirty="0">
                <a:latin typeface="微软雅黑" panose="020B0503020204020204" pitchFamily="34" charset="-122"/>
                <a:ea typeface="微软雅黑" panose="020B0503020204020204" pitchFamily="34" charset="-122"/>
                <a:sym typeface="+mn-ea"/>
              </a:rPr>
              <a:t>打开“修改群聊名称”界面，输入群聊名称，然后点击按钮，如</a:t>
            </a:r>
            <a:r>
              <a:rPr lang="zh-CN" sz="2000" dirty="0">
                <a:latin typeface="微软雅黑" panose="020B0503020204020204" pitchFamily="34" charset="-122"/>
                <a:ea typeface="微软雅黑" panose="020B0503020204020204" pitchFamily="34" charset="-122"/>
                <a:sym typeface="+mn-ea"/>
              </a:rPr>
              <a:t>左</a:t>
            </a:r>
            <a:r>
              <a:rPr sz="2000" dirty="0">
                <a:latin typeface="微软雅黑" panose="020B0503020204020204" pitchFamily="34" charset="-122"/>
                <a:ea typeface="微软雅黑" panose="020B0503020204020204" pitchFamily="34" charset="-122"/>
                <a:sym typeface="+mn-ea"/>
              </a:rPr>
              <a:t>图所示。</a:t>
            </a:r>
            <a:endParaRPr sz="2000" dirty="0">
              <a:latin typeface="微软雅黑" panose="020B0503020204020204" pitchFamily="34" charset="-122"/>
              <a:ea typeface="微软雅黑" panose="020B0503020204020204" pitchFamily="34" charset="-122"/>
              <a:sym typeface="+mn-ea"/>
            </a:endParaRPr>
          </a:p>
        </p:txBody>
      </p:sp>
      <p:pic>
        <p:nvPicPr>
          <p:cNvPr id="6" name="图片 5"/>
          <p:cNvPicPr>
            <a:picLocks noChangeAspect="1"/>
          </p:cNvPicPr>
          <p:nvPr/>
        </p:nvPicPr>
        <p:blipFill>
          <a:blip r:embed="rId1"/>
          <a:stretch>
            <a:fillRect/>
          </a:stretch>
        </p:blipFill>
        <p:spPr>
          <a:xfrm>
            <a:off x="3877310" y="3339465"/>
            <a:ext cx="5090160" cy="2858770"/>
          </a:xfrm>
          <a:prstGeom prst="rect">
            <a:avLst/>
          </a:prstGeom>
        </p:spPr>
      </p:pic>
      <p:cxnSp>
        <p:nvCxnSpPr>
          <p:cNvPr id="7" name="直接连接符 6"/>
          <p:cNvCxnSpPr/>
          <p:nvPr/>
        </p:nvCxnSpPr>
        <p:spPr>
          <a:xfrm flipH="1" flipV="1">
            <a:off x="3628004" y="3440768"/>
            <a:ext cx="26035" cy="274320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 name="直接连接符 2"/>
          <p:cNvCxnSpPr/>
          <p:nvPr/>
        </p:nvCxnSpPr>
        <p:spPr>
          <a:xfrm flipV="1">
            <a:off x="9205844" y="3414733"/>
            <a:ext cx="4445" cy="2769235"/>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3</a:t>
            </a:r>
            <a:r>
              <a:rPr dirty="0"/>
              <a:t>.</a:t>
            </a:r>
            <a:r>
              <a:rPr lang="en-US" dirty="0"/>
              <a:t>2  </a:t>
            </a:r>
            <a:r>
              <a:rPr dirty="0"/>
              <a:t>管理社群</a:t>
            </a:r>
            <a:endParaRPr dirty="0"/>
          </a:p>
        </p:txBody>
      </p:sp>
      <p:sp>
        <p:nvSpPr>
          <p:cNvPr id="2" name="文本框 1"/>
          <p:cNvSpPr txBox="1"/>
          <p:nvPr/>
        </p:nvSpPr>
        <p:spPr>
          <a:xfrm>
            <a:off x="1054735" y="1952625"/>
            <a:ext cx="10302240" cy="1476375"/>
          </a:xfrm>
          <a:prstGeom prst="rect">
            <a:avLst/>
          </a:prstGeom>
          <a:noFill/>
        </p:spPr>
        <p:txBody>
          <a:bodyPr wrap="square" rtlCol="0">
            <a:spAutoFit/>
          </a:bodyPr>
          <a:p>
            <a:pPr lvl="0" indent="457200" algn="just">
              <a:lnSpc>
                <a:spcPct val="150000"/>
              </a:lnSpc>
              <a:buClrTx/>
              <a:buSzTx/>
              <a:buFontTx/>
            </a:pPr>
            <a:r>
              <a:rPr sz="2000" b="1" dirty="0">
                <a:solidFill>
                  <a:schemeClr val="tx2"/>
                </a:solidFill>
                <a:latin typeface="微软雅黑" panose="020B0503020204020204" pitchFamily="34" charset="-122"/>
                <a:ea typeface="微软雅黑" panose="020B0503020204020204" pitchFamily="34" charset="-122"/>
                <a:sym typeface="+mn-ea"/>
              </a:rPr>
              <a:t>（1）加群规则</a:t>
            </a:r>
            <a:endParaRPr sz="2000" b="1" dirty="0">
              <a:solidFill>
                <a:schemeClr val="tx2"/>
              </a:solidFill>
              <a:latin typeface="微软雅黑" panose="020B0503020204020204" pitchFamily="34" charset="-122"/>
              <a:ea typeface="微软雅黑" panose="020B0503020204020204" pitchFamily="34" charset="-122"/>
              <a:sym typeface="+mn-ea"/>
            </a:endParaRPr>
          </a:p>
          <a:p>
            <a:pPr lvl="0" indent="457200" algn="just">
              <a:lnSpc>
                <a:spcPct val="150000"/>
              </a:lnSpc>
              <a:buClrTx/>
              <a:buSzTx/>
              <a:buFontTx/>
            </a:pPr>
            <a:r>
              <a:rPr sz="2000" dirty="0">
                <a:latin typeface="微软雅黑" panose="020B0503020204020204" pitchFamily="34" charset="-122"/>
                <a:ea typeface="微软雅黑" panose="020B0503020204020204" pitchFamily="34" charset="-122"/>
                <a:sym typeface="+mn-ea"/>
              </a:rPr>
              <a:t>加群规则是对新用户加入社群的相关规定，能在一开始淘汰掉对社群发展无益的人，避免社群发展后期出现大量潜水社群成员。一般来说，社群的加群规则可分为</a:t>
            </a:r>
            <a:r>
              <a:rPr lang="zh-CN" sz="2000" dirty="0">
                <a:latin typeface="微软雅黑" panose="020B0503020204020204" pitchFamily="34" charset="-122"/>
                <a:ea typeface="微软雅黑" panose="020B0503020204020204" pitchFamily="34" charset="-122"/>
                <a:sym typeface="+mn-ea"/>
              </a:rPr>
              <a:t>以下</a:t>
            </a:r>
            <a:r>
              <a:rPr sz="2000" dirty="0">
                <a:latin typeface="微软雅黑" panose="020B0503020204020204" pitchFamily="34" charset="-122"/>
                <a:ea typeface="微软雅黑" panose="020B0503020204020204" pitchFamily="34" charset="-122"/>
                <a:sym typeface="+mn-ea"/>
              </a:rPr>
              <a:t>5种。</a:t>
            </a:r>
            <a:endParaRPr sz="2000" dirty="0">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590165"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1．制订社群规则</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nvGrpSpPr>
          <p:cNvPr id="37" name="组合 36"/>
          <p:cNvGrpSpPr/>
          <p:nvPr/>
        </p:nvGrpSpPr>
        <p:grpSpPr>
          <a:xfrm>
            <a:off x="1163955" y="4027805"/>
            <a:ext cx="10193020" cy="2157730"/>
            <a:chOff x="1661" y="5644"/>
            <a:chExt cx="16052" cy="3398"/>
          </a:xfrm>
        </p:grpSpPr>
        <p:sp>
          <p:nvSpPr>
            <p:cNvPr id="126" name="Rectangle 7"/>
            <p:cNvSpPr>
              <a:spLocks noChangeArrowheads="1"/>
            </p:cNvSpPr>
            <p:nvPr>
              <p:custDataLst>
                <p:tags r:id="rId1"/>
              </p:custDataLst>
            </p:nvPr>
          </p:nvSpPr>
          <p:spPr bwMode="auto">
            <a:xfrm>
              <a:off x="1661" y="7253"/>
              <a:ext cx="16052" cy="62"/>
            </a:xfrm>
            <a:prstGeom prst="rect">
              <a:avLst/>
            </a:prstGeom>
            <a:solidFill>
              <a:srgbClr val="FFC000"/>
            </a:solidFill>
            <a:ln>
              <a:noFill/>
            </a:ln>
          </p:spPr>
          <p:txBody>
            <a:bodyPr vert="horz" wrap="square" lIns="91392" tIns="45696" rIns="91392" bIns="45696" numCol="1" anchor="t" anchorCtr="0" compatLnSpc="1"/>
            <a:p>
              <a:endParaRPr lang="zh-CN" altLang="en-US"/>
            </a:p>
          </p:txBody>
        </p:sp>
        <p:grpSp>
          <p:nvGrpSpPr>
            <p:cNvPr id="32" name="组合 31"/>
            <p:cNvGrpSpPr/>
            <p:nvPr/>
          </p:nvGrpSpPr>
          <p:grpSpPr>
            <a:xfrm>
              <a:off x="2389" y="5685"/>
              <a:ext cx="2802" cy="1728"/>
              <a:chOff x="4443" y="5669"/>
              <a:chExt cx="2802" cy="1728"/>
            </a:xfrm>
          </p:grpSpPr>
          <p:sp>
            <p:nvSpPr>
              <p:cNvPr id="127" name="Oval 8"/>
              <p:cNvSpPr>
                <a:spLocks noChangeArrowheads="1"/>
              </p:cNvSpPr>
              <p:nvPr>
                <p:custDataLst>
                  <p:tags r:id="rId2"/>
                </p:custDataLst>
              </p:nvPr>
            </p:nvSpPr>
            <p:spPr bwMode="auto">
              <a:xfrm>
                <a:off x="5545" y="7123"/>
                <a:ext cx="410" cy="274"/>
              </a:xfrm>
              <a:prstGeom prst="ellipse">
                <a:avLst/>
              </a:prstGeom>
              <a:solidFill>
                <a:schemeClr val="accent1"/>
              </a:solidFill>
              <a:ln>
                <a:noFill/>
              </a:ln>
            </p:spPr>
            <p:txBody>
              <a:bodyPr vert="horz" wrap="square" lIns="91392" tIns="45696" rIns="91392" bIns="45696" numCol="1" anchor="t" anchorCtr="0" compatLnSpc="1"/>
              <a:p>
                <a:endParaRPr lang="zh-CN" altLang="en-US"/>
              </a:p>
            </p:txBody>
          </p:sp>
          <p:sp>
            <p:nvSpPr>
              <p:cNvPr id="135" name="Freeform 18"/>
              <p:cNvSpPr/>
              <p:nvPr>
                <p:custDataLst>
                  <p:tags r:id="rId3"/>
                </p:custDataLst>
              </p:nvPr>
            </p:nvSpPr>
            <p:spPr bwMode="auto">
              <a:xfrm>
                <a:off x="4443" y="5669"/>
                <a:ext cx="2802" cy="1407"/>
              </a:xfrm>
              <a:custGeom>
                <a:avLst/>
                <a:gdLst>
                  <a:gd name="T0" fmla="*/ 77 w 97"/>
                  <a:gd name="T1" fmla="*/ 0 h 108"/>
                  <a:gd name="T2" fmla="*/ 19 w 97"/>
                  <a:gd name="T3" fmla="*/ 0 h 108"/>
                  <a:gd name="T4" fmla="*/ 0 w 97"/>
                  <a:gd name="T5" fmla="*/ 20 h 108"/>
                  <a:gd name="T6" fmla="*/ 0 w 97"/>
                  <a:gd name="T7" fmla="*/ 78 h 108"/>
                  <a:gd name="T8" fmla="*/ 19 w 97"/>
                  <a:gd name="T9" fmla="*/ 98 h 108"/>
                  <a:gd name="T10" fmla="*/ 42 w 97"/>
                  <a:gd name="T11" fmla="*/ 98 h 108"/>
                  <a:gd name="T12" fmla="*/ 43 w 97"/>
                  <a:gd name="T13" fmla="*/ 99 h 108"/>
                  <a:gd name="T14" fmla="*/ 48 w 97"/>
                  <a:gd name="T15" fmla="*/ 108 h 108"/>
                  <a:gd name="T16" fmla="*/ 53 w 97"/>
                  <a:gd name="T17" fmla="*/ 99 h 108"/>
                  <a:gd name="T18" fmla="*/ 54 w 97"/>
                  <a:gd name="T19" fmla="*/ 98 h 108"/>
                  <a:gd name="T20" fmla="*/ 77 w 97"/>
                  <a:gd name="T21" fmla="*/ 98 h 108"/>
                  <a:gd name="T22" fmla="*/ 97 w 97"/>
                  <a:gd name="T23" fmla="*/ 78 h 108"/>
                  <a:gd name="T24" fmla="*/ 97 w 97"/>
                  <a:gd name="T25" fmla="*/ 20 h 108"/>
                  <a:gd name="T26" fmla="*/ 77 w 97"/>
                  <a:gd name="T27" fmla="*/ 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 h="108">
                    <a:moveTo>
                      <a:pt x="77" y="0"/>
                    </a:moveTo>
                    <a:cubicBezTo>
                      <a:pt x="19" y="0"/>
                      <a:pt x="19" y="0"/>
                      <a:pt x="19" y="0"/>
                    </a:cubicBezTo>
                    <a:cubicBezTo>
                      <a:pt x="8" y="0"/>
                      <a:pt x="0" y="9"/>
                      <a:pt x="0" y="20"/>
                    </a:cubicBezTo>
                    <a:cubicBezTo>
                      <a:pt x="0" y="78"/>
                      <a:pt x="0" y="78"/>
                      <a:pt x="0" y="78"/>
                    </a:cubicBezTo>
                    <a:cubicBezTo>
                      <a:pt x="0" y="89"/>
                      <a:pt x="8" y="98"/>
                      <a:pt x="19" y="98"/>
                    </a:cubicBezTo>
                    <a:cubicBezTo>
                      <a:pt x="42" y="98"/>
                      <a:pt x="42" y="98"/>
                      <a:pt x="42" y="98"/>
                    </a:cubicBezTo>
                    <a:cubicBezTo>
                      <a:pt x="43" y="99"/>
                      <a:pt x="43" y="99"/>
                      <a:pt x="43" y="99"/>
                    </a:cubicBezTo>
                    <a:cubicBezTo>
                      <a:pt x="48" y="108"/>
                      <a:pt x="48" y="108"/>
                      <a:pt x="48" y="108"/>
                    </a:cubicBezTo>
                    <a:cubicBezTo>
                      <a:pt x="53" y="99"/>
                      <a:pt x="53" y="99"/>
                      <a:pt x="53" y="99"/>
                    </a:cubicBezTo>
                    <a:cubicBezTo>
                      <a:pt x="54" y="98"/>
                      <a:pt x="54" y="98"/>
                      <a:pt x="54" y="98"/>
                    </a:cubicBezTo>
                    <a:cubicBezTo>
                      <a:pt x="77" y="98"/>
                      <a:pt x="77" y="98"/>
                      <a:pt x="77" y="98"/>
                    </a:cubicBezTo>
                    <a:cubicBezTo>
                      <a:pt x="88" y="98"/>
                      <a:pt x="97" y="89"/>
                      <a:pt x="97" y="78"/>
                    </a:cubicBezTo>
                    <a:cubicBezTo>
                      <a:pt x="97" y="20"/>
                      <a:pt x="97" y="20"/>
                      <a:pt x="97" y="20"/>
                    </a:cubicBezTo>
                    <a:cubicBezTo>
                      <a:pt x="97" y="9"/>
                      <a:pt x="88" y="0"/>
                      <a:pt x="77" y="0"/>
                    </a:cubicBezTo>
                    <a:close/>
                  </a:path>
                </a:pathLst>
              </a:custGeom>
              <a:solidFill>
                <a:schemeClr val="accent1"/>
              </a:solidFill>
              <a:ln>
                <a:noFill/>
              </a:ln>
            </p:spPr>
            <p:txBody>
              <a:bodyPr vert="horz" wrap="square" lIns="91392" tIns="45696" rIns="91392" bIns="45696" numCol="1" anchor="ctr" anchorCtr="0" compatLnSpc="1"/>
              <a:p>
                <a:pPr algn="ctr">
                  <a:lnSpc>
                    <a:spcPct val="110000"/>
                  </a:lnSpc>
                </a:pPr>
                <a:r>
                  <a:rPr lang="da-DK" altLang="zh-CN" sz="2000" b="1"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社群管理邀请</a:t>
                </a:r>
                <a:endParaRPr lang="da-DK" altLang="zh-CN" sz="2000" b="1"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grpSp>
        <p:grpSp>
          <p:nvGrpSpPr>
            <p:cNvPr id="34" name="组合 33"/>
            <p:cNvGrpSpPr/>
            <p:nvPr/>
          </p:nvGrpSpPr>
          <p:grpSpPr>
            <a:xfrm>
              <a:off x="8225" y="5644"/>
              <a:ext cx="3047" cy="1753"/>
              <a:chOff x="8297" y="5644"/>
              <a:chExt cx="3047" cy="1753"/>
            </a:xfrm>
          </p:grpSpPr>
          <p:sp>
            <p:nvSpPr>
              <p:cNvPr id="129" name="Oval 10"/>
              <p:cNvSpPr>
                <a:spLocks noChangeArrowheads="1"/>
              </p:cNvSpPr>
              <p:nvPr>
                <p:custDataLst>
                  <p:tags r:id="rId4"/>
                </p:custDataLst>
              </p:nvPr>
            </p:nvSpPr>
            <p:spPr bwMode="auto">
              <a:xfrm>
                <a:off x="9600" y="7123"/>
                <a:ext cx="413" cy="274"/>
              </a:xfrm>
              <a:prstGeom prst="ellipse">
                <a:avLst/>
              </a:prstGeom>
              <a:solidFill>
                <a:srgbClr val="FFC000"/>
              </a:solidFill>
              <a:ln>
                <a:noFill/>
              </a:ln>
            </p:spPr>
            <p:txBody>
              <a:bodyPr vert="horz" wrap="square" lIns="91392" tIns="45696" rIns="91392" bIns="45696" numCol="1" anchor="t" anchorCtr="0" compatLnSpc="1"/>
              <a:p>
                <a:endParaRPr lang="zh-CN" altLang="en-US"/>
              </a:p>
            </p:txBody>
          </p:sp>
          <p:sp>
            <p:nvSpPr>
              <p:cNvPr id="136" name="Freeform 19"/>
              <p:cNvSpPr/>
              <p:nvPr>
                <p:custDataLst>
                  <p:tags r:id="rId5"/>
                </p:custDataLst>
              </p:nvPr>
            </p:nvSpPr>
            <p:spPr bwMode="auto">
              <a:xfrm>
                <a:off x="8297" y="5644"/>
                <a:ext cx="3047" cy="1432"/>
              </a:xfrm>
              <a:custGeom>
                <a:avLst/>
                <a:gdLst>
                  <a:gd name="T0" fmla="*/ 78 w 97"/>
                  <a:gd name="T1" fmla="*/ 0 h 108"/>
                  <a:gd name="T2" fmla="*/ 20 w 97"/>
                  <a:gd name="T3" fmla="*/ 0 h 108"/>
                  <a:gd name="T4" fmla="*/ 0 w 97"/>
                  <a:gd name="T5" fmla="*/ 20 h 108"/>
                  <a:gd name="T6" fmla="*/ 0 w 97"/>
                  <a:gd name="T7" fmla="*/ 78 h 108"/>
                  <a:gd name="T8" fmla="*/ 20 w 97"/>
                  <a:gd name="T9" fmla="*/ 98 h 108"/>
                  <a:gd name="T10" fmla="*/ 43 w 97"/>
                  <a:gd name="T11" fmla="*/ 98 h 108"/>
                  <a:gd name="T12" fmla="*/ 44 w 97"/>
                  <a:gd name="T13" fmla="*/ 99 h 108"/>
                  <a:gd name="T14" fmla="*/ 49 w 97"/>
                  <a:gd name="T15" fmla="*/ 108 h 108"/>
                  <a:gd name="T16" fmla="*/ 54 w 97"/>
                  <a:gd name="T17" fmla="*/ 99 h 108"/>
                  <a:gd name="T18" fmla="*/ 55 w 97"/>
                  <a:gd name="T19" fmla="*/ 98 h 108"/>
                  <a:gd name="T20" fmla="*/ 78 w 97"/>
                  <a:gd name="T21" fmla="*/ 98 h 108"/>
                  <a:gd name="T22" fmla="*/ 97 w 97"/>
                  <a:gd name="T23" fmla="*/ 78 h 108"/>
                  <a:gd name="T24" fmla="*/ 97 w 97"/>
                  <a:gd name="T25" fmla="*/ 20 h 108"/>
                  <a:gd name="T26" fmla="*/ 78 w 97"/>
                  <a:gd name="T27" fmla="*/ 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 h="108">
                    <a:moveTo>
                      <a:pt x="78" y="0"/>
                    </a:moveTo>
                    <a:cubicBezTo>
                      <a:pt x="20" y="0"/>
                      <a:pt x="20" y="0"/>
                      <a:pt x="20" y="0"/>
                    </a:cubicBezTo>
                    <a:cubicBezTo>
                      <a:pt x="9" y="0"/>
                      <a:pt x="0" y="9"/>
                      <a:pt x="0" y="20"/>
                    </a:cubicBezTo>
                    <a:cubicBezTo>
                      <a:pt x="0" y="78"/>
                      <a:pt x="0" y="78"/>
                      <a:pt x="0" y="78"/>
                    </a:cubicBezTo>
                    <a:cubicBezTo>
                      <a:pt x="0" y="89"/>
                      <a:pt x="9" y="98"/>
                      <a:pt x="20" y="98"/>
                    </a:cubicBezTo>
                    <a:cubicBezTo>
                      <a:pt x="43" y="98"/>
                      <a:pt x="43" y="98"/>
                      <a:pt x="43" y="98"/>
                    </a:cubicBezTo>
                    <a:cubicBezTo>
                      <a:pt x="44" y="99"/>
                      <a:pt x="44" y="99"/>
                      <a:pt x="44" y="99"/>
                    </a:cubicBezTo>
                    <a:cubicBezTo>
                      <a:pt x="49" y="108"/>
                      <a:pt x="49" y="108"/>
                      <a:pt x="49" y="108"/>
                    </a:cubicBezTo>
                    <a:cubicBezTo>
                      <a:pt x="54" y="99"/>
                      <a:pt x="54" y="99"/>
                      <a:pt x="54" y="99"/>
                    </a:cubicBezTo>
                    <a:cubicBezTo>
                      <a:pt x="55" y="98"/>
                      <a:pt x="55" y="98"/>
                      <a:pt x="55" y="98"/>
                    </a:cubicBezTo>
                    <a:cubicBezTo>
                      <a:pt x="78" y="98"/>
                      <a:pt x="78" y="98"/>
                      <a:pt x="78" y="98"/>
                    </a:cubicBezTo>
                    <a:cubicBezTo>
                      <a:pt x="89" y="98"/>
                      <a:pt x="97" y="89"/>
                      <a:pt x="97" y="78"/>
                    </a:cubicBezTo>
                    <a:cubicBezTo>
                      <a:pt x="97" y="20"/>
                      <a:pt x="97" y="20"/>
                      <a:pt x="97" y="20"/>
                    </a:cubicBezTo>
                    <a:cubicBezTo>
                      <a:pt x="97" y="9"/>
                      <a:pt x="89" y="0"/>
                      <a:pt x="78" y="0"/>
                    </a:cubicBezTo>
                    <a:close/>
                  </a:path>
                </a:pathLst>
              </a:custGeom>
              <a:solidFill>
                <a:srgbClr val="FFC000"/>
              </a:solidFill>
              <a:ln>
                <a:noFill/>
              </a:ln>
            </p:spPr>
            <p:txBody>
              <a:bodyPr vert="horz" wrap="square" lIns="91392" tIns="45696" rIns="91392" bIns="45696" numCol="1" anchor="ctr" anchorCtr="0" compatLnSpc="1"/>
              <a:p>
                <a:pPr algn="ctr"/>
                <a:r>
                  <a:rPr lang="da-DK" altLang="zh-CN" sz="2000" b="1"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支付入群费用</a:t>
                </a:r>
                <a:endParaRPr lang="da-DK" altLang="zh-CN" sz="2000" b="1"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grpSp>
        <p:grpSp>
          <p:nvGrpSpPr>
            <p:cNvPr id="35" name="组合 34"/>
            <p:cNvGrpSpPr/>
            <p:nvPr/>
          </p:nvGrpSpPr>
          <p:grpSpPr>
            <a:xfrm>
              <a:off x="14308" y="5764"/>
              <a:ext cx="2881" cy="1712"/>
              <a:chOff x="12016" y="5685"/>
              <a:chExt cx="2881" cy="1712"/>
            </a:xfrm>
          </p:grpSpPr>
          <p:sp>
            <p:nvSpPr>
              <p:cNvPr id="131" name="Oval 12"/>
              <p:cNvSpPr>
                <a:spLocks noChangeArrowheads="1"/>
              </p:cNvSpPr>
              <p:nvPr>
                <p:custDataLst>
                  <p:tags r:id="rId6"/>
                </p:custDataLst>
              </p:nvPr>
            </p:nvSpPr>
            <p:spPr bwMode="auto">
              <a:xfrm>
                <a:off x="13303" y="7123"/>
                <a:ext cx="413" cy="274"/>
              </a:xfrm>
              <a:prstGeom prst="ellipse">
                <a:avLst/>
              </a:prstGeom>
              <a:solidFill>
                <a:srgbClr val="3A98BC"/>
              </a:solidFill>
              <a:ln>
                <a:noFill/>
              </a:ln>
            </p:spPr>
            <p:txBody>
              <a:bodyPr vert="horz" wrap="square" lIns="91392" tIns="45696" rIns="91392" bIns="45696" numCol="1" anchor="t" anchorCtr="0" compatLnSpc="1"/>
              <a:p>
                <a:endParaRPr lang="zh-CN" altLang="en-US"/>
              </a:p>
            </p:txBody>
          </p:sp>
          <p:sp>
            <p:nvSpPr>
              <p:cNvPr id="137" name="Freeform 20"/>
              <p:cNvSpPr/>
              <p:nvPr>
                <p:custDataLst>
                  <p:tags r:id="rId7"/>
                </p:custDataLst>
              </p:nvPr>
            </p:nvSpPr>
            <p:spPr bwMode="auto">
              <a:xfrm>
                <a:off x="12016" y="5685"/>
                <a:ext cx="2881" cy="1389"/>
              </a:xfrm>
              <a:custGeom>
                <a:avLst/>
                <a:gdLst>
                  <a:gd name="T0" fmla="*/ 77 w 97"/>
                  <a:gd name="T1" fmla="*/ 0 h 107"/>
                  <a:gd name="T2" fmla="*/ 19 w 97"/>
                  <a:gd name="T3" fmla="*/ 0 h 107"/>
                  <a:gd name="T4" fmla="*/ 0 w 97"/>
                  <a:gd name="T5" fmla="*/ 19 h 107"/>
                  <a:gd name="T6" fmla="*/ 0 w 97"/>
                  <a:gd name="T7" fmla="*/ 77 h 107"/>
                  <a:gd name="T8" fmla="*/ 19 w 97"/>
                  <a:gd name="T9" fmla="*/ 97 h 107"/>
                  <a:gd name="T10" fmla="*/ 42 w 97"/>
                  <a:gd name="T11" fmla="*/ 97 h 107"/>
                  <a:gd name="T12" fmla="*/ 43 w 97"/>
                  <a:gd name="T13" fmla="*/ 98 h 107"/>
                  <a:gd name="T14" fmla="*/ 48 w 97"/>
                  <a:gd name="T15" fmla="*/ 107 h 107"/>
                  <a:gd name="T16" fmla="*/ 54 w 97"/>
                  <a:gd name="T17" fmla="*/ 98 h 107"/>
                  <a:gd name="T18" fmla="*/ 55 w 97"/>
                  <a:gd name="T19" fmla="*/ 97 h 107"/>
                  <a:gd name="T20" fmla="*/ 77 w 97"/>
                  <a:gd name="T21" fmla="*/ 97 h 107"/>
                  <a:gd name="T22" fmla="*/ 97 w 97"/>
                  <a:gd name="T23" fmla="*/ 77 h 107"/>
                  <a:gd name="T24" fmla="*/ 97 w 97"/>
                  <a:gd name="T25" fmla="*/ 19 h 107"/>
                  <a:gd name="T26" fmla="*/ 77 w 97"/>
                  <a:gd name="T27"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 h="107">
                    <a:moveTo>
                      <a:pt x="77" y="0"/>
                    </a:moveTo>
                    <a:cubicBezTo>
                      <a:pt x="19" y="0"/>
                      <a:pt x="19" y="0"/>
                      <a:pt x="19" y="0"/>
                    </a:cubicBezTo>
                    <a:cubicBezTo>
                      <a:pt x="9" y="0"/>
                      <a:pt x="0" y="8"/>
                      <a:pt x="0" y="19"/>
                    </a:cubicBezTo>
                    <a:cubicBezTo>
                      <a:pt x="0" y="77"/>
                      <a:pt x="0" y="77"/>
                      <a:pt x="0" y="77"/>
                    </a:cubicBezTo>
                    <a:cubicBezTo>
                      <a:pt x="0" y="88"/>
                      <a:pt x="9" y="97"/>
                      <a:pt x="19" y="97"/>
                    </a:cubicBezTo>
                    <a:cubicBezTo>
                      <a:pt x="42" y="97"/>
                      <a:pt x="42" y="97"/>
                      <a:pt x="42" y="97"/>
                    </a:cubicBezTo>
                    <a:cubicBezTo>
                      <a:pt x="43" y="98"/>
                      <a:pt x="43" y="98"/>
                      <a:pt x="43" y="98"/>
                    </a:cubicBezTo>
                    <a:cubicBezTo>
                      <a:pt x="48" y="107"/>
                      <a:pt x="48" y="107"/>
                      <a:pt x="48" y="107"/>
                    </a:cubicBezTo>
                    <a:cubicBezTo>
                      <a:pt x="54" y="98"/>
                      <a:pt x="54" y="98"/>
                      <a:pt x="54" y="98"/>
                    </a:cubicBezTo>
                    <a:cubicBezTo>
                      <a:pt x="55" y="97"/>
                      <a:pt x="55" y="97"/>
                      <a:pt x="55" y="97"/>
                    </a:cubicBezTo>
                    <a:cubicBezTo>
                      <a:pt x="77" y="97"/>
                      <a:pt x="77" y="97"/>
                      <a:pt x="77" y="97"/>
                    </a:cubicBezTo>
                    <a:cubicBezTo>
                      <a:pt x="88" y="97"/>
                      <a:pt x="97" y="88"/>
                      <a:pt x="97" y="77"/>
                    </a:cubicBezTo>
                    <a:cubicBezTo>
                      <a:pt x="97" y="19"/>
                      <a:pt x="97" y="19"/>
                      <a:pt x="97" y="19"/>
                    </a:cubicBezTo>
                    <a:cubicBezTo>
                      <a:pt x="97" y="8"/>
                      <a:pt x="88" y="0"/>
                      <a:pt x="77" y="0"/>
                    </a:cubicBezTo>
                    <a:close/>
                  </a:path>
                </a:pathLst>
              </a:custGeom>
              <a:solidFill>
                <a:srgbClr val="3A98BC"/>
              </a:solidFill>
              <a:ln>
                <a:noFill/>
              </a:ln>
            </p:spPr>
            <p:txBody>
              <a:bodyPr vert="horz" wrap="square" lIns="91392" tIns="45696" rIns="91392" bIns="45696" numCol="1" anchor="ctr" anchorCtr="0" compatLnSpc="1"/>
              <a:p>
                <a:pPr lvl="0" algn="ctr">
                  <a:lnSpc>
                    <a:spcPct val="110000"/>
                  </a:lnSpc>
                  <a:buClrTx/>
                  <a:buSzTx/>
                  <a:buFontTx/>
                </a:pPr>
                <a:r>
                  <a:rPr lang="da-DK" altLang="zh-CN" sz="2000" b="1"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社群成员推荐</a:t>
                </a:r>
                <a:endParaRPr lang="da-DK" altLang="zh-CN" sz="2000" b="1"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grpSp>
        <p:grpSp>
          <p:nvGrpSpPr>
            <p:cNvPr id="36" name="组合 35"/>
            <p:cNvGrpSpPr/>
            <p:nvPr/>
          </p:nvGrpSpPr>
          <p:grpSpPr>
            <a:xfrm>
              <a:off x="11273" y="7105"/>
              <a:ext cx="3035" cy="1937"/>
              <a:chOff x="10259" y="7123"/>
              <a:chExt cx="3035" cy="1937"/>
            </a:xfrm>
          </p:grpSpPr>
          <p:sp>
            <p:nvSpPr>
              <p:cNvPr id="130" name="Oval 11"/>
              <p:cNvSpPr>
                <a:spLocks noChangeArrowheads="1"/>
              </p:cNvSpPr>
              <p:nvPr>
                <p:custDataLst>
                  <p:tags r:id="rId8"/>
                </p:custDataLst>
              </p:nvPr>
            </p:nvSpPr>
            <p:spPr bwMode="auto">
              <a:xfrm>
                <a:off x="11542" y="7123"/>
                <a:ext cx="410" cy="274"/>
              </a:xfrm>
              <a:prstGeom prst="ellipse">
                <a:avLst/>
              </a:prstGeom>
              <a:solidFill>
                <a:schemeClr val="accent1"/>
              </a:solidFill>
              <a:ln>
                <a:noFill/>
              </a:ln>
            </p:spPr>
            <p:txBody>
              <a:bodyPr vert="horz" wrap="square" lIns="91392" tIns="45696" rIns="91392" bIns="45696" numCol="1" anchor="t" anchorCtr="0" compatLnSpc="1"/>
              <a:p>
                <a:endParaRPr lang="zh-CN" altLang="en-US"/>
              </a:p>
            </p:txBody>
          </p:sp>
          <p:sp>
            <p:nvSpPr>
              <p:cNvPr id="141" name="Freeform 26"/>
              <p:cNvSpPr/>
              <p:nvPr>
                <p:custDataLst>
                  <p:tags r:id="rId9"/>
                </p:custDataLst>
              </p:nvPr>
            </p:nvSpPr>
            <p:spPr bwMode="auto">
              <a:xfrm>
                <a:off x="10259" y="7494"/>
                <a:ext cx="3035" cy="1566"/>
              </a:xfrm>
              <a:custGeom>
                <a:avLst/>
                <a:gdLst>
                  <a:gd name="T0" fmla="*/ 19 w 97"/>
                  <a:gd name="T1" fmla="*/ 108 h 108"/>
                  <a:gd name="T2" fmla="*/ 77 w 97"/>
                  <a:gd name="T3" fmla="*/ 108 h 108"/>
                  <a:gd name="T4" fmla="*/ 97 w 97"/>
                  <a:gd name="T5" fmla="*/ 88 h 108"/>
                  <a:gd name="T6" fmla="*/ 97 w 97"/>
                  <a:gd name="T7" fmla="*/ 31 h 108"/>
                  <a:gd name="T8" fmla="*/ 77 w 97"/>
                  <a:gd name="T9" fmla="*/ 11 h 108"/>
                  <a:gd name="T10" fmla="*/ 54 w 97"/>
                  <a:gd name="T11" fmla="*/ 11 h 108"/>
                  <a:gd name="T12" fmla="*/ 53 w 97"/>
                  <a:gd name="T13" fmla="*/ 9 h 108"/>
                  <a:gd name="T14" fmla="*/ 48 w 97"/>
                  <a:gd name="T15" fmla="*/ 0 h 108"/>
                  <a:gd name="T16" fmla="*/ 43 w 97"/>
                  <a:gd name="T17" fmla="*/ 9 h 108"/>
                  <a:gd name="T18" fmla="*/ 42 w 97"/>
                  <a:gd name="T19" fmla="*/ 11 h 108"/>
                  <a:gd name="T20" fmla="*/ 19 w 97"/>
                  <a:gd name="T21" fmla="*/ 11 h 108"/>
                  <a:gd name="T22" fmla="*/ 0 w 97"/>
                  <a:gd name="T23" fmla="*/ 31 h 108"/>
                  <a:gd name="T24" fmla="*/ 0 w 97"/>
                  <a:gd name="T25" fmla="*/ 88 h 108"/>
                  <a:gd name="T26" fmla="*/ 19 w 97"/>
                  <a:gd name="T27" fmla="*/ 10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 h="108">
                    <a:moveTo>
                      <a:pt x="19" y="108"/>
                    </a:moveTo>
                    <a:cubicBezTo>
                      <a:pt x="77" y="108"/>
                      <a:pt x="77" y="108"/>
                      <a:pt x="77" y="108"/>
                    </a:cubicBezTo>
                    <a:cubicBezTo>
                      <a:pt x="88" y="108"/>
                      <a:pt x="97" y="99"/>
                      <a:pt x="97" y="88"/>
                    </a:cubicBezTo>
                    <a:cubicBezTo>
                      <a:pt x="97" y="31"/>
                      <a:pt x="97" y="31"/>
                      <a:pt x="97" y="31"/>
                    </a:cubicBezTo>
                    <a:cubicBezTo>
                      <a:pt x="97" y="20"/>
                      <a:pt x="88" y="11"/>
                      <a:pt x="77" y="11"/>
                    </a:cubicBezTo>
                    <a:cubicBezTo>
                      <a:pt x="54" y="11"/>
                      <a:pt x="54" y="11"/>
                      <a:pt x="54" y="11"/>
                    </a:cubicBezTo>
                    <a:cubicBezTo>
                      <a:pt x="53" y="9"/>
                      <a:pt x="53" y="9"/>
                      <a:pt x="53" y="9"/>
                    </a:cubicBezTo>
                    <a:cubicBezTo>
                      <a:pt x="48" y="0"/>
                      <a:pt x="48" y="0"/>
                      <a:pt x="48" y="0"/>
                    </a:cubicBezTo>
                    <a:cubicBezTo>
                      <a:pt x="43" y="9"/>
                      <a:pt x="43" y="9"/>
                      <a:pt x="43" y="9"/>
                    </a:cubicBezTo>
                    <a:cubicBezTo>
                      <a:pt x="42" y="11"/>
                      <a:pt x="42" y="11"/>
                      <a:pt x="42" y="11"/>
                    </a:cubicBezTo>
                    <a:cubicBezTo>
                      <a:pt x="19" y="11"/>
                      <a:pt x="19" y="11"/>
                      <a:pt x="19" y="11"/>
                    </a:cubicBezTo>
                    <a:cubicBezTo>
                      <a:pt x="8" y="11"/>
                      <a:pt x="0" y="20"/>
                      <a:pt x="0" y="31"/>
                    </a:cubicBezTo>
                    <a:cubicBezTo>
                      <a:pt x="0" y="88"/>
                      <a:pt x="0" y="88"/>
                      <a:pt x="0" y="88"/>
                    </a:cubicBezTo>
                    <a:cubicBezTo>
                      <a:pt x="0" y="99"/>
                      <a:pt x="8" y="108"/>
                      <a:pt x="19" y="108"/>
                    </a:cubicBezTo>
                    <a:close/>
                  </a:path>
                </a:pathLst>
              </a:custGeom>
              <a:solidFill>
                <a:schemeClr val="accent1"/>
              </a:solidFill>
              <a:ln>
                <a:noFill/>
              </a:ln>
            </p:spPr>
            <p:txBody>
              <a:bodyPr vert="horz" wrap="square" lIns="91392" tIns="45696" rIns="91392" bIns="45696" numCol="1" anchor="ctr" anchorCtr="0" compatLnSpc="1"/>
              <a:p>
                <a:pPr algn="ctr"/>
                <a:r>
                  <a:rPr lang="da-DK" altLang="zh-CN" sz="2000" b="1"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用户自愿申请</a:t>
                </a:r>
                <a:endParaRPr lang="da-DK" altLang="zh-CN" sz="2000" b="1"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grpSp>
        <p:grpSp>
          <p:nvGrpSpPr>
            <p:cNvPr id="33" name="组合 32"/>
            <p:cNvGrpSpPr/>
            <p:nvPr/>
          </p:nvGrpSpPr>
          <p:grpSpPr>
            <a:xfrm>
              <a:off x="5274" y="7123"/>
              <a:ext cx="3132" cy="1845"/>
              <a:chOff x="6288" y="7123"/>
              <a:chExt cx="3132" cy="1845"/>
            </a:xfrm>
          </p:grpSpPr>
          <p:sp>
            <p:nvSpPr>
              <p:cNvPr id="128" name="Oval 9"/>
              <p:cNvSpPr>
                <a:spLocks noChangeArrowheads="1"/>
              </p:cNvSpPr>
              <p:nvPr>
                <p:custDataLst>
                  <p:tags r:id="rId10"/>
                </p:custDataLst>
              </p:nvPr>
            </p:nvSpPr>
            <p:spPr bwMode="auto">
              <a:xfrm>
                <a:off x="7681" y="7123"/>
                <a:ext cx="410" cy="274"/>
              </a:xfrm>
              <a:prstGeom prst="ellipse">
                <a:avLst/>
              </a:prstGeom>
              <a:solidFill>
                <a:srgbClr val="3A98BC"/>
              </a:solidFill>
              <a:ln>
                <a:noFill/>
              </a:ln>
            </p:spPr>
            <p:txBody>
              <a:bodyPr vert="horz" wrap="square" lIns="91392" tIns="45696" rIns="91392" bIns="45696" numCol="1" anchor="t" anchorCtr="0" compatLnSpc="1"/>
              <a:p>
                <a:endParaRPr lang="zh-CN" altLang="en-US"/>
              </a:p>
            </p:txBody>
          </p:sp>
          <p:sp>
            <p:nvSpPr>
              <p:cNvPr id="142" name="Freeform 27"/>
              <p:cNvSpPr/>
              <p:nvPr>
                <p:custDataLst>
                  <p:tags r:id="rId11"/>
                </p:custDataLst>
              </p:nvPr>
            </p:nvSpPr>
            <p:spPr bwMode="auto">
              <a:xfrm>
                <a:off x="6288" y="7494"/>
                <a:ext cx="3132" cy="1474"/>
              </a:xfrm>
              <a:custGeom>
                <a:avLst/>
                <a:gdLst>
                  <a:gd name="T0" fmla="*/ 20 w 97"/>
                  <a:gd name="T1" fmla="*/ 108 h 108"/>
                  <a:gd name="T2" fmla="*/ 77 w 97"/>
                  <a:gd name="T3" fmla="*/ 108 h 108"/>
                  <a:gd name="T4" fmla="*/ 97 w 97"/>
                  <a:gd name="T5" fmla="*/ 88 h 108"/>
                  <a:gd name="T6" fmla="*/ 97 w 97"/>
                  <a:gd name="T7" fmla="*/ 31 h 108"/>
                  <a:gd name="T8" fmla="*/ 77 w 97"/>
                  <a:gd name="T9" fmla="*/ 11 h 108"/>
                  <a:gd name="T10" fmla="*/ 55 w 97"/>
                  <a:gd name="T11" fmla="*/ 11 h 108"/>
                  <a:gd name="T12" fmla="*/ 54 w 97"/>
                  <a:gd name="T13" fmla="*/ 9 h 108"/>
                  <a:gd name="T14" fmla="*/ 48 w 97"/>
                  <a:gd name="T15" fmla="*/ 0 h 108"/>
                  <a:gd name="T16" fmla="*/ 43 w 97"/>
                  <a:gd name="T17" fmla="*/ 9 h 108"/>
                  <a:gd name="T18" fmla="*/ 42 w 97"/>
                  <a:gd name="T19" fmla="*/ 11 h 108"/>
                  <a:gd name="T20" fmla="*/ 20 w 97"/>
                  <a:gd name="T21" fmla="*/ 11 h 108"/>
                  <a:gd name="T22" fmla="*/ 0 w 97"/>
                  <a:gd name="T23" fmla="*/ 31 h 108"/>
                  <a:gd name="T24" fmla="*/ 0 w 97"/>
                  <a:gd name="T25" fmla="*/ 88 h 108"/>
                  <a:gd name="T26" fmla="*/ 20 w 97"/>
                  <a:gd name="T27" fmla="*/ 10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 h="108">
                    <a:moveTo>
                      <a:pt x="20" y="108"/>
                    </a:moveTo>
                    <a:cubicBezTo>
                      <a:pt x="77" y="108"/>
                      <a:pt x="77" y="108"/>
                      <a:pt x="77" y="108"/>
                    </a:cubicBezTo>
                    <a:cubicBezTo>
                      <a:pt x="88" y="108"/>
                      <a:pt x="97" y="99"/>
                      <a:pt x="97" y="88"/>
                    </a:cubicBezTo>
                    <a:cubicBezTo>
                      <a:pt x="97" y="31"/>
                      <a:pt x="97" y="31"/>
                      <a:pt x="97" y="31"/>
                    </a:cubicBezTo>
                    <a:cubicBezTo>
                      <a:pt x="97" y="20"/>
                      <a:pt x="88" y="11"/>
                      <a:pt x="77" y="11"/>
                    </a:cubicBezTo>
                    <a:cubicBezTo>
                      <a:pt x="55" y="11"/>
                      <a:pt x="55" y="11"/>
                      <a:pt x="55" y="11"/>
                    </a:cubicBezTo>
                    <a:cubicBezTo>
                      <a:pt x="54" y="9"/>
                      <a:pt x="54" y="9"/>
                      <a:pt x="54" y="9"/>
                    </a:cubicBezTo>
                    <a:cubicBezTo>
                      <a:pt x="48" y="0"/>
                      <a:pt x="48" y="0"/>
                      <a:pt x="48" y="0"/>
                    </a:cubicBezTo>
                    <a:cubicBezTo>
                      <a:pt x="43" y="9"/>
                      <a:pt x="43" y="9"/>
                      <a:pt x="43" y="9"/>
                    </a:cubicBezTo>
                    <a:cubicBezTo>
                      <a:pt x="42" y="11"/>
                      <a:pt x="42" y="11"/>
                      <a:pt x="42" y="11"/>
                    </a:cubicBezTo>
                    <a:cubicBezTo>
                      <a:pt x="20" y="11"/>
                      <a:pt x="20" y="11"/>
                      <a:pt x="20" y="11"/>
                    </a:cubicBezTo>
                    <a:cubicBezTo>
                      <a:pt x="9" y="11"/>
                      <a:pt x="0" y="20"/>
                      <a:pt x="0" y="31"/>
                    </a:cubicBezTo>
                    <a:cubicBezTo>
                      <a:pt x="0" y="88"/>
                      <a:pt x="0" y="88"/>
                      <a:pt x="0" y="88"/>
                    </a:cubicBezTo>
                    <a:cubicBezTo>
                      <a:pt x="0" y="99"/>
                      <a:pt x="9" y="108"/>
                      <a:pt x="20" y="108"/>
                    </a:cubicBezTo>
                    <a:close/>
                  </a:path>
                </a:pathLst>
              </a:custGeom>
              <a:solidFill>
                <a:srgbClr val="3A98BC"/>
              </a:solidFill>
              <a:ln>
                <a:noFill/>
              </a:ln>
            </p:spPr>
            <p:txBody>
              <a:bodyPr vert="horz" wrap="square" lIns="91392" tIns="45696" rIns="91392" bIns="45696" numCol="1" anchor="ctr" anchorCtr="0" compatLnSpc="1"/>
              <a:p>
                <a:pPr algn="ctr"/>
                <a:r>
                  <a:rPr sz="2000" b="1"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完成加群任务</a:t>
                </a:r>
                <a:endParaRPr sz="2000" b="1"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grpSp>
      </p:grpSp>
    </p:spTree>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3</a:t>
            </a:r>
            <a:r>
              <a:rPr dirty="0"/>
              <a:t>.</a:t>
            </a:r>
            <a:r>
              <a:rPr lang="en-US" dirty="0"/>
              <a:t>2  </a:t>
            </a:r>
            <a:r>
              <a:rPr dirty="0"/>
              <a:t>管理社群</a:t>
            </a:r>
            <a:endParaRPr dirty="0"/>
          </a:p>
        </p:txBody>
      </p:sp>
      <p:sp>
        <p:nvSpPr>
          <p:cNvPr id="2" name="文本框 1"/>
          <p:cNvSpPr txBox="1"/>
          <p:nvPr/>
        </p:nvSpPr>
        <p:spPr>
          <a:xfrm>
            <a:off x="1054735" y="2166620"/>
            <a:ext cx="10302240" cy="1476375"/>
          </a:xfrm>
          <a:prstGeom prst="rect">
            <a:avLst/>
          </a:prstGeom>
          <a:noFill/>
        </p:spPr>
        <p:txBody>
          <a:bodyPr wrap="square" rtlCol="0">
            <a:spAutoFit/>
          </a:bodyPr>
          <a:p>
            <a:pPr lvl="0" indent="457200" algn="just">
              <a:lnSpc>
                <a:spcPct val="150000"/>
              </a:lnSpc>
              <a:buClrTx/>
              <a:buSzTx/>
              <a:buFontTx/>
            </a:pPr>
            <a:r>
              <a:rPr sz="2000" b="1" dirty="0">
                <a:solidFill>
                  <a:schemeClr val="tx2"/>
                </a:solidFill>
                <a:latin typeface="微软雅黑" panose="020B0503020204020204" pitchFamily="34" charset="-122"/>
                <a:ea typeface="微软雅黑" panose="020B0503020204020204" pitchFamily="34" charset="-122"/>
                <a:sym typeface="+mn-ea"/>
              </a:rPr>
              <a:t>（2）日常规则</a:t>
            </a:r>
            <a:endParaRPr sz="2000" b="1" dirty="0">
              <a:solidFill>
                <a:schemeClr val="tx2"/>
              </a:solidFill>
              <a:latin typeface="微软雅黑" panose="020B0503020204020204" pitchFamily="34" charset="-122"/>
              <a:ea typeface="微软雅黑" panose="020B0503020204020204" pitchFamily="34" charset="-122"/>
              <a:sym typeface="+mn-ea"/>
            </a:endParaRPr>
          </a:p>
          <a:p>
            <a:pPr lvl="0" indent="457200" algn="just">
              <a:lnSpc>
                <a:spcPct val="150000"/>
              </a:lnSpc>
              <a:buClrTx/>
              <a:buSzTx/>
              <a:buFontTx/>
            </a:pPr>
            <a:r>
              <a:rPr sz="2000" dirty="0">
                <a:solidFill>
                  <a:schemeClr val="tx1"/>
                </a:solidFill>
                <a:latin typeface="微软雅黑" panose="020B0503020204020204" pitchFamily="34" charset="-122"/>
                <a:ea typeface="微软雅黑" panose="020B0503020204020204" pitchFamily="34" charset="-122"/>
                <a:sym typeface="+mn-ea"/>
              </a:rPr>
              <a:t>日常规则用于规范社群成员的日常行为，包括名</a:t>
            </a:r>
            <a:r>
              <a:rPr lang="zh-CN" sz="2000" dirty="0">
                <a:solidFill>
                  <a:schemeClr val="tx1"/>
                </a:solidFill>
                <a:latin typeface="微软雅黑" panose="020B0503020204020204" pitchFamily="34" charset="-122"/>
                <a:ea typeface="微软雅黑" panose="020B0503020204020204" pitchFamily="34" charset="-122"/>
                <a:sym typeface="+mn-ea"/>
              </a:rPr>
              <a:t>以下</a:t>
            </a:r>
            <a:r>
              <a:rPr sz="2000" dirty="0">
                <a:solidFill>
                  <a:schemeClr val="tx1"/>
                </a:solidFill>
                <a:latin typeface="微软雅黑" panose="020B0503020204020204" pitchFamily="34" charset="-122"/>
                <a:ea typeface="微软雅黑" panose="020B0503020204020204" pitchFamily="34" charset="-122"/>
                <a:sym typeface="+mn-ea"/>
              </a:rPr>
              <a:t>3个部分，可以约束社群成员在社群中的行为。其一般展示在群公告中，以便新成员点击查看。</a:t>
            </a:r>
            <a:endParaRPr sz="2000" dirty="0">
              <a:solidFill>
                <a:schemeClr val="tx1"/>
              </a:solidFill>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590165"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1．制订社群规则</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nvGrpSpPr>
          <p:cNvPr id="25" name="组合 24"/>
          <p:cNvGrpSpPr/>
          <p:nvPr/>
        </p:nvGrpSpPr>
        <p:grpSpPr>
          <a:xfrm>
            <a:off x="1433830" y="4261485"/>
            <a:ext cx="9324304" cy="1442085"/>
            <a:chOff x="1450" y="6971"/>
            <a:chExt cx="15564" cy="1705"/>
          </a:xfrm>
        </p:grpSpPr>
        <p:sp>
          <p:nvSpPr>
            <p:cNvPr id="26" name="11 Rectángulo"/>
            <p:cNvSpPr/>
            <p:nvPr/>
          </p:nvSpPr>
          <p:spPr>
            <a:xfrm>
              <a:off x="1450" y="6972"/>
              <a:ext cx="3795" cy="1704"/>
            </a:xfrm>
            <a:prstGeom prst="hexagon">
              <a:avLst/>
            </a:prstGeom>
            <a:solidFill>
              <a:srgbClr val="5FCACB"/>
            </a:solidFill>
            <a:ln>
              <a:noFill/>
            </a:ln>
            <a:effectLst/>
          </p:spPr>
          <p:style>
            <a:lnRef idx="3">
              <a:schemeClr val="lt1"/>
            </a:lnRef>
            <a:fillRef idx="1">
              <a:schemeClr val="accent4"/>
            </a:fillRef>
            <a:effectRef idx="1">
              <a:schemeClr val="accent4"/>
            </a:effectRef>
            <a:fontRef idx="minor">
              <a:schemeClr val="lt1"/>
            </a:fontRef>
          </p:style>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fontAlgn="base">
                <a:spcBef>
                  <a:spcPct val="0"/>
                </a:spcBef>
                <a:spcAft>
                  <a:spcPct val="0"/>
                </a:spcAft>
                <a:defRPr/>
              </a:pPr>
              <a:r>
                <a:rPr lang="zh-CN" altLang="en-US" sz="2000" b="1" kern="0" dirty="0">
                  <a:solidFill>
                    <a:schemeClr val="bg1"/>
                  </a:solidFill>
                  <a:latin typeface="微软雅黑" panose="020B0503020204020204" pitchFamily="34" charset="-122"/>
                  <a:ea typeface="微软雅黑" panose="020B0503020204020204" pitchFamily="34" charset="-122"/>
                </a:rPr>
                <a:t>名称规则</a:t>
              </a:r>
              <a:endParaRPr lang="zh-CN" altLang="en-US" sz="2000" b="1" kern="0" dirty="0">
                <a:solidFill>
                  <a:schemeClr val="bg1"/>
                </a:solidFill>
                <a:latin typeface="微软雅黑" panose="020B0503020204020204" pitchFamily="34" charset="-122"/>
                <a:ea typeface="微软雅黑" panose="020B0503020204020204" pitchFamily="34" charset="-122"/>
              </a:endParaRPr>
            </a:p>
          </p:txBody>
        </p:sp>
        <p:sp>
          <p:nvSpPr>
            <p:cNvPr id="27" name="42 Rectángulo"/>
            <p:cNvSpPr/>
            <p:nvPr/>
          </p:nvSpPr>
          <p:spPr>
            <a:xfrm>
              <a:off x="7251" y="6971"/>
              <a:ext cx="4156" cy="1705"/>
            </a:xfrm>
            <a:prstGeom prst="hexagon">
              <a:avLst/>
            </a:prstGeom>
            <a:solidFill>
              <a:srgbClr val="A0BF0D"/>
            </a:solidFill>
            <a:ln>
              <a:noFill/>
            </a:ln>
            <a:effectLst/>
          </p:spPr>
          <p:style>
            <a:lnRef idx="3">
              <a:schemeClr val="lt1"/>
            </a:lnRef>
            <a:fillRef idx="1">
              <a:schemeClr val="accent4"/>
            </a:fillRef>
            <a:effectRef idx="1">
              <a:schemeClr val="accent4"/>
            </a:effectRef>
            <a:fontRef idx="minor">
              <a:schemeClr val="lt1"/>
            </a:fontRef>
          </p:style>
          <p:txBody>
            <a:bodyPr anchor="ctr"/>
            <a:lstStyle/>
            <a:p>
              <a:pPr lvl="0" algn="ctr" eaLnBrk="0" fontAlgn="base" hangingPunct="0">
                <a:spcBef>
                  <a:spcPct val="0"/>
                </a:spcBef>
                <a:spcAft>
                  <a:spcPct val="0"/>
                </a:spcAft>
                <a:defRPr/>
              </a:pPr>
              <a:r>
                <a:rPr lang="zh-CN" altLang="en-US" sz="2000" b="1" kern="0" dirty="0">
                  <a:solidFill>
                    <a:schemeClr val="bg1"/>
                  </a:solidFill>
                  <a:latin typeface="微软雅黑" panose="020B0503020204020204" pitchFamily="34" charset="-122"/>
                  <a:ea typeface="微软雅黑" panose="020B0503020204020204" pitchFamily="34" charset="-122"/>
                </a:rPr>
                <a:t>交流分享规则</a:t>
              </a:r>
              <a:endParaRPr lang="zh-CN" altLang="en-US" sz="2000" b="1" kern="0" dirty="0">
                <a:solidFill>
                  <a:schemeClr val="bg1"/>
                </a:solidFill>
                <a:latin typeface="微软雅黑" panose="020B0503020204020204" pitchFamily="34" charset="-122"/>
                <a:ea typeface="微软雅黑" panose="020B0503020204020204" pitchFamily="34" charset="-122"/>
              </a:endParaRPr>
            </a:p>
          </p:txBody>
        </p:sp>
        <p:sp>
          <p:nvSpPr>
            <p:cNvPr id="28" name="51 Rectángulo"/>
            <p:cNvSpPr/>
            <p:nvPr/>
          </p:nvSpPr>
          <p:spPr>
            <a:xfrm>
              <a:off x="13475" y="6971"/>
              <a:ext cx="3539" cy="1704"/>
            </a:xfrm>
            <a:prstGeom prst="hexagon">
              <a:avLst/>
            </a:prstGeom>
            <a:solidFill>
              <a:schemeClr val="accent1">
                <a:lumMod val="40000"/>
                <a:lumOff val="60000"/>
              </a:schemeClr>
            </a:solidFill>
            <a:ln>
              <a:noFill/>
            </a:ln>
            <a:effectLst/>
          </p:spPr>
          <p:style>
            <a:lnRef idx="3">
              <a:schemeClr val="lt1"/>
            </a:lnRef>
            <a:fillRef idx="1">
              <a:schemeClr val="accent4"/>
            </a:fillRef>
            <a:effectRef idx="1">
              <a:schemeClr val="accent4"/>
            </a:effectRef>
            <a:fontRef idx="minor">
              <a:schemeClr val="lt1"/>
            </a:fontRef>
          </p:style>
          <p:txBody>
            <a:bodyPr anchor="ctr"/>
            <a:lstStyle/>
            <a:p>
              <a:pPr lvl="0" algn="ctr" eaLnBrk="0" fontAlgn="base" hangingPunct="0">
                <a:spcBef>
                  <a:spcPct val="0"/>
                </a:spcBef>
                <a:spcAft>
                  <a:spcPct val="0"/>
                </a:spcAft>
                <a:defRPr/>
              </a:pPr>
              <a:r>
                <a:rPr lang="zh-CN" altLang="en-US" sz="2000" b="1" kern="0" dirty="0">
                  <a:solidFill>
                    <a:schemeClr val="bg1"/>
                  </a:solidFill>
                  <a:latin typeface="微软雅黑" panose="020B0503020204020204" pitchFamily="34" charset="-122"/>
                  <a:ea typeface="微软雅黑" panose="020B0503020204020204" pitchFamily="34" charset="-122"/>
                </a:rPr>
                <a:t>其他规则</a:t>
              </a:r>
              <a:endParaRPr lang="zh-CN" altLang="en-US" sz="2000" b="1" kern="0"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3</a:t>
            </a:r>
            <a:r>
              <a:rPr dirty="0"/>
              <a:t>.</a:t>
            </a:r>
            <a:r>
              <a:rPr lang="en-US" dirty="0"/>
              <a:t>2  </a:t>
            </a:r>
            <a:r>
              <a:rPr dirty="0"/>
              <a:t>管理社群</a:t>
            </a:r>
            <a:endParaRPr dirty="0"/>
          </a:p>
        </p:txBody>
      </p:sp>
      <p:sp>
        <p:nvSpPr>
          <p:cNvPr id="2" name="文本框 1"/>
          <p:cNvSpPr txBox="1"/>
          <p:nvPr/>
        </p:nvSpPr>
        <p:spPr>
          <a:xfrm>
            <a:off x="1054735" y="2166620"/>
            <a:ext cx="10302240" cy="1476375"/>
          </a:xfrm>
          <a:prstGeom prst="rect">
            <a:avLst/>
          </a:prstGeom>
          <a:noFill/>
        </p:spPr>
        <p:txBody>
          <a:bodyPr wrap="square" rtlCol="0">
            <a:spAutoFit/>
          </a:bodyPr>
          <a:p>
            <a:pPr lvl="0" indent="457200" algn="just">
              <a:lnSpc>
                <a:spcPct val="150000"/>
              </a:lnSpc>
              <a:buClrTx/>
              <a:buSzTx/>
              <a:buFontTx/>
            </a:pPr>
            <a:r>
              <a:rPr sz="2000" b="1" dirty="0">
                <a:solidFill>
                  <a:schemeClr val="tx2"/>
                </a:solidFill>
                <a:latin typeface="微软雅黑" panose="020B0503020204020204" pitchFamily="34" charset="-122"/>
                <a:ea typeface="微软雅黑" panose="020B0503020204020204" pitchFamily="34" charset="-122"/>
                <a:sym typeface="+mn-ea"/>
              </a:rPr>
              <a:t>（3）激励规则</a:t>
            </a:r>
            <a:endParaRPr sz="2000" b="1" dirty="0">
              <a:solidFill>
                <a:schemeClr val="tx2"/>
              </a:solidFill>
              <a:latin typeface="微软雅黑" panose="020B0503020204020204" pitchFamily="34" charset="-122"/>
              <a:ea typeface="微软雅黑" panose="020B0503020204020204" pitchFamily="34" charset="-122"/>
              <a:sym typeface="+mn-ea"/>
            </a:endParaRPr>
          </a:p>
          <a:p>
            <a:pPr lvl="0" indent="457200" algn="just">
              <a:lnSpc>
                <a:spcPct val="150000"/>
              </a:lnSpc>
              <a:buClrTx/>
              <a:buSzTx/>
              <a:buFontTx/>
            </a:pPr>
            <a:r>
              <a:rPr sz="2000" dirty="0">
                <a:solidFill>
                  <a:schemeClr val="tx1"/>
                </a:solidFill>
                <a:latin typeface="微软雅黑" panose="020B0503020204020204" pitchFamily="34" charset="-122"/>
                <a:ea typeface="微软雅黑" panose="020B0503020204020204" pitchFamily="34" charset="-122"/>
                <a:sym typeface="+mn-ea"/>
              </a:rPr>
              <a:t>设置适当的激励规则，可提高社群成员的活跃度、参与度，增加社群的凝聚力。社群激励规则一般包括</a:t>
            </a:r>
            <a:r>
              <a:rPr lang="zh-CN" sz="2000" dirty="0">
                <a:solidFill>
                  <a:schemeClr val="tx1"/>
                </a:solidFill>
                <a:latin typeface="微软雅黑" panose="020B0503020204020204" pitchFamily="34" charset="-122"/>
                <a:ea typeface="微软雅黑" panose="020B0503020204020204" pitchFamily="34" charset="-122"/>
                <a:sym typeface="+mn-ea"/>
              </a:rPr>
              <a:t>以下</a:t>
            </a:r>
            <a:r>
              <a:rPr sz="2000" dirty="0">
                <a:solidFill>
                  <a:schemeClr val="tx1"/>
                </a:solidFill>
                <a:latin typeface="微软雅黑" panose="020B0503020204020204" pitchFamily="34" charset="-122"/>
                <a:ea typeface="微软雅黑" panose="020B0503020204020204" pitchFamily="34" charset="-122"/>
                <a:sym typeface="+mn-ea"/>
              </a:rPr>
              <a:t>两个部分。</a:t>
            </a:r>
            <a:endParaRPr sz="2000" dirty="0">
              <a:solidFill>
                <a:schemeClr val="tx1"/>
              </a:solidFill>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590165"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1．制订社群规则</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nvGrpSpPr>
          <p:cNvPr id="32" name="组合 31"/>
          <p:cNvGrpSpPr/>
          <p:nvPr>
            <p:custDataLst>
              <p:tags r:id="rId1"/>
            </p:custDataLst>
          </p:nvPr>
        </p:nvGrpSpPr>
        <p:grpSpPr>
          <a:xfrm>
            <a:off x="2545080" y="4472305"/>
            <a:ext cx="7493635" cy="1503045"/>
            <a:chOff x="4090" y="4742"/>
            <a:chExt cx="11801" cy="1979"/>
          </a:xfrm>
        </p:grpSpPr>
        <p:sp>
          <p:nvSpPr>
            <p:cNvPr id="37" name="椭圆 36"/>
            <p:cNvSpPr/>
            <p:nvPr>
              <p:custDataLst>
                <p:tags r:id="rId2"/>
              </p:custDataLst>
            </p:nvPr>
          </p:nvSpPr>
          <p:spPr>
            <a:xfrm>
              <a:off x="7541" y="4957"/>
              <a:ext cx="1550" cy="1550"/>
            </a:xfrm>
            <a:prstGeom prst="ellipse">
              <a:avLst/>
            </a:prstGeom>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38" name="L 形 37"/>
            <p:cNvSpPr/>
            <p:nvPr>
              <p:custDataLst>
                <p:tags r:id="rId3"/>
              </p:custDataLst>
            </p:nvPr>
          </p:nvSpPr>
          <p:spPr>
            <a:xfrm>
              <a:off x="7361" y="4742"/>
              <a:ext cx="1383" cy="1979"/>
            </a:xfrm>
            <a:prstGeom prst="corner">
              <a:avLst>
                <a:gd name="adj1" fmla="val 4520"/>
                <a:gd name="adj2" fmla="val 5367"/>
              </a:avLst>
            </a:prstGeom>
            <a:solidFill>
              <a:srgbClr val="1F74AD">
                <a:lumMod val="60000"/>
                <a:lumOff val="40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40" name="L 形 39"/>
            <p:cNvSpPr/>
            <p:nvPr>
              <p:custDataLst>
                <p:tags r:id="rId4"/>
              </p:custDataLst>
            </p:nvPr>
          </p:nvSpPr>
          <p:spPr>
            <a:xfrm flipH="1" flipV="1">
              <a:off x="7889" y="4742"/>
              <a:ext cx="1383" cy="1979"/>
            </a:xfrm>
            <a:prstGeom prst="corner">
              <a:avLst>
                <a:gd name="adj1" fmla="val 4520"/>
                <a:gd name="adj2" fmla="val 5367"/>
              </a:avLst>
            </a:prstGeom>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29" name="KSO_Shape"/>
            <p:cNvSpPr/>
            <p:nvPr>
              <p:custDataLst>
                <p:tags r:id="rId5"/>
              </p:custDataLst>
            </p:nvPr>
          </p:nvSpPr>
          <p:spPr bwMode="auto">
            <a:xfrm>
              <a:off x="7888" y="5257"/>
              <a:ext cx="856" cy="950"/>
            </a:xfrm>
            <a:custGeom>
              <a:avLst/>
              <a:gdLst>
                <a:gd name="T0" fmla="*/ 1592169 w 3407"/>
                <a:gd name="T1" fmla="*/ 450338 h 3778"/>
                <a:gd name="T2" fmla="*/ 1432047 w 3407"/>
                <a:gd name="T3" fmla="*/ 900675 h 3778"/>
                <a:gd name="T4" fmla="*/ 1591216 w 3407"/>
                <a:gd name="T5" fmla="*/ 1351013 h 3778"/>
                <a:gd name="T6" fmla="*/ 1121333 w 3407"/>
                <a:gd name="T7" fmla="*/ 1435838 h 3778"/>
                <a:gd name="T8" fmla="*/ 811573 w 3407"/>
                <a:gd name="T9" fmla="*/ 1800397 h 3778"/>
                <a:gd name="T10" fmla="*/ 502765 w 3407"/>
                <a:gd name="T11" fmla="*/ 1436791 h 3778"/>
                <a:gd name="T12" fmla="*/ 32882 w 3407"/>
                <a:gd name="T13" fmla="*/ 1350059 h 3778"/>
                <a:gd name="T14" fmla="*/ 193005 w 3407"/>
                <a:gd name="T15" fmla="*/ 900675 h 3778"/>
                <a:gd name="T16" fmla="*/ 31929 w 3407"/>
                <a:gd name="T17" fmla="*/ 450338 h 3778"/>
                <a:gd name="T18" fmla="*/ 502765 w 3407"/>
                <a:gd name="T19" fmla="*/ 364082 h 3778"/>
                <a:gd name="T20" fmla="*/ 811573 w 3407"/>
                <a:gd name="T21" fmla="*/ 0 h 3778"/>
                <a:gd name="T22" fmla="*/ 1121333 w 3407"/>
                <a:gd name="T23" fmla="*/ 363129 h 3778"/>
                <a:gd name="T24" fmla="*/ 222551 w 3407"/>
                <a:gd name="T25" fmla="*/ 391722 h 3778"/>
                <a:gd name="T26" fmla="*/ 75772 w 3407"/>
                <a:gd name="T27" fmla="*/ 644769 h 3778"/>
                <a:gd name="T28" fmla="*/ 438430 w 3407"/>
                <a:gd name="T29" fmla="*/ 683846 h 3778"/>
                <a:gd name="T30" fmla="*/ 222551 w 3407"/>
                <a:gd name="T31" fmla="*/ 391722 h 3778"/>
                <a:gd name="T32" fmla="*/ 76249 w 3407"/>
                <a:gd name="T33" fmla="*/ 1156581 h 3778"/>
                <a:gd name="T34" fmla="*/ 223028 w 3407"/>
                <a:gd name="T35" fmla="*/ 1409151 h 3778"/>
                <a:gd name="T36" fmla="*/ 438430 w 3407"/>
                <a:gd name="T37" fmla="*/ 1118457 h 3778"/>
                <a:gd name="T38" fmla="*/ 267347 w 3407"/>
                <a:gd name="T39" fmla="*/ 900675 h 3778"/>
                <a:gd name="T40" fmla="*/ 426516 w 3407"/>
                <a:gd name="T41" fmla="*/ 899722 h 3778"/>
                <a:gd name="T42" fmla="*/ 430329 w 3407"/>
                <a:gd name="T43" fmla="*/ 762953 h 3778"/>
                <a:gd name="T44" fmla="*/ 647161 w 3407"/>
                <a:gd name="T45" fmla="*/ 1183744 h 3778"/>
                <a:gd name="T46" fmla="*/ 976461 w 3407"/>
                <a:gd name="T47" fmla="*/ 1183744 h 3778"/>
                <a:gd name="T48" fmla="*/ 1139919 w 3407"/>
                <a:gd name="T49" fmla="*/ 899722 h 3778"/>
                <a:gd name="T50" fmla="*/ 975508 w 3407"/>
                <a:gd name="T51" fmla="*/ 616176 h 3778"/>
                <a:gd name="T52" fmla="*/ 649544 w 3407"/>
                <a:gd name="T53" fmla="*/ 616176 h 3778"/>
                <a:gd name="T54" fmla="*/ 485133 w 3407"/>
                <a:gd name="T55" fmla="*/ 899722 h 3778"/>
                <a:gd name="T56" fmla="*/ 647161 w 3407"/>
                <a:gd name="T57" fmla="*/ 1183744 h 3778"/>
                <a:gd name="T58" fmla="*/ 742949 w 3407"/>
                <a:gd name="T59" fmla="*/ 501328 h 3778"/>
                <a:gd name="T60" fmla="*/ 499906 w 3407"/>
                <a:gd name="T61" fmla="*/ 641910 h 3778"/>
                <a:gd name="T62" fmla="*/ 742949 w 3407"/>
                <a:gd name="T63" fmla="*/ 1300022 h 3778"/>
                <a:gd name="T64" fmla="*/ 500859 w 3407"/>
                <a:gd name="T65" fmla="*/ 1160394 h 3778"/>
                <a:gd name="T66" fmla="*/ 742949 w 3407"/>
                <a:gd name="T67" fmla="*/ 1300022 h 3778"/>
                <a:gd name="T68" fmla="*/ 1070342 w 3407"/>
                <a:gd name="T69" fmla="*/ 376949 h 3778"/>
                <a:gd name="T70" fmla="*/ 811573 w 3407"/>
                <a:gd name="T71" fmla="*/ 44795 h 3778"/>
                <a:gd name="T72" fmla="*/ 553757 w 3407"/>
                <a:gd name="T73" fmla="*/ 375043 h 3778"/>
                <a:gd name="T74" fmla="*/ 812526 w 3407"/>
                <a:gd name="T75" fmla="*/ 1332427 h 3778"/>
                <a:gd name="T76" fmla="*/ 665747 w 3407"/>
                <a:gd name="T77" fmla="*/ 1665534 h 3778"/>
                <a:gd name="T78" fmla="*/ 957398 w 3407"/>
                <a:gd name="T79" fmla="*/ 1665534 h 3778"/>
                <a:gd name="T80" fmla="*/ 812526 w 3407"/>
                <a:gd name="T81" fmla="*/ 1332427 h 3778"/>
                <a:gd name="T82" fmla="*/ 880673 w 3407"/>
                <a:gd name="T83" fmla="*/ 1300022 h 3778"/>
                <a:gd name="T84" fmla="*/ 1124193 w 3407"/>
                <a:gd name="T85" fmla="*/ 1161347 h 3778"/>
                <a:gd name="T86" fmla="*/ 1085115 w 3407"/>
                <a:gd name="T87" fmla="*/ 427940 h 3778"/>
                <a:gd name="T88" fmla="*/ 1004101 w 3407"/>
                <a:gd name="T89" fmla="*/ 566615 h 3778"/>
                <a:gd name="T90" fmla="*/ 1085115 w 3407"/>
                <a:gd name="T91" fmla="*/ 427940 h 3778"/>
                <a:gd name="T92" fmla="*/ 1547373 w 3407"/>
                <a:gd name="T93" fmla="*/ 644769 h 3778"/>
                <a:gd name="T94" fmla="*/ 1401547 w 3407"/>
                <a:gd name="T95" fmla="*/ 392199 h 3778"/>
                <a:gd name="T96" fmla="*/ 1186621 w 3407"/>
                <a:gd name="T97" fmla="*/ 685752 h 3778"/>
                <a:gd name="T98" fmla="*/ 1401071 w 3407"/>
                <a:gd name="T99" fmla="*/ 1409628 h 3778"/>
                <a:gd name="T100" fmla="*/ 1546897 w 3407"/>
                <a:gd name="T101" fmla="*/ 1157534 h 3778"/>
                <a:gd name="T102" fmla="*/ 1185668 w 3407"/>
                <a:gd name="T103" fmla="*/ 1117504 h 3778"/>
                <a:gd name="T104" fmla="*/ 1401071 w 3407"/>
                <a:gd name="T105" fmla="*/ 1409628 h 3778"/>
                <a:gd name="T106" fmla="*/ 1356751 w 3407"/>
                <a:gd name="T107" fmla="*/ 900675 h 3778"/>
                <a:gd name="T108" fmla="*/ 1198535 w 3407"/>
                <a:gd name="T109" fmla="*/ 899722 h 3778"/>
                <a:gd name="T110" fmla="*/ 1280026 w 3407"/>
                <a:gd name="T111" fmla="*/ 972634 h 377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407" h="3778">
                  <a:moveTo>
                    <a:pt x="2976" y="731"/>
                  </a:moveTo>
                  <a:cubicBezTo>
                    <a:pt x="3154" y="759"/>
                    <a:pt x="3275" y="830"/>
                    <a:pt x="3341" y="945"/>
                  </a:cubicBezTo>
                  <a:cubicBezTo>
                    <a:pt x="3406" y="1060"/>
                    <a:pt x="3407" y="1201"/>
                    <a:pt x="3344" y="1368"/>
                  </a:cubicBezTo>
                  <a:cubicBezTo>
                    <a:pt x="3280" y="1536"/>
                    <a:pt x="3167" y="1710"/>
                    <a:pt x="3005" y="1890"/>
                  </a:cubicBezTo>
                  <a:cubicBezTo>
                    <a:pt x="3166" y="2070"/>
                    <a:pt x="3278" y="2244"/>
                    <a:pt x="3342" y="2412"/>
                  </a:cubicBezTo>
                  <a:cubicBezTo>
                    <a:pt x="3405" y="2579"/>
                    <a:pt x="3404" y="2720"/>
                    <a:pt x="3339" y="2835"/>
                  </a:cubicBezTo>
                  <a:cubicBezTo>
                    <a:pt x="3272" y="2950"/>
                    <a:pt x="3150" y="3022"/>
                    <a:pt x="2974" y="3050"/>
                  </a:cubicBezTo>
                  <a:cubicBezTo>
                    <a:pt x="2798" y="3079"/>
                    <a:pt x="2590" y="3067"/>
                    <a:pt x="2353" y="3013"/>
                  </a:cubicBezTo>
                  <a:cubicBezTo>
                    <a:pt x="2279" y="3246"/>
                    <a:pt x="2185" y="3431"/>
                    <a:pt x="2072" y="3570"/>
                  </a:cubicBezTo>
                  <a:cubicBezTo>
                    <a:pt x="1958" y="3709"/>
                    <a:pt x="1836" y="3778"/>
                    <a:pt x="1703" y="3778"/>
                  </a:cubicBezTo>
                  <a:cubicBezTo>
                    <a:pt x="1570" y="3778"/>
                    <a:pt x="1448" y="3709"/>
                    <a:pt x="1335" y="3570"/>
                  </a:cubicBezTo>
                  <a:cubicBezTo>
                    <a:pt x="1222" y="3431"/>
                    <a:pt x="1129" y="3246"/>
                    <a:pt x="1055" y="3015"/>
                  </a:cubicBezTo>
                  <a:cubicBezTo>
                    <a:pt x="817" y="3066"/>
                    <a:pt x="610" y="3077"/>
                    <a:pt x="433" y="3048"/>
                  </a:cubicBezTo>
                  <a:cubicBezTo>
                    <a:pt x="256" y="3020"/>
                    <a:pt x="135" y="2948"/>
                    <a:pt x="69" y="2833"/>
                  </a:cubicBezTo>
                  <a:cubicBezTo>
                    <a:pt x="4" y="2718"/>
                    <a:pt x="2" y="2577"/>
                    <a:pt x="65" y="2411"/>
                  </a:cubicBezTo>
                  <a:cubicBezTo>
                    <a:pt x="128" y="2244"/>
                    <a:pt x="241" y="2070"/>
                    <a:pt x="405" y="1890"/>
                  </a:cubicBezTo>
                  <a:cubicBezTo>
                    <a:pt x="241" y="1710"/>
                    <a:pt x="127" y="1536"/>
                    <a:pt x="64" y="1368"/>
                  </a:cubicBezTo>
                  <a:cubicBezTo>
                    <a:pt x="0" y="1201"/>
                    <a:pt x="1" y="1060"/>
                    <a:pt x="67" y="945"/>
                  </a:cubicBezTo>
                  <a:cubicBezTo>
                    <a:pt x="133" y="830"/>
                    <a:pt x="254" y="759"/>
                    <a:pt x="432" y="731"/>
                  </a:cubicBezTo>
                  <a:cubicBezTo>
                    <a:pt x="610" y="703"/>
                    <a:pt x="817" y="714"/>
                    <a:pt x="1055" y="764"/>
                  </a:cubicBezTo>
                  <a:cubicBezTo>
                    <a:pt x="1127" y="534"/>
                    <a:pt x="1220" y="348"/>
                    <a:pt x="1334" y="209"/>
                  </a:cubicBezTo>
                  <a:cubicBezTo>
                    <a:pt x="1447" y="70"/>
                    <a:pt x="1570" y="0"/>
                    <a:pt x="1703" y="0"/>
                  </a:cubicBezTo>
                  <a:cubicBezTo>
                    <a:pt x="1836" y="0"/>
                    <a:pt x="1958" y="69"/>
                    <a:pt x="2072" y="208"/>
                  </a:cubicBezTo>
                  <a:cubicBezTo>
                    <a:pt x="2185" y="347"/>
                    <a:pt x="2279" y="531"/>
                    <a:pt x="2353" y="762"/>
                  </a:cubicBezTo>
                  <a:cubicBezTo>
                    <a:pt x="2590" y="713"/>
                    <a:pt x="2798" y="703"/>
                    <a:pt x="2976" y="731"/>
                  </a:cubicBezTo>
                  <a:close/>
                  <a:moveTo>
                    <a:pt x="467" y="822"/>
                  </a:moveTo>
                  <a:cubicBezTo>
                    <a:pt x="309" y="841"/>
                    <a:pt x="204" y="898"/>
                    <a:pt x="149" y="992"/>
                  </a:cubicBezTo>
                  <a:cubicBezTo>
                    <a:pt x="93" y="1088"/>
                    <a:pt x="96" y="1208"/>
                    <a:pt x="159" y="1353"/>
                  </a:cubicBezTo>
                  <a:cubicBezTo>
                    <a:pt x="222" y="1498"/>
                    <a:pt x="329" y="1650"/>
                    <a:pt x="481" y="1810"/>
                  </a:cubicBezTo>
                  <a:cubicBezTo>
                    <a:pt x="610" y="1680"/>
                    <a:pt x="756" y="1555"/>
                    <a:pt x="920" y="1435"/>
                  </a:cubicBezTo>
                  <a:cubicBezTo>
                    <a:pt x="939" y="1241"/>
                    <a:pt x="974" y="1052"/>
                    <a:pt x="1024" y="867"/>
                  </a:cubicBezTo>
                  <a:cubicBezTo>
                    <a:pt x="810" y="818"/>
                    <a:pt x="624" y="803"/>
                    <a:pt x="467" y="822"/>
                  </a:cubicBezTo>
                  <a:close/>
                  <a:moveTo>
                    <a:pt x="479" y="1970"/>
                  </a:moveTo>
                  <a:cubicBezTo>
                    <a:pt x="329" y="2130"/>
                    <a:pt x="222" y="2282"/>
                    <a:pt x="160" y="2427"/>
                  </a:cubicBezTo>
                  <a:cubicBezTo>
                    <a:pt x="98" y="2572"/>
                    <a:pt x="95" y="2692"/>
                    <a:pt x="151" y="2786"/>
                  </a:cubicBezTo>
                  <a:cubicBezTo>
                    <a:pt x="206" y="2882"/>
                    <a:pt x="311" y="2939"/>
                    <a:pt x="468" y="2957"/>
                  </a:cubicBezTo>
                  <a:cubicBezTo>
                    <a:pt x="624" y="2975"/>
                    <a:pt x="810" y="2959"/>
                    <a:pt x="1024" y="2909"/>
                  </a:cubicBezTo>
                  <a:cubicBezTo>
                    <a:pt x="974" y="2728"/>
                    <a:pt x="939" y="2541"/>
                    <a:pt x="920" y="2347"/>
                  </a:cubicBezTo>
                  <a:cubicBezTo>
                    <a:pt x="756" y="2227"/>
                    <a:pt x="609" y="2101"/>
                    <a:pt x="479" y="1970"/>
                  </a:cubicBezTo>
                  <a:close/>
                  <a:moveTo>
                    <a:pt x="561" y="1890"/>
                  </a:moveTo>
                  <a:cubicBezTo>
                    <a:pt x="657" y="1987"/>
                    <a:pt x="772" y="2085"/>
                    <a:pt x="907" y="2185"/>
                  </a:cubicBezTo>
                  <a:cubicBezTo>
                    <a:pt x="899" y="2095"/>
                    <a:pt x="895" y="1996"/>
                    <a:pt x="895" y="1888"/>
                  </a:cubicBezTo>
                  <a:cubicBezTo>
                    <a:pt x="895" y="1839"/>
                    <a:pt x="896" y="1791"/>
                    <a:pt x="897" y="1743"/>
                  </a:cubicBezTo>
                  <a:cubicBezTo>
                    <a:pt x="899" y="1696"/>
                    <a:pt x="901" y="1649"/>
                    <a:pt x="903" y="1601"/>
                  </a:cubicBezTo>
                  <a:cubicBezTo>
                    <a:pt x="774" y="1695"/>
                    <a:pt x="659" y="1792"/>
                    <a:pt x="561" y="1890"/>
                  </a:cubicBezTo>
                  <a:close/>
                  <a:moveTo>
                    <a:pt x="1358" y="2484"/>
                  </a:moveTo>
                  <a:cubicBezTo>
                    <a:pt x="1472" y="2551"/>
                    <a:pt x="1587" y="2612"/>
                    <a:pt x="1705" y="2665"/>
                  </a:cubicBezTo>
                  <a:cubicBezTo>
                    <a:pt x="1825" y="2610"/>
                    <a:pt x="1940" y="2550"/>
                    <a:pt x="2049" y="2484"/>
                  </a:cubicBezTo>
                  <a:cubicBezTo>
                    <a:pt x="2171" y="2413"/>
                    <a:pt x="2280" y="2344"/>
                    <a:pt x="2375" y="2277"/>
                  </a:cubicBezTo>
                  <a:cubicBezTo>
                    <a:pt x="2386" y="2165"/>
                    <a:pt x="2392" y="2036"/>
                    <a:pt x="2392" y="1888"/>
                  </a:cubicBezTo>
                  <a:cubicBezTo>
                    <a:pt x="2392" y="1742"/>
                    <a:pt x="2386" y="1613"/>
                    <a:pt x="2375" y="1500"/>
                  </a:cubicBezTo>
                  <a:cubicBezTo>
                    <a:pt x="2273" y="1432"/>
                    <a:pt x="2163" y="1363"/>
                    <a:pt x="2047" y="1293"/>
                  </a:cubicBezTo>
                  <a:cubicBezTo>
                    <a:pt x="1935" y="1230"/>
                    <a:pt x="1821" y="1171"/>
                    <a:pt x="1705" y="1115"/>
                  </a:cubicBezTo>
                  <a:cubicBezTo>
                    <a:pt x="1587" y="1171"/>
                    <a:pt x="1473" y="1230"/>
                    <a:pt x="1363" y="1293"/>
                  </a:cubicBezTo>
                  <a:cubicBezTo>
                    <a:pt x="1238" y="1367"/>
                    <a:pt x="1129" y="1437"/>
                    <a:pt x="1035" y="1503"/>
                  </a:cubicBezTo>
                  <a:cubicBezTo>
                    <a:pt x="1024" y="1612"/>
                    <a:pt x="1018" y="1740"/>
                    <a:pt x="1018" y="1888"/>
                  </a:cubicBezTo>
                  <a:cubicBezTo>
                    <a:pt x="1018" y="2036"/>
                    <a:pt x="1024" y="2165"/>
                    <a:pt x="1035" y="2275"/>
                  </a:cubicBezTo>
                  <a:cubicBezTo>
                    <a:pt x="1121" y="2337"/>
                    <a:pt x="1229" y="2407"/>
                    <a:pt x="1358" y="2484"/>
                  </a:cubicBezTo>
                  <a:close/>
                  <a:moveTo>
                    <a:pt x="1301" y="1189"/>
                  </a:moveTo>
                  <a:cubicBezTo>
                    <a:pt x="1380" y="1141"/>
                    <a:pt x="1466" y="1095"/>
                    <a:pt x="1559" y="1052"/>
                  </a:cubicBezTo>
                  <a:cubicBezTo>
                    <a:pt x="1415" y="990"/>
                    <a:pt x="1272" y="939"/>
                    <a:pt x="1133" y="898"/>
                  </a:cubicBezTo>
                  <a:cubicBezTo>
                    <a:pt x="1096" y="1041"/>
                    <a:pt x="1068" y="1191"/>
                    <a:pt x="1049" y="1347"/>
                  </a:cubicBezTo>
                  <a:cubicBezTo>
                    <a:pt x="1124" y="1295"/>
                    <a:pt x="1208" y="1242"/>
                    <a:pt x="1301" y="1189"/>
                  </a:cubicBezTo>
                  <a:close/>
                  <a:moveTo>
                    <a:pt x="1559" y="2728"/>
                  </a:moveTo>
                  <a:cubicBezTo>
                    <a:pt x="1461" y="2682"/>
                    <a:pt x="1374" y="2635"/>
                    <a:pt x="1299" y="2589"/>
                  </a:cubicBezTo>
                  <a:cubicBezTo>
                    <a:pt x="1214" y="2543"/>
                    <a:pt x="1132" y="2491"/>
                    <a:pt x="1051" y="2435"/>
                  </a:cubicBezTo>
                  <a:cubicBezTo>
                    <a:pt x="1067" y="2583"/>
                    <a:pt x="1094" y="2731"/>
                    <a:pt x="1131" y="2880"/>
                  </a:cubicBezTo>
                  <a:cubicBezTo>
                    <a:pt x="1265" y="2845"/>
                    <a:pt x="1408" y="2794"/>
                    <a:pt x="1559" y="2728"/>
                  </a:cubicBezTo>
                  <a:close/>
                  <a:moveTo>
                    <a:pt x="1705" y="982"/>
                  </a:moveTo>
                  <a:cubicBezTo>
                    <a:pt x="1899" y="897"/>
                    <a:pt x="2079" y="834"/>
                    <a:pt x="2246" y="791"/>
                  </a:cubicBezTo>
                  <a:cubicBezTo>
                    <a:pt x="2183" y="579"/>
                    <a:pt x="2104" y="410"/>
                    <a:pt x="2009" y="284"/>
                  </a:cubicBezTo>
                  <a:cubicBezTo>
                    <a:pt x="1914" y="157"/>
                    <a:pt x="1812" y="94"/>
                    <a:pt x="1703" y="94"/>
                  </a:cubicBezTo>
                  <a:cubicBezTo>
                    <a:pt x="1593" y="94"/>
                    <a:pt x="1492" y="157"/>
                    <a:pt x="1397" y="284"/>
                  </a:cubicBezTo>
                  <a:cubicBezTo>
                    <a:pt x="1303" y="410"/>
                    <a:pt x="1225" y="578"/>
                    <a:pt x="1162" y="787"/>
                  </a:cubicBezTo>
                  <a:cubicBezTo>
                    <a:pt x="1338" y="836"/>
                    <a:pt x="1519" y="901"/>
                    <a:pt x="1705" y="982"/>
                  </a:cubicBezTo>
                  <a:close/>
                  <a:moveTo>
                    <a:pt x="1705" y="2796"/>
                  </a:moveTo>
                  <a:cubicBezTo>
                    <a:pt x="1527" y="2877"/>
                    <a:pt x="1347" y="2941"/>
                    <a:pt x="1164" y="2989"/>
                  </a:cubicBezTo>
                  <a:cubicBezTo>
                    <a:pt x="1225" y="3201"/>
                    <a:pt x="1303" y="3369"/>
                    <a:pt x="1397" y="3495"/>
                  </a:cubicBezTo>
                  <a:cubicBezTo>
                    <a:pt x="1492" y="3621"/>
                    <a:pt x="1593" y="3684"/>
                    <a:pt x="1703" y="3684"/>
                  </a:cubicBezTo>
                  <a:cubicBezTo>
                    <a:pt x="1812" y="3684"/>
                    <a:pt x="1914" y="3621"/>
                    <a:pt x="2009" y="3495"/>
                  </a:cubicBezTo>
                  <a:cubicBezTo>
                    <a:pt x="2104" y="3369"/>
                    <a:pt x="2183" y="3201"/>
                    <a:pt x="2246" y="2989"/>
                  </a:cubicBezTo>
                  <a:cubicBezTo>
                    <a:pt x="2064" y="2942"/>
                    <a:pt x="1884" y="2878"/>
                    <a:pt x="1705" y="2796"/>
                  </a:cubicBezTo>
                  <a:close/>
                  <a:moveTo>
                    <a:pt x="2111" y="2589"/>
                  </a:moveTo>
                  <a:cubicBezTo>
                    <a:pt x="2011" y="2648"/>
                    <a:pt x="1924" y="2694"/>
                    <a:pt x="1848" y="2728"/>
                  </a:cubicBezTo>
                  <a:cubicBezTo>
                    <a:pt x="1999" y="2794"/>
                    <a:pt x="2142" y="2845"/>
                    <a:pt x="2277" y="2880"/>
                  </a:cubicBezTo>
                  <a:cubicBezTo>
                    <a:pt x="2310" y="2753"/>
                    <a:pt x="2337" y="2605"/>
                    <a:pt x="2359" y="2437"/>
                  </a:cubicBezTo>
                  <a:cubicBezTo>
                    <a:pt x="2281" y="2488"/>
                    <a:pt x="2198" y="2538"/>
                    <a:pt x="2111" y="2589"/>
                  </a:cubicBezTo>
                  <a:close/>
                  <a:moveTo>
                    <a:pt x="2277" y="898"/>
                  </a:moveTo>
                  <a:cubicBezTo>
                    <a:pt x="2146" y="935"/>
                    <a:pt x="2003" y="985"/>
                    <a:pt x="1850" y="1049"/>
                  </a:cubicBezTo>
                  <a:cubicBezTo>
                    <a:pt x="1952" y="1101"/>
                    <a:pt x="2037" y="1148"/>
                    <a:pt x="2107" y="1189"/>
                  </a:cubicBezTo>
                  <a:cubicBezTo>
                    <a:pt x="2200" y="1242"/>
                    <a:pt x="2284" y="1295"/>
                    <a:pt x="2359" y="1347"/>
                  </a:cubicBezTo>
                  <a:cubicBezTo>
                    <a:pt x="2341" y="1195"/>
                    <a:pt x="2314" y="1045"/>
                    <a:pt x="2277" y="898"/>
                  </a:cubicBezTo>
                  <a:close/>
                  <a:moveTo>
                    <a:pt x="2927" y="1810"/>
                  </a:moveTo>
                  <a:cubicBezTo>
                    <a:pt x="3078" y="1650"/>
                    <a:pt x="3185" y="1498"/>
                    <a:pt x="3247" y="1353"/>
                  </a:cubicBezTo>
                  <a:cubicBezTo>
                    <a:pt x="3310" y="1208"/>
                    <a:pt x="3313" y="1088"/>
                    <a:pt x="3259" y="992"/>
                  </a:cubicBezTo>
                  <a:cubicBezTo>
                    <a:pt x="3204" y="898"/>
                    <a:pt x="3098" y="841"/>
                    <a:pt x="2941" y="823"/>
                  </a:cubicBezTo>
                  <a:cubicBezTo>
                    <a:pt x="2784" y="805"/>
                    <a:pt x="2598" y="821"/>
                    <a:pt x="2384" y="871"/>
                  </a:cubicBezTo>
                  <a:cubicBezTo>
                    <a:pt x="2434" y="1047"/>
                    <a:pt x="2470" y="1237"/>
                    <a:pt x="2490" y="1439"/>
                  </a:cubicBezTo>
                  <a:cubicBezTo>
                    <a:pt x="2649" y="1554"/>
                    <a:pt x="2794" y="1677"/>
                    <a:pt x="2927" y="1810"/>
                  </a:cubicBezTo>
                  <a:close/>
                  <a:moveTo>
                    <a:pt x="2940" y="2958"/>
                  </a:moveTo>
                  <a:cubicBezTo>
                    <a:pt x="3097" y="2939"/>
                    <a:pt x="3202" y="2882"/>
                    <a:pt x="3257" y="2788"/>
                  </a:cubicBezTo>
                  <a:cubicBezTo>
                    <a:pt x="3311" y="2693"/>
                    <a:pt x="3308" y="2574"/>
                    <a:pt x="3246" y="2429"/>
                  </a:cubicBezTo>
                  <a:cubicBezTo>
                    <a:pt x="3183" y="2284"/>
                    <a:pt x="3077" y="2131"/>
                    <a:pt x="2927" y="1970"/>
                  </a:cubicBezTo>
                  <a:cubicBezTo>
                    <a:pt x="2797" y="2101"/>
                    <a:pt x="2651" y="2226"/>
                    <a:pt x="2488" y="2345"/>
                  </a:cubicBezTo>
                  <a:cubicBezTo>
                    <a:pt x="2467" y="2541"/>
                    <a:pt x="2433" y="2728"/>
                    <a:pt x="2384" y="2909"/>
                  </a:cubicBezTo>
                  <a:cubicBezTo>
                    <a:pt x="2598" y="2961"/>
                    <a:pt x="2784" y="2977"/>
                    <a:pt x="2940" y="2958"/>
                  </a:cubicBezTo>
                  <a:close/>
                  <a:moveTo>
                    <a:pt x="2686" y="2041"/>
                  </a:moveTo>
                  <a:cubicBezTo>
                    <a:pt x="2744" y="1991"/>
                    <a:pt x="2798" y="1941"/>
                    <a:pt x="2847" y="1890"/>
                  </a:cubicBezTo>
                  <a:cubicBezTo>
                    <a:pt x="2754" y="1798"/>
                    <a:pt x="2640" y="1701"/>
                    <a:pt x="2504" y="1597"/>
                  </a:cubicBezTo>
                  <a:cubicBezTo>
                    <a:pt x="2511" y="1706"/>
                    <a:pt x="2515" y="1803"/>
                    <a:pt x="2515" y="1888"/>
                  </a:cubicBezTo>
                  <a:cubicBezTo>
                    <a:pt x="2515" y="1982"/>
                    <a:pt x="2511" y="2084"/>
                    <a:pt x="2504" y="2193"/>
                  </a:cubicBezTo>
                  <a:cubicBezTo>
                    <a:pt x="2567" y="2141"/>
                    <a:pt x="2628" y="2091"/>
                    <a:pt x="2686" y="2041"/>
                  </a:cubicBezTo>
                  <a:close/>
                </a:path>
              </a:pathLst>
            </a:custGeom>
            <a:solidFill>
              <a:sysClr val="window" lastClr="FFFFFF"/>
            </a:solidFill>
            <a:ln>
              <a:noFill/>
            </a:ln>
          </p:spPr>
          <p:txBody>
            <a:bodyPr anchor="ctr" anchorCtr="1">
              <a:normAutofit/>
            </a:bodyPr>
            <a:p>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70" name="文本框 69"/>
            <p:cNvSpPr txBox="1"/>
            <p:nvPr>
              <p:custDataLst>
                <p:tags r:id="rId6"/>
              </p:custDataLst>
            </p:nvPr>
          </p:nvSpPr>
          <p:spPr>
            <a:xfrm>
              <a:off x="4090" y="5030"/>
              <a:ext cx="2814" cy="749"/>
            </a:xfrm>
            <a:prstGeom prst="rect">
              <a:avLst/>
            </a:prstGeom>
            <a:noFill/>
          </p:spPr>
          <p:txBody>
            <a:bodyPr wrap="square" bIns="0" rtlCol="0" anchor="b">
              <a:normAutofit/>
            </a:bodyPr>
            <a:p>
              <a:pPr algn="r">
                <a:lnSpc>
                  <a:spcPct val="120000"/>
                </a:lnSpc>
              </a:pPr>
              <a:r>
                <a:rPr lang="zh-CN" altLang="en-US" sz="2000" b="1" spc="300">
                  <a:solidFill>
                    <a:schemeClr val="tx1"/>
                  </a:solidFill>
                  <a:latin typeface="微软雅黑" panose="020B0503020204020204" pitchFamily="34" charset="-122"/>
                  <a:ea typeface="微软雅黑" panose="020B0503020204020204" pitchFamily="34" charset="-122"/>
                  <a:cs typeface="+mn-ea"/>
                  <a:sym typeface="Arial" panose="020B0604020202020204" pitchFamily="34" charset="0"/>
                </a:rPr>
                <a:t>考核规则</a:t>
              </a:r>
              <a:endParaRPr lang="zh-CN" altLang="en-US" sz="2000" b="1" spc="300">
                <a:solidFill>
                  <a:schemeClr val="tx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0" name="椭圆 29"/>
            <p:cNvSpPr/>
            <p:nvPr>
              <p:custDataLst>
                <p:tags r:id="rId7"/>
              </p:custDataLst>
            </p:nvPr>
          </p:nvSpPr>
          <p:spPr>
            <a:xfrm flipH="1" flipV="1">
              <a:off x="10109" y="4957"/>
              <a:ext cx="1550" cy="1550"/>
            </a:xfrm>
            <a:prstGeom prst="ellipse">
              <a:avLst/>
            </a:prstGeom>
            <a:solidFill>
              <a:srgbClr val="3498DB"/>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31" name="L 形 30"/>
            <p:cNvSpPr/>
            <p:nvPr>
              <p:custDataLst>
                <p:tags r:id="rId8"/>
              </p:custDataLst>
            </p:nvPr>
          </p:nvSpPr>
          <p:spPr>
            <a:xfrm flipH="1" flipV="1">
              <a:off x="10456" y="4742"/>
              <a:ext cx="1383" cy="1979"/>
            </a:xfrm>
            <a:prstGeom prst="corner">
              <a:avLst>
                <a:gd name="adj1" fmla="val 4520"/>
                <a:gd name="adj2" fmla="val 5367"/>
              </a:avLst>
            </a:prstGeom>
            <a:solidFill>
              <a:srgbClr val="3498DB">
                <a:lumMod val="60000"/>
                <a:lumOff val="40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60" name="L 形 59"/>
            <p:cNvSpPr/>
            <p:nvPr>
              <p:custDataLst>
                <p:tags r:id="rId9"/>
              </p:custDataLst>
            </p:nvPr>
          </p:nvSpPr>
          <p:spPr>
            <a:xfrm>
              <a:off x="9928" y="4742"/>
              <a:ext cx="1383" cy="1979"/>
            </a:xfrm>
            <a:prstGeom prst="corner">
              <a:avLst>
                <a:gd name="adj1" fmla="val 4520"/>
                <a:gd name="adj2" fmla="val 5367"/>
              </a:avLst>
            </a:prstGeom>
            <a:solidFill>
              <a:srgbClr val="3498DB"/>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77" name="KSO_Shape"/>
            <p:cNvSpPr>
              <a:spLocks noChangeAspect="1"/>
            </p:cNvSpPr>
            <p:nvPr>
              <p:custDataLst>
                <p:tags r:id="rId10"/>
              </p:custDataLst>
            </p:nvPr>
          </p:nvSpPr>
          <p:spPr bwMode="auto">
            <a:xfrm>
              <a:off x="10504" y="5257"/>
              <a:ext cx="760" cy="950"/>
            </a:xfrm>
            <a:custGeom>
              <a:avLst/>
              <a:gdLst>
                <a:gd name="T0" fmla="*/ 1262456 w 14111617"/>
                <a:gd name="T1" fmla="*/ 669509 h 17643644"/>
                <a:gd name="T2" fmla="*/ 1377183 w 14111617"/>
                <a:gd name="T3" fmla="*/ 768930 h 17643644"/>
                <a:gd name="T4" fmla="*/ 1279514 w 14111617"/>
                <a:gd name="T5" fmla="*/ 907914 h 17643644"/>
                <a:gd name="T6" fmla="*/ 464079 w 14111617"/>
                <a:gd name="T7" fmla="*/ 1050727 h 17643644"/>
                <a:gd name="T8" fmla="*/ 602730 w 14111617"/>
                <a:gd name="T9" fmla="*/ 1166738 h 17643644"/>
                <a:gd name="T10" fmla="*/ 1133969 w 14111617"/>
                <a:gd name="T11" fmla="*/ 1085951 h 17643644"/>
                <a:gd name="T12" fmla="*/ 1058899 w 14111617"/>
                <a:gd name="T13" fmla="*/ 1521664 h 17643644"/>
                <a:gd name="T14" fmla="*/ 735636 w 14111617"/>
                <a:gd name="T15" fmla="*/ 1800397 h 17643644"/>
                <a:gd name="T16" fmla="*/ 412373 w 14111617"/>
                <a:gd name="T17" fmla="*/ 1521664 h 17643644"/>
                <a:gd name="T18" fmla="*/ 366028 w 14111617"/>
                <a:gd name="T19" fmla="*/ 1281601 h 17643644"/>
                <a:gd name="T20" fmla="*/ 120900 w 14111617"/>
                <a:gd name="T21" fmla="*/ 1077145 h 17643644"/>
                <a:gd name="T22" fmla="*/ 68427 w 14111617"/>
                <a:gd name="T23" fmla="*/ 998273 h 17643644"/>
                <a:gd name="T24" fmla="*/ 166095 w 14111617"/>
                <a:gd name="T25" fmla="*/ 859289 h 17643644"/>
                <a:gd name="T26" fmla="*/ 1238149 w 14111617"/>
                <a:gd name="T27" fmla="*/ 671297 h 17643644"/>
                <a:gd name="T28" fmla="*/ 1262456 w 14111617"/>
                <a:gd name="T29" fmla="*/ 669509 h 17643644"/>
                <a:gd name="T30" fmla="*/ 1323059 w 14111617"/>
                <a:gd name="T31" fmla="*/ 283898 h 17643644"/>
                <a:gd name="T32" fmla="*/ 1438034 w 14111617"/>
                <a:gd name="T33" fmla="*/ 382659 h 17643644"/>
                <a:gd name="T34" fmla="*/ 1341139 w 14111617"/>
                <a:gd name="T35" fmla="*/ 521996 h 17643644"/>
                <a:gd name="T36" fmla="*/ 141253 w 14111617"/>
                <a:gd name="T37" fmla="*/ 736361 h 17643644"/>
                <a:gd name="T38" fmla="*/ 1847 w 14111617"/>
                <a:gd name="T39" fmla="*/ 639131 h 17643644"/>
                <a:gd name="T40" fmla="*/ 99125 w 14111617"/>
                <a:gd name="T41" fmla="*/ 499794 h 17643644"/>
                <a:gd name="T42" fmla="*/ 1298628 w 14111617"/>
                <a:gd name="T43" fmla="*/ 285812 h 17643644"/>
                <a:gd name="T44" fmla="*/ 1323059 w 14111617"/>
                <a:gd name="T45" fmla="*/ 283898 h 17643644"/>
                <a:gd name="T46" fmla="*/ 839207 w 14111617"/>
                <a:gd name="T47" fmla="*/ 63 h 17643644"/>
                <a:gd name="T48" fmla="*/ 953899 w 14111617"/>
                <a:gd name="T49" fmla="*/ 99362 h 17643644"/>
                <a:gd name="T50" fmla="*/ 856246 w 14111617"/>
                <a:gd name="T51" fmla="*/ 238352 h 17643644"/>
                <a:gd name="T52" fmla="*/ 204845 w 14111617"/>
                <a:gd name="T53" fmla="*/ 352453 h 17643644"/>
                <a:gd name="T54" fmla="*/ 65833 w 14111617"/>
                <a:gd name="T55" fmla="*/ 254816 h 17643644"/>
                <a:gd name="T56" fmla="*/ 163486 w 14111617"/>
                <a:gd name="T57" fmla="*/ 115827 h 17643644"/>
                <a:gd name="T58" fmla="*/ 814888 w 14111617"/>
                <a:gd name="T59" fmla="*/ 1725 h 17643644"/>
                <a:gd name="T60" fmla="*/ 839207 w 14111617"/>
                <a:gd name="T61" fmla="*/ 63 h 1764364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4111617" h="17643644">
                  <a:moveTo>
                    <a:pt x="12371896" y="6561097"/>
                  </a:moveTo>
                  <a:cubicBezTo>
                    <a:pt x="12919809" y="6576333"/>
                    <a:pt x="13397674" y="6974000"/>
                    <a:pt x="13496203" y="7535412"/>
                  </a:cubicBezTo>
                  <a:cubicBezTo>
                    <a:pt x="13608807" y="8173274"/>
                    <a:pt x="13180911" y="8784870"/>
                    <a:pt x="12539066" y="8897434"/>
                  </a:cubicBezTo>
                  <a:cubicBezTo>
                    <a:pt x="12539066" y="8897434"/>
                    <a:pt x="12539066" y="8897434"/>
                    <a:pt x="4547914" y="10296977"/>
                  </a:cubicBezTo>
                  <a:cubicBezTo>
                    <a:pt x="4547914" y="10296977"/>
                    <a:pt x="4547914" y="10296977"/>
                    <a:pt x="5906674" y="11433872"/>
                  </a:cubicBezTo>
                  <a:cubicBezTo>
                    <a:pt x="5906674" y="11433872"/>
                    <a:pt x="5906674" y="11433872"/>
                    <a:pt x="11112746" y="10642173"/>
                  </a:cubicBezTo>
                  <a:cubicBezTo>
                    <a:pt x="10940086" y="11902888"/>
                    <a:pt x="10737398" y="13373722"/>
                    <a:pt x="10377064" y="14912094"/>
                  </a:cubicBezTo>
                  <a:cubicBezTo>
                    <a:pt x="9960428" y="16701860"/>
                    <a:pt x="9228500" y="17643644"/>
                    <a:pt x="7209130" y="17643644"/>
                  </a:cubicBezTo>
                  <a:cubicBezTo>
                    <a:pt x="5189758" y="17643644"/>
                    <a:pt x="4517886" y="16686850"/>
                    <a:pt x="4041196" y="14912094"/>
                  </a:cubicBezTo>
                  <a:cubicBezTo>
                    <a:pt x="3898564" y="14383044"/>
                    <a:pt x="3744670" y="13587593"/>
                    <a:pt x="3587024" y="12559510"/>
                  </a:cubicBezTo>
                  <a:cubicBezTo>
                    <a:pt x="3587024" y="12559510"/>
                    <a:pt x="3587024" y="12559510"/>
                    <a:pt x="1184800" y="10555874"/>
                  </a:cubicBezTo>
                  <a:cubicBezTo>
                    <a:pt x="925810" y="10387028"/>
                    <a:pt x="730628" y="10113123"/>
                    <a:pt x="670574" y="9782936"/>
                  </a:cubicBezTo>
                  <a:cubicBezTo>
                    <a:pt x="557970" y="9141322"/>
                    <a:pt x="985866" y="8533478"/>
                    <a:pt x="1627710" y="8420914"/>
                  </a:cubicBezTo>
                  <a:cubicBezTo>
                    <a:pt x="1627710" y="8420914"/>
                    <a:pt x="1627710" y="8420914"/>
                    <a:pt x="12133690" y="6578620"/>
                  </a:cubicBezTo>
                  <a:cubicBezTo>
                    <a:pt x="12213920" y="6564549"/>
                    <a:pt x="12293624" y="6558921"/>
                    <a:pt x="12371896" y="6561097"/>
                  </a:cubicBezTo>
                  <a:close/>
                  <a:moveTo>
                    <a:pt x="12965801" y="2782157"/>
                  </a:moveTo>
                  <a:cubicBezTo>
                    <a:pt x="13516185" y="2794825"/>
                    <a:pt x="13994011" y="3191997"/>
                    <a:pt x="14092532" y="3750007"/>
                  </a:cubicBezTo>
                  <a:cubicBezTo>
                    <a:pt x="14208881" y="4391484"/>
                    <a:pt x="13781018" y="5002951"/>
                    <a:pt x="13142977" y="5115490"/>
                  </a:cubicBezTo>
                  <a:cubicBezTo>
                    <a:pt x="13142977" y="5115490"/>
                    <a:pt x="13142977" y="5115490"/>
                    <a:pt x="1384260" y="7216234"/>
                  </a:cubicBezTo>
                  <a:cubicBezTo>
                    <a:pt x="1057732" y="7272504"/>
                    <a:pt x="186994" y="7208732"/>
                    <a:pt x="18102" y="6263397"/>
                  </a:cubicBezTo>
                  <a:cubicBezTo>
                    <a:pt x="-94494" y="5625671"/>
                    <a:pt x="329616" y="5014204"/>
                    <a:pt x="971410" y="4897913"/>
                  </a:cubicBezTo>
                  <a:cubicBezTo>
                    <a:pt x="971410" y="4897913"/>
                    <a:pt x="971410" y="4897913"/>
                    <a:pt x="12726374" y="2800921"/>
                  </a:cubicBezTo>
                  <a:cubicBezTo>
                    <a:pt x="12807067" y="2786384"/>
                    <a:pt x="12887175" y="2780347"/>
                    <a:pt x="12965801" y="2782157"/>
                  </a:cubicBezTo>
                  <a:close/>
                  <a:moveTo>
                    <a:pt x="8224110" y="617"/>
                  </a:moveTo>
                  <a:cubicBezTo>
                    <a:pt x="8772602" y="18315"/>
                    <a:pt x="9252854" y="415588"/>
                    <a:pt x="9348082" y="973738"/>
                  </a:cubicBezTo>
                  <a:cubicBezTo>
                    <a:pt x="9460670" y="1615377"/>
                    <a:pt x="9032842" y="2223245"/>
                    <a:pt x="8391098" y="2335813"/>
                  </a:cubicBezTo>
                  <a:cubicBezTo>
                    <a:pt x="8391098" y="2335813"/>
                    <a:pt x="8391098" y="2335813"/>
                    <a:pt x="2007450" y="3453990"/>
                  </a:cubicBezTo>
                  <a:cubicBezTo>
                    <a:pt x="1485800" y="3540293"/>
                    <a:pt x="776506" y="3251368"/>
                    <a:pt x="645156" y="2497161"/>
                  </a:cubicBezTo>
                  <a:cubicBezTo>
                    <a:pt x="532570" y="1855522"/>
                    <a:pt x="960398" y="1247654"/>
                    <a:pt x="1602140" y="1135085"/>
                  </a:cubicBezTo>
                  <a:cubicBezTo>
                    <a:pt x="1602140" y="1135085"/>
                    <a:pt x="1602140" y="1135085"/>
                    <a:pt x="7985788" y="16909"/>
                  </a:cubicBezTo>
                  <a:cubicBezTo>
                    <a:pt x="8066006" y="3307"/>
                    <a:pt x="8145754" y="-1911"/>
                    <a:pt x="8224110" y="617"/>
                  </a:cubicBezTo>
                  <a:close/>
                </a:path>
              </a:pathLst>
            </a:custGeom>
            <a:solidFill>
              <a:sysClr val="window" lastClr="FFFFFF"/>
            </a:solidFill>
            <a:ln>
              <a:noFill/>
            </a:ln>
          </p:spPr>
          <p:txBody>
            <a:bodyPr anchor="ctr" anchorCtr="1">
              <a:normAutofit/>
            </a:bodyPr>
            <a:p>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94" name="文本框 93"/>
            <p:cNvSpPr txBox="1"/>
            <p:nvPr>
              <p:custDataLst>
                <p:tags r:id="rId11"/>
              </p:custDataLst>
            </p:nvPr>
          </p:nvSpPr>
          <p:spPr>
            <a:xfrm>
              <a:off x="12378" y="5030"/>
              <a:ext cx="3513" cy="749"/>
            </a:xfrm>
            <a:prstGeom prst="rect">
              <a:avLst/>
            </a:prstGeom>
            <a:noFill/>
          </p:spPr>
          <p:txBody>
            <a:bodyPr wrap="square" bIns="0" rtlCol="0" anchor="b">
              <a:normAutofit/>
            </a:bodyPr>
            <a:p>
              <a:pPr>
                <a:lnSpc>
                  <a:spcPct val="120000"/>
                </a:lnSpc>
              </a:pPr>
              <a:r>
                <a:rPr lang="zh-CN" altLang="en-US" sz="2000" b="1" spc="300">
                  <a:solidFill>
                    <a:schemeClr val="tx1"/>
                  </a:solidFill>
                  <a:latin typeface="微软雅黑" panose="020B0503020204020204" pitchFamily="34" charset="-122"/>
                  <a:ea typeface="微软雅黑" panose="020B0503020204020204" pitchFamily="34" charset="-122"/>
                  <a:cs typeface="+mn-ea"/>
                  <a:sym typeface="Arial" panose="020B0604020202020204" pitchFamily="34" charset="0"/>
                </a:rPr>
                <a:t>奖励规则</a:t>
              </a:r>
              <a:endParaRPr lang="zh-CN" altLang="en-US" sz="2000" b="1" spc="300">
                <a:solidFill>
                  <a:schemeClr val="tx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spTree>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4"/>
          <p:cNvSpPr txBox="1"/>
          <p:nvPr/>
        </p:nvSpPr>
        <p:spPr>
          <a:xfrm>
            <a:off x="817324" y="572625"/>
            <a:ext cx="3007292" cy="662379"/>
          </a:xfrm>
          <a:prstGeom prst="rect">
            <a:avLst/>
          </a:prstGeom>
        </p:spPr>
        <p:txBody>
          <a:bodyPr lIns="121889" tIns="60944" rIns="121889" bIns="60944"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3200" b="1" dirty="0">
                <a:solidFill>
                  <a:schemeClr val="accent1"/>
                </a:solidFill>
                <a:latin typeface="微软雅黑" panose="020B0503020204020204" pitchFamily="34" charset="-122"/>
                <a:ea typeface="微软雅黑" panose="020B0503020204020204" pitchFamily="34" charset="-122"/>
              </a:rPr>
              <a:t>目录</a:t>
            </a:r>
            <a:r>
              <a:rPr lang="en-US" altLang="zh-CN" sz="3200" b="1" dirty="0">
                <a:solidFill>
                  <a:schemeClr val="accent1"/>
                </a:solidFill>
                <a:latin typeface="微软雅黑" panose="020B0503020204020204" pitchFamily="34" charset="-122"/>
                <a:ea typeface="微软雅黑" panose="020B0503020204020204" pitchFamily="34" charset="-122"/>
              </a:rPr>
              <a:t>/</a:t>
            </a:r>
            <a:r>
              <a:rPr lang="en-US" altLang="zh-CN" sz="2400" b="1" dirty="0">
                <a:solidFill>
                  <a:schemeClr val="accent1"/>
                </a:solidFill>
                <a:latin typeface="微软雅黑" panose="020B0503020204020204" pitchFamily="34" charset="-122"/>
                <a:ea typeface="微软雅黑" panose="020B0503020204020204" pitchFamily="34" charset="-122"/>
              </a:rPr>
              <a:t>Contents</a:t>
            </a:r>
            <a:endParaRPr lang="en-GB" sz="2400" b="1" dirty="0">
              <a:solidFill>
                <a:schemeClr val="accent1"/>
              </a:solidFill>
              <a:latin typeface="微软雅黑" panose="020B0503020204020204" pitchFamily="34" charset="-122"/>
              <a:ea typeface="微软雅黑" panose="020B0503020204020204" pitchFamily="34" charset="-122"/>
            </a:endParaRPr>
          </a:p>
        </p:txBody>
      </p:sp>
      <p:cxnSp>
        <p:nvCxnSpPr>
          <p:cNvPr id="43" name="直接连接符 42"/>
          <p:cNvCxnSpPr/>
          <p:nvPr/>
        </p:nvCxnSpPr>
        <p:spPr>
          <a:xfrm>
            <a:off x="986611" y="1412776"/>
            <a:ext cx="10196115"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4" name="组合 33"/>
          <p:cNvGrpSpPr/>
          <p:nvPr/>
        </p:nvGrpSpPr>
        <p:grpSpPr>
          <a:xfrm>
            <a:off x="10606870" y="654443"/>
            <a:ext cx="575856" cy="577112"/>
            <a:chOff x="6084168" y="1274820"/>
            <a:chExt cx="432048" cy="432834"/>
          </a:xfrm>
        </p:grpSpPr>
        <p:sp>
          <p:nvSpPr>
            <p:cNvPr id="35"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36"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37" name="组合 36"/>
          <p:cNvGrpSpPr/>
          <p:nvPr/>
        </p:nvGrpSpPr>
        <p:grpSpPr>
          <a:xfrm>
            <a:off x="8879303" y="654968"/>
            <a:ext cx="575856" cy="576064"/>
            <a:chOff x="4788024" y="1275213"/>
            <a:chExt cx="432048" cy="432048"/>
          </a:xfrm>
        </p:grpSpPr>
        <p:sp>
          <p:nvSpPr>
            <p:cNvPr id="38"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39"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40" name="组合 39"/>
          <p:cNvGrpSpPr/>
          <p:nvPr/>
        </p:nvGrpSpPr>
        <p:grpSpPr>
          <a:xfrm>
            <a:off x="9743087" y="654443"/>
            <a:ext cx="576902" cy="577112"/>
            <a:chOff x="5436096" y="1274820"/>
            <a:chExt cx="432833" cy="432834"/>
          </a:xfrm>
        </p:grpSpPr>
        <p:sp>
          <p:nvSpPr>
            <p:cNvPr id="41"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42"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44" name="组合 43"/>
          <p:cNvGrpSpPr/>
          <p:nvPr/>
        </p:nvGrpSpPr>
        <p:grpSpPr>
          <a:xfrm>
            <a:off x="7151737" y="654443"/>
            <a:ext cx="576902" cy="577112"/>
            <a:chOff x="3491880" y="1274820"/>
            <a:chExt cx="432833" cy="432834"/>
          </a:xfrm>
        </p:grpSpPr>
        <p:sp>
          <p:nvSpPr>
            <p:cNvPr id="75"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76"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77" name="组合 76"/>
          <p:cNvGrpSpPr/>
          <p:nvPr/>
        </p:nvGrpSpPr>
        <p:grpSpPr>
          <a:xfrm>
            <a:off x="8015520" y="654443"/>
            <a:ext cx="576902" cy="577112"/>
            <a:chOff x="4139952" y="1274820"/>
            <a:chExt cx="432833" cy="432834"/>
          </a:xfrm>
        </p:grpSpPr>
        <p:sp>
          <p:nvSpPr>
            <p:cNvPr id="78"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79"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82" tIns="17141" rIns="34282" bIns="17141" anchor="ctr"/>
            <a:lstStyle/>
            <a:p>
              <a:endParaRPr lang="en-US">
                <a:latin typeface="Roboto Light"/>
              </a:endParaRPr>
            </a:p>
          </p:txBody>
        </p:sp>
      </p:grpSp>
      <p:sp>
        <p:nvSpPr>
          <p:cNvPr id="80" name="平行四边形 79"/>
          <p:cNvSpPr/>
          <p:nvPr>
            <p:custDataLst>
              <p:tags r:id="rId1"/>
            </p:custDataLst>
          </p:nvPr>
        </p:nvSpPr>
        <p:spPr>
          <a:xfrm>
            <a:off x="3202940" y="2532380"/>
            <a:ext cx="5356225" cy="612775"/>
          </a:xfrm>
          <a:prstGeom prst="parallelogram">
            <a:avLst>
              <a:gd name="adj" fmla="val 48207"/>
            </a:avLst>
          </a:prstGeom>
          <a:solidFill>
            <a:srgbClr val="005DA2"/>
          </a:solid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64" tIns="34282" rIns="68564" bIns="34282" rtlCol="0" anchor="ctr"/>
          <a:lstStyle/>
          <a:p>
            <a:endParaRPr lang="zh-CN" altLang="en-US" sz="2100" b="1">
              <a:solidFill>
                <a:schemeClr val="tx1">
                  <a:lumMod val="75000"/>
                  <a:lumOff val="25000"/>
                </a:schemeClr>
              </a:solidFill>
            </a:endParaRPr>
          </a:p>
        </p:txBody>
      </p:sp>
      <p:grpSp>
        <p:nvGrpSpPr>
          <p:cNvPr id="81" name="组合 80"/>
          <p:cNvGrpSpPr/>
          <p:nvPr>
            <p:custDataLst>
              <p:tags r:id="rId2"/>
            </p:custDataLst>
          </p:nvPr>
        </p:nvGrpSpPr>
        <p:grpSpPr>
          <a:xfrm>
            <a:off x="2129677" y="2484764"/>
            <a:ext cx="1191914" cy="660400"/>
            <a:chOff x="2215144" y="927951"/>
            <a:chExt cx="1244730" cy="908065"/>
          </a:xfrm>
        </p:grpSpPr>
        <p:sp>
          <p:nvSpPr>
            <p:cNvPr id="82" name="平行四边形 81"/>
            <p:cNvSpPr/>
            <p:nvPr>
              <p:custDataLst>
                <p:tags r:id="rId3"/>
              </p:custDataLst>
            </p:nvPr>
          </p:nvSpPr>
          <p:spPr>
            <a:xfrm>
              <a:off x="2215144" y="982844"/>
              <a:ext cx="1120898" cy="842780"/>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latin typeface="Impact" panose="020B0806030902050204" pitchFamily="34" charset="0"/>
              </a:endParaRPr>
            </a:p>
          </p:txBody>
        </p:sp>
        <p:sp>
          <p:nvSpPr>
            <p:cNvPr id="83" name="文本框 9"/>
            <p:cNvSpPr txBox="1"/>
            <p:nvPr>
              <p:custDataLst>
                <p:tags r:id="rId4"/>
              </p:custDataLst>
            </p:nvPr>
          </p:nvSpPr>
          <p:spPr>
            <a:xfrm>
              <a:off x="2393075" y="927951"/>
              <a:ext cx="1066799" cy="908065"/>
            </a:xfrm>
            <a:prstGeom prst="rect">
              <a:avLst/>
            </a:prstGeom>
            <a:noFill/>
          </p:spPr>
          <p:txBody>
            <a:bodyPr wrap="square" rtlCol="0">
              <a:spAutoFit/>
            </a:bodyPr>
            <a:lstStyle/>
            <a:p>
              <a:r>
                <a:rPr lang="en-US" altLang="zh-CN" sz="3700" dirty="0">
                  <a:solidFill>
                    <a:schemeClr val="bg1"/>
                  </a:solidFill>
                  <a:latin typeface="Impact" panose="020B0806030902050204" pitchFamily="34" charset="0"/>
                </a:rPr>
                <a:t>6.1</a:t>
              </a:r>
              <a:endParaRPr lang="zh-CN" altLang="en-US" sz="3700" dirty="0">
                <a:solidFill>
                  <a:schemeClr val="bg1"/>
                </a:solidFill>
                <a:latin typeface="Impact" panose="020B0806030902050204" pitchFamily="34" charset="0"/>
              </a:endParaRPr>
            </a:p>
          </p:txBody>
        </p:sp>
      </p:grpSp>
      <p:grpSp>
        <p:nvGrpSpPr>
          <p:cNvPr id="84" name="组合 83"/>
          <p:cNvGrpSpPr/>
          <p:nvPr>
            <p:custDataLst>
              <p:tags r:id="rId5"/>
            </p:custDataLst>
          </p:nvPr>
        </p:nvGrpSpPr>
        <p:grpSpPr>
          <a:xfrm>
            <a:off x="2129677" y="3390917"/>
            <a:ext cx="1191914" cy="672217"/>
            <a:chOff x="2215144" y="1952311"/>
            <a:chExt cx="1244730" cy="924318"/>
          </a:xfrm>
        </p:grpSpPr>
        <p:sp>
          <p:nvSpPr>
            <p:cNvPr id="85" name="平行四边形 84"/>
            <p:cNvSpPr/>
            <p:nvPr>
              <p:custDataLst>
                <p:tags r:id="rId6"/>
              </p:custDataLst>
            </p:nvPr>
          </p:nvSpPr>
          <p:spPr>
            <a:xfrm>
              <a:off x="2215144" y="2033848"/>
              <a:ext cx="1120898" cy="842781"/>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latin typeface="Impact" panose="020B0806030902050204" pitchFamily="34" charset="0"/>
              </a:endParaRPr>
            </a:p>
          </p:txBody>
        </p:sp>
        <p:sp>
          <p:nvSpPr>
            <p:cNvPr id="86" name="文本框 10"/>
            <p:cNvSpPr txBox="1"/>
            <p:nvPr>
              <p:custDataLst>
                <p:tags r:id="rId7"/>
              </p:custDataLst>
            </p:nvPr>
          </p:nvSpPr>
          <p:spPr>
            <a:xfrm>
              <a:off x="2393075" y="1952311"/>
              <a:ext cx="1066799" cy="908069"/>
            </a:xfrm>
            <a:prstGeom prst="rect">
              <a:avLst/>
            </a:prstGeom>
            <a:noFill/>
          </p:spPr>
          <p:txBody>
            <a:bodyPr wrap="square" rtlCol="0">
              <a:spAutoFit/>
            </a:bodyPr>
            <a:lstStyle/>
            <a:p>
              <a:r>
                <a:rPr lang="en-US" altLang="zh-CN" sz="3700" dirty="0">
                  <a:solidFill>
                    <a:schemeClr val="bg1"/>
                  </a:solidFill>
                  <a:latin typeface="Impact" panose="020B0806030902050204" pitchFamily="34" charset="0"/>
                </a:rPr>
                <a:t>6.2</a:t>
              </a:r>
              <a:endParaRPr lang="zh-CN" altLang="en-US" sz="3700" dirty="0">
                <a:solidFill>
                  <a:schemeClr val="bg1"/>
                </a:solidFill>
                <a:latin typeface="Impact" panose="020B0806030902050204" pitchFamily="34" charset="0"/>
              </a:endParaRPr>
            </a:p>
          </p:txBody>
        </p:sp>
      </p:grpSp>
      <p:sp>
        <p:nvSpPr>
          <p:cNvPr id="96" name="矩形 95"/>
          <p:cNvSpPr/>
          <p:nvPr>
            <p:custDataLst>
              <p:tags r:id="rId8"/>
            </p:custDataLst>
          </p:nvPr>
        </p:nvSpPr>
        <p:spPr>
          <a:xfrm>
            <a:off x="3625462" y="2622214"/>
            <a:ext cx="3768167" cy="436245"/>
          </a:xfrm>
          <a:prstGeom prst="rect">
            <a:avLst/>
          </a:prstGeom>
          <a:ln w="15875">
            <a:noFill/>
          </a:ln>
        </p:spPr>
        <p:txBody>
          <a:bodyPr wrap="square" lIns="68564" tIns="34282" rIns="68564" bIns="34282">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认识社群</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
        <p:nvSpPr>
          <p:cNvPr id="97" name="矩形 96"/>
          <p:cNvSpPr/>
          <p:nvPr>
            <p:custDataLst>
              <p:tags r:id="rId9"/>
            </p:custDataLst>
          </p:nvPr>
        </p:nvSpPr>
        <p:spPr>
          <a:xfrm>
            <a:off x="3625462" y="3549586"/>
            <a:ext cx="3768167" cy="436245"/>
          </a:xfrm>
          <a:prstGeom prst="rect">
            <a:avLst/>
          </a:prstGeom>
          <a:ln w="15875">
            <a:noFill/>
          </a:ln>
        </p:spPr>
        <p:txBody>
          <a:bodyPr wrap="square" lIns="68564" tIns="34282" rIns="68564" bIns="34282">
            <a:spAutoFit/>
          </a:bodyPr>
          <a:lstStyle/>
          <a:p>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社群营销的方式</a:t>
            </a:r>
            <a:endPar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87" name="组合 86"/>
          <p:cNvGrpSpPr/>
          <p:nvPr>
            <p:custDataLst>
              <p:tags r:id="rId10"/>
            </p:custDataLst>
          </p:nvPr>
        </p:nvGrpSpPr>
        <p:grpSpPr>
          <a:xfrm rot="0">
            <a:off x="2129790" y="4326890"/>
            <a:ext cx="1191895" cy="661670"/>
            <a:chOff x="2215144" y="3018134"/>
            <a:chExt cx="1244730" cy="909499"/>
          </a:xfrm>
        </p:grpSpPr>
        <p:sp>
          <p:nvSpPr>
            <p:cNvPr id="88" name="平行四边形 87"/>
            <p:cNvSpPr/>
            <p:nvPr>
              <p:custDataLst>
                <p:tags r:id="rId11"/>
              </p:custDataLst>
            </p:nvPr>
          </p:nvSpPr>
          <p:spPr>
            <a:xfrm>
              <a:off x="2215144" y="3084852"/>
              <a:ext cx="1120898" cy="842781"/>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latin typeface="Impact" panose="020B0806030902050204" pitchFamily="34" charset="0"/>
              </a:endParaRPr>
            </a:p>
          </p:txBody>
        </p:sp>
        <p:sp>
          <p:nvSpPr>
            <p:cNvPr id="89" name="文本框 11"/>
            <p:cNvSpPr txBox="1"/>
            <p:nvPr>
              <p:custDataLst>
                <p:tags r:id="rId12"/>
              </p:custDataLst>
            </p:nvPr>
          </p:nvSpPr>
          <p:spPr>
            <a:xfrm>
              <a:off x="2393075" y="3018134"/>
              <a:ext cx="1066799" cy="907753"/>
            </a:xfrm>
            <a:prstGeom prst="rect">
              <a:avLst/>
            </a:prstGeom>
            <a:noFill/>
          </p:spPr>
          <p:txBody>
            <a:bodyPr wrap="square" rtlCol="0">
              <a:spAutoFit/>
            </a:bodyPr>
            <a:lstStyle/>
            <a:p>
              <a:r>
                <a:rPr lang="en-US" altLang="zh-CN" sz="3700" dirty="0">
                  <a:solidFill>
                    <a:schemeClr val="bg1"/>
                  </a:solidFill>
                  <a:latin typeface="Impact" panose="020B0806030902050204" pitchFamily="34" charset="0"/>
                </a:rPr>
                <a:t>6.3</a:t>
              </a:r>
              <a:endParaRPr lang="zh-CN" altLang="en-US" sz="3700" dirty="0">
                <a:solidFill>
                  <a:schemeClr val="bg1"/>
                </a:solidFill>
                <a:latin typeface="Impact" panose="020B0806030902050204" pitchFamily="34" charset="0"/>
              </a:endParaRPr>
            </a:p>
          </p:txBody>
        </p:sp>
      </p:grpSp>
      <p:sp>
        <p:nvSpPr>
          <p:cNvPr id="98" name="矩形 97"/>
          <p:cNvSpPr/>
          <p:nvPr>
            <p:custDataLst>
              <p:tags r:id="rId13"/>
            </p:custDataLst>
          </p:nvPr>
        </p:nvSpPr>
        <p:spPr>
          <a:xfrm>
            <a:off x="3625215" y="4474210"/>
            <a:ext cx="5220970" cy="436245"/>
          </a:xfrm>
          <a:prstGeom prst="rect">
            <a:avLst/>
          </a:prstGeom>
          <a:ln w="15875">
            <a:noFill/>
          </a:ln>
        </p:spPr>
        <p:txBody>
          <a:bodyPr wrap="square" lIns="68564" tIns="34282" rIns="68564" bIns="34282">
            <a:spAutoFit/>
          </a:bodyPr>
          <a:lstStyle/>
          <a:p>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开展社群营销</a:t>
            </a:r>
            <a:endPar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4" name="组合 3"/>
          <p:cNvGrpSpPr/>
          <p:nvPr>
            <p:custDataLst>
              <p:tags r:id="rId14"/>
            </p:custDataLst>
          </p:nvPr>
        </p:nvGrpSpPr>
        <p:grpSpPr>
          <a:xfrm rot="0">
            <a:off x="2129790" y="5262880"/>
            <a:ext cx="1191895" cy="661670"/>
            <a:chOff x="2215144" y="3018134"/>
            <a:chExt cx="1244730" cy="909499"/>
          </a:xfrm>
        </p:grpSpPr>
        <p:sp>
          <p:nvSpPr>
            <p:cNvPr id="5" name="平行四边形 4"/>
            <p:cNvSpPr/>
            <p:nvPr>
              <p:custDataLst>
                <p:tags r:id="rId15"/>
              </p:custDataLst>
            </p:nvPr>
          </p:nvSpPr>
          <p:spPr>
            <a:xfrm>
              <a:off x="2215144" y="3084852"/>
              <a:ext cx="1120898" cy="842781"/>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900">
                <a:latin typeface="Impact" panose="020B0806030902050204" pitchFamily="34" charset="0"/>
              </a:endParaRPr>
            </a:p>
          </p:txBody>
        </p:sp>
        <p:sp>
          <p:nvSpPr>
            <p:cNvPr id="6" name="文本框 11"/>
            <p:cNvSpPr txBox="1"/>
            <p:nvPr>
              <p:custDataLst>
                <p:tags r:id="rId16"/>
              </p:custDataLst>
            </p:nvPr>
          </p:nvSpPr>
          <p:spPr>
            <a:xfrm>
              <a:off x="2393075" y="3018134"/>
              <a:ext cx="1066799" cy="907753"/>
            </a:xfrm>
            <a:prstGeom prst="rect">
              <a:avLst/>
            </a:prstGeom>
            <a:noFill/>
          </p:spPr>
          <p:txBody>
            <a:bodyPr wrap="square" rtlCol="0">
              <a:spAutoFit/>
            </a:bodyPr>
            <a:p>
              <a:r>
                <a:rPr lang="en-US" altLang="zh-CN" sz="3700" dirty="0">
                  <a:solidFill>
                    <a:schemeClr val="bg1"/>
                  </a:solidFill>
                  <a:latin typeface="Impact" panose="020B0806030902050204" pitchFamily="34" charset="0"/>
                </a:rPr>
                <a:t>6.4</a:t>
              </a:r>
              <a:endParaRPr lang="zh-CN" altLang="en-US" sz="3700" dirty="0">
                <a:solidFill>
                  <a:schemeClr val="bg1"/>
                </a:solidFill>
                <a:latin typeface="Impact" panose="020B0806030902050204" pitchFamily="34" charset="0"/>
              </a:endParaRPr>
            </a:p>
          </p:txBody>
        </p:sp>
      </p:grpSp>
      <p:sp>
        <p:nvSpPr>
          <p:cNvPr id="7" name="矩形 6"/>
          <p:cNvSpPr/>
          <p:nvPr>
            <p:custDataLst>
              <p:tags r:id="rId17"/>
            </p:custDataLst>
          </p:nvPr>
        </p:nvSpPr>
        <p:spPr>
          <a:xfrm>
            <a:off x="3625215" y="5410200"/>
            <a:ext cx="5220970" cy="436245"/>
          </a:xfrm>
          <a:prstGeom prst="rect">
            <a:avLst/>
          </a:prstGeom>
          <a:ln w="15875">
            <a:noFill/>
          </a:ln>
        </p:spPr>
        <p:txBody>
          <a:bodyPr wrap="square" lIns="68564" tIns="34282" rIns="68564" bIns="34282">
            <a:spAutoFit/>
          </a:bodyPr>
          <a:p>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课堂实训</a:t>
            </a:r>
            <a:endPar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3</a:t>
            </a:r>
            <a:r>
              <a:rPr dirty="0"/>
              <a:t>.</a:t>
            </a:r>
            <a:r>
              <a:rPr lang="en-US" dirty="0"/>
              <a:t>2  </a:t>
            </a:r>
            <a:r>
              <a:rPr dirty="0"/>
              <a:t>管理社群</a:t>
            </a:r>
            <a:endParaRPr dirty="0"/>
          </a:p>
        </p:txBody>
      </p:sp>
      <p:sp>
        <p:nvSpPr>
          <p:cNvPr id="2" name="文本框 1"/>
          <p:cNvSpPr txBox="1"/>
          <p:nvPr/>
        </p:nvSpPr>
        <p:spPr>
          <a:xfrm>
            <a:off x="1054735" y="2166620"/>
            <a:ext cx="10302240" cy="1476375"/>
          </a:xfrm>
          <a:prstGeom prst="rect">
            <a:avLst/>
          </a:prstGeom>
          <a:noFill/>
        </p:spPr>
        <p:txBody>
          <a:bodyPr wrap="square" rtlCol="0">
            <a:spAutoFit/>
          </a:bodyPr>
          <a:p>
            <a:pPr lvl="0" indent="457200" algn="just">
              <a:lnSpc>
                <a:spcPct val="150000"/>
              </a:lnSpc>
              <a:buClrTx/>
              <a:buSzTx/>
              <a:buFontTx/>
            </a:pPr>
            <a:r>
              <a:rPr sz="2000" b="1" dirty="0">
                <a:solidFill>
                  <a:schemeClr val="tx2"/>
                </a:solidFill>
                <a:latin typeface="微软雅黑" panose="020B0503020204020204" pitchFamily="34" charset="-122"/>
                <a:ea typeface="微软雅黑" panose="020B0503020204020204" pitchFamily="34" charset="-122"/>
                <a:sym typeface="+mn-ea"/>
              </a:rPr>
              <a:t>（4）淘汰规则</a:t>
            </a:r>
            <a:endParaRPr sz="2000" b="1" dirty="0">
              <a:solidFill>
                <a:schemeClr val="tx2"/>
              </a:solidFill>
              <a:latin typeface="微软雅黑" panose="020B0503020204020204" pitchFamily="34" charset="-122"/>
              <a:ea typeface="微软雅黑" panose="020B0503020204020204" pitchFamily="34" charset="-122"/>
              <a:sym typeface="+mn-ea"/>
            </a:endParaRPr>
          </a:p>
          <a:p>
            <a:pPr lvl="0" indent="457200" algn="just">
              <a:lnSpc>
                <a:spcPct val="150000"/>
              </a:lnSpc>
              <a:buClrTx/>
              <a:buSzTx/>
              <a:buFontTx/>
            </a:pPr>
            <a:r>
              <a:rPr sz="2000" dirty="0">
                <a:solidFill>
                  <a:schemeClr val="tx1"/>
                </a:solidFill>
                <a:latin typeface="微软雅黑" panose="020B0503020204020204" pitchFamily="34" charset="-122"/>
                <a:ea typeface="微软雅黑" panose="020B0503020204020204" pitchFamily="34" charset="-122"/>
                <a:sym typeface="+mn-ea"/>
              </a:rPr>
              <a:t>随着社群的发展，一些社群成员难免会因为各种原因逐渐在社群中沉寂下去，为保证社群的活跃度，可以设置淘汰规则。在设置淘汰规则时，可采用</a:t>
            </a:r>
            <a:r>
              <a:rPr lang="zh-CN" sz="2000" dirty="0">
                <a:solidFill>
                  <a:schemeClr val="tx1"/>
                </a:solidFill>
                <a:latin typeface="微软雅黑" panose="020B0503020204020204" pitchFamily="34" charset="-122"/>
                <a:ea typeface="微软雅黑" panose="020B0503020204020204" pitchFamily="34" charset="-122"/>
                <a:sym typeface="+mn-ea"/>
              </a:rPr>
              <a:t>以下</a:t>
            </a:r>
            <a:r>
              <a:rPr sz="2000" dirty="0">
                <a:solidFill>
                  <a:schemeClr val="tx1"/>
                </a:solidFill>
                <a:latin typeface="微软雅黑" panose="020B0503020204020204" pitchFamily="34" charset="-122"/>
                <a:ea typeface="微软雅黑" panose="020B0503020204020204" pitchFamily="34" charset="-122"/>
                <a:sym typeface="+mn-ea"/>
              </a:rPr>
              <a:t>3种方法。</a:t>
            </a:r>
            <a:endParaRPr sz="2000" dirty="0">
              <a:solidFill>
                <a:schemeClr val="tx1"/>
              </a:solidFill>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590165"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1．制订社群规则</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nvGrpSpPr>
          <p:cNvPr id="3" name="组合 2"/>
          <p:cNvGrpSpPr/>
          <p:nvPr/>
        </p:nvGrpSpPr>
        <p:grpSpPr>
          <a:xfrm rot="0">
            <a:off x="6985000" y="4748530"/>
            <a:ext cx="3687445" cy="722630"/>
            <a:chOff x="11338" y="6131"/>
            <a:chExt cx="5807" cy="1276"/>
          </a:xfrm>
        </p:grpSpPr>
        <p:sp>
          <p:nvSpPr>
            <p:cNvPr id="56" name="矩形 55"/>
            <p:cNvSpPr/>
            <p:nvPr>
              <p:custDataLst>
                <p:tags r:id="rId1"/>
              </p:custDataLst>
            </p:nvPr>
          </p:nvSpPr>
          <p:spPr>
            <a:xfrm>
              <a:off x="13369" y="6131"/>
              <a:ext cx="3776" cy="1276"/>
            </a:xfrm>
            <a:prstGeom prst="rect">
              <a:avLst/>
            </a:prstGeom>
            <a:noFill/>
            <a:ln>
              <a:noFill/>
            </a:ln>
            <a:extLst>
              <a:ext uri="{909E8E84-426E-40DD-AFC4-6F175D3DCCD1}">
                <a14:hiddenFill xmlns:a14="http://schemas.microsoft.com/office/drawing/2010/main">
                  <a:solidFill>
                    <a:srgbClr val="1784C7"/>
                  </a:solidFill>
                </a14:hiddenFill>
              </a:ext>
            </a:extLst>
          </p:spPr>
          <p:style>
            <a:lnRef idx="2">
              <a:srgbClr val="1784C7">
                <a:shade val="50000"/>
              </a:srgbClr>
            </a:lnRef>
            <a:fillRef idx="1">
              <a:srgbClr val="1784C7"/>
            </a:fillRef>
            <a:effectRef idx="0">
              <a:srgbClr val="1784C7"/>
            </a:effectRef>
            <a:fontRef idx="minor">
              <a:srgbClr val="FFFFFF"/>
            </a:fontRef>
          </p:style>
          <p:txBody>
            <a:bodyPr rtlCol="0" anchor="ctr">
              <a:normAutofit/>
            </a:bodyPr>
            <a:p>
              <a:pPr>
                <a:lnSpc>
                  <a:spcPct val="120000"/>
                </a:lnSpc>
              </a:pPr>
              <a:r>
                <a:rPr lang="zh-CN" altLang="en-US" sz="2000" b="1" spc="150" dirty="0">
                  <a:solidFill>
                    <a:srgbClr val="000000">
                      <a:lumMod val="85000"/>
                      <a:lumOff val="15000"/>
                    </a:srgbClr>
                  </a:solidFill>
                  <a:latin typeface="微软雅黑" panose="020B0503020204020204" pitchFamily="34" charset="-122"/>
                  <a:ea typeface="微软雅黑" panose="020B0503020204020204" pitchFamily="34" charset="-122"/>
                  <a:sym typeface="Arial" panose="020B0604020202020204" pitchFamily="34" charset="0"/>
                </a:rPr>
                <a:t>积分淘汰</a:t>
              </a:r>
              <a:endParaRPr lang="zh-CN" altLang="en-US" sz="2000" b="1" spc="150" dirty="0">
                <a:solidFill>
                  <a:srgbClr val="000000">
                    <a:lumMod val="85000"/>
                    <a:lumOff val="15000"/>
                  </a:srgb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57" name="矩形 56"/>
            <p:cNvSpPr/>
            <p:nvPr>
              <p:custDataLst>
                <p:tags r:id="rId2"/>
              </p:custDataLst>
            </p:nvPr>
          </p:nvSpPr>
          <p:spPr>
            <a:xfrm>
              <a:off x="11338" y="6510"/>
              <a:ext cx="954" cy="861"/>
            </a:xfrm>
            <a:prstGeom prst="rect">
              <a:avLst/>
            </a:prstGeom>
            <a:solidFill>
              <a:srgbClr val="1BA8C9"/>
            </a:solidFill>
            <a:ln>
              <a:noFill/>
            </a:ln>
          </p:spPr>
          <p:style>
            <a:lnRef idx="2">
              <a:srgbClr val="1784C7">
                <a:shade val="50000"/>
              </a:srgbClr>
            </a:lnRef>
            <a:fillRef idx="1">
              <a:srgbClr val="1784C7"/>
            </a:fillRef>
            <a:effectRef idx="0">
              <a:srgbClr val="1784C7"/>
            </a:effectRef>
            <a:fontRef idx="minor">
              <a:srgbClr val="FFFFFF"/>
            </a:fontRef>
          </p:style>
          <p:txBody>
            <a:bodyPr rtlCol="0" anchor="ctr">
              <a:normAutofit/>
            </a:bodyPr>
            <a:p>
              <a:pPr algn="ctr"/>
              <a:endParaRPr lang="zh-CN" altLang="en-US" sz="2000" b="1">
                <a:latin typeface="微软雅黑" panose="020B0503020204020204" pitchFamily="34" charset="-122"/>
                <a:ea typeface="微软雅黑" panose="020B0503020204020204" pitchFamily="34" charset="-122"/>
                <a:sym typeface="Arial" panose="020B0604020202020204" pitchFamily="34" charset="0"/>
              </a:endParaRPr>
            </a:p>
          </p:txBody>
        </p:sp>
        <p:sp>
          <p:nvSpPr>
            <p:cNvPr id="58" name="文本框 643"/>
            <p:cNvSpPr txBox="1"/>
            <p:nvPr>
              <p:custDataLst>
                <p:tags r:id="rId3"/>
              </p:custDataLst>
            </p:nvPr>
          </p:nvSpPr>
          <p:spPr>
            <a:xfrm>
              <a:off x="12567" y="6558"/>
              <a:ext cx="615" cy="766"/>
            </a:xfrm>
            <a:prstGeom prst="rect">
              <a:avLst/>
            </a:prstGeom>
            <a:noFill/>
          </p:spPr>
          <p:txBody>
            <a:bodyPr wrap="none" rtlCol="0">
              <a:normAutofit/>
            </a:bodyPr>
            <a:p>
              <a:r>
                <a:rPr lang="en-US" altLang="zh-CN" sz="2000" b="1" dirty="0">
                  <a:solidFill>
                    <a:srgbClr val="1BA8C9"/>
                  </a:solidFill>
                  <a:latin typeface="微软雅黑" panose="020B0503020204020204" pitchFamily="34" charset="-122"/>
                  <a:ea typeface="微软雅黑" panose="020B0503020204020204" pitchFamily="34" charset="-122"/>
                  <a:sym typeface="Arial" panose="020B0604020202020204" pitchFamily="34" charset="0"/>
                </a:rPr>
                <a:t>&gt;</a:t>
              </a:r>
              <a:endParaRPr lang="en-US" altLang="zh-CN" sz="2000" b="1" dirty="0">
                <a:solidFill>
                  <a:srgbClr val="1BA8C9"/>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59" name="KSO_Shape"/>
            <p:cNvSpPr>
              <a:spLocks noChangeAspect="1"/>
            </p:cNvSpPr>
            <p:nvPr>
              <p:custDataLst>
                <p:tags r:id="rId4"/>
              </p:custDataLst>
            </p:nvPr>
          </p:nvSpPr>
          <p:spPr bwMode="auto">
            <a:xfrm>
              <a:off x="11549" y="6720"/>
              <a:ext cx="580" cy="442"/>
            </a:xfrm>
            <a:custGeom>
              <a:avLst/>
              <a:gdLst>
                <a:gd name="T0" fmla="*/ 332222 w 2301876"/>
                <a:gd name="T1" fmla="*/ 1410232 h 1941513"/>
                <a:gd name="T2" fmla="*/ 321717 w 2301876"/>
                <a:gd name="T3" fmla="*/ 1470415 h 1941513"/>
                <a:gd name="T4" fmla="*/ 382384 w 2301876"/>
                <a:gd name="T5" fmla="*/ 1525343 h 1941513"/>
                <a:gd name="T6" fmla="*/ 696485 w 2301876"/>
                <a:gd name="T7" fmla="*/ 1509573 h 1941513"/>
                <a:gd name="T8" fmla="*/ 723010 w 2301876"/>
                <a:gd name="T9" fmla="*/ 1444398 h 1941513"/>
                <a:gd name="T10" fmla="*/ 671273 w 2301876"/>
                <a:gd name="T11" fmla="*/ 1380797 h 1941513"/>
                <a:gd name="T12" fmla="*/ 1348867 w 2301876"/>
                <a:gd name="T13" fmla="*/ 1247408 h 1941513"/>
                <a:gd name="T14" fmla="*/ 1327043 w 2301876"/>
                <a:gd name="T15" fmla="*/ 1320445 h 1941513"/>
                <a:gd name="T16" fmla="*/ 1593934 w 2301876"/>
                <a:gd name="T17" fmla="*/ 1356438 h 1941513"/>
                <a:gd name="T18" fmla="*/ 1647838 w 2301876"/>
                <a:gd name="T19" fmla="*/ 1303105 h 1941513"/>
                <a:gd name="T20" fmla="*/ 1606030 w 2301876"/>
                <a:gd name="T21" fmla="*/ 1239789 h 1941513"/>
                <a:gd name="T22" fmla="*/ 1529191 w 2301876"/>
                <a:gd name="T23" fmla="*/ 516517 h 1941513"/>
                <a:gd name="T24" fmla="*/ 1584982 w 2301876"/>
                <a:gd name="T25" fmla="*/ 576970 h 1941513"/>
                <a:gd name="T26" fmla="*/ 1601035 w 2301876"/>
                <a:gd name="T27" fmla="*/ 667649 h 1941513"/>
                <a:gd name="T28" fmla="*/ 1640510 w 2301876"/>
                <a:gd name="T29" fmla="*/ 716799 h 1941513"/>
                <a:gd name="T30" fmla="*/ 1583140 w 2301876"/>
                <a:gd name="T31" fmla="*/ 840071 h 1941513"/>
                <a:gd name="T32" fmla="*/ 1691827 w 2301876"/>
                <a:gd name="T33" fmla="*/ 916820 h 1941513"/>
                <a:gd name="T34" fmla="*/ 1229710 w 2301876"/>
                <a:gd name="T35" fmla="*/ 1106063 h 1941513"/>
                <a:gd name="T36" fmla="*/ 1284448 w 2301876"/>
                <a:gd name="T37" fmla="*/ 909460 h 1941513"/>
                <a:gd name="T38" fmla="*/ 1396556 w 2301876"/>
                <a:gd name="T39" fmla="*/ 836654 h 1941513"/>
                <a:gd name="T40" fmla="*/ 1335239 w 2301876"/>
                <a:gd name="T41" fmla="*/ 712857 h 1941513"/>
                <a:gd name="T42" fmla="*/ 1370240 w 2301876"/>
                <a:gd name="T43" fmla="*/ 660815 h 1941513"/>
                <a:gd name="T44" fmla="*/ 1388398 w 2301876"/>
                <a:gd name="T45" fmla="*/ 571451 h 1941513"/>
                <a:gd name="T46" fmla="*/ 1446031 w 2301876"/>
                <a:gd name="T47" fmla="*/ 514152 h 1941513"/>
                <a:gd name="T48" fmla="*/ 570227 w 2301876"/>
                <a:gd name="T49" fmla="*/ 477627 h 1941513"/>
                <a:gd name="T50" fmla="*/ 641756 w 2301876"/>
                <a:gd name="T51" fmla="*/ 549062 h 1941513"/>
                <a:gd name="T52" fmla="*/ 661216 w 2301876"/>
                <a:gd name="T53" fmla="*/ 657005 h 1941513"/>
                <a:gd name="T54" fmla="*/ 633078 w 2301876"/>
                <a:gd name="T55" fmla="*/ 739471 h 1941513"/>
                <a:gd name="T56" fmla="*/ 574697 w 2301876"/>
                <a:gd name="T57" fmla="*/ 792786 h 1941513"/>
                <a:gd name="T58" fmla="*/ 708552 w 2301876"/>
                <a:gd name="T59" fmla="*/ 915697 h 1941513"/>
                <a:gd name="T60" fmla="*/ 815320 w 2301876"/>
                <a:gd name="T61" fmla="*/ 1036508 h 1941513"/>
                <a:gd name="T62" fmla="*/ 222836 w 2301876"/>
                <a:gd name="T63" fmla="*/ 1047276 h 1941513"/>
                <a:gd name="T64" fmla="*/ 324870 w 2301876"/>
                <a:gd name="T65" fmla="*/ 922526 h 1941513"/>
                <a:gd name="T66" fmla="*/ 473189 w 2301876"/>
                <a:gd name="T67" fmla="*/ 794886 h 1941513"/>
                <a:gd name="T68" fmla="*/ 413493 w 2301876"/>
                <a:gd name="T69" fmla="*/ 744461 h 1941513"/>
                <a:gd name="T70" fmla="*/ 382462 w 2301876"/>
                <a:gd name="T71" fmla="*/ 663570 h 1941513"/>
                <a:gd name="T72" fmla="*/ 397978 w 2301876"/>
                <a:gd name="T73" fmla="*/ 556154 h 1941513"/>
                <a:gd name="T74" fmla="*/ 466878 w 2301876"/>
                <a:gd name="T75" fmla="*/ 480778 h 1941513"/>
                <a:gd name="T76" fmla="*/ 140242 w 2301876"/>
                <a:gd name="T77" fmla="*/ 134558 h 1941513"/>
                <a:gd name="T78" fmla="*/ 133677 w 2301876"/>
                <a:gd name="T79" fmla="*/ 1210760 h 1941513"/>
                <a:gd name="T80" fmla="*/ 198545 w 2301876"/>
                <a:gd name="T81" fmla="*/ 1290654 h 1941513"/>
                <a:gd name="T82" fmla="*/ 905010 w 2301876"/>
                <a:gd name="T83" fmla="*/ 1223901 h 1941513"/>
                <a:gd name="T84" fmla="*/ 906061 w 2301876"/>
                <a:gd name="T85" fmla="*/ 137186 h 1941513"/>
                <a:gd name="T86" fmla="*/ 1795088 w 2301876"/>
                <a:gd name="T87" fmla="*/ 130835 h 1941513"/>
                <a:gd name="T88" fmla="*/ 1869239 w 2301876"/>
                <a:gd name="T89" fmla="*/ 166040 h 1941513"/>
                <a:gd name="T90" fmla="*/ 1904211 w 2301876"/>
                <a:gd name="T91" fmla="*/ 240391 h 1941513"/>
                <a:gd name="T92" fmla="*/ 1879757 w 2301876"/>
                <a:gd name="T93" fmla="*/ 1330166 h 1941513"/>
                <a:gd name="T94" fmla="*/ 1769057 w 2301876"/>
                <a:gd name="T95" fmla="*/ 1410033 h 1941513"/>
                <a:gd name="T96" fmla="*/ 1237904 w 2301876"/>
                <a:gd name="T97" fmla="*/ 1415550 h 1941513"/>
                <a:gd name="T98" fmla="*/ 1189785 w 2301876"/>
                <a:gd name="T99" fmla="*/ 1139429 h 1941513"/>
                <a:gd name="T100" fmla="*/ 1756435 w 2301876"/>
                <a:gd name="T101" fmla="*/ 1159921 h 1941513"/>
                <a:gd name="T102" fmla="*/ 1799821 w 2301876"/>
                <a:gd name="T103" fmla="*/ 1088198 h 1941513"/>
                <a:gd name="T104" fmla="*/ 898445 w 2301876"/>
                <a:gd name="T105" fmla="*/ 262 h 1941513"/>
                <a:gd name="T106" fmla="*/ 992990 w 2301876"/>
                <a:gd name="T107" fmla="*/ 39421 h 1941513"/>
                <a:gd name="T108" fmla="*/ 1041313 w 2301876"/>
                <a:gd name="T109" fmla="*/ 129302 h 1941513"/>
                <a:gd name="T110" fmla="*/ 1017414 w 2301876"/>
                <a:gd name="T111" fmla="*/ 1483030 h 1941513"/>
                <a:gd name="T112" fmla="*/ 887939 w 2301876"/>
                <a:gd name="T113" fmla="*/ 1588417 h 1941513"/>
                <a:gd name="T114" fmla="*/ 200909 w 2301876"/>
                <a:gd name="T115" fmla="*/ 1599454 h 1941513"/>
                <a:gd name="T116" fmla="*/ 45959 w 2301876"/>
                <a:gd name="T117" fmla="*/ 1513779 h 1941513"/>
                <a:gd name="T118" fmla="*/ 0 w 2301876"/>
                <a:gd name="T119" fmla="*/ 152429 h 1941513"/>
                <a:gd name="T120" fmla="*/ 34667 w 2301876"/>
                <a:gd name="T121" fmla="*/ 55452 h 1941513"/>
                <a:gd name="T122" fmla="*/ 121596 w 2301876"/>
                <a:gd name="T123" fmla="*/ 2891 h 194151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301876" h="1941513">
                  <a:moveTo>
                    <a:pt x="475693" y="1664563"/>
                  </a:moveTo>
                  <a:lnTo>
                    <a:pt x="471250" y="1664880"/>
                  </a:lnTo>
                  <a:lnTo>
                    <a:pt x="466490" y="1665198"/>
                  </a:lnTo>
                  <a:lnTo>
                    <a:pt x="462047" y="1665515"/>
                  </a:lnTo>
                  <a:lnTo>
                    <a:pt x="457605" y="1666468"/>
                  </a:lnTo>
                  <a:lnTo>
                    <a:pt x="453162" y="1667421"/>
                  </a:lnTo>
                  <a:lnTo>
                    <a:pt x="449354" y="1668691"/>
                  </a:lnTo>
                  <a:lnTo>
                    <a:pt x="440786" y="1671550"/>
                  </a:lnTo>
                  <a:lnTo>
                    <a:pt x="433170" y="1675679"/>
                  </a:lnTo>
                  <a:lnTo>
                    <a:pt x="425553" y="1680125"/>
                  </a:lnTo>
                  <a:lnTo>
                    <a:pt x="418572" y="1685207"/>
                  </a:lnTo>
                  <a:lnTo>
                    <a:pt x="412542" y="1691241"/>
                  </a:lnTo>
                  <a:lnTo>
                    <a:pt x="406513" y="1697276"/>
                  </a:lnTo>
                  <a:lnTo>
                    <a:pt x="401435" y="1704263"/>
                  </a:lnTo>
                  <a:lnTo>
                    <a:pt x="396993" y="1711886"/>
                  </a:lnTo>
                  <a:lnTo>
                    <a:pt x="392867" y="1719508"/>
                  </a:lnTo>
                  <a:lnTo>
                    <a:pt x="390011" y="1728083"/>
                  </a:lnTo>
                  <a:lnTo>
                    <a:pt x="388742" y="1732212"/>
                  </a:lnTo>
                  <a:lnTo>
                    <a:pt x="387790" y="1736341"/>
                  </a:lnTo>
                  <a:lnTo>
                    <a:pt x="386838" y="1740787"/>
                  </a:lnTo>
                  <a:lnTo>
                    <a:pt x="386203" y="1745552"/>
                  </a:lnTo>
                  <a:lnTo>
                    <a:pt x="385886" y="1749998"/>
                  </a:lnTo>
                  <a:lnTo>
                    <a:pt x="385886" y="1754444"/>
                  </a:lnTo>
                  <a:lnTo>
                    <a:pt x="385886" y="1759209"/>
                  </a:lnTo>
                  <a:lnTo>
                    <a:pt x="386203" y="1763655"/>
                  </a:lnTo>
                  <a:lnTo>
                    <a:pt x="386838" y="1768419"/>
                  </a:lnTo>
                  <a:lnTo>
                    <a:pt x="387790" y="1772865"/>
                  </a:lnTo>
                  <a:lnTo>
                    <a:pt x="388742" y="1776994"/>
                  </a:lnTo>
                  <a:lnTo>
                    <a:pt x="390011" y="1781441"/>
                  </a:lnTo>
                  <a:lnTo>
                    <a:pt x="392867" y="1789698"/>
                  </a:lnTo>
                  <a:lnTo>
                    <a:pt x="396993" y="1797639"/>
                  </a:lnTo>
                  <a:lnTo>
                    <a:pt x="401435" y="1804943"/>
                  </a:lnTo>
                  <a:lnTo>
                    <a:pt x="406513" y="1812248"/>
                  </a:lnTo>
                  <a:lnTo>
                    <a:pt x="412542" y="1818283"/>
                  </a:lnTo>
                  <a:lnTo>
                    <a:pt x="418572" y="1824317"/>
                  </a:lnTo>
                  <a:lnTo>
                    <a:pt x="425553" y="1829399"/>
                  </a:lnTo>
                  <a:lnTo>
                    <a:pt x="433170" y="1833845"/>
                  </a:lnTo>
                  <a:lnTo>
                    <a:pt x="440786" y="1837657"/>
                  </a:lnTo>
                  <a:lnTo>
                    <a:pt x="449354" y="1840515"/>
                  </a:lnTo>
                  <a:lnTo>
                    <a:pt x="453162" y="1842103"/>
                  </a:lnTo>
                  <a:lnTo>
                    <a:pt x="457605" y="1842738"/>
                  </a:lnTo>
                  <a:lnTo>
                    <a:pt x="462047" y="1843374"/>
                  </a:lnTo>
                  <a:lnTo>
                    <a:pt x="466490" y="1844326"/>
                  </a:lnTo>
                  <a:lnTo>
                    <a:pt x="471250" y="1844644"/>
                  </a:lnTo>
                  <a:lnTo>
                    <a:pt x="475693" y="1844644"/>
                  </a:lnTo>
                  <a:lnTo>
                    <a:pt x="784465" y="1844644"/>
                  </a:lnTo>
                  <a:lnTo>
                    <a:pt x="788908" y="1844644"/>
                  </a:lnTo>
                  <a:lnTo>
                    <a:pt x="793668" y="1844326"/>
                  </a:lnTo>
                  <a:lnTo>
                    <a:pt x="798111" y="1843374"/>
                  </a:lnTo>
                  <a:lnTo>
                    <a:pt x="802553" y="1842738"/>
                  </a:lnTo>
                  <a:lnTo>
                    <a:pt x="806996" y="1842103"/>
                  </a:lnTo>
                  <a:lnTo>
                    <a:pt x="811122" y="1840515"/>
                  </a:lnTo>
                  <a:lnTo>
                    <a:pt x="819690" y="1837657"/>
                  </a:lnTo>
                  <a:lnTo>
                    <a:pt x="827306" y="1833845"/>
                  </a:lnTo>
                  <a:lnTo>
                    <a:pt x="834605" y="1829399"/>
                  </a:lnTo>
                  <a:lnTo>
                    <a:pt x="841586" y="1824317"/>
                  </a:lnTo>
                  <a:lnTo>
                    <a:pt x="847933" y="1818283"/>
                  </a:lnTo>
                  <a:lnTo>
                    <a:pt x="853963" y="1812248"/>
                  </a:lnTo>
                  <a:lnTo>
                    <a:pt x="859040" y="1804943"/>
                  </a:lnTo>
                  <a:lnTo>
                    <a:pt x="863483" y="1797639"/>
                  </a:lnTo>
                  <a:lnTo>
                    <a:pt x="867608" y="1789698"/>
                  </a:lnTo>
                  <a:lnTo>
                    <a:pt x="870464" y="1781441"/>
                  </a:lnTo>
                  <a:lnTo>
                    <a:pt x="871734" y="1776994"/>
                  </a:lnTo>
                  <a:lnTo>
                    <a:pt x="872686" y="1772865"/>
                  </a:lnTo>
                  <a:lnTo>
                    <a:pt x="873320" y="1768419"/>
                  </a:lnTo>
                  <a:lnTo>
                    <a:pt x="873638" y="1763655"/>
                  </a:lnTo>
                  <a:lnTo>
                    <a:pt x="874272" y="1759209"/>
                  </a:lnTo>
                  <a:lnTo>
                    <a:pt x="874590" y="1754444"/>
                  </a:lnTo>
                  <a:lnTo>
                    <a:pt x="874272" y="1749998"/>
                  </a:lnTo>
                  <a:lnTo>
                    <a:pt x="873638" y="1745552"/>
                  </a:lnTo>
                  <a:lnTo>
                    <a:pt x="873320" y="1740787"/>
                  </a:lnTo>
                  <a:lnTo>
                    <a:pt x="872686" y="1736341"/>
                  </a:lnTo>
                  <a:lnTo>
                    <a:pt x="871734" y="1732212"/>
                  </a:lnTo>
                  <a:lnTo>
                    <a:pt x="870464" y="1728083"/>
                  </a:lnTo>
                  <a:lnTo>
                    <a:pt x="867608" y="1719508"/>
                  </a:lnTo>
                  <a:lnTo>
                    <a:pt x="863483" y="1711886"/>
                  </a:lnTo>
                  <a:lnTo>
                    <a:pt x="859040" y="1704263"/>
                  </a:lnTo>
                  <a:lnTo>
                    <a:pt x="853963" y="1697276"/>
                  </a:lnTo>
                  <a:lnTo>
                    <a:pt x="847933" y="1691241"/>
                  </a:lnTo>
                  <a:lnTo>
                    <a:pt x="841586" y="1685207"/>
                  </a:lnTo>
                  <a:lnTo>
                    <a:pt x="834605" y="1680125"/>
                  </a:lnTo>
                  <a:lnTo>
                    <a:pt x="827306" y="1675679"/>
                  </a:lnTo>
                  <a:lnTo>
                    <a:pt x="819690" y="1671550"/>
                  </a:lnTo>
                  <a:lnTo>
                    <a:pt x="811122" y="1668691"/>
                  </a:lnTo>
                  <a:lnTo>
                    <a:pt x="806996" y="1667421"/>
                  </a:lnTo>
                  <a:lnTo>
                    <a:pt x="802553" y="1666468"/>
                  </a:lnTo>
                  <a:lnTo>
                    <a:pt x="798111" y="1665515"/>
                  </a:lnTo>
                  <a:lnTo>
                    <a:pt x="793668" y="1665198"/>
                  </a:lnTo>
                  <a:lnTo>
                    <a:pt x="788908" y="1664880"/>
                  </a:lnTo>
                  <a:lnTo>
                    <a:pt x="784465" y="1664563"/>
                  </a:lnTo>
                  <a:lnTo>
                    <a:pt x="475693" y="1664563"/>
                  </a:lnTo>
                  <a:close/>
                  <a:moveTo>
                    <a:pt x="1670551" y="1495108"/>
                  </a:moveTo>
                  <a:lnTo>
                    <a:pt x="1662926" y="1495425"/>
                  </a:lnTo>
                  <a:lnTo>
                    <a:pt x="1655936" y="1496695"/>
                  </a:lnTo>
                  <a:lnTo>
                    <a:pt x="1648946" y="1498283"/>
                  </a:lnTo>
                  <a:lnTo>
                    <a:pt x="1642274" y="1500823"/>
                  </a:lnTo>
                  <a:lnTo>
                    <a:pt x="1636237" y="1503998"/>
                  </a:lnTo>
                  <a:lnTo>
                    <a:pt x="1629882" y="1507490"/>
                  </a:lnTo>
                  <a:lnTo>
                    <a:pt x="1624481" y="1511618"/>
                  </a:lnTo>
                  <a:lnTo>
                    <a:pt x="1619080" y="1516380"/>
                  </a:lnTo>
                  <a:lnTo>
                    <a:pt x="1614631" y="1521778"/>
                  </a:lnTo>
                  <a:lnTo>
                    <a:pt x="1610183" y="1527175"/>
                  </a:lnTo>
                  <a:lnTo>
                    <a:pt x="1606688" y="1533208"/>
                  </a:lnTo>
                  <a:lnTo>
                    <a:pt x="1603511" y="1539240"/>
                  </a:lnTo>
                  <a:lnTo>
                    <a:pt x="1601605" y="1545908"/>
                  </a:lnTo>
                  <a:lnTo>
                    <a:pt x="1599698" y="1552893"/>
                  </a:lnTo>
                  <a:lnTo>
                    <a:pt x="1598427" y="1559878"/>
                  </a:lnTo>
                  <a:lnTo>
                    <a:pt x="1598110" y="1567498"/>
                  </a:lnTo>
                  <a:lnTo>
                    <a:pt x="1598427" y="1574800"/>
                  </a:lnTo>
                  <a:lnTo>
                    <a:pt x="1599698" y="1582103"/>
                  </a:lnTo>
                  <a:lnTo>
                    <a:pt x="1601605" y="1589088"/>
                  </a:lnTo>
                  <a:lnTo>
                    <a:pt x="1603511" y="1595755"/>
                  </a:lnTo>
                  <a:lnTo>
                    <a:pt x="1606688" y="1602105"/>
                  </a:lnTo>
                  <a:lnTo>
                    <a:pt x="1610183" y="1607820"/>
                  </a:lnTo>
                  <a:lnTo>
                    <a:pt x="1614631" y="1613535"/>
                  </a:lnTo>
                  <a:lnTo>
                    <a:pt x="1619080" y="1618615"/>
                  </a:lnTo>
                  <a:lnTo>
                    <a:pt x="1624481" y="1623378"/>
                  </a:lnTo>
                  <a:lnTo>
                    <a:pt x="1629882" y="1627505"/>
                  </a:lnTo>
                  <a:lnTo>
                    <a:pt x="1636237" y="1630998"/>
                  </a:lnTo>
                  <a:lnTo>
                    <a:pt x="1642274" y="1634173"/>
                  </a:lnTo>
                  <a:lnTo>
                    <a:pt x="1648946" y="1636713"/>
                  </a:lnTo>
                  <a:lnTo>
                    <a:pt x="1655936" y="1638300"/>
                  </a:lnTo>
                  <a:lnTo>
                    <a:pt x="1662926" y="1639253"/>
                  </a:lnTo>
                  <a:lnTo>
                    <a:pt x="1670551" y="1639570"/>
                  </a:lnTo>
                  <a:lnTo>
                    <a:pt x="1918697" y="1639570"/>
                  </a:lnTo>
                  <a:lnTo>
                    <a:pt x="1926004" y="1639253"/>
                  </a:lnTo>
                  <a:lnTo>
                    <a:pt x="1933630" y="1638300"/>
                  </a:lnTo>
                  <a:lnTo>
                    <a:pt x="1940620" y="1636713"/>
                  </a:lnTo>
                  <a:lnTo>
                    <a:pt x="1947292" y="1634173"/>
                  </a:lnTo>
                  <a:lnTo>
                    <a:pt x="1953329" y="1630998"/>
                  </a:lnTo>
                  <a:lnTo>
                    <a:pt x="1959366" y="1627505"/>
                  </a:lnTo>
                  <a:lnTo>
                    <a:pt x="1964767" y="1623378"/>
                  </a:lnTo>
                  <a:lnTo>
                    <a:pt x="1970168" y="1618615"/>
                  </a:lnTo>
                  <a:lnTo>
                    <a:pt x="1974934" y="1613535"/>
                  </a:lnTo>
                  <a:lnTo>
                    <a:pt x="1979065" y="1607820"/>
                  </a:lnTo>
                  <a:lnTo>
                    <a:pt x="1982560" y="1602105"/>
                  </a:lnTo>
                  <a:lnTo>
                    <a:pt x="1985419" y="1595755"/>
                  </a:lnTo>
                  <a:lnTo>
                    <a:pt x="1988279" y="1589088"/>
                  </a:lnTo>
                  <a:lnTo>
                    <a:pt x="1989868" y="1582103"/>
                  </a:lnTo>
                  <a:lnTo>
                    <a:pt x="1991138" y="1574800"/>
                  </a:lnTo>
                  <a:lnTo>
                    <a:pt x="1991456" y="1567498"/>
                  </a:lnTo>
                  <a:lnTo>
                    <a:pt x="1991138" y="1559878"/>
                  </a:lnTo>
                  <a:lnTo>
                    <a:pt x="1989868" y="1552893"/>
                  </a:lnTo>
                  <a:lnTo>
                    <a:pt x="1988279" y="1545908"/>
                  </a:lnTo>
                  <a:lnTo>
                    <a:pt x="1985419" y="1539240"/>
                  </a:lnTo>
                  <a:lnTo>
                    <a:pt x="1982560" y="1533208"/>
                  </a:lnTo>
                  <a:lnTo>
                    <a:pt x="1979065" y="1527175"/>
                  </a:lnTo>
                  <a:lnTo>
                    <a:pt x="1974934" y="1521778"/>
                  </a:lnTo>
                  <a:lnTo>
                    <a:pt x="1970168" y="1516380"/>
                  </a:lnTo>
                  <a:lnTo>
                    <a:pt x="1964767" y="1511618"/>
                  </a:lnTo>
                  <a:lnTo>
                    <a:pt x="1959366" y="1507490"/>
                  </a:lnTo>
                  <a:lnTo>
                    <a:pt x="1953329" y="1503998"/>
                  </a:lnTo>
                  <a:lnTo>
                    <a:pt x="1947292" y="1500823"/>
                  </a:lnTo>
                  <a:lnTo>
                    <a:pt x="1940620" y="1498283"/>
                  </a:lnTo>
                  <a:lnTo>
                    <a:pt x="1933630" y="1496695"/>
                  </a:lnTo>
                  <a:lnTo>
                    <a:pt x="1926004" y="1495425"/>
                  </a:lnTo>
                  <a:lnTo>
                    <a:pt x="1918697" y="1495108"/>
                  </a:lnTo>
                  <a:lnTo>
                    <a:pt x="1670551" y="1495108"/>
                  </a:lnTo>
                  <a:close/>
                  <a:moveTo>
                    <a:pt x="1787673" y="611187"/>
                  </a:moveTo>
                  <a:lnTo>
                    <a:pt x="1794669" y="611187"/>
                  </a:lnTo>
                  <a:lnTo>
                    <a:pt x="1801665" y="611187"/>
                  </a:lnTo>
                  <a:lnTo>
                    <a:pt x="1808661" y="612140"/>
                  </a:lnTo>
                  <a:lnTo>
                    <a:pt x="1815338" y="613093"/>
                  </a:lnTo>
                  <a:lnTo>
                    <a:pt x="1822016" y="614681"/>
                  </a:lnTo>
                  <a:lnTo>
                    <a:pt x="1828694" y="616587"/>
                  </a:lnTo>
                  <a:lnTo>
                    <a:pt x="1835372" y="618810"/>
                  </a:lnTo>
                  <a:lnTo>
                    <a:pt x="1841732" y="621352"/>
                  </a:lnTo>
                  <a:lnTo>
                    <a:pt x="1847773" y="624210"/>
                  </a:lnTo>
                  <a:lnTo>
                    <a:pt x="1853815" y="627387"/>
                  </a:lnTo>
                  <a:lnTo>
                    <a:pt x="1859539" y="631198"/>
                  </a:lnTo>
                  <a:lnTo>
                    <a:pt x="1865581" y="635010"/>
                  </a:lnTo>
                  <a:lnTo>
                    <a:pt x="1870987" y="639457"/>
                  </a:lnTo>
                  <a:lnTo>
                    <a:pt x="1876393" y="643904"/>
                  </a:lnTo>
                  <a:lnTo>
                    <a:pt x="1881480" y="648986"/>
                  </a:lnTo>
                  <a:lnTo>
                    <a:pt x="1886568" y="654068"/>
                  </a:lnTo>
                  <a:lnTo>
                    <a:pt x="1891338" y="659151"/>
                  </a:lnTo>
                  <a:lnTo>
                    <a:pt x="1895790" y="665186"/>
                  </a:lnTo>
                  <a:lnTo>
                    <a:pt x="1900242" y="670903"/>
                  </a:lnTo>
                  <a:lnTo>
                    <a:pt x="1904376" y="677256"/>
                  </a:lnTo>
                  <a:lnTo>
                    <a:pt x="1908192" y="683609"/>
                  </a:lnTo>
                  <a:lnTo>
                    <a:pt x="1911690" y="690597"/>
                  </a:lnTo>
                  <a:lnTo>
                    <a:pt x="1915188" y="697267"/>
                  </a:lnTo>
                  <a:lnTo>
                    <a:pt x="1918049" y="704255"/>
                  </a:lnTo>
                  <a:lnTo>
                    <a:pt x="1920593" y="711561"/>
                  </a:lnTo>
                  <a:lnTo>
                    <a:pt x="1923137" y="718867"/>
                  </a:lnTo>
                  <a:lnTo>
                    <a:pt x="1925363" y="726808"/>
                  </a:lnTo>
                  <a:lnTo>
                    <a:pt x="1927271" y="734431"/>
                  </a:lnTo>
                  <a:lnTo>
                    <a:pt x="1928861" y="742690"/>
                  </a:lnTo>
                  <a:lnTo>
                    <a:pt x="1929815" y="750631"/>
                  </a:lnTo>
                  <a:lnTo>
                    <a:pt x="1930451" y="758889"/>
                  </a:lnTo>
                  <a:lnTo>
                    <a:pt x="1931405" y="767466"/>
                  </a:lnTo>
                  <a:lnTo>
                    <a:pt x="1931405" y="775724"/>
                  </a:lnTo>
                  <a:lnTo>
                    <a:pt x="1931723" y="784301"/>
                  </a:lnTo>
                  <a:lnTo>
                    <a:pt x="1932359" y="791924"/>
                  </a:lnTo>
                  <a:lnTo>
                    <a:pt x="1933313" y="799865"/>
                  </a:lnTo>
                  <a:lnTo>
                    <a:pt x="1934585" y="806853"/>
                  </a:lnTo>
                  <a:lnTo>
                    <a:pt x="1936175" y="813206"/>
                  </a:lnTo>
                  <a:lnTo>
                    <a:pt x="1938401" y="819241"/>
                  </a:lnTo>
                  <a:lnTo>
                    <a:pt x="1940627" y="824958"/>
                  </a:lnTo>
                  <a:lnTo>
                    <a:pt x="1943171" y="830041"/>
                  </a:lnTo>
                  <a:lnTo>
                    <a:pt x="1945715" y="834805"/>
                  </a:lnTo>
                  <a:lnTo>
                    <a:pt x="1948576" y="839252"/>
                  </a:lnTo>
                  <a:lnTo>
                    <a:pt x="1951756" y="843381"/>
                  </a:lnTo>
                  <a:lnTo>
                    <a:pt x="1954936" y="846875"/>
                  </a:lnTo>
                  <a:lnTo>
                    <a:pt x="1958116" y="850687"/>
                  </a:lnTo>
                  <a:lnTo>
                    <a:pt x="1961614" y="853546"/>
                  </a:lnTo>
                  <a:lnTo>
                    <a:pt x="1965430" y="856087"/>
                  </a:lnTo>
                  <a:lnTo>
                    <a:pt x="1968610" y="858946"/>
                  </a:lnTo>
                  <a:lnTo>
                    <a:pt x="1975606" y="862757"/>
                  </a:lnTo>
                  <a:lnTo>
                    <a:pt x="1982284" y="866251"/>
                  </a:lnTo>
                  <a:lnTo>
                    <a:pt x="1988643" y="868475"/>
                  </a:lnTo>
                  <a:lnTo>
                    <a:pt x="1994049" y="869745"/>
                  </a:lnTo>
                  <a:lnTo>
                    <a:pt x="1998819" y="871016"/>
                  </a:lnTo>
                  <a:lnTo>
                    <a:pt x="2002635" y="871334"/>
                  </a:lnTo>
                  <a:lnTo>
                    <a:pt x="2005815" y="871651"/>
                  </a:lnTo>
                  <a:lnTo>
                    <a:pt x="2005815" y="932320"/>
                  </a:lnTo>
                  <a:lnTo>
                    <a:pt x="1841096" y="932320"/>
                  </a:lnTo>
                  <a:lnTo>
                    <a:pt x="1841096" y="997119"/>
                  </a:lnTo>
                  <a:lnTo>
                    <a:pt x="1853815" y="999025"/>
                  </a:lnTo>
                  <a:lnTo>
                    <a:pt x="1865899" y="1001566"/>
                  </a:lnTo>
                  <a:lnTo>
                    <a:pt x="1877983" y="1004107"/>
                  </a:lnTo>
                  <a:lnTo>
                    <a:pt x="1890066" y="1007601"/>
                  </a:lnTo>
                  <a:lnTo>
                    <a:pt x="1901514" y="1011095"/>
                  </a:lnTo>
                  <a:lnTo>
                    <a:pt x="1912962" y="1015224"/>
                  </a:lnTo>
                  <a:lnTo>
                    <a:pt x="1923773" y="1019354"/>
                  </a:lnTo>
                  <a:lnTo>
                    <a:pt x="1934903" y="1024118"/>
                  </a:lnTo>
                  <a:lnTo>
                    <a:pt x="1945715" y="1029200"/>
                  </a:lnTo>
                  <a:lnTo>
                    <a:pt x="1956208" y="1034918"/>
                  </a:lnTo>
                  <a:lnTo>
                    <a:pt x="1966384" y="1040635"/>
                  </a:lnTo>
                  <a:lnTo>
                    <a:pt x="1976242" y="1046988"/>
                  </a:lnTo>
                  <a:lnTo>
                    <a:pt x="1986099" y="1053659"/>
                  </a:lnTo>
                  <a:lnTo>
                    <a:pt x="1995321" y="1060329"/>
                  </a:lnTo>
                  <a:lnTo>
                    <a:pt x="2003907" y="1067635"/>
                  </a:lnTo>
                  <a:lnTo>
                    <a:pt x="2012811" y="1074940"/>
                  </a:lnTo>
                  <a:lnTo>
                    <a:pt x="2021396" y="1082881"/>
                  </a:lnTo>
                  <a:lnTo>
                    <a:pt x="2029028" y="1090822"/>
                  </a:lnTo>
                  <a:lnTo>
                    <a:pt x="2036978" y="1099081"/>
                  </a:lnTo>
                  <a:lnTo>
                    <a:pt x="2044292" y="1107975"/>
                  </a:lnTo>
                  <a:lnTo>
                    <a:pt x="2051288" y="1116551"/>
                  </a:lnTo>
                  <a:lnTo>
                    <a:pt x="2057965" y="1125445"/>
                  </a:lnTo>
                  <a:lnTo>
                    <a:pt x="2064325" y="1135292"/>
                  </a:lnTo>
                  <a:lnTo>
                    <a:pt x="2069731" y="1144821"/>
                  </a:lnTo>
                  <a:lnTo>
                    <a:pt x="2075455" y="1154350"/>
                  </a:lnTo>
                  <a:lnTo>
                    <a:pt x="2080225" y="1164515"/>
                  </a:lnTo>
                  <a:lnTo>
                    <a:pt x="2084995" y="1174679"/>
                  </a:lnTo>
                  <a:lnTo>
                    <a:pt x="2089128" y="1185161"/>
                  </a:lnTo>
                  <a:lnTo>
                    <a:pt x="2092626" y="1195643"/>
                  </a:lnTo>
                  <a:lnTo>
                    <a:pt x="2095488" y="1206761"/>
                  </a:lnTo>
                  <a:lnTo>
                    <a:pt x="2098668" y="1217560"/>
                  </a:lnTo>
                  <a:lnTo>
                    <a:pt x="2100894" y="1228995"/>
                  </a:lnTo>
                  <a:lnTo>
                    <a:pt x="2103438" y="1336675"/>
                  </a:lnTo>
                  <a:lnTo>
                    <a:pt x="1485900" y="1336675"/>
                  </a:lnTo>
                  <a:lnTo>
                    <a:pt x="1488444" y="1228995"/>
                  </a:lnTo>
                  <a:lnTo>
                    <a:pt x="1490670" y="1217560"/>
                  </a:lnTo>
                  <a:lnTo>
                    <a:pt x="1493214" y="1206761"/>
                  </a:lnTo>
                  <a:lnTo>
                    <a:pt x="1496712" y="1195643"/>
                  </a:lnTo>
                  <a:lnTo>
                    <a:pt x="1500210" y="1185161"/>
                  </a:lnTo>
                  <a:lnTo>
                    <a:pt x="1504343" y="1174679"/>
                  </a:lnTo>
                  <a:lnTo>
                    <a:pt x="1508795" y="1164515"/>
                  </a:lnTo>
                  <a:lnTo>
                    <a:pt x="1513565" y="1154350"/>
                  </a:lnTo>
                  <a:lnTo>
                    <a:pt x="1519289" y="1144821"/>
                  </a:lnTo>
                  <a:lnTo>
                    <a:pt x="1525013" y="1135292"/>
                  </a:lnTo>
                  <a:lnTo>
                    <a:pt x="1531055" y="1125763"/>
                  </a:lnTo>
                  <a:lnTo>
                    <a:pt x="1537732" y="1116551"/>
                  </a:lnTo>
                  <a:lnTo>
                    <a:pt x="1544728" y="1107975"/>
                  </a:lnTo>
                  <a:lnTo>
                    <a:pt x="1552042" y="1099081"/>
                  </a:lnTo>
                  <a:lnTo>
                    <a:pt x="1559674" y="1090822"/>
                  </a:lnTo>
                  <a:lnTo>
                    <a:pt x="1567942" y="1082881"/>
                  </a:lnTo>
                  <a:lnTo>
                    <a:pt x="1576209" y="1074940"/>
                  </a:lnTo>
                  <a:lnTo>
                    <a:pt x="1584795" y="1067635"/>
                  </a:lnTo>
                  <a:lnTo>
                    <a:pt x="1593699" y="1060329"/>
                  </a:lnTo>
                  <a:lnTo>
                    <a:pt x="1603239" y="1053659"/>
                  </a:lnTo>
                  <a:lnTo>
                    <a:pt x="1613096" y="1046988"/>
                  </a:lnTo>
                  <a:lnTo>
                    <a:pt x="1622954" y="1040635"/>
                  </a:lnTo>
                  <a:lnTo>
                    <a:pt x="1632812" y="1034918"/>
                  </a:lnTo>
                  <a:lnTo>
                    <a:pt x="1643305" y="1029200"/>
                  </a:lnTo>
                  <a:lnTo>
                    <a:pt x="1654117" y="1024118"/>
                  </a:lnTo>
                  <a:lnTo>
                    <a:pt x="1664929" y="1019671"/>
                  </a:lnTo>
                  <a:lnTo>
                    <a:pt x="1676058" y="1015224"/>
                  </a:lnTo>
                  <a:lnTo>
                    <a:pt x="1687506" y="1011095"/>
                  </a:lnTo>
                  <a:lnTo>
                    <a:pt x="1699272" y="1007601"/>
                  </a:lnTo>
                  <a:lnTo>
                    <a:pt x="1711355" y="1004107"/>
                  </a:lnTo>
                  <a:lnTo>
                    <a:pt x="1723439" y="1001566"/>
                  </a:lnTo>
                  <a:lnTo>
                    <a:pt x="1735523" y="999025"/>
                  </a:lnTo>
                  <a:lnTo>
                    <a:pt x="1747924" y="997119"/>
                  </a:lnTo>
                  <a:lnTo>
                    <a:pt x="1747924" y="932320"/>
                  </a:lnTo>
                  <a:lnTo>
                    <a:pt x="1583205" y="932320"/>
                  </a:lnTo>
                  <a:lnTo>
                    <a:pt x="1583205" y="871651"/>
                  </a:lnTo>
                  <a:lnTo>
                    <a:pt x="1586385" y="871334"/>
                  </a:lnTo>
                  <a:lnTo>
                    <a:pt x="1590201" y="870698"/>
                  </a:lnTo>
                  <a:lnTo>
                    <a:pt x="1594971" y="869110"/>
                  </a:lnTo>
                  <a:lnTo>
                    <a:pt x="1600377" y="867204"/>
                  </a:lnTo>
                  <a:lnTo>
                    <a:pt x="1606736" y="864663"/>
                  </a:lnTo>
                  <a:lnTo>
                    <a:pt x="1613414" y="861487"/>
                  </a:lnTo>
                  <a:lnTo>
                    <a:pt x="1620410" y="857358"/>
                  </a:lnTo>
                  <a:lnTo>
                    <a:pt x="1624226" y="854816"/>
                  </a:lnTo>
                  <a:lnTo>
                    <a:pt x="1627406" y="851958"/>
                  </a:lnTo>
                  <a:lnTo>
                    <a:pt x="1630586" y="848464"/>
                  </a:lnTo>
                  <a:lnTo>
                    <a:pt x="1634084" y="845287"/>
                  </a:lnTo>
                  <a:lnTo>
                    <a:pt x="1637264" y="841476"/>
                  </a:lnTo>
                  <a:lnTo>
                    <a:pt x="1640444" y="837346"/>
                  </a:lnTo>
                  <a:lnTo>
                    <a:pt x="1643305" y="832899"/>
                  </a:lnTo>
                  <a:lnTo>
                    <a:pt x="1646167" y="828135"/>
                  </a:lnTo>
                  <a:lnTo>
                    <a:pt x="1648393" y="823052"/>
                  </a:lnTo>
                  <a:lnTo>
                    <a:pt x="1650619" y="817653"/>
                  </a:lnTo>
                  <a:lnTo>
                    <a:pt x="1652845" y="811617"/>
                  </a:lnTo>
                  <a:lnTo>
                    <a:pt x="1654435" y="805265"/>
                  </a:lnTo>
                  <a:lnTo>
                    <a:pt x="1655707" y="798594"/>
                  </a:lnTo>
                  <a:lnTo>
                    <a:pt x="1656979" y="791289"/>
                  </a:lnTo>
                  <a:lnTo>
                    <a:pt x="1657297" y="783983"/>
                  </a:lnTo>
                  <a:lnTo>
                    <a:pt x="1657615" y="775724"/>
                  </a:lnTo>
                  <a:lnTo>
                    <a:pt x="1657933" y="767466"/>
                  </a:lnTo>
                  <a:lnTo>
                    <a:pt x="1658569" y="758889"/>
                  </a:lnTo>
                  <a:lnTo>
                    <a:pt x="1659205" y="750631"/>
                  </a:lnTo>
                  <a:lnTo>
                    <a:pt x="1660477" y="742690"/>
                  </a:lnTo>
                  <a:lnTo>
                    <a:pt x="1662067" y="734431"/>
                  </a:lnTo>
                  <a:lnTo>
                    <a:pt x="1663975" y="726808"/>
                  </a:lnTo>
                  <a:lnTo>
                    <a:pt x="1666201" y="718867"/>
                  </a:lnTo>
                  <a:lnTo>
                    <a:pt x="1668427" y="711561"/>
                  </a:lnTo>
                  <a:lnTo>
                    <a:pt x="1671289" y="704255"/>
                  </a:lnTo>
                  <a:lnTo>
                    <a:pt x="1674151" y="697267"/>
                  </a:lnTo>
                  <a:lnTo>
                    <a:pt x="1677648" y="690597"/>
                  </a:lnTo>
                  <a:lnTo>
                    <a:pt x="1680828" y="683609"/>
                  </a:lnTo>
                  <a:lnTo>
                    <a:pt x="1684962" y="677256"/>
                  </a:lnTo>
                  <a:lnTo>
                    <a:pt x="1689096" y="670903"/>
                  </a:lnTo>
                  <a:lnTo>
                    <a:pt x="1693230" y="665186"/>
                  </a:lnTo>
                  <a:lnTo>
                    <a:pt x="1698000" y="659151"/>
                  </a:lnTo>
                  <a:lnTo>
                    <a:pt x="1702770" y="654068"/>
                  </a:lnTo>
                  <a:lnTo>
                    <a:pt x="1707540" y="648986"/>
                  </a:lnTo>
                  <a:lnTo>
                    <a:pt x="1712627" y="643904"/>
                  </a:lnTo>
                  <a:lnTo>
                    <a:pt x="1718351" y="639457"/>
                  </a:lnTo>
                  <a:lnTo>
                    <a:pt x="1723757" y="635010"/>
                  </a:lnTo>
                  <a:lnTo>
                    <a:pt x="1729163" y="631198"/>
                  </a:lnTo>
                  <a:lnTo>
                    <a:pt x="1735205" y="627387"/>
                  </a:lnTo>
                  <a:lnTo>
                    <a:pt x="1741565" y="624210"/>
                  </a:lnTo>
                  <a:lnTo>
                    <a:pt x="1747288" y="621352"/>
                  </a:lnTo>
                  <a:lnTo>
                    <a:pt x="1753966" y="618810"/>
                  </a:lnTo>
                  <a:lnTo>
                    <a:pt x="1760326" y="616587"/>
                  </a:lnTo>
                  <a:lnTo>
                    <a:pt x="1767004" y="614681"/>
                  </a:lnTo>
                  <a:lnTo>
                    <a:pt x="1773682" y="613093"/>
                  </a:lnTo>
                  <a:lnTo>
                    <a:pt x="1780677" y="612140"/>
                  </a:lnTo>
                  <a:lnTo>
                    <a:pt x="1787673" y="611187"/>
                  </a:lnTo>
                  <a:close/>
                  <a:moveTo>
                    <a:pt x="630238" y="565150"/>
                  </a:moveTo>
                  <a:lnTo>
                    <a:pt x="639136" y="565468"/>
                  </a:lnTo>
                  <a:lnTo>
                    <a:pt x="647397" y="566420"/>
                  </a:lnTo>
                  <a:lnTo>
                    <a:pt x="655977" y="567372"/>
                  </a:lnTo>
                  <a:lnTo>
                    <a:pt x="664557" y="569276"/>
                  </a:lnTo>
                  <a:lnTo>
                    <a:pt x="672501" y="571498"/>
                  </a:lnTo>
                  <a:lnTo>
                    <a:pt x="680762" y="574354"/>
                  </a:lnTo>
                  <a:lnTo>
                    <a:pt x="689024" y="577211"/>
                  </a:lnTo>
                  <a:lnTo>
                    <a:pt x="696333" y="581020"/>
                  </a:lnTo>
                  <a:lnTo>
                    <a:pt x="703959" y="585463"/>
                  </a:lnTo>
                  <a:lnTo>
                    <a:pt x="711268" y="589907"/>
                  </a:lnTo>
                  <a:lnTo>
                    <a:pt x="718258" y="594667"/>
                  </a:lnTo>
                  <a:lnTo>
                    <a:pt x="725249" y="600063"/>
                  </a:lnTo>
                  <a:lnTo>
                    <a:pt x="731922" y="605776"/>
                  </a:lnTo>
                  <a:lnTo>
                    <a:pt x="738278" y="611489"/>
                  </a:lnTo>
                  <a:lnTo>
                    <a:pt x="744633" y="618154"/>
                  </a:lnTo>
                  <a:lnTo>
                    <a:pt x="750353" y="624820"/>
                  </a:lnTo>
                  <a:lnTo>
                    <a:pt x="756072" y="632437"/>
                  </a:lnTo>
                  <a:lnTo>
                    <a:pt x="761474" y="639737"/>
                  </a:lnTo>
                  <a:lnTo>
                    <a:pt x="766241" y="647354"/>
                  </a:lnTo>
                  <a:lnTo>
                    <a:pt x="771007" y="655289"/>
                  </a:lnTo>
                  <a:lnTo>
                    <a:pt x="775456" y="663541"/>
                  </a:lnTo>
                  <a:lnTo>
                    <a:pt x="779587" y="672111"/>
                  </a:lnTo>
                  <a:lnTo>
                    <a:pt x="783400" y="680998"/>
                  </a:lnTo>
                  <a:lnTo>
                    <a:pt x="786895" y="690202"/>
                  </a:lnTo>
                  <a:lnTo>
                    <a:pt x="790073" y="699406"/>
                  </a:lnTo>
                  <a:lnTo>
                    <a:pt x="792615" y="708611"/>
                  </a:lnTo>
                  <a:lnTo>
                    <a:pt x="794839" y="718450"/>
                  </a:lnTo>
                  <a:lnTo>
                    <a:pt x="796746" y="728606"/>
                  </a:lnTo>
                  <a:lnTo>
                    <a:pt x="798017" y="738445"/>
                  </a:lnTo>
                  <a:lnTo>
                    <a:pt x="799288" y="748919"/>
                  </a:lnTo>
                  <a:lnTo>
                    <a:pt x="799923" y="759076"/>
                  </a:lnTo>
                  <a:lnTo>
                    <a:pt x="800241" y="769550"/>
                  </a:lnTo>
                  <a:lnTo>
                    <a:pt x="799923" y="777802"/>
                  </a:lnTo>
                  <a:lnTo>
                    <a:pt x="799606" y="786054"/>
                  </a:lnTo>
                  <a:lnTo>
                    <a:pt x="798970" y="793989"/>
                  </a:lnTo>
                  <a:lnTo>
                    <a:pt x="798017" y="801923"/>
                  </a:lnTo>
                  <a:lnTo>
                    <a:pt x="797064" y="809541"/>
                  </a:lnTo>
                  <a:lnTo>
                    <a:pt x="795475" y="817476"/>
                  </a:lnTo>
                  <a:lnTo>
                    <a:pt x="793568" y="825093"/>
                  </a:lnTo>
                  <a:lnTo>
                    <a:pt x="791979" y="832710"/>
                  </a:lnTo>
                  <a:lnTo>
                    <a:pt x="789755" y="840328"/>
                  </a:lnTo>
                  <a:lnTo>
                    <a:pt x="787531" y="847310"/>
                  </a:lnTo>
                  <a:lnTo>
                    <a:pt x="784671" y="854293"/>
                  </a:lnTo>
                  <a:lnTo>
                    <a:pt x="781811" y="861276"/>
                  </a:lnTo>
                  <a:lnTo>
                    <a:pt x="778951" y="868258"/>
                  </a:lnTo>
                  <a:lnTo>
                    <a:pt x="775456" y="874923"/>
                  </a:lnTo>
                  <a:lnTo>
                    <a:pt x="772278" y="880954"/>
                  </a:lnTo>
                  <a:lnTo>
                    <a:pt x="768465" y="887619"/>
                  </a:lnTo>
                  <a:lnTo>
                    <a:pt x="764970" y="893649"/>
                  </a:lnTo>
                  <a:lnTo>
                    <a:pt x="760839" y="899680"/>
                  </a:lnTo>
                  <a:lnTo>
                    <a:pt x="756708" y="905393"/>
                  </a:lnTo>
                  <a:lnTo>
                    <a:pt x="752259" y="911106"/>
                  </a:lnTo>
                  <a:lnTo>
                    <a:pt x="747810" y="916501"/>
                  </a:lnTo>
                  <a:lnTo>
                    <a:pt x="743044" y="921580"/>
                  </a:lnTo>
                  <a:lnTo>
                    <a:pt x="738278" y="926341"/>
                  </a:lnTo>
                  <a:lnTo>
                    <a:pt x="733193" y="931101"/>
                  </a:lnTo>
                  <a:lnTo>
                    <a:pt x="728109" y="936180"/>
                  </a:lnTo>
                  <a:lnTo>
                    <a:pt x="722707" y="939988"/>
                  </a:lnTo>
                  <a:lnTo>
                    <a:pt x="717305" y="944114"/>
                  </a:lnTo>
                  <a:lnTo>
                    <a:pt x="711903" y="948241"/>
                  </a:lnTo>
                  <a:lnTo>
                    <a:pt x="706183" y="951414"/>
                  </a:lnTo>
                  <a:lnTo>
                    <a:pt x="700464" y="954906"/>
                  </a:lnTo>
                  <a:lnTo>
                    <a:pt x="694426" y="958080"/>
                  </a:lnTo>
                  <a:lnTo>
                    <a:pt x="688071" y="960619"/>
                  </a:lnTo>
                  <a:lnTo>
                    <a:pt x="688071" y="1044727"/>
                  </a:lnTo>
                  <a:lnTo>
                    <a:pt x="703641" y="1047266"/>
                  </a:lnTo>
                  <a:lnTo>
                    <a:pt x="718894" y="1050440"/>
                  </a:lnTo>
                  <a:lnTo>
                    <a:pt x="733829" y="1053614"/>
                  </a:lnTo>
                  <a:lnTo>
                    <a:pt x="748764" y="1057740"/>
                  </a:lnTo>
                  <a:lnTo>
                    <a:pt x="763063" y="1062184"/>
                  </a:lnTo>
                  <a:lnTo>
                    <a:pt x="777045" y="1066945"/>
                  </a:lnTo>
                  <a:lnTo>
                    <a:pt x="791026" y="1072340"/>
                  </a:lnTo>
                  <a:lnTo>
                    <a:pt x="804690" y="1078371"/>
                  </a:lnTo>
                  <a:lnTo>
                    <a:pt x="818036" y="1085036"/>
                  </a:lnTo>
                  <a:lnTo>
                    <a:pt x="831064" y="1091701"/>
                  </a:lnTo>
                  <a:lnTo>
                    <a:pt x="843775" y="1099001"/>
                  </a:lnTo>
                  <a:lnTo>
                    <a:pt x="856167" y="1106618"/>
                  </a:lnTo>
                  <a:lnTo>
                    <a:pt x="867925" y="1114871"/>
                  </a:lnTo>
                  <a:lnTo>
                    <a:pt x="879682" y="1123440"/>
                  </a:lnTo>
                  <a:lnTo>
                    <a:pt x="890804" y="1132010"/>
                  </a:lnTo>
                  <a:lnTo>
                    <a:pt x="901925" y="1141214"/>
                  </a:lnTo>
                  <a:lnTo>
                    <a:pt x="912094" y="1151370"/>
                  </a:lnTo>
                  <a:lnTo>
                    <a:pt x="921944" y="1161210"/>
                  </a:lnTo>
                  <a:lnTo>
                    <a:pt x="931795" y="1171683"/>
                  </a:lnTo>
                  <a:lnTo>
                    <a:pt x="940692" y="1182157"/>
                  </a:lnTo>
                  <a:lnTo>
                    <a:pt x="949272" y="1193266"/>
                  </a:lnTo>
                  <a:lnTo>
                    <a:pt x="957534" y="1204692"/>
                  </a:lnTo>
                  <a:lnTo>
                    <a:pt x="965160" y="1216118"/>
                  </a:lnTo>
                  <a:lnTo>
                    <a:pt x="972151" y="1227862"/>
                  </a:lnTo>
                  <a:lnTo>
                    <a:pt x="979142" y="1240557"/>
                  </a:lnTo>
                  <a:lnTo>
                    <a:pt x="985179" y="1252618"/>
                  </a:lnTo>
                  <a:lnTo>
                    <a:pt x="991217" y="1265631"/>
                  </a:lnTo>
                  <a:lnTo>
                    <a:pt x="995983" y="1278327"/>
                  </a:lnTo>
                  <a:lnTo>
                    <a:pt x="1000749" y="1291657"/>
                  </a:lnTo>
                  <a:lnTo>
                    <a:pt x="1004880" y="1304988"/>
                  </a:lnTo>
                  <a:lnTo>
                    <a:pt x="1008058" y="1318635"/>
                  </a:lnTo>
                  <a:lnTo>
                    <a:pt x="1010600" y="1332600"/>
                  </a:lnTo>
                  <a:lnTo>
                    <a:pt x="1014413" y="1484313"/>
                  </a:lnTo>
                  <a:lnTo>
                    <a:pt x="246063" y="1484313"/>
                  </a:lnTo>
                  <a:lnTo>
                    <a:pt x="249876" y="1332600"/>
                  </a:lnTo>
                  <a:lnTo>
                    <a:pt x="252419" y="1318635"/>
                  </a:lnTo>
                  <a:lnTo>
                    <a:pt x="255596" y="1304988"/>
                  </a:lnTo>
                  <a:lnTo>
                    <a:pt x="259727" y="1291657"/>
                  </a:lnTo>
                  <a:lnTo>
                    <a:pt x="264176" y="1278327"/>
                  </a:lnTo>
                  <a:lnTo>
                    <a:pt x="269260" y="1265631"/>
                  </a:lnTo>
                  <a:lnTo>
                    <a:pt x="275297" y="1252618"/>
                  </a:lnTo>
                  <a:lnTo>
                    <a:pt x="281017" y="1240557"/>
                  </a:lnTo>
                  <a:lnTo>
                    <a:pt x="288008" y="1227862"/>
                  </a:lnTo>
                  <a:lnTo>
                    <a:pt x="294999" y="1216118"/>
                  </a:lnTo>
                  <a:lnTo>
                    <a:pt x="302943" y="1204692"/>
                  </a:lnTo>
                  <a:lnTo>
                    <a:pt x="310887" y="1193266"/>
                  </a:lnTo>
                  <a:lnTo>
                    <a:pt x="319784" y="1182157"/>
                  </a:lnTo>
                  <a:lnTo>
                    <a:pt x="328682" y="1171683"/>
                  </a:lnTo>
                  <a:lnTo>
                    <a:pt x="338214" y="1161210"/>
                  </a:lnTo>
                  <a:lnTo>
                    <a:pt x="348383" y="1151370"/>
                  </a:lnTo>
                  <a:lnTo>
                    <a:pt x="358869" y="1141214"/>
                  </a:lnTo>
                  <a:lnTo>
                    <a:pt x="369673" y="1132010"/>
                  </a:lnTo>
                  <a:lnTo>
                    <a:pt x="380795" y="1123440"/>
                  </a:lnTo>
                  <a:lnTo>
                    <a:pt x="392552" y="1114871"/>
                  </a:lnTo>
                  <a:lnTo>
                    <a:pt x="404309" y="1106618"/>
                  </a:lnTo>
                  <a:lnTo>
                    <a:pt x="417020" y="1099001"/>
                  </a:lnTo>
                  <a:lnTo>
                    <a:pt x="429412" y="1091701"/>
                  </a:lnTo>
                  <a:lnTo>
                    <a:pt x="442441" y="1085036"/>
                  </a:lnTo>
                  <a:lnTo>
                    <a:pt x="455787" y="1078371"/>
                  </a:lnTo>
                  <a:lnTo>
                    <a:pt x="469450" y="1072340"/>
                  </a:lnTo>
                  <a:lnTo>
                    <a:pt x="483432" y="1066945"/>
                  </a:lnTo>
                  <a:lnTo>
                    <a:pt x="497413" y="1062184"/>
                  </a:lnTo>
                  <a:lnTo>
                    <a:pt x="511713" y="1057740"/>
                  </a:lnTo>
                  <a:lnTo>
                    <a:pt x="526648" y="1053614"/>
                  </a:lnTo>
                  <a:lnTo>
                    <a:pt x="541582" y="1050440"/>
                  </a:lnTo>
                  <a:lnTo>
                    <a:pt x="556835" y="1047266"/>
                  </a:lnTo>
                  <a:lnTo>
                    <a:pt x="571770" y="1044727"/>
                  </a:lnTo>
                  <a:lnTo>
                    <a:pt x="571770" y="960619"/>
                  </a:lnTo>
                  <a:lnTo>
                    <a:pt x="566050" y="958080"/>
                  </a:lnTo>
                  <a:lnTo>
                    <a:pt x="560013" y="954906"/>
                  </a:lnTo>
                  <a:lnTo>
                    <a:pt x="554293" y="951414"/>
                  </a:lnTo>
                  <a:lnTo>
                    <a:pt x="548573" y="948241"/>
                  </a:lnTo>
                  <a:lnTo>
                    <a:pt x="543171" y="944114"/>
                  </a:lnTo>
                  <a:lnTo>
                    <a:pt x="537452" y="939988"/>
                  </a:lnTo>
                  <a:lnTo>
                    <a:pt x="532367" y="935545"/>
                  </a:lnTo>
                  <a:lnTo>
                    <a:pt x="527283" y="931101"/>
                  </a:lnTo>
                  <a:lnTo>
                    <a:pt x="522199" y="926341"/>
                  </a:lnTo>
                  <a:lnTo>
                    <a:pt x="517433" y="921580"/>
                  </a:lnTo>
                  <a:lnTo>
                    <a:pt x="512348" y="916501"/>
                  </a:lnTo>
                  <a:lnTo>
                    <a:pt x="507900" y="911106"/>
                  </a:lnTo>
                  <a:lnTo>
                    <a:pt x="503769" y="905393"/>
                  </a:lnTo>
                  <a:lnTo>
                    <a:pt x="499638" y="899680"/>
                  </a:lnTo>
                  <a:lnTo>
                    <a:pt x="495507" y="893649"/>
                  </a:lnTo>
                  <a:lnTo>
                    <a:pt x="491694" y="887302"/>
                  </a:lnTo>
                  <a:lnTo>
                    <a:pt x="488198" y="880954"/>
                  </a:lnTo>
                  <a:lnTo>
                    <a:pt x="484385" y="874923"/>
                  </a:lnTo>
                  <a:lnTo>
                    <a:pt x="481525" y="868258"/>
                  </a:lnTo>
                  <a:lnTo>
                    <a:pt x="478665" y="861276"/>
                  </a:lnTo>
                  <a:lnTo>
                    <a:pt x="475488" y="854293"/>
                  </a:lnTo>
                  <a:lnTo>
                    <a:pt x="472946" y="847310"/>
                  </a:lnTo>
                  <a:lnTo>
                    <a:pt x="470404" y="839693"/>
                  </a:lnTo>
                  <a:lnTo>
                    <a:pt x="468497" y="832393"/>
                  </a:lnTo>
                  <a:lnTo>
                    <a:pt x="466273" y="825093"/>
                  </a:lnTo>
                  <a:lnTo>
                    <a:pt x="465002" y="817476"/>
                  </a:lnTo>
                  <a:lnTo>
                    <a:pt x="463413" y="809541"/>
                  </a:lnTo>
                  <a:lnTo>
                    <a:pt x="462142" y="801923"/>
                  </a:lnTo>
                  <a:lnTo>
                    <a:pt x="461189" y="793989"/>
                  </a:lnTo>
                  <a:lnTo>
                    <a:pt x="460871" y="786054"/>
                  </a:lnTo>
                  <a:lnTo>
                    <a:pt x="460235" y="777802"/>
                  </a:lnTo>
                  <a:lnTo>
                    <a:pt x="460235" y="769550"/>
                  </a:lnTo>
                  <a:lnTo>
                    <a:pt x="460553" y="759076"/>
                  </a:lnTo>
                  <a:lnTo>
                    <a:pt x="460871" y="748919"/>
                  </a:lnTo>
                  <a:lnTo>
                    <a:pt x="461824" y="738445"/>
                  </a:lnTo>
                  <a:lnTo>
                    <a:pt x="463413" y="728606"/>
                  </a:lnTo>
                  <a:lnTo>
                    <a:pt x="465637" y="718450"/>
                  </a:lnTo>
                  <a:lnTo>
                    <a:pt x="467862" y="708611"/>
                  </a:lnTo>
                  <a:lnTo>
                    <a:pt x="470404" y="699406"/>
                  </a:lnTo>
                  <a:lnTo>
                    <a:pt x="473264" y="690202"/>
                  </a:lnTo>
                  <a:lnTo>
                    <a:pt x="477077" y="680998"/>
                  </a:lnTo>
                  <a:lnTo>
                    <a:pt x="480890" y="672111"/>
                  </a:lnTo>
                  <a:lnTo>
                    <a:pt x="484703" y="663541"/>
                  </a:lnTo>
                  <a:lnTo>
                    <a:pt x="489152" y="655289"/>
                  </a:lnTo>
                  <a:lnTo>
                    <a:pt x="493918" y="647354"/>
                  </a:lnTo>
                  <a:lnTo>
                    <a:pt x="498685" y="639737"/>
                  </a:lnTo>
                  <a:lnTo>
                    <a:pt x="504404" y="632437"/>
                  </a:lnTo>
                  <a:lnTo>
                    <a:pt x="509806" y="624820"/>
                  </a:lnTo>
                  <a:lnTo>
                    <a:pt x="515844" y="618154"/>
                  </a:lnTo>
                  <a:lnTo>
                    <a:pt x="522199" y="611489"/>
                  </a:lnTo>
                  <a:lnTo>
                    <a:pt x="528236" y="605776"/>
                  </a:lnTo>
                  <a:lnTo>
                    <a:pt x="534909" y="600063"/>
                  </a:lnTo>
                  <a:lnTo>
                    <a:pt x="541900" y="594667"/>
                  </a:lnTo>
                  <a:lnTo>
                    <a:pt x="548891" y="589907"/>
                  </a:lnTo>
                  <a:lnTo>
                    <a:pt x="556517" y="585463"/>
                  </a:lnTo>
                  <a:lnTo>
                    <a:pt x="564144" y="581020"/>
                  </a:lnTo>
                  <a:lnTo>
                    <a:pt x="571770" y="577211"/>
                  </a:lnTo>
                  <a:lnTo>
                    <a:pt x="579714" y="574354"/>
                  </a:lnTo>
                  <a:lnTo>
                    <a:pt x="587658" y="571498"/>
                  </a:lnTo>
                  <a:lnTo>
                    <a:pt x="595920" y="569276"/>
                  </a:lnTo>
                  <a:lnTo>
                    <a:pt x="604499" y="567372"/>
                  </a:lnTo>
                  <a:lnTo>
                    <a:pt x="612761" y="566420"/>
                  </a:lnTo>
                  <a:lnTo>
                    <a:pt x="621659" y="565468"/>
                  </a:lnTo>
                  <a:lnTo>
                    <a:pt x="630238" y="565150"/>
                  </a:lnTo>
                  <a:close/>
                  <a:moveTo>
                    <a:pt x="181836" y="158167"/>
                  </a:moveTo>
                  <a:lnTo>
                    <a:pt x="178980" y="158484"/>
                  </a:lnTo>
                  <a:lnTo>
                    <a:pt x="176441" y="159119"/>
                  </a:lnTo>
                  <a:lnTo>
                    <a:pt x="173902" y="160390"/>
                  </a:lnTo>
                  <a:lnTo>
                    <a:pt x="171681" y="161343"/>
                  </a:lnTo>
                  <a:lnTo>
                    <a:pt x="169459" y="162613"/>
                  </a:lnTo>
                  <a:lnTo>
                    <a:pt x="167238" y="163884"/>
                  </a:lnTo>
                  <a:lnTo>
                    <a:pt x="165651" y="165789"/>
                  </a:lnTo>
                  <a:lnTo>
                    <a:pt x="164065" y="167695"/>
                  </a:lnTo>
                  <a:lnTo>
                    <a:pt x="162478" y="169918"/>
                  </a:lnTo>
                  <a:lnTo>
                    <a:pt x="161209" y="171824"/>
                  </a:lnTo>
                  <a:lnTo>
                    <a:pt x="159939" y="174364"/>
                  </a:lnTo>
                  <a:lnTo>
                    <a:pt x="159305" y="176588"/>
                  </a:lnTo>
                  <a:lnTo>
                    <a:pt x="158352" y="179128"/>
                  </a:lnTo>
                  <a:lnTo>
                    <a:pt x="158035" y="181669"/>
                  </a:lnTo>
                  <a:lnTo>
                    <a:pt x="157718" y="184210"/>
                  </a:lnTo>
                  <a:lnTo>
                    <a:pt x="157718" y="1440334"/>
                  </a:lnTo>
                  <a:lnTo>
                    <a:pt x="158352" y="1447639"/>
                  </a:lnTo>
                  <a:lnTo>
                    <a:pt x="159622" y="1454944"/>
                  </a:lnTo>
                  <a:lnTo>
                    <a:pt x="161526" y="1463202"/>
                  </a:lnTo>
                  <a:lnTo>
                    <a:pt x="164065" y="1471142"/>
                  </a:lnTo>
                  <a:lnTo>
                    <a:pt x="167238" y="1479717"/>
                  </a:lnTo>
                  <a:lnTo>
                    <a:pt x="171363" y="1488610"/>
                  </a:lnTo>
                  <a:lnTo>
                    <a:pt x="175806" y="1497185"/>
                  </a:lnTo>
                  <a:lnTo>
                    <a:pt x="181201" y="1506078"/>
                  </a:lnTo>
                  <a:lnTo>
                    <a:pt x="187230" y="1514336"/>
                  </a:lnTo>
                  <a:lnTo>
                    <a:pt x="193577" y="1522594"/>
                  </a:lnTo>
                  <a:lnTo>
                    <a:pt x="200876" y="1530534"/>
                  </a:lnTo>
                  <a:lnTo>
                    <a:pt x="208492" y="1538156"/>
                  </a:lnTo>
                  <a:lnTo>
                    <a:pt x="216743" y="1545143"/>
                  </a:lnTo>
                  <a:lnTo>
                    <a:pt x="225629" y="1551178"/>
                  </a:lnTo>
                  <a:lnTo>
                    <a:pt x="230389" y="1554354"/>
                  </a:lnTo>
                  <a:lnTo>
                    <a:pt x="235149" y="1557212"/>
                  </a:lnTo>
                  <a:lnTo>
                    <a:pt x="239909" y="1559753"/>
                  </a:lnTo>
                  <a:lnTo>
                    <a:pt x="244669" y="1561976"/>
                  </a:lnTo>
                  <a:lnTo>
                    <a:pt x="1018979" y="1561976"/>
                  </a:lnTo>
                  <a:lnTo>
                    <a:pt x="1018979" y="1559436"/>
                  </a:lnTo>
                  <a:lnTo>
                    <a:pt x="1028182" y="1554354"/>
                  </a:lnTo>
                  <a:lnTo>
                    <a:pt x="1037068" y="1548637"/>
                  </a:lnTo>
                  <a:lnTo>
                    <a:pt x="1045636" y="1542603"/>
                  </a:lnTo>
                  <a:lnTo>
                    <a:pt x="1053252" y="1535298"/>
                  </a:lnTo>
                  <a:lnTo>
                    <a:pt x="1060551" y="1527993"/>
                  </a:lnTo>
                  <a:lnTo>
                    <a:pt x="1067532" y="1520370"/>
                  </a:lnTo>
                  <a:lnTo>
                    <a:pt x="1073879" y="1512113"/>
                  </a:lnTo>
                  <a:lnTo>
                    <a:pt x="1079908" y="1504173"/>
                  </a:lnTo>
                  <a:lnTo>
                    <a:pt x="1084986" y="1495597"/>
                  </a:lnTo>
                  <a:lnTo>
                    <a:pt x="1089429" y="1487022"/>
                  </a:lnTo>
                  <a:lnTo>
                    <a:pt x="1093554" y="1479082"/>
                  </a:lnTo>
                  <a:lnTo>
                    <a:pt x="1096728" y="1470507"/>
                  </a:lnTo>
                  <a:lnTo>
                    <a:pt x="1099266" y="1462884"/>
                  </a:lnTo>
                  <a:lnTo>
                    <a:pt x="1101170" y="1454626"/>
                  </a:lnTo>
                  <a:lnTo>
                    <a:pt x="1102122" y="1447321"/>
                  </a:lnTo>
                  <a:lnTo>
                    <a:pt x="1102757" y="1440334"/>
                  </a:lnTo>
                  <a:lnTo>
                    <a:pt x="1102757" y="184210"/>
                  </a:lnTo>
                  <a:lnTo>
                    <a:pt x="1102122" y="181669"/>
                  </a:lnTo>
                  <a:lnTo>
                    <a:pt x="1101805" y="179128"/>
                  </a:lnTo>
                  <a:lnTo>
                    <a:pt x="1101170" y="176588"/>
                  </a:lnTo>
                  <a:lnTo>
                    <a:pt x="1100536" y="174364"/>
                  </a:lnTo>
                  <a:lnTo>
                    <a:pt x="1099266" y="171824"/>
                  </a:lnTo>
                  <a:lnTo>
                    <a:pt x="1097997" y="169918"/>
                  </a:lnTo>
                  <a:lnTo>
                    <a:pt x="1096410" y="167695"/>
                  </a:lnTo>
                  <a:lnTo>
                    <a:pt x="1094824" y="165789"/>
                  </a:lnTo>
                  <a:lnTo>
                    <a:pt x="1092919" y="163884"/>
                  </a:lnTo>
                  <a:lnTo>
                    <a:pt x="1090698" y="162613"/>
                  </a:lnTo>
                  <a:lnTo>
                    <a:pt x="1088794" y="161343"/>
                  </a:lnTo>
                  <a:lnTo>
                    <a:pt x="1086573" y="160390"/>
                  </a:lnTo>
                  <a:lnTo>
                    <a:pt x="1083716" y="159119"/>
                  </a:lnTo>
                  <a:lnTo>
                    <a:pt x="1081178" y="158484"/>
                  </a:lnTo>
                  <a:lnTo>
                    <a:pt x="1078639" y="158167"/>
                  </a:lnTo>
                  <a:lnTo>
                    <a:pt x="1076100" y="158167"/>
                  </a:lnTo>
                  <a:lnTo>
                    <a:pt x="184374" y="158167"/>
                  </a:lnTo>
                  <a:lnTo>
                    <a:pt x="181836" y="158167"/>
                  </a:lnTo>
                  <a:close/>
                  <a:moveTo>
                    <a:pt x="1414463" y="157162"/>
                  </a:moveTo>
                  <a:lnTo>
                    <a:pt x="2153497" y="157162"/>
                  </a:lnTo>
                  <a:lnTo>
                    <a:pt x="2161123" y="157162"/>
                  </a:lnTo>
                  <a:lnTo>
                    <a:pt x="2169066" y="158114"/>
                  </a:lnTo>
                  <a:lnTo>
                    <a:pt x="2176374" y="158749"/>
                  </a:lnTo>
                  <a:lnTo>
                    <a:pt x="2183364" y="160337"/>
                  </a:lnTo>
                  <a:lnTo>
                    <a:pt x="2190671" y="161924"/>
                  </a:lnTo>
                  <a:lnTo>
                    <a:pt x="2197661" y="163829"/>
                  </a:lnTo>
                  <a:lnTo>
                    <a:pt x="2204651" y="166052"/>
                  </a:lnTo>
                  <a:lnTo>
                    <a:pt x="2211324" y="168909"/>
                  </a:lnTo>
                  <a:lnTo>
                    <a:pt x="2217996" y="172084"/>
                  </a:lnTo>
                  <a:lnTo>
                    <a:pt x="2224350" y="174942"/>
                  </a:lnTo>
                  <a:lnTo>
                    <a:pt x="2230387" y="178752"/>
                  </a:lnTo>
                  <a:lnTo>
                    <a:pt x="2236424" y="182562"/>
                  </a:lnTo>
                  <a:lnTo>
                    <a:pt x="2242461" y="186689"/>
                  </a:lnTo>
                  <a:lnTo>
                    <a:pt x="2247862" y="191134"/>
                  </a:lnTo>
                  <a:lnTo>
                    <a:pt x="2253264" y="195579"/>
                  </a:lnTo>
                  <a:lnTo>
                    <a:pt x="2258665" y="200659"/>
                  </a:lnTo>
                  <a:lnTo>
                    <a:pt x="2263431" y="206057"/>
                  </a:lnTo>
                  <a:lnTo>
                    <a:pt x="2268197" y="211137"/>
                  </a:lnTo>
                  <a:lnTo>
                    <a:pt x="2272645" y="216852"/>
                  </a:lnTo>
                  <a:lnTo>
                    <a:pt x="2276776" y="222567"/>
                  </a:lnTo>
                  <a:lnTo>
                    <a:pt x="2280270" y="228917"/>
                  </a:lnTo>
                  <a:lnTo>
                    <a:pt x="2284083" y="234949"/>
                  </a:lnTo>
                  <a:lnTo>
                    <a:pt x="2287261" y="241299"/>
                  </a:lnTo>
                  <a:lnTo>
                    <a:pt x="2290438" y="247967"/>
                  </a:lnTo>
                  <a:lnTo>
                    <a:pt x="2292980" y="254634"/>
                  </a:lnTo>
                  <a:lnTo>
                    <a:pt x="2295204" y="261619"/>
                  </a:lnTo>
                  <a:lnTo>
                    <a:pt x="2297428" y="268604"/>
                  </a:lnTo>
                  <a:lnTo>
                    <a:pt x="2298699" y="275589"/>
                  </a:lnTo>
                  <a:lnTo>
                    <a:pt x="2300287" y="282892"/>
                  </a:lnTo>
                  <a:lnTo>
                    <a:pt x="2300923" y="290512"/>
                  </a:lnTo>
                  <a:lnTo>
                    <a:pt x="2301876" y="297814"/>
                  </a:lnTo>
                  <a:lnTo>
                    <a:pt x="2301876" y="305434"/>
                  </a:lnTo>
                  <a:lnTo>
                    <a:pt x="2301876" y="1484630"/>
                  </a:lnTo>
                  <a:lnTo>
                    <a:pt x="2301876" y="1497013"/>
                  </a:lnTo>
                  <a:lnTo>
                    <a:pt x="2300923" y="1509078"/>
                  </a:lnTo>
                  <a:lnTo>
                    <a:pt x="2299652" y="1521143"/>
                  </a:lnTo>
                  <a:lnTo>
                    <a:pt x="2298063" y="1533208"/>
                  </a:lnTo>
                  <a:lnTo>
                    <a:pt x="2295839" y="1544638"/>
                  </a:lnTo>
                  <a:lnTo>
                    <a:pt x="2292980" y="1555433"/>
                  </a:lnTo>
                  <a:lnTo>
                    <a:pt x="2289802" y="1566545"/>
                  </a:lnTo>
                  <a:lnTo>
                    <a:pt x="2285990" y="1577340"/>
                  </a:lnTo>
                  <a:lnTo>
                    <a:pt x="2281859" y="1587500"/>
                  </a:lnTo>
                  <a:lnTo>
                    <a:pt x="2277093" y="1597660"/>
                  </a:lnTo>
                  <a:lnTo>
                    <a:pt x="2271374" y="1607503"/>
                  </a:lnTo>
                  <a:lnTo>
                    <a:pt x="2265655" y="1616710"/>
                  </a:lnTo>
                  <a:lnTo>
                    <a:pt x="2259300" y="1625918"/>
                  </a:lnTo>
                  <a:lnTo>
                    <a:pt x="2252310" y="1634808"/>
                  </a:lnTo>
                  <a:lnTo>
                    <a:pt x="2244685" y="1643063"/>
                  </a:lnTo>
                  <a:lnTo>
                    <a:pt x="2236424" y="1651000"/>
                  </a:lnTo>
                  <a:lnTo>
                    <a:pt x="2227846" y="1658938"/>
                  </a:lnTo>
                  <a:lnTo>
                    <a:pt x="2218631" y="1665923"/>
                  </a:lnTo>
                  <a:lnTo>
                    <a:pt x="2208782" y="1672908"/>
                  </a:lnTo>
                  <a:lnTo>
                    <a:pt x="2198297" y="1678940"/>
                  </a:lnTo>
                  <a:lnTo>
                    <a:pt x="2187494" y="1684973"/>
                  </a:lnTo>
                  <a:lnTo>
                    <a:pt x="2176056" y="1690370"/>
                  </a:lnTo>
                  <a:lnTo>
                    <a:pt x="2163664" y="1695450"/>
                  </a:lnTo>
                  <a:lnTo>
                    <a:pt x="2150955" y="1700213"/>
                  </a:lnTo>
                  <a:lnTo>
                    <a:pt x="2137611" y="1704023"/>
                  </a:lnTo>
                  <a:lnTo>
                    <a:pt x="2123631" y="1707515"/>
                  </a:lnTo>
                  <a:lnTo>
                    <a:pt x="2108698" y="1710373"/>
                  </a:lnTo>
                  <a:lnTo>
                    <a:pt x="2093764" y="1712913"/>
                  </a:lnTo>
                  <a:lnTo>
                    <a:pt x="2077878" y="1715135"/>
                  </a:lnTo>
                  <a:lnTo>
                    <a:pt x="2061038" y="1716405"/>
                  </a:lnTo>
                  <a:lnTo>
                    <a:pt x="2044199" y="1717358"/>
                  </a:lnTo>
                  <a:lnTo>
                    <a:pt x="2026406" y="1717675"/>
                  </a:lnTo>
                  <a:lnTo>
                    <a:pt x="1563159" y="1717675"/>
                  </a:lnTo>
                  <a:lnTo>
                    <a:pt x="1551721" y="1717358"/>
                  </a:lnTo>
                  <a:lnTo>
                    <a:pt x="1540601" y="1716723"/>
                  </a:lnTo>
                  <a:lnTo>
                    <a:pt x="1529163" y="1715453"/>
                  </a:lnTo>
                  <a:lnTo>
                    <a:pt x="1518042" y="1714500"/>
                  </a:lnTo>
                  <a:lnTo>
                    <a:pt x="1506922" y="1712913"/>
                  </a:lnTo>
                  <a:lnTo>
                    <a:pt x="1495801" y="1710690"/>
                  </a:lnTo>
                  <a:lnTo>
                    <a:pt x="1485634" y="1709103"/>
                  </a:lnTo>
                  <a:lnTo>
                    <a:pt x="1475149" y="1706880"/>
                  </a:lnTo>
                  <a:lnTo>
                    <a:pt x="1456085" y="1701800"/>
                  </a:lnTo>
                  <a:lnTo>
                    <a:pt x="1439246" y="1697038"/>
                  </a:lnTo>
                  <a:lnTo>
                    <a:pt x="1424948" y="1692593"/>
                  </a:lnTo>
                  <a:lnTo>
                    <a:pt x="1414463" y="1688783"/>
                  </a:lnTo>
                  <a:lnTo>
                    <a:pt x="1414463" y="1342708"/>
                  </a:lnTo>
                  <a:lnTo>
                    <a:pt x="1416687" y="1347470"/>
                  </a:lnTo>
                  <a:lnTo>
                    <a:pt x="1419229" y="1352233"/>
                  </a:lnTo>
                  <a:lnTo>
                    <a:pt x="1422088" y="1357630"/>
                  </a:lnTo>
                  <a:lnTo>
                    <a:pt x="1425583" y="1362393"/>
                  </a:lnTo>
                  <a:lnTo>
                    <a:pt x="1429078" y="1367473"/>
                  </a:lnTo>
                  <a:lnTo>
                    <a:pt x="1433209" y="1372235"/>
                  </a:lnTo>
                  <a:lnTo>
                    <a:pt x="1437657" y="1376998"/>
                  </a:lnTo>
                  <a:lnTo>
                    <a:pt x="1442105" y="1381760"/>
                  </a:lnTo>
                  <a:lnTo>
                    <a:pt x="1446871" y="1386523"/>
                  </a:lnTo>
                  <a:lnTo>
                    <a:pt x="1451637" y="1390968"/>
                  </a:lnTo>
                  <a:lnTo>
                    <a:pt x="1456721" y="1395413"/>
                  </a:lnTo>
                  <a:lnTo>
                    <a:pt x="1462440" y="1399540"/>
                  </a:lnTo>
                  <a:lnTo>
                    <a:pt x="1467523" y="1403350"/>
                  </a:lnTo>
                  <a:lnTo>
                    <a:pt x="1472925" y="1406525"/>
                  </a:lnTo>
                  <a:lnTo>
                    <a:pt x="1478644" y="1410018"/>
                  </a:lnTo>
                  <a:lnTo>
                    <a:pt x="1484045" y="1412558"/>
                  </a:lnTo>
                  <a:lnTo>
                    <a:pt x="1484045" y="1413510"/>
                  </a:lnTo>
                  <a:lnTo>
                    <a:pt x="2108062" y="1413510"/>
                  </a:lnTo>
                  <a:lnTo>
                    <a:pt x="2108062" y="1410335"/>
                  </a:lnTo>
                  <a:lnTo>
                    <a:pt x="2115370" y="1406208"/>
                  </a:lnTo>
                  <a:lnTo>
                    <a:pt x="2122360" y="1401763"/>
                  </a:lnTo>
                  <a:lnTo>
                    <a:pt x="2129032" y="1396683"/>
                  </a:lnTo>
                  <a:lnTo>
                    <a:pt x="2135387" y="1390968"/>
                  </a:lnTo>
                  <a:lnTo>
                    <a:pt x="2141106" y="1385253"/>
                  </a:lnTo>
                  <a:lnTo>
                    <a:pt x="2146825" y="1378903"/>
                  </a:lnTo>
                  <a:lnTo>
                    <a:pt x="2151909" y="1372235"/>
                  </a:lnTo>
                  <a:lnTo>
                    <a:pt x="2156357" y="1365568"/>
                  </a:lnTo>
                  <a:lnTo>
                    <a:pt x="2160805" y="1358900"/>
                  </a:lnTo>
                  <a:lnTo>
                    <a:pt x="2163982" y="1352233"/>
                  </a:lnTo>
                  <a:lnTo>
                    <a:pt x="2167477" y="1345883"/>
                  </a:lnTo>
                  <a:lnTo>
                    <a:pt x="2170019" y="1339215"/>
                  </a:lnTo>
                  <a:lnTo>
                    <a:pt x="2172243" y="1332865"/>
                  </a:lnTo>
                  <a:lnTo>
                    <a:pt x="2173832" y="1326515"/>
                  </a:lnTo>
                  <a:lnTo>
                    <a:pt x="2174467" y="1320800"/>
                  </a:lnTo>
                  <a:lnTo>
                    <a:pt x="2174785" y="1315085"/>
                  </a:lnTo>
                  <a:lnTo>
                    <a:pt x="2174785" y="305434"/>
                  </a:lnTo>
                  <a:lnTo>
                    <a:pt x="2174467" y="301307"/>
                  </a:lnTo>
                  <a:lnTo>
                    <a:pt x="2172879" y="297497"/>
                  </a:lnTo>
                  <a:lnTo>
                    <a:pt x="2171290" y="293687"/>
                  </a:lnTo>
                  <a:lnTo>
                    <a:pt x="2168430" y="290829"/>
                  </a:lnTo>
                  <a:lnTo>
                    <a:pt x="2165571" y="288289"/>
                  </a:lnTo>
                  <a:lnTo>
                    <a:pt x="2162076" y="286067"/>
                  </a:lnTo>
                  <a:lnTo>
                    <a:pt x="2157945" y="284797"/>
                  </a:lnTo>
                  <a:lnTo>
                    <a:pt x="2153497" y="284479"/>
                  </a:lnTo>
                  <a:lnTo>
                    <a:pt x="1414463" y="284479"/>
                  </a:lnTo>
                  <a:lnTo>
                    <a:pt x="1414463" y="157162"/>
                  </a:lnTo>
                  <a:close/>
                  <a:moveTo>
                    <a:pt x="184374" y="0"/>
                  </a:moveTo>
                  <a:lnTo>
                    <a:pt x="1076100" y="0"/>
                  </a:lnTo>
                  <a:lnTo>
                    <a:pt x="1085621" y="317"/>
                  </a:lnTo>
                  <a:lnTo>
                    <a:pt x="1094824" y="953"/>
                  </a:lnTo>
                  <a:lnTo>
                    <a:pt x="1104026" y="1905"/>
                  </a:lnTo>
                  <a:lnTo>
                    <a:pt x="1113229" y="3494"/>
                  </a:lnTo>
                  <a:lnTo>
                    <a:pt x="1122115" y="5717"/>
                  </a:lnTo>
                  <a:lnTo>
                    <a:pt x="1131000" y="8258"/>
                  </a:lnTo>
                  <a:lnTo>
                    <a:pt x="1139568" y="11434"/>
                  </a:lnTo>
                  <a:lnTo>
                    <a:pt x="1147502" y="14610"/>
                  </a:lnTo>
                  <a:lnTo>
                    <a:pt x="1156070" y="18421"/>
                  </a:lnTo>
                  <a:lnTo>
                    <a:pt x="1163686" y="22232"/>
                  </a:lnTo>
                  <a:lnTo>
                    <a:pt x="1171620" y="26679"/>
                  </a:lnTo>
                  <a:lnTo>
                    <a:pt x="1178919" y="31443"/>
                  </a:lnTo>
                  <a:lnTo>
                    <a:pt x="1186217" y="36842"/>
                  </a:lnTo>
                  <a:lnTo>
                    <a:pt x="1193199" y="42241"/>
                  </a:lnTo>
                  <a:lnTo>
                    <a:pt x="1199863" y="47640"/>
                  </a:lnTo>
                  <a:lnTo>
                    <a:pt x="1206210" y="53993"/>
                  </a:lnTo>
                  <a:lnTo>
                    <a:pt x="1212557" y="60345"/>
                  </a:lnTo>
                  <a:lnTo>
                    <a:pt x="1218269" y="67014"/>
                  </a:lnTo>
                  <a:lnTo>
                    <a:pt x="1223981" y="74002"/>
                  </a:lnTo>
                  <a:lnTo>
                    <a:pt x="1229058" y="81306"/>
                  </a:lnTo>
                  <a:lnTo>
                    <a:pt x="1233818" y="88611"/>
                  </a:lnTo>
                  <a:lnTo>
                    <a:pt x="1238261" y="96551"/>
                  </a:lnTo>
                  <a:lnTo>
                    <a:pt x="1242387" y="104492"/>
                  </a:lnTo>
                  <a:lnTo>
                    <a:pt x="1245877" y="112749"/>
                  </a:lnTo>
                  <a:lnTo>
                    <a:pt x="1249368" y="121325"/>
                  </a:lnTo>
                  <a:lnTo>
                    <a:pt x="1252224" y="129582"/>
                  </a:lnTo>
                  <a:lnTo>
                    <a:pt x="1254446" y="138475"/>
                  </a:lnTo>
                  <a:lnTo>
                    <a:pt x="1256667" y="147368"/>
                  </a:lnTo>
                  <a:lnTo>
                    <a:pt x="1258254" y="156261"/>
                  </a:lnTo>
                  <a:lnTo>
                    <a:pt x="1259523" y="165472"/>
                  </a:lnTo>
                  <a:lnTo>
                    <a:pt x="1259840" y="175000"/>
                  </a:lnTo>
                  <a:lnTo>
                    <a:pt x="1260475" y="184210"/>
                  </a:lnTo>
                  <a:lnTo>
                    <a:pt x="1260475" y="1651541"/>
                  </a:lnTo>
                  <a:lnTo>
                    <a:pt x="1259840" y="1667103"/>
                  </a:lnTo>
                  <a:lnTo>
                    <a:pt x="1259206" y="1682348"/>
                  </a:lnTo>
                  <a:lnTo>
                    <a:pt x="1257936" y="1696958"/>
                  </a:lnTo>
                  <a:lnTo>
                    <a:pt x="1255715" y="1711886"/>
                  </a:lnTo>
                  <a:lnTo>
                    <a:pt x="1252542" y="1725860"/>
                  </a:lnTo>
                  <a:lnTo>
                    <a:pt x="1249368" y="1739835"/>
                  </a:lnTo>
                  <a:lnTo>
                    <a:pt x="1245243" y="1753492"/>
                  </a:lnTo>
                  <a:lnTo>
                    <a:pt x="1240483" y="1766831"/>
                  </a:lnTo>
                  <a:lnTo>
                    <a:pt x="1235405" y="1779535"/>
                  </a:lnTo>
                  <a:lnTo>
                    <a:pt x="1229376" y="1792239"/>
                  </a:lnTo>
                  <a:lnTo>
                    <a:pt x="1222712" y="1804308"/>
                  </a:lnTo>
                  <a:lnTo>
                    <a:pt x="1215413" y="1816060"/>
                  </a:lnTo>
                  <a:lnTo>
                    <a:pt x="1207162" y="1827493"/>
                  </a:lnTo>
                  <a:lnTo>
                    <a:pt x="1198594" y="1838292"/>
                  </a:lnTo>
                  <a:lnTo>
                    <a:pt x="1189391" y="1848773"/>
                  </a:lnTo>
                  <a:lnTo>
                    <a:pt x="1179236" y="1858619"/>
                  </a:lnTo>
                  <a:lnTo>
                    <a:pt x="1168129" y="1868147"/>
                  </a:lnTo>
                  <a:lnTo>
                    <a:pt x="1156705" y="1877040"/>
                  </a:lnTo>
                  <a:lnTo>
                    <a:pt x="1144646" y="1885615"/>
                  </a:lnTo>
                  <a:lnTo>
                    <a:pt x="1131635" y="1893555"/>
                  </a:lnTo>
                  <a:lnTo>
                    <a:pt x="1117989" y="1900860"/>
                  </a:lnTo>
                  <a:lnTo>
                    <a:pt x="1103709" y="1907530"/>
                  </a:lnTo>
                  <a:lnTo>
                    <a:pt x="1088794" y="1913882"/>
                  </a:lnTo>
                  <a:lnTo>
                    <a:pt x="1072927" y="1919599"/>
                  </a:lnTo>
                  <a:lnTo>
                    <a:pt x="1056108" y="1924680"/>
                  </a:lnTo>
                  <a:lnTo>
                    <a:pt x="1038654" y="1929127"/>
                  </a:lnTo>
                  <a:lnTo>
                    <a:pt x="1020566" y="1932620"/>
                  </a:lnTo>
                  <a:lnTo>
                    <a:pt x="1001526" y="1936114"/>
                  </a:lnTo>
                  <a:lnTo>
                    <a:pt x="981851" y="1938337"/>
                  </a:lnTo>
                  <a:lnTo>
                    <a:pt x="961541" y="1940243"/>
                  </a:lnTo>
                  <a:lnTo>
                    <a:pt x="940279" y="1941196"/>
                  </a:lnTo>
                  <a:lnTo>
                    <a:pt x="918065" y="1941513"/>
                  </a:lnTo>
                  <a:lnTo>
                    <a:pt x="342410" y="1941513"/>
                  </a:lnTo>
                  <a:lnTo>
                    <a:pt x="321148" y="1941196"/>
                  </a:lnTo>
                  <a:lnTo>
                    <a:pt x="300839" y="1940243"/>
                  </a:lnTo>
                  <a:lnTo>
                    <a:pt x="280846" y="1938337"/>
                  </a:lnTo>
                  <a:lnTo>
                    <a:pt x="261806" y="1936114"/>
                  </a:lnTo>
                  <a:lnTo>
                    <a:pt x="242765" y="1932938"/>
                  </a:lnTo>
                  <a:lnTo>
                    <a:pt x="225311" y="1929444"/>
                  </a:lnTo>
                  <a:lnTo>
                    <a:pt x="208175" y="1924998"/>
                  </a:lnTo>
                  <a:lnTo>
                    <a:pt x="191673" y="1920234"/>
                  </a:lnTo>
                  <a:lnTo>
                    <a:pt x="175806" y="1914517"/>
                  </a:lnTo>
                  <a:lnTo>
                    <a:pt x="160574" y="1908800"/>
                  </a:lnTo>
                  <a:lnTo>
                    <a:pt x="146294" y="1902130"/>
                  </a:lnTo>
                  <a:lnTo>
                    <a:pt x="132648" y="1894825"/>
                  </a:lnTo>
                  <a:lnTo>
                    <a:pt x="119954" y="1886885"/>
                  </a:lnTo>
                  <a:lnTo>
                    <a:pt x="107261" y="1878628"/>
                  </a:lnTo>
                  <a:lnTo>
                    <a:pt x="95836" y="1869735"/>
                  </a:lnTo>
                  <a:lnTo>
                    <a:pt x="84730" y="1860524"/>
                  </a:lnTo>
                  <a:lnTo>
                    <a:pt x="74575" y="1850361"/>
                  </a:lnTo>
                  <a:lnTo>
                    <a:pt x="64737" y="1840198"/>
                  </a:lnTo>
                  <a:lnTo>
                    <a:pt x="55534" y="1829399"/>
                  </a:lnTo>
                  <a:lnTo>
                    <a:pt x="47601" y="1817965"/>
                  </a:lnTo>
                  <a:lnTo>
                    <a:pt x="39985" y="1806532"/>
                  </a:lnTo>
                  <a:lnTo>
                    <a:pt x="32686" y="1794463"/>
                  </a:lnTo>
                  <a:lnTo>
                    <a:pt x="26656" y="1781758"/>
                  </a:lnTo>
                  <a:lnTo>
                    <a:pt x="20944" y="1768419"/>
                  </a:lnTo>
                  <a:lnTo>
                    <a:pt x="16184" y="1755397"/>
                  </a:lnTo>
                  <a:lnTo>
                    <a:pt x="11741" y="1741740"/>
                  </a:lnTo>
                  <a:lnTo>
                    <a:pt x="8251" y="1727131"/>
                  </a:lnTo>
                  <a:lnTo>
                    <a:pt x="5077" y="1712838"/>
                  </a:lnTo>
                  <a:lnTo>
                    <a:pt x="2856" y="1698229"/>
                  </a:lnTo>
                  <a:lnTo>
                    <a:pt x="1269" y="1682984"/>
                  </a:lnTo>
                  <a:lnTo>
                    <a:pt x="317" y="1667421"/>
                  </a:lnTo>
                  <a:lnTo>
                    <a:pt x="0" y="1651541"/>
                  </a:lnTo>
                  <a:lnTo>
                    <a:pt x="0" y="184210"/>
                  </a:lnTo>
                  <a:lnTo>
                    <a:pt x="0" y="175000"/>
                  </a:lnTo>
                  <a:lnTo>
                    <a:pt x="634" y="165472"/>
                  </a:lnTo>
                  <a:lnTo>
                    <a:pt x="1904" y="156261"/>
                  </a:lnTo>
                  <a:lnTo>
                    <a:pt x="3808" y="147368"/>
                  </a:lnTo>
                  <a:lnTo>
                    <a:pt x="6029" y="138475"/>
                  </a:lnTo>
                  <a:lnTo>
                    <a:pt x="8251" y="129582"/>
                  </a:lnTo>
                  <a:lnTo>
                    <a:pt x="11107" y="121325"/>
                  </a:lnTo>
                  <a:lnTo>
                    <a:pt x="14280" y="112749"/>
                  </a:lnTo>
                  <a:lnTo>
                    <a:pt x="18088" y="104492"/>
                  </a:lnTo>
                  <a:lnTo>
                    <a:pt x="22214" y="96551"/>
                  </a:lnTo>
                  <a:lnTo>
                    <a:pt x="26656" y="88611"/>
                  </a:lnTo>
                  <a:lnTo>
                    <a:pt x="31416" y="81306"/>
                  </a:lnTo>
                  <a:lnTo>
                    <a:pt x="36494" y="74002"/>
                  </a:lnTo>
                  <a:lnTo>
                    <a:pt x="41889" y="67014"/>
                  </a:lnTo>
                  <a:lnTo>
                    <a:pt x="47918" y="60345"/>
                  </a:lnTo>
                  <a:lnTo>
                    <a:pt x="53948" y="53993"/>
                  </a:lnTo>
                  <a:lnTo>
                    <a:pt x="60612" y="47640"/>
                  </a:lnTo>
                  <a:lnTo>
                    <a:pt x="66959" y="42241"/>
                  </a:lnTo>
                  <a:lnTo>
                    <a:pt x="74257" y="36842"/>
                  </a:lnTo>
                  <a:lnTo>
                    <a:pt x="81556" y="31443"/>
                  </a:lnTo>
                  <a:lnTo>
                    <a:pt x="88855" y="26679"/>
                  </a:lnTo>
                  <a:lnTo>
                    <a:pt x="96471" y="22232"/>
                  </a:lnTo>
                  <a:lnTo>
                    <a:pt x="104405" y="18421"/>
                  </a:lnTo>
                  <a:lnTo>
                    <a:pt x="112338" y="14610"/>
                  </a:lnTo>
                  <a:lnTo>
                    <a:pt x="120906" y="11434"/>
                  </a:lnTo>
                  <a:lnTo>
                    <a:pt x="129475" y="8258"/>
                  </a:lnTo>
                  <a:lnTo>
                    <a:pt x="138360" y="5717"/>
                  </a:lnTo>
                  <a:lnTo>
                    <a:pt x="146928" y="3494"/>
                  </a:lnTo>
                  <a:lnTo>
                    <a:pt x="156131" y="1905"/>
                  </a:lnTo>
                  <a:lnTo>
                    <a:pt x="165651" y="953"/>
                  </a:lnTo>
                  <a:lnTo>
                    <a:pt x="174854" y="317"/>
                  </a:lnTo>
                  <a:lnTo>
                    <a:pt x="184374" y="0"/>
                  </a:lnTo>
                  <a:close/>
                </a:path>
              </a:pathLst>
            </a:custGeom>
            <a:solidFill>
              <a:srgbClr val="FFFFFF"/>
            </a:solidFill>
            <a:ln>
              <a:noFill/>
            </a:ln>
          </p:spPr>
          <p:txBody>
            <a:bodyPr anchor="ctr">
              <a:noAutofit/>
              <a:scene3d>
                <a:camera prst="orthographicFront"/>
                <a:lightRig rig="threePt" dir="t"/>
              </a:scene3d>
              <a:sp3d>
                <a:contourClr>
                  <a:srgbClr val="FFFFFF"/>
                </a:contourClr>
              </a:sp3d>
            </a:bodyPr>
            <a:p>
              <a:pPr algn="ctr"/>
              <a:endParaRPr lang="zh-CN" altLang="en-US" sz="2000" b="1">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grpSp>
      <p:grpSp>
        <p:nvGrpSpPr>
          <p:cNvPr id="4" name="组合 3"/>
          <p:cNvGrpSpPr/>
          <p:nvPr/>
        </p:nvGrpSpPr>
        <p:grpSpPr>
          <a:xfrm rot="0">
            <a:off x="2788920" y="5386070"/>
            <a:ext cx="3644265" cy="712470"/>
            <a:chOff x="11363" y="4604"/>
            <a:chExt cx="5739" cy="1258"/>
          </a:xfrm>
        </p:grpSpPr>
        <p:sp>
          <p:nvSpPr>
            <p:cNvPr id="61" name="矩形 60"/>
            <p:cNvSpPr/>
            <p:nvPr>
              <p:custDataLst>
                <p:tags r:id="rId5"/>
              </p:custDataLst>
            </p:nvPr>
          </p:nvSpPr>
          <p:spPr>
            <a:xfrm>
              <a:off x="11363" y="4950"/>
              <a:ext cx="954" cy="861"/>
            </a:xfrm>
            <a:prstGeom prst="rect">
              <a:avLst/>
            </a:prstGeom>
            <a:solidFill>
              <a:srgbClr val="1784C7"/>
            </a:solidFill>
            <a:ln>
              <a:noFill/>
            </a:ln>
          </p:spPr>
          <p:style>
            <a:lnRef idx="2">
              <a:srgbClr val="1784C7">
                <a:shade val="50000"/>
              </a:srgbClr>
            </a:lnRef>
            <a:fillRef idx="1">
              <a:srgbClr val="1784C7"/>
            </a:fillRef>
            <a:effectRef idx="0">
              <a:srgbClr val="1784C7"/>
            </a:effectRef>
            <a:fontRef idx="minor">
              <a:srgbClr val="FFFFFF"/>
            </a:fontRef>
          </p:style>
          <p:txBody>
            <a:bodyPr rtlCol="0" anchor="ctr">
              <a:normAutofit/>
            </a:bodyPr>
            <a:p>
              <a:pPr algn="ctr"/>
              <a:endParaRPr lang="zh-CN" altLang="en-US" sz="2000" b="1">
                <a:latin typeface="微软雅黑" panose="020B0503020204020204" pitchFamily="34" charset="-122"/>
                <a:ea typeface="微软雅黑" panose="020B0503020204020204" pitchFamily="34" charset="-122"/>
                <a:sym typeface="Arial" panose="020B0604020202020204" pitchFamily="34" charset="0"/>
              </a:endParaRPr>
            </a:p>
          </p:txBody>
        </p:sp>
        <p:sp>
          <p:nvSpPr>
            <p:cNvPr id="62" name="文本框 639"/>
            <p:cNvSpPr txBox="1"/>
            <p:nvPr>
              <p:custDataLst>
                <p:tags r:id="rId6"/>
              </p:custDataLst>
            </p:nvPr>
          </p:nvSpPr>
          <p:spPr>
            <a:xfrm>
              <a:off x="12567" y="4997"/>
              <a:ext cx="615" cy="766"/>
            </a:xfrm>
            <a:prstGeom prst="rect">
              <a:avLst/>
            </a:prstGeom>
            <a:noFill/>
          </p:spPr>
          <p:txBody>
            <a:bodyPr wrap="none" rtlCol="0">
              <a:normAutofit/>
            </a:bodyPr>
            <a:p>
              <a:r>
                <a:rPr lang="en-US" altLang="zh-CN" sz="2000" b="1" dirty="0">
                  <a:solidFill>
                    <a:srgbClr val="1784C7"/>
                  </a:solidFill>
                  <a:latin typeface="微软雅黑" panose="020B0503020204020204" pitchFamily="34" charset="-122"/>
                  <a:ea typeface="微软雅黑" panose="020B0503020204020204" pitchFamily="34" charset="-122"/>
                  <a:sym typeface="Arial" panose="020B0604020202020204" pitchFamily="34" charset="0"/>
                </a:rPr>
                <a:t>&gt;</a:t>
              </a:r>
              <a:endParaRPr lang="en-US" altLang="zh-CN" sz="2000" b="1" dirty="0">
                <a:solidFill>
                  <a:srgbClr val="1784C7"/>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63" name="KSO_Shape"/>
            <p:cNvSpPr/>
            <p:nvPr>
              <p:custDataLst>
                <p:tags r:id="rId7"/>
              </p:custDataLst>
            </p:nvPr>
          </p:nvSpPr>
          <p:spPr bwMode="auto">
            <a:xfrm>
              <a:off x="11556" y="5119"/>
              <a:ext cx="566" cy="524"/>
            </a:xfrm>
            <a:custGeom>
              <a:avLst/>
              <a:gdLst>
                <a:gd name="T0" fmla="*/ 342531 w 2482850"/>
                <a:gd name="T1" fmla="*/ 1411756 h 2544763"/>
                <a:gd name="T2" fmla="*/ 306547 w 2482850"/>
                <a:gd name="T3" fmla="*/ 1492974 h 2544763"/>
                <a:gd name="T4" fmla="*/ 13579 w 2482850"/>
                <a:gd name="T5" fmla="*/ 1472457 h 2544763"/>
                <a:gd name="T6" fmla="*/ 20029 w 2482850"/>
                <a:gd name="T7" fmla="*/ 1384118 h 2544763"/>
                <a:gd name="T8" fmla="*/ 1841954 w 2482850"/>
                <a:gd name="T9" fmla="*/ 1334060 h 2544763"/>
                <a:gd name="T10" fmla="*/ 1837887 w 2482850"/>
                <a:gd name="T11" fmla="*/ 1604505 h 2544763"/>
                <a:gd name="T12" fmla="*/ 1149584 w 2482850"/>
                <a:gd name="T13" fmla="*/ 1082629 h 2544763"/>
                <a:gd name="T14" fmla="*/ 1326475 w 2482850"/>
                <a:gd name="T15" fmla="*/ 1289240 h 2544763"/>
                <a:gd name="T16" fmla="*/ 574873 w 2482850"/>
                <a:gd name="T17" fmla="*/ 1171589 h 2544763"/>
                <a:gd name="T18" fmla="*/ 1815518 w 2482850"/>
                <a:gd name="T19" fmla="*/ 969269 h 2544763"/>
                <a:gd name="T20" fmla="*/ 1853647 w 2482850"/>
                <a:gd name="T21" fmla="*/ 1234357 h 2544763"/>
                <a:gd name="T22" fmla="*/ 290931 w 2482850"/>
                <a:gd name="T23" fmla="*/ 886711 h 2544763"/>
                <a:gd name="T24" fmla="*/ 345416 w 2482850"/>
                <a:gd name="T25" fmla="*/ 956400 h 2544763"/>
                <a:gd name="T26" fmla="*/ 284141 w 2482850"/>
                <a:gd name="T27" fmla="*/ 1020493 h 2544763"/>
                <a:gd name="T28" fmla="*/ 3055 w 2482850"/>
                <a:gd name="T29" fmla="*/ 973186 h 2544763"/>
                <a:gd name="T30" fmla="*/ 38870 w 2482850"/>
                <a:gd name="T31" fmla="*/ 892137 h 2544763"/>
                <a:gd name="T32" fmla="*/ 1092019 w 2482850"/>
                <a:gd name="T33" fmla="*/ 666011 h 2544763"/>
                <a:gd name="T34" fmla="*/ 1142276 w 2482850"/>
                <a:gd name="T35" fmla="*/ 816768 h 2544763"/>
                <a:gd name="T36" fmla="*/ 1014427 w 2482850"/>
                <a:gd name="T37" fmla="*/ 1013872 h 2544763"/>
                <a:gd name="T38" fmla="*/ 872485 w 2482850"/>
                <a:gd name="T39" fmla="*/ 1026945 h 2544763"/>
                <a:gd name="T40" fmla="*/ 735127 w 2482850"/>
                <a:gd name="T41" fmla="*/ 831198 h 2544763"/>
                <a:gd name="T42" fmla="*/ 767726 w 2482850"/>
                <a:gd name="T43" fmla="*/ 705058 h 2544763"/>
                <a:gd name="T44" fmla="*/ 937004 w 2482850"/>
                <a:gd name="T45" fmla="*/ 631887 h 2544763"/>
                <a:gd name="T46" fmla="*/ 1839921 w 2482850"/>
                <a:gd name="T47" fmla="*/ 646042 h 2544763"/>
                <a:gd name="T48" fmla="*/ 1839921 w 2482850"/>
                <a:gd name="T49" fmla="*/ 916908 h 2544763"/>
                <a:gd name="T50" fmla="*/ 1041836 w 2482850"/>
                <a:gd name="T51" fmla="*/ 497072 h 2544763"/>
                <a:gd name="T52" fmla="*/ 1122120 w 2482850"/>
                <a:gd name="T53" fmla="*/ 564600 h 2544763"/>
                <a:gd name="T54" fmla="*/ 1106537 w 2482850"/>
                <a:gd name="T55" fmla="*/ 695751 h 2544763"/>
                <a:gd name="T56" fmla="*/ 1008639 w 2482850"/>
                <a:gd name="T57" fmla="*/ 596666 h 2544763"/>
                <a:gd name="T58" fmla="*/ 789300 w 2482850"/>
                <a:gd name="T59" fmla="*/ 616178 h 2544763"/>
                <a:gd name="T60" fmla="*/ 727987 w 2482850"/>
                <a:gd name="T61" fmla="*/ 682008 h 2544763"/>
                <a:gd name="T62" fmla="*/ 807762 w 2482850"/>
                <a:gd name="T63" fmla="*/ 502672 h 2544763"/>
                <a:gd name="T64" fmla="*/ 315373 w 2482850"/>
                <a:gd name="T65" fmla="*/ 416928 h 2544763"/>
                <a:gd name="T66" fmla="*/ 338797 w 2482850"/>
                <a:gd name="T67" fmla="*/ 502278 h 2544763"/>
                <a:gd name="T68" fmla="*/ 51431 w 2482850"/>
                <a:gd name="T69" fmla="*/ 538518 h 2544763"/>
                <a:gd name="T70" fmla="*/ 340 w 2482850"/>
                <a:gd name="T71" fmla="*/ 466038 h 2544763"/>
                <a:gd name="T72" fmla="*/ 65010 w 2482850"/>
                <a:gd name="T73" fmla="*/ 405412 h 2544763"/>
                <a:gd name="T74" fmla="*/ 1857375 w 2482850"/>
                <a:gd name="T75" fmla="*/ 519685 h 2544763"/>
                <a:gd name="T76" fmla="*/ 343343 w 2482850"/>
                <a:gd name="T77" fmla="*/ 17148 h 2544763"/>
                <a:gd name="T78" fmla="*/ 191196 w 2482850"/>
                <a:gd name="T79" fmla="*/ 148054 h 2544763"/>
                <a:gd name="T80" fmla="*/ 371159 w 2482850"/>
                <a:gd name="T81" fmla="*/ 432954 h 2544763"/>
                <a:gd name="T82" fmla="*/ 329603 w 2482850"/>
                <a:gd name="T83" fmla="*/ 559954 h 2544763"/>
                <a:gd name="T84" fmla="*/ 345547 w 2482850"/>
                <a:gd name="T85" fmla="*/ 876945 h 2544763"/>
                <a:gd name="T86" fmla="*/ 361661 w 2482850"/>
                <a:gd name="T87" fmla="*/ 1009548 h 2544763"/>
                <a:gd name="T88" fmla="*/ 306875 w 2482850"/>
                <a:gd name="T89" fmla="*/ 1334859 h 2544763"/>
                <a:gd name="T90" fmla="*/ 377944 w 2482850"/>
                <a:gd name="T91" fmla="*/ 1447766 h 2544763"/>
                <a:gd name="T92" fmla="*/ 276513 w 2482850"/>
                <a:gd name="T93" fmla="*/ 1534357 h 2544763"/>
                <a:gd name="T94" fmla="*/ 305009 w 2482850"/>
                <a:gd name="T95" fmla="*/ 1883098 h 2544763"/>
                <a:gd name="T96" fmla="*/ 1657699 w 2482850"/>
                <a:gd name="T97" fmla="*/ 1800412 h 2544763"/>
                <a:gd name="T98" fmla="*/ 1610885 w 2482850"/>
                <a:gd name="T99" fmla="*/ 47879 h 2544763"/>
                <a:gd name="T100" fmla="*/ 1621063 w 2482850"/>
                <a:gd name="T101" fmla="*/ 34297 h 2544763"/>
                <a:gd name="T102" fmla="*/ 1672965 w 2482850"/>
                <a:gd name="T103" fmla="*/ 1807712 h 2544763"/>
                <a:gd name="T104" fmla="*/ 300769 w 2482850"/>
                <a:gd name="T105" fmla="*/ 1899567 h 2544763"/>
                <a:gd name="T106" fmla="*/ 276513 w 2482850"/>
                <a:gd name="T107" fmla="*/ 1517378 h 2544763"/>
                <a:gd name="T108" fmla="*/ 360982 w 2482850"/>
                <a:gd name="T109" fmla="*/ 1445389 h 2544763"/>
                <a:gd name="T110" fmla="*/ 301787 w 2482850"/>
                <a:gd name="T111" fmla="*/ 1351158 h 2544763"/>
                <a:gd name="T112" fmla="*/ 347413 w 2482850"/>
                <a:gd name="T113" fmla="*/ 1000040 h 2544763"/>
                <a:gd name="T114" fmla="*/ 333843 w 2482850"/>
                <a:gd name="T115" fmla="*/ 889679 h 2544763"/>
                <a:gd name="T116" fmla="*/ 320614 w 2482850"/>
                <a:gd name="T117" fmla="*/ 545353 h 2544763"/>
                <a:gd name="T118" fmla="*/ 355215 w 2482850"/>
                <a:gd name="T119" fmla="*/ 439746 h 2544763"/>
                <a:gd name="T120" fmla="*/ 174065 w 2482850"/>
                <a:gd name="T121" fmla="*/ 145506 h 2544763"/>
                <a:gd name="T122" fmla="*/ 343343 w 2482850"/>
                <a:gd name="T123" fmla="*/ 0 h 254476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482850" h="2544763">
                  <a:moveTo>
                    <a:pt x="86902" y="1822450"/>
                  </a:moveTo>
                  <a:lnTo>
                    <a:pt x="91667" y="1822450"/>
                  </a:lnTo>
                  <a:lnTo>
                    <a:pt x="370523" y="1822450"/>
                  </a:lnTo>
                  <a:lnTo>
                    <a:pt x="375061" y="1822450"/>
                  </a:lnTo>
                  <a:lnTo>
                    <a:pt x="379826" y="1822903"/>
                  </a:lnTo>
                  <a:lnTo>
                    <a:pt x="384137" y="1823583"/>
                  </a:lnTo>
                  <a:lnTo>
                    <a:pt x="388902" y="1824262"/>
                  </a:lnTo>
                  <a:lnTo>
                    <a:pt x="393213" y="1825395"/>
                  </a:lnTo>
                  <a:lnTo>
                    <a:pt x="397524" y="1826527"/>
                  </a:lnTo>
                  <a:lnTo>
                    <a:pt x="401835" y="1827886"/>
                  </a:lnTo>
                  <a:lnTo>
                    <a:pt x="405919" y="1829472"/>
                  </a:lnTo>
                  <a:lnTo>
                    <a:pt x="409777" y="1831284"/>
                  </a:lnTo>
                  <a:lnTo>
                    <a:pt x="414088" y="1833322"/>
                  </a:lnTo>
                  <a:lnTo>
                    <a:pt x="417718" y="1835587"/>
                  </a:lnTo>
                  <a:lnTo>
                    <a:pt x="421575" y="1838079"/>
                  </a:lnTo>
                  <a:lnTo>
                    <a:pt x="425206" y="1840344"/>
                  </a:lnTo>
                  <a:lnTo>
                    <a:pt x="428609" y="1843062"/>
                  </a:lnTo>
                  <a:lnTo>
                    <a:pt x="432013" y="1846006"/>
                  </a:lnTo>
                  <a:lnTo>
                    <a:pt x="434962" y="1848951"/>
                  </a:lnTo>
                  <a:lnTo>
                    <a:pt x="438139" y="1852122"/>
                  </a:lnTo>
                  <a:lnTo>
                    <a:pt x="441088" y="1855293"/>
                  </a:lnTo>
                  <a:lnTo>
                    <a:pt x="443584" y="1858691"/>
                  </a:lnTo>
                  <a:lnTo>
                    <a:pt x="446307" y="1862315"/>
                  </a:lnTo>
                  <a:lnTo>
                    <a:pt x="448803" y="1865939"/>
                  </a:lnTo>
                  <a:lnTo>
                    <a:pt x="450845" y="1869789"/>
                  </a:lnTo>
                  <a:lnTo>
                    <a:pt x="452887" y="1873640"/>
                  </a:lnTo>
                  <a:lnTo>
                    <a:pt x="454702" y="1877490"/>
                  </a:lnTo>
                  <a:lnTo>
                    <a:pt x="456291" y="1881794"/>
                  </a:lnTo>
                  <a:lnTo>
                    <a:pt x="457879" y="1885871"/>
                  </a:lnTo>
                  <a:lnTo>
                    <a:pt x="459240" y="1890401"/>
                  </a:lnTo>
                  <a:lnTo>
                    <a:pt x="460148" y="1894704"/>
                  </a:lnTo>
                  <a:lnTo>
                    <a:pt x="461055" y="1899008"/>
                  </a:lnTo>
                  <a:lnTo>
                    <a:pt x="461509" y="1903538"/>
                  </a:lnTo>
                  <a:lnTo>
                    <a:pt x="461736" y="1908068"/>
                  </a:lnTo>
                  <a:lnTo>
                    <a:pt x="461963" y="1912824"/>
                  </a:lnTo>
                  <a:lnTo>
                    <a:pt x="461736" y="1917581"/>
                  </a:lnTo>
                  <a:lnTo>
                    <a:pt x="461509" y="1922111"/>
                  </a:lnTo>
                  <a:lnTo>
                    <a:pt x="461055" y="1926641"/>
                  </a:lnTo>
                  <a:lnTo>
                    <a:pt x="460148" y="1930945"/>
                  </a:lnTo>
                  <a:lnTo>
                    <a:pt x="459240" y="1935248"/>
                  </a:lnTo>
                  <a:lnTo>
                    <a:pt x="457879" y="1939778"/>
                  </a:lnTo>
                  <a:lnTo>
                    <a:pt x="456291" y="1943855"/>
                  </a:lnTo>
                  <a:lnTo>
                    <a:pt x="454702" y="1947932"/>
                  </a:lnTo>
                  <a:lnTo>
                    <a:pt x="452887" y="1952009"/>
                  </a:lnTo>
                  <a:lnTo>
                    <a:pt x="450845" y="1955860"/>
                  </a:lnTo>
                  <a:lnTo>
                    <a:pt x="448803" y="1959710"/>
                  </a:lnTo>
                  <a:lnTo>
                    <a:pt x="446307" y="1963334"/>
                  </a:lnTo>
                  <a:lnTo>
                    <a:pt x="443584" y="1966958"/>
                  </a:lnTo>
                  <a:lnTo>
                    <a:pt x="441088" y="1970356"/>
                  </a:lnTo>
                  <a:lnTo>
                    <a:pt x="438139" y="1973753"/>
                  </a:lnTo>
                  <a:lnTo>
                    <a:pt x="434962" y="1976698"/>
                  </a:lnTo>
                  <a:lnTo>
                    <a:pt x="432013" y="1979643"/>
                  </a:lnTo>
                  <a:lnTo>
                    <a:pt x="428609" y="1982587"/>
                  </a:lnTo>
                  <a:lnTo>
                    <a:pt x="425206" y="1985305"/>
                  </a:lnTo>
                  <a:lnTo>
                    <a:pt x="421575" y="1988023"/>
                  </a:lnTo>
                  <a:lnTo>
                    <a:pt x="417718" y="1990288"/>
                  </a:lnTo>
                  <a:lnTo>
                    <a:pt x="414088" y="1992327"/>
                  </a:lnTo>
                  <a:lnTo>
                    <a:pt x="409777" y="1994365"/>
                  </a:lnTo>
                  <a:lnTo>
                    <a:pt x="405919" y="1996177"/>
                  </a:lnTo>
                  <a:lnTo>
                    <a:pt x="401835" y="1997763"/>
                  </a:lnTo>
                  <a:lnTo>
                    <a:pt x="397524" y="1999348"/>
                  </a:lnTo>
                  <a:lnTo>
                    <a:pt x="393213" y="2000254"/>
                  </a:lnTo>
                  <a:lnTo>
                    <a:pt x="388902" y="2001387"/>
                  </a:lnTo>
                  <a:lnTo>
                    <a:pt x="384137" y="2002066"/>
                  </a:lnTo>
                  <a:lnTo>
                    <a:pt x="379826" y="2002972"/>
                  </a:lnTo>
                  <a:lnTo>
                    <a:pt x="375061" y="2003199"/>
                  </a:lnTo>
                  <a:lnTo>
                    <a:pt x="370523" y="2003425"/>
                  </a:lnTo>
                  <a:lnTo>
                    <a:pt x="91667" y="2003425"/>
                  </a:lnTo>
                  <a:lnTo>
                    <a:pt x="86902" y="2003199"/>
                  </a:lnTo>
                  <a:lnTo>
                    <a:pt x="82364" y="2002972"/>
                  </a:lnTo>
                  <a:lnTo>
                    <a:pt x="77599" y="2002066"/>
                  </a:lnTo>
                  <a:lnTo>
                    <a:pt x="73288" y="2001387"/>
                  </a:lnTo>
                  <a:lnTo>
                    <a:pt x="68750" y="2000254"/>
                  </a:lnTo>
                  <a:lnTo>
                    <a:pt x="64439" y="1999348"/>
                  </a:lnTo>
                  <a:lnTo>
                    <a:pt x="60128" y="1997763"/>
                  </a:lnTo>
                  <a:lnTo>
                    <a:pt x="56044" y="1996177"/>
                  </a:lnTo>
                  <a:lnTo>
                    <a:pt x="51959" y="1994365"/>
                  </a:lnTo>
                  <a:lnTo>
                    <a:pt x="48102" y="1992327"/>
                  </a:lnTo>
                  <a:lnTo>
                    <a:pt x="44245" y="1990288"/>
                  </a:lnTo>
                  <a:lnTo>
                    <a:pt x="40615" y="1988023"/>
                  </a:lnTo>
                  <a:lnTo>
                    <a:pt x="36757" y="1985305"/>
                  </a:lnTo>
                  <a:lnTo>
                    <a:pt x="33581" y="1982587"/>
                  </a:lnTo>
                  <a:lnTo>
                    <a:pt x="30177" y="1979643"/>
                  </a:lnTo>
                  <a:lnTo>
                    <a:pt x="26774" y="1976698"/>
                  </a:lnTo>
                  <a:lnTo>
                    <a:pt x="23824" y="1973753"/>
                  </a:lnTo>
                  <a:lnTo>
                    <a:pt x="21101" y="1970356"/>
                  </a:lnTo>
                  <a:lnTo>
                    <a:pt x="18152" y="1966958"/>
                  </a:lnTo>
                  <a:lnTo>
                    <a:pt x="15656" y="1963334"/>
                  </a:lnTo>
                  <a:lnTo>
                    <a:pt x="13160" y="1959710"/>
                  </a:lnTo>
                  <a:lnTo>
                    <a:pt x="11118" y="1955860"/>
                  </a:lnTo>
                  <a:lnTo>
                    <a:pt x="9076" y="1952009"/>
                  </a:lnTo>
                  <a:lnTo>
                    <a:pt x="7261" y="1947932"/>
                  </a:lnTo>
                  <a:lnTo>
                    <a:pt x="5446" y="1943855"/>
                  </a:lnTo>
                  <a:lnTo>
                    <a:pt x="4084" y="1939778"/>
                  </a:lnTo>
                  <a:lnTo>
                    <a:pt x="2950" y="1935248"/>
                  </a:lnTo>
                  <a:lnTo>
                    <a:pt x="1815" y="1930945"/>
                  </a:lnTo>
                  <a:lnTo>
                    <a:pt x="1134" y="1926641"/>
                  </a:lnTo>
                  <a:lnTo>
                    <a:pt x="454" y="1922111"/>
                  </a:lnTo>
                  <a:lnTo>
                    <a:pt x="0" y="1917581"/>
                  </a:lnTo>
                  <a:lnTo>
                    <a:pt x="0" y="1912824"/>
                  </a:lnTo>
                  <a:lnTo>
                    <a:pt x="0" y="1908068"/>
                  </a:lnTo>
                  <a:lnTo>
                    <a:pt x="454" y="1903538"/>
                  </a:lnTo>
                  <a:lnTo>
                    <a:pt x="1134" y="1899008"/>
                  </a:lnTo>
                  <a:lnTo>
                    <a:pt x="1815" y="1894704"/>
                  </a:lnTo>
                  <a:lnTo>
                    <a:pt x="2950" y="1890401"/>
                  </a:lnTo>
                  <a:lnTo>
                    <a:pt x="4084" y="1885871"/>
                  </a:lnTo>
                  <a:lnTo>
                    <a:pt x="5446" y="1881794"/>
                  </a:lnTo>
                  <a:lnTo>
                    <a:pt x="7261" y="1877490"/>
                  </a:lnTo>
                  <a:lnTo>
                    <a:pt x="9076" y="1873640"/>
                  </a:lnTo>
                  <a:lnTo>
                    <a:pt x="11118" y="1869789"/>
                  </a:lnTo>
                  <a:lnTo>
                    <a:pt x="13160" y="1865939"/>
                  </a:lnTo>
                  <a:lnTo>
                    <a:pt x="15656" y="1862315"/>
                  </a:lnTo>
                  <a:lnTo>
                    <a:pt x="18152" y="1858691"/>
                  </a:lnTo>
                  <a:lnTo>
                    <a:pt x="21101" y="1855293"/>
                  </a:lnTo>
                  <a:lnTo>
                    <a:pt x="23824" y="1852122"/>
                  </a:lnTo>
                  <a:lnTo>
                    <a:pt x="26774" y="1848951"/>
                  </a:lnTo>
                  <a:lnTo>
                    <a:pt x="30177" y="1846006"/>
                  </a:lnTo>
                  <a:lnTo>
                    <a:pt x="33581" y="1843062"/>
                  </a:lnTo>
                  <a:lnTo>
                    <a:pt x="36757" y="1840344"/>
                  </a:lnTo>
                  <a:lnTo>
                    <a:pt x="40615" y="1838079"/>
                  </a:lnTo>
                  <a:lnTo>
                    <a:pt x="44245" y="1835587"/>
                  </a:lnTo>
                  <a:lnTo>
                    <a:pt x="48102" y="1833322"/>
                  </a:lnTo>
                  <a:lnTo>
                    <a:pt x="51959" y="1831284"/>
                  </a:lnTo>
                  <a:lnTo>
                    <a:pt x="56044" y="1829472"/>
                  </a:lnTo>
                  <a:lnTo>
                    <a:pt x="60128" y="1827886"/>
                  </a:lnTo>
                  <a:lnTo>
                    <a:pt x="64439" y="1826527"/>
                  </a:lnTo>
                  <a:lnTo>
                    <a:pt x="68750" y="1825395"/>
                  </a:lnTo>
                  <a:lnTo>
                    <a:pt x="73288" y="1824262"/>
                  </a:lnTo>
                  <a:lnTo>
                    <a:pt x="77599" y="1823583"/>
                  </a:lnTo>
                  <a:lnTo>
                    <a:pt x="82364" y="1822903"/>
                  </a:lnTo>
                  <a:lnTo>
                    <a:pt x="86902" y="1822450"/>
                  </a:lnTo>
                  <a:close/>
                  <a:moveTo>
                    <a:pt x="2282825" y="1685925"/>
                  </a:moveTo>
                  <a:lnTo>
                    <a:pt x="2412173" y="1745797"/>
                  </a:lnTo>
                  <a:lnTo>
                    <a:pt x="2422140" y="1750786"/>
                  </a:lnTo>
                  <a:lnTo>
                    <a:pt x="2426897" y="1753281"/>
                  </a:lnTo>
                  <a:lnTo>
                    <a:pt x="2431201" y="1756002"/>
                  </a:lnTo>
                  <a:lnTo>
                    <a:pt x="2435732" y="1758724"/>
                  </a:lnTo>
                  <a:lnTo>
                    <a:pt x="2439583" y="1761445"/>
                  </a:lnTo>
                  <a:lnTo>
                    <a:pt x="2443434" y="1764166"/>
                  </a:lnTo>
                  <a:lnTo>
                    <a:pt x="2447058" y="1767115"/>
                  </a:lnTo>
                  <a:lnTo>
                    <a:pt x="2450456" y="1769836"/>
                  </a:lnTo>
                  <a:lnTo>
                    <a:pt x="2453628" y="1773011"/>
                  </a:lnTo>
                  <a:lnTo>
                    <a:pt x="2456799" y="1775959"/>
                  </a:lnTo>
                  <a:lnTo>
                    <a:pt x="2459518" y="1778907"/>
                  </a:lnTo>
                  <a:lnTo>
                    <a:pt x="2462236" y="1782082"/>
                  </a:lnTo>
                  <a:lnTo>
                    <a:pt x="2464501" y="1785257"/>
                  </a:lnTo>
                  <a:lnTo>
                    <a:pt x="2466766" y="1788432"/>
                  </a:lnTo>
                  <a:lnTo>
                    <a:pt x="2468805" y="1791607"/>
                  </a:lnTo>
                  <a:lnTo>
                    <a:pt x="2470617" y="1794782"/>
                  </a:lnTo>
                  <a:lnTo>
                    <a:pt x="2472430" y="1798184"/>
                  </a:lnTo>
                  <a:lnTo>
                    <a:pt x="2474015" y="1801813"/>
                  </a:lnTo>
                  <a:lnTo>
                    <a:pt x="2475601" y="1805215"/>
                  </a:lnTo>
                  <a:lnTo>
                    <a:pt x="2477866" y="1812245"/>
                  </a:lnTo>
                  <a:lnTo>
                    <a:pt x="2479905" y="1819502"/>
                  </a:lnTo>
                  <a:lnTo>
                    <a:pt x="2481264" y="1826986"/>
                  </a:lnTo>
                  <a:lnTo>
                    <a:pt x="2482397" y="1834697"/>
                  </a:lnTo>
                  <a:lnTo>
                    <a:pt x="2482850" y="1842861"/>
                  </a:lnTo>
                  <a:lnTo>
                    <a:pt x="2482850" y="1851025"/>
                  </a:lnTo>
                  <a:lnTo>
                    <a:pt x="2482850" y="2068286"/>
                  </a:lnTo>
                  <a:lnTo>
                    <a:pt x="2482850" y="2076677"/>
                  </a:lnTo>
                  <a:lnTo>
                    <a:pt x="2482397" y="2084388"/>
                  </a:lnTo>
                  <a:lnTo>
                    <a:pt x="2481264" y="2092326"/>
                  </a:lnTo>
                  <a:lnTo>
                    <a:pt x="2479905" y="2099810"/>
                  </a:lnTo>
                  <a:lnTo>
                    <a:pt x="2477866" y="2107067"/>
                  </a:lnTo>
                  <a:lnTo>
                    <a:pt x="2475601" y="2114324"/>
                  </a:lnTo>
                  <a:lnTo>
                    <a:pt x="2474015" y="2117726"/>
                  </a:lnTo>
                  <a:lnTo>
                    <a:pt x="2472430" y="2121127"/>
                  </a:lnTo>
                  <a:lnTo>
                    <a:pt x="2470617" y="2124302"/>
                  </a:lnTo>
                  <a:lnTo>
                    <a:pt x="2468805" y="2127704"/>
                  </a:lnTo>
                  <a:lnTo>
                    <a:pt x="2466766" y="2130879"/>
                  </a:lnTo>
                  <a:lnTo>
                    <a:pt x="2464501" y="2134281"/>
                  </a:lnTo>
                  <a:lnTo>
                    <a:pt x="2462236" y="2137456"/>
                  </a:lnTo>
                  <a:lnTo>
                    <a:pt x="2459518" y="2140404"/>
                  </a:lnTo>
                  <a:lnTo>
                    <a:pt x="2456799" y="2143352"/>
                  </a:lnTo>
                  <a:lnTo>
                    <a:pt x="2453628" y="2146527"/>
                  </a:lnTo>
                  <a:lnTo>
                    <a:pt x="2450456" y="2149249"/>
                  </a:lnTo>
                  <a:lnTo>
                    <a:pt x="2447058" y="2152197"/>
                  </a:lnTo>
                  <a:lnTo>
                    <a:pt x="2443434" y="2154919"/>
                  </a:lnTo>
                  <a:lnTo>
                    <a:pt x="2439583" y="2157867"/>
                  </a:lnTo>
                  <a:lnTo>
                    <a:pt x="2435732" y="2160588"/>
                  </a:lnTo>
                  <a:lnTo>
                    <a:pt x="2431201" y="2163310"/>
                  </a:lnTo>
                  <a:lnTo>
                    <a:pt x="2426897" y="2165804"/>
                  </a:lnTo>
                  <a:lnTo>
                    <a:pt x="2422140" y="2168526"/>
                  </a:lnTo>
                  <a:lnTo>
                    <a:pt x="2412173" y="2173742"/>
                  </a:lnTo>
                  <a:lnTo>
                    <a:pt x="2282825" y="2233613"/>
                  </a:lnTo>
                  <a:lnTo>
                    <a:pt x="2282825" y="1685925"/>
                  </a:lnTo>
                  <a:close/>
                  <a:moveTo>
                    <a:pt x="1216535" y="1436687"/>
                  </a:moveTo>
                  <a:lnTo>
                    <a:pt x="1274253" y="1436687"/>
                  </a:lnTo>
                  <a:lnTo>
                    <a:pt x="1303338" y="1492629"/>
                  </a:lnTo>
                  <a:lnTo>
                    <a:pt x="1283046" y="1513778"/>
                  </a:lnTo>
                  <a:lnTo>
                    <a:pt x="1301534" y="1642262"/>
                  </a:lnTo>
                  <a:lnTo>
                    <a:pt x="1245394" y="1852612"/>
                  </a:lnTo>
                  <a:lnTo>
                    <a:pt x="1189254" y="1642262"/>
                  </a:lnTo>
                  <a:lnTo>
                    <a:pt x="1207516" y="1513778"/>
                  </a:lnTo>
                  <a:lnTo>
                    <a:pt x="1187450" y="1492629"/>
                  </a:lnTo>
                  <a:lnTo>
                    <a:pt x="1216535" y="1436687"/>
                  </a:lnTo>
                  <a:close/>
                  <a:moveTo>
                    <a:pt x="1389519" y="1379537"/>
                  </a:moveTo>
                  <a:lnTo>
                    <a:pt x="1401785" y="1384753"/>
                  </a:lnTo>
                  <a:lnTo>
                    <a:pt x="1434494" y="1399267"/>
                  </a:lnTo>
                  <a:lnTo>
                    <a:pt x="1456754" y="1409246"/>
                  </a:lnTo>
                  <a:lnTo>
                    <a:pt x="1481740" y="1420358"/>
                  </a:lnTo>
                  <a:lnTo>
                    <a:pt x="1508543" y="1432831"/>
                  </a:lnTo>
                  <a:lnTo>
                    <a:pt x="1536709" y="1446212"/>
                  </a:lnTo>
                  <a:lnTo>
                    <a:pt x="1565557" y="1460273"/>
                  </a:lnTo>
                  <a:lnTo>
                    <a:pt x="1593950" y="1474560"/>
                  </a:lnTo>
                  <a:lnTo>
                    <a:pt x="1607578" y="1481818"/>
                  </a:lnTo>
                  <a:lnTo>
                    <a:pt x="1621207" y="1489075"/>
                  </a:lnTo>
                  <a:lnTo>
                    <a:pt x="1634154" y="1496105"/>
                  </a:lnTo>
                  <a:lnTo>
                    <a:pt x="1646647" y="1503362"/>
                  </a:lnTo>
                  <a:lnTo>
                    <a:pt x="1658232" y="1509939"/>
                  </a:lnTo>
                  <a:lnTo>
                    <a:pt x="1669589" y="1516743"/>
                  </a:lnTo>
                  <a:lnTo>
                    <a:pt x="1679584" y="1523546"/>
                  </a:lnTo>
                  <a:lnTo>
                    <a:pt x="1688669" y="1529669"/>
                  </a:lnTo>
                  <a:lnTo>
                    <a:pt x="1697074" y="1536019"/>
                  </a:lnTo>
                  <a:lnTo>
                    <a:pt x="1704115" y="1541689"/>
                  </a:lnTo>
                  <a:lnTo>
                    <a:pt x="1707068" y="1544410"/>
                  </a:lnTo>
                  <a:lnTo>
                    <a:pt x="1709794" y="1547132"/>
                  </a:lnTo>
                  <a:lnTo>
                    <a:pt x="1712292" y="1549853"/>
                  </a:lnTo>
                  <a:lnTo>
                    <a:pt x="1714337" y="1552348"/>
                  </a:lnTo>
                  <a:lnTo>
                    <a:pt x="1716154" y="1554843"/>
                  </a:lnTo>
                  <a:lnTo>
                    <a:pt x="1717971" y="1558018"/>
                  </a:lnTo>
                  <a:lnTo>
                    <a:pt x="1721833" y="1565048"/>
                  </a:lnTo>
                  <a:lnTo>
                    <a:pt x="1726148" y="1573666"/>
                  </a:lnTo>
                  <a:lnTo>
                    <a:pt x="1730237" y="1583191"/>
                  </a:lnTo>
                  <a:lnTo>
                    <a:pt x="1734326" y="1593850"/>
                  </a:lnTo>
                  <a:lnTo>
                    <a:pt x="1738869" y="1605416"/>
                  </a:lnTo>
                  <a:lnTo>
                    <a:pt x="1742957" y="1618116"/>
                  </a:lnTo>
                  <a:lnTo>
                    <a:pt x="1747500" y="1631269"/>
                  </a:lnTo>
                  <a:lnTo>
                    <a:pt x="1751816" y="1645330"/>
                  </a:lnTo>
                  <a:lnTo>
                    <a:pt x="1755904" y="1659844"/>
                  </a:lnTo>
                  <a:lnTo>
                    <a:pt x="1764536" y="1690460"/>
                  </a:lnTo>
                  <a:lnTo>
                    <a:pt x="1773168" y="1722210"/>
                  </a:lnTo>
                  <a:lnTo>
                    <a:pt x="1781118" y="1753960"/>
                  </a:lnTo>
                  <a:lnTo>
                    <a:pt x="1788613" y="1785030"/>
                  </a:lnTo>
                  <a:lnTo>
                    <a:pt x="1795428" y="1814966"/>
                  </a:lnTo>
                  <a:lnTo>
                    <a:pt x="1801561" y="1842180"/>
                  </a:lnTo>
                  <a:lnTo>
                    <a:pt x="1807012" y="1866446"/>
                  </a:lnTo>
                  <a:lnTo>
                    <a:pt x="1814962" y="1902505"/>
                  </a:lnTo>
                  <a:lnTo>
                    <a:pt x="1817688" y="1916112"/>
                  </a:lnTo>
                  <a:lnTo>
                    <a:pt x="1244600" y="1916112"/>
                  </a:lnTo>
                  <a:lnTo>
                    <a:pt x="1389519" y="1379537"/>
                  </a:lnTo>
                  <a:close/>
                  <a:moveTo>
                    <a:pt x="1100083" y="1379537"/>
                  </a:moveTo>
                  <a:lnTo>
                    <a:pt x="1244600" y="1916112"/>
                  </a:lnTo>
                  <a:lnTo>
                    <a:pt x="673100" y="1916112"/>
                  </a:lnTo>
                  <a:lnTo>
                    <a:pt x="676045" y="1902505"/>
                  </a:lnTo>
                  <a:lnTo>
                    <a:pt x="683520" y="1866446"/>
                  </a:lnTo>
                  <a:lnTo>
                    <a:pt x="688956" y="1842180"/>
                  </a:lnTo>
                  <a:lnTo>
                    <a:pt x="695072" y="1814966"/>
                  </a:lnTo>
                  <a:lnTo>
                    <a:pt x="702094" y="1785030"/>
                  </a:lnTo>
                  <a:lnTo>
                    <a:pt x="709569" y="1753960"/>
                  </a:lnTo>
                  <a:lnTo>
                    <a:pt x="717724" y="1722210"/>
                  </a:lnTo>
                  <a:lnTo>
                    <a:pt x="725878" y="1690460"/>
                  </a:lnTo>
                  <a:lnTo>
                    <a:pt x="734486" y="1659844"/>
                  </a:lnTo>
                  <a:lnTo>
                    <a:pt x="739016" y="1645330"/>
                  </a:lnTo>
                  <a:lnTo>
                    <a:pt x="743320" y="1631269"/>
                  </a:lnTo>
                  <a:lnTo>
                    <a:pt x="747397" y="1618116"/>
                  </a:lnTo>
                  <a:lnTo>
                    <a:pt x="751928" y="1605416"/>
                  </a:lnTo>
                  <a:lnTo>
                    <a:pt x="756005" y="1593850"/>
                  </a:lnTo>
                  <a:lnTo>
                    <a:pt x="760082" y="1583191"/>
                  </a:lnTo>
                  <a:lnTo>
                    <a:pt x="764386" y="1573666"/>
                  </a:lnTo>
                  <a:lnTo>
                    <a:pt x="768463" y="1565048"/>
                  </a:lnTo>
                  <a:lnTo>
                    <a:pt x="772314" y="1558018"/>
                  </a:lnTo>
                  <a:lnTo>
                    <a:pt x="774353" y="1554843"/>
                  </a:lnTo>
                  <a:lnTo>
                    <a:pt x="776165" y="1552348"/>
                  </a:lnTo>
                  <a:lnTo>
                    <a:pt x="778203" y="1549853"/>
                  </a:lnTo>
                  <a:lnTo>
                    <a:pt x="780695" y="1547132"/>
                  </a:lnTo>
                  <a:lnTo>
                    <a:pt x="783413" y="1544410"/>
                  </a:lnTo>
                  <a:lnTo>
                    <a:pt x="786358" y="1541689"/>
                  </a:lnTo>
                  <a:lnTo>
                    <a:pt x="793607" y="1536019"/>
                  </a:lnTo>
                  <a:lnTo>
                    <a:pt x="801535" y="1529669"/>
                  </a:lnTo>
                  <a:lnTo>
                    <a:pt x="810822" y="1523546"/>
                  </a:lnTo>
                  <a:lnTo>
                    <a:pt x="821015" y="1516743"/>
                  </a:lnTo>
                  <a:lnTo>
                    <a:pt x="831888" y="1509939"/>
                  </a:lnTo>
                  <a:lnTo>
                    <a:pt x="843893" y="1503362"/>
                  </a:lnTo>
                  <a:lnTo>
                    <a:pt x="855898" y="1496105"/>
                  </a:lnTo>
                  <a:lnTo>
                    <a:pt x="869263" y="1489075"/>
                  </a:lnTo>
                  <a:lnTo>
                    <a:pt x="882401" y="1481818"/>
                  </a:lnTo>
                  <a:lnTo>
                    <a:pt x="896445" y="1474560"/>
                  </a:lnTo>
                  <a:lnTo>
                    <a:pt x="924533" y="1460273"/>
                  </a:lnTo>
                  <a:lnTo>
                    <a:pt x="953074" y="1446212"/>
                  </a:lnTo>
                  <a:lnTo>
                    <a:pt x="981388" y="1432831"/>
                  </a:lnTo>
                  <a:lnTo>
                    <a:pt x="1008117" y="1420358"/>
                  </a:lnTo>
                  <a:lnTo>
                    <a:pt x="1033034" y="1409246"/>
                  </a:lnTo>
                  <a:lnTo>
                    <a:pt x="1055006" y="1399267"/>
                  </a:lnTo>
                  <a:lnTo>
                    <a:pt x="1088077" y="1384753"/>
                  </a:lnTo>
                  <a:lnTo>
                    <a:pt x="1100083" y="1379537"/>
                  </a:lnTo>
                  <a:close/>
                  <a:moveTo>
                    <a:pt x="2282825" y="1227137"/>
                  </a:moveTo>
                  <a:lnTo>
                    <a:pt x="2412173" y="1287064"/>
                  </a:lnTo>
                  <a:lnTo>
                    <a:pt x="2422140" y="1292285"/>
                  </a:lnTo>
                  <a:lnTo>
                    <a:pt x="2426897" y="1294782"/>
                  </a:lnTo>
                  <a:lnTo>
                    <a:pt x="2431201" y="1297505"/>
                  </a:lnTo>
                  <a:lnTo>
                    <a:pt x="2435732" y="1300002"/>
                  </a:lnTo>
                  <a:lnTo>
                    <a:pt x="2439583" y="1302953"/>
                  </a:lnTo>
                  <a:lnTo>
                    <a:pt x="2443434" y="1305677"/>
                  </a:lnTo>
                  <a:lnTo>
                    <a:pt x="2447058" y="1308628"/>
                  </a:lnTo>
                  <a:lnTo>
                    <a:pt x="2450456" y="1311352"/>
                  </a:lnTo>
                  <a:lnTo>
                    <a:pt x="2453628" y="1314303"/>
                  </a:lnTo>
                  <a:lnTo>
                    <a:pt x="2456799" y="1317481"/>
                  </a:lnTo>
                  <a:lnTo>
                    <a:pt x="2459518" y="1320205"/>
                  </a:lnTo>
                  <a:lnTo>
                    <a:pt x="2462236" y="1323383"/>
                  </a:lnTo>
                  <a:lnTo>
                    <a:pt x="2464501" y="1326561"/>
                  </a:lnTo>
                  <a:lnTo>
                    <a:pt x="2466766" y="1329966"/>
                  </a:lnTo>
                  <a:lnTo>
                    <a:pt x="2468805" y="1332917"/>
                  </a:lnTo>
                  <a:lnTo>
                    <a:pt x="2470617" y="1336322"/>
                  </a:lnTo>
                  <a:lnTo>
                    <a:pt x="2472430" y="1339727"/>
                  </a:lnTo>
                  <a:lnTo>
                    <a:pt x="2474015" y="1343132"/>
                  </a:lnTo>
                  <a:lnTo>
                    <a:pt x="2475601" y="1346537"/>
                  </a:lnTo>
                  <a:lnTo>
                    <a:pt x="2477866" y="1353800"/>
                  </a:lnTo>
                  <a:lnTo>
                    <a:pt x="2479905" y="1361064"/>
                  </a:lnTo>
                  <a:lnTo>
                    <a:pt x="2481264" y="1368555"/>
                  </a:lnTo>
                  <a:lnTo>
                    <a:pt x="2482397" y="1376273"/>
                  </a:lnTo>
                  <a:lnTo>
                    <a:pt x="2482850" y="1384445"/>
                  </a:lnTo>
                  <a:lnTo>
                    <a:pt x="2482850" y="1392390"/>
                  </a:lnTo>
                  <a:lnTo>
                    <a:pt x="2482850" y="1609852"/>
                  </a:lnTo>
                  <a:lnTo>
                    <a:pt x="2482850" y="1618251"/>
                  </a:lnTo>
                  <a:lnTo>
                    <a:pt x="2482397" y="1626196"/>
                  </a:lnTo>
                  <a:lnTo>
                    <a:pt x="2481264" y="1634141"/>
                  </a:lnTo>
                  <a:lnTo>
                    <a:pt x="2479905" y="1641632"/>
                  </a:lnTo>
                  <a:lnTo>
                    <a:pt x="2477866" y="1648895"/>
                  </a:lnTo>
                  <a:lnTo>
                    <a:pt x="2475601" y="1655932"/>
                  </a:lnTo>
                  <a:lnTo>
                    <a:pt x="2474015" y="1659337"/>
                  </a:lnTo>
                  <a:lnTo>
                    <a:pt x="2472430" y="1662969"/>
                  </a:lnTo>
                  <a:lnTo>
                    <a:pt x="2470617" y="1666147"/>
                  </a:lnTo>
                  <a:lnTo>
                    <a:pt x="2468805" y="1669325"/>
                  </a:lnTo>
                  <a:lnTo>
                    <a:pt x="2466766" y="1672730"/>
                  </a:lnTo>
                  <a:lnTo>
                    <a:pt x="2464501" y="1675908"/>
                  </a:lnTo>
                  <a:lnTo>
                    <a:pt x="2462236" y="1678859"/>
                  </a:lnTo>
                  <a:lnTo>
                    <a:pt x="2459518" y="1682037"/>
                  </a:lnTo>
                  <a:lnTo>
                    <a:pt x="2456799" y="1685215"/>
                  </a:lnTo>
                  <a:lnTo>
                    <a:pt x="2453628" y="1687939"/>
                  </a:lnTo>
                  <a:lnTo>
                    <a:pt x="2450456" y="1691117"/>
                  </a:lnTo>
                  <a:lnTo>
                    <a:pt x="2447058" y="1694068"/>
                  </a:lnTo>
                  <a:lnTo>
                    <a:pt x="2443434" y="1696792"/>
                  </a:lnTo>
                  <a:lnTo>
                    <a:pt x="2439583" y="1699743"/>
                  </a:lnTo>
                  <a:lnTo>
                    <a:pt x="2435732" y="1702240"/>
                  </a:lnTo>
                  <a:lnTo>
                    <a:pt x="2431201" y="1705190"/>
                  </a:lnTo>
                  <a:lnTo>
                    <a:pt x="2426897" y="1707687"/>
                  </a:lnTo>
                  <a:lnTo>
                    <a:pt x="2422140" y="1710411"/>
                  </a:lnTo>
                  <a:lnTo>
                    <a:pt x="2412173" y="1715178"/>
                  </a:lnTo>
                  <a:lnTo>
                    <a:pt x="2406963" y="1717675"/>
                  </a:lnTo>
                  <a:lnTo>
                    <a:pt x="2282825" y="1660018"/>
                  </a:lnTo>
                  <a:lnTo>
                    <a:pt x="2282825" y="1227137"/>
                  </a:lnTo>
                  <a:close/>
                  <a:moveTo>
                    <a:pt x="91667" y="1182687"/>
                  </a:moveTo>
                  <a:lnTo>
                    <a:pt x="370523" y="1182687"/>
                  </a:lnTo>
                  <a:lnTo>
                    <a:pt x="375061" y="1182913"/>
                  </a:lnTo>
                  <a:lnTo>
                    <a:pt x="379826" y="1183140"/>
                  </a:lnTo>
                  <a:lnTo>
                    <a:pt x="384137" y="1183593"/>
                  </a:lnTo>
                  <a:lnTo>
                    <a:pt x="388902" y="1184499"/>
                  </a:lnTo>
                  <a:lnTo>
                    <a:pt x="393213" y="1185405"/>
                  </a:lnTo>
                  <a:lnTo>
                    <a:pt x="397524" y="1186764"/>
                  </a:lnTo>
                  <a:lnTo>
                    <a:pt x="401835" y="1188349"/>
                  </a:lnTo>
                  <a:lnTo>
                    <a:pt x="405919" y="1189935"/>
                  </a:lnTo>
                  <a:lnTo>
                    <a:pt x="409777" y="1191747"/>
                  </a:lnTo>
                  <a:lnTo>
                    <a:pt x="414088" y="1193785"/>
                  </a:lnTo>
                  <a:lnTo>
                    <a:pt x="417718" y="1195824"/>
                  </a:lnTo>
                  <a:lnTo>
                    <a:pt x="421575" y="1198089"/>
                  </a:lnTo>
                  <a:lnTo>
                    <a:pt x="425206" y="1200807"/>
                  </a:lnTo>
                  <a:lnTo>
                    <a:pt x="428609" y="1203298"/>
                  </a:lnTo>
                  <a:lnTo>
                    <a:pt x="432013" y="1206243"/>
                  </a:lnTo>
                  <a:lnTo>
                    <a:pt x="434962" y="1209187"/>
                  </a:lnTo>
                  <a:lnTo>
                    <a:pt x="438139" y="1212358"/>
                  </a:lnTo>
                  <a:lnTo>
                    <a:pt x="441088" y="1215756"/>
                  </a:lnTo>
                  <a:lnTo>
                    <a:pt x="443584" y="1219154"/>
                  </a:lnTo>
                  <a:lnTo>
                    <a:pt x="446307" y="1222778"/>
                  </a:lnTo>
                  <a:lnTo>
                    <a:pt x="448803" y="1226402"/>
                  </a:lnTo>
                  <a:lnTo>
                    <a:pt x="450845" y="1230026"/>
                  </a:lnTo>
                  <a:lnTo>
                    <a:pt x="452887" y="1233876"/>
                  </a:lnTo>
                  <a:lnTo>
                    <a:pt x="454702" y="1237953"/>
                  </a:lnTo>
                  <a:lnTo>
                    <a:pt x="456291" y="1242257"/>
                  </a:lnTo>
                  <a:lnTo>
                    <a:pt x="457879" y="1246334"/>
                  </a:lnTo>
                  <a:lnTo>
                    <a:pt x="459240" y="1250411"/>
                  </a:lnTo>
                  <a:lnTo>
                    <a:pt x="460148" y="1254941"/>
                  </a:lnTo>
                  <a:lnTo>
                    <a:pt x="461055" y="1259471"/>
                  </a:lnTo>
                  <a:lnTo>
                    <a:pt x="461509" y="1264001"/>
                  </a:lnTo>
                  <a:lnTo>
                    <a:pt x="461736" y="1268531"/>
                  </a:lnTo>
                  <a:lnTo>
                    <a:pt x="461963" y="1273061"/>
                  </a:lnTo>
                  <a:lnTo>
                    <a:pt x="461736" y="1277591"/>
                  </a:lnTo>
                  <a:lnTo>
                    <a:pt x="461509" y="1282348"/>
                  </a:lnTo>
                  <a:lnTo>
                    <a:pt x="461055" y="1286651"/>
                  </a:lnTo>
                  <a:lnTo>
                    <a:pt x="460148" y="1291408"/>
                  </a:lnTo>
                  <a:lnTo>
                    <a:pt x="459240" y="1295485"/>
                  </a:lnTo>
                  <a:lnTo>
                    <a:pt x="457879" y="1300015"/>
                  </a:lnTo>
                  <a:lnTo>
                    <a:pt x="456291" y="1304092"/>
                  </a:lnTo>
                  <a:lnTo>
                    <a:pt x="454702" y="1308169"/>
                  </a:lnTo>
                  <a:lnTo>
                    <a:pt x="452887" y="1312246"/>
                  </a:lnTo>
                  <a:lnTo>
                    <a:pt x="450845" y="1316323"/>
                  </a:lnTo>
                  <a:lnTo>
                    <a:pt x="448803" y="1319947"/>
                  </a:lnTo>
                  <a:lnTo>
                    <a:pt x="446307" y="1323571"/>
                  </a:lnTo>
                  <a:lnTo>
                    <a:pt x="443584" y="1327195"/>
                  </a:lnTo>
                  <a:lnTo>
                    <a:pt x="441088" y="1330366"/>
                  </a:lnTo>
                  <a:lnTo>
                    <a:pt x="438139" y="1333764"/>
                  </a:lnTo>
                  <a:lnTo>
                    <a:pt x="434962" y="1336935"/>
                  </a:lnTo>
                  <a:lnTo>
                    <a:pt x="432013" y="1340106"/>
                  </a:lnTo>
                  <a:lnTo>
                    <a:pt x="428609" y="1342824"/>
                  </a:lnTo>
                  <a:lnTo>
                    <a:pt x="425206" y="1345542"/>
                  </a:lnTo>
                  <a:lnTo>
                    <a:pt x="421575" y="1348033"/>
                  </a:lnTo>
                  <a:lnTo>
                    <a:pt x="417718" y="1350525"/>
                  </a:lnTo>
                  <a:lnTo>
                    <a:pt x="414088" y="1352563"/>
                  </a:lnTo>
                  <a:lnTo>
                    <a:pt x="409777" y="1354602"/>
                  </a:lnTo>
                  <a:lnTo>
                    <a:pt x="405919" y="1356414"/>
                  </a:lnTo>
                  <a:lnTo>
                    <a:pt x="401835" y="1357999"/>
                  </a:lnTo>
                  <a:lnTo>
                    <a:pt x="397524" y="1359585"/>
                  </a:lnTo>
                  <a:lnTo>
                    <a:pt x="393213" y="1360717"/>
                  </a:lnTo>
                  <a:lnTo>
                    <a:pt x="388902" y="1361850"/>
                  </a:lnTo>
                  <a:lnTo>
                    <a:pt x="384137" y="1362529"/>
                  </a:lnTo>
                  <a:lnTo>
                    <a:pt x="379826" y="1363209"/>
                  </a:lnTo>
                  <a:lnTo>
                    <a:pt x="375061" y="1363435"/>
                  </a:lnTo>
                  <a:lnTo>
                    <a:pt x="370523" y="1363662"/>
                  </a:lnTo>
                  <a:lnTo>
                    <a:pt x="91667" y="1363662"/>
                  </a:lnTo>
                  <a:lnTo>
                    <a:pt x="86902" y="1363435"/>
                  </a:lnTo>
                  <a:lnTo>
                    <a:pt x="82364" y="1363209"/>
                  </a:lnTo>
                  <a:lnTo>
                    <a:pt x="77599" y="1362529"/>
                  </a:lnTo>
                  <a:lnTo>
                    <a:pt x="73288" y="1361850"/>
                  </a:lnTo>
                  <a:lnTo>
                    <a:pt x="68750" y="1360717"/>
                  </a:lnTo>
                  <a:lnTo>
                    <a:pt x="64439" y="1359585"/>
                  </a:lnTo>
                  <a:lnTo>
                    <a:pt x="60128" y="1357999"/>
                  </a:lnTo>
                  <a:lnTo>
                    <a:pt x="56044" y="1356414"/>
                  </a:lnTo>
                  <a:lnTo>
                    <a:pt x="51959" y="1354602"/>
                  </a:lnTo>
                  <a:lnTo>
                    <a:pt x="48102" y="1352563"/>
                  </a:lnTo>
                  <a:lnTo>
                    <a:pt x="44245" y="1350525"/>
                  </a:lnTo>
                  <a:lnTo>
                    <a:pt x="40615" y="1348033"/>
                  </a:lnTo>
                  <a:lnTo>
                    <a:pt x="36757" y="1345542"/>
                  </a:lnTo>
                  <a:lnTo>
                    <a:pt x="33581" y="1342824"/>
                  </a:lnTo>
                  <a:lnTo>
                    <a:pt x="30177" y="1340106"/>
                  </a:lnTo>
                  <a:lnTo>
                    <a:pt x="26774" y="1336935"/>
                  </a:lnTo>
                  <a:lnTo>
                    <a:pt x="23824" y="1333764"/>
                  </a:lnTo>
                  <a:lnTo>
                    <a:pt x="21101" y="1330366"/>
                  </a:lnTo>
                  <a:lnTo>
                    <a:pt x="18152" y="1327195"/>
                  </a:lnTo>
                  <a:lnTo>
                    <a:pt x="15656" y="1323571"/>
                  </a:lnTo>
                  <a:lnTo>
                    <a:pt x="13160" y="1319947"/>
                  </a:lnTo>
                  <a:lnTo>
                    <a:pt x="11118" y="1316323"/>
                  </a:lnTo>
                  <a:lnTo>
                    <a:pt x="9076" y="1312246"/>
                  </a:lnTo>
                  <a:lnTo>
                    <a:pt x="7261" y="1308169"/>
                  </a:lnTo>
                  <a:lnTo>
                    <a:pt x="5446" y="1304092"/>
                  </a:lnTo>
                  <a:lnTo>
                    <a:pt x="4084" y="1300015"/>
                  </a:lnTo>
                  <a:lnTo>
                    <a:pt x="2950" y="1295485"/>
                  </a:lnTo>
                  <a:lnTo>
                    <a:pt x="1815" y="1291408"/>
                  </a:lnTo>
                  <a:lnTo>
                    <a:pt x="1134" y="1286651"/>
                  </a:lnTo>
                  <a:lnTo>
                    <a:pt x="454" y="1282348"/>
                  </a:lnTo>
                  <a:lnTo>
                    <a:pt x="0" y="1277591"/>
                  </a:lnTo>
                  <a:lnTo>
                    <a:pt x="0" y="1273061"/>
                  </a:lnTo>
                  <a:lnTo>
                    <a:pt x="0" y="1268531"/>
                  </a:lnTo>
                  <a:lnTo>
                    <a:pt x="454" y="1264001"/>
                  </a:lnTo>
                  <a:lnTo>
                    <a:pt x="1134" y="1259471"/>
                  </a:lnTo>
                  <a:lnTo>
                    <a:pt x="1815" y="1254941"/>
                  </a:lnTo>
                  <a:lnTo>
                    <a:pt x="2950" y="1250411"/>
                  </a:lnTo>
                  <a:lnTo>
                    <a:pt x="4084" y="1246334"/>
                  </a:lnTo>
                  <a:lnTo>
                    <a:pt x="5446" y="1242257"/>
                  </a:lnTo>
                  <a:lnTo>
                    <a:pt x="7261" y="1237953"/>
                  </a:lnTo>
                  <a:lnTo>
                    <a:pt x="9076" y="1233876"/>
                  </a:lnTo>
                  <a:lnTo>
                    <a:pt x="11118" y="1230026"/>
                  </a:lnTo>
                  <a:lnTo>
                    <a:pt x="13160" y="1226402"/>
                  </a:lnTo>
                  <a:lnTo>
                    <a:pt x="15656" y="1222778"/>
                  </a:lnTo>
                  <a:lnTo>
                    <a:pt x="18152" y="1219154"/>
                  </a:lnTo>
                  <a:lnTo>
                    <a:pt x="21101" y="1215756"/>
                  </a:lnTo>
                  <a:lnTo>
                    <a:pt x="23824" y="1212358"/>
                  </a:lnTo>
                  <a:lnTo>
                    <a:pt x="26774" y="1209187"/>
                  </a:lnTo>
                  <a:lnTo>
                    <a:pt x="30177" y="1206243"/>
                  </a:lnTo>
                  <a:lnTo>
                    <a:pt x="33581" y="1203298"/>
                  </a:lnTo>
                  <a:lnTo>
                    <a:pt x="36757" y="1200807"/>
                  </a:lnTo>
                  <a:lnTo>
                    <a:pt x="40615" y="1198089"/>
                  </a:lnTo>
                  <a:lnTo>
                    <a:pt x="44245" y="1195824"/>
                  </a:lnTo>
                  <a:lnTo>
                    <a:pt x="48102" y="1193785"/>
                  </a:lnTo>
                  <a:lnTo>
                    <a:pt x="51959" y="1191747"/>
                  </a:lnTo>
                  <a:lnTo>
                    <a:pt x="56044" y="1189935"/>
                  </a:lnTo>
                  <a:lnTo>
                    <a:pt x="60128" y="1188349"/>
                  </a:lnTo>
                  <a:lnTo>
                    <a:pt x="64439" y="1186764"/>
                  </a:lnTo>
                  <a:lnTo>
                    <a:pt x="68750" y="1185405"/>
                  </a:lnTo>
                  <a:lnTo>
                    <a:pt x="73288" y="1184499"/>
                  </a:lnTo>
                  <a:lnTo>
                    <a:pt x="77599" y="1183593"/>
                  </a:lnTo>
                  <a:lnTo>
                    <a:pt x="82364" y="1183140"/>
                  </a:lnTo>
                  <a:lnTo>
                    <a:pt x="86902" y="1182913"/>
                  </a:lnTo>
                  <a:lnTo>
                    <a:pt x="91667" y="1182687"/>
                  </a:lnTo>
                  <a:close/>
                  <a:moveTo>
                    <a:pt x="1390308" y="782637"/>
                  </a:moveTo>
                  <a:lnTo>
                    <a:pt x="1396663" y="786039"/>
                  </a:lnTo>
                  <a:lnTo>
                    <a:pt x="1402564" y="789894"/>
                  </a:lnTo>
                  <a:lnTo>
                    <a:pt x="1408238" y="793749"/>
                  </a:lnTo>
                  <a:lnTo>
                    <a:pt x="1413458" y="797831"/>
                  </a:lnTo>
                  <a:lnTo>
                    <a:pt x="1418225" y="802140"/>
                  </a:lnTo>
                  <a:lnTo>
                    <a:pt x="1422764" y="806449"/>
                  </a:lnTo>
                  <a:lnTo>
                    <a:pt x="1426849" y="811439"/>
                  </a:lnTo>
                  <a:lnTo>
                    <a:pt x="1430935" y="816428"/>
                  </a:lnTo>
                  <a:lnTo>
                    <a:pt x="1434112" y="821417"/>
                  </a:lnTo>
                  <a:lnTo>
                    <a:pt x="1437516" y="826860"/>
                  </a:lnTo>
                  <a:lnTo>
                    <a:pt x="1440694" y="832303"/>
                  </a:lnTo>
                  <a:lnTo>
                    <a:pt x="1443644" y="837973"/>
                  </a:lnTo>
                  <a:lnTo>
                    <a:pt x="1446141" y="843869"/>
                  </a:lnTo>
                  <a:lnTo>
                    <a:pt x="1448411" y="849765"/>
                  </a:lnTo>
                  <a:lnTo>
                    <a:pt x="1450907" y="856115"/>
                  </a:lnTo>
                  <a:lnTo>
                    <a:pt x="1452723" y="862465"/>
                  </a:lnTo>
                  <a:lnTo>
                    <a:pt x="1454766" y="869042"/>
                  </a:lnTo>
                  <a:lnTo>
                    <a:pt x="1456581" y="875846"/>
                  </a:lnTo>
                  <a:lnTo>
                    <a:pt x="1459759" y="889680"/>
                  </a:lnTo>
                  <a:lnTo>
                    <a:pt x="1462709" y="904648"/>
                  </a:lnTo>
                  <a:lnTo>
                    <a:pt x="1465433" y="919842"/>
                  </a:lnTo>
                  <a:lnTo>
                    <a:pt x="1471107" y="952499"/>
                  </a:lnTo>
                  <a:lnTo>
                    <a:pt x="1474284" y="969735"/>
                  </a:lnTo>
                  <a:lnTo>
                    <a:pt x="1477462" y="987424"/>
                  </a:lnTo>
                  <a:lnTo>
                    <a:pt x="1483363" y="988785"/>
                  </a:lnTo>
                  <a:lnTo>
                    <a:pt x="1489037" y="990146"/>
                  </a:lnTo>
                  <a:lnTo>
                    <a:pt x="1494484" y="992187"/>
                  </a:lnTo>
                  <a:lnTo>
                    <a:pt x="1499704" y="994228"/>
                  </a:lnTo>
                  <a:lnTo>
                    <a:pt x="1504470" y="996949"/>
                  </a:lnTo>
                  <a:lnTo>
                    <a:pt x="1509237" y="999671"/>
                  </a:lnTo>
                  <a:lnTo>
                    <a:pt x="1513549" y="1003073"/>
                  </a:lnTo>
                  <a:lnTo>
                    <a:pt x="1517407" y="1006474"/>
                  </a:lnTo>
                  <a:lnTo>
                    <a:pt x="1521493" y="1010330"/>
                  </a:lnTo>
                  <a:lnTo>
                    <a:pt x="1525124" y="1014185"/>
                  </a:lnTo>
                  <a:lnTo>
                    <a:pt x="1528075" y="1018721"/>
                  </a:lnTo>
                  <a:lnTo>
                    <a:pt x="1530798" y="1023030"/>
                  </a:lnTo>
                  <a:lnTo>
                    <a:pt x="1533068" y="1027792"/>
                  </a:lnTo>
                  <a:lnTo>
                    <a:pt x="1535110" y="1032555"/>
                  </a:lnTo>
                  <a:lnTo>
                    <a:pt x="1536472" y="1037771"/>
                  </a:lnTo>
                  <a:lnTo>
                    <a:pt x="1537607" y="1043214"/>
                  </a:lnTo>
                  <a:lnTo>
                    <a:pt x="1538288" y="1048657"/>
                  </a:lnTo>
                  <a:lnTo>
                    <a:pt x="1538288" y="1054326"/>
                  </a:lnTo>
                  <a:lnTo>
                    <a:pt x="1537834" y="1060223"/>
                  </a:lnTo>
                  <a:lnTo>
                    <a:pt x="1536699" y="1066119"/>
                  </a:lnTo>
                  <a:lnTo>
                    <a:pt x="1535110" y="1072016"/>
                  </a:lnTo>
                  <a:lnTo>
                    <a:pt x="1533068" y="1078366"/>
                  </a:lnTo>
                  <a:lnTo>
                    <a:pt x="1530117" y="1084489"/>
                  </a:lnTo>
                  <a:lnTo>
                    <a:pt x="1526940" y="1091066"/>
                  </a:lnTo>
                  <a:lnTo>
                    <a:pt x="1522854" y="1097416"/>
                  </a:lnTo>
                  <a:lnTo>
                    <a:pt x="1518315" y="1103766"/>
                  </a:lnTo>
                  <a:lnTo>
                    <a:pt x="1512868" y="1110342"/>
                  </a:lnTo>
                  <a:lnTo>
                    <a:pt x="1506967" y="1116919"/>
                  </a:lnTo>
                  <a:lnTo>
                    <a:pt x="1500158" y="1123496"/>
                  </a:lnTo>
                  <a:lnTo>
                    <a:pt x="1492668" y="1129846"/>
                  </a:lnTo>
                  <a:lnTo>
                    <a:pt x="1484271" y="1136650"/>
                  </a:lnTo>
                  <a:lnTo>
                    <a:pt x="1474965" y="1143000"/>
                  </a:lnTo>
                  <a:lnTo>
                    <a:pt x="1472696" y="1155019"/>
                  </a:lnTo>
                  <a:lnTo>
                    <a:pt x="1469745" y="1167266"/>
                  </a:lnTo>
                  <a:lnTo>
                    <a:pt x="1466568" y="1179059"/>
                  </a:lnTo>
                  <a:lnTo>
                    <a:pt x="1462936" y="1190851"/>
                  </a:lnTo>
                  <a:lnTo>
                    <a:pt x="1459078" y="1202417"/>
                  </a:lnTo>
                  <a:lnTo>
                    <a:pt x="1454993" y="1213984"/>
                  </a:lnTo>
                  <a:lnTo>
                    <a:pt x="1450680" y="1225323"/>
                  </a:lnTo>
                  <a:lnTo>
                    <a:pt x="1445687" y="1236435"/>
                  </a:lnTo>
                  <a:lnTo>
                    <a:pt x="1440467" y="1247321"/>
                  </a:lnTo>
                  <a:lnTo>
                    <a:pt x="1435020" y="1257980"/>
                  </a:lnTo>
                  <a:lnTo>
                    <a:pt x="1429346" y="1268412"/>
                  </a:lnTo>
                  <a:lnTo>
                    <a:pt x="1423218" y="1278391"/>
                  </a:lnTo>
                  <a:lnTo>
                    <a:pt x="1416863" y="1288369"/>
                  </a:lnTo>
                  <a:lnTo>
                    <a:pt x="1410281" y="1297894"/>
                  </a:lnTo>
                  <a:lnTo>
                    <a:pt x="1403245" y="1307193"/>
                  </a:lnTo>
                  <a:lnTo>
                    <a:pt x="1395982" y="1316037"/>
                  </a:lnTo>
                  <a:lnTo>
                    <a:pt x="1388719" y="1324655"/>
                  </a:lnTo>
                  <a:lnTo>
                    <a:pt x="1381003" y="1332593"/>
                  </a:lnTo>
                  <a:lnTo>
                    <a:pt x="1373059" y="1340077"/>
                  </a:lnTo>
                  <a:lnTo>
                    <a:pt x="1364661" y="1347334"/>
                  </a:lnTo>
                  <a:lnTo>
                    <a:pt x="1356037" y="1354364"/>
                  </a:lnTo>
                  <a:lnTo>
                    <a:pt x="1347639" y="1360714"/>
                  </a:lnTo>
                  <a:lnTo>
                    <a:pt x="1338561" y="1366610"/>
                  </a:lnTo>
                  <a:lnTo>
                    <a:pt x="1329028" y="1371827"/>
                  </a:lnTo>
                  <a:lnTo>
                    <a:pt x="1319723" y="1376816"/>
                  </a:lnTo>
                  <a:lnTo>
                    <a:pt x="1310190" y="1380898"/>
                  </a:lnTo>
                  <a:lnTo>
                    <a:pt x="1300431" y="1384527"/>
                  </a:lnTo>
                  <a:lnTo>
                    <a:pt x="1295211" y="1386341"/>
                  </a:lnTo>
                  <a:lnTo>
                    <a:pt x="1290218" y="1387702"/>
                  </a:lnTo>
                  <a:lnTo>
                    <a:pt x="1284997" y="1389062"/>
                  </a:lnTo>
                  <a:lnTo>
                    <a:pt x="1279777" y="1390196"/>
                  </a:lnTo>
                  <a:lnTo>
                    <a:pt x="1274557" y="1391330"/>
                  </a:lnTo>
                  <a:lnTo>
                    <a:pt x="1269110" y="1392010"/>
                  </a:lnTo>
                  <a:lnTo>
                    <a:pt x="1264117" y="1392691"/>
                  </a:lnTo>
                  <a:lnTo>
                    <a:pt x="1258670" y="1393371"/>
                  </a:lnTo>
                  <a:lnTo>
                    <a:pt x="1253223" y="1393825"/>
                  </a:lnTo>
                  <a:lnTo>
                    <a:pt x="1247776" y="1393825"/>
                  </a:lnTo>
                  <a:lnTo>
                    <a:pt x="1242328" y="1393825"/>
                  </a:lnTo>
                  <a:lnTo>
                    <a:pt x="1236881" y="1393371"/>
                  </a:lnTo>
                  <a:lnTo>
                    <a:pt x="1231661" y="1392691"/>
                  </a:lnTo>
                  <a:lnTo>
                    <a:pt x="1226214" y="1392010"/>
                  </a:lnTo>
                  <a:lnTo>
                    <a:pt x="1220994" y="1391330"/>
                  </a:lnTo>
                  <a:lnTo>
                    <a:pt x="1215774" y="1390196"/>
                  </a:lnTo>
                  <a:lnTo>
                    <a:pt x="1210554" y="1389062"/>
                  </a:lnTo>
                  <a:lnTo>
                    <a:pt x="1205333" y="1387702"/>
                  </a:lnTo>
                  <a:lnTo>
                    <a:pt x="1200113" y="1386341"/>
                  </a:lnTo>
                  <a:lnTo>
                    <a:pt x="1195347" y="1384527"/>
                  </a:lnTo>
                  <a:lnTo>
                    <a:pt x="1185361" y="1380898"/>
                  </a:lnTo>
                  <a:lnTo>
                    <a:pt x="1175828" y="1376816"/>
                  </a:lnTo>
                  <a:lnTo>
                    <a:pt x="1166296" y="1371827"/>
                  </a:lnTo>
                  <a:lnTo>
                    <a:pt x="1157217" y="1366610"/>
                  </a:lnTo>
                  <a:lnTo>
                    <a:pt x="1148139" y="1360714"/>
                  </a:lnTo>
                  <a:lnTo>
                    <a:pt x="1139514" y="1354364"/>
                  </a:lnTo>
                  <a:lnTo>
                    <a:pt x="1130890" y="1347334"/>
                  </a:lnTo>
                  <a:lnTo>
                    <a:pt x="1122492" y="1340077"/>
                  </a:lnTo>
                  <a:lnTo>
                    <a:pt x="1114548" y="1332593"/>
                  </a:lnTo>
                  <a:lnTo>
                    <a:pt x="1106832" y="1324655"/>
                  </a:lnTo>
                  <a:lnTo>
                    <a:pt x="1099569" y="1316037"/>
                  </a:lnTo>
                  <a:lnTo>
                    <a:pt x="1092306" y="1307193"/>
                  </a:lnTo>
                  <a:lnTo>
                    <a:pt x="1085270" y="1297894"/>
                  </a:lnTo>
                  <a:lnTo>
                    <a:pt x="1078688" y="1288369"/>
                  </a:lnTo>
                  <a:lnTo>
                    <a:pt x="1072333" y="1278391"/>
                  </a:lnTo>
                  <a:lnTo>
                    <a:pt x="1066205" y="1268412"/>
                  </a:lnTo>
                  <a:lnTo>
                    <a:pt x="1060531" y="1257980"/>
                  </a:lnTo>
                  <a:lnTo>
                    <a:pt x="1055084" y="1247321"/>
                  </a:lnTo>
                  <a:lnTo>
                    <a:pt x="1049864" y="1236435"/>
                  </a:lnTo>
                  <a:lnTo>
                    <a:pt x="1045098" y="1225323"/>
                  </a:lnTo>
                  <a:lnTo>
                    <a:pt x="1040558" y="1213984"/>
                  </a:lnTo>
                  <a:lnTo>
                    <a:pt x="1036473" y="1202417"/>
                  </a:lnTo>
                  <a:lnTo>
                    <a:pt x="1032615" y="1190851"/>
                  </a:lnTo>
                  <a:lnTo>
                    <a:pt x="1028983" y="1179059"/>
                  </a:lnTo>
                  <a:lnTo>
                    <a:pt x="1025806" y="1167266"/>
                  </a:lnTo>
                  <a:lnTo>
                    <a:pt x="1022855" y="1155019"/>
                  </a:lnTo>
                  <a:lnTo>
                    <a:pt x="1020586" y="1143000"/>
                  </a:lnTo>
                  <a:lnTo>
                    <a:pt x="1011507" y="1136650"/>
                  </a:lnTo>
                  <a:lnTo>
                    <a:pt x="1003336" y="1129846"/>
                  </a:lnTo>
                  <a:lnTo>
                    <a:pt x="995620" y="1123496"/>
                  </a:lnTo>
                  <a:lnTo>
                    <a:pt x="988811" y="1116919"/>
                  </a:lnTo>
                  <a:lnTo>
                    <a:pt x="982683" y="1110342"/>
                  </a:lnTo>
                  <a:lnTo>
                    <a:pt x="977236" y="1103766"/>
                  </a:lnTo>
                  <a:lnTo>
                    <a:pt x="972696" y="1097416"/>
                  </a:lnTo>
                  <a:lnTo>
                    <a:pt x="968838" y="1091066"/>
                  </a:lnTo>
                  <a:lnTo>
                    <a:pt x="965434" y="1084489"/>
                  </a:lnTo>
                  <a:lnTo>
                    <a:pt x="962483" y="1078366"/>
                  </a:lnTo>
                  <a:lnTo>
                    <a:pt x="960440" y="1072016"/>
                  </a:lnTo>
                  <a:lnTo>
                    <a:pt x="958852" y="1066119"/>
                  </a:lnTo>
                  <a:lnTo>
                    <a:pt x="957944" y="1060223"/>
                  </a:lnTo>
                  <a:lnTo>
                    <a:pt x="957263" y="1054326"/>
                  </a:lnTo>
                  <a:lnTo>
                    <a:pt x="957263" y="1048657"/>
                  </a:lnTo>
                  <a:lnTo>
                    <a:pt x="958171" y="1043214"/>
                  </a:lnTo>
                  <a:lnTo>
                    <a:pt x="959079" y="1037771"/>
                  </a:lnTo>
                  <a:lnTo>
                    <a:pt x="960440" y="1032555"/>
                  </a:lnTo>
                  <a:lnTo>
                    <a:pt x="962483" y="1027792"/>
                  </a:lnTo>
                  <a:lnTo>
                    <a:pt x="964753" y="1023030"/>
                  </a:lnTo>
                  <a:lnTo>
                    <a:pt x="967476" y="1018721"/>
                  </a:lnTo>
                  <a:lnTo>
                    <a:pt x="970654" y="1014185"/>
                  </a:lnTo>
                  <a:lnTo>
                    <a:pt x="974285" y="1010330"/>
                  </a:lnTo>
                  <a:lnTo>
                    <a:pt x="978144" y="1006474"/>
                  </a:lnTo>
                  <a:lnTo>
                    <a:pt x="982002" y="1003073"/>
                  </a:lnTo>
                  <a:lnTo>
                    <a:pt x="986541" y="999671"/>
                  </a:lnTo>
                  <a:lnTo>
                    <a:pt x="991307" y="996949"/>
                  </a:lnTo>
                  <a:lnTo>
                    <a:pt x="996301" y="994228"/>
                  </a:lnTo>
                  <a:lnTo>
                    <a:pt x="1001521" y="992187"/>
                  </a:lnTo>
                  <a:lnTo>
                    <a:pt x="1006514" y="990146"/>
                  </a:lnTo>
                  <a:lnTo>
                    <a:pt x="1012415" y="988785"/>
                  </a:lnTo>
                  <a:lnTo>
                    <a:pt x="1018089" y="987424"/>
                  </a:lnTo>
                  <a:lnTo>
                    <a:pt x="1022401" y="964292"/>
                  </a:lnTo>
                  <a:lnTo>
                    <a:pt x="1026260" y="941840"/>
                  </a:lnTo>
                  <a:lnTo>
                    <a:pt x="1029891" y="920523"/>
                  </a:lnTo>
                  <a:lnTo>
                    <a:pt x="1033749" y="900339"/>
                  </a:lnTo>
                  <a:lnTo>
                    <a:pt x="1035792" y="890587"/>
                  </a:lnTo>
                  <a:lnTo>
                    <a:pt x="1037835" y="881289"/>
                  </a:lnTo>
                  <a:lnTo>
                    <a:pt x="1040104" y="872217"/>
                  </a:lnTo>
                  <a:lnTo>
                    <a:pt x="1042374" y="863373"/>
                  </a:lnTo>
                  <a:lnTo>
                    <a:pt x="1045325" y="854981"/>
                  </a:lnTo>
                  <a:lnTo>
                    <a:pt x="1048048" y="846817"/>
                  </a:lnTo>
                  <a:lnTo>
                    <a:pt x="1051453" y="838880"/>
                  </a:lnTo>
                  <a:lnTo>
                    <a:pt x="1055311" y="831396"/>
                  </a:lnTo>
                  <a:lnTo>
                    <a:pt x="1062574" y="834117"/>
                  </a:lnTo>
                  <a:lnTo>
                    <a:pt x="1072787" y="837065"/>
                  </a:lnTo>
                  <a:lnTo>
                    <a:pt x="1085270" y="840467"/>
                  </a:lnTo>
                  <a:lnTo>
                    <a:pt x="1092306" y="842281"/>
                  </a:lnTo>
                  <a:lnTo>
                    <a:pt x="1100023" y="843869"/>
                  </a:lnTo>
                  <a:lnTo>
                    <a:pt x="1108420" y="845456"/>
                  </a:lnTo>
                  <a:lnTo>
                    <a:pt x="1116818" y="847044"/>
                  </a:lnTo>
                  <a:lnTo>
                    <a:pt x="1126123" y="848178"/>
                  </a:lnTo>
                  <a:lnTo>
                    <a:pt x="1135883" y="849539"/>
                  </a:lnTo>
                  <a:lnTo>
                    <a:pt x="1145869" y="850673"/>
                  </a:lnTo>
                  <a:lnTo>
                    <a:pt x="1156309" y="851126"/>
                  </a:lnTo>
                  <a:lnTo>
                    <a:pt x="1167204" y="851580"/>
                  </a:lnTo>
                  <a:lnTo>
                    <a:pt x="1178552" y="851806"/>
                  </a:lnTo>
                  <a:lnTo>
                    <a:pt x="1190354" y="851580"/>
                  </a:lnTo>
                  <a:lnTo>
                    <a:pt x="1202156" y="851126"/>
                  </a:lnTo>
                  <a:lnTo>
                    <a:pt x="1214412" y="849992"/>
                  </a:lnTo>
                  <a:lnTo>
                    <a:pt x="1226895" y="848631"/>
                  </a:lnTo>
                  <a:lnTo>
                    <a:pt x="1239605" y="846364"/>
                  </a:lnTo>
                  <a:lnTo>
                    <a:pt x="1252542" y="844096"/>
                  </a:lnTo>
                  <a:lnTo>
                    <a:pt x="1265933" y="840921"/>
                  </a:lnTo>
                  <a:lnTo>
                    <a:pt x="1279323" y="837292"/>
                  </a:lnTo>
                  <a:lnTo>
                    <a:pt x="1292714" y="832983"/>
                  </a:lnTo>
                  <a:lnTo>
                    <a:pt x="1306559" y="827994"/>
                  </a:lnTo>
                  <a:lnTo>
                    <a:pt x="1313368" y="825499"/>
                  </a:lnTo>
                  <a:lnTo>
                    <a:pt x="1320404" y="822551"/>
                  </a:lnTo>
                  <a:lnTo>
                    <a:pt x="1327212" y="819603"/>
                  </a:lnTo>
                  <a:lnTo>
                    <a:pt x="1334248" y="816201"/>
                  </a:lnTo>
                  <a:lnTo>
                    <a:pt x="1341057" y="812799"/>
                  </a:lnTo>
                  <a:lnTo>
                    <a:pt x="1348093" y="809171"/>
                  </a:lnTo>
                  <a:lnTo>
                    <a:pt x="1355129" y="805315"/>
                  </a:lnTo>
                  <a:lnTo>
                    <a:pt x="1362165" y="801006"/>
                  </a:lnTo>
                  <a:lnTo>
                    <a:pt x="1369201" y="796924"/>
                  </a:lnTo>
                  <a:lnTo>
                    <a:pt x="1376463" y="792389"/>
                  </a:lnTo>
                  <a:lnTo>
                    <a:pt x="1383272" y="787626"/>
                  </a:lnTo>
                  <a:lnTo>
                    <a:pt x="1390308" y="782637"/>
                  </a:lnTo>
                  <a:close/>
                  <a:moveTo>
                    <a:pt x="2282825" y="769937"/>
                  </a:moveTo>
                  <a:lnTo>
                    <a:pt x="2412173" y="829864"/>
                  </a:lnTo>
                  <a:lnTo>
                    <a:pt x="2422140" y="834858"/>
                  </a:lnTo>
                  <a:lnTo>
                    <a:pt x="2426897" y="837355"/>
                  </a:lnTo>
                  <a:lnTo>
                    <a:pt x="2431201" y="840078"/>
                  </a:lnTo>
                  <a:lnTo>
                    <a:pt x="2435732" y="842802"/>
                  </a:lnTo>
                  <a:lnTo>
                    <a:pt x="2439583" y="845526"/>
                  </a:lnTo>
                  <a:lnTo>
                    <a:pt x="2443434" y="848250"/>
                  </a:lnTo>
                  <a:lnTo>
                    <a:pt x="2447058" y="851201"/>
                  </a:lnTo>
                  <a:lnTo>
                    <a:pt x="2450456" y="853925"/>
                  </a:lnTo>
                  <a:lnTo>
                    <a:pt x="2453628" y="857103"/>
                  </a:lnTo>
                  <a:lnTo>
                    <a:pt x="2456799" y="860054"/>
                  </a:lnTo>
                  <a:lnTo>
                    <a:pt x="2459518" y="863005"/>
                  </a:lnTo>
                  <a:lnTo>
                    <a:pt x="2462236" y="866183"/>
                  </a:lnTo>
                  <a:lnTo>
                    <a:pt x="2464501" y="869361"/>
                  </a:lnTo>
                  <a:lnTo>
                    <a:pt x="2466766" y="872539"/>
                  </a:lnTo>
                  <a:lnTo>
                    <a:pt x="2468805" y="875717"/>
                  </a:lnTo>
                  <a:lnTo>
                    <a:pt x="2470617" y="878895"/>
                  </a:lnTo>
                  <a:lnTo>
                    <a:pt x="2472430" y="882300"/>
                  </a:lnTo>
                  <a:lnTo>
                    <a:pt x="2474015" y="885932"/>
                  </a:lnTo>
                  <a:lnTo>
                    <a:pt x="2475601" y="889337"/>
                  </a:lnTo>
                  <a:lnTo>
                    <a:pt x="2477866" y="896373"/>
                  </a:lnTo>
                  <a:lnTo>
                    <a:pt x="2479905" y="903637"/>
                  </a:lnTo>
                  <a:lnTo>
                    <a:pt x="2481264" y="911128"/>
                  </a:lnTo>
                  <a:lnTo>
                    <a:pt x="2482397" y="918846"/>
                  </a:lnTo>
                  <a:lnTo>
                    <a:pt x="2482850" y="927018"/>
                  </a:lnTo>
                  <a:lnTo>
                    <a:pt x="2482850" y="935190"/>
                  </a:lnTo>
                  <a:lnTo>
                    <a:pt x="2482850" y="1152652"/>
                  </a:lnTo>
                  <a:lnTo>
                    <a:pt x="2482850" y="1160824"/>
                  </a:lnTo>
                  <a:lnTo>
                    <a:pt x="2482397" y="1168768"/>
                  </a:lnTo>
                  <a:lnTo>
                    <a:pt x="2481264" y="1176486"/>
                  </a:lnTo>
                  <a:lnTo>
                    <a:pt x="2479905" y="1184204"/>
                  </a:lnTo>
                  <a:lnTo>
                    <a:pt x="2477866" y="1191468"/>
                  </a:lnTo>
                  <a:lnTo>
                    <a:pt x="2475601" y="1198732"/>
                  </a:lnTo>
                  <a:lnTo>
                    <a:pt x="2474015" y="1202137"/>
                  </a:lnTo>
                  <a:lnTo>
                    <a:pt x="2472430" y="1205315"/>
                  </a:lnTo>
                  <a:lnTo>
                    <a:pt x="2470617" y="1208720"/>
                  </a:lnTo>
                  <a:lnTo>
                    <a:pt x="2468805" y="1212125"/>
                  </a:lnTo>
                  <a:lnTo>
                    <a:pt x="2466766" y="1215303"/>
                  </a:lnTo>
                  <a:lnTo>
                    <a:pt x="2464501" y="1218708"/>
                  </a:lnTo>
                  <a:lnTo>
                    <a:pt x="2462236" y="1221658"/>
                  </a:lnTo>
                  <a:lnTo>
                    <a:pt x="2459518" y="1224836"/>
                  </a:lnTo>
                  <a:lnTo>
                    <a:pt x="2456799" y="1227787"/>
                  </a:lnTo>
                  <a:lnTo>
                    <a:pt x="2453628" y="1230738"/>
                  </a:lnTo>
                  <a:lnTo>
                    <a:pt x="2450456" y="1233689"/>
                  </a:lnTo>
                  <a:lnTo>
                    <a:pt x="2447058" y="1236640"/>
                  </a:lnTo>
                  <a:lnTo>
                    <a:pt x="2443434" y="1239364"/>
                  </a:lnTo>
                  <a:lnTo>
                    <a:pt x="2439583" y="1242315"/>
                  </a:lnTo>
                  <a:lnTo>
                    <a:pt x="2435732" y="1245039"/>
                  </a:lnTo>
                  <a:lnTo>
                    <a:pt x="2431201" y="1247763"/>
                  </a:lnTo>
                  <a:lnTo>
                    <a:pt x="2426897" y="1250260"/>
                  </a:lnTo>
                  <a:lnTo>
                    <a:pt x="2422140" y="1252984"/>
                  </a:lnTo>
                  <a:lnTo>
                    <a:pt x="2412173" y="1257978"/>
                  </a:lnTo>
                  <a:lnTo>
                    <a:pt x="2406963" y="1260475"/>
                  </a:lnTo>
                  <a:lnTo>
                    <a:pt x="2282825" y="1202818"/>
                  </a:lnTo>
                  <a:lnTo>
                    <a:pt x="2282825" y="769937"/>
                  </a:lnTo>
                  <a:close/>
                  <a:moveTo>
                    <a:pt x="1247774" y="628650"/>
                  </a:moveTo>
                  <a:lnTo>
                    <a:pt x="1262265" y="628876"/>
                  </a:lnTo>
                  <a:lnTo>
                    <a:pt x="1276302" y="629556"/>
                  </a:lnTo>
                  <a:lnTo>
                    <a:pt x="1290113" y="631143"/>
                  </a:lnTo>
                  <a:lnTo>
                    <a:pt x="1303472" y="632956"/>
                  </a:lnTo>
                  <a:lnTo>
                    <a:pt x="1316830" y="635222"/>
                  </a:lnTo>
                  <a:lnTo>
                    <a:pt x="1329282" y="638169"/>
                  </a:lnTo>
                  <a:lnTo>
                    <a:pt x="1341282" y="641569"/>
                  </a:lnTo>
                  <a:lnTo>
                    <a:pt x="1353056" y="645195"/>
                  </a:lnTo>
                  <a:lnTo>
                    <a:pt x="1363923" y="649274"/>
                  </a:lnTo>
                  <a:lnTo>
                    <a:pt x="1374338" y="654034"/>
                  </a:lnTo>
                  <a:lnTo>
                    <a:pt x="1378866" y="656300"/>
                  </a:lnTo>
                  <a:lnTo>
                    <a:pt x="1383847" y="658794"/>
                  </a:lnTo>
                  <a:lnTo>
                    <a:pt x="1388149" y="661513"/>
                  </a:lnTo>
                  <a:lnTo>
                    <a:pt x="1392677" y="664006"/>
                  </a:lnTo>
                  <a:lnTo>
                    <a:pt x="1396753" y="666953"/>
                  </a:lnTo>
                  <a:lnTo>
                    <a:pt x="1400602" y="669672"/>
                  </a:lnTo>
                  <a:lnTo>
                    <a:pt x="1404451" y="672619"/>
                  </a:lnTo>
                  <a:lnTo>
                    <a:pt x="1407847" y="675565"/>
                  </a:lnTo>
                  <a:lnTo>
                    <a:pt x="1411243" y="678512"/>
                  </a:lnTo>
                  <a:lnTo>
                    <a:pt x="1414413" y="681685"/>
                  </a:lnTo>
                  <a:lnTo>
                    <a:pt x="1417130" y="685084"/>
                  </a:lnTo>
                  <a:lnTo>
                    <a:pt x="1419847" y="688257"/>
                  </a:lnTo>
                  <a:lnTo>
                    <a:pt x="1425507" y="688484"/>
                  </a:lnTo>
                  <a:lnTo>
                    <a:pt x="1430941" y="689164"/>
                  </a:lnTo>
                  <a:lnTo>
                    <a:pt x="1436148" y="690297"/>
                  </a:lnTo>
                  <a:lnTo>
                    <a:pt x="1441356" y="691430"/>
                  </a:lnTo>
                  <a:lnTo>
                    <a:pt x="1446110" y="693017"/>
                  </a:lnTo>
                  <a:lnTo>
                    <a:pt x="1450865" y="694830"/>
                  </a:lnTo>
                  <a:lnTo>
                    <a:pt x="1455167" y="697323"/>
                  </a:lnTo>
                  <a:lnTo>
                    <a:pt x="1459695" y="699816"/>
                  </a:lnTo>
                  <a:lnTo>
                    <a:pt x="1463544" y="702763"/>
                  </a:lnTo>
                  <a:lnTo>
                    <a:pt x="1467619" y="705709"/>
                  </a:lnTo>
                  <a:lnTo>
                    <a:pt x="1471242" y="708882"/>
                  </a:lnTo>
                  <a:lnTo>
                    <a:pt x="1474865" y="712508"/>
                  </a:lnTo>
                  <a:lnTo>
                    <a:pt x="1478261" y="716361"/>
                  </a:lnTo>
                  <a:lnTo>
                    <a:pt x="1481657" y="720668"/>
                  </a:lnTo>
                  <a:lnTo>
                    <a:pt x="1484827" y="724747"/>
                  </a:lnTo>
                  <a:lnTo>
                    <a:pt x="1487544" y="729053"/>
                  </a:lnTo>
                  <a:lnTo>
                    <a:pt x="1490487" y="733813"/>
                  </a:lnTo>
                  <a:lnTo>
                    <a:pt x="1492977" y="738799"/>
                  </a:lnTo>
                  <a:lnTo>
                    <a:pt x="1495468" y="743785"/>
                  </a:lnTo>
                  <a:lnTo>
                    <a:pt x="1497732" y="748998"/>
                  </a:lnTo>
                  <a:lnTo>
                    <a:pt x="1499996" y="754211"/>
                  </a:lnTo>
                  <a:lnTo>
                    <a:pt x="1502034" y="759877"/>
                  </a:lnTo>
                  <a:lnTo>
                    <a:pt x="1503845" y="765543"/>
                  </a:lnTo>
                  <a:lnTo>
                    <a:pt x="1505656" y="771436"/>
                  </a:lnTo>
                  <a:lnTo>
                    <a:pt x="1509053" y="783222"/>
                  </a:lnTo>
                  <a:lnTo>
                    <a:pt x="1511996" y="795460"/>
                  </a:lnTo>
                  <a:lnTo>
                    <a:pt x="1514260" y="808153"/>
                  </a:lnTo>
                  <a:lnTo>
                    <a:pt x="1516071" y="821071"/>
                  </a:lnTo>
                  <a:lnTo>
                    <a:pt x="1517656" y="833990"/>
                  </a:lnTo>
                  <a:lnTo>
                    <a:pt x="1519015" y="846909"/>
                  </a:lnTo>
                  <a:lnTo>
                    <a:pt x="1519694" y="860281"/>
                  </a:lnTo>
                  <a:lnTo>
                    <a:pt x="1520147" y="873200"/>
                  </a:lnTo>
                  <a:lnTo>
                    <a:pt x="1520826" y="886118"/>
                  </a:lnTo>
                  <a:lnTo>
                    <a:pt x="1520826" y="898584"/>
                  </a:lnTo>
                  <a:lnTo>
                    <a:pt x="1520373" y="910823"/>
                  </a:lnTo>
                  <a:lnTo>
                    <a:pt x="1520147" y="922608"/>
                  </a:lnTo>
                  <a:lnTo>
                    <a:pt x="1519241" y="945046"/>
                  </a:lnTo>
                  <a:lnTo>
                    <a:pt x="1517883" y="964311"/>
                  </a:lnTo>
                  <a:lnTo>
                    <a:pt x="1516524" y="981083"/>
                  </a:lnTo>
                  <a:lnTo>
                    <a:pt x="1514939" y="993321"/>
                  </a:lnTo>
                  <a:lnTo>
                    <a:pt x="1511996" y="991508"/>
                  </a:lnTo>
                  <a:lnTo>
                    <a:pt x="1508600" y="990148"/>
                  </a:lnTo>
                  <a:lnTo>
                    <a:pt x="1505204" y="988562"/>
                  </a:lnTo>
                  <a:lnTo>
                    <a:pt x="1501808" y="987202"/>
                  </a:lnTo>
                  <a:lnTo>
                    <a:pt x="1498185" y="985842"/>
                  </a:lnTo>
                  <a:lnTo>
                    <a:pt x="1494562" y="984936"/>
                  </a:lnTo>
                  <a:lnTo>
                    <a:pt x="1490713" y="983802"/>
                  </a:lnTo>
                  <a:lnTo>
                    <a:pt x="1487091" y="983349"/>
                  </a:lnTo>
                  <a:lnTo>
                    <a:pt x="1481657" y="946859"/>
                  </a:lnTo>
                  <a:lnTo>
                    <a:pt x="1479166" y="929408"/>
                  </a:lnTo>
                  <a:lnTo>
                    <a:pt x="1476223" y="912636"/>
                  </a:lnTo>
                  <a:lnTo>
                    <a:pt x="1473280" y="896544"/>
                  </a:lnTo>
                  <a:lnTo>
                    <a:pt x="1469657" y="881132"/>
                  </a:lnTo>
                  <a:lnTo>
                    <a:pt x="1467846" y="873653"/>
                  </a:lnTo>
                  <a:lnTo>
                    <a:pt x="1465808" y="866400"/>
                  </a:lnTo>
                  <a:lnTo>
                    <a:pt x="1463770" y="859374"/>
                  </a:lnTo>
                  <a:lnTo>
                    <a:pt x="1461506" y="852802"/>
                  </a:lnTo>
                  <a:lnTo>
                    <a:pt x="1459242" y="846002"/>
                  </a:lnTo>
                  <a:lnTo>
                    <a:pt x="1456299" y="839430"/>
                  </a:lnTo>
                  <a:lnTo>
                    <a:pt x="1453356" y="833310"/>
                  </a:lnTo>
                  <a:lnTo>
                    <a:pt x="1450412" y="826964"/>
                  </a:lnTo>
                  <a:lnTo>
                    <a:pt x="1447242" y="821071"/>
                  </a:lnTo>
                  <a:lnTo>
                    <a:pt x="1443620" y="815405"/>
                  </a:lnTo>
                  <a:lnTo>
                    <a:pt x="1439771" y="809966"/>
                  </a:lnTo>
                  <a:lnTo>
                    <a:pt x="1435922" y="804526"/>
                  </a:lnTo>
                  <a:lnTo>
                    <a:pt x="1431394" y="799313"/>
                  </a:lnTo>
                  <a:lnTo>
                    <a:pt x="1426865" y="794780"/>
                  </a:lnTo>
                  <a:lnTo>
                    <a:pt x="1421884" y="789794"/>
                  </a:lnTo>
                  <a:lnTo>
                    <a:pt x="1416677" y="785261"/>
                  </a:lnTo>
                  <a:lnTo>
                    <a:pt x="1411017" y="781182"/>
                  </a:lnTo>
                  <a:lnTo>
                    <a:pt x="1405130" y="777102"/>
                  </a:lnTo>
                  <a:lnTo>
                    <a:pt x="1398791" y="773249"/>
                  </a:lnTo>
                  <a:lnTo>
                    <a:pt x="1391998" y="769623"/>
                  </a:lnTo>
                  <a:lnTo>
                    <a:pt x="1384753" y="774609"/>
                  </a:lnTo>
                  <a:lnTo>
                    <a:pt x="1377508" y="779595"/>
                  </a:lnTo>
                  <a:lnTo>
                    <a:pt x="1370263" y="784355"/>
                  </a:lnTo>
                  <a:lnTo>
                    <a:pt x="1363018" y="788661"/>
                  </a:lnTo>
                  <a:lnTo>
                    <a:pt x="1355772" y="793194"/>
                  </a:lnTo>
                  <a:lnTo>
                    <a:pt x="1348301" y="797047"/>
                  </a:lnTo>
                  <a:lnTo>
                    <a:pt x="1341056" y="800900"/>
                  </a:lnTo>
                  <a:lnTo>
                    <a:pt x="1334037" y="804526"/>
                  </a:lnTo>
                  <a:lnTo>
                    <a:pt x="1326792" y="807926"/>
                  </a:lnTo>
                  <a:lnTo>
                    <a:pt x="1319547" y="811326"/>
                  </a:lnTo>
                  <a:lnTo>
                    <a:pt x="1312302" y="814045"/>
                  </a:lnTo>
                  <a:lnTo>
                    <a:pt x="1305283" y="816992"/>
                  </a:lnTo>
                  <a:lnTo>
                    <a:pt x="1298038" y="819711"/>
                  </a:lnTo>
                  <a:lnTo>
                    <a:pt x="1291245" y="822205"/>
                  </a:lnTo>
                  <a:lnTo>
                    <a:pt x="1277208" y="826511"/>
                  </a:lnTo>
                  <a:lnTo>
                    <a:pt x="1263397" y="830364"/>
                  </a:lnTo>
                  <a:lnTo>
                    <a:pt x="1249812" y="833537"/>
                  </a:lnTo>
                  <a:lnTo>
                    <a:pt x="1236454" y="836030"/>
                  </a:lnTo>
                  <a:lnTo>
                    <a:pt x="1223322" y="838296"/>
                  </a:lnTo>
                  <a:lnTo>
                    <a:pt x="1210417" y="839656"/>
                  </a:lnTo>
                  <a:lnTo>
                    <a:pt x="1197964" y="840789"/>
                  </a:lnTo>
                  <a:lnTo>
                    <a:pt x="1185511" y="841469"/>
                  </a:lnTo>
                  <a:lnTo>
                    <a:pt x="1173738" y="841469"/>
                  </a:lnTo>
                  <a:lnTo>
                    <a:pt x="1162191" y="841469"/>
                  </a:lnTo>
                  <a:lnTo>
                    <a:pt x="1151097" y="841016"/>
                  </a:lnTo>
                  <a:lnTo>
                    <a:pt x="1140229" y="840336"/>
                  </a:lnTo>
                  <a:lnTo>
                    <a:pt x="1129814" y="839203"/>
                  </a:lnTo>
                  <a:lnTo>
                    <a:pt x="1120079" y="837843"/>
                  </a:lnTo>
                  <a:lnTo>
                    <a:pt x="1110796" y="836710"/>
                  </a:lnTo>
                  <a:lnTo>
                    <a:pt x="1101739" y="835123"/>
                  </a:lnTo>
                  <a:lnTo>
                    <a:pt x="1093362" y="833310"/>
                  </a:lnTo>
                  <a:lnTo>
                    <a:pt x="1085438" y="831724"/>
                  </a:lnTo>
                  <a:lnTo>
                    <a:pt x="1078193" y="829910"/>
                  </a:lnTo>
                  <a:lnTo>
                    <a:pt x="1065514" y="826284"/>
                  </a:lnTo>
                  <a:lnTo>
                    <a:pt x="1055099" y="823111"/>
                  </a:lnTo>
                  <a:lnTo>
                    <a:pt x="1047401" y="820391"/>
                  </a:lnTo>
                  <a:lnTo>
                    <a:pt x="1043552" y="828097"/>
                  </a:lnTo>
                  <a:lnTo>
                    <a:pt x="1040156" y="836483"/>
                  </a:lnTo>
                  <a:lnTo>
                    <a:pt x="1036986" y="844869"/>
                  </a:lnTo>
                  <a:lnTo>
                    <a:pt x="1034043" y="853708"/>
                  </a:lnTo>
                  <a:lnTo>
                    <a:pt x="1031552" y="862774"/>
                  </a:lnTo>
                  <a:lnTo>
                    <a:pt x="1029288" y="872520"/>
                  </a:lnTo>
                  <a:lnTo>
                    <a:pt x="1027024" y="882265"/>
                  </a:lnTo>
                  <a:lnTo>
                    <a:pt x="1024986" y="892464"/>
                  </a:lnTo>
                  <a:lnTo>
                    <a:pt x="1021137" y="913316"/>
                  </a:lnTo>
                  <a:lnTo>
                    <a:pt x="1017288" y="935527"/>
                  </a:lnTo>
                  <a:lnTo>
                    <a:pt x="1013213" y="958871"/>
                  </a:lnTo>
                  <a:lnTo>
                    <a:pt x="1011175" y="970884"/>
                  </a:lnTo>
                  <a:lnTo>
                    <a:pt x="1008458" y="983349"/>
                  </a:lnTo>
                  <a:lnTo>
                    <a:pt x="1004609" y="984029"/>
                  </a:lnTo>
                  <a:lnTo>
                    <a:pt x="1000760" y="984936"/>
                  </a:lnTo>
                  <a:lnTo>
                    <a:pt x="997138" y="985842"/>
                  </a:lnTo>
                  <a:lnTo>
                    <a:pt x="993515" y="987202"/>
                  </a:lnTo>
                  <a:lnTo>
                    <a:pt x="989892" y="988789"/>
                  </a:lnTo>
                  <a:lnTo>
                    <a:pt x="986496" y="990375"/>
                  </a:lnTo>
                  <a:lnTo>
                    <a:pt x="983100" y="991962"/>
                  </a:lnTo>
                  <a:lnTo>
                    <a:pt x="979704" y="993775"/>
                  </a:lnTo>
                  <a:lnTo>
                    <a:pt x="977666" y="979723"/>
                  </a:lnTo>
                  <a:lnTo>
                    <a:pt x="976761" y="970657"/>
                  </a:lnTo>
                  <a:lnTo>
                    <a:pt x="975402" y="960458"/>
                  </a:lnTo>
                  <a:lnTo>
                    <a:pt x="974496" y="949352"/>
                  </a:lnTo>
                  <a:lnTo>
                    <a:pt x="973817" y="937340"/>
                  </a:lnTo>
                  <a:lnTo>
                    <a:pt x="973364" y="924421"/>
                  </a:lnTo>
                  <a:lnTo>
                    <a:pt x="973138" y="911049"/>
                  </a:lnTo>
                  <a:lnTo>
                    <a:pt x="973364" y="896771"/>
                  </a:lnTo>
                  <a:lnTo>
                    <a:pt x="974044" y="882039"/>
                  </a:lnTo>
                  <a:lnTo>
                    <a:pt x="975402" y="866854"/>
                  </a:lnTo>
                  <a:lnTo>
                    <a:pt x="977213" y="851442"/>
                  </a:lnTo>
                  <a:lnTo>
                    <a:pt x="978119" y="843736"/>
                  </a:lnTo>
                  <a:lnTo>
                    <a:pt x="979704" y="835577"/>
                  </a:lnTo>
                  <a:lnTo>
                    <a:pt x="981062" y="827871"/>
                  </a:lnTo>
                  <a:lnTo>
                    <a:pt x="982874" y="819711"/>
                  </a:lnTo>
                  <a:lnTo>
                    <a:pt x="984911" y="812006"/>
                  </a:lnTo>
                  <a:lnTo>
                    <a:pt x="986949" y="804073"/>
                  </a:lnTo>
                  <a:lnTo>
                    <a:pt x="989440" y="796140"/>
                  </a:lnTo>
                  <a:lnTo>
                    <a:pt x="991930" y="788208"/>
                  </a:lnTo>
                  <a:lnTo>
                    <a:pt x="994873" y="780502"/>
                  </a:lnTo>
                  <a:lnTo>
                    <a:pt x="997817" y="772569"/>
                  </a:lnTo>
                  <a:lnTo>
                    <a:pt x="1001213" y="765090"/>
                  </a:lnTo>
                  <a:lnTo>
                    <a:pt x="1004836" y="757384"/>
                  </a:lnTo>
                  <a:lnTo>
                    <a:pt x="1008685" y="749905"/>
                  </a:lnTo>
                  <a:lnTo>
                    <a:pt x="1012986" y="742652"/>
                  </a:lnTo>
                  <a:lnTo>
                    <a:pt x="1017288" y="735400"/>
                  </a:lnTo>
                  <a:lnTo>
                    <a:pt x="1022043" y="728147"/>
                  </a:lnTo>
                  <a:lnTo>
                    <a:pt x="1027024" y="721121"/>
                  </a:lnTo>
                  <a:lnTo>
                    <a:pt x="1032458" y="714095"/>
                  </a:lnTo>
                  <a:lnTo>
                    <a:pt x="1038118" y="707522"/>
                  </a:lnTo>
                  <a:lnTo>
                    <a:pt x="1044231" y="701176"/>
                  </a:lnTo>
                  <a:lnTo>
                    <a:pt x="1050344" y="694603"/>
                  </a:lnTo>
                  <a:lnTo>
                    <a:pt x="1057136" y="688711"/>
                  </a:lnTo>
                  <a:lnTo>
                    <a:pt x="1064382" y="682818"/>
                  </a:lnTo>
                  <a:lnTo>
                    <a:pt x="1071627" y="676925"/>
                  </a:lnTo>
                  <a:lnTo>
                    <a:pt x="1079778" y="671486"/>
                  </a:lnTo>
                  <a:lnTo>
                    <a:pt x="1087702" y="666726"/>
                  </a:lnTo>
                  <a:lnTo>
                    <a:pt x="1096306" y="661740"/>
                  </a:lnTo>
                  <a:lnTo>
                    <a:pt x="1105362" y="656980"/>
                  </a:lnTo>
                  <a:lnTo>
                    <a:pt x="1114645" y="652674"/>
                  </a:lnTo>
                  <a:lnTo>
                    <a:pt x="1124380" y="648821"/>
                  </a:lnTo>
                  <a:lnTo>
                    <a:pt x="1134795" y="645195"/>
                  </a:lnTo>
                  <a:lnTo>
                    <a:pt x="1145437" y="641795"/>
                  </a:lnTo>
                  <a:lnTo>
                    <a:pt x="1156531" y="638622"/>
                  </a:lnTo>
                  <a:lnTo>
                    <a:pt x="1168304" y="636129"/>
                  </a:lnTo>
                  <a:lnTo>
                    <a:pt x="1180304" y="634089"/>
                  </a:lnTo>
                  <a:lnTo>
                    <a:pt x="1192757" y="631823"/>
                  </a:lnTo>
                  <a:lnTo>
                    <a:pt x="1205662" y="630690"/>
                  </a:lnTo>
                  <a:lnTo>
                    <a:pt x="1219247" y="629330"/>
                  </a:lnTo>
                  <a:lnTo>
                    <a:pt x="1233058" y="628876"/>
                  </a:lnTo>
                  <a:lnTo>
                    <a:pt x="1247774" y="628650"/>
                  </a:lnTo>
                  <a:close/>
                  <a:moveTo>
                    <a:pt x="91667" y="541337"/>
                  </a:moveTo>
                  <a:lnTo>
                    <a:pt x="370523" y="541337"/>
                  </a:lnTo>
                  <a:lnTo>
                    <a:pt x="375061" y="541563"/>
                  </a:lnTo>
                  <a:lnTo>
                    <a:pt x="379826" y="542015"/>
                  </a:lnTo>
                  <a:lnTo>
                    <a:pt x="384137" y="542468"/>
                  </a:lnTo>
                  <a:lnTo>
                    <a:pt x="388902" y="543373"/>
                  </a:lnTo>
                  <a:lnTo>
                    <a:pt x="393213" y="544278"/>
                  </a:lnTo>
                  <a:lnTo>
                    <a:pt x="397524" y="545635"/>
                  </a:lnTo>
                  <a:lnTo>
                    <a:pt x="401835" y="546992"/>
                  </a:lnTo>
                  <a:lnTo>
                    <a:pt x="405919" y="548576"/>
                  </a:lnTo>
                  <a:lnTo>
                    <a:pt x="409777" y="550386"/>
                  </a:lnTo>
                  <a:lnTo>
                    <a:pt x="414088" y="552421"/>
                  </a:lnTo>
                  <a:lnTo>
                    <a:pt x="417718" y="554684"/>
                  </a:lnTo>
                  <a:lnTo>
                    <a:pt x="421575" y="556946"/>
                  </a:lnTo>
                  <a:lnTo>
                    <a:pt x="425206" y="559434"/>
                  </a:lnTo>
                  <a:lnTo>
                    <a:pt x="428609" y="562149"/>
                  </a:lnTo>
                  <a:lnTo>
                    <a:pt x="432013" y="564864"/>
                  </a:lnTo>
                  <a:lnTo>
                    <a:pt x="434962" y="568031"/>
                  </a:lnTo>
                  <a:lnTo>
                    <a:pt x="438139" y="571198"/>
                  </a:lnTo>
                  <a:lnTo>
                    <a:pt x="441088" y="574591"/>
                  </a:lnTo>
                  <a:lnTo>
                    <a:pt x="443584" y="577984"/>
                  </a:lnTo>
                  <a:lnTo>
                    <a:pt x="446307" y="581604"/>
                  </a:lnTo>
                  <a:lnTo>
                    <a:pt x="448803" y="585223"/>
                  </a:lnTo>
                  <a:lnTo>
                    <a:pt x="450845" y="589069"/>
                  </a:lnTo>
                  <a:lnTo>
                    <a:pt x="452887" y="592915"/>
                  </a:lnTo>
                  <a:lnTo>
                    <a:pt x="454702" y="596760"/>
                  </a:lnTo>
                  <a:lnTo>
                    <a:pt x="456291" y="600832"/>
                  </a:lnTo>
                  <a:lnTo>
                    <a:pt x="457879" y="605130"/>
                  </a:lnTo>
                  <a:lnTo>
                    <a:pt x="459240" y="609429"/>
                  </a:lnTo>
                  <a:lnTo>
                    <a:pt x="460148" y="613727"/>
                  </a:lnTo>
                  <a:lnTo>
                    <a:pt x="461055" y="618251"/>
                  </a:lnTo>
                  <a:lnTo>
                    <a:pt x="461509" y="622549"/>
                  </a:lnTo>
                  <a:lnTo>
                    <a:pt x="461736" y="627300"/>
                  </a:lnTo>
                  <a:lnTo>
                    <a:pt x="461963" y="631824"/>
                  </a:lnTo>
                  <a:lnTo>
                    <a:pt x="461736" y="636575"/>
                  </a:lnTo>
                  <a:lnTo>
                    <a:pt x="461509" y="641099"/>
                  </a:lnTo>
                  <a:lnTo>
                    <a:pt x="461055" y="645624"/>
                  </a:lnTo>
                  <a:lnTo>
                    <a:pt x="460148" y="650148"/>
                  </a:lnTo>
                  <a:lnTo>
                    <a:pt x="459240" y="654446"/>
                  </a:lnTo>
                  <a:lnTo>
                    <a:pt x="457879" y="658518"/>
                  </a:lnTo>
                  <a:lnTo>
                    <a:pt x="456291" y="662816"/>
                  </a:lnTo>
                  <a:lnTo>
                    <a:pt x="454702" y="666888"/>
                  </a:lnTo>
                  <a:lnTo>
                    <a:pt x="452887" y="670960"/>
                  </a:lnTo>
                  <a:lnTo>
                    <a:pt x="450845" y="674806"/>
                  </a:lnTo>
                  <a:lnTo>
                    <a:pt x="448803" y="678652"/>
                  </a:lnTo>
                  <a:lnTo>
                    <a:pt x="446307" y="682271"/>
                  </a:lnTo>
                  <a:lnTo>
                    <a:pt x="443584" y="685664"/>
                  </a:lnTo>
                  <a:lnTo>
                    <a:pt x="441088" y="689284"/>
                  </a:lnTo>
                  <a:lnTo>
                    <a:pt x="438139" y="692451"/>
                  </a:lnTo>
                  <a:lnTo>
                    <a:pt x="434962" y="695618"/>
                  </a:lnTo>
                  <a:lnTo>
                    <a:pt x="432013" y="698559"/>
                  </a:lnTo>
                  <a:lnTo>
                    <a:pt x="428609" y="701500"/>
                  </a:lnTo>
                  <a:lnTo>
                    <a:pt x="425206" y="703988"/>
                  </a:lnTo>
                  <a:lnTo>
                    <a:pt x="421575" y="706703"/>
                  </a:lnTo>
                  <a:lnTo>
                    <a:pt x="417718" y="708965"/>
                  </a:lnTo>
                  <a:lnTo>
                    <a:pt x="414088" y="711227"/>
                  </a:lnTo>
                  <a:lnTo>
                    <a:pt x="409777" y="713489"/>
                  </a:lnTo>
                  <a:lnTo>
                    <a:pt x="405919" y="715299"/>
                  </a:lnTo>
                  <a:lnTo>
                    <a:pt x="401835" y="716883"/>
                  </a:lnTo>
                  <a:lnTo>
                    <a:pt x="397524" y="718014"/>
                  </a:lnTo>
                  <a:lnTo>
                    <a:pt x="393213" y="719371"/>
                  </a:lnTo>
                  <a:lnTo>
                    <a:pt x="388902" y="720502"/>
                  </a:lnTo>
                  <a:lnTo>
                    <a:pt x="384137" y="721181"/>
                  </a:lnTo>
                  <a:lnTo>
                    <a:pt x="379826" y="721633"/>
                  </a:lnTo>
                  <a:lnTo>
                    <a:pt x="375061" y="722312"/>
                  </a:lnTo>
                  <a:lnTo>
                    <a:pt x="370523" y="722312"/>
                  </a:lnTo>
                  <a:lnTo>
                    <a:pt x="91667" y="722312"/>
                  </a:lnTo>
                  <a:lnTo>
                    <a:pt x="86902" y="722312"/>
                  </a:lnTo>
                  <a:lnTo>
                    <a:pt x="82364" y="721633"/>
                  </a:lnTo>
                  <a:lnTo>
                    <a:pt x="77599" y="721181"/>
                  </a:lnTo>
                  <a:lnTo>
                    <a:pt x="73288" y="720502"/>
                  </a:lnTo>
                  <a:lnTo>
                    <a:pt x="68750" y="719371"/>
                  </a:lnTo>
                  <a:lnTo>
                    <a:pt x="64439" y="718014"/>
                  </a:lnTo>
                  <a:lnTo>
                    <a:pt x="60128" y="716883"/>
                  </a:lnTo>
                  <a:lnTo>
                    <a:pt x="56044" y="715299"/>
                  </a:lnTo>
                  <a:lnTo>
                    <a:pt x="51959" y="713489"/>
                  </a:lnTo>
                  <a:lnTo>
                    <a:pt x="48102" y="711227"/>
                  </a:lnTo>
                  <a:lnTo>
                    <a:pt x="44245" y="708965"/>
                  </a:lnTo>
                  <a:lnTo>
                    <a:pt x="40615" y="706703"/>
                  </a:lnTo>
                  <a:lnTo>
                    <a:pt x="36757" y="703988"/>
                  </a:lnTo>
                  <a:lnTo>
                    <a:pt x="33581" y="701500"/>
                  </a:lnTo>
                  <a:lnTo>
                    <a:pt x="30177" y="698559"/>
                  </a:lnTo>
                  <a:lnTo>
                    <a:pt x="26774" y="695618"/>
                  </a:lnTo>
                  <a:lnTo>
                    <a:pt x="23824" y="692451"/>
                  </a:lnTo>
                  <a:lnTo>
                    <a:pt x="21101" y="689284"/>
                  </a:lnTo>
                  <a:lnTo>
                    <a:pt x="18152" y="685664"/>
                  </a:lnTo>
                  <a:lnTo>
                    <a:pt x="15656" y="682271"/>
                  </a:lnTo>
                  <a:lnTo>
                    <a:pt x="13160" y="678652"/>
                  </a:lnTo>
                  <a:lnTo>
                    <a:pt x="11118" y="674806"/>
                  </a:lnTo>
                  <a:lnTo>
                    <a:pt x="9076" y="670960"/>
                  </a:lnTo>
                  <a:lnTo>
                    <a:pt x="7261" y="666888"/>
                  </a:lnTo>
                  <a:lnTo>
                    <a:pt x="5446" y="662816"/>
                  </a:lnTo>
                  <a:lnTo>
                    <a:pt x="4084" y="658518"/>
                  </a:lnTo>
                  <a:lnTo>
                    <a:pt x="2950" y="654446"/>
                  </a:lnTo>
                  <a:lnTo>
                    <a:pt x="1815" y="650148"/>
                  </a:lnTo>
                  <a:lnTo>
                    <a:pt x="1134" y="645624"/>
                  </a:lnTo>
                  <a:lnTo>
                    <a:pt x="454" y="641099"/>
                  </a:lnTo>
                  <a:lnTo>
                    <a:pt x="0" y="636575"/>
                  </a:lnTo>
                  <a:lnTo>
                    <a:pt x="0" y="631824"/>
                  </a:lnTo>
                  <a:lnTo>
                    <a:pt x="0" y="627300"/>
                  </a:lnTo>
                  <a:lnTo>
                    <a:pt x="454" y="622549"/>
                  </a:lnTo>
                  <a:lnTo>
                    <a:pt x="1134" y="618251"/>
                  </a:lnTo>
                  <a:lnTo>
                    <a:pt x="1815" y="613727"/>
                  </a:lnTo>
                  <a:lnTo>
                    <a:pt x="2950" y="609429"/>
                  </a:lnTo>
                  <a:lnTo>
                    <a:pt x="4084" y="605130"/>
                  </a:lnTo>
                  <a:lnTo>
                    <a:pt x="5446" y="600832"/>
                  </a:lnTo>
                  <a:lnTo>
                    <a:pt x="7261" y="596760"/>
                  </a:lnTo>
                  <a:lnTo>
                    <a:pt x="9076" y="592915"/>
                  </a:lnTo>
                  <a:lnTo>
                    <a:pt x="11118" y="589069"/>
                  </a:lnTo>
                  <a:lnTo>
                    <a:pt x="13160" y="585223"/>
                  </a:lnTo>
                  <a:lnTo>
                    <a:pt x="15656" y="581604"/>
                  </a:lnTo>
                  <a:lnTo>
                    <a:pt x="18152" y="577984"/>
                  </a:lnTo>
                  <a:lnTo>
                    <a:pt x="21101" y="574591"/>
                  </a:lnTo>
                  <a:lnTo>
                    <a:pt x="23824" y="571198"/>
                  </a:lnTo>
                  <a:lnTo>
                    <a:pt x="26774" y="568031"/>
                  </a:lnTo>
                  <a:lnTo>
                    <a:pt x="30177" y="564864"/>
                  </a:lnTo>
                  <a:lnTo>
                    <a:pt x="33581" y="562149"/>
                  </a:lnTo>
                  <a:lnTo>
                    <a:pt x="36757" y="559434"/>
                  </a:lnTo>
                  <a:lnTo>
                    <a:pt x="40615" y="556946"/>
                  </a:lnTo>
                  <a:lnTo>
                    <a:pt x="44245" y="554684"/>
                  </a:lnTo>
                  <a:lnTo>
                    <a:pt x="48102" y="552421"/>
                  </a:lnTo>
                  <a:lnTo>
                    <a:pt x="51959" y="550386"/>
                  </a:lnTo>
                  <a:lnTo>
                    <a:pt x="56044" y="548576"/>
                  </a:lnTo>
                  <a:lnTo>
                    <a:pt x="60128" y="546992"/>
                  </a:lnTo>
                  <a:lnTo>
                    <a:pt x="64439" y="545635"/>
                  </a:lnTo>
                  <a:lnTo>
                    <a:pt x="68750" y="544278"/>
                  </a:lnTo>
                  <a:lnTo>
                    <a:pt x="73288" y="543373"/>
                  </a:lnTo>
                  <a:lnTo>
                    <a:pt x="77599" y="542468"/>
                  </a:lnTo>
                  <a:lnTo>
                    <a:pt x="82364" y="542015"/>
                  </a:lnTo>
                  <a:lnTo>
                    <a:pt x="86902" y="541563"/>
                  </a:lnTo>
                  <a:lnTo>
                    <a:pt x="91667" y="541337"/>
                  </a:lnTo>
                  <a:close/>
                  <a:moveTo>
                    <a:pt x="2282825" y="312737"/>
                  </a:moveTo>
                  <a:lnTo>
                    <a:pt x="2412173" y="372470"/>
                  </a:lnTo>
                  <a:lnTo>
                    <a:pt x="2422140" y="377674"/>
                  </a:lnTo>
                  <a:lnTo>
                    <a:pt x="2426897" y="380163"/>
                  </a:lnTo>
                  <a:lnTo>
                    <a:pt x="2431201" y="382878"/>
                  </a:lnTo>
                  <a:lnTo>
                    <a:pt x="2435732" y="385367"/>
                  </a:lnTo>
                  <a:lnTo>
                    <a:pt x="2439583" y="388308"/>
                  </a:lnTo>
                  <a:lnTo>
                    <a:pt x="2443434" y="391023"/>
                  </a:lnTo>
                  <a:lnTo>
                    <a:pt x="2447058" y="393964"/>
                  </a:lnTo>
                  <a:lnTo>
                    <a:pt x="2450456" y="396680"/>
                  </a:lnTo>
                  <a:lnTo>
                    <a:pt x="2453628" y="399621"/>
                  </a:lnTo>
                  <a:lnTo>
                    <a:pt x="2456799" y="402562"/>
                  </a:lnTo>
                  <a:lnTo>
                    <a:pt x="2459518" y="405504"/>
                  </a:lnTo>
                  <a:lnTo>
                    <a:pt x="2462236" y="408671"/>
                  </a:lnTo>
                  <a:lnTo>
                    <a:pt x="2464501" y="411839"/>
                  </a:lnTo>
                  <a:lnTo>
                    <a:pt x="2466766" y="415233"/>
                  </a:lnTo>
                  <a:lnTo>
                    <a:pt x="2468805" y="418174"/>
                  </a:lnTo>
                  <a:lnTo>
                    <a:pt x="2470617" y="421568"/>
                  </a:lnTo>
                  <a:lnTo>
                    <a:pt x="2472430" y="424962"/>
                  </a:lnTo>
                  <a:lnTo>
                    <a:pt x="2474015" y="428356"/>
                  </a:lnTo>
                  <a:lnTo>
                    <a:pt x="2475601" y="431750"/>
                  </a:lnTo>
                  <a:lnTo>
                    <a:pt x="2477866" y="438990"/>
                  </a:lnTo>
                  <a:lnTo>
                    <a:pt x="2479905" y="446231"/>
                  </a:lnTo>
                  <a:lnTo>
                    <a:pt x="2481264" y="453697"/>
                  </a:lnTo>
                  <a:lnTo>
                    <a:pt x="2482397" y="461390"/>
                  </a:lnTo>
                  <a:lnTo>
                    <a:pt x="2482850" y="469536"/>
                  </a:lnTo>
                  <a:lnTo>
                    <a:pt x="2482850" y="477455"/>
                  </a:lnTo>
                  <a:lnTo>
                    <a:pt x="2482850" y="694213"/>
                  </a:lnTo>
                  <a:lnTo>
                    <a:pt x="2482850" y="702584"/>
                  </a:lnTo>
                  <a:lnTo>
                    <a:pt x="2482397" y="710504"/>
                  </a:lnTo>
                  <a:lnTo>
                    <a:pt x="2481264" y="718423"/>
                  </a:lnTo>
                  <a:lnTo>
                    <a:pt x="2479905" y="725889"/>
                  </a:lnTo>
                  <a:lnTo>
                    <a:pt x="2477866" y="733130"/>
                  </a:lnTo>
                  <a:lnTo>
                    <a:pt x="2475601" y="740144"/>
                  </a:lnTo>
                  <a:lnTo>
                    <a:pt x="2474015" y="743311"/>
                  </a:lnTo>
                  <a:lnTo>
                    <a:pt x="2472430" y="746932"/>
                  </a:lnTo>
                  <a:lnTo>
                    <a:pt x="2470617" y="750326"/>
                  </a:lnTo>
                  <a:lnTo>
                    <a:pt x="2468805" y="753493"/>
                  </a:lnTo>
                  <a:lnTo>
                    <a:pt x="2466766" y="756887"/>
                  </a:lnTo>
                  <a:lnTo>
                    <a:pt x="2464501" y="760055"/>
                  </a:lnTo>
                  <a:lnTo>
                    <a:pt x="2462236" y="762996"/>
                  </a:lnTo>
                  <a:lnTo>
                    <a:pt x="2459518" y="766164"/>
                  </a:lnTo>
                  <a:lnTo>
                    <a:pt x="2456799" y="769331"/>
                  </a:lnTo>
                  <a:lnTo>
                    <a:pt x="2453628" y="772047"/>
                  </a:lnTo>
                  <a:lnTo>
                    <a:pt x="2450456" y="775214"/>
                  </a:lnTo>
                  <a:lnTo>
                    <a:pt x="2447058" y="778156"/>
                  </a:lnTo>
                  <a:lnTo>
                    <a:pt x="2443434" y="780871"/>
                  </a:lnTo>
                  <a:lnTo>
                    <a:pt x="2439583" y="783812"/>
                  </a:lnTo>
                  <a:lnTo>
                    <a:pt x="2435732" y="786301"/>
                  </a:lnTo>
                  <a:lnTo>
                    <a:pt x="2431201" y="789242"/>
                  </a:lnTo>
                  <a:lnTo>
                    <a:pt x="2426897" y="791731"/>
                  </a:lnTo>
                  <a:lnTo>
                    <a:pt x="2422140" y="794446"/>
                  </a:lnTo>
                  <a:lnTo>
                    <a:pt x="2412173" y="799198"/>
                  </a:lnTo>
                  <a:lnTo>
                    <a:pt x="2406963" y="801687"/>
                  </a:lnTo>
                  <a:lnTo>
                    <a:pt x="2282825" y="744216"/>
                  </a:lnTo>
                  <a:lnTo>
                    <a:pt x="2282825" y="312737"/>
                  </a:lnTo>
                  <a:close/>
                  <a:moveTo>
                    <a:pt x="458964" y="22907"/>
                  </a:moveTo>
                  <a:lnTo>
                    <a:pt x="448307" y="23134"/>
                  </a:lnTo>
                  <a:lnTo>
                    <a:pt x="438104" y="24041"/>
                  </a:lnTo>
                  <a:lnTo>
                    <a:pt x="427674" y="25175"/>
                  </a:lnTo>
                  <a:lnTo>
                    <a:pt x="417471" y="26990"/>
                  </a:lnTo>
                  <a:lnTo>
                    <a:pt x="407722" y="29485"/>
                  </a:lnTo>
                  <a:lnTo>
                    <a:pt x="397745" y="32206"/>
                  </a:lnTo>
                  <a:lnTo>
                    <a:pt x="388222" y="35382"/>
                  </a:lnTo>
                  <a:lnTo>
                    <a:pt x="378926" y="39237"/>
                  </a:lnTo>
                  <a:lnTo>
                    <a:pt x="369857" y="43320"/>
                  </a:lnTo>
                  <a:lnTo>
                    <a:pt x="361014" y="47856"/>
                  </a:lnTo>
                  <a:lnTo>
                    <a:pt x="352171" y="52846"/>
                  </a:lnTo>
                  <a:lnTo>
                    <a:pt x="344009" y="58289"/>
                  </a:lnTo>
                  <a:lnTo>
                    <a:pt x="335847" y="63959"/>
                  </a:lnTo>
                  <a:lnTo>
                    <a:pt x="328138" y="70083"/>
                  </a:lnTo>
                  <a:lnTo>
                    <a:pt x="320655" y="76660"/>
                  </a:lnTo>
                  <a:lnTo>
                    <a:pt x="313626" y="83238"/>
                  </a:lnTo>
                  <a:lnTo>
                    <a:pt x="306598" y="90722"/>
                  </a:lnTo>
                  <a:lnTo>
                    <a:pt x="300022" y="98207"/>
                  </a:lnTo>
                  <a:lnTo>
                    <a:pt x="294127" y="105918"/>
                  </a:lnTo>
                  <a:lnTo>
                    <a:pt x="288232" y="113856"/>
                  </a:lnTo>
                  <a:lnTo>
                    <a:pt x="283017" y="122248"/>
                  </a:lnTo>
                  <a:lnTo>
                    <a:pt x="278029" y="130867"/>
                  </a:lnTo>
                  <a:lnTo>
                    <a:pt x="273494" y="139939"/>
                  </a:lnTo>
                  <a:lnTo>
                    <a:pt x="269186" y="149011"/>
                  </a:lnTo>
                  <a:lnTo>
                    <a:pt x="265559" y="158310"/>
                  </a:lnTo>
                  <a:lnTo>
                    <a:pt x="262158" y="167836"/>
                  </a:lnTo>
                  <a:lnTo>
                    <a:pt x="259664" y="177589"/>
                  </a:lnTo>
                  <a:lnTo>
                    <a:pt x="257396" y="187568"/>
                  </a:lnTo>
                  <a:lnTo>
                    <a:pt x="255582" y="197775"/>
                  </a:lnTo>
                  <a:lnTo>
                    <a:pt x="254222" y="207754"/>
                  </a:lnTo>
                  <a:lnTo>
                    <a:pt x="253542" y="218414"/>
                  </a:lnTo>
                  <a:lnTo>
                    <a:pt x="253088" y="229074"/>
                  </a:lnTo>
                  <a:lnTo>
                    <a:pt x="253088" y="495117"/>
                  </a:lnTo>
                  <a:lnTo>
                    <a:pt x="369630" y="495117"/>
                  </a:lnTo>
                  <a:lnTo>
                    <a:pt x="376659" y="495344"/>
                  </a:lnTo>
                  <a:lnTo>
                    <a:pt x="383461" y="496024"/>
                  </a:lnTo>
                  <a:lnTo>
                    <a:pt x="390263" y="496705"/>
                  </a:lnTo>
                  <a:lnTo>
                    <a:pt x="397065" y="498066"/>
                  </a:lnTo>
                  <a:lnTo>
                    <a:pt x="403867" y="499653"/>
                  </a:lnTo>
                  <a:lnTo>
                    <a:pt x="410216" y="501468"/>
                  </a:lnTo>
                  <a:lnTo>
                    <a:pt x="416791" y="503509"/>
                  </a:lnTo>
                  <a:lnTo>
                    <a:pt x="422913" y="505777"/>
                  </a:lnTo>
                  <a:lnTo>
                    <a:pt x="428808" y="508726"/>
                  </a:lnTo>
                  <a:lnTo>
                    <a:pt x="434930" y="511674"/>
                  </a:lnTo>
                  <a:lnTo>
                    <a:pt x="440598" y="514849"/>
                  </a:lnTo>
                  <a:lnTo>
                    <a:pt x="446266" y="518478"/>
                  </a:lnTo>
                  <a:lnTo>
                    <a:pt x="451481" y="522334"/>
                  </a:lnTo>
                  <a:lnTo>
                    <a:pt x="456923" y="526190"/>
                  </a:lnTo>
                  <a:lnTo>
                    <a:pt x="461911" y="530726"/>
                  </a:lnTo>
                  <a:lnTo>
                    <a:pt x="466446" y="535035"/>
                  </a:lnTo>
                  <a:lnTo>
                    <a:pt x="471207" y="539798"/>
                  </a:lnTo>
                  <a:lnTo>
                    <a:pt x="475289" y="545015"/>
                  </a:lnTo>
                  <a:lnTo>
                    <a:pt x="479370" y="549777"/>
                  </a:lnTo>
                  <a:lnTo>
                    <a:pt x="483451" y="555221"/>
                  </a:lnTo>
                  <a:lnTo>
                    <a:pt x="487079" y="560664"/>
                  </a:lnTo>
                  <a:lnTo>
                    <a:pt x="490026" y="566561"/>
                  </a:lnTo>
                  <a:lnTo>
                    <a:pt x="493201" y="572458"/>
                  </a:lnTo>
                  <a:lnTo>
                    <a:pt x="496148" y="578355"/>
                  </a:lnTo>
                  <a:lnTo>
                    <a:pt x="498416" y="584706"/>
                  </a:lnTo>
                  <a:lnTo>
                    <a:pt x="500683" y="591056"/>
                  </a:lnTo>
                  <a:lnTo>
                    <a:pt x="502497" y="597407"/>
                  </a:lnTo>
                  <a:lnTo>
                    <a:pt x="504084" y="603984"/>
                  </a:lnTo>
                  <a:lnTo>
                    <a:pt x="505218" y="610788"/>
                  </a:lnTo>
                  <a:lnTo>
                    <a:pt x="506125" y="617592"/>
                  </a:lnTo>
                  <a:lnTo>
                    <a:pt x="506578" y="624623"/>
                  </a:lnTo>
                  <a:lnTo>
                    <a:pt x="506578" y="631428"/>
                  </a:lnTo>
                  <a:lnTo>
                    <a:pt x="506578" y="638459"/>
                  </a:lnTo>
                  <a:lnTo>
                    <a:pt x="506125" y="645263"/>
                  </a:lnTo>
                  <a:lnTo>
                    <a:pt x="505218" y="652294"/>
                  </a:lnTo>
                  <a:lnTo>
                    <a:pt x="504084" y="659098"/>
                  </a:lnTo>
                  <a:lnTo>
                    <a:pt x="502497" y="665449"/>
                  </a:lnTo>
                  <a:lnTo>
                    <a:pt x="500683" y="672026"/>
                  </a:lnTo>
                  <a:lnTo>
                    <a:pt x="498416" y="678150"/>
                  </a:lnTo>
                  <a:lnTo>
                    <a:pt x="496148" y="684500"/>
                  </a:lnTo>
                  <a:lnTo>
                    <a:pt x="493201" y="690397"/>
                  </a:lnTo>
                  <a:lnTo>
                    <a:pt x="490026" y="696294"/>
                  </a:lnTo>
                  <a:lnTo>
                    <a:pt x="487079" y="701964"/>
                  </a:lnTo>
                  <a:lnTo>
                    <a:pt x="483451" y="707861"/>
                  </a:lnTo>
                  <a:lnTo>
                    <a:pt x="479370" y="712851"/>
                  </a:lnTo>
                  <a:lnTo>
                    <a:pt x="475289" y="718067"/>
                  </a:lnTo>
                  <a:lnTo>
                    <a:pt x="471207" y="723057"/>
                  </a:lnTo>
                  <a:lnTo>
                    <a:pt x="466446" y="727820"/>
                  </a:lnTo>
                  <a:lnTo>
                    <a:pt x="461911" y="732356"/>
                  </a:lnTo>
                  <a:lnTo>
                    <a:pt x="456923" y="736666"/>
                  </a:lnTo>
                  <a:lnTo>
                    <a:pt x="451481" y="740748"/>
                  </a:lnTo>
                  <a:lnTo>
                    <a:pt x="446266" y="744604"/>
                  </a:lnTo>
                  <a:lnTo>
                    <a:pt x="440598" y="748006"/>
                  </a:lnTo>
                  <a:lnTo>
                    <a:pt x="434930" y="751408"/>
                  </a:lnTo>
                  <a:lnTo>
                    <a:pt x="428808" y="754356"/>
                  </a:lnTo>
                  <a:lnTo>
                    <a:pt x="422913" y="757078"/>
                  </a:lnTo>
                  <a:lnTo>
                    <a:pt x="416791" y="759573"/>
                  </a:lnTo>
                  <a:lnTo>
                    <a:pt x="410216" y="761614"/>
                  </a:lnTo>
                  <a:lnTo>
                    <a:pt x="403867" y="763429"/>
                  </a:lnTo>
                  <a:lnTo>
                    <a:pt x="397065" y="765016"/>
                  </a:lnTo>
                  <a:lnTo>
                    <a:pt x="390263" y="766377"/>
                  </a:lnTo>
                  <a:lnTo>
                    <a:pt x="383461" y="767058"/>
                  </a:lnTo>
                  <a:lnTo>
                    <a:pt x="376659" y="767738"/>
                  </a:lnTo>
                  <a:lnTo>
                    <a:pt x="369630" y="767965"/>
                  </a:lnTo>
                  <a:lnTo>
                    <a:pt x="253088" y="767965"/>
                  </a:lnTo>
                  <a:lnTo>
                    <a:pt x="253088" y="1135844"/>
                  </a:lnTo>
                  <a:lnTo>
                    <a:pt x="369630" y="1135844"/>
                  </a:lnTo>
                  <a:lnTo>
                    <a:pt x="376659" y="1136071"/>
                  </a:lnTo>
                  <a:lnTo>
                    <a:pt x="383461" y="1136751"/>
                  </a:lnTo>
                  <a:lnTo>
                    <a:pt x="390263" y="1137659"/>
                  </a:lnTo>
                  <a:lnTo>
                    <a:pt x="397065" y="1138793"/>
                  </a:lnTo>
                  <a:lnTo>
                    <a:pt x="403867" y="1140380"/>
                  </a:lnTo>
                  <a:lnTo>
                    <a:pt x="410216" y="1142195"/>
                  </a:lnTo>
                  <a:lnTo>
                    <a:pt x="416791" y="1144236"/>
                  </a:lnTo>
                  <a:lnTo>
                    <a:pt x="422913" y="1146731"/>
                  </a:lnTo>
                  <a:lnTo>
                    <a:pt x="428808" y="1149452"/>
                  </a:lnTo>
                  <a:lnTo>
                    <a:pt x="434930" y="1152401"/>
                  </a:lnTo>
                  <a:lnTo>
                    <a:pt x="440598" y="1155803"/>
                  </a:lnTo>
                  <a:lnTo>
                    <a:pt x="446266" y="1159205"/>
                  </a:lnTo>
                  <a:lnTo>
                    <a:pt x="451481" y="1163061"/>
                  </a:lnTo>
                  <a:lnTo>
                    <a:pt x="456923" y="1167370"/>
                  </a:lnTo>
                  <a:lnTo>
                    <a:pt x="461911" y="1171453"/>
                  </a:lnTo>
                  <a:lnTo>
                    <a:pt x="466446" y="1175989"/>
                  </a:lnTo>
                  <a:lnTo>
                    <a:pt x="471207" y="1180752"/>
                  </a:lnTo>
                  <a:lnTo>
                    <a:pt x="475289" y="1185741"/>
                  </a:lnTo>
                  <a:lnTo>
                    <a:pt x="479370" y="1190958"/>
                  </a:lnTo>
                  <a:lnTo>
                    <a:pt x="483451" y="1196401"/>
                  </a:lnTo>
                  <a:lnTo>
                    <a:pt x="487079" y="1201845"/>
                  </a:lnTo>
                  <a:lnTo>
                    <a:pt x="490026" y="1207515"/>
                  </a:lnTo>
                  <a:lnTo>
                    <a:pt x="493201" y="1213412"/>
                  </a:lnTo>
                  <a:lnTo>
                    <a:pt x="496148" y="1219309"/>
                  </a:lnTo>
                  <a:lnTo>
                    <a:pt x="498416" y="1225659"/>
                  </a:lnTo>
                  <a:lnTo>
                    <a:pt x="500683" y="1231783"/>
                  </a:lnTo>
                  <a:lnTo>
                    <a:pt x="502497" y="1238360"/>
                  </a:lnTo>
                  <a:lnTo>
                    <a:pt x="504084" y="1245165"/>
                  </a:lnTo>
                  <a:lnTo>
                    <a:pt x="505218" y="1251742"/>
                  </a:lnTo>
                  <a:lnTo>
                    <a:pt x="506125" y="1258546"/>
                  </a:lnTo>
                  <a:lnTo>
                    <a:pt x="506578" y="1265350"/>
                  </a:lnTo>
                  <a:lnTo>
                    <a:pt x="506578" y="1272381"/>
                  </a:lnTo>
                  <a:lnTo>
                    <a:pt x="506578" y="1279639"/>
                  </a:lnTo>
                  <a:lnTo>
                    <a:pt x="506125" y="1286216"/>
                  </a:lnTo>
                  <a:lnTo>
                    <a:pt x="505218" y="1293021"/>
                  </a:lnTo>
                  <a:lnTo>
                    <a:pt x="504084" y="1299825"/>
                  </a:lnTo>
                  <a:lnTo>
                    <a:pt x="502497" y="1306629"/>
                  </a:lnTo>
                  <a:lnTo>
                    <a:pt x="500683" y="1312980"/>
                  </a:lnTo>
                  <a:lnTo>
                    <a:pt x="498416" y="1319330"/>
                  </a:lnTo>
                  <a:lnTo>
                    <a:pt x="496148" y="1325454"/>
                  </a:lnTo>
                  <a:lnTo>
                    <a:pt x="493201" y="1331351"/>
                  </a:lnTo>
                  <a:lnTo>
                    <a:pt x="490026" y="1337475"/>
                  </a:lnTo>
                  <a:lnTo>
                    <a:pt x="487079" y="1343145"/>
                  </a:lnTo>
                  <a:lnTo>
                    <a:pt x="483451" y="1348588"/>
                  </a:lnTo>
                  <a:lnTo>
                    <a:pt x="479370" y="1354031"/>
                  </a:lnTo>
                  <a:lnTo>
                    <a:pt x="475289" y="1359248"/>
                  </a:lnTo>
                  <a:lnTo>
                    <a:pt x="471207" y="1364011"/>
                  </a:lnTo>
                  <a:lnTo>
                    <a:pt x="466446" y="1368774"/>
                  </a:lnTo>
                  <a:lnTo>
                    <a:pt x="461911" y="1373537"/>
                  </a:lnTo>
                  <a:lnTo>
                    <a:pt x="456923" y="1377619"/>
                  </a:lnTo>
                  <a:lnTo>
                    <a:pt x="451481" y="1381702"/>
                  </a:lnTo>
                  <a:lnTo>
                    <a:pt x="446266" y="1385557"/>
                  </a:lnTo>
                  <a:lnTo>
                    <a:pt x="440598" y="1388960"/>
                  </a:lnTo>
                  <a:lnTo>
                    <a:pt x="434930" y="1392362"/>
                  </a:lnTo>
                  <a:lnTo>
                    <a:pt x="428808" y="1395537"/>
                  </a:lnTo>
                  <a:lnTo>
                    <a:pt x="422913" y="1398032"/>
                  </a:lnTo>
                  <a:lnTo>
                    <a:pt x="416791" y="1400300"/>
                  </a:lnTo>
                  <a:lnTo>
                    <a:pt x="410216" y="1402795"/>
                  </a:lnTo>
                  <a:lnTo>
                    <a:pt x="403867" y="1404609"/>
                  </a:lnTo>
                  <a:lnTo>
                    <a:pt x="397065" y="1406197"/>
                  </a:lnTo>
                  <a:lnTo>
                    <a:pt x="390263" y="1407104"/>
                  </a:lnTo>
                  <a:lnTo>
                    <a:pt x="383461" y="1408238"/>
                  </a:lnTo>
                  <a:lnTo>
                    <a:pt x="376659" y="1408692"/>
                  </a:lnTo>
                  <a:lnTo>
                    <a:pt x="369630" y="1408692"/>
                  </a:lnTo>
                  <a:lnTo>
                    <a:pt x="253088" y="1408692"/>
                  </a:lnTo>
                  <a:lnTo>
                    <a:pt x="253088" y="1777025"/>
                  </a:lnTo>
                  <a:lnTo>
                    <a:pt x="369630" y="1777025"/>
                  </a:lnTo>
                  <a:lnTo>
                    <a:pt x="376659" y="1777252"/>
                  </a:lnTo>
                  <a:lnTo>
                    <a:pt x="383461" y="1777705"/>
                  </a:lnTo>
                  <a:lnTo>
                    <a:pt x="390263" y="1778386"/>
                  </a:lnTo>
                  <a:lnTo>
                    <a:pt x="397065" y="1779747"/>
                  </a:lnTo>
                  <a:lnTo>
                    <a:pt x="403867" y="1781334"/>
                  </a:lnTo>
                  <a:lnTo>
                    <a:pt x="410216" y="1783149"/>
                  </a:lnTo>
                  <a:lnTo>
                    <a:pt x="416791" y="1785190"/>
                  </a:lnTo>
                  <a:lnTo>
                    <a:pt x="422913" y="1787912"/>
                  </a:lnTo>
                  <a:lnTo>
                    <a:pt x="428808" y="1790407"/>
                  </a:lnTo>
                  <a:lnTo>
                    <a:pt x="434930" y="1793582"/>
                  </a:lnTo>
                  <a:lnTo>
                    <a:pt x="440598" y="1796984"/>
                  </a:lnTo>
                  <a:lnTo>
                    <a:pt x="446266" y="1800159"/>
                  </a:lnTo>
                  <a:lnTo>
                    <a:pt x="451481" y="1804242"/>
                  </a:lnTo>
                  <a:lnTo>
                    <a:pt x="456923" y="1808324"/>
                  </a:lnTo>
                  <a:lnTo>
                    <a:pt x="461911" y="1812407"/>
                  </a:lnTo>
                  <a:lnTo>
                    <a:pt x="466446" y="1817170"/>
                  </a:lnTo>
                  <a:lnTo>
                    <a:pt x="471207" y="1821706"/>
                  </a:lnTo>
                  <a:lnTo>
                    <a:pt x="475289" y="1826695"/>
                  </a:lnTo>
                  <a:lnTo>
                    <a:pt x="479370" y="1831912"/>
                  </a:lnTo>
                  <a:lnTo>
                    <a:pt x="483451" y="1837129"/>
                  </a:lnTo>
                  <a:lnTo>
                    <a:pt x="487079" y="1842799"/>
                  </a:lnTo>
                  <a:lnTo>
                    <a:pt x="490026" y="1848469"/>
                  </a:lnTo>
                  <a:lnTo>
                    <a:pt x="493201" y="1854139"/>
                  </a:lnTo>
                  <a:lnTo>
                    <a:pt x="496148" y="1860490"/>
                  </a:lnTo>
                  <a:lnTo>
                    <a:pt x="498416" y="1866613"/>
                  </a:lnTo>
                  <a:lnTo>
                    <a:pt x="500683" y="1872964"/>
                  </a:lnTo>
                  <a:lnTo>
                    <a:pt x="502497" y="1879314"/>
                  </a:lnTo>
                  <a:lnTo>
                    <a:pt x="504084" y="1885892"/>
                  </a:lnTo>
                  <a:lnTo>
                    <a:pt x="505218" y="1892696"/>
                  </a:lnTo>
                  <a:lnTo>
                    <a:pt x="506125" y="1899273"/>
                  </a:lnTo>
                  <a:lnTo>
                    <a:pt x="506578" y="1906304"/>
                  </a:lnTo>
                  <a:lnTo>
                    <a:pt x="506578" y="1913335"/>
                  </a:lnTo>
                  <a:lnTo>
                    <a:pt x="506578" y="1920366"/>
                  </a:lnTo>
                  <a:lnTo>
                    <a:pt x="506125" y="1927397"/>
                  </a:lnTo>
                  <a:lnTo>
                    <a:pt x="505218" y="1933975"/>
                  </a:lnTo>
                  <a:lnTo>
                    <a:pt x="504084" y="1940779"/>
                  </a:lnTo>
                  <a:lnTo>
                    <a:pt x="502497" y="1947356"/>
                  </a:lnTo>
                  <a:lnTo>
                    <a:pt x="500683" y="1953707"/>
                  </a:lnTo>
                  <a:lnTo>
                    <a:pt x="498416" y="1960284"/>
                  </a:lnTo>
                  <a:lnTo>
                    <a:pt x="496148" y="1966408"/>
                  </a:lnTo>
                  <a:lnTo>
                    <a:pt x="493201" y="1972532"/>
                  </a:lnTo>
                  <a:lnTo>
                    <a:pt x="490026" y="1978429"/>
                  </a:lnTo>
                  <a:lnTo>
                    <a:pt x="487079" y="1984099"/>
                  </a:lnTo>
                  <a:lnTo>
                    <a:pt x="483451" y="1989542"/>
                  </a:lnTo>
                  <a:lnTo>
                    <a:pt x="479370" y="1994986"/>
                  </a:lnTo>
                  <a:lnTo>
                    <a:pt x="475289" y="1999975"/>
                  </a:lnTo>
                  <a:lnTo>
                    <a:pt x="471207" y="2004965"/>
                  </a:lnTo>
                  <a:lnTo>
                    <a:pt x="466446" y="2009728"/>
                  </a:lnTo>
                  <a:lnTo>
                    <a:pt x="461911" y="2014264"/>
                  </a:lnTo>
                  <a:lnTo>
                    <a:pt x="456923" y="2018573"/>
                  </a:lnTo>
                  <a:lnTo>
                    <a:pt x="451481" y="2022429"/>
                  </a:lnTo>
                  <a:lnTo>
                    <a:pt x="446266" y="2026285"/>
                  </a:lnTo>
                  <a:lnTo>
                    <a:pt x="440598" y="2029914"/>
                  </a:lnTo>
                  <a:lnTo>
                    <a:pt x="434930" y="2033089"/>
                  </a:lnTo>
                  <a:lnTo>
                    <a:pt x="428808" y="2036264"/>
                  </a:lnTo>
                  <a:lnTo>
                    <a:pt x="422913" y="2038759"/>
                  </a:lnTo>
                  <a:lnTo>
                    <a:pt x="416791" y="2041481"/>
                  </a:lnTo>
                  <a:lnTo>
                    <a:pt x="410216" y="2043522"/>
                  </a:lnTo>
                  <a:lnTo>
                    <a:pt x="403867" y="2045336"/>
                  </a:lnTo>
                  <a:lnTo>
                    <a:pt x="397065" y="2046924"/>
                  </a:lnTo>
                  <a:lnTo>
                    <a:pt x="390263" y="2048285"/>
                  </a:lnTo>
                  <a:lnTo>
                    <a:pt x="383461" y="2048965"/>
                  </a:lnTo>
                  <a:lnTo>
                    <a:pt x="376659" y="2049419"/>
                  </a:lnTo>
                  <a:lnTo>
                    <a:pt x="369630" y="2049646"/>
                  </a:lnTo>
                  <a:lnTo>
                    <a:pt x="253088" y="2049646"/>
                  </a:lnTo>
                  <a:lnTo>
                    <a:pt x="253088" y="2315689"/>
                  </a:lnTo>
                  <a:lnTo>
                    <a:pt x="253542" y="2326349"/>
                  </a:lnTo>
                  <a:lnTo>
                    <a:pt x="254222" y="2336782"/>
                  </a:lnTo>
                  <a:lnTo>
                    <a:pt x="255582" y="2347215"/>
                  </a:lnTo>
                  <a:lnTo>
                    <a:pt x="257396" y="2357195"/>
                  </a:lnTo>
                  <a:lnTo>
                    <a:pt x="259664" y="2367401"/>
                  </a:lnTo>
                  <a:lnTo>
                    <a:pt x="262158" y="2376927"/>
                  </a:lnTo>
                  <a:lnTo>
                    <a:pt x="265559" y="2386679"/>
                  </a:lnTo>
                  <a:lnTo>
                    <a:pt x="269186" y="2395978"/>
                  </a:lnTo>
                  <a:lnTo>
                    <a:pt x="273494" y="2405051"/>
                  </a:lnTo>
                  <a:lnTo>
                    <a:pt x="278029" y="2414123"/>
                  </a:lnTo>
                  <a:lnTo>
                    <a:pt x="283017" y="2422515"/>
                  </a:lnTo>
                  <a:lnTo>
                    <a:pt x="288232" y="2430907"/>
                  </a:lnTo>
                  <a:lnTo>
                    <a:pt x="294127" y="2439072"/>
                  </a:lnTo>
                  <a:lnTo>
                    <a:pt x="300022" y="2446783"/>
                  </a:lnTo>
                  <a:lnTo>
                    <a:pt x="306598" y="2454268"/>
                  </a:lnTo>
                  <a:lnTo>
                    <a:pt x="313626" y="2461525"/>
                  </a:lnTo>
                  <a:lnTo>
                    <a:pt x="320655" y="2468330"/>
                  </a:lnTo>
                  <a:lnTo>
                    <a:pt x="328138" y="2474680"/>
                  </a:lnTo>
                  <a:lnTo>
                    <a:pt x="335847" y="2481031"/>
                  </a:lnTo>
                  <a:lnTo>
                    <a:pt x="344009" y="2486701"/>
                  </a:lnTo>
                  <a:lnTo>
                    <a:pt x="352171" y="2492144"/>
                  </a:lnTo>
                  <a:lnTo>
                    <a:pt x="361014" y="2497134"/>
                  </a:lnTo>
                  <a:lnTo>
                    <a:pt x="369857" y="2501443"/>
                  </a:lnTo>
                  <a:lnTo>
                    <a:pt x="378926" y="2505526"/>
                  </a:lnTo>
                  <a:lnTo>
                    <a:pt x="388222" y="2509608"/>
                  </a:lnTo>
                  <a:lnTo>
                    <a:pt x="397745" y="2512557"/>
                  </a:lnTo>
                  <a:lnTo>
                    <a:pt x="407722" y="2515505"/>
                  </a:lnTo>
                  <a:lnTo>
                    <a:pt x="417471" y="2517773"/>
                  </a:lnTo>
                  <a:lnTo>
                    <a:pt x="427674" y="2519588"/>
                  </a:lnTo>
                  <a:lnTo>
                    <a:pt x="438104" y="2520948"/>
                  </a:lnTo>
                  <a:lnTo>
                    <a:pt x="448307" y="2521629"/>
                  </a:lnTo>
                  <a:lnTo>
                    <a:pt x="458964" y="2521856"/>
                  </a:lnTo>
                  <a:lnTo>
                    <a:pt x="2030011" y="2521856"/>
                  </a:lnTo>
                  <a:lnTo>
                    <a:pt x="2040667" y="2521629"/>
                  </a:lnTo>
                  <a:lnTo>
                    <a:pt x="2051324" y="2520948"/>
                  </a:lnTo>
                  <a:lnTo>
                    <a:pt x="2061527" y="2519588"/>
                  </a:lnTo>
                  <a:lnTo>
                    <a:pt x="2071503" y="2517773"/>
                  </a:lnTo>
                  <a:lnTo>
                    <a:pt x="2081706" y="2515505"/>
                  </a:lnTo>
                  <a:lnTo>
                    <a:pt x="2091456" y="2512557"/>
                  </a:lnTo>
                  <a:lnTo>
                    <a:pt x="2100752" y="2509608"/>
                  </a:lnTo>
                  <a:lnTo>
                    <a:pt x="2110502" y="2505526"/>
                  </a:lnTo>
                  <a:lnTo>
                    <a:pt x="2119571" y="2501443"/>
                  </a:lnTo>
                  <a:lnTo>
                    <a:pt x="2128187" y="2497134"/>
                  </a:lnTo>
                  <a:lnTo>
                    <a:pt x="2136803" y="2492144"/>
                  </a:lnTo>
                  <a:lnTo>
                    <a:pt x="2145192" y="2486701"/>
                  </a:lnTo>
                  <a:lnTo>
                    <a:pt x="2153354" y="2481031"/>
                  </a:lnTo>
                  <a:lnTo>
                    <a:pt x="2161290" y="2474680"/>
                  </a:lnTo>
                  <a:lnTo>
                    <a:pt x="2168546" y="2468330"/>
                  </a:lnTo>
                  <a:lnTo>
                    <a:pt x="2175801" y="2461525"/>
                  </a:lnTo>
                  <a:lnTo>
                    <a:pt x="2182376" y="2454268"/>
                  </a:lnTo>
                  <a:lnTo>
                    <a:pt x="2188952" y="2446783"/>
                  </a:lnTo>
                  <a:lnTo>
                    <a:pt x="2195074" y="2439072"/>
                  </a:lnTo>
                  <a:lnTo>
                    <a:pt x="2200969" y="2430907"/>
                  </a:lnTo>
                  <a:lnTo>
                    <a:pt x="2206410" y="2422515"/>
                  </a:lnTo>
                  <a:lnTo>
                    <a:pt x="2211172" y="2414123"/>
                  </a:lnTo>
                  <a:lnTo>
                    <a:pt x="2215933" y="2405051"/>
                  </a:lnTo>
                  <a:lnTo>
                    <a:pt x="2219788" y="2395978"/>
                  </a:lnTo>
                  <a:lnTo>
                    <a:pt x="2223642" y="2386679"/>
                  </a:lnTo>
                  <a:lnTo>
                    <a:pt x="2226817" y="2376927"/>
                  </a:lnTo>
                  <a:lnTo>
                    <a:pt x="2229538" y="2367401"/>
                  </a:lnTo>
                  <a:lnTo>
                    <a:pt x="2232032" y="2357195"/>
                  </a:lnTo>
                  <a:lnTo>
                    <a:pt x="2233845" y="2347215"/>
                  </a:lnTo>
                  <a:lnTo>
                    <a:pt x="2235206" y="2336782"/>
                  </a:lnTo>
                  <a:lnTo>
                    <a:pt x="2235886" y="2326349"/>
                  </a:lnTo>
                  <a:lnTo>
                    <a:pt x="2236113" y="2315689"/>
                  </a:lnTo>
                  <a:lnTo>
                    <a:pt x="2236113" y="229074"/>
                  </a:lnTo>
                  <a:lnTo>
                    <a:pt x="2235886" y="218414"/>
                  </a:lnTo>
                  <a:lnTo>
                    <a:pt x="2235206" y="207754"/>
                  </a:lnTo>
                  <a:lnTo>
                    <a:pt x="2233845" y="197775"/>
                  </a:lnTo>
                  <a:lnTo>
                    <a:pt x="2232032" y="187568"/>
                  </a:lnTo>
                  <a:lnTo>
                    <a:pt x="2229538" y="177589"/>
                  </a:lnTo>
                  <a:lnTo>
                    <a:pt x="2226817" y="167836"/>
                  </a:lnTo>
                  <a:lnTo>
                    <a:pt x="2223642" y="158310"/>
                  </a:lnTo>
                  <a:lnTo>
                    <a:pt x="2219788" y="149011"/>
                  </a:lnTo>
                  <a:lnTo>
                    <a:pt x="2215933" y="139939"/>
                  </a:lnTo>
                  <a:lnTo>
                    <a:pt x="2211172" y="130867"/>
                  </a:lnTo>
                  <a:lnTo>
                    <a:pt x="2206410" y="122248"/>
                  </a:lnTo>
                  <a:lnTo>
                    <a:pt x="2200969" y="113856"/>
                  </a:lnTo>
                  <a:lnTo>
                    <a:pt x="2195074" y="105918"/>
                  </a:lnTo>
                  <a:lnTo>
                    <a:pt x="2188952" y="98207"/>
                  </a:lnTo>
                  <a:lnTo>
                    <a:pt x="2182376" y="90722"/>
                  </a:lnTo>
                  <a:lnTo>
                    <a:pt x="2175801" y="83238"/>
                  </a:lnTo>
                  <a:lnTo>
                    <a:pt x="2168546" y="76660"/>
                  </a:lnTo>
                  <a:lnTo>
                    <a:pt x="2161290" y="70083"/>
                  </a:lnTo>
                  <a:lnTo>
                    <a:pt x="2153354" y="63959"/>
                  </a:lnTo>
                  <a:lnTo>
                    <a:pt x="2145192" y="58289"/>
                  </a:lnTo>
                  <a:lnTo>
                    <a:pt x="2136803" y="52846"/>
                  </a:lnTo>
                  <a:lnTo>
                    <a:pt x="2128187" y="47856"/>
                  </a:lnTo>
                  <a:lnTo>
                    <a:pt x="2119571" y="43320"/>
                  </a:lnTo>
                  <a:lnTo>
                    <a:pt x="2110502" y="39237"/>
                  </a:lnTo>
                  <a:lnTo>
                    <a:pt x="2100752" y="35382"/>
                  </a:lnTo>
                  <a:lnTo>
                    <a:pt x="2091456" y="32206"/>
                  </a:lnTo>
                  <a:lnTo>
                    <a:pt x="2081706" y="29485"/>
                  </a:lnTo>
                  <a:lnTo>
                    <a:pt x="2071503" y="26990"/>
                  </a:lnTo>
                  <a:lnTo>
                    <a:pt x="2061527" y="25175"/>
                  </a:lnTo>
                  <a:lnTo>
                    <a:pt x="2051324" y="24041"/>
                  </a:lnTo>
                  <a:lnTo>
                    <a:pt x="2040667" y="23134"/>
                  </a:lnTo>
                  <a:lnTo>
                    <a:pt x="2030011" y="22907"/>
                  </a:lnTo>
                  <a:lnTo>
                    <a:pt x="458964" y="22907"/>
                  </a:lnTo>
                  <a:close/>
                  <a:moveTo>
                    <a:pt x="458964" y="0"/>
                  </a:moveTo>
                  <a:lnTo>
                    <a:pt x="2030011" y="0"/>
                  </a:lnTo>
                  <a:lnTo>
                    <a:pt x="2042028" y="453"/>
                  </a:lnTo>
                  <a:lnTo>
                    <a:pt x="2053364" y="1134"/>
                  </a:lnTo>
                  <a:lnTo>
                    <a:pt x="2064701" y="2722"/>
                  </a:lnTo>
                  <a:lnTo>
                    <a:pt x="2076265" y="4763"/>
                  </a:lnTo>
                  <a:lnTo>
                    <a:pt x="2087148" y="7258"/>
                  </a:lnTo>
                  <a:lnTo>
                    <a:pt x="2098031" y="10433"/>
                  </a:lnTo>
                  <a:lnTo>
                    <a:pt x="2108688" y="14062"/>
                  </a:lnTo>
                  <a:lnTo>
                    <a:pt x="2118891" y="18371"/>
                  </a:lnTo>
                  <a:lnTo>
                    <a:pt x="2129094" y="22680"/>
                  </a:lnTo>
                  <a:lnTo>
                    <a:pt x="2138843" y="27897"/>
                  </a:lnTo>
                  <a:lnTo>
                    <a:pt x="2148593" y="33340"/>
                  </a:lnTo>
                  <a:lnTo>
                    <a:pt x="2157889" y="39237"/>
                  </a:lnTo>
                  <a:lnTo>
                    <a:pt x="2166959" y="45815"/>
                  </a:lnTo>
                  <a:lnTo>
                    <a:pt x="2175574" y="52392"/>
                  </a:lnTo>
                  <a:lnTo>
                    <a:pt x="2183737" y="59650"/>
                  </a:lnTo>
                  <a:lnTo>
                    <a:pt x="2191899" y="67361"/>
                  </a:lnTo>
                  <a:lnTo>
                    <a:pt x="2199382" y="75299"/>
                  </a:lnTo>
                  <a:lnTo>
                    <a:pt x="2206637" y="83691"/>
                  </a:lnTo>
                  <a:lnTo>
                    <a:pt x="2213212" y="92083"/>
                  </a:lnTo>
                  <a:lnTo>
                    <a:pt x="2219788" y="101155"/>
                  </a:lnTo>
                  <a:lnTo>
                    <a:pt x="2225683" y="110681"/>
                  </a:lnTo>
                  <a:lnTo>
                    <a:pt x="2231125" y="120207"/>
                  </a:lnTo>
                  <a:lnTo>
                    <a:pt x="2236340" y="129960"/>
                  </a:lnTo>
                  <a:lnTo>
                    <a:pt x="2241101" y="140166"/>
                  </a:lnTo>
                  <a:lnTo>
                    <a:pt x="2244955" y="150599"/>
                  </a:lnTo>
                  <a:lnTo>
                    <a:pt x="2248583" y="161032"/>
                  </a:lnTo>
                  <a:lnTo>
                    <a:pt x="2251758" y="172145"/>
                  </a:lnTo>
                  <a:lnTo>
                    <a:pt x="2254252" y="183032"/>
                  </a:lnTo>
                  <a:lnTo>
                    <a:pt x="2256292" y="194372"/>
                  </a:lnTo>
                  <a:lnTo>
                    <a:pt x="2257879" y="205713"/>
                  </a:lnTo>
                  <a:lnTo>
                    <a:pt x="2258786" y="217053"/>
                  </a:lnTo>
                  <a:lnTo>
                    <a:pt x="2259013" y="229074"/>
                  </a:lnTo>
                  <a:lnTo>
                    <a:pt x="2259013" y="2315689"/>
                  </a:lnTo>
                  <a:lnTo>
                    <a:pt x="2258786" y="2327483"/>
                  </a:lnTo>
                  <a:lnTo>
                    <a:pt x="2257879" y="2339050"/>
                  </a:lnTo>
                  <a:lnTo>
                    <a:pt x="2256292" y="2350617"/>
                  </a:lnTo>
                  <a:lnTo>
                    <a:pt x="2254252" y="2361958"/>
                  </a:lnTo>
                  <a:lnTo>
                    <a:pt x="2251758" y="2372844"/>
                  </a:lnTo>
                  <a:lnTo>
                    <a:pt x="2248583" y="2383731"/>
                  </a:lnTo>
                  <a:lnTo>
                    <a:pt x="2244955" y="2394391"/>
                  </a:lnTo>
                  <a:lnTo>
                    <a:pt x="2241101" y="2404824"/>
                  </a:lnTo>
                  <a:lnTo>
                    <a:pt x="2236340" y="2414803"/>
                  </a:lnTo>
                  <a:lnTo>
                    <a:pt x="2231125" y="2424783"/>
                  </a:lnTo>
                  <a:lnTo>
                    <a:pt x="2225683" y="2434309"/>
                  </a:lnTo>
                  <a:lnTo>
                    <a:pt x="2219788" y="2443608"/>
                  </a:lnTo>
                  <a:lnTo>
                    <a:pt x="2213212" y="2452680"/>
                  </a:lnTo>
                  <a:lnTo>
                    <a:pt x="2206637" y="2461299"/>
                  </a:lnTo>
                  <a:lnTo>
                    <a:pt x="2199382" y="2469464"/>
                  </a:lnTo>
                  <a:lnTo>
                    <a:pt x="2191899" y="2477629"/>
                  </a:lnTo>
                  <a:lnTo>
                    <a:pt x="2183737" y="2485113"/>
                  </a:lnTo>
                  <a:lnTo>
                    <a:pt x="2175574" y="2492371"/>
                  </a:lnTo>
                  <a:lnTo>
                    <a:pt x="2166959" y="2499175"/>
                  </a:lnTo>
                  <a:lnTo>
                    <a:pt x="2157889" y="2505526"/>
                  </a:lnTo>
                  <a:lnTo>
                    <a:pt x="2148593" y="2511649"/>
                  </a:lnTo>
                  <a:lnTo>
                    <a:pt x="2138843" y="2517093"/>
                  </a:lnTo>
                  <a:lnTo>
                    <a:pt x="2129094" y="2522309"/>
                  </a:lnTo>
                  <a:lnTo>
                    <a:pt x="2118891" y="2526619"/>
                  </a:lnTo>
                  <a:lnTo>
                    <a:pt x="2108688" y="2530701"/>
                  </a:lnTo>
                  <a:lnTo>
                    <a:pt x="2098031" y="2534330"/>
                  </a:lnTo>
                  <a:lnTo>
                    <a:pt x="2087148" y="2537505"/>
                  </a:lnTo>
                  <a:lnTo>
                    <a:pt x="2076265" y="2540000"/>
                  </a:lnTo>
                  <a:lnTo>
                    <a:pt x="2064701" y="2542268"/>
                  </a:lnTo>
                  <a:lnTo>
                    <a:pt x="2053364" y="2543402"/>
                  </a:lnTo>
                  <a:lnTo>
                    <a:pt x="2042028" y="2544536"/>
                  </a:lnTo>
                  <a:lnTo>
                    <a:pt x="2030011" y="2544763"/>
                  </a:lnTo>
                  <a:lnTo>
                    <a:pt x="458964" y="2544763"/>
                  </a:lnTo>
                  <a:lnTo>
                    <a:pt x="447400" y="2544536"/>
                  </a:lnTo>
                  <a:lnTo>
                    <a:pt x="435610" y="2543402"/>
                  </a:lnTo>
                  <a:lnTo>
                    <a:pt x="424273" y="2542268"/>
                  </a:lnTo>
                  <a:lnTo>
                    <a:pt x="413163" y="2540000"/>
                  </a:lnTo>
                  <a:lnTo>
                    <a:pt x="402053" y="2537505"/>
                  </a:lnTo>
                  <a:lnTo>
                    <a:pt x="391170" y="2534330"/>
                  </a:lnTo>
                  <a:lnTo>
                    <a:pt x="380513" y="2530701"/>
                  </a:lnTo>
                  <a:lnTo>
                    <a:pt x="370084" y="2526619"/>
                  </a:lnTo>
                  <a:lnTo>
                    <a:pt x="359880" y="2522309"/>
                  </a:lnTo>
                  <a:lnTo>
                    <a:pt x="350131" y="2517093"/>
                  </a:lnTo>
                  <a:lnTo>
                    <a:pt x="340608" y="2511649"/>
                  </a:lnTo>
                  <a:lnTo>
                    <a:pt x="331085" y="2505526"/>
                  </a:lnTo>
                  <a:lnTo>
                    <a:pt x="322469" y="2499175"/>
                  </a:lnTo>
                  <a:lnTo>
                    <a:pt x="313626" y="2492371"/>
                  </a:lnTo>
                  <a:lnTo>
                    <a:pt x="305237" y="2485113"/>
                  </a:lnTo>
                  <a:lnTo>
                    <a:pt x="297528" y="2477629"/>
                  </a:lnTo>
                  <a:lnTo>
                    <a:pt x="289819" y="2469464"/>
                  </a:lnTo>
                  <a:lnTo>
                    <a:pt x="282564" y="2461299"/>
                  </a:lnTo>
                  <a:lnTo>
                    <a:pt x="275762" y="2452680"/>
                  </a:lnTo>
                  <a:lnTo>
                    <a:pt x="269413" y="2443608"/>
                  </a:lnTo>
                  <a:lnTo>
                    <a:pt x="263518" y="2434309"/>
                  </a:lnTo>
                  <a:lnTo>
                    <a:pt x="257850" y="2424783"/>
                  </a:lnTo>
                  <a:lnTo>
                    <a:pt x="252862" y="2414803"/>
                  </a:lnTo>
                  <a:lnTo>
                    <a:pt x="248327" y="2404824"/>
                  </a:lnTo>
                  <a:lnTo>
                    <a:pt x="244019" y="2394391"/>
                  </a:lnTo>
                  <a:lnTo>
                    <a:pt x="240391" y="2383731"/>
                  </a:lnTo>
                  <a:lnTo>
                    <a:pt x="237444" y="2372844"/>
                  </a:lnTo>
                  <a:lnTo>
                    <a:pt x="234723" y="2361958"/>
                  </a:lnTo>
                  <a:lnTo>
                    <a:pt x="232682" y="2350617"/>
                  </a:lnTo>
                  <a:lnTo>
                    <a:pt x="231322" y="2339050"/>
                  </a:lnTo>
                  <a:lnTo>
                    <a:pt x="230415" y="2327483"/>
                  </a:lnTo>
                  <a:lnTo>
                    <a:pt x="230188" y="2315689"/>
                  </a:lnTo>
                  <a:lnTo>
                    <a:pt x="230188" y="2026965"/>
                  </a:lnTo>
                  <a:lnTo>
                    <a:pt x="369630" y="2026965"/>
                  </a:lnTo>
                  <a:lnTo>
                    <a:pt x="375298" y="2026738"/>
                  </a:lnTo>
                  <a:lnTo>
                    <a:pt x="381194" y="2026285"/>
                  </a:lnTo>
                  <a:lnTo>
                    <a:pt x="386862" y="2025604"/>
                  </a:lnTo>
                  <a:lnTo>
                    <a:pt x="392530" y="2024470"/>
                  </a:lnTo>
                  <a:lnTo>
                    <a:pt x="397972" y="2023336"/>
                  </a:lnTo>
                  <a:lnTo>
                    <a:pt x="403414" y="2021749"/>
                  </a:lnTo>
                  <a:lnTo>
                    <a:pt x="408628" y="2019934"/>
                  </a:lnTo>
                  <a:lnTo>
                    <a:pt x="413843" y="2017893"/>
                  </a:lnTo>
                  <a:lnTo>
                    <a:pt x="419058" y="2015852"/>
                  </a:lnTo>
                  <a:lnTo>
                    <a:pt x="424046" y="2013130"/>
                  </a:lnTo>
                  <a:lnTo>
                    <a:pt x="428581" y="2010408"/>
                  </a:lnTo>
                  <a:lnTo>
                    <a:pt x="433343" y="2007460"/>
                  </a:lnTo>
                  <a:lnTo>
                    <a:pt x="438104" y="2004285"/>
                  </a:lnTo>
                  <a:lnTo>
                    <a:pt x="442185" y="2000882"/>
                  </a:lnTo>
                  <a:lnTo>
                    <a:pt x="446266" y="1997254"/>
                  </a:lnTo>
                  <a:lnTo>
                    <a:pt x="450348" y="1993398"/>
                  </a:lnTo>
                  <a:lnTo>
                    <a:pt x="453975" y="1989542"/>
                  </a:lnTo>
                  <a:lnTo>
                    <a:pt x="457603" y="1985460"/>
                  </a:lnTo>
                  <a:lnTo>
                    <a:pt x="461004" y="1981377"/>
                  </a:lnTo>
                  <a:lnTo>
                    <a:pt x="464405" y="1976841"/>
                  </a:lnTo>
                  <a:lnTo>
                    <a:pt x="467353" y="1972305"/>
                  </a:lnTo>
                  <a:lnTo>
                    <a:pt x="470074" y="1967315"/>
                  </a:lnTo>
                  <a:lnTo>
                    <a:pt x="472794" y="1962552"/>
                  </a:lnTo>
                  <a:lnTo>
                    <a:pt x="474835" y="1957336"/>
                  </a:lnTo>
                  <a:lnTo>
                    <a:pt x="476876" y="1952119"/>
                  </a:lnTo>
                  <a:lnTo>
                    <a:pt x="478690" y="1947129"/>
                  </a:lnTo>
                  <a:lnTo>
                    <a:pt x="480277" y="1941686"/>
                  </a:lnTo>
                  <a:lnTo>
                    <a:pt x="481637" y="1936243"/>
                  </a:lnTo>
                  <a:lnTo>
                    <a:pt x="482544" y="1930799"/>
                  </a:lnTo>
                  <a:lnTo>
                    <a:pt x="483451" y="1924902"/>
                  </a:lnTo>
                  <a:lnTo>
                    <a:pt x="483904" y="1919232"/>
                  </a:lnTo>
                  <a:lnTo>
                    <a:pt x="483904" y="1913335"/>
                  </a:lnTo>
                  <a:lnTo>
                    <a:pt x="483904" y="1907665"/>
                  </a:lnTo>
                  <a:lnTo>
                    <a:pt x="483451" y="1901768"/>
                  </a:lnTo>
                  <a:lnTo>
                    <a:pt x="482544" y="1896325"/>
                  </a:lnTo>
                  <a:lnTo>
                    <a:pt x="481637" y="1890428"/>
                  </a:lnTo>
                  <a:lnTo>
                    <a:pt x="480277" y="1884985"/>
                  </a:lnTo>
                  <a:lnTo>
                    <a:pt x="478690" y="1879541"/>
                  </a:lnTo>
                  <a:lnTo>
                    <a:pt x="476876" y="1874325"/>
                  </a:lnTo>
                  <a:lnTo>
                    <a:pt x="474835" y="1869335"/>
                  </a:lnTo>
                  <a:lnTo>
                    <a:pt x="472794" y="1864345"/>
                  </a:lnTo>
                  <a:lnTo>
                    <a:pt x="470074" y="1859356"/>
                  </a:lnTo>
                  <a:lnTo>
                    <a:pt x="467353" y="1854366"/>
                  </a:lnTo>
                  <a:lnTo>
                    <a:pt x="464405" y="1850056"/>
                  </a:lnTo>
                  <a:lnTo>
                    <a:pt x="461004" y="1845747"/>
                  </a:lnTo>
                  <a:lnTo>
                    <a:pt x="457603" y="1841211"/>
                  </a:lnTo>
                  <a:lnTo>
                    <a:pt x="453975" y="1837129"/>
                  </a:lnTo>
                  <a:lnTo>
                    <a:pt x="450348" y="1833273"/>
                  </a:lnTo>
                  <a:lnTo>
                    <a:pt x="446266" y="1829417"/>
                  </a:lnTo>
                  <a:lnTo>
                    <a:pt x="442185" y="1826015"/>
                  </a:lnTo>
                  <a:lnTo>
                    <a:pt x="438104" y="1822613"/>
                  </a:lnTo>
                  <a:lnTo>
                    <a:pt x="433343" y="1819211"/>
                  </a:lnTo>
                  <a:lnTo>
                    <a:pt x="428581" y="1816262"/>
                  </a:lnTo>
                  <a:lnTo>
                    <a:pt x="424046" y="1813541"/>
                  </a:lnTo>
                  <a:lnTo>
                    <a:pt x="419058" y="1811273"/>
                  </a:lnTo>
                  <a:lnTo>
                    <a:pt x="413843" y="1808778"/>
                  </a:lnTo>
                  <a:lnTo>
                    <a:pt x="408628" y="1806737"/>
                  </a:lnTo>
                  <a:lnTo>
                    <a:pt x="403414" y="1804922"/>
                  </a:lnTo>
                  <a:lnTo>
                    <a:pt x="397972" y="1803334"/>
                  </a:lnTo>
                  <a:lnTo>
                    <a:pt x="392530" y="1801974"/>
                  </a:lnTo>
                  <a:lnTo>
                    <a:pt x="386862" y="1801293"/>
                  </a:lnTo>
                  <a:lnTo>
                    <a:pt x="381194" y="1800613"/>
                  </a:lnTo>
                  <a:lnTo>
                    <a:pt x="375298" y="1799932"/>
                  </a:lnTo>
                  <a:lnTo>
                    <a:pt x="369630" y="1799932"/>
                  </a:lnTo>
                  <a:lnTo>
                    <a:pt x="230188" y="1799932"/>
                  </a:lnTo>
                  <a:lnTo>
                    <a:pt x="230188" y="1385784"/>
                  </a:lnTo>
                  <a:lnTo>
                    <a:pt x="369630" y="1385784"/>
                  </a:lnTo>
                  <a:lnTo>
                    <a:pt x="375298" y="1385557"/>
                  </a:lnTo>
                  <a:lnTo>
                    <a:pt x="381194" y="1385331"/>
                  </a:lnTo>
                  <a:lnTo>
                    <a:pt x="386862" y="1384650"/>
                  </a:lnTo>
                  <a:lnTo>
                    <a:pt x="392530" y="1383516"/>
                  </a:lnTo>
                  <a:lnTo>
                    <a:pt x="397972" y="1382155"/>
                  </a:lnTo>
                  <a:lnTo>
                    <a:pt x="403414" y="1380795"/>
                  </a:lnTo>
                  <a:lnTo>
                    <a:pt x="408628" y="1378980"/>
                  </a:lnTo>
                  <a:lnTo>
                    <a:pt x="413843" y="1376712"/>
                  </a:lnTo>
                  <a:lnTo>
                    <a:pt x="419058" y="1374671"/>
                  </a:lnTo>
                  <a:lnTo>
                    <a:pt x="424046" y="1372176"/>
                  </a:lnTo>
                  <a:lnTo>
                    <a:pt x="428581" y="1369227"/>
                  </a:lnTo>
                  <a:lnTo>
                    <a:pt x="433343" y="1366506"/>
                  </a:lnTo>
                  <a:lnTo>
                    <a:pt x="438104" y="1363331"/>
                  </a:lnTo>
                  <a:lnTo>
                    <a:pt x="442185" y="1359928"/>
                  </a:lnTo>
                  <a:lnTo>
                    <a:pt x="446266" y="1356300"/>
                  </a:lnTo>
                  <a:lnTo>
                    <a:pt x="450348" y="1352671"/>
                  </a:lnTo>
                  <a:lnTo>
                    <a:pt x="453975" y="1348588"/>
                  </a:lnTo>
                  <a:lnTo>
                    <a:pt x="457603" y="1344732"/>
                  </a:lnTo>
                  <a:lnTo>
                    <a:pt x="461004" y="1340196"/>
                  </a:lnTo>
                  <a:lnTo>
                    <a:pt x="464405" y="1335887"/>
                  </a:lnTo>
                  <a:lnTo>
                    <a:pt x="467353" y="1331124"/>
                  </a:lnTo>
                  <a:lnTo>
                    <a:pt x="470074" y="1326588"/>
                  </a:lnTo>
                  <a:lnTo>
                    <a:pt x="472794" y="1321598"/>
                  </a:lnTo>
                  <a:lnTo>
                    <a:pt x="474835" y="1316608"/>
                  </a:lnTo>
                  <a:lnTo>
                    <a:pt x="476876" y="1311392"/>
                  </a:lnTo>
                  <a:lnTo>
                    <a:pt x="478690" y="1305949"/>
                  </a:lnTo>
                  <a:lnTo>
                    <a:pt x="480277" y="1300732"/>
                  </a:lnTo>
                  <a:lnTo>
                    <a:pt x="481637" y="1295289"/>
                  </a:lnTo>
                  <a:lnTo>
                    <a:pt x="482544" y="1289619"/>
                  </a:lnTo>
                  <a:lnTo>
                    <a:pt x="483451" y="1283948"/>
                  </a:lnTo>
                  <a:lnTo>
                    <a:pt x="483904" y="1278278"/>
                  </a:lnTo>
                  <a:lnTo>
                    <a:pt x="483904" y="1272381"/>
                  </a:lnTo>
                  <a:lnTo>
                    <a:pt x="483904" y="1266711"/>
                  </a:lnTo>
                  <a:lnTo>
                    <a:pt x="483451" y="1260814"/>
                  </a:lnTo>
                  <a:lnTo>
                    <a:pt x="482544" y="1255144"/>
                  </a:lnTo>
                  <a:lnTo>
                    <a:pt x="481637" y="1249474"/>
                  </a:lnTo>
                  <a:lnTo>
                    <a:pt x="480277" y="1244031"/>
                  </a:lnTo>
                  <a:lnTo>
                    <a:pt x="478690" y="1238814"/>
                  </a:lnTo>
                  <a:lnTo>
                    <a:pt x="476876" y="1233371"/>
                  </a:lnTo>
                  <a:lnTo>
                    <a:pt x="474835" y="1228154"/>
                  </a:lnTo>
                  <a:lnTo>
                    <a:pt x="472794" y="1223391"/>
                  </a:lnTo>
                  <a:lnTo>
                    <a:pt x="470074" y="1218401"/>
                  </a:lnTo>
                  <a:lnTo>
                    <a:pt x="467353" y="1213639"/>
                  </a:lnTo>
                  <a:lnTo>
                    <a:pt x="464405" y="1209102"/>
                  </a:lnTo>
                  <a:lnTo>
                    <a:pt x="461004" y="1204566"/>
                  </a:lnTo>
                  <a:lnTo>
                    <a:pt x="457603" y="1200257"/>
                  </a:lnTo>
                  <a:lnTo>
                    <a:pt x="453975" y="1196175"/>
                  </a:lnTo>
                  <a:lnTo>
                    <a:pt x="450348" y="1192092"/>
                  </a:lnTo>
                  <a:lnTo>
                    <a:pt x="446266" y="1188463"/>
                  </a:lnTo>
                  <a:lnTo>
                    <a:pt x="442185" y="1184834"/>
                  </a:lnTo>
                  <a:lnTo>
                    <a:pt x="438104" y="1181659"/>
                  </a:lnTo>
                  <a:lnTo>
                    <a:pt x="433343" y="1178484"/>
                  </a:lnTo>
                  <a:lnTo>
                    <a:pt x="428581" y="1175308"/>
                  </a:lnTo>
                  <a:lnTo>
                    <a:pt x="424046" y="1172813"/>
                  </a:lnTo>
                  <a:lnTo>
                    <a:pt x="419058" y="1170092"/>
                  </a:lnTo>
                  <a:lnTo>
                    <a:pt x="413843" y="1167824"/>
                  </a:lnTo>
                  <a:lnTo>
                    <a:pt x="408628" y="1165783"/>
                  </a:lnTo>
                  <a:lnTo>
                    <a:pt x="403414" y="1164195"/>
                  </a:lnTo>
                  <a:lnTo>
                    <a:pt x="397972" y="1162607"/>
                  </a:lnTo>
                  <a:lnTo>
                    <a:pt x="392530" y="1161246"/>
                  </a:lnTo>
                  <a:lnTo>
                    <a:pt x="386862" y="1160339"/>
                  </a:lnTo>
                  <a:lnTo>
                    <a:pt x="381194" y="1159432"/>
                  </a:lnTo>
                  <a:lnTo>
                    <a:pt x="375298" y="1158978"/>
                  </a:lnTo>
                  <a:lnTo>
                    <a:pt x="369630" y="1158978"/>
                  </a:lnTo>
                  <a:lnTo>
                    <a:pt x="230188" y="1158978"/>
                  </a:lnTo>
                  <a:lnTo>
                    <a:pt x="230188" y="744831"/>
                  </a:lnTo>
                  <a:lnTo>
                    <a:pt x="369630" y="744831"/>
                  </a:lnTo>
                  <a:lnTo>
                    <a:pt x="375298" y="744831"/>
                  </a:lnTo>
                  <a:lnTo>
                    <a:pt x="381194" y="744377"/>
                  </a:lnTo>
                  <a:lnTo>
                    <a:pt x="386862" y="743470"/>
                  </a:lnTo>
                  <a:lnTo>
                    <a:pt x="392530" y="742563"/>
                  </a:lnTo>
                  <a:lnTo>
                    <a:pt x="397972" y="741429"/>
                  </a:lnTo>
                  <a:lnTo>
                    <a:pt x="403414" y="739841"/>
                  </a:lnTo>
                  <a:lnTo>
                    <a:pt x="408628" y="738026"/>
                  </a:lnTo>
                  <a:lnTo>
                    <a:pt x="413843" y="735985"/>
                  </a:lnTo>
                  <a:lnTo>
                    <a:pt x="419058" y="733717"/>
                  </a:lnTo>
                  <a:lnTo>
                    <a:pt x="424046" y="731222"/>
                  </a:lnTo>
                  <a:lnTo>
                    <a:pt x="428581" y="728501"/>
                  </a:lnTo>
                  <a:lnTo>
                    <a:pt x="433343" y="725325"/>
                  </a:lnTo>
                  <a:lnTo>
                    <a:pt x="438104" y="722377"/>
                  </a:lnTo>
                  <a:lnTo>
                    <a:pt x="442185" y="718975"/>
                  </a:lnTo>
                  <a:lnTo>
                    <a:pt x="446266" y="715573"/>
                  </a:lnTo>
                  <a:lnTo>
                    <a:pt x="450348" y="711717"/>
                  </a:lnTo>
                  <a:lnTo>
                    <a:pt x="453975" y="707861"/>
                  </a:lnTo>
                  <a:lnTo>
                    <a:pt x="457603" y="703552"/>
                  </a:lnTo>
                  <a:lnTo>
                    <a:pt x="461004" y="699243"/>
                  </a:lnTo>
                  <a:lnTo>
                    <a:pt x="464405" y="694706"/>
                  </a:lnTo>
                  <a:lnTo>
                    <a:pt x="467353" y="690170"/>
                  </a:lnTo>
                  <a:lnTo>
                    <a:pt x="470074" y="685407"/>
                  </a:lnTo>
                  <a:lnTo>
                    <a:pt x="472794" y="680645"/>
                  </a:lnTo>
                  <a:lnTo>
                    <a:pt x="474835" y="675655"/>
                  </a:lnTo>
                  <a:lnTo>
                    <a:pt x="476876" y="670438"/>
                  </a:lnTo>
                  <a:lnTo>
                    <a:pt x="478690" y="665222"/>
                  </a:lnTo>
                  <a:lnTo>
                    <a:pt x="480277" y="659778"/>
                  </a:lnTo>
                  <a:lnTo>
                    <a:pt x="481637" y="654335"/>
                  </a:lnTo>
                  <a:lnTo>
                    <a:pt x="482544" y="648665"/>
                  </a:lnTo>
                  <a:lnTo>
                    <a:pt x="483451" y="642995"/>
                  </a:lnTo>
                  <a:lnTo>
                    <a:pt x="483904" y="637325"/>
                  </a:lnTo>
                  <a:lnTo>
                    <a:pt x="483904" y="631428"/>
                  </a:lnTo>
                  <a:lnTo>
                    <a:pt x="483904" y="625531"/>
                  </a:lnTo>
                  <a:lnTo>
                    <a:pt x="483451" y="619861"/>
                  </a:lnTo>
                  <a:lnTo>
                    <a:pt x="482544" y="614190"/>
                  </a:lnTo>
                  <a:lnTo>
                    <a:pt x="481637" y="608747"/>
                  </a:lnTo>
                  <a:lnTo>
                    <a:pt x="480277" y="603077"/>
                  </a:lnTo>
                  <a:lnTo>
                    <a:pt x="478690" y="597860"/>
                  </a:lnTo>
                  <a:lnTo>
                    <a:pt x="476876" y="592417"/>
                  </a:lnTo>
                  <a:lnTo>
                    <a:pt x="474835" y="587427"/>
                  </a:lnTo>
                  <a:lnTo>
                    <a:pt x="472794" y="582211"/>
                  </a:lnTo>
                  <a:lnTo>
                    <a:pt x="470074" y="577448"/>
                  </a:lnTo>
                  <a:lnTo>
                    <a:pt x="467353" y="572685"/>
                  </a:lnTo>
                  <a:lnTo>
                    <a:pt x="464405" y="567922"/>
                  </a:lnTo>
                  <a:lnTo>
                    <a:pt x="461004" y="563613"/>
                  </a:lnTo>
                  <a:lnTo>
                    <a:pt x="457603" y="559530"/>
                  </a:lnTo>
                  <a:lnTo>
                    <a:pt x="453975" y="555221"/>
                  </a:lnTo>
                  <a:lnTo>
                    <a:pt x="450348" y="551138"/>
                  </a:lnTo>
                  <a:lnTo>
                    <a:pt x="446266" y="547509"/>
                  </a:lnTo>
                  <a:lnTo>
                    <a:pt x="442185" y="543881"/>
                  </a:lnTo>
                  <a:lnTo>
                    <a:pt x="438104" y="540478"/>
                  </a:lnTo>
                  <a:lnTo>
                    <a:pt x="433343" y="537303"/>
                  </a:lnTo>
                  <a:lnTo>
                    <a:pt x="428581" y="534581"/>
                  </a:lnTo>
                  <a:lnTo>
                    <a:pt x="424046" y="531633"/>
                  </a:lnTo>
                  <a:lnTo>
                    <a:pt x="419058" y="529138"/>
                  </a:lnTo>
                  <a:lnTo>
                    <a:pt x="413843" y="527097"/>
                  </a:lnTo>
                  <a:lnTo>
                    <a:pt x="408628" y="525056"/>
                  </a:lnTo>
                  <a:lnTo>
                    <a:pt x="403414" y="523241"/>
                  </a:lnTo>
                  <a:lnTo>
                    <a:pt x="397972" y="521654"/>
                  </a:lnTo>
                  <a:lnTo>
                    <a:pt x="392530" y="520293"/>
                  </a:lnTo>
                  <a:lnTo>
                    <a:pt x="386862" y="519159"/>
                  </a:lnTo>
                  <a:lnTo>
                    <a:pt x="381194" y="518478"/>
                  </a:lnTo>
                  <a:lnTo>
                    <a:pt x="375298" y="518251"/>
                  </a:lnTo>
                  <a:lnTo>
                    <a:pt x="369630" y="518025"/>
                  </a:lnTo>
                  <a:lnTo>
                    <a:pt x="230188" y="518025"/>
                  </a:lnTo>
                  <a:lnTo>
                    <a:pt x="230188" y="229074"/>
                  </a:lnTo>
                  <a:lnTo>
                    <a:pt x="230415" y="217053"/>
                  </a:lnTo>
                  <a:lnTo>
                    <a:pt x="231322" y="205713"/>
                  </a:lnTo>
                  <a:lnTo>
                    <a:pt x="232682" y="194372"/>
                  </a:lnTo>
                  <a:lnTo>
                    <a:pt x="234723" y="183032"/>
                  </a:lnTo>
                  <a:lnTo>
                    <a:pt x="237444" y="172145"/>
                  </a:lnTo>
                  <a:lnTo>
                    <a:pt x="240391" y="161032"/>
                  </a:lnTo>
                  <a:lnTo>
                    <a:pt x="244019" y="150599"/>
                  </a:lnTo>
                  <a:lnTo>
                    <a:pt x="248327" y="140166"/>
                  </a:lnTo>
                  <a:lnTo>
                    <a:pt x="252862" y="129960"/>
                  </a:lnTo>
                  <a:lnTo>
                    <a:pt x="257850" y="120207"/>
                  </a:lnTo>
                  <a:lnTo>
                    <a:pt x="263518" y="110681"/>
                  </a:lnTo>
                  <a:lnTo>
                    <a:pt x="269413" y="101155"/>
                  </a:lnTo>
                  <a:lnTo>
                    <a:pt x="275762" y="92083"/>
                  </a:lnTo>
                  <a:lnTo>
                    <a:pt x="282564" y="83691"/>
                  </a:lnTo>
                  <a:lnTo>
                    <a:pt x="289819" y="75299"/>
                  </a:lnTo>
                  <a:lnTo>
                    <a:pt x="297528" y="67361"/>
                  </a:lnTo>
                  <a:lnTo>
                    <a:pt x="305237" y="59650"/>
                  </a:lnTo>
                  <a:lnTo>
                    <a:pt x="313626" y="52392"/>
                  </a:lnTo>
                  <a:lnTo>
                    <a:pt x="322469" y="45815"/>
                  </a:lnTo>
                  <a:lnTo>
                    <a:pt x="331085" y="39237"/>
                  </a:lnTo>
                  <a:lnTo>
                    <a:pt x="340608" y="33340"/>
                  </a:lnTo>
                  <a:lnTo>
                    <a:pt x="350131" y="27897"/>
                  </a:lnTo>
                  <a:lnTo>
                    <a:pt x="359880" y="22680"/>
                  </a:lnTo>
                  <a:lnTo>
                    <a:pt x="370084" y="18371"/>
                  </a:lnTo>
                  <a:lnTo>
                    <a:pt x="380513" y="14062"/>
                  </a:lnTo>
                  <a:lnTo>
                    <a:pt x="391170" y="10433"/>
                  </a:lnTo>
                  <a:lnTo>
                    <a:pt x="402053" y="7258"/>
                  </a:lnTo>
                  <a:lnTo>
                    <a:pt x="413163" y="4763"/>
                  </a:lnTo>
                  <a:lnTo>
                    <a:pt x="424273" y="2722"/>
                  </a:lnTo>
                  <a:lnTo>
                    <a:pt x="435610" y="1134"/>
                  </a:lnTo>
                  <a:lnTo>
                    <a:pt x="447400" y="453"/>
                  </a:lnTo>
                  <a:lnTo>
                    <a:pt x="458964" y="0"/>
                  </a:lnTo>
                  <a:close/>
                </a:path>
              </a:pathLst>
            </a:custGeom>
            <a:solidFill>
              <a:srgbClr val="FFFFFF"/>
            </a:solidFill>
            <a:ln>
              <a:noFill/>
            </a:ln>
          </p:spPr>
          <p:txBody>
            <a:bodyPr anchor="ctr">
              <a:noAutofit/>
              <a:scene3d>
                <a:camera prst="orthographicFront"/>
                <a:lightRig rig="threePt" dir="t"/>
              </a:scene3d>
              <a:sp3d>
                <a:contourClr>
                  <a:srgbClr val="FFFFFF"/>
                </a:contourClr>
              </a:sp3d>
            </a:bodyPr>
            <a:p>
              <a:pPr algn="ctr"/>
              <a:endParaRPr lang="zh-CN" altLang="en-US" sz="2000" b="1">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64" name="矩形 63"/>
            <p:cNvSpPr/>
            <p:nvPr>
              <p:custDataLst>
                <p:tags r:id="rId8"/>
              </p:custDataLst>
            </p:nvPr>
          </p:nvSpPr>
          <p:spPr>
            <a:xfrm>
              <a:off x="13394" y="4604"/>
              <a:ext cx="3708" cy="1259"/>
            </a:xfrm>
            <a:prstGeom prst="rect">
              <a:avLst/>
            </a:prstGeom>
            <a:noFill/>
            <a:ln>
              <a:noFill/>
            </a:ln>
            <a:extLst>
              <a:ext uri="{909E8E84-426E-40DD-AFC4-6F175D3DCCD1}">
                <a14:hiddenFill xmlns:a14="http://schemas.microsoft.com/office/drawing/2010/main">
                  <a:solidFill>
                    <a:srgbClr val="1784C7"/>
                  </a:solidFill>
                </a14:hiddenFill>
              </a:ext>
            </a:extLst>
          </p:spPr>
          <p:style>
            <a:lnRef idx="2">
              <a:srgbClr val="1784C7">
                <a:shade val="50000"/>
              </a:srgbClr>
            </a:lnRef>
            <a:fillRef idx="1">
              <a:srgbClr val="1784C7"/>
            </a:fillRef>
            <a:effectRef idx="0">
              <a:srgbClr val="1784C7"/>
            </a:effectRef>
            <a:fontRef idx="minor">
              <a:srgbClr val="FFFFFF"/>
            </a:fontRef>
          </p:style>
          <p:txBody>
            <a:bodyPr rtlCol="0" anchor="ctr">
              <a:normAutofit/>
            </a:bodyPr>
            <a:p>
              <a:pPr>
                <a:lnSpc>
                  <a:spcPct val="120000"/>
                </a:lnSpc>
              </a:pPr>
              <a:r>
                <a:rPr lang="zh-CN" altLang="en-US" sz="2000" b="1" spc="150" dirty="0" smtClean="0">
                  <a:solidFill>
                    <a:srgbClr val="000000">
                      <a:lumMod val="85000"/>
                      <a:lumOff val="15000"/>
                    </a:srgbClr>
                  </a:solidFill>
                  <a:latin typeface="微软雅黑" panose="020B0503020204020204" pitchFamily="34" charset="-122"/>
                  <a:ea typeface="微软雅黑" panose="020B0503020204020204" pitchFamily="34" charset="-122"/>
                  <a:sym typeface="Arial" panose="020B0604020202020204" pitchFamily="34" charset="0"/>
                </a:rPr>
                <a:t>犯规剔除</a:t>
              </a:r>
              <a:endParaRPr lang="zh-CN" altLang="en-US" sz="2000" b="1" spc="150" dirty="0" smtClean="0">
                <a:solidFill>
                  <a:srgbClr val="000000">
                    <a:lumMod val="85000"/>
                    <a:lumOff val="15000"/>
                  </a:srgbClr>
                </a:solidFill>
                <a:latin typeface="微软雅黑" panose="020B0503020204020204" pitchFamily="34" charset="-122"/>
                <a:ea typeface="微软雅黑" panose="020B0503020204020204" pitchFamily="34" charset="-122"/>
                <a:sym typeface="Arial" panose="020B0604020202020204" pitchFamily="34" charset="0"/>
              </a:endParaRPr>
            </a:p>
          </p:txBody>
        </p:sp>
      </p:grpSp>
      <p:grpSp>
        <p:nvGrpSpPr>
          <p:cNvPr id="5" name="组合 4"/>
          <p:cNvGrpSpPr/>
          <p:nvPr/>
        </p:nvGrpSpPr>
        <p:grpSpPr>
          <a:xfrm rot="0">
            <a:off x="2835275" y="4143375"/>
            <a:ext cx="3597910" cy="722630"/>
            <a:chOff x="2008" y="5323"/>
            <a:chExt cx="5666" cy="1276"/>
          </a:xfrm>
        </p:grpSpPr>
        <p:sp>
          <p:nvSpPr>
            <p:cNvPr id="71" name="矩形 70"/>
            <p:cNvSpPr/>
            <p:nvPr>
              <p:custDataLst>
                <p:tags r:id="rId9"/>
              </p:custDataLst>
            </p:nvPr>
          </p:nvSpPr>
          <p:spPr>
            <a:xfrm>
              <a:off x="2008" y="5578"/>
              <a:ext cx="954" cy="861"/>
            </a:xfrm>
            <a:prstGeom prst="rect">
              <a:avLst/>
            </a:prstGeom>
            <a:solidFill>
              <a:srgbClr val="22C29C"/>
            </a:solidFill>
            <a:ln>
              <a:noFill/>
            </a:ln>
          </p:spPr>
          <p:style>
            <a:lnRef idx="2">
              <a:srgbClr val="1784C7">
                <a:shade val="50000"/>
              </a:srgbClr>
            </a:lnRef>
            <a:fillRef idx="1">
              <a:srgbClr val="1784C7"/>
            </a:fillRef>
            <a:effectRef idx="0">
              <a:srgbClr val="1784C7"/>
            </a:effectRef>
            <a:fontRef idx="minor">
              <a:srgbClr val="FFFFFF"/>
            </a:fontRef>
          </p:style>
          <p:txBody>
            <a:bodyPr rtlCol="0" anchor="ctr">
              <a:normAutofit/>
            </a:bodyPr>
            <a:p>
              <a:pPr algn="ctr"/>
              <a:endParaRPr lang="zh-CN" altLang="en-US" sz="2000" b="1">
                <a:latin typeface="微软雅黑" panose="020B0503020204020204" pitchFamily="34" charset="-122"/>
                <a:ea typeface="微软雅黑" panose="020B0503020204020204" pitchFamily="34" charset="-122"/>
                <a:sym typeface="Arial" panose="020B0604020202020204" pitchFamily="34" charset="0"/>
              </a:endParaRPr>
            </a:p>
          </p:txBody>
        </p:sp>
        <p:sp>
          <p:nvSpPr>
            <p:cNvPr id="72" name="文本框 647"/>
            <p:cNvSpPr txBox="1"/>
            <p:nvPr>
              <p:custDataLst>
                <p:tags r:id="rId10"/>
              </p:custDataLst>
            </p:nvPr>
          </p:nvSpPr>
          <p:spPr>
            <a:xfrm>
              <a:off x="3212" y="5626"/>
              <a:ext cx="615" cy="766"/>
            </a:xfrm>
            <a:prstGeom prst="rect">
              <a:avLst/>
            </a:prstGeom>
            <a:noFill/>
          </p:spPr>
          <p:txBody>
            <a:bodyPr wrap="none" rtlCol="0">
              <a:normAutofit/>
            </a:bodyPr>
            <a:p>
              <a:r>
                <a:rPr lang="en-US" altLang="zh-CN" sz="2000" b="1" dirty="0">
                  <a:solidFill>
                    <a:srgbClr val="22C29C"/>
                  </a:solidFill>
                  <a:latin typeface="微软雅黑" panose="020B0503020204020204" pitchFamily="34" charset="-122"/>
                  <a:ea typeface="微软雅黑" panose="020B0503020204020204" pitchFamily="34" charset="-122"/>
                  <a:sym typeface="Arial" panose="020B0604020202020204" pitchFamily="34" charset="0"/>
                </a:rPr>
                <a:t>&gt;</a:t>
              </a:r>
              <a:endParaRPr lang="en-US" altLang="zh-CN" sz="2000" b="1" dirty="0">
                <a:solidFill>
                  <a:srgbClr val="22C29C"/>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73" name="KSO_Shape"/>
            <p:cNvSpPr>
              <a:spLocks noChangeAspect="1"/>
            </p:cNvSpPr>
            <p:nvPr>
              <p:custDataLst>
                <p:tags r:id="rId11"/>
              </p:custDataLst>
            </p:nvPr>
          </p:nvSpPr>
          <p:spPr bwMode="auto">
            <a:xfrm>
              <a:off x="2194" y="5822"/>
              <a:ext cx="580" cy="373"/>
            </a:xfrm>
            <a:custGeom>
              <a:avLst/>
              <a:gdLst>
                <a:gd name="T0" fmla="*/ 1091648 w 2509838"/>
                <a:gd name="T1" fmla="*/ 1608111 h 1787526"/>
                <a:gd name="T2" fmla="*/ 1364673 w 2509838"/>
                <a:gd name="T3" fmla="*/ 1644625 h 1787526"/>
                <a:gd name="T4" fmla="*/ 1419551 w 2509838"/>
                <a:gd name="T5" fmla="*/ 1603152 h 1787526"/>
                <a:gd name="T6" fmla="*/ 2438407 w 2509838"/>
                <a:gd name="T7" fmla="*/ 1567539 h 1787526"/>
                <a:gd name="T8" fmla="*/ 2487842 w 2509838"/>
                <a:gd name="T9" fmla="*/ 1592108 h 1787526"/>
                <a:gd name="T10" fmla="*/ 2509611 w 2509838"/>
                <a:gd name="T11" fmla="*/ 1640568 h 1787526"/>
                <a:gd name="T12" fmla="*/ 2495552 w 2509838"/>
                <a:gd name="T13" fmla="*/ 1753040 h 1787526"/>
                <a:gd name="T14" fmla="*/ 2450426 w 2509838"/>
                <a:gd name="T15" fmla="*/ 1783920 h 1787526"/>
                <a:gd name="T16" fmla="*/ 55558 w 2509838"/>
                <a:gd name="T17" fmla="*/ 1782793 h 1787526"/>
                <a:gd name="T18" fmla="*/ 12472 w 2509838"/>
                <a:gd name="T19" fmla="*/ 1750110 h 1787526"/>
                <a:gd name="T20" fmla="*/ 680 w 2509838"/>
                <a:gd name="T21" fmla="*/ 1636736 h 1787526"/>
                <a:gd name="T22" fmla="*/ 24717 w 2509838"/>
                <a:gd name="T23" fmla="*/ 1589628 h 1787526"/>
                <a:gd name="T24" fmla="*/ 75740 w 2509838"/>
                <a:gd name="T25" fmla="*/ 1567089 h 1787526"/>
                <a:gd name="T26" fmla="*/ 933501 w 2509838"/>
                <a:gd name="T27" fmla="*/ 749091 h 1787526"/>
                <a:gd name="T28" fmla="*/ 932155 w 2509838"/>
                <a:gd name="T29" fmla="*/ 1160902 h 1787526"/>
                <a:gd name="T30" fmla="*/ 829865 w 2509838"/>
                <a:gd name="T31" fmla="*/ 1167944 h 1787526"/>
                <a:gd name="T32" fmla="*/ 814387 w 2509838"/>
                <a:gd name="T33" fmla="*/ 760448 h 1787526"/>
                <a:gd name="T34" fmla="*/ 837043 w 2509838"/>
                <a:gd name="T35" fmla="*/ 738188 h 1787526"/>
                <a:gd name="T36" fmla="*/ 1416304 w 2509838"/>
                <a:gd name="T37" fmla="*/ 686474 h 1787526"/>
                <a:gd name="T38" fmla="*/ 1412034 w 2509838"/>
                <a:gd name="T39" fmla="*/ 1161601 h 1787526"/>
                <a:gd name="T40" fmla="*/ 1308659 w 2509838"/>
                <a:gd name="T41" fmla="*/ 1166588 h 1787526"/>
                <a:gd name="T42" fmla="*/ 1296074 w 2509838"/>
                <a:gd name="T43" fmla="*/ 694181 h 1787526"/>
                <a:gd name="T44" fmla="*/ 988416 w 2509838"/>
                <a:gd name="T45" fmla="*/ 671513 h 1787526"/>
                <a:gd name="T46" fmla="*/ 1088565 w 2509838"/>
                <a:gd name="T47" fmla="*/ 688968 h 1787526"/>
                <a:gd name="T48" fmla="*/ 1081281 w 2509838"/>
                <a:gd name="T49" fmla="*/ 1163414 h 1787526"/>
                <a:gd name="T50" fmla="*/ 976581 w 2509838"/>
                <a:gd name="T51" fmla="*/ 1165228 h 1787526"/>
                <a:gd name="T52" fmla="*/ 966338 w 2509838"/>
                <a:gd name="T53" fmla="*/ 691461 h 1787526"/>
                <a:gd name="T54" fmla="*/ 1546133 w 2509838"/>
                <a:gd name="T55" fmla="*/ 590550 h 1787526"/>
                <a:gd name="T56" fmla="*/ 1571170 w 2509838"/>
                <a:gd name="T57" fmla="*/ 617105 h 1787526"/>
                <a:gd name="T58" fmla="*/ 1558196 w 2509838"/>
                <a:gd name="T59" fmla="*/ 1165903 h 1787526"/>
                <a:gd name="T60" fmla="*/ 1453496 w 2509838"/>
                <a:gd name="T61" fmla="*/ 1160229 h 1787526"/>
                <a:gd name="T62" fmla="*/ 1449399 w 2509838"/>
                <a:gd name="T63" fmla="*/ 608026 h 1787526"/>
                <a:gd name="T64" fmla="*/ 1229322 w 2509838"/>
                <a:gd name="T65" fmla="*/ 590777 h 1787526"/>
                <a:gd name="T66" fmla="*/ 1252538 w 2509838"/>
                <a:gd name="T67" fmla="*/ 620282 h 1787526"/>
                <a:gd name="T68" fmla="*/ 1236833 w 2509838"/>
                <a:gd name="T69" fmla="*/ 1167492 h 1787526"/>
                <a:gd name="T70" fmla="*/ 1132815 w 2509838"/>
                <a:gd name="T71" fmla="*/ 1157959 h 1787526"/>
                <a:gd name="T72" fmla="*/ 1131450 w 2509838"/>
                <a:gd name="T73" fmla="*/ 605303 h 1787526"/>
                <a:gd name="T74" fmla="*/ 1713065 w 2509838"/>
                <a:gd name="T75" fmla="*/ 508680 h 1787526"/>
                <a:gd name="T76" fmla="*/ 1733550 w 2509838"/>
                <a:gd name="T77" fmla="*/ 545860 h 1787526"/>
                <a:gd name="T78" fmla="*/ 1715797 w 2509838"/>
                <a:gd name="T79" fmla="*/ 1168174 h 1787526"/>
                <a:gd name="T80" fmla="*/ 1612689 w 2509838"/>
                <a:gd name="T81" fmla="*/ 1153438 h 1787526"/>
                <a:gd name="T82" fmla="*/ 1614055 w 2509838"/>
                <a:gd name="T83" fmla="*/ 521829 h 1787526"/>
                <a:gd name="T84" fmla="*/ 1733550 w 2509838"/>
                <a:gd name="T85" fmla="*/ 464215 h 1787526"/>
                <a:gd name="T86" fmla="*/ 1501548 w 2509838"/>
                <a:gd name="T87" fmla="*/ 379141 h 1787526"/>
                <a:gd name="T88" fmla="*/ 188232 w 2509838"/>
                <a:gd name="T89" fmla="*/ 103187 h 1787526"/>
                <a:gd name="T90" fmla="*/ 158976 w 2509838"/>
                <a:gd name="T91" fmla="*/ 139700 h 1787526"/>
                <a:gd name="T92" fmla="*/ 160110 w 2509838"/>
                <a:gd name="T93" fmla="*/ 1353684 h 1787526"/>
                <a:gd name="T94" fmla="*/ 191407 w 2509838"/>
                <a:gd name="T95" fmla="*/ 1389063 h 1787526"/>
                <a:gd name="T96" fmla="*/ 2288041 w 2509838"/>
                <a:gd name="T97" fmla="*/ 1398588 h 1787526"/>
                <a:gd name="T98" fmla="*/ 2332945 w 2509838"/>
                <a:gd name="T99" fmla="*/ 1378857 h 1787526"/>
                <a:gd name="T100" fmla="*/ 2354036 w 2509838"/>
                <a:gd name="T101" fmla="*/ 1337129 h 1787526"/>
                <a:gd name="T102" fmla="*/ 2343830 w 2509838"/>
                <a:gd name="T103" fmla="*/ 124505 h 1787526"/>
                <a:gd name="T104" fmla="*/ 2305957 w 2509838"/>
                <a:gd name="T105" fmla="*/ 95704 h 1787526"/>
                <a:gd name="T106" fmla="*/ 2436813 w 2509838"/>
                <a:gd name="T107" fmla="*/ 680 h 1787526"/>
                <a:gd name="T108" fmla="*/ 2486479 w 2509838"/>
                <a:gd name="T109" fmla="*/ 25400 h 1787526"/>
                <a:gd name="T110" fmla="*/ 2508250 w 2509838"/>
                <a:gd name="T111" fmla="*/ 74159 h 1787526"/>
                <a:gd name="T112" fmla="*/ 2493963 w 2509838"/>
                <a:gd name="T113" fmla="*/ 1455965 h 1787526"/>
                <a:gd name="T114" fmla="*/ 2449286 w 2509838"/>
                <a:gd name="T115" fmla="*/ 1487034 h 1787526"/>
                <a:gd name="T116" fmla="*/ 57150 w 2509838"/>
                <a:gd name="T117" fmla="*/ 1485674 h 1787526"/>
                <a:gd name="T118" fmla="*/ 13833 w 2509838"/>
                <a:gd name="T119" fmla="*/ 1452790 h 1787526"/>
                <a:gd name="T120" fmla="*/ 2041 w 2509838"/>
                <a:gd name="T121" fmla="*/ 70304 h 1787526"/>
                <a:gd name="T122" fmla="*/ 26307 w 2509838"/>
                <a:gd name="T123" fmla="*/ 22905 h 1787526"/>
                <a:gd name="T124" fmla="*/ 77333 w 2509838"/>
                <a:gd name="T125" fmla="*/ 227 h 1787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09838" h="1787526">
                  <a:moveTo>
                    <a:pt x="80048" y="1566863"/>
                  </a:moveTo>
                  <a:lnTo>
                    <a:pt x="84357" y="1566863"/>
                  </a:lnTo>
                  <a:lnTo>
                    <a:pt x="1096637" y="1566863"/>
                  </a:lnTo>
                  <a:lnTo>
                    <a:pt x="1094823" y="1569568"/>
                  </a:lnTo>
                  <a:lnTo>
                    <a:pt x="1093235" y="1572498"/>
                  </a:lnTo>
                  <a:lnTo>
                    <a:pt x="1092102" y="1575879"/>
                  </a:lnTo>
                  <a:lnTo>
                    <a:pt x="1090968" y="1579035"/>
                  </a:lnTo>
                  <a:lnTo>
                    <a:pt x="1090287" y="1582415"/>
                  </a:lnTo>
                  <a:lnTo>
                    <a:pt x="1089607" y="1585571"/>
                  </a:lnTo>
                  <a:lnTo>
                    <a:pt x="1089380" y="1589177"/>
                  </a:lnTo>
                  <a:lnTo>
                    <a:pt x="1089154" y="1592558"/>
                  </a:lnTo>
                  <a:lnTo>
                    <a:pt x="1089380" y="1597968"/>
                  </a:lnTo>
                  <a:lnTo>
                    <a:pt x="1090287" y="1603152"/>
                  </a:lnTo>
                  <a:lnTo>
                    <a:pt x="1091648" y="1608111"/>
                  </a:lnTo>
                  <a:lnTo>
                    <a:pt x="1093689" y="1612844"/>
                  </a:lnTo>
                  <a:lnTo>
                    <a:pt x="1095957" y="1617352"/>
                  </a:lnTo>
                  <a:lnTo>
                    <a:pt x="1098678" y="1621634"/>
                  </a:lnTo>
                  <a:lnTo>
                    <a:pt x="1101853" y="1625692"/>
                  </a:lnTo>
                  <a:lnTo>
                    <a:pt x="1105481" y="1629523"/>
                  </a:lnTo>
                  <a:lnTo>
                    <a:pt x="1109563" y="1632679"/>
                  </a:lnTo>
                  <a:lnTo>
                    <a:pt x="1113871" y="1635834"/>
                  </a:lnTo>
                  <a:lnTo>
                    <a:pt x="1118633" y="1638314"/>
                  </a:lnTo>
                  <a:lnTo>
                    <a:pt x="1123395" y="1640568"/>
                  </a:lnTo>
                  <a:lnTo>
                    <a:pt x="1128611" y="1642371"/>
                  </a:lnTo>
                  <a:lnTo>
                    <a:pt x="1134053" y="1643498"/>
                  </a:lnTo>
                  <a:lnTo>
                    <a:pt x="1139496" y="1644174"/>
                  </a:lnTo>
                  <a:lnTo>
                    <a:pt x="1145391" y="1644625"/>
                  </a:lnTo>
                  <a:lnTo>
                    <a:pt x="1364673" y="1644625"/>
                  </a:lnTo>
                  <a:lnTo>
                    <a:pt x="1370343" y="1644174"/>
                  </a:lnTo>
                  <a:lnTo>
                    <a:pt x="1376012" y="1643498"/>
                  </a:lnTo>
                  <a:lnTo>
                    <a:pt x="1381227" y="1642371"/>
                  </a:lnTo>
                  <a:lnTo>
                    <a:pt x="1386443" y="1640568"/>
                  </a:lnTo>
                  <a:lnTo>
                    <a:pt x="1391432" y="1638314"/>
                  </a:lnTo>
                  <a:lnTo>
                    <a:pt x="1396194" y="1635834"/>
                  </a:lnTo>
                  <a:lnTo>
                    <a:pt x="1400502" y="1632679"/>
                  </a:lnTo>
                  <a:lnTo>
                    <a:pt x="1404357" y="1629523"/>
                  </a:lnTo>
                  <a:lnTo>
                    <a:pt x="1407986" y="1625692"/>
                  </a:lnTo>
                  <a:lnTo>
                    <a:pt x="1411160" y="1621634"/>
                  </a:lnTo>
                  <a:lnTo>
                    <a:pt x="1414108" y="1617352"/>
                  </a:lnTo>
                  <a:lnTo>
                    <a:pt x="1416376" y="1612844"/>
                  </a:lnTo>
                  <a:lnTo>
                    <a:pt x="1418417" y="1608111"/>
                  </a:lnTo>
                  <a:lnTo>
                    <a:pt x="1419551" y="1603152"/>
                  </a:lnTo>
                  <a:lnTo>
                    <a:pt x="1420684" y="1597968"/>
                  </a:lnTo>
                  <a:lnTo>
                    <a:pt x="1420911" y="1592558"/>
                  </a:lnTo>
                  <a:lnTo>
                    <a:pt x="1420684" y="1589177"/>
                  </a:lnTo>
                  <a:lnTo>
                    <a:pt x="1420231" y="1585571"/>
                  </a:lnTo>
                  <a:lnTo>
                    <a:pt x="1419551" y="1582415"/>
                  </a:lnTo>
                  <a:lnTo>
                    <a:pt x="1418870" y="1579035"/>
                  </a:lnTo>
                  <a:lnTo>
                    <a:pt x="1417737" y="1575879"/>
                  </a:lnTo>
                  <a:lnTo>
                    <a:pt x="1416603" y="1572498"/>
                  </a:lnTo>
                  <a:lnTo>
                    <a:pt x="1415015" y="1569568"/>
                  </a:lnTo>
                  <a:lnTo>
                    <a:pt x="1413201" y="1566863"/>
                  </a:lnTo>
                  <a:lnTo>
                    <a:pt x="2425481" y="1566863"/>
                  </a:lnTo>
                  <a:lnTo>
                    <a:pt x="2429790" y="1566863"/>
                  </a:lnTo>
                  <a:lnTo>
                    <a:pt x="2434099" y="1567089"/>
                  </a:lnTo>
                  <a:lnTo>
                    <a:pt x="2438407" y="1567539"/>
                  </a:lnTo>
                  <a:lnTo>
                    <a:pt x="2442489" y="1568216"/>
                  </a:lnTo>
                  <a:lnTo>
                    <a:pt x="2446571" y="1569117"/>
                  </a:lnTo>
                  <a:lnTo>
                    <a:pt x="2450426" y="1570244"/>
                  </a:lnTo>
                  <a:lnTo>
                    <a:pt x="2454507" y="1571596"/>
                  </a:lnTo>
                  <a:lnTo>
                    <a:pt x="2458362" y="1572723"/>
                  </a:lnTo>
                  <a:lnTo>
                    <a:pt x="2462217" y="1574301"/>
                  </a:lnTo>
                  <a:lnTo>
                    <a:pt x="2465619" y="1576104"/>
                  </a:lnTo>
                  <a:lnTo>
                    <a:pt x="2469247" y="1578133"/>
                  </a:lnTo>
                  <a:lnTo>
                    <a:pt x="2472422" y="1580162"/>
                  </a:lnTo>
                  <a:lnTo>
                    <a:pt x="2476050" y="1581965"/>
                  </a:lnTo>
                  <a:lnTo>
                    <a:pt x="2478998" y="1584669"/>
                  </a:lnTo>
                  <a:lnTo>
                    <a:pt x="2482173" y="1586923"/>
                  </a:lnTo>
                  <a:lnTo>
                    <a:pt x="2485121" y="1589628"/>
                  </a:lnTo>
                  <a:lnTo>
                    <a:pt x="2487842" y="1592108"/>
                  </a:lnTo>
                  <a:lnTo>
                    <a:pt x="2490336" y="1595038"/>
                  </a:lnTo>
                  <a:lnTo>
                    <a:pt x="2492831" y="1597968"/>
                  </a:lnTo>
                  <a:lnTo>
                    <a:pt x="2495552" y="1601123"/>
                  </a:lnTo>
                  <a:lnTo>
                    <a:pt x="2497366" y="1604054"/>
                  </a:lnTo>
                  <a:lnTo>
                    <a:pt x="2499407" y="1607434"/>
                  </a:lnTo>
                  <a:lnTo>
                    <a:pt x="2501448" y="1610815"/>
                  </a:lnTo>
                  <a:lnTo>
                    <a:pt x="2503035" y="1614196"/>
                  </a:lnTo>
                  <a:lnTo>
                    <a:pt x="2504623" y="1618028"/>
                  </a:lnTo>
                  <a:lnTo>
                    <a:pt x="2505983" y="1621409"/>
                  </a:lnTo>
                  <a:lnTo>
                    <a:pt x="2507117" y="1625241"/>
                  </a:lnTo>
                  <a:lnTo>
                    <a:pt x="2508024" y="1629073"/>
                  </a:lnTo>
                  <a:lnTo>
                    <a:pt x="2508704" y="1632679"/>
                  </a:lnTo>
                  <a:lnTo>
                    <a:pt x="2509385" y="1636736"/>
                  </a:lnTo>
                  <a:lnTo>
                    <a:pt x="2509611" y="1640568"/>
                  </a:lnTo>
                  <a:lnTo>
                    <a:pt x="2509838" y="1644625"/>
                  </a:lnTo>
                  <a:lnTo>
                    <a:pt x="2509838" y="1709764"/>
                  </a:lnTo>
                  <a:lnTo>
                    <a:pt x="2509611" y="1713822"/>
                  </a:lnTo>
                  <a:lnTo>
                    <a:pt x="2509385" y="1717428"/>
                  </a:lnTo>
                  <a:lnTo>
                    <a:pt x="2508704" y="1721485"/>
                  </a:lnTo>
                  <a:lnTo>
                    <a:pt x="2508024" y="1725317"/>
                  </a:lnTo>
                  <a:lnTo>
                    <a:pt x="2507117" y="1729148"/>
                  </a:lnTo>
                  <a:lnTo>
                    <a:pt x="2505983" y="1732755"/>
                  </a:lnTo>
                  <a:lnTo>
                    <a:pt x="2504623" y="1736361"/>
                  </a:lnTo>
                  <a:lnTo>
                    <a:pt x="2503035" y="1740193"/>
                  </a:lnTo>
                  <a:lnTo>
                    <a:pt x="2501448" y="1743348"/>
                  </a:lnTo>
                  <a:lnTo>
                    <a:pt x="2499407" y="1746955"/>
                  </a:lnTo>
                  <a:lnTo>
                    <a:pt x="2497366" y="1750110"/>
                  </a:lnTo>
                  <a:lnTo>
                    <a:pt x="2495552" y="1753040"/>
                  </a:lnTo>
                  <a:lnTo>
                    <a:pt x="2492831" y="1756421"/>
                  </a:lnTo>
                  <a:lnTo>
                    <a:pt x="2490336" y="1759126"/>
                  </a:lnTo>
                  <a:lnTo>
                    <a:pt x="2487842" y="1762282"/>
                  </a:lnTo>
                  <a:lnTo>
                    <a:pt x="2485121" y="1764761"/>
                  </a:lnTo>
                  <a:lnTo>
                    <a:pt x="2482173" y="1767466"/>
                  </a:lnTo>
                  <a:lnTo>
                    <a:pt x="2478998" y="1769720"/>
                  </a:lnTo>
                  <a:lnTo>
                    <a:pt x="2476050" y="1772199"/>
                  </a:lnTo>
                  <a:lnTo>
                    <a:pt x="2472422" y="1774228"/>
                  </a:lnTo>
                  <a:lnTo>
                    <a:pt x="2469247" y="1776256"/>
                  </a:lnTo>
                  <a:lnTo>
                    <a:pt x="2465619" y="1778285"/>
                  </a:lnTo>
                  <a:lnTo>
                    <a:pt x="2462217" y="1780088"/>
                  </a:lnTo>
                  <a:lnTo>
                    <a:pt x="2458362" y="1781440"/>
                  </a:lnTo>
                  <a:lnTo>
                    <a:pt x="2454507" y="1782793"/>
                  </a:lnTo>
                  <a:lnTo>
                    <a:pt x="2450426" y="1783920"/>
                  </a:lnTo>
                  <a:lnTo>
                    <a:pt x="2446571" y="1785272"/>
                  </a:lnTo>
                  <a:lnTo>
                    <a:pt x="2442489" y="1785948"/>
                  </a:lnTo>
                  <a:lnTo>
                    <a:pt x="2438407" y="1786850"/>
                  </a:lnTo>
                  <a:lnTo>
                    <a:pt x="2434099" y="1787301"/>
                  </a:lnTo>
                  <a:lnTo>
                    <a:pt x="2429790" y="1787526"/>
                  </a:lnTo>
                  <a:lnTo>
                    <a:pt x="2425481" y="1787526"/>
                  </a:lnTo>
                  <a:lnTo>
                    <a:pt x="84357" y="1787526"/>
                  </a:lnTo>
                  <a:lnTo>
                    <a:pt x="80048" y="1787526"/>
                  </a:lnTo>
                  <a:lnTo>
                    <a:pt x="75740" y="1787301"/>
                  </a:lnTo>
                  <a:lnTo>
                    <a:pt x="71431" y="1786850"/>
                  </a:lnTo>
                  <a:lnTo>
                    <a:pt x="67349" y="1785948"/>
                  </a:lnTo>
                  <a:lnTo>
                    <a:pt x="63494" y="1785272"/>
                  </a:lnTo>
                  <a:lnTo>
                    <a:pt x="59413" y="1783920"/>
                  </a:lnTo>
                  <a:lnTo>
                    <a:pt x="55558" y="1782793"/>
                  </a:lnTo>
                  <a:lnTo>
                    <a:pt x="51476" y="1781440"/>
                  </a:lnTo>
                  <a:lnTo>
                    <a:pt x="48074" y="1780088"/>
                  </a:lnTo>
                  <a:lnTo>
                    <a:pt x="44219" y="1778285"/>
                  </a:lnTo>
                  <a:lnTo>
                    <a:pt x="40591" y="1776256"/>
                  </a:lnTo>
                  <a:lnTo>
                    <a:pt x="37416" y="1774228"/>
                  </a:lnTo>
                  <a:lnTo>
                    <a:pt x="33788" y="1772199"/>
                  </a:lnTo>
                  <a:lnTo>
                    <a:pt x="30840" y="1769720"/>
                  </a:lnTo>
                  <a:lnTo>
                    <a:pt x="27892" y="1767466"/>
                  </a:lnTo>
                  <a:lnTo>
                    <a:pt x="24717" y="1764761"/>
                  </a:lnTo>
                  <a:lnTo>
                    <a:pt x="21996" y="1762282"/>
                  </a:lnTo>
                  <a:lnTo>
                    <a:pt x="19502" y="1759126"/>
                  </a:lnTo>
                  <a:lnTo>
                    <a:pt x="17007" y="1756421"/>
                  </a:lnTo>
                  <a:lnTo>
                    <a:pt x="14513" y="1753040"/>
                  </a:lnTo>
                  <a:lnTo>
                    <a:pt x="12472" y="1750110"/>
                  </a:lnTo>
                  <a:lnTo>
                    <a:pt x="10431" y="1746955"/>
                  </a:lnTo>
                  <a:lnTo>
                    <a:pt x="8390" y="1743348"/>
                  </a:lnTo>
                  <a:lnTo>
                    <a:pt x="6803" y="1740193"/>
                  </a:lnTo>
                  <a:lnTo>
                    <a:pt x="5442" y="1736361"/>
                  </a:lnTo>
                  <a:lnTo>
                    <a:pt x="3855" y="1732755"/>
                  </a:lnTo>
                  <a:lnTo>
                    <a:pt x="2948" y="1729148"/>
                  </a:lnTo>
                  <a:lnTo>
                    <a:pt x="1814" y="1725317"/>
                  </a:lnTo>
                  <a:lnTo>
                    <a:pt x="1134" y="1721485"/>
                  </a:lnTo>
                  <a:lnTo>
                    <a:pt x="680" y="1717428"/>
                  </a:lnTo>
                  <a:lnTo>
                    <a:pt x="227" y="1713822"/>
                  </a:lnTo>
                  <a:lnTo>
                    <a:pt x="0" y="1709764"/>
                  </a:lnTo>
                  <a:lnTo>
                    <a:pt x="0" y="1644625"/>
                  </a:lnTo>
                  <a:lnTo>
                    <a:pt x="227" y="1640568"/>
                  </a:lnTo>
                  <a:lnTo>
                    <a:pt x="680" y="1636736"/>
                  </a:lnTo>
                  <a:lnTo>
                    <a:pt x="1134" y="1632679"/>
                  </a:lnTo>
                  <a:lnTo>
                    <a:pt x="1814" y="1629073"/>
                  </a:lnTo>
                  <a:lnTo>
                    <a:pt x="2948" y="1625241"/>
                  </a:lnTo>
                  <a:lnTo>
                    <a:pt x="3855" y="1621409"/>
                  </a:lnTo>
                  <a:lnTo>
                    <a:pt x="5442" y="1618028"/>
                  </a:lnTo>
                  <a:lnTo>
                    <a:pt x="6803" y="1614196"/>
                  </a:lnTo>
                  <a:lnTo>
                    <a:pt x="8390" y="1610815"/>
                  </a:lnTo>
                  <a:lnTo>
                    <a:pt x="10431" y="1607434"/>
                  </a:lnTo>
                  <a:lnTo>
                    <a:pt x="12472" y="1604054"/>
                  </a:lnTo>
                  <a:lnTo>
                    <a:pt x="14513" y="1601123"/>
                  </a:lnTo>
                  <a:lnTo>
                    <a:pt x="17007" y="1597968"/>
                  </a:lnTo>
                  <a:lnTo>
                    <a:pt x="19502" y="1595038"/>
                  </a:lnTo>
                  <a:lnTo>
                    <a:pt x="21996" y="1592108"/>
                  </a:lnTo>
                  <a:lnTo>
                    <a:pt x="24717" y="1589628"/>
                  </a:lnTo>
                  <a:lnTo>
                    <a:pt x="27892" y="1586923"/>
                  </a:lnTo>
                  <a:lnTo>
                    <a:pt x="30840" y="1584669"/>
                  </a:lnTo>
                  <a:lnTo>
                    <a:pt x="33788" y="1581965"/>
                  </a:lnTo>
                  <a:lnTo>
                    <a:pt x="37416" y="1580162"/>
                  </a:lnTo>
                  <a:lnTo>
                    <a:pt x="40591" y="1578133"/>
                  </a:lnTo>
                  <a:lnTo>
                    <a:pt x="44219" y="1576104"/>
                  </a:lnTo>
                  <a:lnTo>
                    <a:pt x="48074" y="1574301"/>
                  </a:lnTo>
                  <a:lnTo>
                    <a:pt x="51476" y="1572723"/>
                  </a:lnTo>
                  <a:lnTo>
                    <a:pt x="55558" y="1571596"/>
                  </a:lnTo>
                  <a:lnTo>
                    <a:pt x="59413" y="1570244"/>
                  </a:lnTo>
                  <a:lnTo>
                    <a:pt x="63494" y="1569117"/>
                  </a:lnTo>
                  <a:lnTo>
                    <a:pt x="67349" y="1568216"/>
                  </a:lnTo>
                  <a:lnTo>
                    <a:pt x="71431" y="1567539"/>
                  </a:lnTo>
                  <a:lnTo>
                    <a:pt x="75740" y="1567089"/>
                  </a:lnTo>
                  <a:lnTo>
                    <a:pt x="80048" y="1566863"/>
                  </a:lnTo>
                  <a:close/>
                  <a:moveTo>
                    <a:pt x="837043" y="738188"/>
                  </a:moveTo>
                  <a:lnTo>
                    <a:pt x="839735" y="738188"/>
                  </a:lnTo>
                  <a:lnTo>
                    <a:pt x="912639" y="738188"/>
                  </a:lnTo>
                  <a:lnTo>
                    <a:pt x="915107" y="738188"/>
                  </a:lnTo>
                  <a:lnTo>
                    <a:pt x="917575" y="738870"/>
                  </a:lnTo>
                  <a:lnTo>
                    <a:pt x="920042" y="739324"/>
                  </a:lnTo>
                  <a:lnTo>
                    <a:pt x="922285" y="740232"/>
                  </a:lnTo>
                  <a:lnTo>
                    <a:pt x="924529" y="741368"/>
                  </a:lnTo>
                  <a:lnTo>
                    <a:pt x="926772" y="742504"/>
                  </a:lnTo>
                  <a:lnTo>
                    <a:pt x="928791" y="743867"/>
                  </a:lnTo>
                  <a:lnTo>
                    <a:pt x="930585" y="745684"/>
                  </a:lnTo>
                  <a:lnTo>
                    <a:pt x="932155" y="747047"/>
                  </a:lnTo>
                  <a:lnTo>
                    <a:pt x="933501" y="749091"/>
                  </a:lnTo>
                  <a:lnTo>
                    <a:pt x="934847" y="751135"/>
                  </a:lnTo>
                  <a:lnTo>
                    <a:pt x="936193" y="753407"/>
                  </a:lnTo>
                  <a:lnTo>
                    <a:pt x="936866" y="755678"/>
                  </a:lnTo>
                  <a:lnTo>
                    <a:pt x="937315" y="757950"/>
                  </a:lnTo>
                  <a:lnTo>
                    <a:pt x="937763" y="760448"/>
                  </a:lnTo>
                  <a:lnTo>
                    <a:pt x="938212" y="762947"/>
                  </a:lnTo>
                  <a:lnTo>
                    <a:pt x="938212" y="1145229"/>
                  </a:lnTo>
                  <a:lnTo>
                    <a:pt x="937763" y="1147728"/>
                  </a:lnTo>
                  <a:lnTo>
                    <a:pt x="937315" y="1150227"/>
                  </a:lnTo>
                  <a:lnTo>
                    <a:pt x="936866" y="1152498"/>
                  </a:lnTo>
                  <a:lnTo>
                    <a:pt x="936193" y="1154770"/>
                  </a:lnTo>
                  <a:lnTo>
                    <a:pt x="934847" y="1157041"/>
                  </a:lnTo>
                  <a:lnTo>
                    <a:pt x="933501" y="1159085"/>
                  </a:lnTo>
                  <a:lnTo>
                    <a:pt x="932155" y="1160902"/>
                  </a:lnTo>
                  <a:lnTo>
                    <a:pt x="930585" y="1162720"/>
                  </a:lnTo>
                  <a:lnTo>
                    <a:pt x="928791" y="1164537"/>
                  </a:lnTo>
                  <a:lnTo>
                    <a:pt x="926772" y="1165672"/>
                  </a:lnTo>
                  <a:lnTo>
                    <a:pt x="924529" y="1167035"/>
                  </a:lnTo>
                  <a:lnTo>
                    <a:pt x="922285" y="1167944"/>
                  </a:lnTo>
                  <a:lnTo>
                    <a:pt x="920042" y="1168852"/>
                  </a:lnTo>
                  <a:lnTo>
                    <a:pt x="917575" y="1169534"/>
                  </a:lnTo>
                  <a:lnTo>
                    <a:pt x="915107" y="1169761"/>
                  </a:lnTo>
                  <a:lnTo>
                    <a:pt x="912639" y="1169988"/>
                  </a:lnTo>
                  <a:lnTo>
                    <a:pt x="839735" y="1169988"/>
                  </a:lnTo>
                  <a:lnTo>
                    <a:pt x="837043" y="1169761"/>
                  </a:lnTo>
                  <a:lnTo>
                    <a:pt x="834576" y="1169534"/>
                  </a:lnTo>
                  <a:lnTo>
                    <a:pt x="832108" y="1168852"/>
                  </a:lnTo>
                  <a:lnTo>
                    <a:pt x="829865" y="1167944"/>
                  </a:lnTo>
                  <a:lnTo>
                    <a:pt x="827622" y="1167035"/>
                  </a:lnTo>
                  <a:lnTo>
                    <a:pt x="825603" y="1165672"/>
                  </a:lnTo>
                  <a:lnTo>
                    <a:pt x="823584" y="1164537"/>
                  </a:lnTo>
                  <a:lnTo>
                    <a:pt x="821790" y="1162720"/>
                  </a:lnTo>
                  <a:lnTo>
                    <a:pt x="819995" y="1160902"/>
                  </a:lnTo>
                  <a:lnTo>
                    <a:pt x="818649" y="1159085"/>
                  </a:lnTo>
                  <a:lnTo>
                    <a:pt x="817303" y="1157041"/>
                  </a:lnTo>
                  <a:lnTo>
                    <a:pt x="816406" y="1154770"/>
                  </a:lnTo>
                  <a:lnTo>
                    <a:pt x="815284" y="1152498"/>
                  </a:lnTo>
                  <a:lnTo>
                    <a:pt x="814836" y="1150227"/>
                  </a:lnTo>
                  <a:lnTo>
                    <a:pt x="814387" y="1147728"/>
                  </a:lnTo>
                  <a:lnTo>
                    <a:pt x="814387" y="1145229"/>
                  </a:lnTo>
                  <a:lnTo>
                    <a:pt x="814387" y="762947"/>
                  </a:lnTo>
                  <a:lnTo>
                    <a:pt x="814387" y="760448"/>
                  </a:lnTo>
                  <a:lnTo>
                    <a:pt x="814836" y="757950"/>
                  </a:lnTo>
                  <a:lnTo>
                    <a:pt x="815284" y="755678"/>
                  </a:lnTo>
                  <a:lnTo>
                    <a:pt x="816406" y="753407"/>
                  </a:lnTo>
                  <a:lnTo>
                    <a:pt x="817303" y="751135"/>
                  </a:lnTo>
                  <a:lnTo>
                    <a:pt x="818649" y="749091"/>
                  </a:lnTo>
                  <a:lnTo>
                    <a:pt x="819995" y="747047"/>
                  </a:lnTo>
                  <a:lnTo>
                    <a:pt x="821790" y="745684"/>
                  </a:lnTo>
                  <a:lnTo>
                    <a:pt x="823584" y="743867"/>
                  </a:lnTo>
                  <a:lnTo>
                    <a:pt x="825603" y="742504"/>
                  </a:lnTo>
                  <a:lnTo>
                    <a:pt x="827622" y="741368"/>
                  </a:lnTo>
                  <a:lnTo>
                    <a:pt x="829865" y="740232"/>
                  </a:lnTo>
                  <a:lnTo>
                    <a:pt x="832108" y="739324"/>
                  </a:lnTo>
                  <a:lnTo>
                    <a:pt x="834576" y="738870"/>
                  </a:lnTo>
                  <a:lnTo>
                    <a:pt x="837043" y="738188"/>
                  </a:lnTo>
                  <a:close/>
                  <a:moveTo>
                    <a:pt x="1318322" y="671513"/>
                  </a:moveTo>
                  <a:lnTo>
                    <a:pt x="1320794" y="671513"/>
                  </a:lnTo>
                  <a:lnTo>
                    <a:pt x="1394056" y="671513"/>
                  </a:lnTo>
                  <a:lnTo>
                    <a:pt x="1396528" y="671513"/>
                  </a:lnTo>
                  <a:lnTo>
                    <a:pt x="1399000" y="671966"/>
                  </a:lnTo>
                  <a:lnTo>
                    <a:pt x="1401472" y="672873"/>
                  </a:lnTo>
                  <a:lnTo>
                    <a:pt x="1403719" y="673553"/>
                  </a:lnTo>
                  <a:lnTo>
                    <a:pt x="1405966" y="674913"/>
                  </a:lnTo>
                  <a:lnTo>
                    <a:pt x="1408213" y="676273"/>
                  </a:lnTo>
                  <a:lnTo>
                    <a:pt x="1410011" y="677860"/>
                  </a:lnTo>
                  <a:lnTo>
                    <a:pt x="1412034" y="679900"/>
                  </a:lnTo>
                  <a:lnTo>
                    <a:pt x="1413607" y="681941"/>
                  </a:lnTo>
                  <a:lnTo>
                    <a:pt x="1414955" y="683981"/>
                  </a:lnTo>
                  <a:lnTo>
                    <a:pt x="1416304" y="686474"/>
                  </a:lnTo>
                  <a:lnTo>
                    <a:pt x="1417203" y="688968"/>
                  </a:lnTo>
                  <a:lnTo>
                    <a:pt x="1418326" y="691461"/>
                  </a:lnTo>
                  <a:lnTo>
                    <a:pt x="1418776" y="694181"/>
                  </a:lnTo>
                  <a:lnTo>
                    <a:pt x="1419225" y="696902"/>
                  </a:lnTo>
                  <a:lnTo>
                    <a:pt x="1419225" y="699848"/>
                  </a:lnTo>
                  <a:lnTo>
                    <a:pt x="1419225" y="1141426"/>
                  </a:lnTo>
                  <a:lnTo>
                    <a:pt x="1419225" y="1144373"/>
                  </a:lnTo>
                  <a:lnTo>
                    <a:pt x="1418776" y="1147320"/>
                  </a:lnTo>
                  <a:lnTo>
                    <a:pt x="1418326" y="1149813"/>
                  </a:lnTo>
                  <a:lnTo>
                    <a:pt x="1417203" y="1152534"/>
                  </a:lnTo>
                  <a:lnTo>
                    <a:pt x="1416304" y="1155254"/>
                  </a:lnTo>
                  <a:lnTo>
                    <a:pt x="1414955" y="1157521"/>
                  </a:lnTo>
                  <a:lnTo>
                    <a:pt x="1413607" y="1159787"/>
                  </a:lnTo>
                  <a:lnTo>
                    <a:pt x="1412034" y="1161601"/>
                  </a:lnTo>
                  <a:lnTo>
                    <a:pt x="1410011" y="1163414"/>
                  </a:lnTo>
                  <a:lnTo>
                    <a:pt x="1408213" y="1165228"/>
                  </a:lnTo>
                  <a:lnTo>
                    <a:pt x="1405966" y="1166588"/>
                  </a:lnTo>
                  <a:lnTo>
                    <a:pt x="1403719" y="1167721"/>
                  </a:lnTo>
                  <a:lnTo>
                    <a:pt x="1401472" y="1168855"/>
                  </a:lnTo>
                  <a:lnTo>
                    <a:pt x="1399000" y="1169535"/>
                  </a:lnTo>
                  <a:lnTo>
                    <a:pt x="1396528" y="1169761"/>
                  </a:lnTo>
                  <a:lnTo>
                    <a:pt x="1394056" y="1169988"/>
                  </a:lnTo>
                  <a:lnTo>
                    <a:pt x="1320794" y="1169988"/>
                  </a:lnTo>
                  <a:lnTo>
                    <a:pt x="1318322" y="1169761"/>
                  </a:lnTo>
                  <a:lnTo>
                    <a:pt x="1315850" y="1169535"/>
                  </a:lnTo>
                  <a:lnTo>
                    <a:pt x="1313154" y="1168855"/>
                  </a:lnTo>
                  <a:lnTo>
                    <a:pt x="1310906" y="1167721"/>
                  </a:lnTo>
                  <a:lnTo>
                    <a:pt x="1308659" y="1166588"/>
                  </a:lnTo>
                  <a:lnTo>
                    <a:pt x="1306861" y="1165228"/>
                  </a:lnTo>
                  <a:lnTo>
                    <a:pt x="1304839" y="1163414"/>
                  </a:lnTo>
                  <a:lnTo>
                    <a:pt x="1303041" y="1161601"/>
                  </a:lnTo>
                  <a:lnTo>
                    <a:pt x="1301243" y="1159787"/>
                  </a:lnTo>
                  <a:lnTo>
                    <a:pt x="1299670" y="1157521"/>
                  </a:lnTo>
                  <a:lnTo>
                    <a:pt x="1298546" y="1155254"/>
                  </a:lnTo>
                  <a:lnTo>
                    <a:pt x="1297423" y="1152534"/>
                  </a:lnTo>
                  <a:lnTo>
                    <a:pt x="1296524" y="1149813"/>
                  </a:lnTo>
                  <a:lnTo>
                    <a:pt x="1296074" y="1147320"/>
                  </a:lnTo>
                  <a:lnTo>
                    <a:pt x="1295400" y="1144373"/>
                  </a:lnTo>
                  <a:lnTo>
                    <a:pt x="1295400" y="1141426"/>
                  </a:lnTo>
                  <a:lnTo>
                    <a:pt x="1295400" y="699848"/>
                  </a:lnTo>
                  <a:lnTo>
                    <a:pt x="1295400" y="696902"/>
                  </a:lnTo>
                  <a:lnTo>
                    <a:pt x="1296074" y="694181"/>
                  </a:lnTo>
                  <a:lnTo>
                    <a:pt x="1296524" y="691461"/>
                  </a:lnTo>
                  <a:lnTo>
                    <a:pt x="1297423" y="688968"/>
                  </a:lnTo>
                  <a:lnTo>
                    <a:pt x="1298546" y="686474"/>
                  </a:lnTo>
                  <a:lnTo>
                    <a:pt x="1299670" y="683981"/>
                  </a:lnTo>
                  <a:lnTo>
                    <a:pt x="1301243" y="681941"/>
                  </a:lnTo>
                  <a:lnTo>
                    <a:pt x="1303041" y="679900"/>
                  </a:lnTo>
                  <a:lnTo>
                    <a:pt x="1304839" y="677860"/>
                  </a:lnTo>
                  <a:lnTo>
                    <a:pt x="1306861" y="676273"/>
                  </a:lnTo>
                  <a:lnTo>
                    <a:pt x="1308659" y="674913"/>
                  </a:lnTo>
                  <a:lnTo>
                    <a:pt x="1310906" y="673553"/>
                  </a:lnTo>
                  <a:lnTo>
                    <a:pt x="1313154" y="672873"/>
                  </a:lnTo>
                  <a:lnTo>
                    <a:pt x="1315850" y="671966"/>
                  </a:lnTo>
                  <a:lnTo>
                    <a:pt x="1318322" y="671513"/>
                  </a:lnTo>
                  <a:close/>
                  <a:moveTo>
                    <a:pt x="988416" y="671513"/>
                  </a:moveTo>
                  <a:lnTo>
                    <a:pt x="990920" y="671513"/>
                  </a:lnTo>
                  <a:lnTo>
                    <a:pt x="1065121" y="671513"/>
                  </a:lnTo>
                  <a:lnTo>
                    <a:pt x="1067624" y="671513"/>
                  </a:lnTo>
                  <a:lnTo>
                    <a:pt x="1070128" y="671966"/>
                  </a:lnTo>
                  <a:lnTo>
                    <a:pt x="1072632" y="672873"/>
                  </a:lnTo>
                  <a:lnTo>
                    <a:pt x="1074908" y="673553"/>
                  </a:lnTo>
                  <a:lnTo>
                    <a:pt x="1077184" y="674913"/>
                  </a:lnTo>
                  <a:lnTo>
                    <a:pt x="1079460" y="676273"/>
                  </a:lnTo>
                  <a:lnTo>
                    <a:pt x="1081281" y="677860"/>
                  </a:lnTo>
                  <a:lnTo>
                    <a:pt x="1083330" y="679900"/>
                  </a:lnTo>
                  <a:lnTo>
                    <a:pt x="1084923" y="681941"/>
                  </a:lnTo>
                  <a:lnTo>
                    <a:pt x="1086288" y="683981"/>
                  </a:lnTo>
                  <a:lnTo>
                    <a:pt x="1087654" y="686474"/>
                  </a:lnTo>
                  <a:lnTo>
                    <a:pt x="1088565" y="688968"/>
                  </a:lnTo>
                  <a:lnTo>
                    <a:pt x="1089703" y="691461"/>
                  </a:lnTo>
                  <a:lnTo>
                    <a:pt x="1090158" y="694181"/>
                  </a:lnTo>
                  <a:lnTo>
                    <a:pt x="1090613" y="696902"/>
                  </a:lnTo>
                  <a:lnTo>
                    <a:pt x="1090613" y="699848"/>
                  </a:lnTo>
                  <a:lnTo>
                    <a:pt x="1090613" y="1141426"/>
                  </a:lnTo>
                  <a:lnTo>
                    <a:pt x="1090613" y="1144373"/>
                  </a:lnTo>
                  <a:lnTo>
                    <a:pt x="1090158" y="1147320"/>
                  </a:lnTo>
                  <a:lnTo>
                    <a:pt x="1089703" y="1149813"/>
                  </a:lnTo>
                  <a:lnTo>
                    <a:pt x="1088565" y="1152534"/>
                  </a:lnTo>
                  <a:lnTo>
                    <a:pt x="1087654" y="1155254"/>
                  </a:lnTo>
                  <a:lnTo>
                    <a:pt x="1086288" y="1157521"/>
                  </a:lnTo>
                  <a:lnTo>
                    <a:pt x="1084923" y="1159787"/>
                  </a:lnTo>
                  <a:lnTo>
                    <a:pt x="1083330" y="1161601"/>
                  </a:lnTo>
                  <a:lnTo>
                    <a:pt x="1081281" y="1163414"/>
                  </a:lnTo>
                  <a:lnTo>
                    <a:pt x="1079460" y="1165228"/>
                  </a:lnTo>
                  <a:lnTo>
                    <a:pt x="1077184" y="1166588"/>
                  </a:lnTo>
                  <a:lnTo>
                    <a:pt x="1074908" y="1167721"/>
                  </a:lnTo>
                  <a:lnTo>
                    <a:pt x="1072632" y="1168855"/>
                  </a:lnTo>
                  <a:lnTo>
                    <a:pt x="1070128" y="1169535"/>
                  </a:lnTo>
                  <a:lnTo>
                    <a:pt x="1067624" y="1169761"/>
                  </a:lnTo>
                  <a:lnTo>
                    <a:pt x="1065121" y="1169988"/>
                  </a:lnTo>
                  <a:lnTo>
                    <a:pt x="990920" y="1169988"/>
                  </a:lnTo>
                  <a:lnTo>
                    <a:pt x="988416" y="1169761"/>
                  </a:lnTo>
                  <a:lnTo>
                    <a:pt x="985685" y="1169535"/>
                  </a:lnTo>
                  <a:lnTo>
                    <a:pt x="983181" y="1168855"/>
                  </a:lnTo>
                  <a:lnTo>
                    <a:pt x="980905" y="1167721"/>
                  </a:lnTo>
                  <a:lnTo>
                    <a:pt x="978629" y="1166588"/>
                  </a:lnTo>
                  <a:lnTo>
                    <a:pt x="976581" y="1165228"/>
                  </a:lnTo>
                  <a:lnTo>
                    <a:pt x="974532" y="1163414"/>
                  </a:lnTo>
                  <a:lnTo>
                    <a:pt x="972939" y="1161601"/>
                  </a:lnTo>
                  <a:lnTo>
                    <a:pt x="971118" y="1159787"/>
                  </a:lnTo>
                  <a:lnTo>
                    <a:pt x="969525" y="1157521"/>
                  </a:lnTo>
                  <a:lnTo>
                    <a:pt x="968387" y="1155254"/>
                  </a:lnTo>
                  <a:lnTo>
                    <a:pt x="967249" y="1152534"/>
                  </a:lnTo>
                  <a:lnTo>
                    <a:pt x="966338" y="1149813"/>
                  </a:lnTo>
                  <a:lnTo>
                    <a:pt x="965883" y="1147320"/>
                  </a:lnTo>
                  <a:lnTo>
                    <a:pt x="965200" y="1144373"/>
                  </a:lnTo>
                  <a:lnTo>
                    <a:pt x="965200" y="1141426"/>
                  </a:lnTo>
                  <a:lnTo>
                    <a:pt x="965200" y="699848"/>
                  </a:lnTo>
                  <a:lnTo>
                    <a:pt x="965200" y="696902"/>
                  </a:lnTo>
                  <a:lnTo>
                    <a:pt x="965883" y="694181"/>
                  </a:lnTo>
                  <a:lnTo>
                    <a:pt x="966338" y="691461"/>
                  </a:lnTo>
                  <a:lnTo>
                    <a:pt x="967249" y="688968"/>
                  </a:lnTo>
                  <a:lnTo>
                    <a:pt x="968387" y="686474"/>
                  </a:lnTo>
                  <a:lnTo>
                    <a:pt x="969525" y="683981"/>
                  </a:lnTo>
                  <a:lnTo>
                    <a:pt x="971118" y="681941"/>
                  </a:lnTo>
                  <a:lnTo>
                    <a:pt x="972939" y="679900"/>
                  </a:lnTo>
                  <a:lnTo>
                    <a:pt x="974532" y="677860"/>
                  </a:lnTo>
                  <a:lnTo>
                    <a:pt x="976581" y="676273"/>
                  </a:lnTo>
                  <a:lnTo>
                    <a:pt x="978629" y="674913"/>
                  </a:lnTo>
                  <a:lnTo>
                    <a:pt x="980905" y="673553"/>
                  </a:lnTo>
                  <a:lnTo>
                    <a:pt x="983181" y="672873"/>
                  </a:lnTo>
                  <a:lnTo>
                    <a:pt x="985685" y="671966"/>
                  </a:lnTo>
                  <a:lnTo>
                    <a:pt x="988416" y="671513"/>
                  </a:lnTo>
                  <a:close/>
                  <a:moveTo>
                    <a:pt x="1471932" y="590550"/>
                  </a:moveTo>
                  <a:lnTo>
                    <a:pt x="1546133" y="590550"/>
                  </a:lnTo>
                  <a:lnTo>
                    <a:pt x="1548636" y="590777"/>
                  </a:lnTo>
                  <a:lnTo>
                    <a:pt x="1551140" y="591231"/>
                  </a:lnTo>
                  <a:lnTo>
                    <a:pt x="1553644" y="592139"/>
                  </a:lnTo>
                  <a:lnTo>
                    <a:pt x="1555920" y="593274"/>
                  </a:lnTo>
                  <a:lnTo>
                    <a:pt x="1558196" y="594635"/>
                  </a:lnTo>
                  <a:lnTo>
                    <a:pt x="1560472" y="596451"/>
                  </a:lnTo>
                  <a:lnTo>
                    <a:pt x="1562293" y="598267"/>
                  </a:lnTo>
                  <a:lnTo>
                    <a:pt x="1564342" y="600537"/>
                  </a:lnTo>
                  <a:lnTo>
                    <a:pt x="1565707" y="602806"/>
                  </a:lnTo>
                  <a:lnTo>
                    <a:pt x="1567300" y="605303"/>
                  </a:lnTo>
                  <a:lnTo>
                    <a:pt x="1568666" y="608026"/>
                  </a:lnTo>
                  <a:lnTo>
                    <a:pt x="1569577" y="610750"/>
                  </a:lnTo>
                  <a:lnTo>
                    <a:pt x="1570487" y="613927"/>
                  </a:lnTo>
                  <a:lnTo>
                    <a:pt x="1571170" y="617105"/>
                  </a:lnTo>
                  <a:lnTo>
                    <a:pt x="1571625" y="620282"/>
                  </a:lnTo>
                  <a:lnTo>
                    <a:pt x="1571625" y="623687"/>
                  </a:lnTo>
                  <a:lnTo>
                    <a:pt x="1571625" y="1136851"/>
                  </a:lnTo>
                  <a:lnTo>
                    <a:pt x="1571625" y="1140256"/>
                  </a:lnTo>
                  <a:lnTo>
                    <a:pt x="1571170" y="1143433"/>
                  </a:lnTo>
                  <a:lnTo>
                    <a:pt x="1570487" y="1146838"/>
                  </a:lnTo>
                  <a:lnTo>
                    <a:pt x="1569577" y="1149788"/>
                  </a:lnTo>
                  <a:lnTo>
                    <a:pt x="1568666" y="1152512"/>
                  </a:lnTo>
                  <a:lnTo>
                    <a:pt x="1567300" y="1155462"/>
                  </a:lnTo>
                  <a:lnTo>
                    <a:pt x="1565707" y="1157959"/>
                  </a:lnTo>
                  <a:lnTo>
                    <a:pt x="1564342" y="1160229"/>
                  </a:lnTo>
                  <a:lnTo>
                    <a:pt x="1562293" y="1162498"/>
                  </a:lnTo>
                  <a:lnTo>
                    <a:pt x="1560472" y="1164314"/>
                  </a:lnTo>
                  <a:lnTo>
                    <a:pt x="1558196" y="1165903"/>
                  </a:lnTo>
                  <a:lnTo>
                    <a:pt x="1555920" y="1167492"/>
                  </a:lnTo>
                  <a:lnTo>
                    <a:pt x="1553644" y="1168399"/>
                  </a:lnTo>
                  <a:lnTo>
                    <a:pt x="1551140" y="1169307"/>
                  </a:lnTo>
                  <a:lnTo>
                    <a:pt x="1548636" y="1169761"/>
                  </a:lnTo>
                  <a:lnTo>
                    <a:pt x="1546133" y="1169988"/>
                  </a:lnTo>
                  <a:lnTo>
                    <a:pt x="1471932" y="1169988"/>
                  </a:lnTo>
                  <a:lnTo>
                    <a:pt x="1469201" y="1169761"/>
                  </a:lnTo>
                  <a:lnTo>
                    <a:pt x="1466697" y="1169307"/>
                  </a:lnTo>
                  <a:lnTo>
                    <a:pt x="1464193" y="1168399"/>
                  </a:lnTo>
                  <a:lnTo>
                    <a:pt x="1461917" y="1167492"/>
                  </a:lnTo>
                  <a:lnTo>
                    <a:pt x="1459641" y="1165903"/>
                  </a:lnTo>
                  <a:lnTo>
                    <a:pt x="1457593" y="1164314"/>
                  </a:lnTo>
                  <a:lnTo>
                    <a:pt x="1455544" y="1162498"/>
                  </a:lnTo>
                  <a:lnTo>
                    <a:pt x="1453496" y="1160229"/>
                  </a:lnTo>
                  <a:lnTo>
                    <a:pt x="1452130" y="1157959"/>
                  </a:lnTo>
                  <a:lnTo>
                    <a:pt x="1450537" y="1155462"/>
                  </a:lnTo>
                  <a:lnTo>
                    <a:pt x="1449399" y="1152512"/>
                  </a:lnTo>
                  <a:lnTo>
                    <a:pt x="1448261" y="1149788"/>
                  </a:lnTo>
                  <a:lnTo>
                    <a:pt x="1447350" y="1146838"/>
                  </a:lnTo>
                  <a:lnTo>
                    <a:pt x="1446667" y="1143433"/>
                  </a:lnTo>
                  <a:lnTo>
                    <a:pt x="1446212" y="1140256"/>
                  </a:lnTo>
                  <a:lnTo>
                    <a:pt x="1446212" y="1136851"/>
                  </a:lnTo>
                  <a:lnTo>
                    <a:pt x="1446212" y="623687"/>
                  </a:lnTo>
                  <a:lnTo>
                    <a:pt x="1446212" y="620282"/>
                  </a:lnTo>
                  <a:lnTo>
                    <a:pt x="1446667" y="617105"/>
                  </a:lnTo>
                  <a:lnTo>
                    <a:pt x="1447350" y="613927"/>
                  </a:lnTo>
                  <a:lnTo>
                    <a:pt x="1448261" y="610750"/>
                  </a:lnTo>
                  <a:lnTo>
                    <a:pt x="1449399" y="608026"/>
                  </a:lnTo>
                  <a:lnTo>
                    <a:pt x="1450537" y="605303"/>
                  </a:lnTo>
                  <a:lnTo>
                    <a:pt x="1452130" y="602806"/>
                  </a:lnTo>
                  <a:lnTo>
                    <a:pt x="1453496" y="600537"/>
                  </a:lnTo>
                  <a:lnTo>
                    <a:pt x="1455544" y="598267"/>
                  </a:lnTo>
                  <a:lnTo>
                    <a:pt x="1457593" y="596451"/>
                  </a:lnTo>
                  <a:lnTo>
                    <a:pt x="1459641" y="594635"/>
                  </a:lnTo>
                  <a:lnTo>
                    <a:pt x="1461917" y="593274"/>
                  </a:lnTo>
                  <a:lnTo>
                    <a:pt x="1464193" y="592139"/>
                  </a:lnTo>
                  <a:lnTo>
                    <a:pt x="1466697" y="591231"/>
                  </a:lnTo>
                  <a:lnTo>
                    <a:pt x="1469201" y="590777"/>
                  </a:lnTo>
                  <a:lnTo>
                    <a:pt x="1471932" y="590550"/>
                  </a:lnTo>
                  <a:close/>
                  <a:moveTo>
                    <a:pt x="1152617" y="590550"/>
                  </a:moveTo>
                  <a:lnTo>
                    <a:pt x="1226818" y="590550"/>
                  </a:lnTo>
                  <a:lnTo>
                    <a:pt x="1229322" y="590777"/>
                  </a:lnTo>
                  <a:lnTo>
                    <a:pt x="1232053" y="591231"/>
                  </a:lnTo>
                  <a:lnTo>
                    <a:pt x="1234557" y="592139"/>
                  </a:lnTo>
                  <a:lnTo>
                    <a:pt x="1236833" y="593274"/>
                  </a:lnTo>
                  <a:lnTo>
                    <a:pt x="1239109" y="594635"/>
                  </a:lnTo>
                  <a:lnTo>
                    <a:pt x="1241158" y="596451"/>
                  </a:lnTo>
                  <a:lnTo>
                    <a:pt x="1242978" y="598267"/>
                  </a:lnTo>
                  <a:lnTo>
                    <a:pt x="1244799" y="600537"/>
                  </a:lnTo>
                  <a:lnTo>
                    <a:pt x="1246620" y="602806"/>
                  </a:lnTo>
                  <a:lnTo>
                    <a:pt x="1248213" y="605303"/>
                  </a:lnTo>
                  <a:lnTo>
                    <a:pt x="1249352" y="608026"/>
                  </a:lnTo>
                  <a:lnTo>
                    <a:pt x="1250490" y="610750"/>
                  </a:lnTo>
                  <a:lnTo>
                    <a:pt x="1251400" y="613927"/>
                  </a:lnTo>
                  <a:lnTo>
                    <a:pt x="1251855" y="617105"/>
                  </a:lnTo>
                  <a:lnTo>
                    <a:pt x="1252538" y="620282"/>
                  </a:lnTo>
                  <a:lnTo>
                    <a:pt x="1252538" y="623687"/>
                  </a:lnTo>
                  <a:lnTo>
                    <a:pt x="1252538" y="1136851"/>
                  </a:lnTo>
                  <a:lnTo>
                    <a:pt x="1252538" y="1140256"/>
                  </a:lnTo>
                  <a:lnTo>
                    <a:pt x="1251855" y="1143433"/>
                  </a:lnTo>
                  <a:lnTo>
                    <a:pt x="1251400" y="1146838"/>
                  </a:lnTo>
                  <a:lnTo>
                    <a:pt x="1250490" y="1149788"/>
                  </a:lnTo>
                  <a:lnTo>
                    <a:pt x="1249352" y="1152512"/>
                  </a:lnTo>
                  <a:lnTo>
                    <a:pt x="1248213" y="1155462"/>
                  </a:lnTo>
                  <a:lnTo>
                    <a:pt x="1246620" y="1157959"/>
                  </a:lnTo>
                  <a:lnTo>
                    <a:pt x="1244799" y="1160229"/>
                  </a:lnTo>
                  <a:lnTo>
                    <a:pt x="1242978" y="1162498"/>
                  </a:lnTo>
                  <a:lnTo>
                    <a:pt x="1241158" y="1164314"/>
                  </a:lnTo>
                  <a:lnTo>
                    <a:pt x="1239109" y="1165903"/>
                  </a:lnTo>
                  <a:lnTo>
                    <a:pt x="1236833" y="1167492"/>
                  </a:lnTo>
                  <a:lnTo>
                    <a:pt x="1234557" y="1168399"/>
                  </a:lnTo>
                  <a:lnTo>
                    <a:pt x="1232053" y="1169307"/>
                  </a:lnTo>
                  <a:lnTo>
                    <a:pt x="1229322" y="1169761"/>
                  </a:lnTo>
                  <a:lnTo>
                    <a:pt x="1226818" y="1169988"/>
                  </a:lnTo>
                  <a:lnTo>
                    <a:pt x="1152617" y="1169988"/>
                  </a:lnTo>
                  <a:lnTo>
                    <a:pt x="1150114" y="1169761"/>
                  </a:lnTo>
                  <a:lnTo>
                    <a:pt x="1147610" y="1169307"/>
                  </a:lnTo>
                  <a:lnTo>
                    <a:pt x="1145106" y="1168399"/>
                  </a:lnTo>
                  <a:lnTo>
                    <a:pt x="1142830" y="1167492"/>
                  </a:lnTo>
                  <a:lnTo>
                    <a:pt x="1140554" y="1165903"/>
                  </a:lnTo>
                  <a:lnTo>
                    <a:pt x="1138278" y="1164314"/>
                  </a:lnTo>
                  <a:lnTo>
                    <a:pt x="1136457" y="1162498"/>
                  </a:lnTo>
                  <a:lnTo>
                    <a:pt x="1134409" y="1160229"/>
                  </a:lnTo>
                  <a:lnTo>
                    <a:pt x="1132815" y="1157959"/>
                  </a:lnTo>
                  <a:lnTo>
                    <a:pt x="1131450" y="1155462"/>
                  </a:lnTo>
                  <a:lnTo>
                    <a:pt x="1130084" y="1152512"/>
                  </a:lnTo>
                  <a:lnTo>
                    <a:pt x="1129174" y="1149788"/>
                  </a:lnTo>
                  <a:lnTo>
                    <a:pt x="1128036" y="1146838"/>
                  </a:lnTo>
                  <a:lnTo>
                    <a:pt x="1127580" y="1143433"/>
                  </a:lnTo>
                  <a:lnTo>
                    <a:pt x="1127125" y="1140256"/>
                  </a:lnTo>
                  <a:lnTo>
                    <a:pt x="1127125" y="1136851"/>
                  </a:lnTo>
                  <a:lnTo>
                    <a:pt x="1127125" y="623687"/>
                  </a:lnTo>
                  <a:lnTo>
                    <a:pt x="1127125" y="620282"/>
                  </a:lnTo>
                  <a:lnTo>
                    <a:pt x="1127580" y="617105"/>
                  </a:lnTo>
                  <a:lnTo>
                    <a:pt x="1128036" y="613927"/>
                  </a:lnTo>
                  <a:lnTo>
                    <a:pt x="1129174" y="610750"/>
                  </a:lnTo>
                  <a:lnTo>
                    <a:pt x="1130084" y="608026"/>
                  </a:lnTo>
                  <a:lnTo>
                    <a:pt x="1131450" y="605303"/>
                  </a:lnTo>
                  <a:lnTo>
                    <a:pt x="1132815" y="602806"/>
                  </a:lnTo>
                  <a:lnTo>
                    <a:pt x="1134409" y="600537"/>
                  </a:lnTo>
                  <a:lnTo>
                    <a:pt x="1136457" y="598267"/>
                  </a:lnTo>
                  <a:lnTo>
                    <a:pt x="1138278" y="596451"/>
                  </a:lnTo>
                  <a:lnTo>
                    <a:pt x="1140554" y="594635"/>
                  </a:lnTo>
                  <a:lnTo>
                    <a:pt x="1142830" y="593274"/>
                  </a:lnTo>
                  <a:lnTo>
                    <a:pt x="1145106" y="592139"/>
                  </a:lnTo>
                  <a:lnTo>
                    <a:pt x="1147610" y="591231"/>
                  </a:lnTo>
                  <a:lnTo>
                    <a:pt x="1150114" y="590777"/>
                  </a:lnTo>
                  <a:lnTo>
                    <a:pt x="1152617" y="590550"/>
                  </a:lnTo>
                  <a:close/>
                  <a:moveTo>
                    <a:pt x="1633857" y="508000"/>
                  </a:moveTo>
                  <a:lnTo>
                    <a:pt x="1707830" y="508000"/>
                  </a:lnTo>
                  <a:lnTo>
                    <a:pt x="1710561" y="508227"/>
                  </a:lnTo>
                  <a:lnTo>
                    <a:pt x="1713065" y="508680"/>
                  </a:lnTo>
                  <a:lnTo>
                    <a:pt x="1715797" y="509814"/>
                  </a:lnTo>
                  <a:lnTo>
                    <a:pt x="1718073" y="510947"/>
                  </a:lnTo>
                  <a:lnTo>
                    <a:pt x="1720349" y="512534"/>
                  </a:lnTo>
                  <a:lnTo>
                    <a:pt x="1722170" y="514575"/>
                  </a:lnTo>
                  <a:lnTo>
                    <a:pt x="1724218" y="516842"/>
                  </a:lnTo>
                  <a:lnTo>
                    <a:pt x="1726039" y="519109"/>
                  </a:lnTo>
                  <a:lnTo>
                    <a:pt x="1727860" y="521829"/>
                  </a:lnTo>
                  <a:lnTo>
                    <a:pt x="1729453" y="524550"/>
                  </a:lnTo>
                  <a:lnTo>
                    <a:pt x="1730591" y="527950"/>
                  </a:lnTo>
                  <a:lnTo>
                    <a:pt x="1731729" y="531124"/>
                  </a:lnTo>
                  <a:lnTo>
                    <a:pt x="1732640" y="534752"/>
                  </a:lnTo>
                  <a:lnTo>
                    <a:pt x="1733095" y="538152"/>
                  </a:lnTo>
                  <a:lnTo>
                    <a:pt x="1733550" y="542006"/>
                  </a:lnTo>
                  <a:lnTo>
                    <a:pt x="1733550" y="545860"/>
                  </a:lnTo>
                  <a:lnTo>
                    <a:pt x="1733550" y="1132128"/>
                  </a:lnTo>
                  <a:lnTo>
                    <a:pt x="1733550" y="1135982"/>
                  </a:lnTo>
                  <a:lnTo>
                    <a:pt x="1733095" y="1139836"/>
                  </a:lnTo>
                  <a:lnTo>
                    <a:pt x="1732640" y="1143463"/>
                  </a:lnTo>
                  <a:lnTo>
                    <a:pt x="1731729" y="1146864"/>
                  </a:lnTo>
                  <a:lnTo>
                    <a:pt x="1730591" y="1150038"/>
                  </a:lnTo>
                  <a:lnTo>
                    <a:pt x="1729453" y="1153438"/>
                  </a:lnTo>
                  <a:lnTo>
                    <a:pt x="1727860" y="1156159"/>
                  </a:lnTo>
                  <a:lnTo>
                    <a:pt x="1726039" y="1158879"/>
                  </a:lnTo>
                  <a:lnTo>
                    <a:pt x="1724218" y="1161373"/>
                  </a:lnTo>
                  <a:lnTo>
                    <a:pt x="1722170" y="1163414"/>
                  </a:lnTo>
                  <a:lnTo>
                    <a:pt x="1720349" y="1165454"/>
                  </a:lnTo>
                  <a:lnTo>
                    <a:pt x="1718073" y="1167041"/>
                  </a:lnTo>
                  <a:lnTo>
                    <a:pt x="1715797" y="1168174"/>
                  </a:lnTo>
                  <a:lnTo>
                    <a:pt x="1713065" y="1169308"/>
                  </a:lnTo>
                  <a:lnTo>
                    <a:pt x="1710561" y="1169761"/>
                  </a:lnTo>
                  <a:lnTo>
                    <a:pt x="1707830" y="1169988"/>
                  </a:lnTo>
                  <a:lnTo>
                    <a:pt x="1633857" y="1169988"/>
                  </a:lnTo>
                  <a:lnTo>
                    <a:pt x="1631353" y="1169761"/>
                  </a:lnTo>
                  <a:lnTo>
                    <a:pt x="1628850" y="1169308"/>
                  </a:lnTo>
                  <a:lnTo>
                    <a:pt x="1626346" y="1168174"/>
                  </a:lnTo>
                  <a:lnTo>
                    <a:pt x="1624070" y="1167041"/>
                  </a:lnTo>
                  <a:lnTo>
                    <a:pt x="1621794" y="1165454"/>
                  </a:lnTo>
                  <a:lnTo>
                    <a:pt x="1619518" y="1163414"/>
                  </a:lnTo>
                  <a:lnTo>
                    <a:pt x="1617469" y="1161373"/>
                  </a:lnTo>
                  <a:lnTo>
                    <a:pt x="1615648" y="1158879"/>
                  </a:lnTo>
                  <a:lnTo>
                    <a:pt x="1614055" y="1156159"/>
                  </a:lnTo>
                  <a:lnTo>
                    <a:pt x="1612689" y="1153438"/>
                  </a:lnTo>
                  <a:lnTo>
                    <a:pt x="1611324" y="1150038"/>
                  </a:lnTo>
                  <a:lnTo>
                    <a:pt x="1610186" y="1146864"/>
                  </a:lnTo>
                  <a:lnTo>
                    <a:pt x="1609275" y="1143463"/>
                  </a:lnTo>
                  <a:lnTo>
                    <a:pt x="1608820" y="1139836"/>
                  </a:lnTo>
                  <a:lnTo>
                    <a:pt x="1608365" y="1135982"/>
                  </a:lnTo>
                  <a:lnTo>
                    <a:pt x="1608137" y="1132128"/>
                  </a:lnTo>
                  <a:lnTo>
                    <a:pt x="1608137" y="545860"/>
                  </a:lnTo>
                  <a:lnTo>
                    <a:pt x="1608365" y="542006"/>
                  </a:lnTo>
                  <a:lnTo>
                    <a:pt x="1608820" y="538152"/>
                  </a:lnTo>
                  <a:lnTo>
                    <a:pt x="1609275" y="534752"/>
                  </a:lnTo>
                  <a:lnTo>
                    <a:pt x="1610186" y="531124"/>
                  </a:lnTo>
                  <a:lnTo>
                    <a:pt x="1611324" y="527950"/>
                  </a:lnTo>
                  <a:lnTo>
                    <a:pt x="1612689" y="524550"/>
                  </a:lnTo>
                  <a:lnTo>
                    <a:pt x="1614055" y="521829"/>
                  </a:lnTo>
                  <a:lnTo>
                    <a:pt x="1615648" y="519109"/>
                  </a:lnTo>
                  <a:lnTo>
                    <a:pt x="1617469" y="516842"/>
                  </a:lnTo>
                  <a:lnTo>
                    <a:pt x="1619518" y="514575"/>
                  </a:lnTo>
                  <a:lnTo>
                    <a:pt x="1621794" y="512534"/>
                  </a:lnTo>
                  <a:lnTo>
                    <a:pt x="1624070" y="510947"/>
                  </a:lnTo>
                  <a:lnTo>
                    <a:pt x="1626346" y="509814"/>
                  </a:lnTo>
                  <a:lnTo>
                    <a:pt x="1628850" y="508680"/>
                  </a:lnTo>
                  <a:lnTo>
                    <a:pt x="1631353" y="508227"/>
                  </a:lnTo>
                  <a:lnTo>
                    <a:pt x="1633857" y="508000"/>
                  </a:lnTo>
                  <a:close/>
                  <a:moveTo>
                    <a:pt x="1501548" y="319088"/>
                  </a:moveTo>
                  <a:lnTo>
                    <a:pt x="1733323" y="319088"/>
                  </a:lnTo>
                  <a:lnTo>
                    <a:pt x="1733323" y="319316"/>
                  </a:lnTo>
                  <a:lnTo>
                    <a:pt x="1733550" y="319316"/>
                  </a:lnTo>
                  <a:lnTo>
                    <a:pt x="1733550" y="464215"/>
                  </a:lnTo>
                  <a:lnTo>
                    <a:pt x="1637620" y="464215"/>
                  </a:lnTo>
                  <a:lnTo>
                    <a:pt x="1637620" y="418038"/>
                  </a:lnTo>
                  <a:lnTo>
                    <a:pt x="1318759" y="617303"/>
                  </a:lnTo>
                  <a:lnTo>
                    <a:pt x="1250723" y="574766"/>
                  </a:lnTo>
                  <a:lnTo>
                    <a:pt x="1253444" y="573174"/>
                  </a:lnTo>
                  <a:lnTo>
                    <a:pt x="1146628" y="506525"/>
                  </a:lnTo>
                  <a:lnTo>
                    <a:pt x="844096" y="695326"/>
                  </a:lnTo>
                  <a:lnTo>
                    <a:pt x="776287" y="653016"/>
                  </a:lnTo>
                  <a:lnTo>
                    <a:pt x="1147082" y="421450"/>
                  </a:lnTo>
                  <a:lnTo>
                    <a:pt x="1215118" y="463533"/>
                  </a:lnTo>
                  <a:lnTo>
                    <a:pt x="1214437" y="464215"/>
                  </a:lnTo>
                  <a:lnTo>
                    <a:pt x="1321253" y="530637"/>
                  </a:lnTo>
                  <a:lnTo>
                    <a:pt x="1564368" y="379141"/>
                  </a:lnTo>
                  <a:lnTo>
                    <a:pt x="1501548" y="379141"/>
                  </a:lnTo>
                  <a:lnTo>
                    <a:pt x="1501548" y="319088"/>
                  </a:lnTo>
                  <a:close/>
                  <a:moveTo>
                    <a:pt x="229507" y="91395"/>
                  </a:moveTo>
                  <a:lnTo>
                    <a:pt x="225651" y="91621"/>
                  </a:lnTo>
                  <a:lnTo>
                    <a:pt x="221796" y="91848"/>
                  </a:lnTo>
                  <a:lnTo>
                    <a:pt x="218394" y="92075"/>
                  </a:lnTo>
                  <a:lnTo>
                    <a:pt x="214539" y="92755"/>
                  </a:lnTo>
                  <a:lnTo>
                    <a:pt x="210910" y="93662"/>
                  </a:lnTo>
                  <a:lnTo>
                    <a:pt x="207509" y="94570"/>
                  </a:lnTo>
                  <a:lnTo>
                    <a:pt x="204107" y="95704"/>
                  </a:lnTo>
                  <a:lnTo>
                    <a:pt x="200705" y="96837"/>
                  </a:lnTo>
                  <a:lnTo>
                    <a:pt x="197303" y="98198"/>
                  </a:lnTo>
                  <a:lnTo>
                    <a:pt x="194355" y="99559"/>
                  </a:lnTo>
                  <a:lnTo>
                    <a:pt x="191407" y="101373"/>
                  </a:lnTo>
                  <a:lnTo>
                    <a:pt x="188232" y="103187"/>
                  </a:lnTo>
                  <a:lnTo>
                    <a:pt x="185284" y="105002"/>
                  </a:lnTo>
                  <a:lnTo>
                    <a:pt x="182562" y="107270"/>
                  </a:lnTo>
                  <a:lnTo>
                    <a:pt x="179614" y="109311"/>
                  </a:lnTo>
                  <a:lnTo>
                    <a:pt x="177119" y="111579"/>
                  </a:lnTo>
                  <a:lnTo>
                    <a:pt x="174851" y="114073"/>
                  </a:lnTo>
                  <a:lnTo>
                    <a:pt x="172357" y="116568"/>
                  </a:lnTo>
                  <a:lnTo>
                    <a:pt x="170316" y="119062"/>
                  </a:lnTo>
                  <a:lnTo>
                    <a:pt x="168275" y="121784"/>
                  </a:lnTo>
                  <a:lnTo>
                    <a:pt x="166460" y="124505"/>
                  </a:lnTo>
                  <a:lnTo>
                    <a:pt x="164646" y="127454"/>
                  </a:lnTo>
                  <a:lnTo>
                    <a:pt x="162832" y="130402"/>
                  </a:lnTo>
                  <a:lnTo>
                    <a:pt x="161471" y="133350"/>
                  </a:lnTo>
                  <a:lnTo>
                    <a:pt x="160110" y="136525"/>
                  </a:lnTo>
                  <a:lnTo>
                    <a:pt x="158976" y="139700"/>
                  </a:lnTo>
                  <a:lnTo>
                    <a:pt x="158069" y="143102"/>
                  </a:lnTo>
                  <a:lnTo>
                    <a:pt x="156935" y="146277"/>
                  </a:lnTo>
                  <a:lnTo>
                    <a:pt x="156482" y="149679"/>
                  </a:lnTo>
                  <a:lnTo>
                    <a:pt x="156028" y="153080"/>
                  </a:lnTo>
                  <a:lnTo>
                    <a:pt x="155801" y="156709"/>
                  </a:lnTo>
                  <a:lnTo>
                    <a:pt x="155801" y="160111"/>
                  </a:lnTo>
                  <a:lnTo>
                    <a:pt x="155801" y="1330098"/>
                  </a:lnTo>
                  <a:lnTo>
                    <a:pt x="155801" y="1333500"/>
                  </a:lnTo>
                  <a:lnTo>
                    <a:pt x="156028" y="1337129"/>
                  </a:lnTo>
                  <a:lnTo>
                    <a:pt x="156482" y="1340531"/>
                  </a:lnTo>
                  <a:lnTo>
                    <a:pt x="156935" y="1343932"/>
                  </a:lnTo>
                  <a:lnTo>
                    <a:pt x="158069" y="1347561"/>
                  </a:lnTo>
                  <a:lnTo>
                    <a:pt x="158976" y="1350509"/>
                  </a:lnTo>
                  <a:lnTo>
                    <a:pt x="160110" y="1353684"/>
                  </a:lnTo>
                  <a:lnTo>
                    <a:pt x="161471" y="1357086"/>
                  </a:lnTo>
                  <a:lnTo>
                    <a:pt x="162832" y="1360034"/>
                  </a:lnTo>
                  <a:lnTo>
                    <a:pt x="164646" y="1362756"/>
                  </a:lnTo>
                  <a:lnTo>
                    <a:pt x="166460" y="1365931"/>
                  </a:lnTo>
                  <a:lnTo>
                    <a:pt x="168275" y="1368652"/>
                  </a:lnTo>
                  <a:lnTo>
                    <a:pt x="170316" y="1371373"/>
                  </a:lnTo>
                  <a:lnTo>
                    <a:pt x="172357" y="1373868"/>
                  </a:lnTo>
                  <a:lnTo>
                    <a:pt x="174851" y="1376590"/>
                  </a:lnTo>
                  <a:lnTo>
                    <a:pt x="177119" y="1378857"/>
                  </a:lnTo>
                  <a:lnTo>
                    <a:pt x="179614" y="1381125"/>
                  </a:lnTo>
                  <a:lnTo>
                    <a:pt x="182562" y="1383393"/>
                  </a:lnTo>
                  <a:lnTo>
                    <a:pt x="185284" y="1385207"/>
                  </a:lnTo>
                  <a:lnTo>
                    <a:pt x="188232" y="1387248"/>
                  </a:lnTo>
                  <a:lnTo>
                    <a:pt x="191407" y="1389063"/>
                  </a:lnTo>
                  <a:lnTo>
                    <a:pt x="194355" y="1390650"/>
                  </a:lnTo>
                  <a:lnTo>
                    <a:pt x="197303" y="1392238"/>
                  </a:lnTo>
                  <a:lnTo>
                    <a:pt x="200705" y="1393598"/>
                  </a:lnTo>
                  <a:lnTo>
                    <a:pt x="204107" y="1394959"/>
                  </a:lnTo>
                  <a:lnTo>
                    <a:pt x="207509" y="1395866"/>
                  </a:lnTo>
                  <a:lnTo>
                    <a:pt x="210910" y="1397000"/>
                  </a:lnTo>
                  <a:lnTo>
                    <a:pt x="214539" y="1397681"/>
                  </a:lnTo>
                  <a:lnTo>
                    <a:pt x="218394" y="1398134"/>
                  </a:lnTo>
                  <a:lnTo>
                    <a:pt x="221796" y="1398588"/>
                  </a:lnTo>
                  <a:lnTo>
                    <a:pt x="225651" y="1399041"/>
                  </a:lnTo>
                  <a:lnTo>
                    <a:pt x="229507" y="1399041"/>
                  </a:lnTo>
                  <a:lnTo>
                    <a:pt x="2280330" y="1399041"/>
                  </a:lnTo>
                  <a:lnTo>
                    <a:pt x="2284186" y="1399041"/>
                  </a:lnTo>
                  <a:lnTo>
                    <a:pt x="2288041" y="1398588"/>
                  </a:lnTo>
                  <a:lnTo>
                    <a:pt x="2291670" y="1398134"/>
                  </a:lnTo>
                  <a:lnTo>
                    <a:pt x="2295298" y="1397681"/>
                  </a:lnTo>
                  <a:lnTo>
                    <a:pt x="2299154" y="1397000"/>
                  </a:lnTo>
                  <a:lnTo>
                    <a:pt x="2302555" y="1395866"/>
                  </a:lnTo>
                  <a:lnTo>
                    <a:pt x="2305957" y="1394959"/>
                  </a:lnTo>
                  <a:lnTo>
                    <a:pt x="2309359" y="1393598"/>
                  </a:lnTo>
                  <a:lnTo>
                    <a:pt x="2312534" y="1392238"/>
                  </a:lnTo>
                  <a:lnTo>
                    <a:pt x="2315709" y="1390650"/>
                  </a:lnTo>
                  <a:lnTo>
                    <a:pt x="2318884" y="1389063"/>
                  </a:lnTo>
                  <a:lnTo>
                    <a:pt x="2321832" y="1387248"/>
                  </a:lnTo>
                  <a:lnTo>
                    <a:pt x="2324780" y="1385207"/>
                  </a:lnTo>
                  <a:lnTo>
                    <a:pt x="2327502" y="1383393"/>
                  </a:lnTo>
                  <a:lnTo>
                    <a:pt x="2330223" y="1381125"/>
                  </a:lnTo>
                  <a:lnTo>
                    <a:pt x="2332945" y="1378857"/>
                  </a:lnTo>
                  <a:lnTo>
                    <a:pt x="2335213" y="1376590"/>
                  </a:lnTo>
                  <a:lnTo>
                    <a:pt x="2337707" y="1373868"/>
                  </a:lnTo>
                  <a:lnTo>
                    <a:pt x="2339748" y="1371373"/>
                  </a:lnTo>
                  <a:lnTo>
                    <a:pt x="2341789" y="1368652"/>
                  </a:lnTo>
                  <a:lnTo>
                    <a:pt x="2343830" y="1365931"/>
                  </a:lnTo>
                  <a:lnTo>
                    <a:pt x="2345418" y="1362756"/>
                  </a:lnTo>
                  <a:lnTo>
                    <a:pt x="2347232" y="1360034"/>
                  </a:lnTo>
                  <a:lnTo>
                    <a:pt x="2348593" y="1357086"/>
                  </a:lnTo>
                  <a:lnTo>
                    <a:pt x="2350180" y="1353684"/>
                  </a:lnTo>
                  <a:lnTo>
                    <a:pt x="2351088" y="1350509"/>
                  </a:lnTo>
                  <a:lnTo>
                    <a:pt x="2351995" y="1347561"/>
                  </a:lnTo>
                  <a:lnTo>
                    <a:pt x="2352902" y="1343932"/>
                  </a:lnTo>
                  <a:lnTo>
                    <a:pt x="2353582" y="1340531"/>
                  </a:lnTo>
                  <a:lnTo>
                    <a:pt x="2354036" y="1337129"/>
                  </a:lnTo>
                  <a:lnTo>
                    <a:pt x="2354263" y="1333500"/>
                  </a:lnTo>
                  <a:lnTo>
                    <a:pt x="2354263" y="1330098"/>
                  </a:lnTo>
                  <a:lnTo>
                    <a:pt x="2354263" y="160111"/>
                  </a:lnTo>
                  <a:lnTo>
                    <a:pt x="2354263" y="156709"/>
                  </a:lnTo>
                  <a:lnTo>
                    <a:pt x="2354036" y="153080"/>
                  </a:lnTo>
                  <a:lnTo>
                    <a:pt x="2353582" y="149679"/>
                  </a:lnTo>
                  <a:lnTo>
                    <a:pt x="2352902" y="146277"/>
                  </a:lnTo>
                  <a:lnTo>
                    <a:pt x="2351995" y="143102"/>
                  </a:lnTo>
                  <a:lnTo>
                    <a:pt x="2351088" y="139700"/>
                  </a:lnTo>
                  <a:lnTo>
                    <a:pt x="2350180" y="136525"/>
                  </a:lnTo>
                  <a:lnTo>
                    <a:pt x="2348593" y="133350"/>
                  </a:lnTo>
                  <a:lnTo>
                    <a:pt x="2347232" y="130402"/>
                  </a:lnTo>
                  <a:lnTo>
                    <a:pt x="2345418" y="127454"/>
                  </a:lnTo>
                  <a:lnTo>
                    <a:pt x="2343830" y="124505"/>
                  </a:lnTo>
                  <a:lnTo>
                    <a:pt x="2341789" y="121784"/>
                  </a:lnTo>
                  <a:lnTo>
                    <a:pt x="2339748" y="119062"/>
                  </a:lnTo>
                  <a:lnTo>
                    <a:pt x="2337707" y="116568"/>
                  </a:lnTo>
                  <a:lnTo>
                    <a:pt x="2335213" y="114073"/>
                  </a:lnTo>
                  <a:lnTo>
                    <a:pt x="2332945" y="111579"/>
                  </a:lnTo>
                  <a:lnTo>
                    <a:pt x="2330223" y="109311"/>
                  </a:lnTo>
                  <a:lnTo>
                    <a:pt x="2327502" y="107270"/>
                  </a:lnTo>
                  <a:lnTo>
                    <a:pt x="2324780" y="105002"/>
                  </a:lnTo>
                  <a:lnTo>
                    <a:pt x="2321832" y="103187"/>
                  </a:lnTo>
                  <a:lnTo>
                    <a:pt x="2318884" y="101373"/>
                  </a:lnTo>
                  <a:lnTo>
                    <a:pt x="2315709" y="99559"/>
                  </a:lnTo>
                  <a:lnTo>
                    <a:pt x="2312534" y="98198"/>
                  </a:lnTo>
                  <a:lnTo>
                    <a:pt x="2309359" y="96837"/>
                  </a:lnTo>
                  <a:lnTo>
                    <a:pt x="2305957" y="95704"/>
                  </a:lnTo>
                  <a:lnTo>
                    <a:pt x="2302555" y="94570"/>
                  </a:lnTo>
                  <a:lnTo>
                    <a:pt x="2299154" y="93662"/>
                  </a:lnTo>
                  <a:lnTo>
                    <a:pt x="2295298" y="92755"/>
                  </a:lnTo>
                  <a:lnTo>
                    <a:pt x="2291670" y="92075"/>
                  </a:lnTo>
                  <a:lnTo>
                    <a:pt x="2288041" y="91848"/>
                  </a:lnTo>
                  <a:lnTo>
                    <a:pt x="2284186" y="91621"/>
                  </a:lnTo>
                  <a:lnTo>
                    <a:pt x="2280330" y="91395"/>
                  </a:lnTo>
                  <a:lnTo>
                    <a:pt x="229507" y="91395"/>
                  </a:lnTo>
                  <a:close/>
                  <a:moveTo>
                    <a:pt x="81642" y="0"/>
                  </a:moveTo>
                  <a:lnTo>
                    <a:pt x="86178" y="0"/>
                  </a:lnTo>
                  <a:lnTo>
                    <a:pt x="2424113" y="0"/>
                  </a:lnTo>
                  <a:lnTo>
                    <a:pt x="2428648" y="0"/>
                  </a:lnTo>
                  <a:lnTo>
                    <a:pt x="2432730" y="227"/>
                  </a:lnTo>
                  <a:lnTo>
                    <a:pt x="2436813" y="680"/>
                  </a:lnTo>
                  <a:lnTo>
                    <a:pt x="2441122" y="1361"/>
                  </a:lnTo>
                  <a:lnTo>
                    <a:pt x="2445204" y="2268"/>
                  </a:lnTo>
                  <a:lnTo>
                    <a:pt x="2449286" y="3402"/>
                  </a:lnTo>
                  <a:lnTo>
                    <a:pt x="2452914" y="4536"/>
                  </a:lnTo>
                  <a:lnTo>
                    <a:pt x="2456770" y="5896"/>
                  </a:lnTo>
                  <a:lnTo>
                    <a:pt x="2460625" y="7484"/>
                  </a:lnTo>
                  <a:lnTo>
                    <a:pt x="2464480" y="9298"/>
                  </a:lnTo>
                  <a:lnTo>
                    <a:pt x="2467882" y="11339"/>
                  </a:lnTo>
                  <a:lnTo>
                    <a:pt x="2471284" y="13380"/>
                  </a:lnTo>
                  <a:lnTo>
                    <a:pt x="2474459" y="15421"/>
                  </a:lnTo>
                  <a:lnTo>
                    <a:pt x="2477861" y="17916"/>
                  </a:lnTo>
                  <a:lnTo>
                    <a:pt x="2480809" y="20184"/>
                  </a:lnTo>
                  <a:lnTo>
                    <a:pt x="2483757" y="22905"/>
                  </a:lnTo>
                  <a:lnTo>
                    <a:pt x="2486479" y="25400"/>
                  </a:lnTo>
                  <a:lnTo>
                    <a:pt x="2489200" y="28348"/>
                  </a:lnTo>
                  <a:lnTo>
                    <a:pt x="2491695" y="31296"/>
                  </a:lnTo>
                  <a:lnTo>
                    <a:pt x="2493963" y="34471"/>
                  </a:lnTo>
                  <a:lnTo>
                    <a:pt x="2496230" y="37646"/>
                  </a:lnTo>
                  <a:lnTo>
                    <a:pt x="2498272" y="40821"/>
                  </a:lnTo>
                  <a:lnTo>
                    <a:pt x="2499859" y="44450"/>
                  </a:lnTo>
                  <a:lnTo>
                    <a:pt x="2501673" y="47625"/>
                  </a:lnTo>
                  <a:lnTo>
                    <a:pt x="2503261" y="51480"/>
                  </a:lnTo>
                  <a:lnTo>
                    <a:pt x="2504395" y="54882"/>
                  </a:lnTo>
                  <a:lnTo>
                    <a:pt x="2505755" y="58737"/>
                  </a:lnTo>
                  <a:lnTo>
                    <a:pt x="2506663" y="62593"/>
                  </a:lnTo>
                  <a:lnTo>
                    <a:pt x="2507343" y="66221"/>
                  </a:lnTo>
                  <a:lnTo>
                    <a:pt x="2508023" y="70304"/>
                  </a:lnTo>
                  <a:lnTo>
                    <a:pt x="2508250" y="74159"/>
                  </a:lnTo>
                  <a:lnTo>
                    <a:pt x="2508250" y="78241"/>
                  </a:lnTo>
                  <a:lnTo>
                    <a:pt x="2508250" y="1411968"/>
                  </a:lnTo>
                  <a:lnTo>
                    <a:pt x="2508250" y="1416050"/>
                  </a:lnTo>
                  <a:lnTo>
                    <a:pt x="2508023" y="1420132"/>
                  </a:lnTo>
                  <a:lnTo>
                    <a:pt x="2507343" y="1423988"/>
                  </a:lnTo>
                  <a:lnTo>
                    <a:pt x="2506663" y="1427616"/>
                  </a:lnTo>
                  <a:lnTo>
                    <a:pt x="2505755" y="1431472"/>
                  </a:lnTo>
                  <a:lnTo>
                    <a:pt x="2504395" y="1435327"/>
                  </a:lnTo>
                  <a:lnTo>
                    <a:pt x="2503261" y="1439182"/>
                  </a:lnTo>
                  <a:lnTo>
                    <a:pt x="2501673" y="1442584"/>
                  </a:lnTo>
                  <a:lnTo>
                    <a:pt x="2499859" y="1446213"/>
                  </a:lnTo>
                  <a:lnTo>
                    <a:pt x="2498272" y="1449388"/>
                  </a:lnTo>
                  <a:lnTo>
                    <a:pt x="2496230" y="1452790"/>
                  </a:lnTo>
                  <a:lnTo>
                    <a:pt x="2493963" y="1455965"/>
                  </a:lnTo>
                  <a:lnTo>
                    <a:pt x="2491695" y="1458913"/>
                  </a:lnTo>
                  <a:lnTo>
                    <a:pt x="2489200" y="1462088"/>
                  </a:lnTo>
                  <a:lnTo>
                    <a:pt x="2486479" y="1464809"/>
                  </a:lnTo>
                  <a:lnTo>
                    <a:pt x="2483757" y="1467531"/>
                  </a:lnTo>
                  <a:lnTo>
                    <a:pt x="2480809" y="1470025"/>
                  </a:lnTo>
                  <a:lnTo>
                    <a:pt x="2477861" y="1472747"/>
                  </a:lnTo>
                  <a:lnTo>
                    <a:pt x="2474459" y="1475015"/>
                  </a:lnTo>
                  <a:lnTo>
                    <a:pt x="2471284" y="1477282"/>
                  </a:lnTo>
                  <a:lnTo>
                    <a:pt x="2467882" y="1479097"/>
                  </a:lnTo>
                  <a:lnTo>
                    <a:pt x="2464480" y="1480911"/>
                  </a:lnTo>
                  <a:lnTo>
                    <a:pt x="2460625" y="1482725"/>
                  </a:lnTo>
                  <a:lnTo>
                    <a:pt x="2456770" y="1484313"/>
                  </a:lnTo>
                  <a:lnTo>
                    <a:pt x="2452914" y="1485674"/>
                  </a:lnTo>
                  <a:lnTo>
                    <a:pt x="2449286" y="1487034"/>
                  </a:lnTo>
                  <a:lnTo>
                    <a:pt x="2445204" y="1487941"/>
                  </a:lnTo>
                  <a:lnTo>
                    <a:pt x="2441122" y="1488849"/>
                  </a:lnTo>
                  <a:lnTo>
                    <a:pt x="2436813" y="1489529"/>
                  </a:lnTo>
                  <a:lnTo>
                    <a:pt x="2432730" y="1489982"/>
                  </a:lnTo>
                  <a:lnTo>
                    <a:pt x="2428648" y="1490209"/>
                  </a:lnTo>
                  <a:lnTo>
                    <a:pt x="2424113" y="1490663"/>
                  </a:lnTo>
                  <a:lnTo>
                    <a:pt x="86178" y="1490663"/>
                  </a:lnTo>
                  <a:lnTo>
                    <a:pt x="81642" y="1490209"/>
                  </a:lnTo>
                  <a:lnTo>
                    <a:pt x="77333" y="1489982"/>
                  </a:lnTo>
                  <a:lnTo>
                    <a:pt x="73251" y="1489529"/>
                  </a:lnTo>
                  <a:lnTo>
                    <a:pt x="68942" y="1488849"/>
                  </a:lnTo>
                  <a:lnTo>
                    <a:pt x="64860" y="1487941"/>
                  </a:lnTo>
                  <a:lnTo>
                    <a:pt x="60778" y="1487034"/>
                  </a:lnTo>
                  <a:lnTo>
                    <a:pt x="57150" y="1485674"/>
                  </a:lnTo>
                  <a:lnTo>
                    <a:pt x="53294" y="1484313"/>
                  </a:lnTo>
                  <a:lnTo>
                    <a:pt x="49439" y="1482725"/>
                  </a:lnTo>
                  <a:lnTo>
                    <a:pt x="45810" y="1480911"/>
                  </a:lnTo>
                  <a:lnTo>
                    <a:pt x="42182" y="1479097"/>
                  </a:lnTo>
                  <a:lnTo>
                    <a:pt x="39007" y="1477282"/>
                  </a:lnTo>
                  <a:lnTo>
                    <a:pt x="35605" y="1475015"/>
                  </a:lnTo>
                  <a:lnTo>
                    <a:pt x="32430" y="1472747"/>
                  </a:lnTo>
                  <a:lnTo>
                    <a:pt x="29255" y="1470025"/>
                  </a:lnTo>
                  <a:lnTo>
                    <a:pt x="26307" y="1467531"/>
                  </a:lnTo>
                  <a:lnTo>
                    <a:pt x="23585" y="1464809"/>
                  </a:lnTo>
                  <a:lnTo>
                    <a:pt x="21091" y="1462088"/>
                  </a:lnTo>
                  <a:lnTo>
                    <a:pt x="18596" y="1458913"/>
                  </a:lnTo>
                  <a:lnTo>
                    <a:pt x="16101" y="1455965"/>
                  </a:lnTo>
                  <a:lnTo>
                    <a:pt x="13833" y="1452790"/>
                  </a:lnTo>
                  <a:lnTo>
                    <a:pt x="12019" y="1449388"/>
                  </a:lnTo>
                  <a:lnTo>
                    <a:pt x="9978" y="1446213"/>
                  </a:lnTo>
                  <a:lnTo>
                    <a:pt x="8391" y="1442584"/>
                  </a:lnTo>
                  <a:lnTo>
                    <a:pt x="6803" y="1439182"/>
                  </a:lnTo>
                  <a:lnTo>
                    <a:pt x="5442" y="1435327"/>
                  </a:lnTo>
                  <a:lnTo>
                    <a:pt x="4308" y="1431472"/>
                  </a:lnTo>
                  <a:lnTo>
                    <a:pt x="3401" y="1427616"/>
                  </a:lnTo>
                  <a:lnTo>
                    <a:pt x="2494" y="1423988"/>
                  </a:lnTo>
                  <a:lnTo>
                    <a:pt x="2041" y="1420132"/>
                  </a:lnTo>
                  <a:lnTo>
                    <a:pt x="1814" y="1416050"/>
                  </a:lnTo>
                  <a:lnTo>
                    <a:pt x="1587" y="1411968"/>
                  </a:lnTo>
                  <a:lnTo>
                    <a:pt x="1587" y="78241"/>
                  </a:lnTo>
                  <a:lnTo>
                    <a:pt x="1814" y="74159"/>
                  </a:lnTo>
                  <a:lnTo>
                    <a:pt x="2041" y="70304"/>
                  </a:lnTo>
                  <a:lnTo>
                    <a:pt x="2494" y="66221"/>
                  </a:lnTo>
                  <a:lnTo>
                    <a:pt x="3401" y="62593"/>
                  </a:lnTo>
                  <a:lnTo>
                    <a:pt x="4308" y="58737"/>
                  </a:lnTo>
                  <a:lnTo>
                    <a:pt x="5442" y="54882"/>
                  </a:lnTo>
                  <a:lnTo>
                    <a:pt x="6803" y="51480"/>
                  </a:lnTo>
                  <a:lnTo>
                    <a:pt x="8391" y="47625"/>
                  </a:lnTo>
                  <a:lnTo>
                    <a:pt x="9978" y="44450"/>
                  </a:lnTo>
                  <a:lnTo>
                    <a:pt x="12019" y="40821"/>
                  </a:lnTo>
                  <a:lnTo>
                    <a:pt x="13833" y="37646"/>
                  </a:lnTo>
                  <a:lnTo>
                    <a:pt x="16101" y="34471"/>
                  </a:lnTo>
                  <a:lnTo>
                    <a:pt x="18596" y="31296"/>
                  </a:lnTo>
                  <a:lnTo>
                    <a:pt x="21091" y="28348"/>
                  </a:lnTo>
                  <a:lnTo>
                    <a:pt x="23585" y="25400"/>
                  </a:lnTo>
                  <a:lnTo>
                    <a:pt x="26307" y="22905"/>
                  </a:lnTo>
                  <a:lnTo>
                    <a:pt x="29255" y="20184"/>
                  </a:lnTo>
                  <a:lnTo>
                    <a:pt x="32430" y="17916"/>
                  </a:lnTo>
                  <a:lnTo>
                    <a:pt x="35605" y="15421"/>
                  </a:lnTo>
                  <a:lnTo>
                    <a:pt x="39007" y="13380"/>
                  </a:lnTo>
                  <a:lnTo>
                    <a:pt x="42182" y="11339"/>
                  </a:lnTo>
                  <a:lnTo>
                    <a:pt x="45810" y="9298"/>
                  </a:lnTo>
                  <a:lnTo>
                    <a:pt x="49439" y="7484"/>
                  </a:lnTo>
                  <a:lnTo>
                    <a:pt x="53294" y="5896"/>
                  </a:lnTo>
                  <a:lnTo>
                    <a:pt x="57150" y="4536"/>
                  </a:lnTo>
                  <a:lnTo>
                    <a:pt x="60778" y="3402"/>
                  </a:lnTo>
                  <a:lnTo>
                    <a:pt x="64860" y="2268"/>
                  </a:lnTo>
                  <a:lnTo>
                    <a:pt x="68942" y="1361"/>
                  </a:lnTo>
                  <a:lnTo>
                    <a:pt x="73251" y="680"/>
                  </a:lnTo>
                  <a:lnTo>
                    <a:pt x="77333" y="227"/>
                  </a:lnTo>
                  <a:lnTo>
                    <a:pt x="81642" y="0"/>
                  </a:lnTo>
                  <a:close/>
                </a:path>
              </a:pathLst>
            </a:custGeom>
            <a:solidFill>
              <a:srgbClr val="FFFFFF"/>
            </a:solidFill>
            <a:ln>
              <a:noFill/>
            </a:ln>
          </p:spPr>
          <p:txBody>
            <a:bodyPr anchor="ctr">
              <a:noAutofit/>
              <a:scene3d>
                <a:camera prst="orthographicFront"/>
                <a:lightRig rig="threePt" dir="t"/>
              </a:scene3d>
              <a:sp3d>
                <a:contourClr>
                  <a:srgbClr val="FFFFFF"/>
                </a:contourClr>
              </a:sp3d>
            </a:bodyPr>
            <a:p>
              <a:pPr algn="ctr"/>
              <a:endParaRPr lang="zh-CN" altLang="en-US" sz="2000" b="1">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74" name="矩形 73"/>
            <p:cNvSpPr/>
            <p:nvPr>
              <p:custDataLst>
                <p:tags r:id="rId12"/>
              </p:custDataLst>
            </p:nvPr>
          </p:nvSpPr>
          <p:spPr>
            <a:xfrm>
              <a:off x="4077" y="5323"/>
              <a:ext cx="3597" cy="1276"/>
            </a:xfrm>
            <a:prstGeom prst="rect">
              <a:avLst/>
            </a:prstGeom>
            <a:noFill/>
            <a:ln>
              <a:noFill/>
            </a:ln>
            <a:extLst>
              <a:ext uri="{909E8E84-426E-40DD-AFC4-6F175D3DCCD1}">
                <a14:hiddenFill xmlns:a14="http://schemas.microsoft.com/office/drawing/2010/main">
                  <a:solidFill>
                    <a:srgbClr val="1784C7"/>
                  </a:solidFill>
                </a14:hiddenFill>
              </a:ext>
            </a:extLst>
          </p:spPr>
          <p:style>
            <a:lnRef idx="2">
              <a:srgbClr val="1784C7">
                <a:shade val="50000"/>
              </a:srgbClr>
            </a:lnRef>
            <a:fillRef idx="1">
              <a:srgbClr val="1784C7"/>
            </a:fillRef>
            <a:effectRef idx="0">
              <a:srgbClr val="1784C7"/>
            </a:effectRef>
            <a:fontRef idx="minor">
              <a:srgbClr val="FFFFFF"/>
            </a:fontRef>
          </p:style>
          <p:txBody>
            <a:bodyPr rtlCol="0" anchor="ctr">
              <a:normAutofit/>
            </a:bodyPr>
            <a:p>
              <a:pPr>
                <a:lnSpc>
                  <a:spcPct val="120000"/>
                </a:lnSpc>
              </a:pPr>
              <a:r>
                <a:rPr lang="zh-CN" altLang="en-US" sz="2000" b="1" spc="150" dirty="0">
                  <a:solidFill>
                    <a:srgbClr val="000000">
                      <a:lumMod val="85000"/>
                      <a:lumOff val="15000"/>
                    </a:srgbClr>
                  </a:solidFill>
                  <a:latin typeface="微软雅黑" panose="020B0503020204020204" pitchFamily="34" charset="-122"/>
                  <a:ea typeface="微软雅黑" panose="020B0503020204020204" pitchFamily="34" charset="-122"/>
                  <a:sym typeface="Arial" panose="020B0604020202020204" pitchFamily="34" charset="0"/>
                </a:rPr>
                <a:t>社群成员定额</a:t>
              </a:r>
              <a:endParaRPr lang="zh-CN" altLang="en-US" sz="2000" b="1" spc="150" dirty="0">
                <a:solidFill>
                  <a:srgbClr val="000000">
                    <a:lumMod val="85000"/>
                    <a:lumOff val="15000"/>
                  </a:srgbClr>
                </a:solidFill>
                <a:latin typeface="微软雅黑" panose="020B0503020204020204" pitchFamily="34" charset="-122"/>
                <a:ea typeface="微软雅黑" panose="020B0503020204020204" pitchFamily="34" charset="-122"/>
                <a:sym typeface="Arial" panose="020B0604020202020204" pitchFamily="34" charset="0"/>
              </a:endParaRPr>
            </a:p>
          </p:txBody>
        </p:sp>
      </p:grpSp>
    </p:spTree>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3</a:t>
            </a:r>
            <a:r>
              <a:rPr dirty="0"/>
              <a:t>.</a:t>
            </a:r>
            <a:r>
              <a:rPr lang="en-US" dirty="0"/>
              <a:t>2  </a:t>
            </a:r>
            <a:r>
              <a:rPr dirty="0"/>
              <a:t>管理社群</a:t>
            </a:r>
            <a:endParaRPr dirty="0"/>
          </a:p>
        </p:txBody>
      </p:sp>
      <p:sp>
        <p:nvSpPr>
          <p:cNvPr id="2" name="文本框 1"/>
          <p:cNvSpPr txBox="1"/>
          <p:nvPr/>
        </p:nvSpPr>
        <p:spPr>
          <a:xfrm>
            <a:off x="1054735" y="2166620"/>
            <a:ext cx="10302240" cy="1476375"/>
          </a:xfrm>
          <a:prstGeom prst="rect">
            <a:avLst/>
          </a:prstGeom>
          <a:noFill/>
        </p:spPr>
        <p:txBody>
          <a:bodyPr wrap="square" rtlCol="0">
            <a:spAutoFit/>
          </a:bodyPr>
          <a:p>
            <a:pPr lvl="0" indent="457200" algn="just">
              <a:lnSpc>
                <a:spcPct val="150000"/>
              </a:lnSpc>
              <a:buClrTx/>
              <a:buSzTx/>
              <a:buFontTx/>
            </a:pPr>
            <a:r>
              <a:rPr sz="2000" b="1" dirty="0">
                <a:solidFill>
                  <a:schemeClr val="tx2"/>
                </a:solidFill>
                <a:latin typeface="微软雅黑" panose="020B0503020204020204" pitchFamily="34" charset="-122"/>
                <a:ea typeface="微软雅黑" panose="020B0503020204020204" pitchFamily="34" charset="-122"/>
                <a:sym typeface="+mn-ea"/>
              </a:rPr>
              <a:t>（5）福利规则</a:t>
            </a:r>
            <a:endParaRPr sz="2000" b="1" dirty="0">
              <a:solidFill>
                <a:schemeClr val="tx2"/>
              </a:solidFill>
              <a:latin typeface="微软雅黑" panose="020B0503020204020204" pitchFamily="34" charset="-122"/>
              <a:ea typeface="微软雅黑" panose="020B0503020204020204" pitchFamily="34" charset="-122"/>
              <a:sym typeface="+mn-ea"/>
            </a:endParaRPr>
          </a:p>
          <a:p>
            <a:pPr lvl="0" indent="457200" algn="just">
              <a:lnSpc>
                <a:spcPct val="150000"/>
              </a:lnSpc>
              <a:buClrTx/>
              <a:buSzTx/>
              <a:buFontTx/>
            </a:pPr>
            <a:r>
              <a:rPr sz="2000" dirty="0">
                <a:solidFill>
                  <a:schemeClr val="tx1"/>
                </a:solidFill>
                <a:latin typeface="微软雅黑" panose="020B0503020204020204" pitchFamily="34" charset="-122"/>
                <a:ea typeface="微软雅黑" panose="020B0503020204020204" pitchFamily="34" charset="-122"/>
                <a:sym typeface="+mn-ea"/>
              </a:rPr>
              <a:t>社群福利是激发社群活跃度的有效方式，不同的社群通常会采取不同的福利形式，或者是多种福利形式结合使用。</a:t>
            </a:r>
            <a:endParaRPr sz="2000" dirty="0">
              <a:solidFill>
                <a:schemeClr val="tx1"/>
              </a:solidFill>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590165"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1．制订社群规则</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nvGrpSpPr>
          <p:cNvPr id="6" name="组合 5"/>
          <p:cNvGrpSpPr/>
          <p:nvPr>
            <p:custDataLst>
              <p:tags r:id="rId1"/>
            </p:custDataLst>
          </p:nvPr>
        </p:nvGrpSpPr>
        <p:grpSpPr>
          <a:xfrm>
            <a:off x="1215788" y="4032752"/>
            <a:ext cx="9839624" cy="2031085"/>
            <a:chOff x="1452880" y="3326524"/>
            <a:chExt cx="9844749" cy="2032143"/>
          </a:xfrm>
        </p:grpSpPr>
        <p:cxnSp>
          <p:nvCxnSpPr>
            <p:cNvPr id="7" name="直接连接符 6"/>
            <p:cNvCxnSpPr/>
            <p:nvPr>
              <p:custDataLst>
                <p:tags r:id="rId2"/>
              </p:custDataLst>
            </p:nvPr>
          </p:nvCxnSpPr>
          <p:spPr>
            <a:xfrm>
              <a:off x="1452880" y="4338320"/>
              <a:ext cx="9285605" cy="0"/>
            </a:xfrm>
            <a:prstGeom prst="line">
              <a:avLst/>
            </a:prstGeom>
            <a:ln w="44450">
              <a:solidFill>
                <a:srgbClr val="A7A7A7">
                  <a:lumMod val="40000"/>
                  <a:lumOff val="60000"/>
                </a:srgbClr>
              </a:solidFill>
              <a:headEnd type="oval"/>
              <a:tailEnd type="oval"/>
            </a:ln>
          </p:spPr>
          <p:style>
            <a:lnRef idx="1">
              <a:srgbClr val="207CBC"/>
            </a:lnRef>
            <a:fillRef idx="0">
              <a:srgbClr val="207CBC"/>
            </a:fillRef>
            <a:effectRef idx="0">
              <a:srgbClr val="207CBC"/>
            </a:effectRef>
            <a:fontRef idx="minor">
              <a:sysClr val="windowText" lastClr="000000"/>
            </a:fontRef>
          </p:style>
        </p:cxnSp>
        <p:cxnSp>
          <p:nvCxnSpPr>
            <p:cNvPr id="8" name="直接连接符 7"/>
            <p:cNvCxnSpPr/>
            <p:nvPr>
              <p:custDataLst>
                <p:tags r:id="rId3"/>
              </p:custDataLst>
            </p:nvPr>
          </p:nvCxnSpPr>
          <p:spPr>
            <a:xfrm flipV="1">
              <a:off x="2685951" y="4465026"/>
              <a:ext cx="0" cy="411479"/>
            </a:xfrm>
            <a:prstGeom prst="line">
              <a:avLst/>
            </a:prstGeom>
            <a:ln w="82550" cap="rnd">
              <a:solidFill>
                <a:srgbClr val="0EA490"/>
              </a:solidFill>
              <a:headEnd type="none"/>
              <a:tailEnd type="oval" w="med" len="med"/>
            </a:ln>
          </p:spPr>
          <p:style>
            <a:lnRef idx="1">
              <a:srgbClr val="207CBC"/>
            </a:lnRef>
            <a:fillRef idx="0">
              <a:srgbClr val="207CBC"/>
            </a:fillRef>
            <a:effectRef idx="0">
              <a:srgbClr val="207CBC"/>
            </a:effectRef>
            <a:fontRef idx="minor">
              <a:sysClr val="windowText" lastClr="000000"/>
            </a:fontRef>
          </p:style>
        </p:cxnSp>
        <p:cxnSp>
          <p:nvCxnSpPr>
            <p:cNvPr id="10" name="直接连接符 9"/>
            <p:cNvCxnSpPr/>
            <p:nvPr>
              <p:custDataLst>
                <p:tags r:id="rId4"/>
              </p:custDataLst>
            </p:nvPr>
          </p:nvCxnSpPr>
          <p:spPr>
            <a:xfrm flipV="1">
              <a:off x="9933501" y="4397561"/>
              <a:ext cx="0" cy="425078"/>
            </a:xfrm>
            <a:prstGeom prst="line">
              <a:avLst/>
            </a:prstGeom>
            <a:ln w="82550" cap="rnd">
              <a:solidFill>
                <a:srgbClr val="207CBC">
                  <a:lumMod val="50000"/>
                </a:srgbClr>
              </a:solidFill>
              <a:headEnd type="none"/>
              <a:tailEnd type="oval" w="med" len="med"/>
            </a:ln>
          </p:spPr>
          <p:style>
            <a:lnRef idx="1">
              <a:srgbClr val="207CBC"/>
            </a:lnRef>
            <a:fillRef idx="0">
              <a:srgbClr val="207CBC"/>
            </a:fillRef>
            <a:effectRef idx="0">
              <a:srgbClr val="207CBC"/>
            </a:effectRef>
            <a:fontRef idx="minor">
              <a:sysClr val="windowText" lastClr="000000"/>
            </a:fontRef>
          </p:style>
        </p:cxnSp>
        <p:cxnSp>
          <p:nvCxnSpPr>
            <p:cNvPr id="11" name="直接连接符 10"/>
            <p:cNvCxnSpPr/>
            <p:nvPr>
              <p:custDataLst>
                <p:tags r:id="rId5"/>
              </p:custDataLst>
            </p:nvPr>
          </p:nvCxnSpPr>
          <p:spPr>
            <a:xfrm flipH="1">
              <a:off x="4471123" y="3788410"/>
              <a:ext cx="10707" cy="442915"/>
            </a:xfrm>
            <a:prstGeom prst="line">
              <a:avLst/>
            </a:prstGeom>
            <a:ln w="82550" cap="rnd">
              <a:solidFill>
                <a:srgbClr val="9EBD05"/>
              </a:solidFill>
              <a:headEnd type="none"/>
              <a:tailEnd type="oval" w="med" len="med"/>
            </a:ln>
          </p:spPr>
          <p:style>
            <a:lnRef idx="1">
              <a:srgbClr val="207CBC"/>
            </a:lnRef>
            <a:fillRef idx="0">
              <a:srgbClr val="207CBC"/>
            </a:fillRef>
            <a:effectRef idx="0">
              <a:srgbClr val="207CBC"/>
            </a:effectRef>
            <a:fontRef idx="minor">
              <a:sysClr val="windowText" lastClr="000000"/>
            </a:fontRef>
          </p:style>
        </p:cxnSp>
        <p:cxnSp>
          <p:nvCxnSpPr>
            <p:cNvPr id="12" name="直接连接符 11"/>
            <p:cNvCxnSpPr/>
            <p:nvPr>
              <p:custDataLst>
                <p:tags r:id="rId6"/>
              </p:custDataLst>
            </p:nvPr>
          </p:nvCxnSpPr>
          <p:spPr>
            <a:xfrm flipV="1">
              <a:off x="6302220" y="4420712"/>
              <a:ext cx="0" cy="378775"/>
            </a:xfrm>
            <a:prstGeom prst="line">
              <a:avLst/>
            </a:prstGeom>
            <a:ln w="82550" cap="rnd">
              <a:solidFill>
                <a:srgbClr val="F49213"/>
              </a:solidFill>
              <a:headEnd type="none"/>
              <a:tailEnd type="oval" w="med" len="med"/>
            </a:ln>
          </p:spPr>
          <p:style>
            <a:lnRef idx="1">
              <a:srgbClr val="207CBC"/>
            </a:lnRef>
            <a:fillRef idx="0">
              <a:srgbClr val="207CBC"/>
            </a:fillRef>
            <a:effectRef idx="0">
              <a:srgbClr val="207CBC"/>
            </a:effectRef>
            <a:fontRef idx="minor">
              <a:sysClr val="windowText" lastClr="000000"/>
            </a:fontRef>
          </p:style>
        </p:cxnSp>
        <p:cxnSp>
          <p:nvCxnSpPr>
            <p:cNvPr id="60" name="直接连接符 59"/>
            <p:cNvCxnSpPr/>
            <p:nvPr>
              <p:custDataLst>
                <p:tags r:id="rId7"/>
              </p:custDataLst>
            </p:nvPr>
          </p:nvCxnSpPr>
          <p:spPr>
            <a:xfrm>
              <a:off x="7745073" y="3788410"/>
              <a:ext cx="0" cy="434521"/>
            </a:xfrm>
            <a:prstGeom prst="line">
              <a:avLst/>
            </a:prstGeom>
            <a:ln w="82550" cap="rnd">
              <a:solidFill>
                <a:srgbClr val="207CBC"/>
              </a:solidFill>
              <a:headEnd type="none"/>
              <a:tailEnd type="oval" w="med" len="med"/>
            </a:ln>
          </p:spPr>
          <p:style>
            <a:lnRef idx="1">
              <a:srgbClr val="207CBC"/>
            </a:lnRef>
            <a:fillRef idx="0">
              <a:srgbClr val="207CBC"/>
            </a:fillRef>
            <a:effectRef idx="0">
              <a:srgbClr val="207CBC"/>
            </a:effectRef>
            <a:fontRef idx="minor">
              <a:sysClr val="windowText" lastClr="000000"/>
            </a:fontRef>
          </p:style>
        </p:cxnSp>
        <p:sp>
          <p:nvSpPr>
            <p:cNvPr id="13" name="圆角矩形 12"/>
            <p:cNvSpPr/>
            <p:nvPr>
              <p:custDataLst>
                <p:tags r:id="rId8"/>
              </p:custDataLst>
            </p:nvPr>
          </p:nvSpPr>
          <p:spPr>
            <a:xfrm>
              <a:off x="1623519" y="4876505"/>
              <a:ext cx="2253046" cy="482162"/>
            </a:xfrm>
            <a:prstGeom prst="roundRect">
              <a:avLst/>
            </a:prstGeom>
            <a:solidFill>
              <a:srgbClr val="0EA490"/>
            </a:solidFill>
            <a:ln>
              <a:noFill/>
            </a:ln>
          </p:spPr>
          <p:style>
            <a:lnRef idx="2">
              <a:srgbClr val="207CBC">
                <a:shade val="50000"/>
              </a:srgbClr>
            </a:lnRef>
            <a:fillRef idx="1">
              <a:srgbClr val="207CBC"/>
            </a:fillRef>
            <a:effectRef idx="0">
              <a:srgbClr val="207CBC"/>
            </a:effectRef>
            <a:fontRef idx="minor">
              <a:sysClr val="window" lastClr="FFFFFF"/>
            </a:fontRef>
          </p:style>
          <p:txBody>
            <a:bodyPr rtlCol="0" anchor="ctr">
              <a:noAutofit/>
            </a:bodyPr>
            <a:p>
              <a:pPr algn="ctr">
                <a:lnSpc>
                  <a:spcPct val="120000"/>
                </a:lnSpc>
              </a:pPr>
              <a:r>
                <a:rPr lang="zh-CN" altLang="en-US" sz="2000" b="1" spc="150" dirty="0">
                  <a:latin typeface="微软雅黑" panose="020B0503020204020204" pitchFamily="34" charset="-122"/>
                  <a:ea typeface="微软雅黑" panose="020B0503020204020204" pitchFamily="34" charset="-122"/>
                  <a:sym typeface="Arial" panose="020B0604020202020204" pitchFamily="34" charset="0"/>
                </a:rPr>
                <a:t>物质福利</a:t>
              </a:r>
              <a:endParaRPr lang="zh-CN" altLang="en-US" sz="2000" b="1" spc="15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15" name="圆角矩形 14"/>
            <p:cNvSpPr/>
            <p:nvPr>
              <p:custDataLst>
                <p:tags r:id="rId9"/>
              </p:custDataLst>
            </p:nvPr>
          </p:nvSpPr>
          <p:spPr>
            <a:xfrm>
              <a:off x="3406176" y="3326524"/>
              <a:ext cx="2348237" cy="461251"/>
            </a:xfrm>
            <a:prstGeom prst="roundRect">
              <a:avLst/>
            </a:prstGeom>
            <a:solidFill>
              <a:srgbClr val="9EBD05"/>
            </a:solidFill>
            <a:ln>
              <a:noFill/>
            </a:ln>
          </p:spPr>
          <p:style>
            <a:lnRef idx="2">
              <a:srgbClr val="207CBC">
                <a:shade val="50000"/>
              </a:srgbClr>
            </a:lnRef>
            <a:fillRef idx="1">
              <a:srgbClr val="207CBC"/>
            </a:fillRef>
            <a:effectRef idx="0">
              <a:srgbClr val="207CBC"/>
            </a:effectRef>
            <a:fontRef idx="minor">
              <a:sysClr val="window" lastClr="FFFFFF"/>
            </a:fontRef>
          </p:style>
          <p:txBody>
            <a:bodyPr rtlCol="0" anchor="ctr">
              <a:noAutofit/>
            </a:bodyPr>
            <a:p>
              <a:pPr algn="ctr">
                <a:lnSpc>
                  <a:spcPct val="120000"/>
                </a:lnSpc>
              </a:pPr>
              <a:r>
                <a:rPr lang="zh-CN" altLang="en-US" sz="2000" b="1" spc="150" dirty="0">
                  <a:latin typeface="微软雅黑" panose="020B0503020204020204" pitchFamily="34" charset="-122"/>
                  <a:ea typeface="微软雅黑" panose="020B0503020204020204" pitchFamily="34" charset="-122"/>
                  <a:sym typeface="Arial" panose="020B0604020202020204" pitchFamily="34" charset="0"/>
                </a:rPr>
                <a:t>现金福利</a:t>
              </a:r>
              <a:endParaRPr lang="zh-CN" altLang="en-US" sz="2000" b="1" spc="15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16" name="圆角矩形 15"/>
            <p:cNvSpPr/>
            <p:nvPr>
              <p:custDataLst>
                <p:tags r:id="rId10"/>
              </p:custDataLst>
            </p:nvPr>
          </p:nvSpPr>
          <p:spPr>
            <a:xfrm>
              <a:off x="5044964" y="4876505"/>
              <a:ext cx="2585545" cy="482162"/>
            </a:xfrm>
            <a:prstGeom prst="roundRect">
              <a:avLst/>
            </a:prstGeom>
            <a:solidFill>
              <a:srgbClr val="F49213"/>
            </a:solidFill>
            <a:ln>
              <a:noFill/>
            </a:ln>
          </p:spPr>
          <p:style>
            <a:lnRef idx="2">
              <a:srgbClr val="207CBC">
                <a:shade val="50000"/>
              </a:srgbClr>
            </a:lnRef>
            <a:fillRef idx="1">
              <a:srgbClr val="207CBC"/>
            </a:fillRef>
            <a:effectRef idx="0">
              <a:srgbClr val="207CBC"/>
            </a:effectRef>
            <a:fontRef idx="minor">
              <a:sysClr val="window" lastClr="FFFFFF"/>
            </a:fontRef>
          </p:style>
          <p:txBody>
            <a:bodyPr rtlCol="0" anchor="ctr">
              <a:noAutofit/>
            </a:bodyPr>
            <a:p>
              <a:pPr algn="ctr">
                <a:lnSpc>
                  <a:spcPct val="120000"/>
                </a:lnSpc>
              </a:pPr>
              <a:r>
                <a:rPr lang="zh-CN" altLang="en-US" sz="2000" b="1" spc="150" dirty="0">
                  <a:latin typeface="微软雅黑" panose="020B0503020204020204" pitchFamily="34" charset="-122"/>
                  <a:ea typeface="微软雅黑" panose="020B0503020204020204" pitchFamily="34" charset="-122"/>
                  <a:sym typeface="Arial" panose="020B0604020202020204" pitchFamily="34" charset="0"/>
                </a:rPr>
                <a:t>学习福利</a:t>
              </a:r>
              <a:endParaRPr lang="zh-CN" altLang="en-US" sz="2000" b="1" spc="15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17" name="圆角矩形 16"/>
            <p:cNvSpPr/>
            <p:nvPr>
              <p:custDataLst>
                <p:tags r:id="rId11"/>
              </p:custDataLst>
            </p:nvPr>
          </p:nvSpPr>
          <p:spPr>
            <a:xfrm>
              <a:off x="6826469" y="3326524"/>
              <a:ext cx="2144110" cy="461251"/>
            </a:xfrm>
            <a:prstGeom prst="roundRect">
              <a:avLst/>
            </a:prstGeom>
            <a:solidFill>
              <a:srgbClr val="207CBC"/>
            </a:solidFill>
            <a:ln>
              <a:noFill/>
            </a:ln>
          </p:spPr>
          <p:style>
            <a:lnRef idx="2">
              <a:srgbClr val="207CBC">
                <a:shade val="50000"/>
              </a:srgbClr>
            </a:lnRef>
            <a:fillRef idx="1">
              <a:srgbClr val="207CBC"/>
            </a:fillRef>
            <a:effectRef idx="0">
              <a:srgbClr val="207CBC"/>
            </a:effectRef>
            <a:fontRef idx="minor">
              <a:sysClr val="window" lastClr="FFFFFF"/>
            </a:fontRef>
          </p:style>
          <p:txBody>
            <a:bodyPr rtlCol="0" anchor="ctr">
              <a:noAutofit/>
            </a:bodyPr>
            <a:p>
              <a:pPr algn="ctr">
                <a:lnSpc>
                  <a:spcPct val="120000"/>
                </a:lnSpc>
              </a:pPr>
              <a:r>
                <a:rPr lang="zh-CN" altLang="en-US" sz="2000" b="1" spc="150" dirty="0">
                  <a:latin typeface="微软雅黑" panose="020B0503020204020204" pitchFamily="34" charset="-122"/>
                  <a:ea typeface="微软雅黑" panose="020B0503020204020204" pitchFamily="34" charset="-122"/>
                  <a:sym typeface="Arial" panose="020B0604020202020204" pitchFamily="34" charset="0"/>
                </a:rPr>
                <a:t>荣誉福利</a:t>
              </a:r>
              <a:endParaRPr lang="zh-CN" altLang="en-US" sz="2000" b="1" spc="15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65" name="圆角矩形 64"/>
            <p:cNvSpPr/>
            <p:nvPr>
              <p:custDataLst>
                <p:tags r:id="rId12"/>
              </p:custDataLst>
            </p:nvPr>
          </p:nvSpPr>
          <p:spPr>
            <a:xfrm>
              <a:off x="8569372" y="4857750"/>
              <a:ext cx="2728257" cy="482162"/>
            </a:xfrm>
            <a:prstGeom prst="roundRect">
              <a:avLst/>
            </a:prstGeom>
            <a:solidFill>
              <a:srgbClr val="207CBC">
                <a:lumMod val="50000"/>
              </a:srgbClr>
            </a:solidFill>
            <a:ln>
              <a:noFill/>
            </a:ln>
          </p:spPr>
          <p:style>
            <a:lnRef idx="2">
              <a:srgbClr val="207CBC">
                <a:shade val="50000"/>
              </a:srgbClr>
            </a:lnRef>
            <a:fillRef idx="1">
              <a:srgbClr val="207CBC"/>
            </a:fillRef>
            <a:effectRef idx="0">
              <a:srgbClr val="207CBC"/>
            </a:effectRef>
            <a:fontRef idx="minor">
              <a:sysClr val="window" lastClr="FFFFFF"/>
            </a:fontRef>
          </p:style>
          <p:txBody>
            <a:bodyPr rtlCol="0" anchor="ctr">
              <a:noAutofit/>
            </a:bodyPr>
            <a:p>
              <a:pPr algn="ctr">
                <a:lnSpc>
                  <a:spcPct val="120000"/>
                </a:lnSpc>
              </a:pPr>
              <a:r>
                <a:rPr lang="zh-CN" altLang="en-US" sz="2000" b="1" spc="150" dirty="0">
                  <a:latin typeface="微软雅黑" panose="020B0503020204020204" pitchFamily="34" charset="-122"/>
                  <a:ea typeface="微软雅黑" panose="020B0503020204020204" pitchFamily="34" charset="-122"/>
                  <a:sym typeface="Arial" panose="020B0604020202020204" pitchFamily="34" charset="0"/>
                </a:rPr>
                <a:t>虚拟福利</a:t>
              </a:r>
              <a:endParaRPr lang="zh-CN" altLang="en-US" sz="2000" b="1" spc="150" dirty="0">
                <a:latin typeface="微软雅黑" panose="020B0503020204020204" pitchFamily="34" charset="-122"/>
                <a:ea typeface="微软雅黑" panose="020B0503020204020204" pitchFamily="34" charset="-122"/>
                <a:sym typeface="Arial" panose="020B0604020202020204" pitchFamily="34" charset="0"/>
              </a:endParaRPr>
            </a:p>
          </p:txBody>
        </p:sp>
      </p:grpSp>
    </p:spTree>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3</a:t>
            </a:r>
            <a:r>
              <a:rPr dirty="0"/>
              <a:t>.</a:t>
            </a:r>
            <a:r>
              <a:rPr lang="en-US" dirty="0"/>
              <a:t>2  </a:t>
            </a:r>
            <a:r>
              <a:rPr dirty="0"/>
              <a:t>管理社群</a:t>
            </a:r>
            <a:endParaRPr dirty="0"/>
          </a:p>
        </p:txBody>
      </p:sp>
      <p:sp>
        <p:nvSpPr>
          <p:cNvPr id="2" name="文本框 1"/>
          <p:cNvSpPr txBox="1"/>
          <p:nvPr/>
        </p:nvSpPr>
        <p:spPr>
          <a:xfrm>
            <a:off x="1054735" y="2166620"/>
            <a:ext cx="10393680" cy="3630930"/>
          </a:xfrm>
          <a:prstGeom prst="rect">
            <a:avLst/>
          </a:prstGeom>
          <a:noFill/>
        </p:spPr>
        <p:txBody>
          <a:bodyPr wrap="square" rtlCol="0">
            <a:spAutoFit/>
          </a:bodyPr>
          <a:p>
            <a:pPr lvl="0" indent="457200" algn="just">
              <a:lnSpc>
                <a:spcPct val="150000"/>
              </a:lnSpc>
              <a:buClrTx/>
              <a:buSzTx/>
              <a:buFontTx/>
            </a:pPr>
            <a:r>
              <a:rPr sz="2000" b="1" dirty="0">
                <a:solidFill>
                  <a:schemeClr val="tx2"/>
                </a:solidFill>
                <a:latin typeface="微软雅黑" panose="020B0503020204020204" pitchFamily="34" charset="-122"/>
                <a:ea typeface="微软雅黑" panose="020B0503020204020204" pitchFamily="34" charset="-122"/>
                <a:sym typeface="+mn-ea"/>
              </a:rPr>
              <a:t>（1）社群创建者</a:t>
            </a:r>
            <a:endParaRPr sz="2000" b="1" dirty="0">
              <a:solidFill>
                <a:schemeClr val="tx2"/>
              </a:solidFill>
              <a:latin typeface="微软雅黑" panose="020B0503020204020204" pitchFamily="34" charset="-122"/>
              <a:ea typeface="微软雅黑" panose="020B0503020204020204" pitchFamily="34" charset="-122"/>
              <a:sym typeface="+mn-ea"/>
            </a:endParaRPr>
          </a:p>
          <a:p>
            <a:pPr lvl="0" indent="457200" algn="just" fontAlgn="auto">
              <a:lnSpc>
                <a:spcPct val="200000"/>
              </a:lnSpc>
              <a:buClrTx/>
              <a:buSzTx/>
              <a:buFontTx/>
            </a:pPr>
            <a:r>
              <a:rPr sz="2000" dirty="0">
                <a:solidFill>
                  <a:schemeClr val="tx1"/>
                </a:solidFill>
                <a:latin typeface="微软雅黑" panose="020B0503020204020204" pitchFamily="34" charset="-122"/>
                <a:ea typeface="微软雅黑" panose="020B0503020204020204" pitchFamily="34" charset="-122"/>
                <a:sym typeface="+mn-ea"/>
              </a:rPr>
              <a:t>社群创建者是社群的初始创建人，一般具有一定的人格魅力，且某方面的能力出众，是社群成立初期甚至长期以来的核心人物。社群创建者一般具有吸引用户加入社群的特质，明确社群的定位，对社群的发展、成长等都有深远的考虑和规划。例如，秋叶老师在PPT领域具有较大的影响力，由此创建了秋叶PPT社群，被秋叶老师的人格魅力和制作PPT的能力所折服，不少用户成为了该社群的成员。</a:t>
            </a:r>
            <a:endParaRPr sz="2000" dirty="0">
              <a:solidFill>
                <a:schemeClr val="tx1"/>
              </a:solidFill>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590165"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2．划分社群结构</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nvGrpSpPr>
          <p:cNvPr id="3" name="组合 20"/>
          <p:cNvGrpSpPr/>
          <p:nvPr/>
        </p:nvGrpSpPr>
        <p:grpSpPr bwMode="auto">
          <a:xfrm>
            <a:off x="-2540" y="6518849"/>
            <a:ext cx="12258675" cy="215900"/>
            <a:chOff x="-2540" y="3525964"/>
            <a:chExt cx="12258200" cy="216024"/>
          </a:xfrm>
        </p:grpSpPr>
        <p:sp>
          <p:nvSpPr>
            <p:cNvPr id="4" name="矩形 21"/>
            <p:cNvSpPr>
              <a:spLocks noChangeArrowheads="1"/>
            </p:cNvSpPr>
            <p:nvPr/>
          </p:nvSpPr>
          <p:spPr bwMode="auto">
            <a:xfrm>
              <a:off x="11324" y="3618736"/>
              <a:ext cx="12180676" cy="45719"/>
            </a:xfrm>
            <a:prstGeom prst="rect">
              <a:avLst/>
            </a:prstGeom>
            <a:solidFill>
              <a:srgbClr val="0056AC"/>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5" name="矩形 22"/>
            <p:cNvSpPr>
              <a:spLocks noChangeArrowheads="1"/>
            </p:cNvSpPr>
            <p:nvPr/>
          </p:nvSpPr>
          <p:spPr bwMode="auto">
            <a:xfrm>
              <a:off x="-2540" y="3525964"/>
              <a:ext cx="75906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18" name="矩形 23"/>
            <p:cNvSpPr>
              <a:spLocks noChangeArrowheads="1"/>
            </p:cNvSpPr>
            <p:nvPr/>
          </p:nvSpPr>
          <p:spPr bwMode="auto">
            <a:xfrm>
              <a:off x="12054840"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19" name="矩形 24"/>
            <p:cNvSpPr>
              <a:spLocks noChangeArrowheads="1"/>
            </p:cNvSpPr>
            <p:nvPr/>
          </p:nvSpPr>
          <p:spPr bwMode="auto">
            <a:xfrm>
              <a:off x="11748628"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20" name="矩形 25"/>
            <p:cNvSpPr>
              <a:spLocks noChangeArrowheads="1"/>
            </p:cNvSpPr>
            <p:nvPr/>
          </p:nvSpPr>
          <p:spPr bwMode="auto">
            <a:xfrm>
              <a:off x="11424592"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21" name="矩形 26"/>
            <p:cNvSpPr>
              <a:spLocks noChangeArrowheads="1"/>
            </p:cNvSpPr>
            <p:nvPr/>
          </p:nvSpPr>
          <p:spPr bwMode="auto">
            <a:xfrm>
              <a:off x="11118380"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22" name="矩形 27"/>
            <p:cNvSpPr>
              <a:spLocks noChangeArrowheads="1"/>
            </p:cNvSpPr>
            <p:nvPr/>
          </p:nvSpPr>
          <p:spPr bwMode="auto">
            <a:xfrm>
              <a:off x="1710760" y="3573016"/>
              <a:ext cx="8088560" cy="108012"/>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grpSp>
    </p:spTree>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21"/>
          <p:cNvSpPr>
            <a:spLocks noChangeArrowheads="1"/>
          </p:cNvSpPr>
          <p:nvPr/>
        </p:nvSpPr>
        <p:spPr bwMode="auto">
          <a:xfrm flipV="1">
            <a:off x="7236460" y="4499610"/>
            <a:ext cx="4438650" cy="1818640"/>
          </a:xfrm>
          <a:prstGeom prst="rect">
            <a:avLst/>
          </a:prstGeom>
          <a:solidFill>
            <a:schemeClr val="tx2">
              <a:lumMod val="20000"/>
              <a:lumOff val="80000"/>
            </a:schemeClr>
          </a:solidFill>
          <a:ln>
            <a:noFill/>
          </a:ln>
          <a:extLst>
            <a:ext uri="{91240B29-F687-4F45-9708-019B960494DF}">
              <a14:hiddenLine xmlns:a14="http://schemas.microsoft.com/office/drawing/2010/main" w="3175">
                <a:solidFill>
                  <a:srgbClr val="000000"/>
                </a:solidFill>
                <a:round/>
              </a14:hiddenLine>
            </a:ext>
          </a:extLst>
        </p:spPr>
        <p:txBody>
          <a:bodyPr anchor="ctr">
            <a:no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3</a:t>
            </a:r>
            <a:r>
              <a:rPr dirty="0"/>
              <a:t>.</a:t>
            </a:r>
            <a:r>
              <a:rPr lang="en-US" dirty="0"/>
              <a:t>2  </a:t>
            </a:r>
            <a:r>
              <a:rPr dirty="0"/>
              <a:t>管理社群</a:t>
            </a:r>
            <a:endParaRPr dirty="0"/>
          </a:p>
        </p:txBody>
      </p:sp>
      <p:sp>
        <p:nvSpPr>
          <p:cNvPr id="14" name="矩形 13"/>
          <p:cNvSpPr/>
          <p:nvPr/>
        </p:nvSpPr>
        <p:spPr>
          <a:xfrm>
            <a:off x="1061085" y="1287780"/>
            <a:ext cx="2590165"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2．划分社群结构</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6" name="文本框 5"/>
          <p:cNvSpPr txBox="1"/>
          <p:nvPr/>
        </p:nvSpPr>
        <p:spPr>
          <a:xfrm>
            <a:off x="1054735" y="2166620"/>
            <a:ext cx="7559675" cy="1476375"/>
          </a:xfrm>
          <a:prstGeom prst="rect">
            <a:avLst/>
          </a:prstGeom>
          <a:noFill/>
        </p:spPr>
        <p:txBody>
          <a:bodyPr wrap="square" rtlCol="0">
            <a:spAutoFit/>
          </a:bodyPr>
          <a:p>
            <a:pPr lvl="0" indent="457200" algn="just">
              <a:lnSpc>
                <a:spcPct val="150000"/>
              </a:lnSpc>
              <a:buClrTx/>
              <a:buSzTx/>
              <a:buFontTx/>
            </a:pPr>
            <a:r>
              <a:rPr sz="2000" b="1" dirty="0">
                <a:solidFill>
                  <a:schemeClr val="tx2"/>
                </a:solidFill>
                <a:latin typeface="微软雅黑" panose="020B0503020204020204" pitchFamily="34" charset="-122"/>
                <a:ea typeface="微软雅黑" panose="020B0503020204020204" pitchFamily="34" charset="-122"/>
                <a:sym typeface="+mn-ea"/>
              </a:rPr>
              <a:t>（2）社群管理者</a:t>
            </a:r>
            <a:endParaRPr sz="2000" b="1" dirty="0">
              <a:solidFill>
                <a:schemeClr val="tx2"/>
              </a:solidFill>
              <a:latin typeface="微软雅黑" panose="020B0503020204020204" pitchFamily="34" charset="-122"/>
              <a:ea typeface="微软雅黑" panose="020B0503020204020204" pitchFamily="34" charset="-122"/>
              <a:sym typeface="+mn-ea"/>
            </a:endParaRPr>
          </a:p>
          <a:p>
            <a:pPr lvl="0" indent="457200" algn="just">
              <a:lnSpc>
                <a:spcPct val="150000"/>
              </a:lnSpc>
              <a:buClrTx/>
              <a:buSzTx/>
              <a:buFontTx/>
            </a:pPr>
            <a:r>
              <a:rPr sz="2000" dirty="0">
                <a:solidFill>
                  <a:schemeClr val="tx1"/>
                </a:solidFill>
                <a:latin typeface="微软雅黑" panose="020B0503020204020204" pitchFamily="34" charset="-122"/>
                <a:ea typeface="微软雅黑" panose="020B0503020204020204" pitchFamily="34" charset="-122"/>
                <a:sym typeface="+mn-ea"/>
              </a:rPr>
              <a:t>根据管理任务和管理内容的不同，管理团队可以分为不同的管理层级，如管理员、副管理员、组长、初级管理员等，如</a:t>
            </a:r>
            <a:r>
              <a:rPr lang="zh-CN" sz="2000" dirty="0">
                <a:solidFill>
                  <a:schemeClr val="tx1"/>
                </a:solidFill>
                <a:latin typeface="微软雅黑" panose="020B0503020204020204" pitchFamily="34" charset="-122"/>
                <a:ea typeface="微软雅黑" panose="020B0503020204020204" pitchFamily="34" charset="-122"/>
                <a:sym typeface="+mn-ea"/>
              </a:rPr>
              <a:t>右</a:t>
            </a:r>
            <a:r>
              <a:rPr sz="2000" dirty="0">
                <a:solidFill>
                  <a:schemeClr val="tx1"/>
                </a:solidFill>
                <a:latin typeface="微软雅黑" panose="020B0503020204020204" pitchFamily="34" charset="-122"/>
                <a:ea typeface="微软雅黑" panose="020B0503020204020204" pitchFamily="34" charset="-122"/>
                <a:sym typeface="+mn-ea"/>
              </a:rPr>
              <a:t>图所示。</a:t>
            </a:r>
            <a:endParaRPr sz="2000" dirty="0">
              <a:solidFill>
                <a:schemeClr val="tx1"/>
              </a:solidFill>
              <a:latin typeface="微软雅黑" panose="020B0503020204020204" pitchFamily="34" charset="-122"/>
              <a:ea typeface="微软雅黑" panose="020B0503020204020204" pitchFamily="34" charset="-122"/>
              <a:sym typeface="+mn-ea"/>
            </a:endParaRPr>
          </a:p>
        </p:txBody>
      </p:sp>
      <p:sp>
        <p:nvSpPr>
          <p:cNvPr id="8" name="文本框 7"/>
          <p:cNvSpPr txBox="1"/>
          <p:nvPr/>
        </p:nvSpPr>
        <p:spPr>
          <a:xfrm>
            <a:off x="1115060" y="4312920"/>
            <a:ext cx="5713095" cy="1938020"/>
          </a:xfrm>
          <a:prstGeom prst="rect">
            <a:avLst/>
          </a:prstGeom>
          <a:noFill/>
        </p:spPr>
        <p:txBody>
          <a:bodyPr wrap="square" rtlCol="0">
            <a:spAutoFit/>
          </a:bodyPr>
          <a:p>
            <a:pPr lvl="0" indent="0" algn="just" fontAlgn="auto">
              <a:lnSpc>
                <a:spcPct val="150000"/>
              </a:lnSpc>
              <a:buClrTx/>
              <a:buSzTx/>
              <a:buFontTx/>
            </a:pPr>
            <a:r>
              <a:rPr sz="2000" dirty="0">
                <a:latin typeface="微软雅黑" panose="020B0503020204020204" pitchFamily="34" charset="-122"/>
                <a:ea typeface="微软雅黑" panose="020B0503020204020204" pitchFamily="34" charset="-122"/>
                <a:sym typeface="+mn-ea"/>
              </a:rPr>
              <a:t>确定好社群管理者后，可以将其设置为社群管理员，其具体步骤为：打开微信App，进入“聊天信息”界面，点击“群管理”选项，打开“群管理”界面，点击“群管理员”选项，如</a:t>
            </a:r>
            <a:r>
              <a:rPr lang="zh-CN" sz="2000" dirty="0">
                <a:latin typeface="微软雅黑" panose="020B0503020204020204" pitchFamily="34" charset="-122"/>
                <a:ea typeface="微软雅黑" panose="020B0503020204020204" pitchFamily="34" charset="-122"/>
                <a:sym typeface="+mn-ea"/>
              </a:rPr>
              <a:t>右</a:t>
            </a:r>
            <a:r>
              <a:rPr sz="2000" dirty="0">
                <a:latin typeface="微软雅黑" panose="020B0503020204020204" pitchFamily="34" charset="-122"/>
                <a:ea typeface="微软雅黑" panose="020B0503020204020204" pitchFamily="34" charset="-122"/>
                <a:sym typeface="+mn-ea"/>
              </a:rPr>
              <a:t>图所示</a:t>
            </a:r>
            <a:r>
              <a:rPr lang="zh-CN" sz="2000" dirty="0">
                <a:latin typeface="微软雅黑" panose="020B0503020204020204" pitchFamily="34" charset="-122"/>
                <a:ea typeface="微软雅黑" panose="020B0503020204020204" pitchFamily="34" charset="-122"/>
                <a:sym typeface="+mn-ea"/>
              </a:rPr>
              <a:t>。</a:t>
            </a:r>
            <a:endParaRPr lang="zh-CN" sz="2000" dirty="0">
              <a:latin typeface="微软雅黑" panose="020B0503020204020204" pitchFamily="34" charset="-122"/>
              <a:ea typeface="微软雅黑" panose="020B0503020204020204" pitchFamily="34" charset="-122"/>
              <a:sym typeface="+mn-ea"/>
            </a:endParaRPr>
          </a:p>
        </p:txBody>
      </p:sp>
      <p:pic>
        <p:nvPicPr>
          <p:cNvPr id="10" name="图片 9"/>
          <p:cNvPicPr>
            <a:picLocks noChangeAspect="1"/>
          </p:cNvPicPr>
          <p:nvPr/>
        </p:nvPicPr>
        <p:blipFill>
          <a:blip r:embed="rId1"/>
          <a:stretch>
            <a:fillRect/>
          </a:stretch>
        </p:blipFill>
        <p:spPr>
          <a:xfrm>
            <a:off x="7235825" y="4695190"/>
            <a:ext cx="4439285" cy="1408430"/>
          </a:xfrm>
          <a:prstGeom prst="rect">
            <a:avLst/>
          </a:prstGeom>
        </p:spPr>
      </p:pic>
      <p:pic>
        <p:nvPicPr>
          <p:cNvPr id="11" name="图片 10"/>
          <p:cNvPicPr>
            <a:picLocks noChangeAspect="1"/>
          </p:cNvPicPr>
          <p:nvPr/>
        </p:nvPicPr>
        <p:blipFill>
          <a:blip r:embed="rId2"/>
          <a:stretch>
            <a:fillRect/>
          </a:stretch>
        </p:blipFill>
        <p:spPr>
          <a:xfrm>
            <a:off x="9001125" y="2363470"/>
            <a:ext cx="2606040" cy="1859280"/>
          </a:xfrm>
          <a:prstGeom prst="rect">
            <a:avLst/>
          </a:prstGeom>
        </p:spPr>
      </p:pic>
      <p:sp>
        <p:nvSpPr>
          <p:cNvPr id="13" name="矩形 21"/>
          <p:cNvSpPr>
            <a:spLocks noChangeArrowheads="1"/>
          </p:cNvSpPr>
          <p:nvPr/>
        </p:nvSpPr>
        <p:spPr bwMode="auto">
          <a:xfrm flipV="1">
            <a:off x="1193800" y="4090035"/>
            <a:ext cx="5634355" cy="39600"/>
          </a:xfrm>
          <a:prstGeom prst="rect">
            <a:avLst/>
          </a:prstGeom>
          <a:solidFill>
            <a:srgbClr val="0056AC"/>
          </a:solidFill>
          <a:ln>
            <a:noFill/>
          </a:ln>
          <a:extLst>
            <a:ext uri="{91240B29-F687-4F45-9708-019B960494DF}">
              <a14:hiddenLine xmlns:a14="http://schemas.microsoft.com/office/drawing/2010/main" w="3175">
                <a:solidFill>
                  <a:srgbClr val="000000"/>
                </a:solidFill>
                <a:round/>
              </a14:hiddenLine>
            </a:ext>
          </a:extLst>
        </p:spPr>
        <p:txBody>
          <a:bodyPr anchor="ctr">
            <a:no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Tree>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3</a:t>
            </a:r>
            <a:r>
              <a:rPr dirty="0"/>
              <a:t>.</a:t>
            </a:r>
            <a:r>
              <a:rPr lang="en-US" dirty="0"/>
              <a:t>2  </a:t>
            </a:r>
            <a:r>
              <a:rPr dirty="0"/>
              <a:t>管理社群</a:t>
            </a:r>
            <a:endParaRPr dirty="0"/>
          </a:p>
        </p:txBody>
      </p:sp>
      <p:sp>
        <p:nvSpPr>
          <p:cNvPr id="2" name="文本框 1"/>
          <p:cNvSpPr txBox="1"/>
          <p:nvPr/>
        </p:nvSpPr>
        <p:spPr>
          <a:xfrm>
            <a:off x="1054735" y="2166620"/>
            <a:ext cx="10451465" cy="3322955"/>
          </a:xfrm>
          <a:prstGeom prst="rect">
            <a:avLst/>
          </a:prstGeom>
          <a:noFill/>
        </p:spPr>
        <p:txBody>
          <a:bodyPr wrap="square" rtlCol="0">
            <a:spAutoFit/>
          </a:bodyPr>
          <a:p>
            <a:pPr lvl="0" indent="457200" algn="just">
              <a:lnSpc>
                <a:spcPct val="150000"/>
              </a:lnSpc>
              <a:buClrTx/>
              <a:buSzTx/>
              <a:buFontTx/>
            </a:pPr>
            <a:r>
              <a:rPr sz="2000" b="1" dirty="0">
                <a:solidFill>
                  <a:schemeClr val="tx2"/>
                </a:solidFill>
                <a:latin typeface="微软雅黑" panose="020B0503020204020204" pitchFamily="34" charset="-122"/>
                <a:ea typeface="微软雅黑" panose="020B0503020204020204" pitchFamily="34" charset="-122"/>
                <a:sym typeface="+mn-ea"/>
              </a:rPr>
              <a:t>（3）社群参与者</a:t>
            </a:r>
            <a:endParaRPr sz="2000" b="1" dirty="0">
              <a:solidFill>
                <a:schemeClr val="tx2"/>
              </a:solidFill>
              <a:latin typeface="微软雅黑" panose="020B0503020204020204" pitchFamily="34" charset="-122"/>
              <a:ea typeface="微软雅黑" panose="020B0503020204020204" pitchFamily="34" charset="-122"/>
              <a:sym typeface="+mn-ea"/>
            </a:endParaRPr>
          </a:p>
          <a:p>
            <a:pPr lvl="0" indent="457200" algn="just" fontAlgn="auto">
              <a:lnSpc>
                <a:spcPct val="150000"/>
              </a:lnSpc>
              <a:buClrTx/>
              <a:buSzTx/>
              <a:buFontTx/>
            </a:pPr>
            <a:r>
              <a:rPr sz="2000" dirty="0">
                <a:solidFill>
                  <a:schemeClr val="tx1"/>
                </a:solidFill>
                <a:latin typeface="微软雅黑" panose="020B0503020204020204" pitchFamily="34" charset="-122"/>
                <a:ea typeface="微软雅黑" panose="020B0503020204020204" pitchFamily="34" charset="-122"/>
                <a:sym typeface="+mn-ea"/>
              </a:rPr>
              <a:t>社群参与者是组成社群的主要成员，一般按照“二八定律”分布，即20%的高势能人群和中势能人群、80%的普通人群。其中，高势能人群属于社群参与者中的领导型人群，一般是某个专业领域的人才，能够吸引更多用户加入社群，同时吸引中势能或更低势能成员参与社群活动。中势能人群具有一定的上升空间，能够通过学习提升自己的能力。普通人群是社群参与者中的大部分人群，主要起着活跃社群气氛、调节社群氛围的作用，在社群中有较大的提升空间，是社群的基础人员。</a:t>
            </a:r>
            <a:endParaRPr sz="2000" dirty="0">
              <a:solidFill>
                <a:schemeClr val="tx1"/>
              </a:solidFill>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590165"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2．划分社群结构</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nvGrpSpPr>
          <p:cNvPr id="3" name="组合 20"/>
          <p:cNvGrpSpPr/>
          <p:nvPr/>
        </p:nvGrpSpPr>
        <p:grpSpPr bwMode="auto">
          <a:xfrm>
            <a:off x="-1905" y="6237544"/>
            <a:ext cx="12258675" cy="215900"/>
            <a:chOff x="-2540" y="3525964"/>
            <a:chExt cx="12258200" cy="216024"/>
          </a:xfrm>
        </p:grpSpPr>
        <p:sp>
          <p:nvSpPr>
            <p:cNvPr id="4" name="矩形 21"/>
            <p:cNvSpPr>
              <a:spLocks noChangeArrowheads="1"/>
            </p:cNvSpPr>
            <p:nvPr/>
          </p:nvSpPr>
          <p:spPr bwMode="auto">
            <a:xfrm>
              <a:off x="11324" y="3618736"/>
              <a:ext cx="12180676" cy="45719"/>
            </a:xfrm>
            <a:prstGeom prst="rect">
              <a:avLst/>
            </a:prstGeom>
            <a:solidFill>
              <a:srgbClr val="0056AC"/>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5" name="矩形 22"/>
            <p:cNvSpPr>
              <a:spLocks noChangeArrowheads="1"/>
            </p:cNvSpPr>
            <p:nvPr/>
          </p:nvSpPr>
          <p:spPr bwMode="auto">
            <a:xfrm>
              <a:off x="-2540" y="3525964"/>
              <a:ext cx="75906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18" name="矩形 23"/>
            <p:cNvSpPr>
              <a:spLocks noChangeArrowheads="1"/>
            </p:cNvSpPr>
            <p:nvPr/>
          </p:nvSpPr>
          <p:spPr bwMode="auto">
            <a:xfrm>
              <a:off x="12054840"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19" name="矩形 24"/>
            <p:cNvSpPr>
              <a:spLocks noChangeArrowheads="1"/>
            </p:cNvSpPr>
            <p:nvPr/>
          </p:nvSpPr>
          <p:spPr bwMode="auto">
            <a:xfrm>
              <a:off x="11748628"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20" name="矩形 25"/>
            <p:cNvSpPr>
              <a:spLocks noChangeArrowheads="1"/>
            </p:cNvSpPr>
            <p:nvPr/>
          </p:nvSpPr>
          <p:spPr bwMode="auto">
            <a:xfrm>
              <a:off x="11424592"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21" name="矩形 26"/>
            <p:cNvSpPr>
              <a:spLocks noChangeArrowheads="1"/>
            </p:cNvSpPr>
            <p:nvPr/>
          </p:nvSpPr>
          <p:spPr bwMode="auto">
            <a:xfrm>
              <a:off x="11118380"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22" name="矩形 27"/>
            <p:cNvSpPr>
              <a:spLocks noChangeArrowheads="1"/>
            </p:cNvSpPr>
            <p:nvPr/>
          </p:nvSpPr>
          <p:spPr bwMode="auto">
            <a:xfrm>
              <a:off x="1710760" y="3573016"/>
              <a:ext cx="8088560" cy="108012"/>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grpSp>
    </p:spTree>
  </p:cSld>
  <p:clrMapOvr>
    <a:masterClrMapping/>
  </p:clrMapOvr>
  <p:transition>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3</a:t>
            </a:r>
            <a:r>
              <a:rPr dirty="0"/>
              <a:t>.</a:t>
            </a:r>
            <a:r>
              <a:rPr lang="en-US" dirty="0"/>
              <a:t>3  </a:t>
            </a:r>
            <a:r>
              <a:rPr dirty="0"/>
              <a:t>策划社群活动</a:t>
            </a:r>
            <a:endParaRPr dirty="0"/>
          </a:p>
        </p:txBody>
      </p:sp>
      <p:sp>
        <p:nvSpPr>
          <p:cNvPr id="2" name="文本框 1"/>
          <p:cNvSpPr txBox="1"/>
          <p:nvPr/>
        </p:nvSpPr>
        <p:spPr>
          <a:xfrm>
            <a:off x="1054735" y="2059940"/>
            <a:ext cx="10302240" cy="1938020"/>
          </a:xfrm>
          <a:prstGeom prst="rect">
            <a:avLst/>
          </a:prstGeom>
          <a:noFill/>
        </p:spPr>
        <p:txBody>
          <a:bodyPr wrap="square" rtlCol="0">
            <a:spAutoFit/>
          </a:bodyPr>
          <a:p>
            <a:pPr lvl="0" indent="457200" algn="just">
              <a:lnSpc>
                <a:spcPct val="150000"/>
              </a:lnSpc>
              <a:buClrTx/>
              <a:buSzTx/>
              <a:buFontTx/>
            </a:pPr>
            <a:r>
              <a:rPr sz="2000" b="1" dirty="0">
                <a:solidFill>
                  <a:schemeClr val="tx2"/>
                </a:solidFill>
                <a:latin typeface="微软雅黑" panose="020B0503020204020204" pitchFamily="34" charset="-122"/>
                <a:ea typeface="微软雅黑" panose="020B0503020204020204" pitchFamily="34" charset="-122"/>
                <a:sym typeface="+mn-ea"/>
              </a:rPr>
              <a:t>（1）社群分享</a:t>
            </a:r>
            <a:endParaRPr sz="2000" b="1" dirty="0">
              <a:solidFill>
                <a:schemeClr val="tx2"/>
              </a:solidFill>
              <a:latin typeface="微软雅黑" panose="020B0503020204020204" pitchFamily="34" charset="-122"/>
              <a:ea typeface="微软雅黑" panose="020B0503020204020204" pitchFamily="34" charset="-122"/>
              <a:sym typeface="+mn-ea"/>
            </a:endParaRPr>
          </a:p>
          <a:p>
            <a:pPr lvl="0" indent="457200" algn="just">
              <a:lnSpc>
                <a:spcPct val="150000"/>
              </a:lnSpc>
              <a:buClrTx/>
              <a:buSzTx/>
              <a:buFontTx/>
            </a:pPr>
            <a:r>
              <a:rPr sz="2000" dirty="0">
                <a:solidFill>
                  <a:schemeClr val="tx1"/>
                </a:solidFill>
                <a:latin typeface="微软雅黑" panose="020B0503020204020204" pitchFamily="34" charset="-122"/>
                <a:ea typeface="微软雅黑" panose="020B0503020204020204" pitchFamily="34" charset="-122"/>
                <a:sym typeface="+mn-ea"/>
              </a:rPr>
              <a:t>社群分享就是社群成员之间通过社群分享知识、经验、感悟等，或围绕某一话题进行讨论，是常见的线上社群活动，可帮助社群成员之间快速熟悉起来，增加社群的凝聚力。社群分享一般包括</a:t>
            </a:r>
            <a:r>
              <a:rPr lang="zh-CN" sz="2000" dirty="0">
                <a:solidFill>
                  <a:schemeClr val="tx1"/>
                </a:solidFill>
                <a:latin typeface="微软雅黑" panose="020B0503020204020204" pitchFamily="34" charset="-122"/>
                <a:ea typeface="微软雅黑" panose="020B0503020204020204" pitchFamily="34" charset="-122"/>
                <a:sym typeface="+mn-ea"/>
              </a:rPr>
              <a:t>以下</a:t>
            </a:r>
            <a:r>
              <a:rPr sz="2000" dirty="0">
                <a:solidFill>
                  <a:schemeClr val="tx1"/>
                </a:solidFill>
                <a:latin typeface="微软雅黑" panose="020B0503020204020204" pitchFamily="34" charset="-122"/>
                <a:ea typeface="微软雅黑" panose="020B0503020204020204" pitchFamily="34" charset="-122"/>
                <a:sym typeface="+mn-ea"/>
              </a:rPr>
              <a:t>4种</a:t>
            </a:r>
            <a:r>
              <a:rPr lang="zh-CN" sz="2000" dirty="0">
                <a:solidFill>
                  <a:schemeClr val="tx1"/>
                </a:solidFill>
                <a:latin typeface="微软雅黑" panose="020B0503020204020204" pitchFamily="34" charset="-122"/>
                <a:ea typeface="微软雅黑" panose="020B0503020204020204" pitchFamily="34" charset="-122"/>
                <a:sym typeface="+mn-ea"/>
              </a:rPr>
              <a:t>。</a:t>
            </a:r>
            <a:endParaRPr lang="zh-CN" sz="2000" dirty="0">
              <a:solidFill>
                <a:schemeClr val="tx1"/>
              </a:solidFill>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747645"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1．社群活动的类型</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nvGrpSpPr>
          <p:cNvPr id="3" name="组合 2"/>
          <p:cNvGrpSpPr/>
          <p:nvPr>
            <p:custDataLst>
              <p:tags r:id="rId1"/>
            </p:custDataLst>
          </p:nvPr>
        </p:nvGrpSpPr>
        <p:grpSpPr>
          <a:xfrm>
            <a:off x="1566545" y="4295775"/>
            <a:ext cx="9480550" cy="1955800"/>
            <a:chOff x="2135" y="5027"/>
            <a:chExt cx="14930" cy="3453"/>
          </a:xfrm>
        </p:grpSpPr>
        <p:grpSp>
          <p:nvGrpSpPr>
            <p:cNvPr id="4" name="组合 3"/>
            <p:cNvGrpSpPr/>
            <p:nvPr/>
          </p:nvGrpSpPr>
          <p:grpSpPr>
            <a:xfrm>
              <a:off x="11259" y="5139"/>
              <a:ext cx="5807" cy="1276"/>
              <a:chOff x="11338" y="6131"/>
              <a:chExt cx="5807" cy="1276"/>
            </a:xfrm>
          </p:grpSpPr>
          <p:sp>
            <p:nvSpPr>
              <p:cNvPr id="56" name="矩形 55"/>
              <p:cNvSpPr/>
              <p:nvPr>
                <p:custDataLst>
                  <p:tags r:id="rId2"/>
                </p:custDataLst>
              </p:nvPr>
            </p:nvSpPr>
            <p:spPr>
              <a:xfrm>
                <a:off x="13369" y="6131"/>
                <a:ext cx="3776" cy="1276"/>
              </a:xfrm>
              <a:prstGeom prst="rect">
                <a:avLst/>
              </a:prstGeom>
              <a:noFill/>
              <a:ln>
                <a:noFill/>
              </a:ln>
              <a:extLst>
                <a:ext uri="{909E8E84-426E-40DD-AFC4-6F175D3DCCD1}">
                  <a14:hiddenFill xmlns:a14="http://schemas.microsoft.com/office/drawing/2010/main">
                    <a:solidFill>
                      <a:srgbClr val="1784C7"/>
                    </a:solidFill>
                  </a14:hiddenFill>
                </a:ext>
              </a:extLst>
            </p:spPr>
            <p:style>
              <a:lnRef idx="2">
                <a:srgbClr val="1784C7">
                  <a:shade val="50000"/>
                </a:srgbClr>
              </a:lnRef>
              <a:fillRef idx="1">
                <a:srgbClr val="1784C7"/>
              </a:fillRef>
              <a:effectRef idx="0">
                <a:srgbClr val="1784C7"/>
              </a:effectRef>
              <a:fontRef idx="minor">
                <a:srgbClr val="FFFFFF"/>
              </a:fontRef>
            </p:style>
            <p:txBody>
              <a:bodyPr rtlCol="0" anchor="ctr">
                <a:normAutofit/>
              </a:bodyPr>
              <a:p>
                <a:pPr>
                  <a:lnSpc>
                    <a:spcPct val="120000"/>
                  </a:lnSpc>
                </a:pPr>
                <a:r>
                  <a:rPr lang="zh-CN" altLang="en-US" sz="2000" b="1" spc="150" dirty="0">
                    <a:solidFill>
                      <a:srgbClr val="000000">
                        <a:lumMod val="85000"/>
                        <a:lumOff val="15000"/>
                      </a:srgbClr>
                    </a:solidFill>
                    <a:latin typeface="微软雅黑" panose="020B0503020204020204" pitchFamily="34" charset="-122"/>
                    <a:ea typeface="微软雅黑" panose="020B0503020204020204" pitchFamily="34" charset="-122"/>
                    <a:sym typeface="Arial" panose="020B0604020202020204" pitchFamily="34" charset="0"/>
                  </a:rPr>
                  <a:t>内部成员分享</a:t>
                </a:r>
                <a:endParaRPr lang="zh-CN" altLang="en-US" sz="2000" b="1" spc="150" dirty="0">
                  <a:solidFill>
                    <a:srgbClr val="000000">
                      <a:lumMod val="85000"/>
                      <a:lumOff val="15000"/>
                    </a:srgb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57" name="矩形 56"/>
              <p:cNvSpPr/>
              <p:nvPr>
                <p:custDataLst>
                  <p:tags r:id="rId3"/>
                </p:custDataLst>
              </p:nvPr>
            </p:nvSpPr>
            <p:spPr>
              <a:xfrm>
                <a:off x="11338" y="6510"/>
                <a:ext cx="954" cy="861"/>
              </a:xfrm>
              <a:prstGeom prst="rect">
                <a:avLst/>
              </a:prstGeom>
              <a:solidFill>
                <a:srgbClr val="1BA8C9"/>
              </a:solidFill>
              <a:ln>
                <a:noFill/>
              </a:ln>
            </p:spPr>
            <p:style>
              <a:lnRef idx="2">
                <a:srgbClr val="1784C7">
                  <a:shade val="50000"/>
                </a:srgbClr>
              </a:lnRef>
              <a:fillRef idx="1">
                <a:srgbClr val="1784C7"/>
              </a:fillRef>
              <a:effectRef idx="0">
                <a:srgbClr val="1784C7"/>
              </a:effectRef>
              <a:fontRef idx="minor">
                <a:srgbClr val="FFFFFF"/>
              </a:fontRef>
            </p:style>
            <p:txBody>
              <a:bodyPr rtlCol="0" anchor="ctr">
                <a:normAutofit/>
              </a:bodyPr>
              <a:p>
                <a:pPr algn="ctr"/>
                <a:endParaRPr lang="zh-CN" altLang="en-US" sz="2000" b="1">
                  <a:latin typeface="微软雅黑" panose="020B0503020204020204" pitchFamily="34" charset="-122"/>
                  <a:ea typeface="微软雅黑" panose="020B0503020204020204" pitchFamily="34" charset="-122"/>
                  <a:sym typeface="Arial" panose="020B0604020202020204" pitchFamily="34" charset="0"/>
                </a:endParaRPr>
              </a:p>
            </p:txBody>
          </p:sp>
          <p:sp>
            <p:nvSpPr>
              <p:cNvPr id="58" name="文本框 643"/>
              <p:cNvSpPr txBox="1"/>
              <p:nvPr>
                <p:custDataLst>
                  <p:tags r:id="rId4"/>
                </p:custDataLst>
              </p:nvPr>
            </p:nvSpPr>
            <p:spPr>
              <a:xfrm>
                <a:off x="12567" y="6558"/>
                <a:ext cx="615" cy="766"/>
              </a:xfrm>
              <a:prstGeom prst="rect">
                <a:avLst/>
              </a:prstGeom>
              <a:noFill/>
            </p:spPr>
            <p:txBody>
              <a:bodyPr wrap="none" rtlCol="0">
                <a:normAutofit/>
              </a:bodyPr>
              <a:p>
                <a:r>
                  <a:rPr lang="en-US" altLang="zh-CN" sz="2000" b="1" dirty="0">
                    <a:solidFill>
                      <a:srgbClr val="1BA8C9"/>
                    </a:solidFill>
                    <a:latin typeface="微软雅黑" panose="020B0503020204020204" pitchFamily="34" charset="-122"/>
                    <a:ea typeface="微软雅黑" panose="020B0503020204020204" pitchFamily="34" charset="-122"/>
                    <a:sym typeface="Arial" panose="020B0604020202020204" pitchFamily="34" charset="0"/>
                  </a:rPr>
                  <a:t>&gt;</a:t>
                </a:r>
                <a:endParaRPr lang="en-US" altLang="zh-CN" sz="2000" b="1" dirty="0">
                  <a:solidFill>
                    <a:srgbClr val="1BA8C9"/>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59" name="KSO_Shape"/>
              <p:cNvSpPr>
                <a:spLocks noChangeAspect="1"/>
              </p:cNvSpPr>
              <p:nvPr>
                <p:custDataLst>
                  <p:tags r:id="rId5"/>
                </p:custDataLst>
              </p:nvPr>
            </p:nvSpPr>
            <p:spPr bwMode="auto">
              <a:xfrm>
                <a:off x="11549" y="6720"/>
                <a:ext cx="580" cy="442"/>
              </a:xfrm>
              <a:custGeom>
                <a:avLst/>
                <a:gdLst>
                  <a:gd name="T0" fmla="*/ 332222 w 2301876"/>
                  <a:gd name="T1" fmla="*/ 1410232 h 1941513"/>
                  <a:gd name="T2" fmla="*/ 321717 w 2301876"/>
                  <a:gd name="T3" fmla="*/ 1470415 h 1941513"/>
                  <a:gd name="T4" fmla="*/ 382384 w 2301876"/>
                  <a:gd name="T5" fmla="*/ 1525343 h 1941513"/>
                  <a:gd name="T6" fmla="*/ 696485 w 2301876"/>
                  <a:gd name="T7" fmla="*/ 1509573 h 1941513"/>
                  <a:gd name="T8" fmla="*/ 723010 w 2301876"/>
                  <a:gd name="T9" fmla="*/ 1444398 h 1941513"/>
                  <a:gd name="T10" fmla="*/ 671273 w 2301876"/>
                  <a:gd name="T11" fmla="*/ 1380797 h 1941513"/>
                  <a:gd name="T12" fmla="*/ 1348867 w 2301876"/>
                  <a:gd name="T13" fmla="*/ 1247408 h 1941513"/>
                  <a:gd name="T14" fmla="*/ 1327043 w 2301876"/>
                  <a:gd name="T15" fmla="*/ 1320445 h 1941513"/>
                  <a:gd name="T16" fmla="*/ 1593934 w 2301876"/>
                  <a:gd name="T17" fmla="*/ 1356438 h 1941513"/>
                  <a:gd name="T18" fmla="*/ 1647838 w 2301876"/>
                  <a:gd name="T19" fmla="*/ 1303105 h 1941513"/>
                  <a:gd name="T20" fmla="*/ 1606030 w 2301876"/>
                  <a:gd name="T21" fmla="*/ 1239789 h 1941513"/>
                  <a:gd name="T22" fmla="*/ 1529191 w 2301876"/>
                  <a:gd name="T23" fmla="*/ 516517 h 1941513"/>
                  <a:gd name="T24" fmla="*/ 1584982 w 2301876"/>
                  <a:gd name="T25" fmla="*/ 576970 h 1941513"/>
                  <a:gd name="T26" fmla="*/ 1601035 w 2301876"/>
                  <a:gd name="T27" fmla="*/ 667649 h 1941513"/>
                  <a:gd name="T28" fmla="*/ 1640510 w 2301876"/>
                  <a:gd name="T29" fmla="*/ 716799 h 1941513"/>
                  <a:gd name="T30" fmla="*/ 1583140 w 2301876"/>
                  <a:gd name="T31" fmla="*/ 840071 h 1941513"/>
                  <a:gd name="T32" fmla="*/ 1691827 w 2301876"/>
                  <a:gd name="T33" fmla="*/ 916820 h 1941513"/>
                  <a:gd name="T34" fmla="*/ 1229710 w 2301876"/>
                  <a:gd name="T35" fmla="*/ 1106063 h 1941513"/>
                  <a:gd name="T36" fmla="*/ 1284448 w 2301876"/>
                  <a:gd name="T37" fmla="*/ 909460 h 1941513"/>
                  <a:gd name="T38" fmla="*/ 1396556 w 2301876"/>
                  <a:gd name="T39" fmla="*/ 836654 h 1941513"/>
                  <a:gd name="T40" fmla="*/ 1335239 w 2301876"/>
                  <a:gd name="T41" fmla="*/ 712857 h 1941513"/>
                  <a:gd name="T42" fmla="*/ 1370240 w 2301876"/>
                  <a:gd name="T43" fmla="*/ 660815 h 1941513"/>
                  <a:gd name="T44" fmla="*/ 1388398 w 2301876"/>
                  <a:gd name="T45" fmla="*/ 571451 h 1941513"/>
                  <a:gd name="T46" fmla="*/ 1446031 w 2301876"/>
                  <a:gd name="T47" fmla="*/ 514152 h 1941513"/>
                  <a:gd name="T48" fmla="*/ 570227 w 2301876"/>
                  <a:gd name="T49" fmla="*/ 477627 h 1941513"/>
                  <a:gd name="T50" fmla="*/ 641756 w 2301876"/>
                  <a:gd name="T51" fmla="*/ 549062 h 1941513"/>
                  <a:gd name="T52" fmla="*/ 661216 w 2301876"/>
                  <a:gd name="T53" fmla="*/ 657005 h 1941513"/>
                  <a:gd name="T54" fmla="*/ 633078 w 2301876"/>
                  <a:gd name="T55" fmla="*/ 739471 h 1941513"/>
                  <a:gd name="T56" fmla="*/ 574697 w 2301876"/>
                  <a:gd name="T57" fmla="*/ 792786 h 1941513"/>
                  <a:gd name="T58" fmla="*/ 708552 w 2301876"/>
                  <a:gd name="T59" fmla="*/ 915697 h 1941513"/>
                  <a:gd name="T60" fmla="*/ 815320 w 2301876"/>
                  <a:gd name="T61" fmla="*/ 1036508 h 1941513"/>
                  <a:gd name="T62" fmla="*/ 222836 w 2301876"/>
                  <a:gd name="T63" fmla="*/ 1047276 h 1941513"/>
                  <a:gd name="T64" fmla="*/ 324870 w 2301876"/>
                  <a:gd name="T65" fmla="*/ 922526 h 1941513"/>
                  <a:gd name="T66" fmla="*/ 473189 w 2301876"/>
                  <a:gd name="T67" fmla="*/ 794886 h 1941513"/>
                  <a:gd name="T68" fmla="*/ 413493 w 2301876"/>
                  <a:gd name="T69" fmla="*/ 744461 h 1941513"/>
                  <a:gd name="T70" fmla="*/ 382462 w 2301876"/>
                  <a:gd name="T71" fmla="*/ 663570 h 1941513"/>
                  <a:gd name="T72" fmla="*/ 397978 w 2301876"/>
                  <a:gd name="T73" fmla="*/ 556154 h 1941513"/>
                  <a:gd name="T74" fmla="*/ 466878 w 2301876"/>
                  <a:gd name="T75" fmla="*/ 480778 h 1941513"/>
                  <a:gd name="T76" fmla="*/ 140242 w 2301876"/>
                  <a:gd name="T77" fmla="*/ 134558 h 1941513"/>
                  <a:gd name="T78" fmla="*/ 133677 w 2301876"/>
                  <a:gd name="T79" fmla="*/ 1210760 h 1941513"/>
                  <a:gd name="T80" fmla="*/ 198545 w 2301876"/>
                  <a:gd name="T81" fmla="*/ 1290654 h 1941513"/>
                  <a:gd name="T82" fmla="*/ 905010 w 2301876"/>
                  <a:gd name="T83" fmla="*/ 1223901 h 1941513"/>
                  <a:gd name="T84" fmla="*/ 906061 w 2301876"/>
                  <a:gd name="T85" fmla="*/ 137186 h 1941513"/>
                  <a:gd name="T86" fmla="*/ 1795088 w 2301876"/>
                  <a:gd name="T87" fmla="*/ 130835 h 1941513"/>
                  <a:gd name="T88" fmla="*/ 1869239 w 2301876"/>
                  <a:gd name="T89" fmla="*/ 166040 h 1941513"/>
                  <a:gd name="T90" fmla="*/ 1904211 w 2301876"/>
                  <a:gd name="T91" fmla="*/ 240391 h 1941513"/>
                  <a:gd name="T92" fmla="*/ 1879757 w 2301876"/>
                  <a:gd name="T93" fmla="*/ 1330166 h 1941513"/>
                  <a:gd name="T94" fmla="*/ 1769057 w 2301876"/>
                  <a:gd name="T95" fmla="*/ 1410033 h 1941513"/>
                  <a:gd name="T96" fmla="*/ 1237904 w 2301876"/>
                  <a:gd name="T97" fmla="*/ 1415550 h 1941513"/>
                  <a:gd name="T98" fmla="*/ 1189785 w 2301876"/>
                  <a:gd name="T99" fmla="*/ 1139429 h 1941513"/>
                  <a:gd name="T100" fmla="*/ 1756435 w 2301876"/>
                  <a:gd name="T101" fmla="*/ 1159921 h 1941513"/>
                  <a:gd name="T102" fmla="*/ 1799821 w 2301876"/>
                  <a:gd name="T103" fmla="*/ 1088198 h 1941513"/>
                  <a:gd name="T104" fmla="*/ 898445 w 2301876"/>
                  <a:gd name="T105" fmla="*/ 262 h 1941513"/>
                  <a:gd name="T106" fmla="*/ 992990 w 2301876"/>
                  <a:gd name="T107" fmla="*/ 39421 h 1941513"/>
                  <a:gd name="T108" fmla="*/ 1041313 w 2301876"/>
                  <a:gd name="T109" fmla="*/ 129302 h 1941513"/>
                  <a:gd name="T110" fmla="*/ 1017414 w 2301876"/>
                  <a:gd name="T111" fmla="*/ 1483030 h 1941513"/>
                  <a:gd name="T112" fmla="*/ 887939 w 2301876"/>
                  <a:gd name="T113" fmla="*/ 1588417 h 1941513"/>
                  <a:gd name="T114" fmla="*/ 200909 w 2301876"/>
                  <a:gd name="T115" fmla="*/ 1599454 h 1941513"/>
                  <a:gd name="T116" fmla="*/ 45959 w 2301876"/>
                  <a:gd name="T117" fmla="*/ 1513779 h 1941513"/>
                  <a:gd name="T118" fmla="*/ 0 w 2301876"/>
                  <a:gd name="T119" fmla="*/ 152429 h 1941513"/>
                  <a:gd name="T120" fmla="*/ 34667 w 2301876"/>
                  <a:gd name="T121" fmla="*/ 55452 h 1941513"/>
                  <a:gd name="T122" fmla="*/ 121596 w 2301876"/>
                  <a:gd name="T123" fmla="*/ 2891 h 194151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301876" h="1941513">
                    <a:moveTo>
                      <a:pt x="475693" y="1664563"/>
                    </a:moveTo>
                    <a:lnTo>
                      <a:pt x="471250" y="1664880"/>
                    </a:lnTo>
                    <a:lnTo>
                      <a:pt x="466490" y="1665198"/>
                    </a:lnTo>
                    <a:lnTo>
                      <a:pt x="462047" y="1665515"/>
                    </a:lnTo>
                    <a:lnTo>
                      <a:pt x="457605" y="1666468"/>
                    </a:lnTo>
                    <a:lnTo>
                      <a:pt x="453162" y="1667421"/>
                    </a:lnTo>
                    <a:lnTo>
                      <a:pt x="449354" y="1668691"/>
                    </a:lnTo>
                    <a:lnTo>
                      <a:pt x="440786" y="1671550"/>
                    </a:lnTo>
                    <a:lnTo>
                      <a:pt x="433170" y="1675679"/>
                    </a:lnTo>
                    <a:lnTo>
                      <a:pt x="425553" y="1680125"/>
                    </a:lnTo>
                    <a:lnTo>
                      <a:pt x="418572" y="1685207"/>
                    </a:lnTo>
                    <a:lnTo>
                      <a:pt x="412542" y="1691241"/>
                    </a:lnTo>
                    <a:lnTo>
                      <a:pt x="406513" y="1697276"/>
                    </a:lnTo>
                    <a:lnTo>
                      <a:pt x="401435" y="1704263"/>
                    </a:lnTo>
                    <a:lnTo>
                      <a:pt x="396993" y="1711886"/>
                    </a:lnTo>
                    <a:lnTo>
                      <a:pt x="392867" y="1719508"/>
                    </a:lnTo>
                    <a:lnTo>
                      <a:pt x="390011" y="1728083"/>
                    </a:lnTo>
                    <a:lnTo>
                      <a:pt x="388742" y="1732212"/>
                    </a:lnTo>
                    <a:lnTo>
                      <a:pt x="387790" y="1736341"/>
                    </a:lnTo>
                    <a:lnTo>
                      <a:pt x="386838" y="1740787"/>
                    </a:lnTo>
                    <a:lnTo>
                      <a:pt x="386203" y="1745552"/>
                    </a:lnTo>
                    <a:lnTo>
                      <a:pt x="385886" y="1749998"/>
                    </a:lnTo>
                    <a:lnTo>
                      <a:pt x="385886" y="1754444"/>
                    </a:lnTo>
                    <a:lnTo>
                      <a:pt x="385886" y="1759209"/>
                    </a:lnTo>
                    <a:lnTo>
                      <a:pt x="386203" y="1763655"/>
                    </a:lnTo>
                    <a:lnTo>
                      <a:pt x="386838" y="1768419"/>
                    </a:lnTo>
                    <a:lnTo>
                      <a:pt x="387790" y="1772865"/>
                    </a:lnTo>
                    <a:lnTo>
                      <a:pt x="388742" y="1776994"/>
                    </a:lnTo>
                    <a:lnTo>
                      <a:pt x="390011" y="1781441"/>
                    </a:lnTo>
                    <a:lnTo>
                      <a:pt x="392867" y="1789698"/>
                    </a:lnTo>
                    <a:lnTo>
                      <a:pt x="396993" y="1797639"/>
                    </a:lnTo>
                    <a:lnTo>
                      <a:pt x="401435" y="1804943"/>
                    </a:lnTo>
                    <a:lnTo>
                      <a:pt x="406513" y="1812248"/>
                    </a:lnTo>
                    <a:lnTo>
                      <a:pt x="412542" y="1818283"/>
                    </a:lnTo>
                    <a:lnTo>
                      <a:pt x="418572" y="1824317"/>
                    </a:lnTo>
                    <a:lnTo>
                      <a:pt x="425553" y="1829399"/>
                    </a:lnTo>
                    <a:lnTo>
                      <a:pt x="433170" y="1833845"/>
                    </a:lnTo>
                    <a:lnTo>
                      <a:pt x="440786" y="1837657"/>
                    </a:lnTo>
                    <a:lnTo>
                      <a:pt x="449354" y="1840515"/>
                    </a:lnTo>
                    <a:lnTo>
                      <a:pt x="453162" y="1842103"/>
                    </a:lnTo>
                    <a:lnTo>
                      <a:pt x="457605" y="1842738"/>
                    </a:lnTo>
                    <a:lnTo>
                      <a:pt x="462047" y="1843374"/>
                    </a:lnTo>
                    <a:lnTo>
                      <a:pt x="466490" y="1844326"/>
                    </a:lnTo>
                    <a:lnTo>
                      <a:pt x="471250" y="1844644"/>
                    </a:lnTo>
                    <a:lnTo>
                      <a:pt x="475693" y="1844644"/>
                    </a:lnTo>
                    <a:lnTo>
                      <a:pt x="784465" y="1844644"/>
                    </a:lnTo>
                    <a:lnTo>
                      <a:pt x="788908" y="1844644"/>
                    </a:lnTo>
                    <a:lnTo>
                      <a:pt x="793668" y="1844326"/>
                    </a:lnTo>
                    <a:lnTo>
                      <a:pt x="798111" y="1843374"/>
                    </a:lnTo>
                    <a:lnTo>
                      <a:pt x="802553" y="1842738"/>
                    </a:lnTo>
                    <a:lnTo>
                      <a:pt x="806996" y="1842103"/>
                    </a:lnTo>
                    <a:lnTo>
                      <a:pt x="811122" y="1840515"/>
                    </a:lnTo>
                    <a:lnTo>
                      <a:pt x="819690" y="1837657"/>
                    </a:lnTo>
                    <a:lnTo>
                      <a:pt x="827306" y="1833845"/>
                    </a:lnTo>
                    <a:lnTo>
                      <a:pt x="834605" y="1829399"/>
                    </a:lnTo>
                    <a:lnTo>
                      <a:pt x="841586" y="1824317"/>
                    </a:lnTo>
                    <a:lnTo>
                      <a:pt x="847933" y="1818283"/>
                    </a:lnTo>
                    <a:lnTo>
                      <a:pt x="853963" y="1812248"/>
                    </a:lnTo>
                    <a:lnTo>
                      <a:pt x="859040" y="1804943"/>
                    </a:lnTo>
                    <a:lnTo>
                      <a:pt x="863483" y="1797639"/>
                    </a:lnTo>
                    <a:lnTo>
                      <a:pt x="867608" y="1789698"/>
                    </a:lnTo>
                    <a:lnTo>
                      <a:pt x="870464" y="1781441"/>
                    </a:lnTo>
                    <a:lnTo>
                      <a:pt x="871734" y="1776994"/>
                    </a:lnTo>
                    <a:lnTo>
                      <a:pt x="872686" y="1772865"/>
                    </a:lnTo>
                    <a:lnTo>
                      <a:pt x="873320" y="1768419"/>
                    </a:lnTo>
                    <a:lnTo>
                      <a:pt x="873638" y="1763655"/>
                    </a:lnTo>
                    <a:lnTo>
                      <a:pt x="874272" y="1759209"/>
                    </a:lnTo>
                    <a:lnTo>
                      <a:pt x="874590" y="1754444"/>
                    </a:lnTo>
                    <a:lnTo>
                      <a:pt x="874272" y="1749998"/>
                    </a:lnTo>
                    <a:lnTo>
                      <a:pt x="873638" y="1745552"/>
                    </a:lnTo>
                    <a:lnTo>
                      <a:pt x="873320" y="1740787"/>
                    </a:lnTo>
                    <a:lnTo>
                      <a:pt x="872686" y="1736341"/>
                    </a:lnTo>
                    <a:lnTo>
                      <a:pt x="871734" y="1732212"/>
                    </a:lnTo>
                    <a:lnTo>
                      <a:pt x="870464" y="1728083"/>
                    </a:lnTo>
                    <a:lnTo>
                      <a:pt x="867608" y="1719508"/>
                    </a:lnTo>
                    <a:lnTo>
                      <a:pt x="863483" y="1711886"/>
                    </a:lnTo>
                    <a:lnTo>
                      <a:pt x="859040" y="1704263"/>
                    </a:lnTo>
                    <a:lnTo>
                      <a:pt x="853963" y="1697276"/>
                    </a:lnTo>
                    <a:lnTo>
                      <a:pt x="847933" y="1691241"/>
                    </a:lnTo>
                    <a:lnTo>
                      <a:pt x="841586" y="1685207"/>
                    </a:lnTo>
                    <a:lnTo>
                      <a:pt x="834605" y="1680125"/>
                    </a:lnTo>
                    <a:lnTo>
                      <a:pt x="827306" y="1675679"/>
                    </a:lnTo>
                    <a:lnTo>
                      <a:pt x="819690" y="1671550"/>
                    </a:lnTo>
                    <a:lnTo>
                      <a:pt x="811122" y="1668691"/>
                    </a:lnTo>
                    <a:lnTo>
                      <a:pt x="806996" y="1667421"/>
                    </a:lnTo>
                    <a:lnTo>
                      <a:pt x="802553" y="1666468"/>
                    </a:lnTo>
                    <a:lnTo>
                      <a:pt x="798111" y="1665515"/>
                    </a:lnTo>
                    <a:lnTo>
                      <a:pt x="793668" y="1665198"/>
                    </a:lnTo>
                    <a:lnTo>
                      <a:pt x="788908" y="1664880"/>
                    </a:lnTo>
                    <a:lnTo>
                      <a:pt x="784465" y="1664563"/>
                    </a:lnTo>
                    <a:lnTo>
                      <a:pt x="475693" y="1664563"/>
                    </a:lnTo>
                    <a:close/>
                    <a:moveTo>
                      <a:pt x="1670551" y="1495108"/>
                    </a:moveTo>
                    <a:lnTo>
                      <a:pt x="1662926" y="1495425"/>
                    </a:lnTo>
                    <a:lnTo>
                      <a:pt x="1655936" y="1496695"/>
                    </a:lnTo>
                    <a:lnTo>
                      <a:pt x="1648946" y="1498283"/>
                    </a:lnTo>
                    <a:lnTo>
                      <a:pt x="1642274" y="1500823"/>
                    </a:lnTo>
                    <a:lnTo>
                      <a:pt x="1636237" y="1503998"/>
                    </a:lnTo>
                    <a:lnTo>
                      <a:pt x="1629882" y="1507490"/>
                    </a:lnTo>
                    <a:lnTo>
                      <a:pt x="1624481" y="1511618"/>
                    </a:lnTo>
                    <a:lnTo>
                      <a:pt x="1619080" y="1516380"/>
                    </a:lnTo>
                    <a:lnTo>
                      <a:pt x="1614631" y="1521778"/>
                    </a:lnTo>
                    <a:lnTo>
                      <a:pt x="1610183" y="1527175"/>
                    </a:lnTo>
                    <a:lnTo>
                      <a:pt x="1606688" y="1533208"/>
                    </a:lnTo>
                    <a:lnTo>
                      <a:pt x="1603511" y="1539240"/>
                    </a:lnTo>
                    <a:lnTo>
                      <a:pt x="1601605" y="1545908"/>
                    </a:lnTo>
                    <a:lnTo>
                      <a:pt x="1599698" y="1552893"/>
                    </a:lnTo>
                    <a:lnTo>
                      <a:pt x="1598427" y="1559878"/>
                    </a:lnTo>
                    <a:lnTo>
                      <a:pt x="1598110" y="1567498"/>
                    </a:lnTo>
                    <a:lnTo>
                      <a:pt x="1598427" y="1574800"/>
                    </a:lnTo>
                    <a:lnTo>
                      <a:pt x="1599698" y="1582103"/>
                    </a:lnTo>
                    <a:lnTo>
                      <a:pt x="1601605" y="1589088"/>
                    </a:lnTo>
                    <a:lnTo>
                      <a:pt x="1603511" y="1595755"/>
                    </a:lnTo>
                    <a:lnTo>
                      <a:pt x="1606688" y="1602105"/>
                    </a:lnTo>
                    <a:lnTo>
                      <a:pt x="1610183" y="1607820"/>
                    </a:lnTo>
                    <a:lnTo>
                      <a:pt x="1614631" y="1613535"/>
                    </a:lnTo>
                    <a:lnTo>
                      <a:pt x="1619080" y="1618615"/>
                    </a:lnTo>
                    <a:lnTo>
                      <a:pt x="1624481" y="1623378"/>
                    </a:lnTo>
                    <a:lnTo>
                      <a:pt x="1629882" y="1627505"/>
                    </a:lnTo>
                    <a:lnTo>
                      <a:pt x="1636237" y="1630998"/>
                    </a:lnTo>
                    <a:lnTo>
                      <a:pt x="1642274" y="1634173"/>
                    </a:lnTo>
                    <a:lnTo>
                      <a:pt x="1648946" y="1636713"/>
                    </a:lnTo>
                    <a:lnTo>
                      <a:pt x="1655936" y="1638300"/>
                    </a:lnTo>
                    <a:lnTo>
                      <a:pt x="1662926" y="1639253"/>
                    </a:lnTo>
                    <a:lnTo>
                      <a:pt x="1670551" y="1639570"/>
                    </a:lnTo>
                    <a:lnTo>
                      <a:pt x="1918697" y="1639570"/>
                    </a:lnTo>
                    <a:lnTo>
                      <a:pt x="1926004" y="1639253"/>
                    </a:lnTo>
                    <a:lnTo>
                      <a:pt x="1933630" y="1638300"/>
                    </a:lnTo>
                    <a:lnTo>
                      <a:pt x="1940620" y="1636713"/>
                    </a:lnTo>
                    <a:lnTo>
                      <a:pt x="1947292" y="1634173"/>
                    </a:lnTo>
                    <a:lnTo>
                      <a:pt x="1953329" y="1630998"/>
                    </a:lnTo>
                    <a:lnTo>
                      <a:pt x="1959366" y="1627505"/>
                    </a:lnTo>
                    <a:lnTo>
                      <a:pt x="1964767" y="1623378"/>
                    </a:lnTo>
                    <a:lnTo>
                      <a:pt x="1970168" y="1618615"/>
                    </a:lnTo>
                    <a:lnTo>
                      <a:pt x="1974934" y="1613535"/>
                    </a:lnTo>
                    <a:lnTo>
                      <a:pt x="1979065" y="1607820"/>
                    </a:lnTo>
                    <a:lnTo>
                      <a:pt x="1982560" y="1602105"/>
                    </a:lnTo>
                    <a:lnTo>
                      <a:pt x="1985419" y="1595755"/>
                    </a:lnTo>
                    <a:lnTo>
                      <a:pt x="1988279" y="1589088"/>
                    </a:lnTo>
                    <a:lnTo>
                      <a:pt x="1989868" y="1582103"/>
                    </a:lnTo>
                    <a:lnTo>
                      <a:pt x="1991138" y="1574800"/>
                    </a:lnTo>
                    <a:lnTo>
                      <a:pt x="1991456" y="1567498"/>
                    </a:lnTo>
                    <a:lnTo>
                      <a:pt x="1991138" y="1559878"/>
                    </a:lnTo>
                    <a:lnTo>
                      <a:pt x="1989868" y="1552893"/>
                    </a:lnTo>
                    <a:lnTo>
                      <a:pt x="1988279" y="1545908"/>
                    </a:lnTo>
                    <a:lnTo>
                      <a:pt x="1985419" y="1539240"/>
                    </a:lnTo>
                    <a:lnTo>
                      <a:pt x="1982560" y="1533208"/>
                    </a:lnTo>
                    <a:lnTo>
                      <a:pt x="1979065" y="1527175"/>
                    </a:lnTo>
                    <a:lnTo>
                      <a:pt x="1974934" y="1521778"/>
                    </a:lnTo>
                    <a:lnTo>
                      <a:pt x="1970168" y="1516380"/>
                    </a:lnTo>
                    <a:lnTo>
                      <a:pt x="1964767" y="1511618"/>
                    </a:lnTo>
                    <a:lnTo>
                      <a:pt x="1959366" y="1507490"/>
                    </a:lnTo>
                    <a:lnTo>
                      <a:pt x="1953329" y="1503998"/>
                    </a:lnTo>
                    <a:lnTo>
                      <a:pt x="1947292" y="1500823"/>
                    </a:lnTo>
                    <a:lnTo>
                      <a:pt x="1940620" y="1498283"/>
                    </a:lnTo>
                    <a:lnTo>
                      <a:pt x="1933630" y="1496695"/>
                    </a:lnTo>
                    <a:lnTo>
                      <a:pt x="1926004" y="1495425"/>
                    </a:lnTo>
                    <a:lnTo>
                      <a:pt x="1918697" y="1495108"/>
                    </a:lnTo>
                    <a:lnTo>
                      <a:pt x="1670551" y="1495108"/>
                    </a:lnTo>
                    <a:close/>
                    <a:moveTo>
                      <a:pt x="1787673" y="611187"/>
                    </a:moveTo>
                    <a:lnTo>
                      <a:pt x="1794669" y="611187"/>
                    </a:lnTo>
                    <a:lnTo>
                      <a:pt x="1801665" y="611187"/>
                    </a:lnTo>
                    <a:lnTo>
                      <a:pt x="1808661" y="612140"/>
                    </a:lnTo>
                    <a:lnTo>
                      <a:pt x="1815338" y="613093"/>
                    </a:lnTo>
                    <a:lnTo>
                      <a:pt x="1822016" y="614681"/>
                    </a:lnTo>
                    <a:lnTo>
                      <a:pt x="1828694" y="616587"/>
                    </a:lnTo>
                    <a:lnTo>
                      <a:pt x="1835372" y="618810"/>
                    </a:lnTo>
                    <a:lnTo>
                      <a:pt x="1841732" y="621352"/>
                    </a:lnTo>
                    <a:lnTo>
                      <a:pt x="1847773" y="624210"/>
                    </a:lnTo>
                    <a:lnTo>
                      <a:pt x="1853815" y="627387"/>
                    </a:lnTo>
                    <a:lnTo>
                      <a:pt x="1859539" y="631198"/>
                    </a:lnTo>
                    <a:lnTo>
                      <a:pt x="1865581" y="635010"/>
                    </a:lnTo>
                    <a:lnTo>
                      <a:pt x="1870987" y="639457"/>
                    </a:lnTo>
                    <a:lnTo>
                      <a:pt x="1876393" y="643904"/>
                    </a:lnTo>
                    <a:lnTo>
                      <a:pt x="1881480" y="648986"/>
                    </a:lnTo>
                    <a:lnTo>
                      <a:pt x="1886568" y="654068"/>
                    </a:lnTo>
                    <a:lnTo>
                      <a:pt x="1891338" y="659151"/>
                    </a:lnTo>
                    <a:lnTo>
                      <a:pt x="1895790" y="665186"/>
                    </a:lnTo>
                    <a:lnTo>
                      <a:pt x="1900242" y="670903"/>
                    </a:lnTo>
                    <a:lnTo>
                      <a:pt x="1904376" y="677256"/>
                    </a:lnTo>
                    <a:lnTo>
                      <a:pt x="1908192" y="683609"/>
                    </a:lnTo>
                    <a:lnTo>
                      <a:pt x="1911690" y="690597"/>
                    </a:lnTo>
                    <a:lnTo>
                      <a:pt x="1915188" y="697267"/>
                    </a:lnTo>
                    <a:lnTo>
                      <a:pt x="1918049" y="704255"/>
                    </a:lnTo>
                    <a:lnTo>
                      <a:pt x="1920593" y="711561"/>
                    </a:lnTo>
                    <a:lnTo>
                      <a:pt x="1923137" y="718867"/>
                    </a:lnTo>
                    <a:lnTo>
                      <a:pt x="1925363" y="726808"/>
                    </a:lnTo>
                    <a:lnTo>
                      <a:pt x="1927271" y="734431"/>
                    </a:lnTo>
                    <a:lnTo>
                      <a:pt x="1928861" y="742690"/>
                    </a:lnTo>
                    <a:lnTo>
                      <a:pt x="1929815" y="750631"/>
                    </a:lnTo>
                    <a:lnTo>
                      <a:pt x="1930451" y="758889"/>
                    </a:lnTo>
                    <a:lnTo>
                      <a:pt x="1931405" y="767466"/>
                    </a:lnTo>
                    <a:lnTo>
                      <a:pt x="1931405" y="775724"/>
                    </a:lnTo>
                    <a:lnTo>
                      <a:pt x="1931723" y="784301"/>
                    </a:lnTo>
                    <a:lnTo>
                      <a:pt x="1932359" y="791924"/>
                    </a:lnTo>
                    <a:lnTo>
                      <a:pt x="1933313" y="799865"/>
                    </a:lnTo>
                    <a:lnTo>
                      <a:pt x="1934585" y="806853"/>
                    </a:lnTo>
                    <a:lnTo>
                      <a:pt x="1936175" y="813206"/>
                    </a:lnTo>
                    <a:lnTo>
                      <a:pt x="1938401" y="819241"/>
                    </a:lnTo>
                    <a:lnTo>
                      <a:pt x="1940627" y="824958"/>
                    </a:lnTo>
                    <a:lnTo>
                      <a:pt x="1943171" y="830041"/>
                    </a:lnTo>
                    <a:lnTo>
                      <a:pt x="1945715" y="834805"/>
                    </a:lnTo>
                    <a:lnTo>
                      <a:pt x="1948576" y="839252"/>
                    </a:lnTo>
                    <a:lnTo>
                      <a:pt x="1951756" y="843381"/>
                    </a:lnTo>
                    <a:lnTo>
                      <a:pt x="1954936" y="846875"/>
                    </a:lnTo>
                    <a:lnTo>
                      <a:pt x="1958116" y="850687"/>
                    </a:lnTo>
                    <a:lnTo>
                      <a:pt x="1961614" y="853546"/>
                    </a:lnTo>
                    <a:lnTo>
                      <a:pt x="1965430" y="856087"/>
                    </a:lnTo>
                    <a:lnTo>
                      <a:pt x="1968610" y="858946"/>
                    </a:lnTo>
                    <a:lnTo>
                      <a:pt x="1975606" y="862757"/>
                    </a:lnTo>
                    <a:lnTo>
                      <a:pt x="1982284" y="866251"/>
                    </a:lnTo>
                    <a:lnTo>
                      <a:pt x="1988643" y="868475"/>
                    </a:lnTo>
                    <a:lnTo>
                      <a:pt x="1994049" y="869745"/>
                    </a:lnTo>
                    <a:lnTo>
                      <a:pt x="1998819" y="871016"/>
                    </a:lnTo>
                    <a:lnTo>
                      <a:pt x="2002635" y="871334"/>
                    </a:lnTo>
                    <a:lnTo>
                      <a:pt x="2005815" y="871651"/>
                    </a:lnTo>
                    <a:lnTo>
                      <a:pt x="2005815" y="932320"/>
                    </a:lnTo>
                    <a:lnTo>
                      <a:pt x="1841096" y="932320"/>
                    </a:lnTo>
                    <a:lnTo>
                      <a:pt x="1841096" y="997119"/>
                    </a:lnTo>
                    <a:lnTo>
                      <a:pt x="1853815" y="999025"/>
                    </a:lnTo>
                    <a:lnTo>
                      <a:pt x="1865899" y="1001566"/>
                    </a:lnTo>
                    <a:lnTo>
                      <a:pt x="1877983" y="1004107"/>
                    </a:lnTo>
                    <a:lnTo>
                      <a:pt x="1890066" y="1007601"/>
                    </a:lnTo>
                    <a:lnTo>
                      <a:pt x="1901514" y="1011095"/>
                    </a:lnTo>
                    <a:lnTo>
                      <a:pt x="1912962" y="1015224"/>
                    </a:lnTo>
                    <a:lnTo>
                      <a:pt x="1923773" y="1019354"/>
                    </a:lnTo>
                    <a:lnTo>
                      <a:pt x="1934903" y="1024118"/>
                    </a:lnTo>
                    <a:lnTo>
                      <a:pt x="1945715" y="1029200"/>
                    </a:lnTo>
                    <a:lnTo>
                      <a:pt x="1956208" y="1034918"/>
                    </a:lnTo>
                    <a:lnTo>
                      <a:pt x="1966384" y="1040635"/>
                    </a:lnTo>
                    <a:lnTo>
                      <a:pt x="1976242" y="1046988"/>
                    </a:lnTo>
                    <a:lnTo>
                      <a:pt x="1986099" y="1053659"/>
                    </a:lnTo>
                    <a:lnTo>
                      <a:pt x="1995321" y="1060329"/>
                    </a:lnTo>
                    <a:lnTo>
                      <a:pt x="2003907" y="1067635"/>
                    </a:lnTo>
                    <a:lnTo>
                      <a:pt x="2012811" y="1074940"/>
                    </a:lnTo>
                    <a:lnTo>
                      <a:pt x="2021396" y="1082881"/>
                    </a:lnTo>
                    <a:lnTo>
                      <a:pt x="2029028" y="1090822"/>
                    </a:lnTo>
                    <a:lnTo>
                      <a:pt x="2036978" y="1099081"/>
                    </a:lnTo>
                    <a:lnTo>
                      <a:pt x="2044292" y="1107975"/>
                    </a:lnTo>
                    <a:lnTo>
                      <a:pt x="2051288" y="1116551"/>
                    </a:lnTo>
                    <a:lnTo>
                      <a:pt x="2057965" y="1125445"/>
                    </a:lnTo>
                    <a:lnTo>
                      <a:pt x="2064325" y="1135292"/>
                    </a:lnTo>
                    <a:lnTo>
                      <a:pt x="2069731" y="1144821"/>
                    </a:lnTo>
                    <a:lnTo>
                      <a:pt x="2075455" y="1154350"/>
                    </a:lnTo>
                    <a:lnTo>
                      <a:pt x="2080225" y="1164515"/>
                    </a:lnTo>
                    <a:lnTo>
                      <a:pt x="2084995" y="1174679"/>
                    </a:lnTo>
                    <a:lnTo>
                      <a:pt x="2089128" y="1185161"/>
                    </a:lnTo>
                    <a:lnTo>
                      <a:pt x="2092626" y="1195643"/>
                    </a:lnTo>
                    <a:lnTo>
                      <a:pt x="2095488" y="1206761"/>
                    </a:lnTo>
                    <a:lnTo>
                      <a:pt x="2098668" y="1217560"/>
                    </a:lnTo>
                    <a:lnTo>
                      <a:pt x="2100894" y="1228995"/>
                    </a:lnTo>
                    <a:lnTo>
                      <a:pt x="2103438" y="1336675"/>
                    </a:lnTo>
                    <a:lnTo>
                      <a:pt x="1485900" y="1336675"/>
                    </a:lnTo>
                    <a:lnTo>
                      <a:pt x="1488444" y="1228995"/>
                    </a:lnTo>
                    <a:lnTo>
                      <a:pt x="1490670" y="1217560"/>
                    </a:lnTo>
                    <a:lnTo>
                      <a:pt x="1493214" y="1206761"/>
                    </a:lnTo>
                    <a:lnTo>
                      <a:pt x="1496712" y="1195643"/>
                    </a:lnTo>
                    <a:lnTo>
                      <a:pt x="1500210" y="1185161"/>
                    </a:lnTo>
                    <a:lnTo>
                      <a:pt x="1504343" y="1174679"/>
                    </a:lnTo>
                    <a:lnTo>
                      <a:pt x="1508795" y="1164515"/>
                    </a:lnTo>
                    <a:lnTo>
                      <a:pt x="1513565" y="1154350"/>
                    </a:lnTo>
                    <a:lnTo>
                      <a:pt x="1519289" y="1144821"/>
                    </a:lnTo>
                    <a:lnTo>
                      <a:pt x="1525013" y="1135292"/>
                    </a:lnTo>
                    <a:lnTo>
                      <a:pt x="1531055" y="1125763"/>
                    </a:lnTo>
                    <a:lnTo>
                      <a:pt x="1537732" y="1116551"/>
                    </a:lnTo>
                    <a:lnTo>
                      <a:pt x="1544728" y="1107975"/>
                    </a:lnTo>
                    <a:lnTo>
                      <a:pt x="1552042" y="1099081"/>
                    </a:lnTo>
                    <a:lnTo>
                      <a:pt x="1559674" y="1090822"/>
                    </a:lnTo>
                    <a:lnTo>
                      <a:pt x="1567942" y="1082881"/>
                    </a:lnTo>
                    <a:lnTo>
                      <a:pt x="1576209" y="1074940"/>
                    </a:lnTo>
                    <a:lnTo>
                      <a:pt x="1584795" y="1067635"/>
                    </a:lnTo>
                    <a:lnTo>
                      <a:pt x="1593699" y="1060329"/>
                    </a:lnTo>
                    <a:lnTo>
                      <a:pt x="1603239" y="1053659"/>
                    </a:lnTo>
                    <a:lnTo>
                      <a:pt x="1613096" y="1046988"/>
                    </a:lnTo>
                    <a:lnTo>
                      <a:pt x="1622954" y="1040635"/>
                    </a:lnTo>
                    <a:lnTo>
                      <a:pt x="1632812" y="1034918"/>
                    </a:lnTo>
                    <a:lnTo>
                      <a:pt x="1643305" y="1029200"/>
                    </a:lnTo>
                    <a:lnTo>
                      <a:pt x="1654117" y="1024118"/>
                    </a:lnTo>
                    <a:lnTo>
                      <a:pt x="1664929" y="1019671"/>
                    </a:lnTo>
                    <a:lnTo>
                      <a:pt x="1676058" y="1015224"/>
                    </a:lnTo>
                    <a:lnTo>
                      <a:pt x="1687506" y="1011095"/>
                    </a:lnTo>
                    <a:lnTo>
                      <a:pt x="1699272" y="1007601"/>
                    </a:lnTo>
                    <a:lnTo>
                      <a:pt x="1711355" y="1004107"/>
                    </a:lnTo>
                    <a:lnTo>
                      <a:pt x="1723439" y="1001566"/>
                    </a:lnTo>
                    <a:lnTo>
                      <a:pt x="1735523" y="999025"/>
                    </a:lnTo>
                    <a:lnTo>
                      <a:pt x="1747924" y="997119"/>
                    </a:lnTo>
                    <a:lnTo>
                      <a:pt x="1747924" y="932320"/>
                    </a:lnTo>
                    <a:lnTo>
                      <a:pt x="1583205" y="932320"/>
                    </a:lnTo>
                    <a:lnTo>
                      <a:pt x="1583205" y="871651"/>
                    </a:lnTo>
                    <a:lnTo>
                      <a:pt x="1586385" y="871334"/>
                    </a:lnTo>
                    <a:lnTo>
                      <a:pt x="1590201" y="870698"/>
                    </a:lnTo>
                    <a:lnTo>
                      <a:pt x="1594971" y="869110"/>
                    </a:lnTo>
                    <a:lnTo>
                      <a:pt x="1600377" y="867204"/>
                    </a:lnTo>
                    <a:lnTo>
                      <a:pt x="1606736" y="864663"/>
                    </a:lnTo>
                    <a:lnTo>
                      <a:pt x="1613414" y="861487"/>
                    </a:lnTo>
                    <a:lnTo>
                      <a:pt x="1620410" y="857358"/>
                    </a:lnTo>
                    <a:lnTo>
                      <a:pt x="1624226" y="854816"/>
                    </a:lnTo>
                    <a:lnTo>
                      <a:pt x="1627406" y="851958"/>
                    </a:lnTo>
                    <a:lnTo>
                      <a:pt x="1630586" y="848464"/>
                    </a:lnTo>
                    <a:lnTo>
                      <a:pt x="1634084" y="845287"/>
                    </a:lnTo>
                    <a:lnTo>
                      <a:pt x="1637264" y="841476"/>
                    </a:lnTo>
                    <a:lnTo>
                      <a:pt x="1640444" y="837346"/>
                    </a:lnTo>
                    <a:lnTo>
                      <a:pt x="1643305" y="832899"/>
                    </a:lnTo>
                    <a:lnTo>
                      <a:pt x="1646167" y="828135"/>
                    </a:lnTo>
                    <a:lnTo>
                      <a:pt x="1648393" y="823052"/>
                    </a:lnTo>
                    <a:lnTo>
                      <a:pt x="1650619" y="817653"/>
                    </a:lnTo>
                    <a:lnTo>
                      <a:pt x="1652845" y="811617"/>
                    </a:lnTo>
                    <a:lnTo>
                      <a:pt x="1654435" y="805265"/>
                    </a:lnTo>
                    <a:lnTo>
                      <a:pt x="1655707" y="798594"/>
                    </a:lnTo>
                    <a:lnTo>
                      <a:pt x="1656979" y="791289"/>
                    </a:lnTo>
                    <a:lnTo>
                      <a:pt x="1657297" y="783983"/>
                    </a:lnTo>
                    <a:lnTo>
                      <a:pt x="1657615" y="775724"/>
                    </a:lnTo>
                    <a:lnTo>
                      <a:pt x="1657933" y="767466"/>
                    </a:lnTo>
                    <a:lnTo>
                      <a:pt x="1658569" y="758889"/>
                    </a:lnTo>
                    <a:lnTo>
                      <a:pt x="1659205" y="750631"/>
                    </a:lnTo>
                    <a:lnTo>
                      <a:pt x="1660477" y="742690"/>
                    </a:lnTo>
                    <a:lnTo>
                      <a:pt x="1662067" y="734431"/>
                    </a:lnTo>
                    <a:lnTo>
                      <a:pt x="1663975" y="726808"/>
                    </a:lnTo>
                    <a:lnTo>
                      <a:pt x="1666201" y="718867"/>
                    </a:lnTo>
                    <a:lnTo>
                      <a:pt x="1668427" y="711561"/>
                    </a:lnTo>
                    <a:lnTo>
                      <a:pt x="1671289" y="704255"/>
                    </a:lnTo>
                    <a:lnTo>
                      <a:pt x="1674151" y="697267"/>
                    </a:lnTo>
                    <a:lnTo>
                      <a:pt x="1677648" y="690597"/>
                    </a:lnTo>
                    <a:lnTo>
                      <a:pt x="1680828" y="683609"/>
                    </a:lnTo>
                    <a:lnTo>
                      <a:pt x="1684962" y="677256"/>
                    </a:lnTo>
                    <a:lnTo>
                      <a:pt x="1689096" y="670903"/>
                    </a:lnTo>
                    <a:lnTo>
                      <a:pt x="1693230" y="665186"/>
                    </a:lnTo>
                    <a:lnTo>
                      <a:pt x="1698000" y="659151"/>
                    </a:lnTo>
                    <a:lnTo>
                      <a:pt x="1702770" y="654068"/>
                    </a:lnTo>
                    <a:lnTo>
                      <a:pt x="1707540" y="648986"/>
                    </a:lnTo>
                    <a:lnTo>
                      <a:pt x="1712627" y="643904"/>
                    </a:lnTo>
                    <a:lnTo>
                      <a:pt x="1718351" y="639457"/>
                    </a:lnTo>
                    <a:lnTo>
                      <a:pt x="1723757" y="635010"/>
                    </a:lnTo>
                    <a:lnTo>
                      <a:pt x="1729163" y="631198"/>
                    </a:lnTo>
                    <a:lnTo>
                      <a:pt x="1735205" y="627387"/>
                    </a:lnTo>
                    <a:lnTo>
                      <a:pt x="1741565" y="624210"/>
                    </a:lnTo>
                    <a:lnTo>
                      <a:pt x="1747288" y="621352"/>
                    </a:lnTo>
                    <a:lnTo>
                      <a:pt x="1753966" y="618810"/>
                    </a:lnTo>
                    <a:lnTo>
                      <a:pt x="1760326" y="616587"/>
                    </a:lnTo>
                    <a:lnTo>
                      <a:pt x="1767004" y="614681"/>
                    </a:lnTo>
                    <a:lnTo>
                      <a:pt x="1773682" y="613093"/>
                    </a:lnTo>
                    <a:lnTo>
                      <a:pt x="1780677" y="612140"/>
                    </a:lnTo>
                    <a:lnTo>
                      <a:pt x="1787673" y="611187"/>
                    </a:lnTo>
                    <a:close/>
                    <a:moveTo>
                      <a:pt x="630238" y="565150"/>
                    </a:moveTo>
                    <a:lnTo>
                      <a:pt x="639136" y="565468"/>
                    </a:lnTo>
                    <a:lnTo>
                      <a:pt x="647397" y="566420"/>
                    </a:lnTo>
                    <a:lnTo>
                      <a:pt x="655977" y="567372"/>
                    </a:lnTo>
                    <a:lnTo>
                      <a:pt x="664557" y="569276"/>
                    </a:lnTo>
                    <a:lnTo>
                      <a:pt x="672501" y="571498"/>
                    </a:lnTo>
                    <a:lnTo>
                      <a:pt x="680762" y="574354"/>
                    </a:lnTo>
                    <a:lnTo>
                      <a:pt x="689024" y="577211"/>
                    </a:lnTo>
                    <a:lnTo>
                      <a:pt x="696333" y="581020"/>
                    </a:lnTo>
                    <a:lnTo>
                      <a:pt x="703959" y="585463"/>
                    </a:lnTo>
                    <a:lnTo>
                      <a:pt x="711268" y="589907"/>
                    </a:lnTo>
                    <a:lnTo>
                      <a:pt x="718258" y="594667"/>
                    </a:lnTo>
                    <a:lnTo>
                      <a:pt x="725249" y="600063"/>
                    </a:lnTo>
                    <a:lnTo>
                      <a:pt x="731922" y="605776"/>
                    </a:lnTo>
                    <a:lnTo>
                      <a:pt x="738278" y="611489"/>
                    </a:lnTo>
                    <a:lnTo>
                      <a:pt x="744633" y="618154"/>
                    </a:lnTo>
                    <a:lnTo>
                      <a:pt x="750353" y="624820"/>
                    </a:lnTo>
                    <a:lnTo>
                      <a:pt x="756072" y="632437"/>
                    </a:lnTo>
                    <a:lnTo>
                      <a:pt x="761474" y="639737"/>
                    </a:lnTo>
                    <a:lnTo>
                      <a:pt x="766241" y="647354"/>
                    </a:lnTo>
                    <a:lnTo>
                      <a:pt x="771007" y="655289"/>
                    </a:lnTo>
                    <a:lnTo>
                      <a:pt x="775456" y="663541"/>
                    </a:lnTo>
                    <a:lnTo>
                      <a:pt x="779587" y="672111"/>
                    </a:lnTo>
                    <a:lnTo>
                      <a:pt x="783400" y="680998"/>
                    </a:lnTo>
                    <a:lnTo>
                      <a:pt x="786895" y="690202"/>
                    </a:lnTo>
                    <a:lnTo>
                      <a:pt x="790073" y="699406"/>
                    </a:lnTo>
                    <a:lnTo>
                      <a:pt x="792615" y="708611"/>
                    </a:lnTo>
                    <a:lnTo>
                      <a:pt x="794839" y="718450"/>
                    </a:lnTo>
                    <a:lnTo>
                      <a:pt x="796746" y="728606"/>
                    </a:lnTo>
                    <a:lnTo>
                      <a:pt x="798017" y="738445"/>
                    </a:lnTo>
                    <a:lnTo>
                      <a:pt x="799288" y="748919"/>
                    </a:lnTo>
                    <a:lnTo>
                      <a:pt x="799923" y="759076"/>
                    </a:lnTo>
                    <a:lnTo>
                      <a:pt x="800241" y="769550"/>
                    </a:lnTo>
                    <a:lnTo>
                      <a:pt x="799923" y="777802"/>
                    </a:lnTo>
                    <a:lnTo>
                      <a:pt x="799606" y="786054"/>
                    </a:lnTo>
                    <a:lnTo>
                      <a:pt x="798970" y="793989"/>
                    </a:lnTo>
                    <a:lnTo>
                      <a:pt x="798017" y="801923"/>
                    </a:lnTo>
                    <a:lnTo>
                      <a:pt x="797064" y="809541"/>
                    </a:lnTo>
                    <a:lnTo>
                      <a:pt x="795475" y="817476"/>
                    </a:lnTo>
                    <a:lnTo>
                      <a:pt x="793568" y="825093"/>
                    </a:lnTo>
                    <a:lnTo>
                      <a:pt x="791979" y="832710"/>
                    </a:lnTo>
                    <a:lnTo>
                      <a:pt x="789755" y="840328"/>
                    </a:lnTo>
                    <a:lnTo>
                      <a:pt x="787531" y="847310"/>
                    </a:lnTo>
                    <a:lnTo>
                      <a:pt x="784671" y="854293"/>
                    </a:lnTo>
                    <a:lnTo>
                      <a:pt x="781811" y="861276"/>
                    </a:lnTo>
                    <a:lnTo>
                      <a:pt x="778951" y="868258"/>
                    </a:lnTo>
                    <a:lnTo>
                      <a:pt x="775456" y="874923"/>
                    </a:lnTo>
                    <a:lnTo>
                      <a:pt x="772278" y="880954"/>
                    </a:lnTo>
                    <a:lnTo>
                      <a:pt x="768465" y="887619"/>
                    </a:lnTo>
                    <a:lnTo>
                      <a:pt x="764970" y="893649"/>
                    </a:lnTo>
                    <a:lnTo>
                      <a:pt x="760839" y="899680"/>
                    </a:lnTo>
                    <a:lnTo>
                      <a:pt x="756708" y="905393"/>
                    </a:lnTo>
                    <a:lnTo>
                      <a:pt x="752259" y="911106"/>
                    </a:lnTo>
                    <a:lnTo>
                      <a:pt x="747810" y="916501"/>
                    </a:lnTo>
                    <a:lnTo>
                      <a:pt x="743044" y="921580"/>
                    </a:lnTo>
                    <a:lnTo>
                      <a:pt x="738278" y="926341"/>
                    </a:lnTo>
                    <a:lnTo>
                      <a:pt x="733193" y="931101"/>
                    </a:lnTo>
                    <a:lnTo>
                      <a:pt x="728109" y="936180"/>
                    </a:lnTo>
                    <a:lnTo>
                      <a:pt x="722707" y="939988"/>
                    </a:lnTo>
                    <a:lnTo>
                      <a:pt x="717305" y="944114"/>
                    </a:lnTo>
                    <a:lnTo>
                      <a:pt x="711903" y="948241"/>
                    </a:lnTo>
                    <a:lnTo>
                      <a:pt x="706183" y="951414"/>
                    </a:lnTo>
                    <a:lnTo>
                      <a:pt x="700464" y="954906"/>
                    </a:lnTo>
                    <a:lnTo>
                      <a:pt x="694426" y="958080"/>
                    </a:lnTo>
                    <a:lnTo>
                      <a:pt x="688071" y="960619"/>
                    </a:lnTo>
                    <a:lnTo>
                      <a:pt x="688071" y="1044727"/>
                    </a:lnTo>
                    <a:lnTo>
                      <a:pt x="703641" y="1047266"/>
                    </a:lnTo>
                    <a:lnTo>
                      <a:pt x="718894" y="1050440"/>
                    </a:lnTo>
                    <a:lnTo>
                      <a:pt x="733829" y="1053614"/>
                    </a:lnTo>
                    <a:lnTo>
                      <a:pt x="748764" y="1057740"/>
                    </a:lnTo>
                    <a:lnTo>
                      <a:pt x="763063" y="1062184"/>
                    </a:lnTo>
                    <a:lnTo>
                      <a:pt x="777045" y="1066945"/>
                    </a:lnTo>
                    <a:lnTo>
                      <a:pt x="791026" y="1072340"/>
                    </a:lnTo>
                    <a:lnTo>
                      <a:pt x="804690" y="1078371"/>
                    </a:lnTo>
                    <a:lnTo>
                      <a:pt x="818036" y="1085036"/>
                    </a:lnTo>
                    <a:lnTo>
                      <a:pt x="831064" y="1091701"/>
                    </a:lnTo>
                    <a:lnTo>
                      <a:pt x="843775" y="1099001"/>
                    </a:lnTo>
                    <a:lnTo>
                      <a:pt x="856167" y="1106618"/>
                    </a:lnTo>
                    <a:lnTo>
                      <a:pt x="867925" y="1114871"/>
                    </a:lnTo>
                    <a:lnTo>
                      <a:pt x="879682" y="1123440"/>
                    </a:lnTo>
                    <a:lnTo>
                      <a:pt x="890804" y="1132010"/>
                    </a:lnTo>
                    <a:lnTo>
                      <a:pt x="901925" y="1141214"/>
                    </a:lnTo>
                    <a:lnTo>
                      <a:pt x="912094" y="1151370"/>
                    </a:lnTo>
                    <a:lnTo>
                      <a:pt x="921944" y="1161210"/>
                    </a:lnTo>
                    <a:lnTo>
                      <a:pt x="931795" y="1171683"/>
                    </a:lnTo>
                    <a:lnTo>
                      <a:pt x="940692" y="1182157"/>
                    </a:lnTo>
                    <a:lnTo>
                      <a:pt x="949272" y="1193266"/>
                    </a:lnTo>
                    <a:lnTo>
                      <a:pt x="957534" y="1204692"/>
                    </a:lnTo>
                    <a:lnTo>
                      <a:pt x="965160" y="1216118"/>
                    </a:lnTo>
                    <a:lnTo>
                      <a:pt x="972151" y="1227862"/>
                    </a:lnTo>
                    <a:lnTo>
                      <a:pt x="979142" y="1240557"/>
                    </a:lnTo>
                    <a:lnTo>
                      <a:pt x="985179" y="1252618"/>
                    </a:lnTo>
                    <a:lnTo>
                      <a:pt x="991217" y="1265631"/>
                    </a:lnTo>
                    <a:lnTo>
                      <a:pt x="995983" y="1278327"/>
                    </a:lnTo>
                    <a:lnTo>
                      <a:pt x="1000749" y="1291657"/>
                    </a:lnTo>
                    <a:lnTo>
                      <a:pt x="1004880" y="1304988"/>
                    </a:lnTo>
                    <a:lnTo>
                      <a:pt x="1008058" y="1318635"/>
                    </a:lnTo>
                    <a:lnTo>
                      <a:pt x="1010600" y="1332600"/>
                    </a:lnTo>
                    <a:lnTo>
                      <a:pt x="1014413" y="1484313"/>
                    </a:lnTo>
                    <a:lnTo>
                      <a:pt x="246063" y="1484313"/>
                    </a:lnTo>
                    <a:lnTo>
                      <a:pt x="249876" y="1332600"/>
                    </a:lnTo>
                    <a:lnTo>
                      <a:pt x="252419" y="1318635"/>
                    </a:lnTo>
                    <a:lnTo>
                      <a:pt x="255596" y="1304988"/>
                    </a:lnTo>
                    <a:lnTo>
                      <a:pt x="259727" y="1291657"/>
                    </a:lnTo>
                    <a:lnTo>
                      <a:pt x="264176" y="1278327"/>
                    </a:lnTo>
                    <a:lnTo>
                      <a:pt x="269260" y="1265631"/>
                    </a:lnTo>
                    <a:lnTo>
                      <a:pt x="275297" y="1252618"/>
                    </a:lnTo>
                    <a:lnTo>
                      <a:pt x="281017" y="1240557"/>
                    </a:lnTo>
                    <a:lnTo>
                      <a:pt x="288008" y="1227862"/>
                    </a:lnTo>
                    <a:lnTo>
                      <a:pt x="294999" y="1216118"/>
                    </a:lnTo>
                    <a:lnTo>
                      <a:pt x="302943" y="1204692"/>
                    </a:lnTo>
                    <a:lnTo>
                      <a:pt x="310887" y="1193266"/>
                    </a:lnTo>
                    <a:lnTo>
                      <a:pt x="319784" y="1182157"/>
                    </a:lnTo>
                    <a:lnTo>
                      <a:pt x="328682" y="1171683"/>
                    </a:lnTo>
                    <a:lnTo>
                      <a:pt x="338214" y="1161210"/>
                    </a:lnTo>
                    <a:lnTo>
                      <a:pt x="348383" y="1151370"/>
                    </a:lnTo>
                    <a:lnTo>
                      <a:pt x="358869" y="1141214"/>
                    </a:lnTo>
                    <a:lnTo>
                      <a:pt x="369673" y="1132010"/>
                    </a:lnTo>
                    <a:lnTo>
                      <a:pt x="380795" y="1123440"/>
                    </a:lnTo>
                    <a:lnTo>
                      <a:pt x="392552" y="1114871"/>
                    </a:lnTo>
                    <a:lnTo>
                      <a:pt x="404309" y="1106618"/>
                    </a:lnTo>
                    <a:lnTo>
                      <a:pt x="417020" y="1099001"/>
                    </a:lnTo>
                    <a:lnTo>
                      <a:pt x="429412" y="1091701"/>
                    </a:lnTo>
                    <a:lnTo>
                      <a:pt x="442441" y="1085036"/>
                    </a:lnTo>
                    <a:lnTo>
                      <a:pt x="455787" y="1078371"/>
                    </a:lnTo>
                    <a:lnTo>
                      <a:pt x="469450" y="1072340"/>
                    </a:lnTo>
                    <a:lnTo>
                      <a:pt x="483432" y="1066945"/>
                    </a:lnTo>
                    <a:lnTo>
                      <a:pt x="497413" y="1062184"/>
                    </a:lnTo>
                    <a:lnTo>
                      <a:pt x="511713" y="1057740"/>
                    </a:lnTo>
                    <a:lnTo>
                      <a:pt x="526648" y="1053614"/>
                    </a:lnTo>
                    <a:lnTo>
                      <a:pt x="541582" y="1050440"/>
                    </a:lnTo>
                    <a:lnTo>
                      <a:pt x="556835" y="1047266"/>
                    </a:lnTo>
                    <a:lnTo>
                      <a:pt x="571770" y="1044727"/>
                    </a:lnTo>
                    <a:lnTo>
                      <a:pt x="571770" y="960619"/>
                    </a:lnTo>
                    <a:lnTo>
                      <a:pt x="566050" y="958080"/>
                    </a:lnTo>
                    <a:lnTo>
                      <a:pt x="560013" y="954906"/>
                    </a:lnTo>
                    <a:lnTo>
                      <a:pt x="554293" y="951414"/>
                    </a:lnTo>
                    <a:lnTo>
                      <a:pt x="548573" y="948241"/>
                    </a:lnTo>
                    <a:lnTo>
                      <a:pt x="543171" y="944114"/>
                    </a:lnTo>
                    <a:lnTo>
                      <a:pt x="537452" y="939988"/>
                    </a:lnTo>
                    <a:lnTo>
                      <a:pt x="532367" y="935545"/>
                    </a:lnTo>
                    <a:lnTo>
                      <a:pt x="527283" y="931101"/>
                    </a:lnTo>
                    <a:lnTo>
                      <a:pt x="522199" y="926341"/>
                    </a:lnTo>
                    <a:lnTo>
                      <a:pt x="517433" y="921580"/>
                    </a:lnTo>
                    <a:lnTo>
                      <a:pt x="512348" y="916501"/>
                    </a:lnTo>
                    <a:lnTo>
                      <a:pt x="507900" y="911106"/>
                    </a:lnTo>
                    <a:lnTo>
                      <a:pt x="503769" y="905393"/>
                    </a:lnTo>
                    <a:lnTo>
                      <a:pt x="499638" y="899680"/>
                    </a:lnTo>
                    <a:lnTo>
                      <a:pt x="495507" y="893649"/>
                    </a:lnTo>
                    <a:lnTo>
                      <a:pt x="491694" y="887302"/>
                    </a:lnTo>
                    <a:lnTo>
                      <a:pt x="488198" y="880954"/>
                    </a:lnTo>
                    <a:lnTo>
                      <a:pt x="484385" y="874923"/>
                    </a:lnTo>
                    <a:lnTo>
                      <a:pt x="481525" y="868258"/>
                    </a:lnTo>
                    <a:lnTo>
                      <a:pt x="478665" y="861276"/>
                    </a:lnTo>
                    <a:lnTo>
                      <a:pt x="475488" y="854293"/>
                    </a:lnTo>
                    <a:lnTo>
                      <a:pt x="472946" y="847310"/>
                    </a:lnTo>
                    <a:lnTo>
                      <a:pt x="470404" y="839693"/>
                    </a:lnTo>
                    <a:lnTo>
                      <a:pt x="468497" y="832393"/>
                    </a:lnTo>
                    <a:lnTo>
                      <a:pt x="466273" y="825093"/>
                    </a:lnTo>
                    <a:lnTo>
                      <a:pt x="465002" y="817476"/>
                    </a:lnTo>
                    <a:lnTo>
                      <a:pt x="463413" y="809541"/>
                    </a:lnTo>
                    <a:lnTo>
                      <a:pt x="462142" y="801923"/>
                    </a:lnTo>
                    <a:lnTo>
                      <a:pt x="461189" y="793989"/>
                    </a:lnTo>
                    <a:lnTo>
                      <a:pt x="460871" y="786054"/>
                    </a:lnTo>
                    <a:lnTo>
                      <a:pt x="460235" y="777802"/>
                    </a:lnTo>
                    <a:lnTo>
                      <a:pt x="460235" y="769550"/>
                    </a:lnTo>
                    <a:lnTo>
                      <a:pt x="460553" y="759076"/>
                    </a:lnTo>
                    <a:lnTo>
                      <a:pt x="460871" y="748919"/>
                    </a:lnTo>
                    <a:lnTo>
                      <a:pt x="461824" y="738445"/>
                    </a:lnTo>
                    <a:lnTo>
                      <a:pt x="463413" y="728606"/>
                    </a:lnTo>
                    <a:lnTo>
                      <a:pt x="465637" y="718450"/>
                    </a:lnTo>
                    <a:lnTo>
                      <a:pt x="467862" y="708611"/>
                    </a:lnTo>
                    <a:lnTo>
                      <a:pt x="470404" y="699406"/>
                    </a:lnTo>
                    <a:lnTo>
                      <a:pt x="473264" y="690202"/>
                    </a:lnTo>
                    <a:lnTo>
                      <a:pt x="477077" y="680998"/>
                    </a:lnTo>
                    <a:lnTo>
                      <a:pt x="480890" y="672111"/>
                    </a:lnTo>
                    <a:lnTo>
                      <a:pt x="484703" y="663541"/>
                    </a:lnTo>
                    <a:lnTo>
                      <a:pt x="489152" y="655289"/>
                    </a:lnTo>
                    <a:lnTo>
                      <a:pt x="493918" y="647354"/>
                    </a:lnTo>
                    <a:lnTo>
                      <a:pt x="498685" y="639737"/>
                    </a:lnTo>
                    <a:lnTo>
                      <a:pt x="504404" y="632437"/>
                    </a:lnTo>
                    <a:lnTo>
                      <a:pt x="509806" y="624820"/>
                    </a:lnTo>
                    <a:lnTo>
                      <a:pt x="515844" y="618154"/>
                    </a:lnTo>
                    <a:lnTo>
                      <a:pt x="522199" y="611489"/>
                    </a:lnTo>
                    <a:lnTo>
                      <a:pt x="528236" y="605776"/>
                    </a:lnTo>
                    <a:lnTo>
                      <a:pt x="534909" y="600063"/>
                    </a:lnTo>
                    <a:lnTo>
                      <a:pt x="541900" y="594667"/>
                    </a:lnTo>
                    <a:lnTo>
                      <a:pt x="548891" y="589907"/>
                    </a:lnTo>
                    <a:lnTo>
                      <a:pt x="556517" y="585463"/>
                    </a:lnTo>
                    <a:lnTo>
                      <a:pt x="564144" y="581020"/>
                    </a:lnTo>
                    <a:lnTo>
                      <a:pt x="571770" y="577211"/>
                    </a:lnTo>
                    <a:lnTo>
                      <a:pt x="579714" y="574354"/>
                    </a:lnTo>
                    <a:lnTo>
                      <a:pt x="587658" y="571498"/>
                    </a:lnTo>
                    <a:lnTo>
                      <a:pt x="595920" y="569276"/>
                    </a:lnTo>
                    <a:lnTo>
                      <a:pt x="604499" y="567372"/>
                    </a:lnTo>
                    <a:lnTo>
                      <a:pt x="612761" y="566420"/>
                    </a:lnTo>
                    <a:lnTo>
                      <a:pt x="621659" y="565468"/>
                    </a:lnTo>
                    <a:lnTo>
                      <a:pt x="630238" y="565150"/>
                    </a:lnTo>
                    <a:close/>
                    <a:moveTo>
                      <a:pt x="181836" y="158167"/>
                    </a:moveTo>
                    <a:lnTo>
                      <a:pt x="178980" y="158484"/>
                    </a:lnTo>
                    <a:lnTo>
                      <a:pt x="176441" y="159119"/>
                    </a:lnTo>
                    <a:lnTo>
                      <a:pt x="173902" y="160390"/>
                    </a:lnTo>
                    <a:lnTo>
                      <a:pt x="171681" y="161343"/>
                    </a:lnTo>
                    <a:lnTo>
                      <a:pt x="169459" y="162613"/>
                    </a:lnTo>
                    <a:lnTo>
                      <a:pt x="167238" y="163884"/>
                    </a:lnTo>
                    <a:lnTo>
                      <a:pt x="165651" y="165789"/>
                    </a:lnTo>
                    <a:lnTo>
                      <a:pt x="164065" y="167695"/>
                    </a:lnTo>
                    <a:lnTo>
                      <a:pt x="162478" y="169918"/>
                    </a:lnTo>
                    <a:lnTo>
                      <a:pt x="161209" y="171824"/>
                    </a:lnTo>
                    <a:lnTo>
                      <a:pt x="159939" y="174364"/>
                    </a:lnTo>
                    <a:lnTo>
                      <a:pt x="159305" y="176588"/>
                    </a:lnTo>
                    <a:lnTo>
                      <a:pt x="158352" y="179128"/>
                    </a:lnTo>
                    <a:lnTo>
                      <a:pt x="158035" y="181669"/>
                    </a:lnTo>
                    <a:lnTo>
                      <a:pt x="157718" y="184210"/>
                    </a:lnTo>
                    <a:lnTo>
                      <a:pt x="157718" y="1440334"/>
                    </a:lnTo>
                    <a:lnTo>
                      <a:pt x="158352" y="1447639"/>
                    </a:lnTo>
                    <a:lnTo>
                      <a:pt x="159622" y="1454944"/>
                    </a:lnTo>
                    <a:lnTo>
                      <a:pt x="161526" y="1463202"/>
                    </a:lnTo>
                    <a:lnTo>
                      <a:pt x="164065" y="1471142"/>
                    </a:lnTo>
                    <a:lnTo>
                      <a:pt x="167238" y="1479717"/>
                    </a:lnTo>
                    <a:lnTo>
                      <a:pt x="171363" y="1488610"/>
                    </a:lnTo>
                    <a:lnTo>
                      <a:pt x="175806" y="1497185"/>
                    </a:lnTo>
                    <a:lnTo>
                      <a:pt x="181201" y="1506078"/>
                    </a:lnTo>
                    <a:lnTo>
                      <a:pt x="187230" y="1514336"/>
                    </a:lnTo>
                    <a:lnTo>
                      <a:pt x="193577" y="1522594"/>
                    </a:lnTo>
                    <a:lnTo>
                      <a:pt x="200876" y="1530534"/>
                    </a:lnTo>
                    <a:lnTo>
                      <a:pt x="208492" y="1538156"/>
                    </a:lnTo>
                    <a:lnTo>
                      <a:pt x="216743" y="1545143"/>
                    </a:lnTo>
                    <a:lnTo>
                      <a:pt x="225629" y="1551178"/>
                    </a:lnTo>
                    <a:lnTo>
                      <a:pt x="230389" y="1554354"/>
                    </a:lnTo>
                    <a:lnTo>
                      <a:pt x="235149" y="1557212"/>
                    </a:lnTo>
                    <a:lnTo>
                      <a:pt x="239909" y="1559753"/>
                    </a:lnTo>
                    <a:lnTo>
                      <a:pt x="244669" y="1561976"/>
                    </a:lnTo>
                    <a:lnTo>
                      <a:pt x="1018979" y="1561976"/>
                    </a:lnTo>
                    <a:lnTo>
                      <a:pt x="1018979" y="1559436"/>
                    </a:lnTo>
                    <a:lnTo>
                      <a:pt x="1028182" y="1554354"/>
                    </a:lnTo>
                    <a:lnTo>
                      <a:pt x="1037068" y="1548637"/>
                    </a:lnTo>
                    <a:lnTo>
                      <a:pt x="1045636" y="1542603"/>
                    </a:lnTo>
                    <a:lnTo>
                      <a:pt x="1053252" y="1535298"/>
                    </a:lnTo>
                    <a:lnTo>
                      <a:pt x="1060551" y="1527993"/>
                    </a:lnTo>
                    <a:lnTo>
                      <a:pt x="1067532" y="1520370"/>
                    </a:lnTo>
                    <a:lnTo>
                      <a:pt x="1073879" y="1512113"/>
                    </a:lnTo>
                    <a:lnTo>
                      <a:pt x="1079908" y="1504173"/>
                    </a:lnTo>
                    <a:lnTo>
                      <a:pt x="1084986" y="1495597"/>
                    </a:lnTo>
                    <a:lnTo>
                      <a:pt x="1089429" y="1487022"/>
                    </a:lnTo>
                    <a:lnTo>
                      <a:pt x="1093554" y="1479082"/>
                    </a:lnTo>
                    <a:lnTo>
                      <a:pt x="1096728" y="1470507"/>
                    </a:lnTo>
                    <a:lnTo>
                      <a:pt x="1099266" y="1462884"/>
                    </a:lnTo>
                    <a:lnTo>
                      <a:pt x="1101170" y="1454626"/>
                    </a:lnTo>
                    <a:lnTo>
                      <a:pt x="1102122" y="1447321"/>
                    </a:lnTo>
                    <a:lnTo>
                      <a:pt x="1102757" y="1440334"/>
                    </a:lnTo>
                    <a:lnTo>
                      <a:pt x="1102757" y="184210"/>
                    </a:lnTo>
                    <a:lnTo>
                      <a:pt x="1102122" y="181669"/>
                    </a:lnTo>
                    <a:lnTo>
                      <a:pt x="1101805" y="179128"/>
                    </a:lnTo>
                    <a:lnTo>
                      <a:pt x="1101170" y="176588"/>
                    </a:lnTo>
                    <a:lnTo>
                      <a:pt x="1100536" y="174364"/>
                    </a:lnTo>
                    <a:lnTo>
                      <a:pt x="1099266" y="171824"/>
                    </a:lnTo>
                    <a:lnTo>
                      <a:pt x="1097997" y="169918"/>
                    </a:lnTo>
                    <a:lnTo>
                      <a:pt x="1096410" y="167695"/>
                    </a:lnTo>
                    <a:lnTo>
                      <a:pt x="1094824" y="165789"/>
                    </a:lnTo>
                    <a:lnTo>
                      <a:pt x="1092919" y="163884"/>
                    </a:lnTo>
                    <a:lnTo>
                      <a:pt x="1090698" y="162613"/>
                    </a:lnTo>
                    <a:lnTo>
                      <a:pt x="1088794" y="161343"/>
                    </a:lnTo>
                    <a:lnTo>
                      <a:pt x="1086573" y="160390"/>
                    </a:lnTo>
                    <a:lnTo>
                      <a:pt x="1083716" y="159119"/>
                    </a:lnTo>
                    <a:lnTo>
                      <a:pt x="1081178" y="158484"/>
                    </a:lnTo>
                    <a:lnTo>
                      <a:pt x="1078639" y="158167"/>
                    </a:lnTo>
                    <a:lnTo>
                      <a:pt x="1076100" y="158167"/>
                    </a:lnTo>
                    <a:lnTo>
                      <a:pt x="184374" y="158167"/>
                    </a:lnTo>
                    <a:lnTo>
                      <a:pt x="181836" y="158167"/>
                    </a:lnTo>
                    <a:close/>
                    <a:moveTo>
                      <a:pt x="1414463" y="157162"/>
                    </a:moveTo>
                    <a:lnTo>
                      <a:pt x="2153497" y="157162"/>
                    </a:lnTo>
                    <a:lnTo>
                      <a:pt x="2161123" y="157162"/>
                    </a:lnTo>
                    <a:lnTo>
                      <a:pt x="2169066" y="158114"/>
                    </a:lnTo>
                    <a:lnTo>
                      <a:pt x="2176374" y="158749"/>
                    </a:lnTo>
                    <a:lnTo>
                      <a:pt x="2183364" y="160337"/>
                    </a:lnTo>
                    <a:lnTo>
                      <a:pt x="2190671" y="161924"/>
                    </a:lnTo>
                    <a:lnTo>
                      <a:pt x="2197661" y="163829"/>
                    </a:lnTo>
                    <a:lnTo>
                      <a:pt x="2204651" y="166052"/>
                    </a:lnTo>
                    <a:lnTo>
                      <a:pt x="2211324" y="168909"/>
                    </a:lnTo>
                    <a:lnTo>
                      <a:pt x="2217996" y="172084"/>
                    </a:lnTo>
                    <a:lnTo>
                      <a:pt x="2224350" y="174942"/>
                    </a:lnTo>
                    <a:lnTo>
                      <a:pt x="2230387" y="178752"/>
                    </a:lnTo>
                    <a:lnTo>
                      <a:pt x="2236424" y="182562"/>
                    </a:lnTo>
                    <a:lnTo>
                      <a:pt x="2242461" y="186689"/>
                    </a:lnTo>
                    <a:lnTo>
                      <a:pt x="2247862" y="191134"/>
                    </a:lnTo>
                    <a:lnTo>
                      <a:pt x="2253264" y="195579"/>
                    </a:lnTo>
                    <a:lnTo>
                      <a:pt x="2258665" y="200659"/>
                    </a:lnTo>
                    <a:lnTo>
                      <a:pt x="2263431" y="206057"/>
                    </a:lnTo>
                    <a:lnTo>
                      <a:pt x="2268197" y="211137"/>
                    </a:lnTo>
                    <a:lnTo>
                      <a:pt x="2272645" y="216852"/>
                    </a:lnTo>
                    <a:lnTo>
                      <a:pt x="2276776" y="222567"/>
                    </a:lnTo>
                    <a:lnTo>
                      <a:pt x="2280270" y="228917"/>
                    </a:lnTo>
                    <a:lnTo>
                      <a:pt x="2284083" y="234949"/>
                    </a:lnTo>
                    <a:lnTo>
                      <a:pt x="2287261" y="241299"/>
                    </a:lnTo>
                    <a:lnTo>
                      <a:pt x="2290438" y="247967"/>
                    </a:lnTo>
                    <a:lnTo>
                      <a:pt x="2292980" y="254634"/>
                    </a:lnTo>
                    <a:lnTo>
                      <a:pt x="2295204" y="261619"/>
                    </a:lnTo>
                    <a:lnTo>
                      <a:pt x="2297428" y="268604"/>
                    </a:lnTo>
                    <a:lnTo>
                      <a:pt x="2298699" y="275589"/>
                    </a:lnTo>
                    <a:lnTo>
                      <a:pt x="2300287" y="282892"/>
                    </a:lnTo>
                    <a:lnTo>
                      <a:pt x="2300923" y="290512"/>
                    </a:lnTo>
                    <a:lnTo>
                      <a:pt x="2301876" y="297814"/>
                    </a:lnTo>
                    <a:lnTo>
                      <a:pt x="2301876" y="305434"/>
                    </a:lnTo>
                    <a:lnTo>
                      <a:pt x="2301876" y="1484630"/>
                    </a:lnTo>
                    <a:lnTo>
                      <a:pt x="2301876" y="1497013"/>
                    </a:lnTo>
                    <a:lnTo>
                      <a:pt x="2300923" y="1509078"/>
                    </a:lnTo>
                    <a:lnTo>
                      <a:pt x="2299652" y="1521143"/>
                    </a:lnTo>
                    <a:lnTo>
                      <a:pt x="2298063" y="1533208"/>
                    </a:lnTo>
                    <a:lnTo>
                      <a:pt x="2295839" y="1544638"/>
                    </a:lnTo>
                    <a:lnTo>
                      <a:pt x="2292980" y="1555433"/>
                    </a:lnTo>
                    <a:lnTo>
                      <a:pt x="2289802" y="1566545"/>
                    </a:lnTo>
                    <a:lnTo>
                      <a:pt x="2285990" y="1577340"/>
                    </a:lnTo>
                    <a:lnTo>
                      <a:pt x="2281859" y="1587500"/>
                    </a:lnTo>
                    <a:lnTo>
                      <a:pt x="2277093" y="1597660"/>
                    </a:lnTo>
                    <a:lnTo>
                      <a:pt x="2271374" y="1607503"/>
                    </a:lnTo>
                    <a:lnTo>
                      <a:pt x="2265655" y="1616710"/>
                    </a:lnTo>
                    <a:lnTo>
                      <a:pt x="2259300" y="1625918"/>
                    </a:lnTo>
                    <a:lnTo>
                      <a:pt x="2252310" y="1634808"/>
                    </a:lnTo>
                    <a:lnTo>
                      <a:pt x="2244685" y="1643063"/>
                    </a:lnTo>
                    <a:lnTo>
                      <a:pt x="2236424" y="1651000"/>
                    </a:lnTo>
                    <a:lnTo>
                      <a:pt x="2227846" y="1658938"/>
                    </a:lnTo>
                    <a:lnTo>
                      <a:pt x="2218631" y="1665923"/>
                    </a:lnTo>
                    <a:lnTo>
                      <a:pt x="2208782" y="1672908"/>
                    </a:lnTo>
                    <a:lnTo>
                      <a:pt x="2198297" y="1678940"/>
                    </a:lnTo>
                    <a:lnTo>
                      <a:pt x="2187494" y="1684973"/>
                    </a:lnTo>
                    <a:lnTo>
                      <a:pt x="2176056" y="1690370"/>
                    </a:lnTo>
                    <a:lnTo>
                      <a:pt x="2163664" y="1695450"/>
                    </a:lnTo>
                    <a:lnTo>
                      <a:pt x="2150955" y="1700213"/>
                    </a:lnTo>
                    <a:lnTo>
                      <a:pt x="2137611" y="1704023"/>
                    </a:lnTo>
                    <a:lnTo>
                      <a:pt x="2123631" y="1707515"/>
                    </a:lnTo>
                    <a:lnTo>
                      <a:pt x="2108698" y="1710373"/>
                    </a:lnTo>
                    <a:lnTo>
                      <a:pt x="2093764" y="1712913"/>
                    </a:lnTo>
                    <a:lnTo>
                      <a:pt x="2077878" y="1715135"/>
                    </a:lnTo>
                    <a:lnTo>
                      <a:pt x="2061038" y="1716405"/>
                    </a:lnTo>
                    <a:lnTo>
                      <a:pt x="2044199" y="1717358"/>
                    </a:lnTo>
                    <a:lnTo>
                      <a:pt x="2026406" y="1717675"/>
                    </a:lnTo>
                    <a:lnTo>
                      <a:pt x="1563159" y="1717675"/>
                    </a:lnTo>
                    <a:lnTo>
                      <a:pt x="1551721" y="1717358"/>
                    </a:lnTo>
                    <a:lnTo>
                      <a:pt x="1540601" y="1716723"/>
                    </a:lnTo>
                    <a:lnTo>
                      <a:pt x="1529163" y="1715453"/>
                    </a:lnTo>
                    <a:lnTo>
                      <a:pt x="1518042" y="1714500"/>
                    </a:lnTo>
                    <a:lnTo>
                      <a:pt x="1506922" y="1712913"/>
                    </a:lnTo>
                    <a:lnTo>
                      <a:pt x="1495801" y="1710690"/>
                    </a:lnTo>
                    <a:lnTo>
                      <a:pt x="1485634" y="1709103"/>
                    </a:lnTo>
                    <a:lnTo>
                      <a:pt x="1475149" y="1706880"/>
                    </a:lnTo>
                    <a:lnTo>
                      <a:pt x="1456085" y="1701800"/>
                    </a:lnTo>
                    <a:lnTo>
                      <a:pt x="1439246" y="1697038"/>
                    </a:lnTo>
                    <a:lnTo>
                      <a:pt x="1424948" y="1692593"/>
                    </a:lnTo>
                    <a:lnTo>
                      <a:pt x="1414463" y="1688783"/>
                    </a:lnTo>
                    <a:lnTo>
                      <a:pt x="1414463" y="1342708"/>
                    </a:lnTo>
                    <a:lnTo>
                      <a:pt x="1416687" y="1347470"/>
                    </a:lnTo>
                    <a:lnTo>
                      <a:pt x="1419229" y="1352233"/>
                    </a:lnTo>
                    <a:lnTo>
                      <a:pt x="1422088" y="1357630"/>
                    </a:lnTo>
                    <a:lnTo>
                      <a:pt x="1425583" y="1362393"/>
                    </a:lnTo>
                    <a:lnTo>
                      <a:pt x="1429078" y="1367473"/>
                    </a:lnTo>
                    <a:lnTo>
                      <a:pt x="1433209" y="1372235"/>
                    </a:lnTo>
                    <a:lnTo>
                      <a:pt x="1437657" y="1376998"/>
                    </a:lnTo>
                    <a:lnTo>
                      <a:pt x="1442105" y="1381760"/>
                    </a:lnTo>
                    <a:lnTo>
                      <a:pt x="1446871" y="1386523"/>
                    </a:lnTo>
                    <a:lnTo>
                      <a:pt x="1451637" y="1390968"/>
                    </a:lnTo>
                    <a:lnTo>
                      <a:pt x="1456721" y="1395413"/>
                    </a:lnTo>
                    <a:lnTo>
                      <a:pt x="1462440" y="1399540"/>
                    </a:lnTo>
                    <a:lnTo>
                      <a:pt x="1467523" y="1403350"/>
                    </a:lnTo>
                    <a:lnTo>
                      <a:pt x="1472925" y="1406525"/>
                    </a:lnTo>
                    <a:lnTo>
                      <a:pt x="1478644" y="1410018"/>
                    </a:lnTo>
                    <a:lnTo>
                      <a:pt x="1484045" y="1412558"/>
                    </a:lnTo>
                    <a:lnTo>
                      <a:pt x="1484045" y="1413510"/>
                    </a:lnTo>
                    <a:lnTo>
                      <a:pt x="2108062" y="1413510"/>
                    </a:lnTo>
                    <a:lnTo>
                      <a:pt x="2108062" y="1410335"/>
                    </a:lnTo>
                    <a:lnTo>
                      <a:pt x="2115370" y="1406208"/>
                    </a:lnTo>
                    <a:lnTo>
                      <a:pt x="2122360" y="1401763"/>
                    </a:lnTo>
                    <a:lnTo>
                      <a:pt x="2129032" y="1396683"/>
                    </a:lnTo>
                    <a:lnTo>
                      <a:pt x="2135387" y="1390968"/>
                    </a:lnTo>
                    <a:lnTo>
                      <a:pt x="2141106" y="1385253"/>
                    </a:lnTo>
                    <a:lnTo>
                      <a:pt x="2146825" y="1378903"/>
                    </a:lnTo>
                    <a:lnTo>
                      <a:pt x="2151909" y="1372235"/>
                    </a:lnTo>
                    <a:lnTo>
                      <a:pt x="2156357" y="1365568"/>
                    </a:lnTo>
                    <a:lnTo>
                      <a:pt x="2160805" y="1358900"/>
                    </a:lnTo>
                    <a:lnTo>
                      <a:pt x="2163982" y="1352233"/>
                    </a:lnTo>
                    <a:lnTo>
                      <a:pt x="2167477" y="1345883"/>
                    </a:lnTo>
                    <a:lnTo>
                      <a:pt x="2170019" y="1339215"/>
                    </a:lnTo>
                    <a:lnTo>
                      <a:pt x="2172243" y="1332865"/>
                    </a:lnTo>
                    <a:lnTo>
                      <a:pt x="2173832" y="1326515"/>
                    </a:lnTo>
                    <a:lnTo>
                      <a:pt x="2174467" y="1320800"/>
                    </a:lnTo>
                    <a:lnTo>
                      <a:pt x="2174785" y="1315085"/>
                    </a:lnTo>
                    <a:lnTo>
                      <a:pt x="2174785" y="305434"/>
                    </a:lnTo>
                    <a:lnTo>
                      <a:pt x="2174467" y="301307"/>
                    </a:lnTo>
                    <a:lnTo>
                      <a:pt x="2172879" y="297497"/>
                    </a:lnTo>
                    <a:lnTo>
                      <a:pt x="2171290" y="293687"/>
                    </a:lnTo>
                    <a:lnTo>
                      <a:pt x="2168430" y="290829"/>
                    </a:lnTo>
                    <a:lnTo>
                      <a:pt x="2165571" y="288289"/>
                    </a:lnTo>
                    <a:lnTo>
                      <a:pt x="2162076" y="286067"/>
                    </a:lnTo>
                    <a:lnTo>
                      <a:pt x="2157945" y="284797"/>
                    </a:lnTo>
                    <a:lnTo>
                      <a:pt x="2153497" y="284479"/>
                    </a:lnTo>
                    <a:lnTo>
                      <a:pt x="1414463" y="284479"/>
                    </a:lnTo>
                    <a:lnTo>
                      <a:pt x="1414463" y="157162"/>
                    </a:lnTo>
                    <a:close/>
                    <a:moveTo>
                      <a:pt x="184374" y="0"/>
                    </a:moveTo>
                    <a:lnTo>
                      <a:pt x="1076100" y="0"/>
                    </a:lnTo>
                    <a:lnTo>
                      <a:pt x="1085621" y="317"/>
                    </a:lnTo>
                    <a:lnTo>
                      <a:pt x="1094824" y="953"/>
                    </a:lnTo>
                    <a:lnTo>
                      <a:pt x="1104026" y="1905"/>
                    </a:lnTo>
                    <a:lnTo>
                      <a:pt x="1113229" y="3494"/>
                    </a:lnTo>
                    <a:lnTo>
                      <a:pt x="1122115" y="5717"/>
                    </a:lnTo>
                    <a:lnTo>
                      <a:pt x="1131000" y="8258"/>
                    </a:lnTo>
                    <a:lnTo>
                      <a:pt x="1139568" y="11434"/>
                    </a:lnTo>
                    <a:lnTo>
                      <a:pt x="1147502" y="14610"/>
                    </a:lnTo>
                    <a:lnTo>
                      <a:pt x="1156070" y="18421"/>
                    </a:lnTo>
                    <a:lnTo>
                      <a:pt x="1163686" y="22232"/>
                    </a:lnTo>
                    <a:lnTo>
                      <a:pt x="1171620" y="26679"/>
                    </a:lnTo>
                    <a:lnTo>
                      <a:pt x="1178919" y="31443"/>
                    </a:lnTo>
                    <a:lnTo>
                      <a:pt x="1186217" y="36842"/>
                    </a:lnTo>
                    <a:lnTo>
                      <a:pt x="1193199" y="42241"/>
                    </a:lnTo>
                    <a:lnTo>
                      <a:pt x="1199863" y="47640"/>
                    </a:lnTo>
                    <a:lnTo>
                      <a:pt x="1206210" y="53993"/>
                    </a:lnTo>
                    <a:lnTo>
                      <a:pt x="1212557" y="60345"/>
                    </a:lnTo>
                    <a:lnTo>
                      <a:pt x="1218269" y="67014"/>
                    </a:lnTo>
                    <a:lnTo>
                      <a:pt x="1223981" y="74002"/>
                    </a:lnTo>
                    <a:lnTo>
                      <a:pt x="1229058" y="81306"/>
                    </a:lnTo>
                    <a:lnTo>
                      <a:pt x="1233818" y="88611"/>
                    </a:lnTo>
                    <a:lnTo>
                      <a:pt x="1238261" y="96551"/>
                    </a:lnTo>
                    <a:lnTo>
                      <a:pt x="1242387" y="104492"/>
                    </a:lnTo>
                    <a:lnTo>
                      <a:pt x="1245877" y="112749"/>
                    </a:lnTo>
                    <a:lnTo>
                      <a:pt x="1249368" y="121325"/>
                    </a:lnTo>
                    <a:lnTo>
                      <a:pt x="1252224" y="129582"/>
                    </a:lnTo>
                    <a:lnTo>
                      <a:pt x="1254446" y="138475"/>
                    </a:lnTo>
                    <a:lnTo>
                      <a:pt x="1256667" y="147368"/>
                    </a:lnTo>
                    <a:lnTo>
                      <a:pt x="1258254" y="156261"/>
                    </a:lnTo>
                    <a:lnTo>
                      <a:pt x="1259523" y="165472"/>
                    </a:lnTo>
                    <a:lnTo>
                      <a:pt x="1259840" y="175000"/>
                    </a:lnTo>
                    <a:lnTo>
                      <a:pt x="1260475" y="184210"/>
                    </a:lnTo>
                    <a:lnTo>
                      <a:pt x="1260475" y="1651541"/>
                    </a:lnTo>
                    <a:lnTo>
                      <a:pt x="1259840" y="1667103"/>
                    </a:lnTo>
                    <a:lnTo>
                      <a:pt x="1259206" y="1682348"/>
                    </a:lnTo>
                    <a:lnTo>
                      <a:pt x="1257936" y="1696958"/>
                    </a:lnTo>
                    <a:lnTo>
                      <a:pt x="1255715" y="1711886"/>
                    </a:lnTo>
                    <a:lnTo>
                      <a:pt x="1252542" y="1725860"/>
                    </a:lnTo>
                    <a:lnTo>
                      <a:pt x="1249368" y="1739835"/>
                    </a:lnTo>
                    <a:lnTo>
                      <a:pt x="1245243" y="1753492"/>
                    </a:lnTo>
                    <a:lnTo>
                      <a:pt x="1240483" y="1766831"/>
                    </a:lnTo>
                    <a:lnTo>
                      <a:pt x="1235405" y="1779535"/>
                    </a:lnTo>
                    <a:lnTo>
                      <a:pt x="1229376" y="1792239"/>
                    </a:lnTo>
                    <a:lnTo>
                      <a:pt x="1222712" y="1804308"/>
                    </a:lnTo>
                    <a:lnTo>
                      <a:pt x="1215413" y="1816060"/>
                    </a:lnTo>
                    <a:lnTo>
                      <a:pt x="1207162" y="1827493"/>
                    </a:lnTo>
                    <a:lnTo>
                      <a:pt x="1198594" y="1838292"/>
                    </a:lnTo>
                    <a:lnTo>
                      <a:pt x="1189391" y="1848773"/>
                    </a:lnTo>
                    <a:lnTo>
                      <a:pt x="1179236" y="1858619"/>
                    </a:lnTo>
                    <a:lnTo>
                      <a:pt x="1168129" y="1868147"/>
                    </a:lnTo>
                    <a:lnTo>
                      <a:pt x="1156705" y="1877040"/>
                    </a:lnTo>
                    <a:lnTo>
                      <a:pt x="1144646" y="1885615"/>
                    </a:lnTo>
                    <a:lnTo>
                      <a:pt x="1131635" y="1893555"/>
                    </a:lnTo>
                    <a:lnTo>
                      <a:pt x="1117989" y="1900860"/>
                    </a:lnTo>
                    <a:lnTo>
                      <a:pt x="1103709" y="1907530"/>
                    </a:lnTo>
                    <a:lnTo>
                      <a:pt x="1088794" y="1913882"/>
                    </a:lnTo>
                    <a:lnTo>
                      <a:pt x="1072927" y="1919599"/>
                    </a:lnTo>
                    <a:lnTo>
                      <a:pt x="1056108" y="1924680"/>
                    </a:lnTo>
                    <a:lnTo>
                      <a:pt x="1038654" y="1929127"/>
                    </a:lnTo>
                    <a:lnTo>
                      <a:pt x="1020566" y="1932620"/>
                    </a:lnTo>
                    <a:lnTo>
                      <a:pt x="1001526" y="1936114"/>
                    </a:lnTo>
                    <a:lnTo>
                      <a:pt x="981851" y="1938337"/>
                    </a:lnTo>
                    <a:lnTo>
                      <a:pt x="961541" y="1940243"/>
                    </a:lnTo>
                    <a:lnTo>
                      <a:pt x="940279" y="1941196"/>
                    </a:lnTo>
                    <a:lnTo>
                      <a:pt x="918065" y="1941513"/>
                    </a:lnTo>
                    <a:lnTo>
                      <a:pt x="342410" y="1941513"/>
                    </a:lnTo>
                    <a:lnTo>
                      <a:pt x="321148" y="1941196"/>
                    </a:lnTo>
                    <a:lnTo>
                      <a:pt x="300839" y="1940243"/>
                    </a:lnTo>
                    <a:lnTo>
                      <a:pt x="280846" y="1938337"/>
                    </a:lnTo>
                    <a:lnTo>
                      <a:pt x="261806" y="1936114"/>
                    </a:lnTo>
                    <a:lnTo>
                      <a:pt x="242765" y="1932938"/>
                    </a:lnTo>
                    <a:lnTo>
                      <a:pt x="225311" y="1929444"/>
                    </a:lnTo>
                    <a:lnTo>
                      <a:pt x="208175" y="1924998"/>
                    </a:lnTo>
                    <a:lnTo>
                      <a:pt x="191673" y="1920234"/>
                    </a:lnTo>
                    <a:lnTo>
                      <a:pt x="175806" y="1914517"/>
                    </a:lnTo>
                    <a:lnTo>
                      <a:pt x="160574" y="1908800"/>
                    </a:lnTo>
                    <a:lnTo>
                      <a:pt x="146294" y="1902130"/>
                    </a:lnTo>
                    <a:lnTo>
                      <a:pt x="132648" y="1894825"/>
                    </a:lnTo>
                    <a:lnTo>
                      <a:pt x="119954" y="1886885"/>
                    </a:lnTo>
                    <a:lnTo>
                      <a:pt x="107261" y="1878628"/>
                    </a:lnTo>
                    <a:lnTo>
                      <a:pt x="95836" y="1869735"/>
                    </a:lnTo>
                    <a:lnTo>
                      <a:pt x="84730" y="1860524"/>
                    </a:lnTo>
                    <a:lnTo>
                      <a:pt x="74575" y="1850361"/>
                    </a:lnTo>
                    <a:lnTo>
                      <a:pt x="64737" y="1840198"/>
                    </a:lnTo>
                    <a:lnTo>
                      <a:pt x="55534" y="1829399"/>
                    </a:lnTo>
                    <a:lnTo>
                      <a:pt x="47601" y="1817965"/>
                    </a:lnTo>
                    <a:lnTo>
                      <a:pt x="39985" y="1806532"/>
                    </a:lnTo>
                    <a:lnTo>
                      <a:pt x="32686" y="1794463"/>
                    </a:lnTo>
                    <a:lnTo>
                      <a:pt x="26656" y="1781758"/>
                    </a:lnTo>
                    <a:lnTo>
                      <a:pt x="20944" y="1768419"/>
                    </a:lnTo>
                    <a:lnTo>
                      <a:pt x="16184" y="1755397"/>
                    </a:lnTo>
                    <a:lnTo>
                      <a:pt x="11741" y="1741740"/>
                    </a:lnTo>
                    <a:lnTo>
                      <a:pt x="8251" y="1727131"/>
                    </a:lnTo>
                    <a:lnTo>
                      <a:pt x="5077" y="1712838"/>
                    </a:lnTo>
                    <a:lnTo>
                      <a:pt x="2856" y="1698229"/>
                    </a:lnTo>
                    <a:lnTo>
                      <a:pt x="1269" y="1682984"/>
                    </a:lnTo>
                    <a:lnTo>
                      <a:pt x="317" y="1667421"/>
                    </a:lnTo>
                    <a:lnTo>
                      <a:pt x="0" y="1651541"/>
                    </a:lnTo>
                    <a:lnTo>
                      <a:pt x="0" y="184210"/>
                    </a:lnTo>
                    <a:lnTo>
                      <a:pt x="0" y="175000"/>
                    </a:lnTo>
                    <a:lnTo>
                      <a:pt x="634" y="165472"/>
                    </a:lnTo>
                    <a:lnTo>
                      <a:pt x="1904" y="156261"/>
                    </a:lnTo>
                    <a:lnTo>
                      <a:pt x="3808" y="147368"/>
                    </a:lnTo>
                    <a:lnTo>
                      <a:pt x="6029" y="138475"/>
                    </a:lnTo>
                    <a:lnTo>
                      <a:pt x="8251" y="129582"/>
                    </a:lnTo>
                    <a:lnTo>
                      <a:pt x="11107" y="121325"/>
                    </a:lnTo>
                    <a:lnTo>
                      <a:pt x="14280" y="112749"/>
                    </a:lnTo>
                    <a:lnTo>
                      <a:pt x="18088" y="104492"/>
                    </a:lnTo>
                    <a:lnTo>
                      <a:pt x="22214" y="96551"/>
                    </a:lnTo>
                    <a:lnTo>
                      <a:pt x="26656" y="88611"/>
                    </a:lnTo>
                    <a:lnTo>
                      <a:pt x="31416" y="81306"/>
                    </a:lnTo>
                    <a:lnTo>
                      <a:pt x="36494" y="74002"/>
                    </a:lnTo>
                    <a:lnTo>
                      <a:pt x="41889" y="67014"/>
                    </a:lnTo>
                    <a:lnTo>
                      <a:pt x="47918" y="60345"/>
                    </a:lnTo>
                    <a:lnTo>
                      <a:pt x="53948" y="53993"/>
                    </a:lnTo>
                    <a:lnTo>
                      <a:pt x="60612" y="47640"/>
                    </a:lnTo>
                    <a:lnTo>
                      <a:pt x="66959" y="42241"/>
                    </a:lnTo>
                    <a:lnTo>
                      <a:pt x="74257" y="36842"/>
                    </a:lnTo>
                    <a:lnTo>
                      <a:pt x="81556" y="31443"/>
                    </a:lnTo>
                    <a:lnTo>
                      <a:pt x="88855" y="26679"/>
                    </a:lnTo>
                    <a:lnTo>
                      <a:pt x="96471" y="22232"/>
                    </a:lnTo>
                    <a:lnTo>
                      <a:pt x="104405" y="18421"/>
                    </a:lnTo>
                    <a:lnTo>
                      <a:pt x="112338" y="14610"/>
                    </a:lnTo>
                    <a:lnTo>
                      <a:pt x="120906" y="11434"/>
                    </a:lnTo>
                    <a:lnTo>
                      <a:pt x="129475" y="8258"/>
                    </a:lnTo>
                    <a:lnTo>
                      <a:pt x="138360" y="5717"/>
                    </a:lnTo>
                    <a:lnTo>
                      <a:pt x="146928" y="3494"/>
                    </a:lnTo>
                    <a:lnTo>
                      <a:pt x="156131" y="1905"/>
                    </a:lnTo>
                    <a:lnTo>
                      <a:pt x="165651" y="953"/>
                    </a:lnTo>
                    <a:lnTo>
                      <a:pt x="174854" y="317"/>
                    </a:lnTo>
                    <a:lnTo>
                      <a:pt x="184374" y="0"/>
                    </a:lnTo>
                    <a:close/>
                  </a:path>
                </a:pathLst>
              </a:custGeom>
              <a:solidFill>
                <a:srgbClr val="FFFFFF"/>
              </a:solidFill>
              <a:ln>
                <a:noFill/>
              </a:ln>
            </p:spPr>
            <p:txBody>
              <a:bodyPr anchor="ctr">
                <a:noAutofit/>
                <a:scene3d>
                  <a:camera prst="orthographicFront"/>
                  <a:lightRig rig="threePt" dir="t"/>
                </a:scene3d>
                <a:sp3d>
                  <a:contourClr>
                    <a:srgbClr val="FFFFFF"/>
                  </a:contourClr>
                </a:sp3d>
              </a:bodyPr>
              <a:p>
                <a:pPr algn="ctr"/>
                <a:endParaRPr lang="zh-CN" altLang="en-US" sz="2000" b="1">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grpSp>
        <p:grpSp>
          <p:nvGrpSpPr>
            <p:cNvPr id="5" name="组合 4"/>
            <p:cNvGrpSpPr/>
            <p:nvPr/>
          </p:nvGrpSpPr>
          <p:grpSpPr>
            <a:xfrm>
              <a:off x="2135" y="7221"/>
              <a:ext cx="5739" cy="1258"/>
              <a:chOff x="11363" y="4604"/>
              <a:chExt cx="5739" cy="1258"/>
            </a:xfrm>
          </p:grpSpPr>
          <p:sp>
            <p:nvSpPr>
              <p:cNvPr id="61" name="矩形 60"/>
              <p:cNvSpPr/>
              <p:nvPr>
                <p:custDataLst>
                  <p:tags r:id="rId6"/>
                </p:custDataLst>
              </p:nvPr>
            </p:nvSpPr>
            <p:spPr>
              <a:xfrm>
                <a:off x="11363" y="4950"/>
                <a:ext cx="954" cy="861"/>
              </a:xfrm>
              <a:prstGeom prst="rect">
                <a:avLst/>
              </a:prstGeom>
              <a:solidFill>
                <a:srgbClr val="1784C7"/>
              </a:solidFill>
              <a:ln>
                <a:noFill/>
              </a:ln>
            </p:spPr>
            <p:style>
              <a:lnRef idx="2">
                <a:srgbClr val="1784C7">
                  <a:shade val="50000"/>
                </a:srgbClr>
              </a:lnRef>
              <a:fillRef idx="1">
                <a:srgbClr val="1784C7"/>
              </a:fillRef>
              <a:effectRef idx="0">
                <a:srgbClr val="1784C7"/>
              </a:effectRef>
              <a:fontRef idx="minor">
                <a:srgbClr val="FFFFFF"/>
              </a:fontRef>
            </p:style>
            <p:txBody>
              <a:bodyPr rtlCol="0" anchor="ctr">
                <a:normAutofit/>
              </a:bodyPr>
              <a:p>
                <a:pPr algn="ctr"/>
                <a:endParaRPr lang="zh-CN" altLang="en-US" sz="2000" b="1">
                  <a:latin typeface="微软雅黑" panose="020B0503020204020204" pitchFamily="34" charset="-122"/>
                  <a:ea typeface="微软雅黑" panose="020B0503020204020204" pitchFamily="34" charset="-122"/>
                  <a:sym typeface="Arial" panose="020B0604020202020204" pitchFamily="34" charset="0"/>
                </a:endParaRPr>
              </a:p>
            </p:txBody>
          </p:sp>
          <p:sp>
            <p:nvSpPr>
              <p:cNvPr id="62" name="文本框 639"/>
              <p:cNvSpPr txBox="1"/>
              <p:nvPr>
                <p:custDataLst>
                  <p:tags r:id="rId7"/>
                </p:custDataLst>
              </p:nvPr>
            </p:nvSpPr>
            <p:spPr>
              <a:xfrm>
                <a:off x="12567" y="4997"/>
                <a:ext cx="615" cy="766"/>
              </a:xfrm>
              <a:prstGeom prst="rect">
                <a:avLst/>
              </a:prstGeom>
              <a:noFill/>
            </p:spPr>
            <p:txBody>
              <a:bodyPr wrap="none" rtlCol="0">
                <a:normAutofit/>
              </a:bodyPr>
              <a:p>
                <a:r>
                  <a:rPr lang="en-US" altLang="zh-CN" sz="2000" b="1" dirty="0">
                    <a:solidFill>
                      <a:srgbClr val="1784C7"/>
                    </a:solidFill>
                    <a:latin typeface="微软雅黑" panose="020B0503020204020204" pitchFamily="34" charset="-122"/>
                    <a:ea typeface="微软雅黑" panose="020B0503020204020204" pitchFamily="34" charset="-122"/>
                    <a:sym typeface="Arial" panose="020B0604020202020204" pitchFamily="34" charset="0"/>
                  </a:rPr>
                  <a:t>&gt;</a:t>
                </a:r>
                <a:endParaRPr lang="en-US" altLang="zh-CN" sz="2000" b="1" dirty="0">
                  <a:solidFill>
                    <a:srgbClr val="1784C7"/>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63" name="KSO_Shape"/>
              <p:cNvSpPr/>
              <p:nvPr>
                <p:custDataLst>
                  <p:tags r:id="rId8"/>
                </p:custDataLst>
              </p:nvPr>
            </p:nvSpPr>
            <p:spPr bwMode="auto">
              <a:xfrm>
                <a:off x="11556" y="5119"/>
                <a:ext cx="566" cy="524"/>
              </a:xfrm>
              <a:custGeom>
                <a:avLst/>
                <a:gdLst>
                  <a:gd name="T0" fmla="*/ 342531 w 2482850"/>
                  <a:gd name="T1" fmla="*/ 1411756 h 2544763"/>
                  <a:gd name="T2" fmla="*/ 306547 w 2482850"/>
                  <a:gd name="T3" fmla="*/ 1492974 h 2544763"/>
                  <a:gd name="T4" fmla="*/ 13579 w 2482850"/>
                  <a:gd name="T5" fmla="*/ 1472457 h 2544763"/>
                  <a:gd name="T6" fmla="*/ 20029 w 2482850"/>
                  <a:gd name="T7" fmla="*/ 1384118 h 2544763"/>
                  <a:gd name="T8" fmla="*/ 1841954 w 2482850"/>
                  <a:gd name="T9" fmla="*/ 1334060 h 2544763"/>
                  <a:gd name="T10" fmla="*/ 1837887 w 2482850"/>
                  <a:gd name="T11" fmla="*/ 1604505 h 2544763"/>
                  <a:gd name="T12" fmla="*/ 1149584 w 2482850"/>
                  <a:gd name="T13" fmla="*/ 1082629 h 2544763"/>
                  <a:gd name="T14" fmla="*/ 1326475 w 2482850"/>
                  <a:gd name="T15" fmla="*/ 1289240 h 2544763"/>
                  <a:gd name="T16" fmla="*/ 574873 w 2482850"/>
                  <a:gd name="T17" fmla="*/ 1171589 h 2544763"/>
                  <a:gd name="T18" fmla="*/ 1815518 w 2482850"/>
                  <a:gd name="T19" fmla="*/ 969269 h 2544763"/>
                  <a:gd name="T20" fmla="*/ 1853647 w 2482850"/>
                  <a:gd name="T21" fmla="*/ 1234357 h 2544763"/>
                  <a:gd name="T22" fmla="*/ 290931 w 2482850"/>
                  <a:gd name="T23" fmla="*/ 886711 h 2544763"/>
                  <a:gd name="T24" fmla="*/ 345416 w 2482850"/>
                  <a:gd name="T25" fmla="*/ 956400 h 2544763"/>
                  <a:gd name="T26" fmla="*/ 284141 w 2482850"/>
                  <a:gd name="T27" fmla="*/ 1020493 h 2544763"/>
                  <a:gd name="T28" fmla="*/ 3055 w 2482850"/>
                  <a:gd name="T29" fmla="*/ 973186 h 2544763"/>
                  <a:gd name="T30" fmla="*/ 38870 w 2482850"/>
                  <a:gd name="T31" fmla="*/ 892137 h 2544763"/>
                  <a:gd name="T32" fmla="*/ 1092019 w 2482850"/>
                  <a:gd name="T33" fmla="*/ 666011 h 2544763"/>
                  <a:gd name="T34" fmla="*/ 1142276 w 2482850"/>
                  <a:gd name="T35" fmla="*/ 816768 h 2544763"/>
                  <a:gd name="T36" fmla="*/ 1014427 w 2482850"/>
                  <a:gd name="T37" fmla="*/ 1013872 h 2544763"/>
                  <a:gd name="T38" fmla="*/ 872485 w 2482850"/>
                  <a:gd name="T39" fmla="*/ 1026945 h 2544763"/>
                  <a:gd name="T40" fmla="*/ 735127 w 2482850"/>
                  <a:gd name="T41" fmla="*/ 831198 h 2544763"/>
                  <a:gd name="T42" fmla="*/ 767726 w 2482850"/>
                  <a:gd name="T43" fmla="*/ 705058 h 2544763"/>
                  <a:gd name="T44" fmla="*/ 937004 w 2482850"/>
                  <a:gd name="T45" fmla="*/ 631887 h 2544763"/>
                  <a:gd name="T46" fmla="*/ 1839921 w 2482850"/>
                  <a:gd name="T47" fmla="*/ 646042 h 2544763"/>
                  <a:gd name="T48" fmla="*/ 1839921 w 2482850"/>
                  <a:gd name="T49" fmla="*/ 916908 h 2544763"/>
                  <a:gd name="T50" fmla="*/ 1041836 w 2482850"/>
                  <a:gd name="T51" fmla="*/ 497072 h 2544763"/>
                  <a:gd name="T52" fmla="*/ 1122120 w 2482850"/>
                  <a:gd name="T53" fmla="*/ 564600 h 2544763"/>
                  <a:gd name="T54" fmla="*/ 1106537 w 2482850"/>
                  <a:gd name="T55" fmla="*/ 695751 h 2544763"/>
                  <a:gd name="T56" fmla="*/ 1008639 w 2482850"/>
                  <a:gd name="T57" fmla="*/ 596666 h 2544763"/>
                  <a:gd name="T58" fmla="*/ 789300 w 2482850"/>
                  <a:gd name="T59" fmla="*/ 616178 h 2544763"/>
                  <a:gd name="T60" fmla="*/ 727987 w 2482850"/>
                  <a:gd name="T61" fmla="*/ 682008 h 2544763"/>
                  <a:gd name="T62" fmla="*/ 807762 w 2482850"/>
                  <a:gd name="T63" fmla="*/ 502672 h 2544763"/>
                  <a:gd name="T64" fmla="*/ 315373 w 2482850"/>
                  <a:gd name="T65" fmla="*/ 416928 h 2544763"/>
                  <a:gd name="T66" fmla="*/ 338797 w 2482850"/>
                  <a:gd name="T67" fmla="*/ 502278 h 2544763"/>
                  <a:gd name="T68" fmla="*/ 51431 w 2482850"/>
                  <a:gd name="T69" fmla="*/ 538518 h 2544763"/>
                  <a:gd name="T70" fmla="*/ 340 w 2482850"/>
                  <a:gd name="T71" fmla="*/ 466038 h 2544763"/>
                  <a:gd name="T72" fmla="*/ 65010 w 2482850"/>
                  <a:gd name="T73" fmla="*/ 405412 h 2544763"/>
                  <a:gd name="T74" fmla="*/ 1857375 w 2482850"/>
                  <a:gd name="T75" fmla="*/ 519685 h 2544763"/>
                  <a:gd name="T76" fmla="*/ 343343 w 2482850"/>
                  <a:gd name="T77" fmla="*/ 17148 h 2544763"/>
                  <a:gd name="T78" fmla="*/ 191196 w 2482850"/>
                  <a:gd name="T79" fmla="*/ 148054 h 2544763"/>
                  <a:gd name="T80" fmla="*/ 371159 w 2482850"/>
                  <a:gd name="T81" fmla="*/ 432954 h 2544763"/>
                  <a:gd name="T82" fmla="*/ 329603 w 2482850"/>
                  <a:gd name="T83" fmla="*/ 559954 h 2544763"/>
                  <a:gd name="T84" fmla="*/ 345547 w 2482850"/>
                  <a:gd name="T85" fmla="*/ 876945 h 2544763"/>
                  <a:gd name="T86" fmla="*/ 361661 w 2482850"/>
                  <a:gd name="T87" fmla="*/ 1009548 h 2544763"/>
                  <a:gd name="T88" fmla="*/ 306875 w 2482850"/>
                  <a:gd name="T89" fmla="*/ 1334859 h 2544763"/>
                  <a:gd name="T90" fmla="*/ 377944 w 2482850"/>
                  <a:gd name="T91" fmla="*/ 1447766 h 2544763"/>
                  <a:gd name="T92" fmla="*/ 276513 w 2482850"/>
                  <a:gd name="T93" fmla="*/ 1534357 h 2544763"/>
                  <a:gd name="T94" fmla="*/ 305009 w 2482850"/>
                  <a:gd name="T95" fmla="*/ 1883098 h 2544763"/>
                  <a:gd name="T96" fmla="*/ 1657699 w 2482850"/>
                  <a:gd name="T97" fmla="*/ 1800412 h 2544763"/>
                  <a:gd name="T98" fmla="*/ 1610885 w 2482850"/>
                  <a:gd name="T99" fmla="*/ 47879 h 2544763"/>
                  <a:gd name="T100" fmla="*/ 1621063 w 2482850"/>
                  <a:gd name="T101" fmla="*/ 34297 h 2544763"/>
                  <a:gd name="T102" fmla="*/ 1672965 w 2482850"/>
                  <a:gd name="T103" fmla="*/ 1807712 h 2544763"/>
                  <a:gd name="T104" fmla="*/ 300769 w 2482850"/>
                  <a:gd name="T105" fmla="*/ 1899567 h 2544763"/>
                  <a:gd name="T106" fmla="*/ 276513 w 2482850"/>
                  <a:gd name="T107" fmla="*/ 1517378 h 2544763"/>
                  <a:gd name="T108" fmla="*/ 360982 w 2482850"/>
                  <a:gd name="T109" fmla="*/ 1445389 h 2544763"/>
                  <a:gd name="T110" fmla="*/ 301787 w 2482850"/>
                  <a:gd name="T111" fmla="*/ 1351158 h 2544763"/>
                  <a:gd name="T112" fmla="*/ 347413 w 2482850"/>
                  <a:gd name="T113" fmla="*/ 1000040 h 2544763"/>
                  <a:gd name="T114" fmla="*/ 333843 w 2482850"/>
                  <a:gd name="T115" fmla="*/ 889679 h 2544763"/>
                  <a:gd name="T116" fmla="*/ 320614 w 2482850"/>
                  <a:gd name="T117" fmla="*/ 545353 h 2544763"/>
                  <a:gd name="T118" fmla="*/ 355215 w 2482850"/>
                  <a:gd name="T119" fmla="*/ 439746 h 2544763"/>
                  <a:gd name="T120" fmla="*/ 174065 w 2482850"/>
                  <a:gd name="T121" fmla="*/ 145506 h 2544763"/>
                  <a:gd name="T122" fmla="*/ 343343 w 2482850"/>
                  <a:gd name="T123" fmla="*/ 0 h 254476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482850" h="2544763">
                    <a:moveTo>
                      <a:pt x="86902" y="1822450"/>
                    </a:moveTo>
                    <a:lnTo>
                      <a:pt x="91667" y="1822450"/>
                    </a:lnTo>
                    <a:lnTo>
                      <a:pt x="370523" y="1822450"/>
                    </a:lnTo>
                    <a:lnTo>
                      <a:pt x="375061" y="1822450"/>
                    </a:lnTo>
                    <a:lnTo>
                      <a:pt x="379826" y="1822903"/>
                    </a:lnTo>
                    <a:lnTo>
                      <a:pt x="384137" y="1823583"/>
                    </a:lnTo>
                    <a:lnTo>
                      <a:pt x="388902" y="1824262"/>
                    </a:lnTo>
                    <a:lnTo>
                      <a:pt x="393213" y="1825395"/>
                    </a:lnTo>
                    <a:lnTo>
                      <a:pt x="397524" y="1826527"/>
                    </a:lnTo>
                    <a:lnTo>
                      <a:pt x="401835" y="1827886"/>
                    </a:lnTo>
                    <a:lnTo>
                      <a:pt x="405919" y="1829472"/>
                    </a:lnTo>
                    <a:lnTo>
                      <a:pt x="409777" y="1831284"/>
                    </a:lnTo>
                    <a:lnTo>
                      <a:pt x="414088" y="1833322"/>
                    </a:lnTo>
                    <a:lnTo>
                      <a:pt x="417718" y="1835587"/>
                    </a:lnTo>
                    <a:lnTo>
                      <a:pt x="421575" y="1838079"/>
                    </a:lnTo>
                    <a:lnTo>
                      <a:pt x="425206" y="1840344"/>
                    </a:lnTo>
                    <a:lnTo>
                      <a:pt x="428609" y="1843062"/>
                    </a:lnTo>
                    <a:lnTo>
                      <a:pt x="432013" y="1846006"/>
                    </a:lnTo>
                    <a:lnTo>
                      <a:pt x="434962" y="1848951"/>
                    </a:lnTo>
                    <a:lnTo>
                      <a:pt x="438139" y="1852122"/>
                    </a:lnTo>
                    <a:lnTo>
                      <a:pt x="441088" y="1855293"/>
                    </a:lnTo>
                    <a:lnTo>
                      <a:pt x="443584" y="1858691"/>
                    </a:lnTo>
                    <a:lnTo>
                      <a:pt x="446307" y="1862315"/>
                    </a:lnTo>
                    <a:lnTo>
                      <a:pt x="448803" y="1865939"/>
                    </a:lnTo>
                    <a:lnTo>
                      <a:pt x="450845" y="1869789"/>
                    </a:lnTo>
                    <a:lnTo>
                      <a:pt x="452887" y="1873640"/>
                    </a:lnTo>
                    <a:lnTo>
                      <a:pt x="454702" y="1877490"/>
                    </a:lnTo>
                    <a:lnTo>
                      <a:pt x="456291" y="1881794"/>
                    </a:lnTo>
                    <a:lnTo>
                      <a:pt x="457879" y="1885871"/>
                    </a:lnTo>
                    <a:lnTo>
                      <a:pt x="459240" y="1890401"/>
                    </a:lnTo>
                    <a:lnTo>
                      <a:pt x="460148" y="1894704"/>
                    </a:lnTo>
                    <a:lnTo>
                      <a:pt x="461055" y="1899008"/>
                    </a:lnTo>
                    <a:lnTo>
                      <a:pt x="461509" y="1903538"/>
                    </a:lnTo>
                    <a:lnTo>
                      <a:pt x="461736" y="1908068"/>
                    </a:lnTo>
                    <a:lnTo>
                      <a:pt x="461963" y="1912824"/>
                    </a:lnTo>
                    <a:lnTo>
                      <a:pt x="461736" y="1917581"/>
                    </a:lnTo>
                    <a:lnTo>
                      <a:pt x="461509" y="1922111"/>
                    </a:lnTo>
                    <a:lnTo>
                      <a:pt x="461055" y="1926641"/>
                    </a:lnTo>
                    <a:lnTo>
                      <a:pt x="460148" y="1930945"/>
                    </a:lnTo>
                    <a:lnTo>
                      <a:pt x="459240" y="1935248"/>
                    </a:lnTo>
                    <a:lnTo>
                      <a:pt x="457879" y="1939778"/>
                    </a:lnTo>
                    <a:lnTo>
                      <a:pt x="456291" y="1943855"/>
                    </a:lnTo>
                    <a:lnTo>
                      <a:pt x="454702" y="1947932"/>
                    </a:lnTo>
                    <a:lnTo>
                      <a:pt x="452887" y="1952009"/>
                    </a:lnTo>
                    <a:lnTo>
                      <a:pt x="450845" y="1955860"/>
                    </a:lnTo>
                    <a:lnTo>
                      <a:pt x="448803" y="1959710"/>
                    </a:lnTo>
                    <a:lnTo>
                      <a:pt x="446307" y="1963334"/>
                    </a:lnTo>
                    <a:lnTo>
                      <a:pt x="443584" y="1966958"/>
                    </a:lnTo>
                    <a:lnTo>
                      <a:pt x="441088" y="1970356"/>
                    </a:lnTo>
                    <a:lnTo>
                      <a:pt x="438139" y="1973753"/>
                    </a:lnTo>
                    <a:lnTo>
                      <a:pt x="434962" y="1976698"/>
                    </a:lnTo>
                    <a:lnTo>
                      <a:pt x="432013" y="1979643"/>
                    </a:lnTo>
                    <a:lnTo>
                      <a:pt x="428609" y="1982587"/>
                    </a:lnTo>
                    <a:lnTo>
                      <a:pt x="425206" y="1985305"/>
                    </a:lnTo>
                    <a:lnTo>
                      <a:pt x="421575" y="1988023"/>
                    </a:lnTo>
                    <a:lnTo>
                      <a:pt x="417718" y="1990288"/>
                    </a:lnTo>
                    <a:lnTo>
                      <a:pt x="414088" y="1992327"/>
                    </a:lnTo>
                    <a:lnTo>
                      <a:pt x="409777" y="1994365"/>
                    </a:lnTo>
                    <a:lnTo>
                      <a:pt x="405919" y="1996177"/>
                    </a:lnTo>
                    <a:lnTo>
                      <a:pt x="401835" y="1997763"/>
                    </a:lnTo>
                    <a:lnTo>
                      <a:pt x="397524" y="1999348"/>
                    </a:lnTo>
                    <a:lnTo>
                      <a:pt x="393213" y="2000254"/>
                    </a:lnTo>
                    <a:lnTo>
                      <a:pt x="388902" y="2001387"/>
                    </a:lnTo>
                    <a:lnTo>
                      <a:pt x="384137" y="2002066"/>
                    </a:lnTo>
                    <a:lnTo>
                      <a:pt x="379826" y="2002972"/>
                    </a:lnTo>
                    <a:lnTo>
                      <a:pt x="375061" y="2003199"/>
                    </a:lnTo>
                    <a:lnTo>
                      <a:pt x="370523" y="2003425"/>
                    </a:lnTo>
                    <a:lnTo>
                      <a:pt x="91667" y="2003425"/>
                    </a:lnTo>
                    <a:lnTo>
                      <a:pt x="86902" y="2003199"/>
                    </a:lnTo>
                    <a:lnTo>
                      <a:pt x="82364" y="2002972"/>
                    </a:lnTo>
                    <a:lnTo>
                      <a:pt x="77599" y="2002066"/>
                    </a:lnTo>
                    <a:lnTo>
                      <a:pt x="73288" y="2001387"/>
                    </a:lnTo>
                    <a:lnTo>
                      <a:pt x="68750" y="2000254"/>
                    </a:lnTo>
                    <a:lnTo>
                      <a:pt x="64439" y="1999348"/>
                    </a:lnTo>
                    <a:lnTo>
                      <a:pt x="60128" y="1997763"/>
                    </a:lnTo>
                    <a:lnTo>
                      <a:pt x="56044" y="1996177"/>
                    </a:lnTo>
                    <a:lnTo>
                      <a:pt x="51959" y="1994365"/>
                    </a:lnTo>
                    <a:lnTo>
                      <a:pt x="48102" y="1992327"/>
                    </a:lnTo>
                    <a:lnTo>
                      <a:pt x="44245" y="1990288"/>
                    </a:lnTo>
                    <a:lnTo>
                      <a:pt x="40615" y="1988023"/>
                    </a:lnTo>
                    <a:lnTo>
                      <a:pt x="36757" y="1985305"/>
                    </a:lnTo>
                    <a:lnTo>
                      <a:pt x="33581" y="1982587"/>
                    </a:lnTo>
                    <a:lnTo>
                      <a:pt x="30177" y="1979643"/>
                    </a:lnTo>
                    <a:lnTo>
                      <a:pt x="26774" y="1976698"/>
                    </a:lnTo>
                    <a:lnTo>
                      <a:pt x="23824" y="1973753"/>
                    </a:lnTo>
                    <a:lnTo>
                      <a:pt x="21101" y="1970356"/>
                    </a:lnTo>
                    <a:lnTo>
                      <a:pt x="18152" y="1966958"/>
                    </a:lnTo>
                    <a:lnTo>
                      <a:pt x="15656" y="1963334"/>
                    </a:lnTo>
                    <a:lnTo>
                      <a:pt x="13160" y="1959710"/>
                    </a:lnTo>
                    <a:lnTo>
                      <a:pt x="11118" y="1955860"/>
                    </a:lnTo>
                    <a:lnTo>
                      <a:pt x="9076" y="1952009"/>
                    </a:lnTo>
                    <a:lnTo>
                      <a:pt x="7261" y="1947932"/>
                    </a:lnTo>
                    <a:lnTo>
                      <a:pt x="5446" y="1943855"/>
                    </a:lnTo>
                    <a:lnTo>
                      <a:pt x="4084" y="1939778"/>
                    </a:lnTo>
                    <a:lnTo>
                      <a:pt x="2950" y="1935248"/>
                    </a:lnTo>
                    <a:lnTo>
                      <a:pt x="1815" y="1930945"/>
                    </a:lnTo>
                    <a:lnTo>
                      <a:pt x="1134" y="1926641"/>
                    </a:lnTo>
                    <a:lnTo>
                      <a:pt x="454" y="1922111"/>
                    </a:lnTo>
                    <a:lnTo>
                      <a:pt x="0" y="1917581"/>
                    </a:lnTo>
                    <a:lnTo>
                      <a:pt x="0" y="1912824"/>
                    </a:lnTo>
                    <a:lnTo>
                      <a:pt x="0" y="1908068"/>
                    </a:lnTo>
                    <a:lnTo>
                      <a:pt x="454" y="1903538"/>
                    </a:lnTo>
                    <a:lnTo>
                      <a:pt x="1134" y="1899008"/>
                    </a:lnTo>
                    <a:lnTo>
                      <a:pt x="1815" y="1894704"/>
                    </a:lnTo>
                    <a:lnTo>
                      <a:pt x="2950" y="1890401"/>
                    </a:lnTo>
                    <a:lnTo>
                      <a:pt x="4084" y="1885871"/>
                    </a:lnTo>
                    <a:lnTo>
                      <a:pt x="5446" y="1881794"/>
                    </a:lnTo>
                    <a:lnTo>
                      <a:pt x="7261" y="1877490"/>
                    </a:lnTo>
                    <a:lnTo>
                      <a:pt x="9076" y="1873640"/>
                    </a:lnTo>
                    <a:lnTo>
                      <a:pt x="11118" y="1869789"/>
                    </a:lnTo>
                    <a:lnTo>
                      <a:pt x="13160" y="1865939"/>
                    </a:lnTo>
                    <a:lnTo>
                      <a:pt x="15656" y="1862315"/>
                    </a:lnTo>
                    <a:lnTo>
                      <a:pt x="18152" y="1858691"/>
                    </a:lnTo>
                    <a:lnTo>
                      <a:pt x="21101" y="1855293"/>
                    </a:lnTo>
                    <a:lnTo>
                      <a:pt x="23824" y="1852122"/>
                    </a:lnTo>
                    <a:lnTo>
                      <a:pt x="26774" y="1848951"/>
                    </a:lnTo>
                    <a:lnTo>
                      <a:pt x="30177" y="1846006"/>
                    </a:lnTo>
                    <a:lnTo>
                      <a:pt x="33581" y="1843062"/>
                    </a:lnTo>
                    <a:lnTo>
                      <a:pt x="36757" y="1840344"/>
                    </a:lnTo>
                    <a:lnTo>
                      <a:pt x="40615" y="1838079"/>
                    </a:lnTo>
                    <a:lnTo>
                      <a:pt x="44245" y="1835587"/>
                    </a:lnTo>
                    <a:lnTo>
                      <a:pt x="48102" y="1833322"/>
                    </a:lnTo>
                    <a:lnTo>
                      <a:pt x="51959" y="1831284"/>
                    </a:lnTo>
                    <a:lnTo>
                      <a:pt x="56044" y="1829472"/>
                    </a:lnTo>
                    <a:lnTo>
                      <a:pt x="60128" y="1827886"/>
                    </a:lnTo>
                    <a:lnTo>
                      <a:pt x="64439" y="1826527"/>
                    </a:lnTo>
                    <a:lnTo>
                      <a:pt x="68750" y="1825395"/>
                    </a:lnTo>
                    <a:lnTo>
                      <a:pt x="73288" y="1824262"/>
                    </a:lnTo>
                    <a:lnTo>
                      <a:pt x="77599" y="1823583"/>
                    </a:lnTo>
                    <a:lnTo>
                      <a:pt x="82364" y="1822903"/>
                    </a:lnTo>
                    <a:lnTo>
                      <a:pt x="86902" y="1822450"/>
                    </a:lnTo>
                    <a:close/>
                    <a:moveTo>
                      <a:pt x="2282825" y="1685925"/>
                    </a:moveTo>
                    <a:lnTo>
                      <a:pt x="2412173" y="1745797"/>
                    </a:lnTo>
                    <a:lnTo>
                      <a:pt x="2422140" y="1750786"/>
                    </a:lnTo>
                    <a:lnTo>
                      <a:pt x="2426897" y="1753281"/>
                    </a:lnTo>
                    <a:lnTo>
                      <a:pt x="2431201" y="1756002"/>
                    </a:lnTo>
                    <a:lnTo>
                      <a:pt x="2435732" y="1758724"/>
                    </a:lnTo>
                    <a:lnTo>
                      <a:pt x="2439583" y="1761445"/>
                    </a:lnTo>
                    <a:lnTo>
                      <a:pt x="2443434" y="1764166"/>
                    </a:lnTo>
                    <a:lnTo>
                      <a:pt x="2447058" y="1767115"/>
                    </a:lnTo>
                    <a:lnTo>
                      <a:pt x="2450456" y="1769836"/>
                    </a:lnTo>
                    <a:lnTo>
                      <a:pt x="2453628" y="1773011"/>
                    </a:lnTo>
                    <a:lnTo>
                      <a:pt x="2456799" y="1775959"/>
                    </a:lnTo>
                    <a:lnTo>
                      <a:pt x="2459518" y="1778907"/>
                    </a:lnTo>
                    <a:lnTo>
                      <a:pt x="2462236" y="1782082"/>
                    </a:lnTo>
                    <a:lnTo>
                      <a:pt x="2464501" y="1785257"/>
                    </a:lnTo>
                    <a:lnTo>
                      <a:pt x="2466766" y="1788432"/>
                    </a:lnTo>
                    <a:lnTo>
                      <a:pt x="2468805" y="1791607"/>
                    </a:lnTo>
                    <a:lnTo>
                      <a:pt x="2470617" y="1794782"/>
                    </a:lnTo>
                    <a:lnTo>
                      <a:pt x="2472430" y="1798184"/>
                    </a:lnTo>
                    <a:lnTo>
                      <a:pt x="2474015" y="1801813"/>
                    </a:lnTo>
                    <a:lnTo>
                      <a:pt x="2475601" y="1805215"/>
                    </a:lnTo>
                    <a:lnTo>
                      <a:pt x="2477866" y="1812245"/>
                    </a:lnTo>
                    <a:lnTo>
                      <a:pt x="2479905" y="1819502"/>
                    </a:lnTo>
                    <a:lnTo>
                      <a:pt x="2481264" y="1826986"/>
                    </a:lnTo>
                    <a:lnTo>
                      <a:pt x="2482397" y="1834697"/>
                    </a:lnTo>
                    <a:lnTo>
                      <a:pt x="2482850" y="1842861"/>
                    </a:lnTo>
                    <a:lnTo>
                      <a:pt x="2482850" y="1851025"/>
                    </a:lnTo>
                    <a:lnTo>
                      <a:pt x="2482850" y="2068286"/>
                    </a:lnTo>
                    <a:lnTo>
                      <a:pt x="2482850" y="2076677"/>
                    </a:lnTo>
                    <a:lnTo>
                      <a:pt x="2482397" y="2084388"/>
                    </a:lnTo>
                    <a:lnTo>
                      <a:pt x="2481264" y="2092326"/>
                    </a:lnTo>
                    <a:lnTo>
                      <a:pt x="2479905" y="2099810"/>
                    </a:lnTo>
                    <a:lnTo>
                      <a:pt x="2477866" y="2107067"/>
                    </a:lnTo>
                    <a:lnTo>
                      <a:pt x="2475601" y="2114324"/>
                    </a:lnTo>
                    <a:lnTo>
                      <a:pt x="2474015" y="2117726"/>
                    </a:lnTo>
                    <a:lnTo>
                      <a:pt x="2472430" y="2121127"/>
                    </a:lnTo>
                    <a:lnTo>
                      <a:pt x="2470617" y="2124302"/>
                    </a:lnTo>
                    <a:lnTo>
                      <a:pt x="2468805" y="2127704"/>
                    </a:lnTo>
                    <a:lnTo>
                      <a:pt x="2466766" y="2130879"/>
                    </a:lnTo>
                    <a:lnTo>
                      <a:pt x="2464501" y="2134281"/>
                    </a:lnTo>
                    <a:lnTo>
                      <a:pt x="2462236" y="2137456"/>
                    </a:lnTo>
                    <a:lnTo>
                      <a:pt x="2459518" y="2140404"/>
                    </a:lnTo>
                    <a:lnTo>
                      <a:pt x="2456799" y="2143352"/>
                    </a:lnTo>
                    <a:lnTo>
                      <a:pt x="2453628" y="2146527"/>
                    </a:lnTo>
                    <a:lnTo>
                      <a:pt x="2450456" y="2149249"/>
                    </a:lnTo>
                    <a:lnTo>
                      <a:pt x="2447058" y="2152197"/>
                    </a:lnTo>
                    <a:lnTo>
                      <a:pt x="2443434" y="2154919"/>
                    </a:lnTo>
                    <a:lnTo>
                      <a:pt x="2439583" y="2157867"/>
                    </a:lnTo>
                    <a:lnTo>
                      <a:pt x="2435732" y="2160588"/>
                    </a:lnTo>
                    <a:lnTo>
                      <a:pt x="2431201" y="2163310"/>
                    </a:lnTo>
                    <a:lnTo>
                      <a:pt x="2426897" y="2165804"/>
                    </a:lnTo>
                    <a:lnTo>
                      <a:pt x="2422140" y="2168526"/>
                    </a:lnTo>
                    <a:lnTo>
                      <a:pt x="2412173" y="2173742"/>
                    </a:lnTo>
                    <a:lnTo>
                      <a:pt x="2282825" y="2233613"/>
                    </a:lnTo>
                    <a:lnTo>
                      <a:pt x="2282825" y="1685925"/>
                    </a:lnTo>
                    <a:close/>
                    <a:moveTo>
                      <a:pt x="1216535" y="1436687"/>
                    </a:moveTo>
                    <a:lnTo>
                      <a:pt x="1274253" y="1436687"/>
                    </a:lnTo>
                    <a:lnTo>
                      <a:pt x="1303338" y="1492629"/>
                    </a:lnTo>
                    <a:lnTo>
                      <a:pt x="1283046" y="1513778"/>
                    </a:lnTo>
                    <a:lnTo>
                      <a:pt x="1301534" y="1642262"/>
                    </a:lnTo>
                    <a:lnTo>
                      <a:pt x="1245394" y="1852612"/>
                    </a:lnTo>
                    <a:lnTo>
                      <a:pt x="1189254" y="1642262"/>
                    </a:lnTo>
                    <a:lnTo>
                      <a:pt x="1207516" y="1513778"/>
                    </a:lnTo>
                    <a:lnTo>
                      <a:pt x="1187450" y="1492629"/>
                    </a:lnTo>
                    <a:lnTo>
                      <a:pt x="1216535" y="1436687"/>
                    </a:lnTo>
                    <a:close/>
                    <a:moveTo>
                      <a:pt x="1389519" y="1379537"/>
                    </a:moveTo>
                    <a:lnTo>
                      <a:pt x="1401785" y="1384753"/>
                    </a:lnTo>
                    <a:lnTo>
                      <a:pt x="1434494" y="1399267"/>
                    </a:lnTo>
                    <a:lnTo>
                      <a:pt x="1456754" y="1409246"/>
                    </a:lnTo>
                    <a:lnTo>
                      <a:pt x="1481740" y="1420358"/>
                    </a:lnTo>
                    <a:lnTo>
                      <a:pt x="1508543" y="1432831"/>
                    </a:lnTo>
                    <a:lnTo>
                      <a:pt x="1536709" y="1446212"/>
                    </a:lnTo>
                    <a:lnTo>
                      <a:pt x="1565557" y="1460273"/>
                    </a:lnTo>
                    <a:lnTo>
                      <a:pt x="1593950" y="1474560"/>
                    </a:lnTo>
                    <a:lnTo>
                      <a:pt x="1607578" y="1481818"/>
                    </a:lnTo>
                    <a:lnTo>
                      <a:pt x="1621207" y="1489075"/>
                    </a:lnTo>
                    <a:lnTo>
                      <a:pt x="1634154" y="1496105"/>
                    </a:lnTo>
                    <a:lnTo>
                      <a:pt x="1646647" y="1503362"/>
                    </a:lnTo>
                    <a:lnTo>
                      <a:pt x="1658232" y="1509939"/>
                    </a:lnTo>
                    <a:lnTo>
                      <a:pt x="1669589" y="1516743"/>
                    </a:lnTo>
                    <a:lnTo>
                      <a:pt x="1679584" y="1523546"/>
                    </a:lnTo>
                    <a:lnTo>
                      <a:pt x="1688669" y="1529669"/>
                    </a:lnTo>
                    <a:lnTo>
                      <a:pt x="1697074" y="1536019"/>
                    </a:lnTo>
                    <a:lnTo>
                      <a:pt x="1704115" y="1541689"/>
                    </a:lnTo>
                    <a:lnTo>
                      <a:pt x="1707068" y="1544410"/>
                    </a:lnTo>
                    <a:lnTo>
                      <a:pt x="1709794" y="1547132"/>
                    </a:lnTo>
                    <a:lnTo>
                      <a:pt x="1712292" y="1549853"/>
                    </a:lnTo>
                    <a:lnTo>
                      <a:pt x="1714337" y="1552348"/>
                    </a:lnTo>
                    <a:lnTo>
                      <a:pt x="1716154" y="1554843"/>
                    </a:lnTo>
                    <a:lnTo>
                      <a:pt x="1717971" y="1558018"/>
                    </a:lnTo>
                    <a:lnTo>
                      <a:pt x="1721833" y="1565048"/>
                    </a:lnTo>
                    <a:lnTo>
                      <a:pt x="1726148" y="1573666"/>
                    </a:lnTo>
                    <a:lnTo>
                      <a:pt x="1730237" y="1583191"/>
                    </a:lnTo>
                    <a:lnTo>
                      <a:pt x="1734326" y="1593850"/>
                    </a:lnTo>
                    <a:lnTo>
                      <a:pt x="1738869" y="1605416"/>
                    </a:lnTo>
                    <a:lnTo>
                      <a:pt x="1742957" y="1618116"/>
                    </a:lnTo>
                    <a:lnTo>
                      <a:pt x="1747500" y="1631269"/>
                    </a:lnTo>
                    <a:lnTo>
                      <a:pt x="1751816" y="1645330"/>
                    </a:lnTo>
                    <a:lnTo>
                      <a:pt x="1755904" y="1659844"/>
                    </a:lnTo>
                    <a:lnTo>
                      <a:pt x="1764536" y="1690460"/>
                    </a:lnTo>
                    <a:lnTo>
                      <a:pt x="1773168" y="1722210"/>
                    </a:lnTo>
                    <a:lnTo>
                      <a:pt x="1781118" y="1753960"/>
                    </a:lnTo>
                    <a:lnTo>
                      <a:pt x="1788613" y="1785030"/>
                    </a:lnTo>
                    <a:lnTo>
                      <a:pt x="1795428" y="1814966"/>
                    </a:lnTo>
                    <a:lnTo>
                      <a:pt x="1801561" y="1842180"/>
                    </a:lnTo>
                    <a:lnTo>
                      <a:pt x="1807012" y="1866446"/>
                    </a:lnTo>
                    <a:lnTo>
                      <a:pt x="1814962" y="1902505"/>
                    </a:lnTo>
                    <a:lnTo>
                      <a:pt x="1817688" y="1916112"/>
                    </a:lnTo>
                    <a:lnTo>
                      <a:pt x="1244600" y="1916112"/>
                    </a:lnTo>
                    <a:lnTo>
                      <a:pt x="1389519" y="1379537"/>
                    </a:lnTo>
                    <a:close/>
                    <a:moveTo>
                      <a:pt x="1100083" y="1379537"/>
                    </a:moveTo>
                    <a:lnTo>
                      <a:pt x="1244600" y="1916112"/>
                    </a:lnTo>
                    <a:lnTo>
                      <a:pt x="673100" y="1916112"/>
                    </a:lnTo>
                    <a:lnTo>
                      <a:pt x="676045" y="1902505"/>
                    </a:lnTo>
                    <a:lnTo>
                      <a:pt x="683520" y="1866446"/>
                    </a:lnTo>
                    <a:lnTo>
                      <a:pt x="688956" y="1842180"/>
                    </a:lnTo>
                    <a:lnTo>
                      <a:pt x="695072" y="1814966"/>
                    </a:lnTo>
                    <a:lnTo>
                      <a:pt x="702094" y="1785030"/>
                    </a:lnTo>
                    <a:lnTo>
                      <a:pt x="709569" y="1753960"/>
                    </a:lnTo>
                    <a:lnTo>
                      <a:pt x="717724" y="1722210"/>
                    </a:lnTo>
                    <a:lnTo>
                      <a:pt x="725878" y="1690460"/>
                    </a:lnTo>
                    <a:lnTo>
                      <a:pt x="734486" y="1659844"/>
                    </a:lnTo>
                    <a:lnTo>
                      <a:pt x="739016" y="1645330"/>
                    </a:lnTo>
                    <a:lnTo>
                      <a:pt x="743320" y="1631269"/>
                    </a:lnTo>
                    <a:lnTo>
                      <a:pt x="747397" y="1618116"/>
                    </a:lnTo>
                    <a:lnTo>
                      <a:pt x="751928" y="1605416"/>
                    </a:lnTo>
                    <a:lnTo>
                      <a:pt x="756005" y="1593850"/>
                    </a:lnTo>
                    <a:lnTo>
                      <a:pt x="760082" y="1583191"/>
                    </a:lnTo>
                    <a:lnTo>
                      <a:pt x="764386" y="1573666"/>
                    </a:lnTo>
                    <a:lnTo>
                      <a:pt x="768463" y="1565048"/>
                    </a:lnTo>
                    <a:lnTo>
                      <a:pt x="772314" y="1558018"/>
                    </a:lnTo>
                    <a:lnTo>
                      <a:pt x="774353" y="1554843"/>
                    </a:lnTo>
                    <a:lnTo>
                      <a:pt x="776165" y="1552348"/>
                    </a:lnTo>
                    <a:lnTo>
                      <a:pt x="778203" y="1549853"/>
                    </a:lnTo>
                    <a:lnTo>
                      <a:pt x="780695" y="1547132"/>
                    </a:lnTo>
                    <a:lnTo>
                      <a:pt x="783413" y="1544410"/>
                    </a:lnTo>
                    <a:lnTo>
                      <a:pt x="786358" y="1541689"/>
                    </a:lnTo>
                    <a:lnTo>
                      <a:pt x="793607" y="1536019"/>
                    </a:lnTo>
                    <a:lnTo>
                      <a:pt x="801535" y="1529669"/>
                    </a:lnTo>
                    <a:lnTo>
                      <a:pt x="810822" y="1523546"/>
                    </a:lnTo>
                    <a:lnTo>
                      <a:pt x="821015" y="1516743"/>
                    </a:lnTo>
                    <a:lnTo>
                      <a:pt x="831888" y="1509939"/>
                    </a:lnTo>
                    <a:lnTo>
                      <a:pt x="843893" y="1503362"/>
                    </a:lnTo>
                    <a:lnTo>
                      <a:pt x="855898" y="1496105"/>
                    </a:lnTo>
                    <a:lnTo>
                      <a:pt x="869263" y="1489075"/>
                    </a:lnTo>
                    <a:lnTo>
                      <a:pt x="882401" y="1481818"/>
                    </a:lnTo>
                    <a:lnTo>
                      <a:pt x="896445" y="1474560"/>
                    </a:lnTo>
                    <a:lnTo>
                      <a:pt x="924533" y="1460273"/>
                    </a:lnTo>
                    <a:lnTo>
                      <a:pt x="953074" y="1446212"/>
                    </a:lnTo>
                    <a:lnTo>
                      <a:pt x="981388" y="1432831"/>
                    </a:lnTo>
                    <a:lnTo>
                      <a:pt x="1008117" y="1420358"/>
                    </a:lnTo>
                    <a:lnTo>
                      <a:pt x="1033034" y="1409246"/>
                    </a:lnTo>
                    <a:lnTo>
                      <a:pt x="1055006" y="1399267"/>
                    </a:lnTo>
                    <a:lnTo>
                      <a:pt x="1088077" y="1384753"/>
                    </a:lnTo>
                    <a:lnTo>
                      <a:pt x="1100083" y="1379537"/>
                    </a:lnTo>
                    <a:close/>
                    <a:moveTo>
                      <a:pt x="2282825" y="1227137"/>
                    </a:moveTo>
                    <a:lnTo>
                      <a:pt x="2412173" y="1287064"/>
                    </a:lnTo>
                    <a:lnTo>
                      <a:pt x="2422140" y="1292285"/>
                    </a:lnTo>
                    <a:lnTo>
                      <a:pt x="2426897" y="1294782"/>
                    </a:lnTo>
                    <a:lnTo>
                      <a:pt x="2431201" y="1297505"/>
                    </a:lnTo>
                    <a:lnTo>
                      <a:pt x="2435732" y="1300002"/>
                    </a:lnTo>
                    <a:lnTo>
                      <a:pt x="2439583" y="1302953"/>
                    </a:lnTo>
                    <a:lnTo>
                      <a:pt x="2443434" y="1305677"/>
                    </a:lnTo>
                    <a:lnTo>
                      <a:pt x="2447058" y="1308628"/>
                    </a:lnTo>
                    <a:lnTo>
                      <a:pt x="2450456" y="1311352"/>
                    </a:lnTo>
                    <a:lnTo>
                      <a:pt x="2453628" y="1314303"/>
                    </a:lnTo>
                    <a:lnTo>
                      <a:pt x="2456799" y="1317481"/>
                    </a:lnTo>
                    <a:lnTo>
                      <a:pt x="2459518" y="1320205"/>
                    </a:lnTo>
                    <a:lnTo>
                      <a:pt x="2462236" y="1323383"/>
                    </a:lnTo>
                    <a:lnTo>
                      <a:pt x="2464501" y="1326561"/>
                    </a:lnTo>
                    <a:lnTo>
                      <a:pt x="2466766" y="1329966"/>
                    </a:lnTo>
                    <a:lnTo>
                      <a:pt x="2468805" y="1332917"/>
                    </a:lnTo>
                    <a:lnTo>
                      <a:pt x="2470617" y="1336322"/>
                    </a:lnTo>
                    <a:lnTo>
                      <a:pt x="2472430" y="1339727"/>
                    </a:lnTo>
                    <a:lnTo>
                      <a:pt x="2474015" y="1343132"/>
                    </a:lnTo>
                    <a:lnTo>
                      <a:pt x="2475601" y="1346537"/>
                    </a:lnTo>
                    <a:lnTo>
                      <a:pt x="2477866" y="1353800"/>
                    </a:lnTo>
                    <a:lnTo>
                      <a:pt x="2479905" y="1361064"/>
                    </a:lnTo>
                    <a:lnTo>
                      <a:pt x="2481264" y="1368555"/>
                    </a:lnTo>
                    <a:lnTo>
                      <a:pt x="2482397" y="1376273"/>
                    </a:lnTo>
                    <a:lnTo>
                      <a:pt x="2482850" y="1384445"/>
                    </a:lnTo>
                    <a:lnTo>
                      <a:pt x="2482850" y="1392390"/>
                    </a:lnTo>
                    <a:lnTo>
                      <a:pt x="2482850" y="1609852"/>
                    </a:lnTo>
                    <a:lnTo>
                      <a:pt x="2482850" y="1618251"/>
                    </a:lnTo>
                    <a:lnTo>
                      <a:pt x="2482397" y="1626196"/>
                    </a:lnTo>
                    <a:lnTo>
                      <a:pt x="2481264" y="1634141"/>
                    </a:lnTo>
                    <a:lnTo>
                      <a:pt x="2479905" y="1641632"/>
                    </a:lnTo>
                    <a:lnTo>
                      <a:pt x="2477866" y="1648895"/>
                    </a:lnTo>
                    <a:lnTo>
                      <a:pt x="2475601" y="1655932"/>
                    </a:lnTo>
                    <a:lnTo>
                      <a:pt x="2474015" y="1659337"/>
                    </a:lnTo>
                    <a:lnTo>
                      <a:pt x="2472430" y="1662969"/>
                    </a:lnTo>
                    <a:lnTo>
                      <a:pt x="2470617" y="1666147"/>
                    </a:lnTo>
                    <a:lnTo>
                      <a:pt x="2468805" y="1669325"/>
                    </a:lnTo>
                    <a:lnTo>
                      <a:pt x="2466766" y="1672730"/>
                    </a:lnTo>
                    <a:lnTo>
                      <a:pt x="2464501" y="1675908"/>
                    </a:lnTo>
                    <a:lnTo>
                      <a:pt x="2462236" y="1678859"/>
                    </a:lnTo>
                    <a:lnTo>
                      <a:pt x="2459518" y="1682037"/>
                    </a:lnTo>
                    <a:lnTo>
                      <a:pt x="2456799" y="1685215"/>
                    </a:lnTo>
                    <a:lnTo>
                      <a:pt x="2453628" y="1687939"/>
                    </a:lnTo>
                    <a:lnTo>
                      <a:pt x="2450456" y="1691117"/>
                    </a:lnTo>
                    <a:lnTo>
                      <a:pt x="2447058" y="1694068"/>
                    </a:lnTo>
                    <a:lnTo>
                      <a:pt x="2443434" y="1696792"/>
                    </a:lnTo>
                    <a:lnTo>
                      <a:pt x="2439583" y="1699743"/>
                    </a:lnTo>
                    <a:lnTo>
                      <a:pt x="2435732" y="1702240"/>
                    </a:lnTo>
                    <a:lnTo>
                      <a:pt x="2431201" y="1705190"/>
                    </a:lnTo>
                    <a:lnTo>
                      <a:pt x="2426897" y="1707687"/>
                    </a:lnTo>
                    <a:lnTo>
                      <a:pt x="2422140" y="1710411"/>
                    </a:lnTo>
                    <a:lnTo>
                      <a:pt x="2412173" y="1715178"/>
                    </a:lnTo>
                    <a:lnTo>
                      <a:pt x="2406963" y="1717675"/>
                    </a:lnTo>
                    <a:lnTo>
                      <a:pt x="2282825" y="1660018"/>
                    </a:lnTo>
                    <a:lnTo>
                      <a:pt x="2282825" y="1227137"/>
                    </a:lnTo>
                    <a:close/>
                    <a:moveTo>
                      <a:pt x="91667" y="1182687"/>
                    </a:moveTo>
                    <a:lnTo>
                      <a:pt x="370523" y="1182687"/>
                    </a:lnTo>
                    <a:lnTo>
                      <a:pt x="375061" y="1182913"/>
                    </a:lnTo>
                    <a:lnTo>
                      <a:pt x="379826" y="1183140"/>
                    </a:lnTo>
                    <a:lnTo>
                      <a:pt x="384137" y="1183593"/>
                    </a:lnTo>
                    <a:lnTo>
                      <a:pt x="388902" y="1184499"/>
                    </a:lnTo>
                    <a:lnTo>
                      <a:pt x="393213" y="1185405"/>
                    </a:lnTo>
                    <a:lnTo>
                      <a:pt x="397524" y="1186764"/>
                    </a:lnTo>
                    <a:lnTo>
                      <a:pt x="401835" y="1188349"/>
                    </a:lnTo>
                    <a:lnTo>
                      <a:pt x="405919" y="1189935"/>
                    </a:lnTo>
                    <a:lnTo>
                      <a:pt x="409777" y="1191747"/>
                    </a:lnTo>
                    <a:lnTo>
                      <a:pt x="414088" y="1193785"/>
                    </a:lnTo>
                    <a:lnTo>
                      <a:pt x="417718" y="1195824"/>
                    </a:lnTo>
                    <a:lnTo>
                      <a:pt x="421575" y="1198089"/>
                    </a:lnTo>
                    <a:lnTo>
                      <a:pt x="425206" y="1200807"/>
                    </a:lnTo>
                    <a:lnTo>
                      <a:pt x="428609" y="1203298"/>
                    </a:lnTo>
                    <a:lnTo>
                      <a:pt x="432013" y="1206243"/>
                    </a:lnTo>
                    <a:lnTo>
                      <a:pt x="434962" y="1209187"/>
                    </a:lnTo>
                    <a:lnTo>
                      <a:pt x="438139" y="1212358"/>
                    </a:lnTo>
                    <a:lnTo>
                      <a:pt x="441088" y="1215756"/>
                    </a:lnTo>
                    <a:lnTo>
                      <a:pt x="443584" y="1219154"/>
                    </a:lnTo>
                    <a:lnTo>
                      <a:pt x="446307" y="1222778"/>
                    </a:lnTo>
                    <a:lnTo>
                      <a:pt x="448803" y="1226402"/>
                    </a:lnTo>
                    <a:lnTo>
                      <a:pt x="450845" y="1230026"/>
                    </a:lnTo>
                    <a:lnTo>
                      <a:pt x="452887" y="1233876"/>
                    </a:lnTo>
                    <a:lnTo>
                      <a:pt x="454702" y="1237953"/>
                    </a:lnTo>
                    <a:lnTo>
                      <a:pt x="456291" y="1242257"/>
                    </a:lnTo>
                    <a:lnTo>
                      <a:pt x="457879" y="1246334"/>
                    </a:lnTo>
                    <a:lnTo>
                      <a:pt x="459240" y="1250411"/>
                    </a:lnTo>
                    <a:lnTo>
                      <a:pt x="460148" y="1254941"/>
                    </a:lnTo>
                    <a:lnTo>
                      <a:pt x="461055" y="1259471"/>
                    </a:lnTo>
                    <a:lnTo>
                      <a:pt x="461509" y="1264001"/>
                    </a:lnTo>
                    <a:lnTo>
                      <a:pt x="461736" y="1268531"/>
                    </a:lnTo>
                    <a:lnTo>
                      <a:pt x="461963" y="1273061"/>
                    </a:lnTo>
                    <a:lnTo>
                      <a:pt x="461736" y="1277591"/>
                    </a:lnTo>
                    <a:lnTo>
                      <a:pt x="461509" y="1282348"/>
                    </a:lnTo>
                    <a:lnTo>
                      <a:pt x="461055" y="1286651"/>
                    </a:lnTo>
                    <a:lnTo>
                      <a:pt x="460148" y="1291408"/>
                    </a:lnTo>
                    <a:lnTo>
                      <a:pt x="459240" y="1295485"/>
                    </a:lnTo>
                    <a:lnTo>
                      <a:pt x="457879" y="1300015"/>
                    </a:lnTo>
                    <a:lnTo>
                      <a:pt x="456291" y="1304092"/>
                    </a:lnTo>
                    <a:lnTo>
                      <a:pt x="454702" y="1308169"/>
                    </a:lnTo>
                    <a:lnTo>
                      <a:pt x="452887" y="1312246"/>
                    </a:lnTo>
                    <a:lnTo>
                      <a:pt x="450845" y="1316323"/>
                    </a:lnTo>
                    <a:lnTo>
                      <a:pt x="448803" y="1319947"/>
                    </a:lnTo>
                    <a:lnTo>
                      <a:pt x="446307" y="1323571"/>
                    </a:lnTo>
                    <a:lnTo>
                      <a:pt x="443584" y="1327195"/>
                    </a:lnTo>
                    <a:lnTo>
                      <a:pt x="441088" y="1330366"/>
                    </a:lnTo>
                    <a:lnTo>
                      <a:pt x="438139" y="1333764"/>
                    </a:lnTo>
                    <a:lnTo>
                      <a:pt x="434962" y="1336935"/>
                    </a:lnTo>
                    <a:lnTo>
                      <a:pt x="432013" y="1340106"/>
                    </a:lnTo>
                    <a:lnTo>
                      <a:pt x="428609" y="1342824"/>
                    </a:lnTo>
                    <a:lnTo>
                      <a:pt x="425206" y="1345542"/>
                    </a:lnTo>
                    <a:lnTo>
                      <a:pt x="421575" y="1348033"/>
                    </a:lnTo>
                    <a:lnTo>
                      <a:pt x="417718" y="1350525"/>
                    </a:lnTo>
                    <a:lnTo>
                      <a:pt x="414088" y="1352563"/>
                    </a:lnTo>
                    <a:lnTo>
                      <a:pt x="409777" y="1354602"/>
                    </a:lnTo>
                    <a:lnTo>
                      <a:pt x="405919" y="1356414"/>
                    </a:lnTo>
                    <a:lnTo>
                      <a:pt x="401835" y="1357999"/>
                    </a:lnTo>
                    <a:lnTo>
                      <a:pt x="397524" y="1359585"/>
                    </a:lnTo>
                    <a:lnTo>
                      <a:pt x="393213" y="1360717"/>
                    </a:lnTo>
                    <a:lnTo>
                      <a:pt x="388902" y="1361850"/>
                    </a:lnTo>
                    <a:lnTo>
                      <a:pt x="384137" y="1362529"/>
                    </a:lnTo>
                    <a:lnTo>
                      <a:pt x="379826" y="1363209"/>
                    </a:lnTo>
                    <a:lnTo>
                      <a:pt x="375061" y="1363435"/>
                    </a:lnTo>
                    <a:lnTo>
                      <a:pt x="370523" y="1363662"/>
                    </a:lnTo>
                    <a:lnTo>
                      <a:pt x="91667" y="1363662"/>
                    </a:lnTo>
                    <a:lnTo>
                      <a:pt x="86902" y="1363435"/>
                    </a:lnTo>
                    <a:lnTo>
                      <a:pt x="82364" y="1363209"/>
                    </a:lnTo>
                    <a:lnTo>
                      <a:pt x="77599" y="1362529"/>
                    </a:lnTo>
                    <a:lnTo>
                      <a:pt x="73288" y="1361850"/>
                    </a:lnTo>
                    <a:lnTo>
                      <a:pt x="68750" y="1360717"/>
                    </a:lnTo>
                    <a:lnTo>
                      <a:pt x="64439" y="1359585"/>
                    </a:lnTo>
                    <a:lnTo>
                      <a:pt x="60128" y="1357999"/>
                    </a:lnTo>
                    <a:lnTo>
                      <a:pt x="56044" y="1356414"/>
                    </a:lnTo>
                    <a:lnTo>
                      <a:pt x="51959" y="1354602"/>
                    </a:lnTo>
                    <a:lnTo>
                      <a:pt x="48102" y="1352563"/>
                    </a:lnTo>
                    <a:lnTo>
                      <a:pt x="44245" y="1350525"/>
                    </a:lnTo>
                    <a:lnTo>
                      <a:pt x="40615" y="1348033"/>
                    </a:lnTo>
                    <a:lnTo>
                      <a:pt x="36757" y="1345542"/>
                    </a:lnTo>
                    <a:lnTo>
                      <a:pt x="33581" y="1342824"/>
                    </a:lnTo>
                    <a:lnTo>
                      <a:pt x="30177" y="1340106"/>
                    </a:lnTo>
                    <a:lnTo>
                      <a:pt x="26774" y="1336935"/>
                    </a:lnTo>
                    <a:lnTo>
                      <a:pt x="23824" y="1333764"/>
                    </a:lnTo>
                    <a:lnTo>
                      <a:pt x="21101" y="1330366"/>
                    </a:lnTo>
                    <a:lnTo>
                      <a:pt x="18152" y="1327195"/>
                    </a:lnTo>
                    <a:lnTo>
                      <a:pt x="15656" y="1323571"/>
                    </a:lnTo>
                    <a:lnTo>
                      <a:pt x="13160" y="1319947"/>
                    </a:lnTo>
                    <a:lnTo>
                      <a:pt x="11118" y="1316323"/>
                    </a:lnTo>
                    <a:lnTo>
                      <a:pt x="9076" y="1312246"/>
                    </a:lnTo>
                    <a:lnTo>
                      <a:pt x="7261" y="1308169"/>
                    </a:lnTo>
                    <a:lnTo>
                      <a:pt x="5446" y="1304092"/>
                    </a:lnTo>
                    <a:lnTo>
                      <a:pt x="4084" y="1300015"/>
                    </a:lnTo>
                    <a:lnTo>
                      <a:pt x="2950" y="1295485"/>
                    </a:lnTo>
                    <a:lnTo>
                      <a:pt x="1815" y="1291408"/>
                    </a:lnTo>
                    <a:lnTo>
                      <a:pt x="1134" y="1286651"/>
                    </a:lnTo>
                    <a:lnTo>
                      <a:pt x="454" y="1282348"/>
                    </a:lnTo>
                    <a:lnTo>
                      <a:pt x="0" y="1277591"/>
                    </a:lnTo>
                    <a:lnTo>
                      <a:pt x="0" y="1273061"/>
                    </a:lnTo>
                    <a:lnTo>
                      <a:pt x="0" y="1268531"/>
                    </a:lnTo>
                    <a:lnTo>
                      <a:pt x="454" y="1264001"/>
                    </a:lnTo>
                    <a:lnTo>
                      <a:pt x="1134" y="1259471"/>
                    </a:lnTo>
                    <a:lnTo>
                      <a:pt x="1815" y="1254941"/>
                    </a:lnTo>
                    <a:lnTo>
                      <a:pt x="2950" y="1250411"/>
                    </a:lnTo>
                    <a:lnTo>
                      <a:pt x="4084" y="1246334"/>
                    </a:lnTo>
                    <a:lnTo>
                      <a:pt x="5446" y="1242257"/>
                    </a:lnTo>
                    <a:lnTo>
                      <a:pt x="7261" y="1237953"/>
                    </a:lnTo>
                    <a:lnTo>
                      <a:pt x="9076" y="1233876"/>
                    </a:lnTo>
                    <a:lnTo>
                      <a:pt x="11118" y="1230026"/>
                    </a:lnTo>
                    <a:lnTo>
                      <a:pt x="13160" y="1226402"/>
                    </a:lnTo>
                    <a:lnTo>
                      <a:pt x="15656" y="1222778"/>
                    </a:lnTo>
                    <a:lnTo>
                      <a:pt x="18152" y="1219154"/>
                    </a:lnTo>
                    <a:lnTo>
                      <a:pt x="21101" y="1215756"/>
                    </a:lnTo>
                    <a:lnTo>
                      <a:pt x="23824" y="1212358"/>
                    </a:lnTo>
                    <a:lnTo>
                      <a:pt x="26774" y="1209187"/>
                    </a:lnTo>
                    <a:lnTo>
                      <a:pt x="30177" y="1206243"/>
                    </a:lnTo>
                    <a:lnTo>
                      <a:pt x="33581" y="1203298"/>
                    </a:lnTo>
                    <a:lnTo>
                      <a:pt x="36757" y="1200807"/>
                    </a:lnTo>
                    <a:lnTo>
                      <a:pt x="40615" y="1198089"/>
                    </a:lnTo>
                    <a:lnTo>
                      <a:pt x="44245" y="1195824"/>
                    </a:lnTo>
                    <a:lnTo>
                      <a:pt x="48102" y="1193785"/>
                    </a:lnTo>
                    <a:lnTo>
                      <a:pt x="51959" y="1191747"/>
                    </a:lnTo>
                    <a:lnTo>
                      <a:pt x="56044" y="1189935"/>
                    </a:lnTo>
                    <a:lnTo>
                      <a:pt x="60128" y="1188349"/>
                    </a:lnTo>
                    <a:lnTo>
                      <a:pt x="64439" y="1186764"/>
                    </a:lnTo>
                    <a:lnTo>
                      <a:pt x="68750" y="1185405"/>
                    </a:lnTo>
                    <a:lnTo>
                      <a:pt x="73288" y="1184499"/>
                    </a:lnTo>
                    <a:lnTo>
                      <a:pt x="77599" y="1183593"/>
                    </a:lnTo>
                    <a:lnTo>
                      <a:pt x="82364" y="1183140"/>
                    </a:lnTo>
                    <a:lnTo>
                      <a:pt x="86902" y="1182913"/>
                    </a:lnTo>
                    <a:lnTo>
                      <a:pt x="91667" y="1182687"/>
                    </a:lnTo>
                    <a:close/>
                    <a:moveTo>
                      <a:pt x="1390308" y="782637"/>
                    </a:moveTo>
                    <a:lnTo>
                      <a:pt x="1396663" y="786039"/>
                    </a:lnTo>
                    <a:lnTo>
                      <a:pt x="1402564" y="789894"/>
                    </a:lnTo>
                    <a:lnTo>
                      <a:pt x="1408238" y="793749"/>
                    </a:lnTo>
                    <a:lnTo>
                      <a:pt x="1413458" y="797831"/>
                    </a:lnTo>
                    <a:lnTo>
                      <a:pt x="1418225" y="802140"/>
                    </a:lnTo>
                    <a:lnTo>
                      <a:pt x="1422764" y="806449"/>
                    </a:lnTo>
                    <a:lnTo>
                      <a:pt x="1426849" y="811439"/>
                    </a:lnTo>
                    <a:lnTo>
                      <a:pt x="1430935" y="816428"/>
                    </a:lnTo>
                    <a:lnTo>
                      <a:pt x="1434112" y="821417"/>
                    </a:lnTo>
                    <a:lnTo>
                      <a:pt x="1437516" y="826860"/>
                    </a:lnTo>
                    <a:lnTo>
                      <a:pt x="1440694" y="832303"/>
                    </a:lnTo>
                    <a:lnTo>
                      <a:pt x="1443644" y="837973"/>
                    </a:lnTo>
                    <a:lnTo>
                      <a:pt x="1446141" y="843869"/>
                    </a:lnTo>
                    <a:lnTo>
                      <a:pt x="1448411" y="849765"/>
                    </a:lnTo>
                    <a:lnTo>
                      <a:pt x="1450907" y="856115"/>
                    </a:lnTo>
                    <a:lnTo>
                      <a:pt x="1452723" y="862465"/>
                    </a:lnTo>
                    <a:lnTo>
                      <a:pt x="1454766" y="869042"/>
                    </a:lnTo>
                    <a:lnTo>
                      <a:pt x="1456581" y="875846"/>
                    </a:lnTo>
                    <a:lnTo>
                      <a:pt x="1459759" y="889680"/>
                    </a:lnTo>
                    <a:lnTo>
                      <a:pt x="1462709" y="904648"/>
                    </a:lnTo>
                    <a:lnTo>
                      <a:pt x="1465433" y="919842"/>
                    </a:lnTo>
                    <a:lnTo>
                      <a:pt x="1471107" y="952499"/>
                    </a:lnTo>
                    <a:lnTo>
                      <a:pt x="1474284" y="969735"/>
                    </a:lnTo>
                    <a:lnTo>
                      <a:pt x="1477462" y="987424"/>
                    </a:lnTo>
                    <a:lnTo>
                      <a:pt x="1483363" y="988785"/>
                    </a:lnTo>
                    <a:lnTo>
                      <a:pt x="1489037" y="990146"/>
                    </a:lnTo>
                    <a:lnTo>
                      <a:pt x="1494484" y="992187"/>
                    </a:lnTo>
                    <a:lnTo>
                      <a:pt x="1499704" y="994228"/>
                    </a:lnTo>
                    <a:lnTo>
                      <a:pt x="1504470" y="996949"/>
                    </a:lnTo>
                    <a:lnTo>
                      <a:pt x="1509237" y="999671"/>
                    </a:lnTo>
                    <a:lnTo>
                      <a:pt x="1513549" y="1003073"/>
                    </a:lnTo>
                    <a:lnTo>
                      <a:pt x="1517407" y="1006474"/>
                    </a:lnTo>
                    <a:lnTo>
                      <a:pt x="1521493" y="1010330"/>
                    </a:lnTo>
                    <a:lnTo>
                      <a:pt x="1525124" y="1014185"/>
                    </a:lnTo>
                    <a:lnTo>
                      <a:pt x="1528075" y="1018721"/>
                    </a:lnTo>
                    <a:lnTo>
                      <a:pt x="1530798" y="1023030"/>
                    </a:lnTo>
                    <a:lnTo>
                      <a:pt x="1533068" y="1027792"/>
                    </a:lnTo>
                    <a:lnTo>
                      <a:pt x="1535110" y="1032555"/>
                    </a:lnTo>
                    <a:lnTo>
                      <a:pt x="1536472" y="1037771"/>
                    </a:lnTo>
                    <a:lnTo>
                      <a:pt x="1537607" y="1043214"/>
                    </a:lnTo>
                    <a:lnTo>
                      <a:pt x="1538288" y="1048657"/>
                    </a:lnTo>
                    <a:lnTo>
                      <a:pt x="1538288" y="1054326"/>
                    </a:lnTo>
                    <a:lnTo>
                      <a:pt x="1537834" y="1060223"/>
                    </a:lnTo>
                    <a:lnTo>
                      <a:pt x="1536699" y="1066119"/>
                    </a:lnTo>
                    <a:lnTo>
                      <a:pt x="1535110" y="1072016"/>
                    </a:lnTo>
                    <a:lnTo>
                      <a:pt x="1533068" y="1078366"/>
                    </a:lnTo>
                    <a:lnTo>
                      <a:pt x="1530117" y="1084489"/>
                    </a:lnTo>
                    <a:lnTo>
                      <a:pt x="1526940" y="1091066"/>
                    </a:lnTo>
                    <a:lnTo>
                      <a:pt x="1522854" y="1097416"/>
                    </a:lnTo>
                    <a:lnTo>
                      <a:pt x="1518315" y="1103766"/>
                    </a:lnTo>
                    <a:lnTo>
                      <a:pt x="1512868" y="1110342"/>
                    </a:lnTo>
                    <a:lnTo>
                      <a:pt x="1506967" y="1116919"/>
                    </a:lnTo>
                    <a:lnTo>
                      <a:pt x="1500158" y="1123496"/>
                    </a:lnTo>
                    <a:lnTo>
                      <a:pt x="1492668" y="1129846"/>
                    </a:lnTo>
                    <a:lnTo>
                      <a:pt x="1484271" y="1136650"/>
                    </a:lnTo>
                    <a:lnTo>
                      <a:pt x="1474965" y="1143000"/>
                    </a:lnTo>
                    <a:lnTo>
                      <a:pt x="1472696" y="1155019"/>
                    </a:lnTo>
                    <a:lnTo>
                      <a:pt x="1469745" y="1167266"/>
                    </a:lnTo>
                    <a:lnTo>
                      <a:pt x="1466568" y="1179059"/>
                    </a:lnTo>
                    <a:lnTo>
                      <a:pt x="1462936" y="1190851"/>
                    </a:lnTo>
                    <a:lnTo>
                      <a:pt x="1459078" y="1202417"/>
                    </a:lnTo>
                    <a:lnTo>
                      <a:pt x="1454993" y="1213984"/>
                    </a:lnTo>
                    <a:lnTo>
                      <a:pt x="1450680" y="1225323"/>
                    </a:lnTo>
                    <a:lnTo>
                      <a:pt x="1445687" y="1236435"/>
                    </a:lnTo>
                    <a:lnTo>
                      <a:pt x="1440467" y="1247321"/>
                    </a:lnTo>
                    <a:lnTo>
                      <a:pt x="1435020" y="1257980"/>
                    </a:lnTo>
                    <a:lnTo>
                      <a:pt x="1429346" y="1268412"/>
                    </a:lnTo>
                    <a:lnTo>
                      <a:pt x="1423218" y="1278391"/>
                    </a:lnTo>
                    <a:lnTo>
                      <a:pt x="1416863" y="1288369"/>
                    </a:lnTo>
                    <a:lnTo>
                      <a:pt x="1410281" y="1297894"/>
                    </a:lnTo>
                    <a:lnTo>
                      <a:pt x="1403245" y="1307193"/>
                    </a:lnTo>
                    <a:lnTo>
                      <a:pt x="1395982" y="1316037"/>
                    </a:lnTo>
                    <a:lnTo>
                      <a:pt x="1388719" y="1324655"/>
                    </a:lnTo>
                    <a:lnTo>
                      <a:pt x="1381003" y="1332593"/>
                    </a:lnTo>
                    <a:lnTo>
                      <a:pt x="1373059" y="1340077"/>
                    </a:lnTo>
                    <a:lnTo>
                      <a:pt x="1364661" y="1347334"/>
                    </a:lnTo>
                    <a:lnTo>
                      <a:pt x="1356037" y="1354364"/>
                    </a:lnTo>
                    <a:lnTo>
                      <a:pt x="1347639" y="1360714"/>
                    </a:lnTo>
                    <a:lnTo>
                      <a:pt x="1338561" y="1366610"/>
                    </a:lnTo>
                    <a:lnTo>
                      <a:pt x="1329028" y="1371827"/>
                    </a:lnTo>
                    <a:lnTo>
                      <a:pt x="1319723" y="1376816"/>
                    </a:lnTo>
                    <a:lnTo>
                      <a:pt x="1310190" y="1380898"/>
                    </a:lnTo>
                    <a:lnTo>
                      <a:pt x="1300431" y="1384527"/>
                    </a:lnTo>
                    <a:lnTo>
                      <a:pt x="1295211" y="1386341"/>
                    </a:lnTo>
                    <a:lnTo>
                      <a:pt x="1290218" y="1387702"/>
                    </a:lnTo>
                    <a:lnTo>
                      <a:pt x="1284997" y="1389062"/>
                    </a:lnTo>
                    <a:lnTo>
                      <a:pt x="1279777" y="1390196"/>
                    </a:lnTo>
                    <a:lnTo>
                      <a:pt x="1274557" y="1391330"/>
                    </a:lnTo>
                    <a:lnTo>
                      <a:pt x="1269110" y="1392010"/>
                    </a:lnTo>
                    <a:lnTo>
                      <a:pt x="1264117" y="1392691"/>
                    </a:lnTo>
                    <a:lnTo>
                      <a:pt x="1258670" y="1393371"/>
                    </a:lnTo>
                    <a:lnTo>
                      <a:pt x="1253223" y="1393825"/>
                    </a:lnTo>
                    <a:lnTo>
                      <a:pt x="1247776" y="1393825"/>
                    </a:lnTo>
                    <a:lnTo>
                      <a:pt x="1242328" y="1393825"/>
                    </a:lnTo>
                    <a:lnTo>
                      <a:pt x="1236881" y="1393371"/>
                    </a:lnTo>
                    <a:lnTo>
                      <a:pt x="1231661" y="1392691"/>
                    </a:lnTo>
                    <a:lnTo>
                      <a:pt x="1226214" y="1392010"/>
                    </a:lnTo>
                    <a:lnTo>
                      <a:pt x="1220994" y="1391330"/>
                    </a:lnTo>
                    <a:lnTo>
                      <a:pt x="1215774" y="1390196"/>
                    </a:lnTo>
                    <a:lnTo>
                      <a:pt x="1210554" y="1389062"/>
                    </a:lnTo>
                    <a:lnTo>
                      <a:pt x="1205333" y="1387702"/>
                    </a:lnTo>
                    <a:lnTo>
                      <a:pt x="1200113" y="1386341"/>
                    </a:lnTo>
                    <a:lnTo>
                      <a:pt x="1195347" y="1384527"/>
                    </a:lnTo>
                    <a:lnTo>
                      <a:pt x="1185361" y="1380898"/>
                    </a:lnTo>
                    <a:lnTo>
                      <a:pt x="1175828" y="1376816"/>
                    </a:lnTo>
                    <a:lnTo>
                      <a:pt x="1166296" y="1371827"/>
                    </a:lnTo>
                    <a:lnTo>
                      <a:pt x="1157217" y="1366610"/>
                    </a:lnTo>
                    <a:lnTo>
                      <a:pt x="1148139" y="1360714"/>
                    </a:lnTo>
                    <a:lnTo>
                      <a:pt x="1139514" y="1354364"/>
                    </a:lnTo>
                    <a:lnTo>
                      <a:pt x="1130890" y="1347334"/>
                    </a:lnTo>
                    <a:lnTo>
                      <a:pt x="1122492" y="1340077"/>
                    </a:lnTo>
                    <a:lnTo>
                      <a:pt x="1114548" y="1332593"/>
                    </a:lnTo>
                    <a:lnTo>
                      <a:pt x="1106832" y="1324655"/>
                    </a:lnTo>
                    <a:lnTo>
                      <a:pt x="1099569" y="1316037"/>
                    </a:lnTo>
                    <a:lnTo>
                      <a:pt x="1092306" y="1307193"/>
                    </a:lnTo>
                    <a:lnTo>
                      <a:pt x="1085270" y="1297894"/>
                    </a:lnTo>
                    <a:lnTo>
                      <a:pt x="1078688" y="1288369"/>
                    </a:lnTo>
                    <a:lnTo>
                      <a:pt x="1072333" y="1278391"/>
                    </a:lnTo>
                    <a:lnTo>
                      <a:pt x="1066205" y="1268412"/>
                    </a:lnTo>
                    <a:lnTo>
                      <a:pt x="1060531" y="1257980"/>
                    </a:lnTo>
                    <a:lnTo>
                      <a:pt x="1055084" y="1247321"/>
                    </a:lnTo>
                    <a:lnTo>
                      <a:pt x="1049864" y="1236435"/>
                    </a:lnTo>
                    <a:lnTo>
                      <a:pt x="1045098" y="1225323"/>
                    </a:lnTo>
                    <a:lnTo>
                      <a:pt x="1040558" y="1213984"/>
                    </a:lnTo>
                    <a:lnTo>
                      <a:pt x="1036473" y="1202417"/>
                    </a:lnTo>
                    <a:lnTo>
                      <a:pt x="1032615" y="1190851"/>
                    </a:lnTo>
                    <a:lnTo>
                      <a:pt x="1028983" y="1179059"/>
                    </a:lnTo>
                    <a:lnTo>
                      <a:pt x="1025806" y="1167266"/>
                    </a:lnTo>
                    <a:lnTo>
                      <a:pt x="1022855" y="1155019"/>
                    </a:lnTo>
                    <a:lnTo>
                      <a:pt x="1020586" y="1143000"/>
                    </a:lnTo>
                    <a:lnTo>
                      <a:pt x="1011507" y="1136650"/>
                    </a:lnTo>
                    <a:lnTo>
                      <a:pt x="1003336" y="1129846"/>
                    </a:lnTo>
                    <a:lnTo>
                      <a:pt x="995620" y="1123496"/>
                    </a:lnTo>
                    <a:lnTo>
                      <a:pt x="988811" y="1116919"/>
                    </a:lnTo>
                    <a:lnTo>
                      <a:pt x="982683" y="1110342"/>
                    </a:lnTo>
                    <a:lnTo>
                      <a:pt x="977236" y="1103766"/>
                    </a:lnTo>
                    <a:lnTo>
                      <a:pt x="972696" y="1097416"/>
                    </a:lnTo>
                    <a:lnTo>
                      <a:pt x="968838" y="1091066"/>
                    </a:lnTo>
                    <a:lnTo>
                      <a:pt x="965434" y="1084489"/>
                    </a:lnTo>
                    <a:lnTo>
                      <a:pt x="962483" y="1078366"/>
                    </a:lnTo>
                    <a:lnTo>
                      <a:pt x="960440" y="1072016"/>
                    </a:lnTo>
                    <a:lnTo>
                      <a:pt x="958852" y="1066119"/>
                    </a:lnTo>
                    <a:lnTo>
                      <a:pt x="957944" y="1060223"/>
                    </a:lnTo>
                    <a:lnTo>
                      <a:pt x="957263" y="1054326"/>
                    </a:lnTo>
                    <a:lnTo>
                      <a:pt x="957263" y="1048657"/>
                    </a:lnTo>
                    <a:lnTo>
                      <a:pt x="958171" y="1043214"/>
                    </a:lnTo>
                    <a:lnTo>
                      <a:pt x="959079" y="1037771"/>
                    </a:lnTo>
                    <a:lnTo>
                      <a:pt x="960440" y="1032555"/>
                    </a:lnTo>
                    <a:lnTo>
                      <a:pt x="962483" y="1027792"/>
                    </a:lnTo>
                    <a:lnTo>
                      <a:pt x="964753" y="1023030"/>
                    </a:lnTo>
                    <a:lnTo>
                      <a:pt x="967476" y="1018721"/>
                    </a:lnTo>
                    <a:lnTo>
                      <a:pt x="970654" y="1014185"/>
                    </a:lnTo>
                    <a:lnTo>
                      <a:pt x="974285" y="1010330"/>
                    </a:lnTo>
                    <a:lnTo>
                      <a:pt x="978144" y="1006474"/>
                    </a:lnTo>
                    <a:lnTo>
                      <a:pt x="982002" y="1003073"/>
                    </a:lnTo>
                    <a:lnTo>
                      <a:pt x="986541" y="999671"/>
                    </a:lnTo>
                    <a:lnTo>
                      <a:pt x="991307" y="996949"/>
                    </a:lnTo>
                    <a:lnTo>
                      <a:pt x="996301" y="994228"/>
                    </a:lnTo>
                    <a:lnTo>
                      <a:pt x="1001521" y="992187"/>
                    </a:lnTo>
                    <a:lnTo>
                      <a:pt x="1006514" y="990146"/>
                    </a:lnTo>
                    <a:lnTo>
                      <a:pt x="1012415" y="988785"/>
                    </a:lnTo>
                    <a:lnTo>
                      <a:pt x="1018089" y="987424"/>
                    </a:lnTo>
                    <a:lnTo>
                      <a:pt x="1022401" y="964292"/>
                    </a:lnTo>
                    <a:lnTo>
                      <a:pt x="1026260" y="941840"/>
                    </a:lnTo>
                    <a:lnTo>
                      <a:pt x="1029891" y="920523"/>
                    </a:lnTo>
                    <a:lnTo>
                      <a:pt x="1033749" y="900339"/>
                    </a:lnTo>
                    <a:lnTo>
                      <a:pt x="1035792" y="890587"/>
                    </a:lnTo>
                    <a:lnTo>
                      <a:pt x="1037835" y="881289"/>
                    </a:lnTo>
                    <a:lnTo>
                      <a:pt x="1040104" y="872217"/>
                    </a:lnTo>
                    <a:lnTo>
                      <a:pt x="1042374" y="863373"/>
                    </a:lnTo>
                    <a:lnTo>
                      <a:pt x="1045325" y="854981"/>
                    </a:lnTo>
                    <a:lnTo>
                      <a:pt x="1048048" y="846817"/>
                    </a:lnTo>
                    <a:lnTo>
                      <a:pt x="1051453" y="838880"/>
                    </a:lnTo>
                    <a:lnTo>
                      <a:pt x="1055311" y="831396"/>
                    </a:lnTo>
                    <a:lnTo>
                      <a:pt x="1062574" y="834117"/>
                    </a:lnTo>
                    <a:lnTo>
                      <a:pt x="1072787" y="837065"/>
                    </a:lnTo>
                    <a:lnTo>
                      <a:pt x="1085270" y="840467"/>
                    </a:lnTo>
                    <a:lnTo>
                      <a:pt x="1092306" y="842281"/>
                    </a:lnTo>
                    <a:lnTo>
                      <a:pt x="1100023" y="843869"/>
                    </a:lnTo>
                    <a:lnTo>
                      <a:pt x="1108420" y="845456"/>
                    </a:lnTo>
                    <a:lnTo>
                      <a:pt x="1116818" y="847044"/>
                    </a:lnTo>
                    <a:lnTo>
                      <a:pt x="1126123" y="848178"/>
                    </a:lnTo>
                    <a:lnTo>
                      <a:pt x="1135883" y="849539"/>
                    </a:lnTo>
                    <a:lnTo>
                      <a:pt x="1145869" y="850673"/>
                    </a:lnTo>
                    <a:lnTo>
                      <a:pt x="1156309" y="851126"/>
                    </a:lnTo>
                    <a:lnTo>
                      <a:pt x="1167204" y="851580"/>
                    </a:lnTo>
                    <a:lnTo>
                      <a:pt x="1178552" y="851806"/>
                    </a:lnTo>
                    <a:lnTo>
                      <a:pt x="1190354" y="851580"/>
                    </a:lnTo>
                    <a:lnTo>
                      <a:pt x="1202156" y="851126"/>
                    </a:lnTo>
                    <a:lnTo>
                      <a:pt x="1214412" y="849992"/>
                    </a:lnTo>
                    <a:lnTo>
                      <a:pt x="1226895" y="848631"/>
                    </a:lnTo>
                    <a:lnTo>
                      <a:pt x="1239605" y="846364"/>
                    </a:lnTo>
                    <a:lnTo>
                      <a:pt x="1252542" y="844096"/>
                    </a:lnTo>
                    <a:lnTo>
                      <a:pt x="1265933" y="840921"/>
                    </a:lnTo>
                    <a:lnTo>
                      <a:pt x="1279323" y="837292"/>
                    </a:lnTo>
                    <a:lnTo>
                      <a:pt x="1292714" y="832983"/>
                    </a:lnTo>
                    <a:lnTo>
                      <a:pt x="1306559" y="827994"/>
                    </a:lnTo>
                    <a:lnTo>
                      <a:pt x="1313368" y="825499"/>
                    </a:lnTo>
                    <a:lnTo>
                      <a:pt x="1320404" y="822551"/>
                    </a:lnTo>
                    <a:lnTo>
                      <a:pt x="1327212" y="819603"/>
                    </a:lnTo>
                    <a:lnTo>
                      <a:pt x="1334248" y="816201"/>
                    </a:lnTo>
                    <a:lnTo>
                      <a:pt x="1341057" y="812799"/>
                    </a:lnTo>
                    <a:lnTo>
                      <a:pt x="1348093" y="809171"/>
                    </a:lnTo>
                    <a:lnTo>
                      <a:pt x="1355129" y="805315"/>
                    </a:lnTo>
                    <a:lnTo>
                      <a:pt x="1362165" y="801006"/>
                    </a:lnTo>
                    <a:lnTo>
                      <a:pt x="1369201" y="796924"/>
                    </a:lnTo>
                    <a:lnTo>
                      <a:pt x="1376463" y="792389"/>
                    </a:lnTo>
                    <a:lnTo>
                      <a:pt x="1383272" y="787626"/>
                    </a:lnTo>
                    <a:lnTo>
                      <a:pt x="1390308" y="782637"/>
                    </a:lnTo>
                    <a:close/>
                    <a:moveTo>
                      <a:pt x="2282825" y="769937"/>
                    </a:moveTo>
                    <a:lnTo>
                      <a:pt x="2412173" y="829864"/>
                    </a:lnTo>
                    <a:lnTo>
                      <a:pt x="2422140" y="834858"/>
                    </a:lnTo>
                    <a:lnTo>
                      <a:pt x="2426897" y="837355"/>
                    </a:lnTo>
                    <a:lnTo>
                      <a:pt x="2431201" y="840078"/>
                    </a:lnTo>
                    <a:lnTo>
                      <a:pt x="2435732" y="842802"/>
                    </a:lnTo>
                    <a:lnTo>
                      <a:pt x="2439583" y="845526"/>
                    </a:lnTo>
                    <a:lnTo>
                      <a:pt x="2443434" y="848250"/>
                    </a:lnTo>
                    <a:lnTo>
                      <a:pt x="2447058" y="851201"/>
                    </a:lnTo>
                    <a:lnTo>
                      <a:pt x="2450456" y="853925"/>
                    </a:lnTo>
                    <a:lnTo>
                      <a:pt x="2453628" y="857103"/>
                    </a:lnTo>
                    <a:lnTo>
                      <a:pt x="2456799" y="860054"/>
                    </a:lnTo>
                    <a:lnTo>
                      <a:pt x="2459518" y="863005"/>
                    </a:lnTo>
                    <a:lnTo>
                      <a:pt x="2462236" y="866183"/>
                    </a:lnTo>
                    <a:lnTo>
                      <a:pt x="2464501" y="869361"/>
                    </a:lnTo>
                    <a:lnTo>
                      <a:pt x="2466766" y="872539"/>
                    </a:lnTo>
                    <a:lnTo>
                      <a:pt x="2468805" y="875717"/>
                    </a:lnTo>
                    <a:lnTo>
                      <a:pt x="2470617" y="878895"/>
                    </a:lnTo>
                    <a:lnTo>
                      <a:pt x="2472430" y="882300"/>
                    </a:lnTo>
                    <a:lnTo>
                      <a:pt x="2474015" y="885932"/>
                    </a:lnTo>
                    <a:lnTo>
                      <a:pt x="2475601" y="889337"/>
                    </a:lnTo>
                    <a:lnTo>
                      <a:pt x="2477866" y="896373"/>
                    </a:lnTo>
                    <a:lnTo>
                      <a:pt x="2479905" y="903637"/>
                    </a:lnTo>
                    <a:lnTo>
                      <a:pt x="2481264" y="911128"/>
                    </a:lnTo>
                    <a:lnTo>
                      <a:pt x="2482397" y="918846"/>
                    </a:lnTo>
                    <a:lnTo>
                      <a:pt x="2482850" y="927018"/>
                    </a:lnTo>
                    <a:lnTo>
                      <a:pt x="2482850" y="935190"/>
                    </a:lnTo>
                    <a:lnTo>
                      <a:pt x="2482850" y="1152652"/>
                    </a:lnTo>
                    <a:lnTo>
                      <a:pt x="2482850" y="1160824"/>
                    </a:lnTo>
                    <a:lnTo>
                      <a:pt x="2482397" y="1168768"/>
                    </a:lnTo>
                    <a:lnTo>
                      <a:pt x="2481264" y="1176486"/>
                    </a:lnTo>
                    <a:lnTo>
                      <a:pt x="2479905" y="1184204"/>
                    </a:lnTo>
                    <a:lnTo>
                      <a:pt x="2477866" y="1191468"/>
                    </a:lnTo>
                    <a:lnTo>
                      <a:pt x="2475601" y="1198732"/>
                    </a:lnTo>
                    <a:lnTo>
                      <a:pt x="2474015" y="1202137"/>
                    </a:lnTo>
                    <a:lnTo>
                      <a:pt x="2472430" y="1205315"/>
                    </a:lnTo>
                    <a:lnTo>
                      <a:pt x="2470617" y="1208720"/>
                    </a:lnTo>
                    <a:lnTo>
                      <a:pt x="2468805" y="1212125"/>
                    </a:lnTo>
                    <a:lnTo>
                      <a:pt x="2466766" y="1215303"/>
                    </a:lnTo>
                    <a:lnTo>
                      <a:pt x="2464501" y="1218708"/>
                    </a:lnTo>
                    <a:lnTo>
                      <a:pt x="2462236" y="1221658"/>
                    </a:lnTo>
                    <a:lnTo>
                      <a:pt x="2459518" y="1224836"/>
                    </a:lnTo>
                    <a:lnTo>
                      <a:pt x="2456799" y="1227787"/>
                    </a:lnTo>
                    <a:lnTo>
                      <a:pt x="2453628" y="1230738"/>
                    </a:lnTo>
                    <a:lnTo>
                      <a:pt x="2450456" y="1233689"/>
                    </a:lnTo>
                    <a:lnTo>
                      <a:pt x="2447058" y="1236640"/>
                    </a:lnTo>
                    <a:lnTo>
                      <a:pt x="2443434" y="1239364"/>
                    </a:lnTo>
                    <a:lnTo>
                      <a:pt x="2439583" y="1242315"/>
                    </a:lnTo>
                    <a:lnTo>
                      <a:pt x="2435732" y="1245039"/>
                    </a:lnTo>
                    <a:lnTo>
                      <a:pt x="2431201" y="1247763"/>
                    </a:lnTo>
                    <a:lnTo>
                      <a:pt x="2426897" y="1250260"/>
                    </a:lnTo>
                    <a:lnTo>
                      <a:pt x="2422140" y="1252984"/>
                    </a:lnTo>
                    <a:lnTo>
                      <a:pt x="2412173" y="1257978"/>
                    </a:lnTo>
                    <a:lnTo>
                      <a:pt x="2406963" y="1260475"/>
                    </a:lnTo>
                    <a:lnTo>
                      <a:pt x="2282825" y="1202818"/>
                    </a:lnTo>
                    <a:lnTo>
                      <a:pt x="2282825" y="769937"/>
                    </a:lnTo>
                    <a:close/>
                    <a:moveTo>
                      <a:pt x="1247774" y="628650"/>
                    </a:moveTo>
                    <a:lnTo>
                      <a:pt x="1262265" y="628876"/>
                    </a:lnTo>
                    <a:lnTo>
                      <a:pt x="1276302" y="629556"/>
                    </a:lnTo>
                    <a:lnTo>
                      <a:pt x="1290113" y="631143"/>
                    </a:lnTo>
                    <a:lnTo>
                      <a:pt x="1303472" y="632956"/>
                    </a:lnTo>
                    <a:lnTo>
                      <a:pt x="1316830" y="635222"/>
                    </a:lnTo>
                    <a:lnTo>
                      <a:pt x="1329282" y="638169"/>
                    </a:lnTo>
                    <a:lnTo>
                      <a:pt x="1341282" y="641569"/>
                    </a:lnTo>
                    <a:lnTo>
                      <a:pt x="1353056" y="645195"/>
                    </a:lnTo>
                    <a:lnTo>
                      <a:pt x="1363923" y="649274"/>
                    </a:lnTo>
                    <a:lnTo>
                      <a:pt x="1374338" y="654034"/>
                    </a:lnTo>
                    <a:lnTo>
                      <a:pt x="1378866" y="656300"/>
                    </a:lnTo>
                    <a:lnTo>
                      <a:pt x="1383847" y="658794"/>
                    </a:lnTo>
                    <a:lnTo>
                      <a:pt x="1388149" y="661513"/>
                    </a:lnTo>
                    <a:lnTo>
                      <a:pt x="1392677" y="664006"/>
                    </a:lnTo>
                    <a:lnTo>
                      <a:pt x="1396753" y="666953"/>
                    </a:lnTo>
                    <a:lnTo>
                      <a:pt x="1400602" y="669672"/>
                    </a:lnTo>
                    <a:lnTo>
                      <a:pt x="1404451" y="672619"/>
                    </a:lnTo>
                    <a:lnTo>
                      <a:pt x="1407847" y="675565"/>
                    </a:lnTo>
                    <a:lnTo>
                      <a:pt x="1411243" y="678512"/>
                    </a:lnTo>
                    <a:lnTo>
                      <a:pt x="1414413" y="681685"/>
                    </a:lnTo>
                    <a:lnTo>
                      <a:pt x="1417130" y="685084"/>
                    </a:lnTo>
                    <a:lnTo>
                      <a:pt x="1419847" y="688257"/>
                    </a:lnTo>
                    <a:lnTo>
                      <a:pt x="1425507" y="688484"/>
                    </a:lnTo>
                    <a:lnTo>
                      <a:pt x="1430941" y="689164"/>
                    </a:lnTo>
                    <a:lnTo>
                      <a:pt x="1436148" y="690297"/>
                    </a:lnTo>
                    <a:lnTo>
                      <a:pt x="1441356" y="691430"/>
                    </a:lnTo>
                    <a:lnTo>
                      <a:pt x="1446110" y="693017"/>
                    </a:lnTo>
                    <a:lnTo>
                      <a:pt x="1450865" y="694830"/>
                    </a:lnTo>
                    <a:lnTo>
                      <a:pt x="1455167" y="697323"/>
                    </a:lnTo>
                    <a:lnTo>
                      <a:pt x="1459695" y="699816"/>
                    </a:lnTo>
                    <a:lnTo>
                      <a:pt x="1463544" y="702763"/>
                    </a:lnTo>
                    <a:lnTo>
                      <a:pt x="1467619" y="705709"/>
                    </a:lnTo>
                    <a:lnTo>
                      <a:pt x="1471242" y="708882"/>
                    </a:lnTo>
                    <a:lnTo>
                      <a:pt x="1474865" y="712508"/>
                    </a:lnTo>
                    <a:lnTo>
                      <a:pt x="1478261" y="716361"/>
                    </a:lnTo>
                    <a:lnTo>
                      <a:pt x="1481657" y="720668"/>
                    </a:lnTo>
                    <a:lnTo>
                      <a:pt x="1484827" y="724747"/>
                    </a:lnTo>
                    <a:lnTo>
                      <a:pt x="1487544" y="729053"/>
                    </a:lnTo>
                    <a:lnTo>
                      <a:pt x="1490487" y="733813"/>
                    </a:lnTo>
                    <a:lnTo>
                      <a:pt x="1492977" y="738799"/>
                    </a:lnTo>
                    <a:lnTo>
                      <a:pt x="1495468" y="743785"/>
                    </a:lnTo>
                    <a:lnTo>
                      <a:pt x="1497732" y="748998"/>
                    </a:lnTo>
                    <a:lnTo>
                      <a:pt x="1499996" y="754211"/>
                    </a:lnTo>
                    <a:lnTo>
                      <a:pt x="1502034" y="759877"/>
                    </a:lnTo>
                    <a:lnTo>
                      <a:pt x="1503845" y="765543"/>
                    </a:lnTo>
                    <a:lnTo>
                      <a:pt x="1505656" y="771436"/>
                    </a:lnTo>
                    <a:lnTo>
                      <a:pt x="1509053" y="783222"/>
                    </a:lnTo>
                    <a:lnTo>
                      <a:pt x="1511996" y="795460"/>
                    </a:lnTo>
                    <a:lnTo>
                      <a:pt x="1514260" y="808153"/>
                    </a:lnTo>
                    <a:lnTo>
                      <a:pt x="1516071" y="821071"/>
                    </a:lnTo>
                    <a:lnTo>
                      <a:pt x="1517656" y="833990"/>
                    </a:lnTo>
                    <a:lnTo>
                      <a:pt x="1519015" y="846909"/>
                    </a:lnTo>
                    <a:lnTo>
                      <a:pt x="1519694" y="860281"/>
                    </a:lnTo>
                    <a:lnTo>
                      <a:pt x="1520147" y="873200"/>
                    </a:lnTo>
                    <a:lnTo>
                      <a:pt x="1520826" y="886118"/>
                    </a:lnTo>
                    <a:lnTo>
                      <a:pt x="1520826" y="898584"/>
                    </a:lnTo>
                    <a:lnTo>
                      <a:pt x="1520373" y="910823"/>
                    </a:lnTo>
                    <a:lnTo>
                      <a:pt x="1520147" y="922608"/>
                    </a:lnTo>
                    <a:lnTo>
                      <a:pt x="1519241" y="945046"/>
                    </a:lnTo>
                    <a:lnTo>
                      <a:pt x="1517883" y="964311"/>
                    </a:lnTo>
                    <a:lnTo>
                      <a:pt x="1516524" y="981083"/>
                    </a:lnTo>
                    <a:lnTo>
                      <a:pt x="1514939" y="993321"/>
                    </a:lnTo>
                    <a:lnTo>
                      <a:pt x="1511996" y="991508"/>
                    </a:lnTo>
                    <a:lnTo>
                      <a:pt x="1508600" y="990148"/>
                    </a:lnTo>
                    <a:lnTo>
                      <a:pt x="1505204" y="988562"/>
                    </a:lnTo>
                    <a:lnTo>
                      <a:pt x="1501808" y="987202"/>
                    </a:lnTo>
                    <a:lnTo>
                      <a:pt x="1498185" y="985842"/>
                    </a:lnTo>
                    <a:lnTo>
                      <a:pt x="1494562" y="984936"/>
                    </a:lnTo>
                    <a:lnTo>
                      <a:pt x="1490713" y="983802"/>
                    </a:lnTo>
                    <a:lnTo>
                      <a:pt x="1487091" y="983349"/>
                    </a:lnTo>
                    <a:lnTo>
                      <a:pt x="1481657" y="946859"/>
                    </a:lnTo>
                    <a:lnTo>
                      <a:pt x="1479166" y="929408"/>
                    </a:lnTo>
                    <a:lnTo>
                      <a:pt x="1476223" y="912636"/>
                    </a:lnTo>
                    <a:lnTo>
                      <a:pt x="1473280" y="896544"/>
                    </a:lnTo>
                    <a:lnTo>
                      <a:pt x="1469657" y="881132"/>
                    </a:lnTo>
                    <a:lnTo>
                      <a:pt x="1467846" y="873653"/>
                    </a:lnTo>
                    <a:lnTo>
                      <a:pt x="1465808" y="866400"/>
                    </a:lnTo>
                    <a:lnTo>
                      <a:pt x="1463770" y="859374"/>
                    </a:lnTo>
                    <a:lnTo>
                      <a:pt x="1461506" y="852802"/>
                    </a:lnTo>
                    <a:lnTo>
                      <a:pt x="1459242" y="846002"/>
                    </a:lnTo>
                    <a:lnTo>
                      <a:pt x="1456299" y="839430"/>
                    </a:lnTo>
                    <a:lnTo>
                      <a:pt x="1453356" y="833310"/>
                    </a:lnTo>
                    <a:lnTo>
                      <a:pt x="1450412" y="826964"/>
                    </a:lnTo>
                    <a:lnTo>
                      <a:pt x="1447242" y="821071"/>
                    </a:lnTo>
                    <a:lnTo>
                      <a:pt x="1443620" y="815405"/>
                    </a:lnTo>
                    <a:lnTo>
                      <a:pt x="1439771" y="809966"/>
                    </a:lnTo>
                    <a:lnTo>
                      <a:pt x="1435922" y="804526"/>
                    </a:lnTo>
                    <a:lnTo>
                      <a:pt x="1431394" y="799313"/>
                    </a:lnTo>
                    <a:lnTo>
                      <a:pt x="1426865" y="794780"/>
                    </a:lnTo>
                    <a:lnTo>
                      <a:pt x="1421884" y="789794"/>
                    </a:lnTo>
                    <a:lnTo>
                      <a:pt x="1416677" y="785261"/>
                    </a:lnTo>
                    <a:lnTo>
                      <a:pt x="1411017" y="781182"/>
                    </a:lnTo>
                    <a:lnTo>
                      <a:pt x="1405130" y="777102"/>
                    </a:lnTo>
                    <a:lnTo>
                      <a:pt x="1398791" y="773249"/>
                    </a:lnTo>
                    <a:lnTo>
                      <a:pt x="1391998" y="769623"/>
                    </a:lnTo>
                    <a:lnTo>
                      <a:pt x="1384753" y="774609"/>
                    </a:lnTo>
                    <a:lnTo>
                      <a:pt x="1377508" y="779595"/>
                    </a:lnTo>
                    <a:lnTo>
                      <a:pt x="1370263" y="784355"/>
                    </a:lnTo>
                    <a:lnTo>
                      <a:pt x="1363018" y="788661"/>
                    </a:lnTo>
                    <a:lnTo>
                      <a:pt x="1355772" y="793194"/>
                    </a:lnTo>
                    <a:lnTo>
                      <a:pt x="1348301" y="797047"/>
                    </a:lnTo>
                    <a:lnTo>
                      <a:pt x="1341056" y="800900"/>
                    </a:lnTo>
                    <a:lnTo>
                      <a:pt x="1334037" y="804526"/>
                    </a:lnTo>
                    <a:lnTo>
                      <a:pt x="1326792" y="807926"/>
                    </a:lnTo>
                    <a:lnTo>
                      <a:pt x="1319547" y="811326"/>
                    </a:lnTo>
                    <a:lnTo>
                      <a:pt x="1312302" y="814045"/>
                    </a:lnTo>
                    <a:lnTo>
                      <a:pt x="1305283" y="816992"/>
                    </a:lnTo>
                    <a:lnTo>
                      <a:pt x="1298038" y="819711"/>
                    </a:lnTo>
                    <a:lnTo>
                      <a:pt x="1291245" y="822205"/>
                    </a:lnTo>
                    <a:lnTo>
                      <a:pt x="1277208" y="826511"/>
                    </a:lnTo>
                    <a:lnTo>
                      <a:pt x="1263397" y="830364"/>
                    </a:lnTo>
                    <a:lnTo>
                      <a:pt x="1249812" y="833537"/>
                    </a:lnTo>
                    <a:lnTo>
                      <a:pt x="1236454" y="836030"/>
                    </a:lnTo>
                    <a:lnTo>
                      <a:pt x="1223322" y="838296"/>
                    </a:lnTo>
                    <a:lnTo>
                      <a:pt x="1210417" y="839656"/>
                    </a:lnTo>
                    <a:lnTo>
                      <a:pt x="1197964" y="840789"/>
                    </a:lnTo>
                    <a:lnTo>
                      <a:pt x="1185511" y="841469"/>
                    </a:lnTo>
                    <a:lnTo>
                      <a:pt x="1173738" y="841469"/>
                    </a:lnTo>
                    <a:lnTo>
                      <a:pt x="1162191" y="841469"/>
                    </a:lnTo>
                    <a:lnTo>
                      <a:pt x="1151097" y="841016"/>
                    </a:lnTo>
                    <a:lnTo>
                      <a:pt x="1140229" y="840336"/>
                    </a:lnTo>
                    <a:lnTo>
                      <a:pt x="1129814" y="839203"/>
                    </a:lnTo>
                    <a:lnTo>
                      <a:pt x="1120079" y="837843"/>
                    </a:lnTo>
                    <a:lnTo>
                      <a:pt x="1110796" y="836710"/>
                    </a:lnTo>
                    <a:lnTo>
                      <a:pt x="1101739" y="835123"/>
                    </a:lnTo>
                    <a:lnTo>
                      <a:pt x="1093362" y="833310"/>
                    </a:lnTo>
                    <a:lnTo>
                      <a:pt x="1085438" y="831724"/>
                    </a:lnTo>
                    <a:lnTo>
                      <a:pt x="1078193" y="829910"/>
                    </a:lnTo>
                    <a:lnTo>
                      <a:pt x="1065514" y="826284"/>
                    </a:lnTo>
                    <a:lnTo>
                      <a:pt x="1055099" y="823111"/>
                    </a:lnTo>
                    <a:lnTo>
                      <a:pt x="1047401" y="820391"/>
                    </a:lnTo>
                    <a:lnTo>
                      <a:pt x="1043552" y="828097"/>
                    </a:lnTo>
                    <a:lnTo>
                      <a:pt x="1040156" y="836483"/>
                    </a:lnTo>
                    <a:lnTo>
                      <a:pt x="1036986" y="844869"/>
                    </a:lnTo>
                    <a:lnTo>
                      <a:pt x="1034043" y="853708"/>
                    </a:lnTo>
                    <a:lnTo>
                      <a:pt x="1031552" y="862774"/>
                    </a:lnTo>
                    <a:lnTo>
                      <a:pt x="1029288" y="872520"/>
                    </a:lnTo>
                    <a:lnTo>
                      <a:pt x="1027024" y="882265"/>
                    </a:lnTo>
                    <a:lnTo>
                      <a:pt x="1024986" y="892464"/>
                    </a:lnTo>
                    <a:lnTo>
                      <a:pt x="1021137" y="913316"/>
                    </a:lnTo>
                    <a:lnTo>
                      <a:pt x="1017288" y="935527"/>
                    </a:lnTo>
                    <a:lnTo>
                      <a:pt x="1013213" y="958871"/>
                    </a:lnTo>
                    <a:lnTo>
                      <a:pt x="1011175" y="970884"/>
                    </a:lnTo>
                    <a:lnTo>
                      <a:pt x="1008458" y="983349"/>
                    </a:lnTo>
                    <a:lnTo>
                      <a:pt x="1004609" y="984029"/>
                    </a:lnTo>
                    <a:lnTo>
                      <a:pt x="1000760" y="984936"/>
                    </a:lnTo>
                    <a:lnTo>
                      <a:pt x="997138" y="985842"/>
                    </a:lnTo>
                    <a:lnTo>
                      <a:pt x="993515" y="987202"/>
                    </a:lnTo>
                    <a:lnTo>
                      <a:pt x="989892" y="988789"/>
                    </a:lnTo>
                    <a:lnTo>
                      <a:pt x="986496" y="990375"/>
                    </a:lnTo>
                    <a:lnTo>
                      <a:pt x="983100" y="991962"/>
                    </a:lnTo>
                    <a:lnTo>
                      <a:pt x="979704" y="993775"/>
                    </a:lnTo>
                    <a:lnTo>
                      <a:pt x="977666" y="979723"/>
                    </a:lnTo>
                    <a:lnTo>
                      <a:pt x="976761" y="970657"/>
                    </a:lnTo>
                    <a:lnTo>
                      <a:pt x="975402" y="960458"/>
                    </a:lnTo>
                    <a:lnTo>
                      <a:pt x="974496" y="949352"/>
                    </a:lnTo>
                    <a:lnTo>
                      <a:pt x="973817" y="937340"/>
                    </a:lnTo>
                    <a:lnTo>
                      <a:pt x="973364" y="924421"/>
                    </a:lnTo>
                    <a:lnTo>
                      <a:pt x="973138" y="911049"/>
                    </a:lnTo>
                    <a:lnTo>
                      <a:pt x="973364" y="896771"/>
                    </a:lnTo>
                    <a:lnTo>
                      <a:pt x="974044" y="882039"/>
                    </a:lnTo>
                    <a:lnTo>
                      <a:pt x="975402" y="866854"/>
                    </a:lnTo>
                    <a:lnTo>
                      <a:pt x="977213" y="851442"/>
                    </a:lnTo>
                    <a:lnTo>
                      <a:pt x="978119" y="843736"/>
                    </a:lnTo>
                    <a:lnTo>
                      <a:pt x="979704" y="835577"/>
                    </a:lnTo>
                    <a:lnTo>
                      <a:pt x="981062" y="827871"/>
                    </a:lnTo>
                    <a:lnTo>
                      <a:pt x="982874" y="819711"/>
                    </a:lnTo>
                    <a:lnTo>
                      <a:pt x="984911" y="812006"/>
                    </a:lnTo>
                    <a:lnTo>
                      <a:pt x="986949" y="804073"/>
                    </a:lnTo>
                    <a:lnTo>
                      <a:pt x="989440" y="796140"/>
                    </a:lnTo>
                    <a:lnTo>
                      <a:pt x="991930" y="788208"/>
                    </a:lnTo>
                    <a:lnTo>
                      <a:pt x="994873" y="780502"/>
                    </a:lnTo>
                    <a:lnTo>
                      <a:pt x="997817" y="772569"/>
                    </a:lnTo>
                    <a:lnTo>
                      <a:pt x="1001213" y="765090"/>
                    </a:lnTo>
                    <a:lnTo>
                      <a:pt x="1004836" y="757384"/>
                    </a:lnTo>
                    <a:lnTo>
                      <a:pt x="1008685" y="749905"/>
                    </a:lnTo>
                    <a:lnTo>
                      <a:pt x="1012986" y="742652"/>
                    </a:lnTo>
                    <a:lnTo>
                      <a:pt x="1017288" y="735400"/>
                    </a:lnTo>
                    <a:lnTo>
                      <a:pt x="1022043" y="728147"/>
                    </a:lnTo>
                    <a:lnTo>
                      <a:pt x="1027024" y="721121"/>
                    </a:lnTo>
                    <a:lnTo>
                      <a:pt x="1032458" y="714095"/>
                    </a:lnTo>
                    <a:lnTo>
                      <a:pt x="1038118" y="707522"/>
                    </a:lnTo>
                    <a:lnTo>
                      <a:pt x="1044231" y="701176"/>
                    </a:lnTo>
                    <a:lnTo>
                      <a:pt x="1050344" y="694603"/>
                    </a:lnTo>
                    <a:lnTo>
                      <a:pt x="1057136" y="688711"/>
                    </a:lnTo>
                    <a:lnTo>
                      <a:pt x="1064382" y="682818"/>
                    </a:lnTo>
                    <a:lnTo>
                      <a:pt x="1071627" y="676925"/>
                    </a:lnTo>
                    <a:lnTo>
                      <a:pt x="1079778" y="671486"/>
                    </a:lnTo>
                    <a:lnTo>
                      <a:pt x="1087702" y="666726"/>
                    </a:lnTo>
                    <a:lnTo>
                      <a:pt x="1096306" y="661740"/>
                    </a:lnTo>
                    <a:lnTo>
                      <a:pt x="1105362" y="656980"/>
                    </a:lnTo>
                    <a:lnTo>
                      <a:pt x="1114645" y="652674"/>
                    </a:lnTo>
                    <a:lnTo>
                      <a:pt x="1124380" y="648821"/>
                    </a:lnTo>
                    <a:lnTo>
                      <a:pt x="1134795" y="645195"/>
                    </a:lnTo>
                    <a:lnTo>
                      <a:pt x="1145437" y="641795"/>
                    </a:lnTo>
                    <a:lnTo>
                      <a:pt x="1156531" y="638622"/>
                    </a:lnTo>
                    <a:lnTo>
                      <a:pt x="1168304" y="636129"/>
                    </a:lnTo>
                    <a:lnTo>
                      <a:pt x="1180304" y="634089"/>
                    </a:lnTo>
                    <a:lnTo>
                      <a:pt x="1192757" y="631823"/>
                    </a:lnTo>
                    <a:lnTo>
                      <a:pt x="1205662" y="630690"/>
                    </a:lnTo>
                    <a:lnTo>
                      <a:pt x="1219247" y="629330"/>
                    </a:lnTo>
                    <a:lnTo>
                      <a:pt x="1233058" y="628876"/>
                    </a:lnTo>
                    <a:lnTo>
                      <a:pt x="1247774" y="628650"/>
                    </a:lnTo>
                    <a:close/>
                    <a:moveTo>
                      <a:pt x="91667" y="541337"/>
                    </a:moveTo>
                    <a:lnTo>
                      <a:pt x="370523" y="541337"/>
                    </a:lnTo>
                    <a:lnTo>
                      <a:pt x="375061" y="541563"/>
                    </a:lnTo>
                    <a:lnTo>
                      <a:pt x="379826" y="542015"/>
                    </a:lnTo>
                    <a:lnTo>
                      <a:pt x="384137" y="542468"/>
                    </a:lnTo>
                    <a:lnTo>
                      <a:pt x="388902" y="543373"/>
                    </a:lnTo>
                    <a:lnTo>
                      <a:pt x="393213" y="544278"/>
                    </a:lnTo>
                    <a:lnTo>
                      <a:pt x="397524" y="545635"/>
                    </a:lnTo>
                    <a:lnTo>
                      <a:pt x="401835" y="546992"/>
                    </a:lnTo>
                    <a:lnTo>
                      <a:pt x="405919" y="548576"/>
                    </a:lnTo>
                    <a:lnTo>
                      <a:pt x="409777" y="550386"/>
                    </a:lnTo>
                    <a:lnTo>
                      <a:pt x="414088" y="552421"/>
                    </a:lnTo>
                    <a:lnTo>
                      <a:pt x="417718" y="554684"/>
                    </a:lnTo>
                    <a:lnTo>
                      <a:pt x="421575" y="556946"/>
                    </a:lnTo>
                    <a:lnTo>
                      <a:pt x="425206" y="559434"/>
                    </a:lnTo>
                    <a:lnTo>
                      <a:pt x="428609" y="562149"/>
                    </a:lnTo>
                    <a:lnTo>
                      <a:pt x="432013" y="564864"/>
                    </a:lnTo>
                    <a:lnTo>
                      <a:pt x="434962" y="568031"/>
                    </a:lnTo>
                    <a:lnTo>
                      <a:pt x="438139" y="571198"/>
                    </a:lnTo>
                    <a:lnTo>
                      <a:pt x="441088" y="574591"/>
                    </a:lnTo>
                    <a:lnTo>
                      <a:pt x="443584" y="577984"/>
                    </a:lnTo>
                    <a:lnTo>
                      <a:pt x="446307" y="581604"/>
                    </a:lnTo>
                    <a:lnTo>
                      <a:pt x="448803" y="585223"/>
                    </a:lnTo>
                    <a:lnTo>
                      <a:pt x="450845" y="589069"/>
                    </a:lnTo>
                    <a:lnTo>
                      <a:pt x="452887" y="592915"/>
                    </a:lnTo>
                    <a:lnTo>
                      <a:pt x="454702" y="596760"/>
                    </a:lnTo>
                    <a:lnTo>
                      <a:pt x="456291" y="600832"/>
                    </a:lnTo>
                    <a:lnTo>
                      <a:pt x="457879" y="605130"/>
                    </a:lnTo>
                    <a:lnTo>
                      <a:pt x="459240" y="609429"/>
                    </a:lnTo>
                    <a:lnTo>
                      <a:pt x="460148" y="613727"/>
                    </a:lnTo>
                    <a:lnTo>
                      <a:pt x="461055" y="618251"/>
                    </a:lnTo>
                    <a:lnTo>
                      <a:pt x="461509" y="622549"/>
                    </a:lnTo>
                    <a:lnTo>
                      <a:pt x="461736" y="627300"/>
                    </a:lnTo>
                    <a:lnTo>
                      <a:pt x="461963" y="631824"/>
                    </a:lnTo>
                    <a:lnTo>
                      <a:pt x="461736" y="636575"/>
                    </a:lnTo>
                    <a:lnTo>
                      <a:pt x="461509" y="641099"/>
                    </a:lnTo>
                    <a:lnTo>
                      <a:pt x="461055" y="645624"/>
                    </a:lnTo>
                    <a:lnTo>
                      <a:pt x="460148" y="650148"/>
                    </a:lnTo>
                    <a:lnTo>
                      <a:pt x="459240" y="654446"/>
                    </a:lnTo>
                    <a:lnTo>
                      <a:pt x="457879" y="658518"/>
                    </a:lnTo>
                    <a:lnTo>
                      <a:pt x="456291" y="662816"/>
                    </a:lnTo>
                    <a:lnTo>
                      <a:pt x="454702" y="666888"/>
                    </a:lnTo>
                    <a:lnTo>
                      <a:pt x="452887" y="670960"/>
                    </a:lnTo>
                    <a:lnTo>
                      <a:pt x="450845" y="674806"/>
                    </a:lnTo>
                    <a:lnTo>
                      <a:pt x="448803" y="678652"/>
                    </a:lnTo>
                    <a:lnTo>
                      <a:pt x="446307" y="682271"/>
                    </a:lnTo>
                    <a:lnTo>
                      <a:pt x="443584" y="685664"/>
                    </a:lnTo>
                    <a:lnTo>
                      <a:pt x="441088" y="689284"/>
                    </a:lnTo>
                    <a:lnTo>
                      <a:pt x="438139" y="692451"/>
                    </a:lnTo>
                    <a:lnTo>
                      <a:pt x="434962" y="695618"/>
                    </a:lnTo>
                    <a:lnTo>
                      <a:pt x="432013" y="698559"/>
                    </a:lnTo>
                    <a:lnTo>
                      <a:pt x="428609" y="701500"/>
                    </a:lnTo>
                    <a:lnTo>
                      <a:pt x="425206" y="703988"/>
                    </a:lnTo>
                    <a:lnTo>
                      <a:pt x="421575" y="706703"/>
                    </a:lnTo>
                    <a:lnTo>
                      <a:pt x="417718" y="708965"/>
                    </a:lnTo>
                    <a:lnTo>
                      <a:pt x="414088" y="711227"/>
                    </a:lnTo>
                    <a:lnTo>
                      <a:pt x="409777" y="713489"/>
                    </a:lnTo>
                    <a:lnTo>
                      <a:pt x="405919" y="715299"/>
                    </a:lnTo>
                    <a:lnTo>
                      <a:pt x="401835" y="716883"/>
                    </a:lnTo>
                    <a:lnTo>
                      <a:pt x="397524" y="718014"/>
                    </a:lnTo>
                    <a:lnTo>
                      <a:pt x="393213" y="719371"/>
                    </a:lnTo>
                    <a:lnTo>
                      <a:pt x="388902" y="720502"/>
                    </a:lnTo>
                    <a:lnTo>
                      <a:pt x="384137" y="721181"/>
                    </a:lnTo>
                    <a:lnTo>
                      <a:pt x="379826" y="721633"/>
                    </a:lnTo>
                    <a:lnTo>
                      <a:pt x="375061" y="722312"/>
                    </a:lnTo>
                    <a:lnTo>
                      <a:pt x="370523" y="722312"/>
                    </a:lnTo>
                    <a:lnTo>
                      <a:pt x="91667" y="722312"/>
                    </a:lnTo>
                    <a:lnTo>
                      <a:pt x="86902" y="722312"/>
                    </a:lnTo>
                    <a:lnTo>
                      <a:pt x="82364" y="721633"/>
                    </a:lnTo>
                    <a:lnTo>
                      <a:pt x="77599" y="721181"/>
                    </a:lnTo>
                    <a:lnTo>
                      <a:pt x="73288" y="720502"/>
                    </a:lnTo>
                    <a:lnTo>
                      <a:pt x="68750" y="719371"/>
                    </a:lnTo>
                    <a:lnTo>
                      <a:pt x="64439" y="718014"/>
                    </a:lnTo>
                    <a:lnTo>
                      <a:pt x="60128" y="716883"/>
                    </a:lnTo>
                    <a:lnTo>
                      <a:pt x="56044" y="715299"/>
                    </a:lnTo>
                    <a:lnTo>
                      <a:pt x="51959" y="713489"/>
                    </a:lnTo>
                    <a:lnTo>
                      <a:pt x="48102" y="711227"/>
                    </a:lnTo>
                    <a:lnTo>
                      <a:pt x="44245" y="708965"/>
                    </a:lnTo>
                    <a:lnTo>
                      <a:pt x="40615" y="706703"/>
                    </a:lnTo>
                    <a:lnTo>
                      <a:pt x="36757" y="703988"/>
                    </a:lnTo>
                    <a:lnTo>
                      <a:pt x="33581" y="701500"/>
                    </a:lnTo>
                    <a:lnTo>
                      <a:pt x="30177" y="698559"/>
                    </a:lnTo>
                    <a:lnTo>
                      <a:pt x="26774" y="695618"/>
                    </a:lnTo>
                    <a:lnTo>
                      <a:pt x="23824" y="692451"/>
                    </a:lnTo>
                    <a:lnTo>
                      <a:pt x="21101" y="689284"/>
                    </a:lnTo>
                    <a:lnTo>
                      <a:pt x="18152" y="685664"/>
                    </a:lnTo>
                    <a:lnTo>
                      <a:pt x="15656" y="682271"/>
                    </a:lnTo>
                    <a:lnTo>
                      <a:pt x="13160" y="678652"/>
                    </a:lnTo>
                    <a:lnTo>
                      <a:pt x="11118" y="674806"/>
                    </a:lnTo>
                    <a:lnTo>
                      <a:pt x="9076" y="670960"/>
                    </a:lnTo>
                    <a:lnTo>
                      <a:pt x="7261" y="666888"/>
                    </a:lnTo>
                    <a:lnTo>
                      <a:pt x="5446" y="662816"/>
                    </a:lnTo>
                    <a:lnTo>
                      <a:pt x="4084" y="658518"/>
                    </a:lnTo>
                    <a:lnTo>
                      <a:pt x="2950" y="654446"/>
                    </a:lnTo>
                    <a:lnTo>
                      <a:pt x="1815" y="650148"/>
                    </a:lnTo>
                    <a:lnTo>
                      <a:pt x="1134" y="645624"/>
                    </a:lnTo>
                    <a:lnTo>
                      <a:pt x="454" y="641099"/>
                    </a:lnTo>
                    <a:lnTo>
                      <a:pt x="0" y="636575"/>
                    </a:lnTo>
                    <a:lnTo>
                      <a:pt x="0" y="631824"/>
                    </a:lnTo>
                    <a:lnTo>
                      <a:pt x="0" y="627300"/>
                    </a:lnTo>
                    <a:lnTo>
                      <a:pt x="454" y="622549"/>
                    </a:lnTo>
                    <a:lnTo>
                      <a:pt x="1134" y="618251"/>
                    </a:lnTo>
                    <a:lnTo>
                      <a:pt x="1815" y="613727"/>
                    </a:lnTo>
                    <a:lnTo>
                      <a:pt x="2950" y="609429"/>
                    </a:lnTo>
                    <a:lnTo>
                      <a:pt x="4084" y="605130"/>
                    </a:lnTo>
                    <a:lnTo>
                      <a:pt x="5446" y="600832"/>
                    </a:lnTo>
                    <a:lnTo>
                      <a:pt x="7261" y="596760"/>
                    </a:lnTo>
                    <a:lnTo>
                      <a:pt x="9076" y="592915"/>
                    </a:lnTo>
                    <a:lnTo>
                      <a:pt x="11118" y="589069"/>
                    </a:lnTo>
                    <a:lnTo>
                      <a:pt x="13160" y="585223"/>
                    </a:lnTo>
                    <a:lnTo>
                      <a:pt x="15656" y="581604"/>
                    </a:lnTo>
                    <a:lnTo>
                      <a:pt x="18152" y="577984"/>
                    </a:lnTo>
                    <a:lnTo>
                      <a:pt x="21101" y="574591"/>
                    </a:lnTo>
                    <a:lnTo>
                      <a:pt x="23824" y="571198"/>
                    </a:lnTo>
                    <a:lnTo>
                      <a:pt x="26774" y="568031"/>
                    </a:lnTo>
                    <a:lnTo>
                      <a:pt x="30177" y="564864"/>
                    </a:lnTo>
                    <a:lnTo>
                      <a:pt x="33581" y="562149"/>
                    </a:lnTo>
                    <a:lnTo>
                      <a:pt x="36757" y="559434"/>
                    </a:lnTo>
                    <a:lnTo>
                      <a:pt x="40615" y="556946"/>
                    </a:lnTo>
                    <a:lnTo>
                      <a:pt x="44245" y="554684"/>
                    </a:lnTo>
                    <a:lnTo>
                      <a:pt x="48102" y="552421"/>
                    </a:lnTo>
                    <a:lnTo>
                      <a:pt x="51959" y="550386"/>
                    </a:lnTo>
                    <a:lnTo>
                      <a:pt x="56044" y="548576"/>
                    </a:lnTo>
                    <a:lnTo>
                      <a:pt x="60128" y="546992"/>
                    </a:lnTo>
                    <a:lnTo>
                      <a:pt x="64439" y="545635"/>
                    </a:lnTo>
                    <a:lnTo>
                      <a:pt x="68750" y="544278"/>
                    </a:lnTo>
                    <a:lnTo>
                      <a:pt x="73288" y="543373"/>
                    </a:lnTo>
                    <a:lnTo>
                      <a:pt x="77599" y="542468"/>
                    </a:lnTo>
                    <a:lnTo>
                      <a:pt x="82364" y="542015"/>
                    </a:lnTo>
                    <a:lnTo>
                      <a:pt x="86902" y="541563"/>
                    </a:lnTo>
                    <a:lnTo>
                      <a:pt x="91667" y="541337"/>
                    </a:lnTo>
                    <a:close/>
                    <a:moveTo>
                      <a:pt x="2282825" y="312737"/>
                    </a:moveTo>
                    <a:lnTo>
                      <a:pt x="2412173" y="372470"/>
                    </a:lnTo>
                    <a:lnTo>
                      <a:pt x="2422140" y="377674"/>
                    </a:lnTo>
                    <a:lnTo>
                      <a:pt x="2426897" y="380163"/>
                    </a:lnTo>
                    <a:lnTo>
                      <a:pt x="2431201" y="382878"/>
                    </a:lnTo>
                    <a:lnTo>
                      <a:pt x="2435732" y="385367"/>
                    </a:lnTo>
                    <a:lnTo>
                      <a:pt x="2439583" y="388308"/>
                    </a:lnTo>
                    <a:lnTo>
                      <a:pt x="2443434" y="391023"/>
                    </a:lnTo>
                    <a:lnTo>
                      <a:pt x="2447058" y="393964"/>
                    </a:lnTo>
                    <a:lnTo>
                      <a:pt x="2450456" y="396680"/>
                    </a:lnTo>
                    <a:lnTo>
                      <a:pt x="2453628" y="399621"/>
                    </a:lnTo>
                    <a:lnTo>
                      <a:pt x="2456799" y="402562"/>
                    </a:lnTo>
                    <a:lnTo>
                      <a:pt x="2459518" y="405504"/>
                    </a:lnTo>
                    <a:lnTo>
                      <a:pt x="2462236" y="408671"/>
                    </a:lnTo>
                    <a:lnTo>
                      <a:pt x="2464501" y="411839"/>
                    </a:lnTo>
                    <a:lnTo>
                      <a:pt x="2466766" y="415233"/>
                    </a:lnTo>
                    <a:lnTo>
                      <a:pt x="2468805" y="418174"/>
                    </a:lnTo>
                    <a:lnTo>
                      <a:pt x="2470617" y="421568"/>
                    </a:lnTo>
                    <a:lnTo>
                      <a:pt x="2472430" y="424962"/>
                    </a:lnTo>
                    <a:lnTo>
                      <a:pt x="2474015" y="428356"/>
                    </a:lnTo>
                    <a:lnTo>
                      <a:pt x="2475601" y="431750"/>
                    </a:lnTo>
                    <a:lnTo>
                      <a:pt x="2477866" y="438990"/>
                    </a:lnTo>
                    <a:lnTo>
                      <a:pt x="2479905" y="446231"/>
                    </a:lnTo>
                    <a:lnTo>
                      <a:pt x="2481264" y="453697"/>
                    </a:lnTo>
                    <a:lnTo>
                      <a:pt x="2482397" y="461390"/>
                    </a:lnTo>
                    <a:lnTo>
                      <a:pt x="2482850" y="469536"/>
                    </a:lnTo>
                    <a:lnTo>
                      <a:pt x="2482850" y="477455"/>
                    </a:lnTo>
                    <a:lnTo>
                      <a:pt x="2482850" y="694213"/>
                    </a:lnTo>
                    <a:lnTo>
                      <a:pt x="2482850" y="702584"/>
                    </a:lnTo>
                    <a:lnTo>
                      <a:pt x="2482397" y="710504"/>
                    </a:lnTo>
                    <a:lnTo>
                      <a:pt x="2481264" y="718423"/>
                    </a:lnTo>
                    <a:lnTo>
                      <a:pt x="2479905" y="725889"/>
                    </a:lnTo>
                    <a:lnTo>
                      <a:pt x="2477866" y="733130"/>
                    </a:lnTo>
                    <a:lnTo>
                      <a:pt x="2475601" y="740144"/>
                    </a:lnTo>
                    <a:lnTo>
                      <a:pt x="2474015" y="743311"/>
                    </a:lnTo>
                    <a:lnTo>
                      <a:pt x="2472430" y="746932"/>
                    </a:lnTo>
                    <a:lnTo>
                      <a:pt x="2470617" y="750326"/>
                    </a:lnTo>
                    <a:lnTo>
                      <a:pt x="2468805" y="753493"/>
                    </a:lnTo>
                    <a:lnTo>
                      <a:pt x="2466766" y="756887"/>
                    </a:lnTo>
                    <a:lnTo>
                      <a:pt x="2464501" y="760055"/>
                    </a:lnTo>
                    <a:lnTo>
                      <a:pt x="2462236" y="762996"/>
                    </a:lnTo>
                    <a:lnTo>
                      <a:pt x="2459518" y="766164"/>
                    </a:lnTo>
                    <a:lnTo>
                      <a:pt x="2456799" y="769331"/>
                    </a:lnTo>
                    <a:lnTo>
                      <a:pt x="2453628" y="772047"/>
                    </a:lnTo>
                    <a:lnTo>
                      <a:pt x="2450456" y="775214"/>
                    </a:lnTo>
                    <a:lnTo>
                      <a:pt x="2447058" y="778156"/>
                    </a:lnTo>
                    <a:lnTo>
                      <a:pt x="2443434" y="780871"/>
                    </a:lnTo>
                    <a:lnTo>
                      <a:pt x="2439583" y="783812"/>
                    </a:lnTo>
                    <a:lnTo>
                      <a:pt x="2435732" y="786301"/>
                    </a:lnTo>
                    <a:lnTo>
                      <a:pt x="2431201" y="789242"/>
                    </a:lnTo>
                    <a:lnTo>
                      <a:pt x="2426897" y="791731"/>
                    </a:lnTo>
                    <a:lnTo>
                      <a:pt x="2422140" y="794446"/>
                    </a:lnTo>
                    <a:lnTo>
                      <a:pt x="2412173" y="799198"/>
                    </a:lnTo>
                    <a:lnTo>
                      <a:pt x="2406963" y="801687"/>
                    </a:lnTo>
                    <a:lnTo>
                      <a:pt x="2282825" y="744216"/>
                    </a:lnTo>
                    <a:lnTo>
                      <a:pt x="2282825" y="312737"/>
                    </a:lnTo>
                    <a:close/>
                    <a:moveTo>
                      <a:pt x="458964" y="22907"/>
                    </a:moveTo>
                    <a:lnTo>
                      <a:pt x="448307" y="23134"/>
                    </a:lnTo>
                    <a:lnTo>
                      <a:pt x="438104" y="24041"/>
                    </a:lnTo>
                    <a:lnTo>
                      <a:pt x="427674" y="25175"/>
                    </a:lnTo>
                    <a:lnTo>
                      <a:pt x="417471" y="26990"/>
                    </a:lnTo>
                    <a:lnTo>
                      <a:pt x="407722" y="29485"/>
                    </a:lnTo>
                    <a:lnTo>
                      <a:pt x="397745" y="32206"/>
                    </a:lnTo>
                    <a:lnTo>
                      <a:pt x="388222" y="35382"/>
                    </a:lnTo>
                    <a:lnTo>
                      <a:pt x="378926" y="39237"/>
                    </a:lnTo>
                    <a:lnTo>
                      <a:pt x="369857" y="43320"/>
                    </a:lnTo>
                    <a:lnTo>
                      <a:pt x="361014" y="47856"/>
                    </a:lnTo>
                    <a:lnTo>
                      <a:pt x="352171" y="52846"/>
                    </a:lnTo>
                    <a:lnTo>
                      <a:pt x="344009" y="58289"/>
                    </a:lnTo>
                    <a:lnTo>
                      <a:pt x="335847" y="63959"/>
                    </a:lnTo>
                    <a:lnTo>
                      <a:pt x="328138" y="70083"/>
                    </a:lnTo>
                    <a:lnTo>
                      <a:pt x="320655" y="76660"/>
                    </a:lnTo>
                    <a:lnTo>
                      <a:pt x="313626" y="83238"/>
                    </a:lnTo>
                    <a:lnTo>
                      <a:pt x="306598" y="90722"/>
                    </a:lnTo>
                    <a:lnTo>
                      <a:pt x="300022" y="98207"/>
                    </a:lnTo>
                    <a:lnTo>
                      <a:pt x="294127" y="105918"/>
                    </a:lnTo>
                    <a:lnTo>
                      <a:pt x="288232" y="113856"/>
                    </a:lnTo>
                    <a:lnTo>
                      <a:pt x="283017" y="122248"/>
                    </a:lnTo>
                    <a:lnTo>
                      <a:pt x="278029" y="130867"/>
                    </a:lnTo>
                    <a:lnTo>
                      <a:pt x="273494" y="139939"/>
                    </a:lnTo>
                    <a:lnTo>
                      <a:pt x="269186" y="149011"/>
                    </a:lnTo>
                    <a:lnTo>
                      <a:pt x="265559" y="158310"/>
                    </a:lnTo>
                    <a:lnTo>
                      <a:pt x="262158" y="167836"/>
                    </a:lnTo>
                    <a:lnTo>
                      <a:pt x="259664" y="177589"/>
                    </a:lnTo>
                    <a:lnTo>
                      <a:pt x="257396" y="187568"/>
                    </a:lnTo>
                    <a:lnTo>
                      <a:pt x="255582" y="197775"/>
                    </a:lnTo>
                    <a:lnTo>
                      <a:pt x="254222" y="207754"/>
                    </a:lnTo>
                    <a:lnTo>
                      <a:pt x="253542" y="218414"/>
                    </a:lnTo>
                    <a:lnTo>
                      <a:pt x="253088" y="229074"/>
                    </a:lnTo>
                    <a:lnTo>
                      <a:pt x="253088" y="495117"/>
                    </a:lnTo>
                    <a:lnTo>
                      <a:pt x="369630" y="495117"/>
                    </a:lnTo>
                    <a:lnTo>
                      <a:pt x="376659" y="495344"/>
                    </a:lnTo>
                    <a:lnTo>
                      <a:pt x="383461" y="496024"/>
                    </a:lnTo>
                    <a:lnTo>
                      <a:pt x="390263" y="496705"/>
                    </a:lnTo>
                    <a:lnTo>
                      <a:pt x="397065" y="498066"/>
                    </a:lnTo>
                    <a:lnTo>
                      <a:pt x="403867" y="499653"/>
                    </a:lnTo>
                    <a:lnTo>
                      <a:pt x="410216" y="501468"/>
                    </a:lnTo>
                    <a:lnTo>
                      <a:pt x="416791" y="503509"/>
                    </a:lnTo>
                    <a:lnTo>
                      <a:pt x="422913" y="505777"/>
                    </a:lnTo>
                    <a:lnTo>
                      <a:pt x="428808" y="508726"/>
                    </a:lnTo>
                    <a:lnTo>
                      <a:pt x="434930" y="511674"/>
                    </a:lnTo>
                    <a:lnTo>
                      <a:pt x="440598" y="514849"/>
                    </a:lnTo>
                    <a:lnTo>
                      <a:pt x="446266" y="518478"/>
                    </a:lnTo>
                    <a:lnTo>
                      <a:pt x="451481" y="522334"/>
                    </a:lnTo>
                    <a:lnTo>
                      <a:pt x="456923" y="526190"/>
                    </a:lnTo>
                    <a:lnTo>
                      <a:pt x="461911" y="530726"/>
                    </a:lnTo>
                    <a:lnTo>
                      <a:pt x="466446" y="535035"/>
                    </a:lnTo>
                    <a:lnTo>
                      <a:pt x="471207" y="539798"/>
                    </a:lnTo>
                    <a:lnTo>
                      <a:pt x="475289" y="545015"/>
                    </a:lnTo>
                    <a:lnTo>
                      <a:pt x="479370" y="549777"/>
                    </a:lnTo>
                    <a:lnTo>
                      <a:pt x="483451" y="555221"/>
                    </a:lnTo>
                    <a:lnTo>
                      <a:pt x="487079" y="560664"/>
                    </a:lnTo>
                    <a:lnTo>
                      <a:pt x="490026" y="566561"/>
                    </a:lnTo>
                    <a:lnTo>
                      <a:pt x="493201" y="572458"/>
                    </a:lnTo>
                    <a:lnTo>
                      <a:pt x="496148" y="578355"/>
                    </a:lnTo>
                    <a:lnTo>
                      <a:pt x="498416" y="584706"/>
                    </a:lnTo>
                    <a:lnTo>
                      <a:pt x="500683" y="591056"/>
                    </a:lnTo>
                    <a:lnTo>
                      <a:pt x="502497" y="597407"/>
                    </a:lnTo>
                    <a:lnTo>
                      <a:pt x="504084" y="603984"/>
                    </a:lnTo>
                    <a:lnTo>
                      <a:pt x="505218" y="610788"/>
                    </a:lnTo>
                    <a:lnTo>
                      <a:pt x="506125" y="617592"/>
                    </a:lnTo>
                    <a:lnTo>
                      <a:pt x="506578" y="624623"/>
                    </a:lnTo>
                    <a:lnTo>
                      <a:pt x="506578" y="631428"/>
                    </a:lnTo>
                    <a:lnTo>
                      <a:pt x="506578" y="638459"/>
                    </a:lnTo>
                    <a:lnTo>
                      <a:pt x="506125" y="645263"/>
                    </a:lnTo>
                    <a:lnTo>
                      <a:pt x="505218" y="652294"/>
                    </a:lnTo>
                    <a:lnTo>
                      <a:pt x="504084" y="659098"/>
                    </a:lnTo>
                    <a:lnTo>
                      <a:pt x="502497" y="665449"/>
                    </a:lnTo>
                    <a:lnTo>
                      <a:pt x="500683" y="672026"/>
                    </a:lnTo>
                    <a:lnTo>
                      <a:pt x="498416" y="678150"/>
                    </a:lnTo>
                    <a:lnTo>
                      <a:pt x="496148" y="684500"/>
                    </a:lnTo>
                    <a:lnTo>
                      <a:pt x="493201" y="690397"/>
                    </a:lnTo>
                    <a:lnTo>
                      <a:pt x="490026" y="696294"/>
                    </a:lnTo>
                    <a:lnTo>
                      <a:pt x="487079" y="701964"/>
                    </a:lnTo>
                    <a:lnTo>
                      <a:pt x="483451" y="707861"/>
                    </a:lnTo>
                    <a:lnTo>
                      <a:pt x="479370" y="712851"/>
                    </a:lnTo>
                    <a:lnTo>
                      <a:pt x="475289" y="718067"/>
                    </a:lnTo>
                    <a:lnTo>
                      <a:pt x="471207" y="723057"/>
                    </a:lnTo>
                    <a:lnTo>
                      <a:pt x="466446" y="727820"/>
                    </a:lnTo>
                    <a:lnTo>
                      <a:pt x="461911" y="732356"/>
                    </a:lnTo>
                    <a:lnTo>
                      <a:pt x="456923" y="736666"/>
                    </a:lnTo>
                    <a:lnTo>
                      <a:pt x="451481" y="740748"/>
                    </a:lnTo>
                    <a:lnTo>
                      <a:pt x="446266" y="744604"/>
                    </a:lnTo>
                    <a:lnTo>
                      <a:pt x="440598" y="748006"/>
                    </a:lnTo>
                    <a:lnTo>
                      <a:pt x="434930" y="751408"/>
                    </a:lnTo>
                    <a:lnTo>
                      <a:pt x="428808" y="754356"/>
                    </a:lnTo>
                    <a:lnTo>
                      <a:pt x="422913" y="757078"/>
                    </a:lnTo>
                    <a:lnTo>
                      <a:pt x="416791" y="759573"/>
                    </a:lnTo>
                    <a:lnTo>
                      <a:pt x="410216" y="761614"/>
                    </a:lnTo>
                    <a:lnTo>
                      <a:pt x="403867" y="763429"/>
                    </a:lnTo>
                    <a:lnTo>
                      <a:pt x="397065" y="765016"/>
                    </a:lnTo>
                    <a:lnTo>
                      <a:pt x="390263" y="766377"/>
                    </a:lnTo>
                    <a:lnTo>
                      <a:pt x="383461" y="767058"/>
                    </a:lnTo>
                    <a:lnTo>
                      <a:pt x="376659" y="767738"/>
                    </a:lnTo>
                    <a:lnTo>
                      <a:pt x="369630" y="767965"/>
                    </a:lnTo>
                    <a:lnTo>
                      <a:pt x="253088" y="767965"/>
                    </a:lnTo>
                    <a:lnTo>
                      <a:pt x="253088" y="1135844"/>
                    </a:lnTo>
                    <a:lnTo>
                      <a:pt x="369630" y="1135844"/>
                    </a:lnTo>
                    <a:lnTo>
                      <a:pt x="376659" y="1136071"/>
                    </a:lnTo>
                    <a:lnTo>
                      <a:pt x="383461" y="1136751"/>
                    </a:lnTo>
                    <a:lnTo>
                      <a:pt x="390263" y="1137659"/>
                    </a:lnTo>
                    <a:lnTo>
                      <a:pt x="397065" y="1138793"/>
                    </a:lnTo>
                    <a:lnTo>
                      <a:pt x="403867" y="1140380"/>
                    </a:lnTo>
                    <a:lnTo>
                      <a:pt x="410216" y="1142195"/>
                    </a:lnTo>
                    <a:lnTo>
                      <a:pt x="416791" y="1144236"/>
                    </a:lnTo>
                    <a:lnTo>
                      <a:pt x="422913" y="1146731"/>
                    </a:lnTo>
                    <a:lnTo>
                      <a:pt x="428808" y="1149452"/>
                    </a:lnTo>
                    <a:lnTo>
                      <a:pt x="434930" y="1152401"/>
                    </a:lnTo>
                    <a:lnTo>
                      <a:pt x="440598" y="1155803"/>
                    </a:lnTo>
                    <a:lnTo>
                      <a:pt x="446266" y="1159205"/>
                    </a:lnTo>
                    <a:lnTo>
                      <a:pt x="451481" y="1163061"/>
                    </a:lnTo>
                    <a:lnTo>
                      <a:pt x="456923" y="1167370"/>
                    </a:lnTo>
                    <a:lnTo>
                      <a:pt x="461911" y="1171453"/>
                    </a:lnTo>
                    <a:lnTo>
                      <a:pt x="466446" y="1175989"/>
                    </a:lnTo>
                    <a:lnTo>
                      <a:pt x="471207" y="1180752"/>
                    </a:lnTo>
                    <a:lnTo>
                      <a:pt x="475289" y="1185741"/>
                    </a:lnTo>
                    <a:lnTo>
                      <a:pt x="479370" y="1190958"/>
                    </a:lnTo>
                    <a:lnTo>
                      <a:pt x="483451" y="1196401"/>
                    </a:lnTo>
                    <a:lnTo>
                      <a:pt x="487079" y="1201845"/>
                    </a:lnTo>
                    <a:lnTo>
                      <a:pt x="490026" y="1207515"/>
                    </a:lnTo>
                    <a:lnTo>
                      <a:pt x="493201" y="1213412"/>
                    </a:lnTo>
                    <a:lnTo>
                      <a:pt x="496148" y="1219309"/>
                    </a:lnTo>
                    <a:lnTo>
                      <a:pt x="498416" y="1225659"/>
                    </a:lnTo>
                    <a:lnTo>
                      <a:pt x="500683" y="1231783"/>
                    </a:lnTo>
                    <a:lnTo>
                      <a:pt x="502497" y="1238360"/>
                    </a:lnTo>
                    <a:lnTo>
                      <a:pt x="504084" y="1245165"/>
                    </a:lnTo>
                    <a:lnTo>
                      <a:pt x="505218" y="1251742"/>
                    </a:lnTo>
                    <a:lnTo>
                      <a:pt x="506125" y="1258546"/>
                    </a:lnTo>
                    <a:lnTo>
                      <a:pt x="506578" y="1265350"/>
                    </a:lnTo>
                    <a:lnTo>
                      <a:pt x="506578" y="1272381"/>
                    </a:lnTo>
                    <a:lnTo>
                      <a:pt x="506578" y="1279639"/>
                    </a:lnTo>
                    <a:lnTo>
                      <a:pt x="506125" y="1286216"/>
                    </a:lnTo>
                    <a:lnTo>
                      <a:pt x="505218" y="1293021"/>
                    </a:lnTo>
                    <a:lnTo>
                      <a:pt x="504084" y="1299825"/>
                    </a:lnTo>
                    <a:lnTo>
                      <a:pt x="502497" y="1306629"/>
                    </a:lnTo>
                    <a:lnTo>
                      <a:pt x="500683" y="1312980"/>
                    </a:lnTo>
                    <a:lnTo>
                      <a:pt x="498416" y="1319330"/>
                    </a:lnTo>
                    <a:lnTo>
                      <a:pt x="496148" y="1325454"/>
                    </a:lnTo>
                    <a:lnTo>
                      <a:pt x="493201" y="1331351"/>
                    </a:lnTo>
                    <a:lnTo>
                      <a:pt x="490026" y="1337475"/>
                    </a:lnTo>
                    <a:lnTo>
                      <a:pt x="487079" y="1343145"/>
                    </a:lnTo>
                    <a:lnTo>
                      <a:pt x="483451" y="1348588"/>
                    </a:lnTo>
                    <a:lnTo>
                      <a:pt x="479370" y="1354031"/>
                    </a:lnTo>
                    <a:lnTo>
                      <a:pt x="475289" y="1359248"/>
                    </a:lnTo>
                    <a:lnTo>
                      <a:pt x="471207" y="1364011"/>
                    </a:lnTo>
                    <a:lnTo>
                      <a:pt x="466446" y="1368774"/>
                    </a:lnTo>
                    <a:lnTo>
                      <a:pt x="461911" y="1373537"/>
                    </a:lnTo>
                    <a:lnTo>
                      <a:pt x="456923" y="1377619"/>
                    </a:lnTo>
                    <a:lnTo>
                      <a:pt x="451481" y="1381702"/>
                    </a:lnTo>
                    <a:lnTo>
                      <a:pt x="446266" y="1385557"/>
                    </a:lnTo>
                    <a:lnTo>
                      <a:pt x="440598" y="1388960"/>
                    </a:lnTo>
                    <a:lnTo>
                      <a:pt x="434930" y="1392362"/>
                    </a:lnTo>
                    <a:lnTo>
                      <a:pt x="428808" y="1395537"/>
                    </a:lnTo>
                    <a:lnTo>
                      <a:pt x="422913" y="1398032"/>
                    </a:lnTo>
                    <a:lnTo>
                      <a:pt x="416791" y="1400300"/>
                    </a:lnTo>
                    <a:lnTo>
                      <a:pt x="410216" y="1402795"/>
                    </a:lnTo>
                    <a:lnTo>
                      <a:pt x="403867" y="1404609"/>
                    </a:lnTo>
                    <a:lnTo>
                      <a:pt x="397065" y="1406197"/>
                    </a:lnTo>
                    <a:lnTo>
                      <a:pt x="390263" y="1407104"/>
                    </a:lnTo>
                    <a:lnTo>
                      <a:pt x="383461" y="1408238"/>
                    </a:lnTo>
                    <a:lnTo>
                      <a:pt x="376659" y="1408692"/>
                    </a:lnTo>
                    <a:lnTo>
                      <a:pt x="369630" y="1408692"/>
                    </a:lnTo>
                    <a:lnTo>
                      <a:pt x="253088" y="1408692"/>
                    </a:lnTo>
                    <a:lnTo>
                      <a:pt x="253088" y="1777025"/>
                    </a:lnTo>
                    <a:lnTo>
                      <a:pt x="369630" y="1777025"/>
                    </a:lnTo>
                    <a:lnTo>
                      <a:pt x="376659" y="1777252"/>
                    </a:lnTo>
                    <a:lnTo>
                      <a:pt x="383461" y="1777705"/>
                    </a:lnTo>
                    <a:lnTo>
                      <a:pt x="390263" y="1778386"/>
                    </a:lnTo>
                    <a:lnTo>
                      <a:pt x="397065" y="1779747"/>
                    </a:lnTo>
                    <a:lnTo>
                      <a:pt x="403867" y="1781334"/>
                    </a:lnTo>
                    <a:lnTo>
                      <a:pt x="410216" y="1783149"/>
                    </a:lnTo>
                    <a:lnTo>
                      <a:pt x="416791" y="1785190"/>
                    </a:lnTo>
                    <a:lnTo>
                      <a:pt x="422913" y="1787912"/>
                    </a:lnTo>
                    <a:lnTo>
                      <a:pt x="428808" y="1790407"/>
                    </a:lnTo>
                    <a:lnTo>
                      <a:pt x="434930" y="1793582"/>
                    </a:lnTo>
                    <a:lnTo>
                      <a:pt x="440598" y="1796984"/>
                    </a:lnTo>
                    <a:lnTo>
                      <a:pt x="446266" y="1800159"/>
                    </a:lnTo>
                    <a:lnTo>
                      <a:pt x="451481" y="1804242"/>
                    </a:lnTo>
                    <a:lnTo>
                      <a:pt x="456923" y="1808324"/>
                    </a:lnTo>
                    <a:lnTo>
                      <a:pt x="461911" y="1812407"/>
                    </a:lnTo>
                    <a:lnTo>
                      <a:pt x="466446" y="1817170"/>
                    </a:lnTo>
                    <a:lnTo>
                      <a:pt x="471207" y="1821706"/>
                    </a:lnTo>
                    <a:lnTo>
                      <a:pt x="475289" y="1826695"/>
                    </a:lnTo>
                    <a:lnTo>
                      <a:pt x="479370" y="1831912"/>
                    </a:lnTo>
                    <a:lnTo>
                      <a:pt x="483451" y="1837129"/>
                    </a:lnTo>
                    <a:lnTo>
                      <a:pt x="487079" y="1842799"/>
                    </a:lnTo>
                    <a:lnTo>
                      <a:pt x="490026" y="1848469"/>
                    </a:lnTo>
                    <a:lnTo>
                      <a:pt x="493201" y="1854139"/>
                    </a:lnTo>
                    <a:lnTo>
                      <a:pt x="496148" y="1860490"/>
                    </a:lnTo>
                    <a:lnTo>
                      <a:pt x="498416" y="1866613"/>
                    </a:lnTo>
                    <a:lnTo>
                      <a:pt x="500683" y="1872964"/>
                    </a:lnTo>
                    <a:lnTo>
                      <a:pt x="502497" y="1879314"/>
                    </a:lnTo>
                    <a:lnTo>
                      <a:pt x="504084" y="1885892"/>
                    </a:lnTo>
                    <a:lnTo>
                      <a:pt x="505218" y="1892696"/>
                    </a:lnTo>
                    <a:lnTo>
                      <a:pt x="506125" y="1899273"/>
                    </a:lnTo>
                    <a:lnTo>
                      <a:pt x="506578" y="1906304"/>
                    </a:lnTo>
                    <a:lnTo>
                      <a:pt x="506578" y="1913335"/>
                    </a:lnTo>
                    <a:lnTo>
                      <a:pt x="506578" y="1920366"/>
                    </a:lnTo>
                    <a:lnTo>
                      <a:pt x="506125" y="1927397"/>
                    </a:lnTo>
                    <a:lnTo>
                      <a:pt x="505218" y="1933975"/>
                    </a:lnTo>
                    <a:lnTo>
                      <a:pt x="504084" y="1940779"/>
                    </a:lnTo>
                    <a:lnTo>
                      <a:pt x="502497" y="1947356"/>
                    </a:lnTo>
                    <a:lnTo>
                      <a:pt x="500683" y="1953707"/>
                    </a:lnTo>
                    <a:lnTo>
                      <a:pt x="498416" y="1960284"/>
                    </a:lnTo>
                    <a:lnTo>
                      <a:pt x="496148" y="1966408"/>
                    </a:lnTo>
                    <a:lnTo>
                      <a:pt x="493201" y="1972532"/>
                    </a:lnTo>
                    <a:lnTo>
                      <a:pt x="490026" y="1978429"/>
                    </a:lnTo>
                    <a:lnTo>
                      <a:pt x="487079" y="1984099"/>
                    </a:lnTo>
                    <a:lnTo>
                      <a:pt x="483451" y="1989542"/>
                    </a:lnTo>
                    <a:lnTo>
                      <a:pt x="479370" y="1994986"/>
                    </a:lnTo>
                    <a:lnTo>
                      <a:pt x="475289" y="1999975"/>
                    </a:lnTo>
                    <a:lnTo>
                      <a:pt x="471207" y="2004965"/>
                    </a:lnTo>
                    <a:lnTo>
                      <a:pt x="466446" y="2009728"/>
                    </a:lnTo>
                    <a:lnTo>
                      <a:pt x="461911" y="2014264"/>
                    </a:lnTo>
                    <a:lnTo>
                      <a:pt x="456923" y="2018573"/>
                    </a:lnTo>
                    <a:lnTo>
                      <a:pt x="451481" y="2022429"/>
                    </a:lnTo>
                    <a:lnTo>
                      <a:pt x="446266" y="2026285"/>
                    </a:lnTo>
                    <a:lnTo>
                      <a:pt x="440598" y="2029914"/>
                    </a:lnTo>
                    <a:lnTo>
                      <a:pt x="434930" y="2033089"/>
                    </a:lnTo>
                    <a:lnTo>
                      <a:pt x="428808" y="2036264"/>
                    </a:lnTo>
                    <a:lnTo>
                      <a:pt x="422913" y="2038759"/>
                    </a:lnTo>
                    <a:lnTo>
                      <a:pt x="416791" y="2041481"/>
                    </a:lnTo>
                    <a:lnTo>
                      <a:pt x="410216" y="2043522"/>
                    </a:lnTo>
                    <a:lnTo>
                      <a:pt x="403867" y="2045336"/>
                    </a:lnTo>
                    <a:lnTo>
                      <a:pt x="397065" y="2046924"/>
                    </a:lnTo>
                    <a:lnTo>
                      <a:pt x="390263" y="2048285"/>
                    </a:lnTo>
                    <a:lnTo>
                      <a:pt x="383461" y="2048965"/>
                    </a:lnTo>
                    <a:lnTo>
                      <a:pt x="376659" y="2049419"/>
                    </a:lnTo>
                    <a:lnTo>
                      <a:pt x="369630" y="2049646"/>
                    </a:lnTo>
                    <a:lnTo>
                      <a:pt x="253088" y="2049646"/>
                    </a:lnTo>
                    <a:lnTo>
                      <a:pt x="253088" y="2315689"/>
                    </a:lnTo>
                    <a:lnTo>
                      <a:pt x="253542" y="2326349"/>
                    </a:lnTo>
                    <a:lnTo>
                      <a:pt x="254222" y="2336782"/>
                    </a:lnTo>
                    <a:lnTo>
                      <a:pt x="255582" y="2347215"/>
                    </a:lnTo>
                    <a:lnTo>
                      <a:pt x="257396" y="2357195"/>
                    </a:lnTo>
                    <a:lnTo>
                      <a:pt x="259664" y="2367401"/>
                    </a:lnTo>
                    <a:lnTo>
                      <a:pt x="262158" y="2376927"/>
                    </a:lnTo>
                    <a:lnTo>
                      <a:pt x="265559" y="2386679"/>
                    </a:lnTo>
                    <a:lnTo>
                      <a:pt x="269186" y="2395978"/>
                    </a:lnTo>
                    <a:lnTo>
                      <a:pt x="273494" y="2405051"/>
                    </a:lnTo>
                    <a:lnTo>
                      <a:pt x="278029" y="2414123"/>
                    </a:lnTo>
                    <a:lnTo>
                      <a:pt x="283017" y="2422515"/>
                    </a:lnTo>
                    <a:lnTo>
                      <a:pt x="288232" y="2430907"/>
                    </a:lnTo>
                    <a:lnTo>
                      <a:pt x="294127" y="2439072"/>
                    </a:lnTo>
                    <a:lnTo>
                      <a:pt x="300022" y="2446783"/>
                    </a:lnTo>
                    <a:lnTo>
                      <a:pt x="306598" y="2454268"/>
                    </a:lnTo>
                    <a:lnTo>
                      <a:pt x="313626" y="2461525"/>
                    </a:lnTo>
                    <a:lnTo>
                      <a:pt x="320655" y="2468330"/>
                    </a:lnTo>
                    <a:lnTo>
                      <a:pt x="328138" y="2474680"/>
                    </a:lnTo>
                    <a:lnTo>
                      <a:pt x="335847" y="2481031"/>
                    </a:lnTo>
                    <a:lnTo>
                      <a:pt x="344009" y="2486701"/>
                    </a:lnTo>
                    <a:lnTo>
                      <a:pt x="352171" y="2492144"/>
                    </a:lnTo>
                    <a:lnTo>
                      <a:pt x="361014" y="2497134"/>
                    </a:lnTo>
                    <a:lnTo>
                      <a:pt x="369857" y="2501443"/>
                    </a:lnTo>
                    <a:lnTo>
                      <a:pt x="378926" y="2505526"/>
                    </a:lnTo>
                    <a:lnTo>
                      <a:pt x="388222" y="2509608"/>
                    </a:lnTo>
                    <a:lnTo>
                      <a:pt x="397745" y="2512557"/>
                    </a:lnTo>
                    <a:lnTo>
                      <a:pt x="407722" y="2515505"/>
                    </a:lnTo>
                    <a:lnTo>
                      <a:pt x="417471" y="2517773"/>
                    </a:lnTo>
                    <a:lnTo>
                      <a:pt x="427674" y="2519588"/>
                    </a:lnTo>
                    <a:lnTo>
                      <a:pt x="438104" y="2520948"/>
                    </a:lnTo>
                    <a:lnTo>
                      <a:pt x="448307" y="2521629"/>
                    </a:lnTo>
                    <a:lnTo>
                      <a:pt x="458964" y="2521856"/>
                    </a:lnTo>
                    <a:lnTo>
                      <a:pt x="2030011" y="2521856"/>
                    </a:lnTo>
                    <a:lnTo>
                      <a:pt x="2040667" y="2521629"/>
                    </a:lnTo>
                    <a:lnTo>
                      <a:pt x="2051324" y="2520948"/>
                    </a:lnTo>
                    <a:lnTo>
                      <a:pt x="2061527" y="2519588"/>
                    </a:lnTo>
                    <a:lnTo>
                      <a:pt x="2071503" y="2517773"/>
                    </a:lnTo>
                    <a:lnTo>
                      <a:pt x="2081706" y="2515505"/>
                    </a:lnTo>
                    <a:lnTo>
                      <a:pt x="2091456" y="2512557"/>
                    </a:lnTo>
                    <a:lnTo>
                      <a:pt x="2100752" y="2509608"/>
                    </a:lnTo>
                    <a:lnTo>
                      <a:pt x="2110502" y="2505526"/>
                    </a:lnTo>
                    <a:lnTo>
                      <a:pt x="2119571" y="2501443"/>
                    </a:lnTo>
                    <a:lnTo>
                      <a:pt x="2128187" y="2497134"/>
                    </a:lnTo>
                    <a:lnTo>
                      <a:pt x="2136803" y="2492144"/>
                    </a:lnTo>
                    <a:lnTo>
                      <a:pt x="2145192" y="2486701"/>
                    </a:lnTo>
                    <a:lnTo>
                      <a:pt x="2153354" y="2481031"/>
                    </a:lnTo>
                    <a:lnTo>
                      <a:pt x="2161290" y="2474680"/>
                    </a:lnTo>
                    <a:lnTo>
                      <a:pt x="2168546" y="2468330"/>
                    </a:lnTo>
                    <a:lnTo>
                      <a:pt x="2175801" y="2461525"/>
                    </a:lnTo>
                    <a:lnTo>
                      <a:pt x="2182376" y="2454268"/>
                    </a:lnTo>
                    <a:lnTo>
                      <a:pt x="2188952" y="2446783"/>
                    </a:lnTo>
                    <a:lnTo>
                      <a:pt x="2195074" y="2439072"/>
                    </a:lnTo>
                    <a:lnTo>
                      <a:pt x="2200969" y="2430907"/>
                    </a:lnTo>
                    <a:lnTo>
                      <a:pt x="2206410" y="2422515"/>
                    </a:lnTo>
                    <a:lnTo>
                      <a:pt x="2211172" y="2414123"/>
                    </a:lnTo>
                    <a:lnTo>
                      <a:pt x="2215933" y="2405051"/>
                    </a:lnTo>
                    <a:lnTo>
                      <a:pt x="2219788" y="2395978"/>
                    </a:lnTo>
                    <a:lnTo>
                      <a:pt x="2223642" y="2386679"/>
                    </a:lnTo>
                    <a:lnTo>
                      <a:pt x="2226817" y="2376927"/>
                    </a:lnTo>
                    <a:lnTo>
                      <a:pt x="2229538" y="2367401"/>
                    </a:lnTo>
                    <a:lnTo>
                      <a:pt x="2232032" y="2357195"/>
                    </a:lnTo>
                    <a:lnTo>
                      <a:pt x="2233845" y="2347215"/>
                    </a:lnTo>
                    <a:lnTo>
                      <a:pt x="2235206" y="2336782"/>
                    </a:lnTo>
                    <a:lnTo>
                      <a:pt x="2235886" y="2326349"/>
                    </a:lnTo>
                    <a:lnTo>
                      <a:pt x="2236113" y="2315689"/>
                    </a:lnTo>
                    <a:lnTo>
                      <a:pt x="2236113" y="229074"/>
                    </a:lnTo>
                    <a:lnTo>
                      <a:pt x="2235886" y="218414"/>
                    </a:lnTo>
                    <a:lnTo>
                      <a:pt x="2235206" y="207754"/>
                    </a:lnTo>
                    <a:lnTo>
                      <a:pt x="2233845" y="197775"/>
                    </a:lnTo>
                    <a:lnTo>
                      <a:pt x="2232032" y="187568"/>
                    </a:lnTo>
                    <a:lnTo>
                      <a:pt x="2229538" y="177589"/>
                    </a:lnTo>
                    <a:lnTo>
                      <a:pt x="2226817" y="167836"/>
                    </a:lnTo>
                    <a:lnTo>
                      <a:pt x="2223642" y="158310"/>
                    </a:lnTo>
                    <a:lnTo>
                      <a:pt x="2219788" y="149011"/>
                    </a:lnTo>
                    <a:lnTo>
                      <a:pt x="2215933" y="139939"/>
                    </a:lnTo>
                    <a:lnTo>
                      <a:pt x="2211172" y="130867"/>
                    </a:lnTo>
                    <a:lnTo>
                      <a:pt x="2206410" y="122248"/>
                    </a:lnTo>
                    <a:lnTo>
                      <a:pt x="2200969" y="113856"/>
                    </a:lnTo>
                    <a:lnTo>
                      <a:pt x="2195074" y="105918"/>
                    </a:lnTo>
                    <a:lnTo>
                      <a:pt x="2188952" y="98207"/>
                    </a:lnTo>
                    <a:lnTo>
                      <a:pt x="2182376" y="90722"/>
                    </a:lnTo>
                    <a:lnTo>
                      <a:pt x="2175801" y="83238"/>
                    </a:lnTo>
                    <a:lnTo>
                      <a:pt x="2168546" y="76660"/>
                    </a:lnTo>
                    <a:lnTo>
                      <a:pt x="2161290" y="70083"/>
                    </a:lnTo>
                    <a:lnTo>
                      <a:pt x="2153354" y="63959"/>
                    </a:lnTo>
                    <a:lnTo>
                      <a:pt x="2145192" y="58289"/>
                    </a:lnTo>
                    <a:lnTo>
                      <a:pt x="2136803" y="52846"/>
                    </a:lnTo>
                    <a:lnTo>
                      <a:pt x="2128187" y="47856"/>
                    </a:lnTo>
                    <a:lnTo>
                      <a:pt x="2119571" y="43320"/>
                    </a:lnTo>
                    <a:lnTo>
                      <a:pt x="2110502" y="39237"/>
                    </a:lnTo>
                    <a:lnTo>
                      <a:pt x="2100752" y="35382"/>
                    </a:lnTo>
                    <a:lnTo>
                      <a:pt x="2091456" y="32206"/>
                    </a:lnTo>
                    <a:lnTo>
                      <a:pt x="2081706" y="29485"/>
                    </a:lnTo>
                    <a:lnTo>
                      <a:pt x="2071503" y="26990"/>
                    </a:lnTo>
                    <a:lnTo>
                      <a:pt x="2061527" y="25175"/>
                    </a:lnTo>
                    <a:lnTo>
                      <a:pt x="2051324" y="24041"/>
                    </a:lnTo>
                    <a:lnTo>
                      <a:pt x="2040667" y="23134"/>
                    </a:lnTo>
                    <a:lnTo>
                      <a:pt x="2030011" y="22907"/>
                    </a:lnTo>
                    <a:lnTo>
                      <a:pt x="458964" y="22907"/>
                    </a:lnTo>
                    <a:close/>
                    <a:moveTo>
                      <a:pt x="458964" y="0"/>
                    </a:moveTo>
                    <a:lnTo>
                      <a:pt x="2030011" y="0"/>
                    </a:lnTo>
                    <a:lnTo>
                      <a:pt x="2042028" y="453"/>
                    </a:lnTo>
                    <a:lnTo>
                      <a:pt x="2053364" y="1134"/>
                    </a:lnTo>
                    <a:lnTo>
                      <a:pt x="2064701" y="2722"/>
                    </a:lnTo>
                    <a:lnTo>
                      <a:pt x="2076265" y="4763"/>
                    </a:lnTo>
                    <a:lnTo>
                      <a:pt x="2087148" y="7258"/>
                    </a:lnTo>
                    <a:lnTo>
                      <a:pt x="2098031" y="10433"/>
                    </a:lnTo>
                    <a:lnTo>
                      <a:pt x="2108688" y="14062"/>
                    </a:lnTo>
                    <a:lnTo>
                      <a:pt x="2118891" y="18371"/>
                    </a:lnTo>
                    <a:lnTo>
                      <a:pt x="2129094" y="22680"/>
                    </a:lnTo>
                    <a:lnTo>
                      <a:pt x="2138843" y="27897"/>
                    </a:lnTo>
                    <a:lnTo>
                      <a:pt x="2148593" y="33340"/>
                    </a:lnTo>
                    <a:lnTo>
                      <a:pt x="2157889" y="39237"/>
                    </a:lnTo>
                    <a:lnTo>
                      <a:pt x="2166959" y="45815"/>
                    </a:lnTo>
                    <a:lnTo>
                      <a:pt x="2175574" y="52392"/>
                    </a:lnTo>
                    <a:lnTo>
                      <a:pt x="2183737" y="59650"/>
                    </a:lnTo>
                    <a:lnTo>
                      <a:pt x="2191899" y="67361"/>
                    </a:lnTo>
                    <a:lnTo>
                      <a:pt x="2199382" y="75299"/>
                    </a:lnTo>
                    <a:lnTo>
                      <a:pt x="2206637" y="83691"/>
                    </a:lnTo>
                    <a:lnTo>
                      <a:pt x="2213212" y="92083"/>
                    </a:lnTo>
                    <a:lnTo>
                      <a:pt x="2219788" y="101155"/>
                    </a:lnTo>
                    <a:lnTo>
                      <a:pt x="2225683" y="110681"/>
                    </a:lnTo>
                    <a:lnTo>
                      <a:pt x="2231125" y="120207"/>
                    </a:lnTo>
                    <a:lnTo>
                      <a:pt x="2236340" y="129960"/>
                    </a:lnTo>
                    <a:lnTo>
                      <a:pt x="2241101" y="140166"/>
                    </a:lnTo>
                    <a:lnTo>
                      <a:pt x="2244955" y="150599"/>
                    </a:lnTo>
                    <a:lnTo>
                      <a:pt x="2248583" y="161032"/>
                    </a:lnTo>
                    <a:lnTo>
                      <a:pt x="2251758" y="172145"/>
                    </a:lnTo>
                    <a:lnTo>
                      <a:pt x="2254252" y="183032"/>
                    </a:lnTo>
                    <a:lnTo>
                      <a:pt x="2256292" y="194372"/>
                    </a:lnTo>
                    <a:lnTo>
                      <a:pt x="2257879" y="205713"/>
                    </a:lnTo>
                    <a:lnTo>
                      <a:pt x="2258786" y="217053"/>
                    </a:lnTo>
                    <a:lnTo>
                      <a:pt x="2259013" y="229074"/>
                    </a:lnTo>
                    <a:lnTo>
                      <a:pt x="2259013" y="2315689"/>
                    </a:lnTo>
                    <a:lnTo>
                      <a:pt x="2258786" y="2327483"/>
                    </a:lnTo>
                    <a:lnTo>
                      <a:pt x="2257879" y="2339050"/>
                    </a:lnTo>
                    <a:lnTo>
                      <a:pt x="2256292" y="2350617"/>
                    </a:lnTo>
                    <a:lnTo>
                      <a:pt x="2254252" y="2361958"/>
                    </a:lnTo>
                    <a:lnTo>
                      <a:pt x="2251758" y="2372844"/>
                    </a:lnTo>
                    <a:lnTo>
                      <a:pt x="2248583" y="2383731"/>
                    </a:lnTo>
                    <a:lnTo>
                      <a:pt x="2244955" y="2394391"/>
                    </a:lnTo>
                    <a:lnTo>
                      <a:pt x="2241101" y="2404824"/>
                    </a:lnTo>
                    <a:lnTo>
                      <a:pt x="2236340" y="2414803"/>
                    </a:lnTo>
                    <a:lnTo>
                      <a:pt x="2231125" y="2424783"/>
                    </a:lnTo>
                    <a:lnTo>
                      <a:pt x="2225683" y="2434309"/>
                    </a:lnTo>
                    <a:lnTo>
                      <a:pt x="2219788" y="2443608"/>
                    </a:lnTo>
                    <a:lnTo>
                      <a:pt x="2213212" y="2452680"/>
                    </a:lnTo>
                    <a:lnTo>
                      <a:pt x="2206637" y="2461299"/>
                    </a:lnTo>
                    <a:lnTo>
                      <a:pt x="2199382" y="2469464"/>
                    </a:lnTo>
                    <a:lnTo>
                      <a:pt x="2191899" y="2477629"/>
                    </a:lnTo>
                    <a:lnTo>
                      <a:pt x="2183737" y="2485113"/>
                    </a:lnTo>
                    <a:lnTo>
                      <a:pt x="2175574" y="2492371"/>
                    </a:lnTo>
                    <a:lnTo>
                      <a:pt x="2166959" y="2499175"/>
                    </a:lnTo>
                    <a:lnTo>
                      <a:pt x="2157889" y="2505526"/>
                    </a:lnTo>
                    <a:lnTo>
                      <a:pt x="2148593" y="2511649"/>
                    </a:lnTo>
                    <a:lnTo>
                      <a:pt x="2138843" y="2517093"/>
                    </a:lnTo>
                    <a:lnTo>
                      <a:pt x="2129094" y="2522309"/>
                    </a:lnTo>
                    <a:lnTo>
                      <a:pt x="2118891" y="2526619"/>
                    </a:lnTo>
                    <a:lnTo>
                      <a:pt x="2108688" y="2530701"/>
                    </a:lnTo>
                    <a:lnTo>
                      <a:pt x="2098031" y="2534330"/>
                    </a:lnTo>
                    <a:lnTo>
                      <a:pt x="2087148" y="2537505"/>
                    </a:lnTo>
                    <a:lnTo>
                      <a:pt x="2076265" y="2540000"/>
                    </a:lnTo>
                    <a:lnTo>
                      <a:pt x="2064701" y="2542268"/>
                    </a:lnTo>
                    <a:lnTo>
                      <a:pt x="2053364" y="2543402"/>
                    </a:lnTo>
                    <a:lnTo>
                      <a:pt x="2042028" y="2544536"/>
                    </a:lnTo>
                    <a:lnTo>
                      <a:pt x="2030011" y="2544763"/>
                    </a:lnTo>
                    <a:lnTo>
                      <a:pt x="458964" y="2544763"/>
                    </a:lnTo>
                    <a:lnTo>
                      <a:pt x="447400" y="2544536"/>
                    </a:lnTo>
                    <a:lnTo>
                      <a:pt x="435610" y="2543402"/>
                    </a:lnTo>
                    <a:lnTo>
                      <a:pt x="424273" y="2542268"/>
                    </a:lnTo>
                    <a:lnTo>
                      <a:pt x="413163" y="2540000"/>
                    </a:lnTo>
                    <a:lnTo>
                      <a:pt x="402053" y="2537505"/>
                    </a:lnTo>
                    <a:lnTo>
                      <a:pt x="391170" y="2534330"/>
                    </a:lnTo>
                    <a:lnTo>
                      <a:pt x="380513" y="2530701"/>
                    </a:lnTo>
                    <a:lnTo>
                      <a:pt x="370084" y="2526619"/>
                    </a:lnTo>
                    <a:lnTo>
                      <a:pt x="359880" y="2522309"/>
                    </a:lnTo>
                    <a:lnTo>
                      <a:pt x="350131" y="2517093"/>
                    </a:lnTo>
                    <a:lnTo>
                      <a:pt x="340608" y="2511649"/>
                    </a:lnTo>
                    <a:lnTo>
                      <a:pt x="331085" y="2505526"/>
                    </a:lnTo>
                    <a:lnTo>
                      <a:pt x="322469" y="2499175"/>
                    </a:lnTo>
                    <a:lnTo>
                      <a:pt x="313626" y="2492371"/>
                    </a:lnTo>
                    <a:lnTo>
                      <a:pt x="305237" y="2485113"/>
                    </a:lnTo>
                    <a:lnTo>
                      <a:pt x="297528" y="2477629"/>
                    </a:lnTo>
                    <a:lnTo>
                      <a:pt x="289819" y="2469464"/>
                    </a:lnTo>
                    <a:lnTo>
                      <a:pt x="282564" y="2461299"/>
                    </a:lnTo>
                    <a:lnTo>
                      <a:pt x="275762" y="2452680"/>
                    </a:lnTo>
                    <a:lnTo>
                      <a:pt x="269413" y="2443608"/>
                    </a:lnTo>
                    <a:lnTo>
                      <a:pt x="263518" y="2434309"/>
                    </a:lnTo>
                    <a:lnTo>
                      <a:pt x="257850" y="2424783"/>
                    </a:lnTo>
                    <a:lnTo>
                      <a:pt x="252862" y="2414803"/>
                    </a:lnTo>
                    <a:lnTo>
                      <a:pt x="248327" y="2404824"/>
                    </a:lnTo>
                    <a:lnTo>
                      <a:pt x="244019" y="2394391"/>
                    </a:lnTo>
                    <a:lnTo>
                      <a:pt x="240391" y="2383731"/>
                    </a:lnTo>
                    <a:lnTo>
                      <a:pt x="237444" y="2372844"/>
                    </a:lnTo>
                    <a:lnTo>
                      <a:pt x="234723" y="2361958"/>
                    </a:lnTo>
                    <a:lnTo>
                      <a:pt x="232682" y="2350617"/>
                    </a:lnTo>
                    <a:lnTo>
                      <a:pt x="231322" y="2339050"/>
                    </a:lnTo>
                    <a:lnTo>
                      <a:pt x="230415" y="2327483"/>
                    </a:lnTo>
                    <a:lnTo>
                      <a:pt x="230188" y="2315689"/>
                    </a:lnTo>
                    <a:lnTo>
                      <a:pt x="230188" y="2026965"/>
                    </a:lnTo>
                    <a:lnTo>
                      <a:pt x="369630" y="2026965"/>
                    </a:lnTo>
                    <a:lnTo>
                      <a:pt x="375298" y="2026738"/>
                    </a:lnTo>
                    <a:lnTo>
                      <a:pt x="381194" y="2026285"/>
                    </a:lnTo>
                    <a:lnTo>
                      <a:pt x="386862" y="2025604"/>
                    </a:lnTo>
                    <a:lnTo>
                      <a:pt x="392530" y="2024470"/>
                    </a:lnTo>
                    <a:lnTo>
                      <a:pt x="397972" y="2023336"/>
                    </a:lnTo>
                    <a:lnTo>
                      <a:pt x="403414" y="2021749"/>
                    </a:lnTo>
                    <a:lnTo>
                      <a:pt x="408628" y="2019934"/>
                    </a:lnTo>
                    <a:lnTo>
                      <a:pt x="413843" y="2017893"/>
                    </a:lnTo>
                    <a:lnTo>
                      <a:pt x="419058" y="2015852"/>
                    </a:lnTo>
                    <a:lnTo>
                      <a:pt x="424046" y="2013130"/>
                    </a:lnTo>
                    <a:lnTo>
                      <a:pt x="428581" y="2010408"/>
                    </a:lnTo>
                    <a:lnTo>
                      <a:pt x="433343" y="2007460"/>
                    </a:lnTo>
                    <a:lnTo>
                      <a:pt x="438104" y="2004285"/>
                    </a:lnTo>
                    <a:lnTo>
                      <a:pt x="442185" y="2000882"/>
                    </a:lnTo>
                    <a:lnTo>
                      <a:pt x="446266" y="1997254"/>
                    </a:lnTo>
                    <a:lnTo>
                      <a:pt x="450348" y="1993398"/>
                    </a:lnTo>
                    <a:lnTo>
                      <a:pt x="453975" y="1989542"/>
                    </a:lnTo>
                    <a:lnTo>
                      <a:pt x="457603" y="1985460"/>
                    </a:lnTo>
                    <a:lnTo>
                      <a:pt x="461004" y="1981377"/>
                    </a:lnTo>
                    <a:lnTo>
                      <a:pt x="464405" y="1976841"/>
                    </a:lnTo>
                    <a:lnTo>
                      <a:pt x="467353" y="1972305"/>
                    </a:lnTo>
                    <a:lnTo>
                      <a:pt x="470074" y="1967315"/>
                    </a:lnTo>
                    <a:lnTo>
                      <a:pt x="472794" y="1962552"/>
                    </a:lnTo>
                    <a:lnTo>
                      <a:pt x="474835" y="1957336"/>
                    </a:lnTo>
                    <a:lnTo>
                      <a:pt x="476876" y="1952119"/>
                    </a:lnTo>
                    <a:lnTo>
                      <a:pt x="478690" y="1947129"/>
                    </a:lnTo>
                    <a:lnTo>
                      <a:pt x="480277" y="1941686"/>
                    </a:lnTo>
                    <a:lnTo>
                      <a:pt x="481637" y="1936243"/>
                    </a:lnTo>
                    <a:lnTo>
                      <a:pt x="482544" y="1930799"/>
                    </a:lnTo>
                    <a:lnTo>
                      <a:pt x="483451" y="1924902"/>
                    </a:lnTo>
                    <a:lnTo>
                      <a:pt x="483904" y="1919232"/>
                    </a:lnTo>
                    <a:lnTo>
                      <a:pt x="483904" y="1913335"/>
                    </a:lnTo>
                    <a:lnTo>
                      <a:pt x="483904" y="1907665"/>
                    </a:lnTo>
                    <a:lnTo>
                      <a:pt x="483451" y="1901768"/>
                    </a:lnTo>
                    <a:lnTo>
                      <a:pt x="482544" y="1896325"/>
                    </a:lnTo>
                    <a:lnTo>
                      <a:pt x="481637" y="1890428"/>
                    </a:lnTo>
                    <a:lnTo>
                      <a:pt x="480277" y="1884985"/>
                    </a:lnTo>
                    <a:lnTo>
                      <a:pt x="478690" y="1879541"/>
                    </a:lnTo>
                    <a:lnTo>
                      <a:pt x="476876" y="1874325"/>
                    </a:lnTo>
                    <a:lnTo>
                      <a:pt x="474835" y="1869335"/>
                    </a:lnTo>
                    <a:lnTo>
                      <a:pt x="472794" y="1864345"/>
                    </a:lnTo>
                    <a:lnTo>
                      <a:pt x="470074" y="1859356"/>
                    </a:lnTo>
                    <a:lnTo>
                      <a:pt x="467353" y="1854366"/>
                    </a:lnTo>
                    <a:lnTo>
                      <a:pt x="464405" y="1850056"/>
                    </a:lnTo>
                    <a:lnTo>
                      <a:pt x="461004" y="1845747"/>
                    </a:lnTo>
                    <a:lnTo>
                      <a:pt x="457603" y="1841211"/>
                    </a:lnTo>
                    <a:lnTo>
                      <a:pt x="453975" y="1837129"/>
                    </a:lnTo>
                    <a:lnTo>
                      <a:pt x="450348" y="1833273"/>
                    </a:lnTo>
                    <a:lnTo>
                      <a:pt x="446266" y="1829417"/>
                    </a:lnTo>
                    <a:lnTo>
                      <a:pt x="442185" y="1826015"/>
                    </a:lnTo>
                    <a:lnTo>
                      <a:pt x="438104" y="1822613"/>
                    </a:lnTo>
                    <a:lnTo>
                      <a:pt x="433343" y="1819211"/>
                    </a:lnTo>
                    <a:lnTo>
                      <a:pt x="428581" y="1816262"/>
                    </a:lnTo>
                    <a:lnTo>
                      <a:pt x="424046" y="1813541"/>
                    </a:lnTo>
                    <a:lnTo>
                      <a:pt x="419058" y="1811273"/>
                    </a:lnTo>
                    <a:lnTo>
                      <a:pt x="413843" y="1808778"/>
                    </a:lnTo>
                    <a:lnTo>
                      <a:pt x="408628" y="1806737"/>
                    </a:lnTo>
                    <a:lnTo>
                      <a:pt x="403414" y="1804922"/>
                    </a:lnTo>
                    <a:lnTo>
                      <a:pt x="397972" y="1803334"/>
                    </a:lnTo>
                    <a:lnTo>
                      <a:pt x="392530" y="1801974"/>
                    </a:lnTo>
                    <a:lnTo>
                      <a:pt x="386862" y="1801293"/>
                    </a:lnTo>
                    <a:lnTo>
                      <a:pt x="381194" y="1800613"/>
                    </a:lnTo>
                    <a:lnTo>
                      <a:pt x="375298" y="1799932"/>
                    </a:lnTo>
                    <a:lnTo>
                      <a:pt x="369630" y="1799932"/>
                    </a:lnTo>
                    <a:lnTo>
                      <a:pt x="230188" y="1799932"/>
                    </a:lnTo>
                    <a:lnTo>
                      <a:pt x="230188" y="1385784"/>
                    </a:lnTo>
                    <a:lnTo>
                      <a:pt x="369630" y="1385784"/>
                    </a:lnTo>
                    <a:lnTo>
                      <a:pt x="375298" y="1385557"/>
                    </a:lnTo>
                    <a:lnTo>
                      <a:pt x="381194" y="1385331"/>
                    </a:lnTo>
                    <a:lnTo>
                      <a:pt x="386862" y="1384650"/>
                    </a:lnTo>
                    <a:lnTo>
                      <a:pt x="392530" y="1383516"/>
                    </a:lnTo>
                    <a:lnTo>
                      <a:pt x="397972" y="1382155"/>
                    </a:lnTo>
                    <a:lnTo>
                      <a:pt x="403414" y="1380795"/>
                    </a:lnTo>
                    <a:lnTo>
                      <a:pt x="408628" y="1378980"/>
                    </a:lnTo>
                    <a:lnTo>
                      <a:pt x="413843" y="1376712"/>
                    </a:lnTo>
                    <a:lnTo>
                      <a:pt x="419058" y="1374671"/>
                    </a:lnTo>
                    <a:lnTo>
                      <a:pt x="424046" y="1372176"/>
                    </a:lnTo>
                    <a:lnTo>
                      <a:pt x="428581" y="1369227"/>
                    </a:lnTo>
                    <a:lnTo>
                      <a:pt x="433343" y="1366506"/>
                    </a:lnTo>
                    <a:lnTo>
                      <a:pt x="438104" y="1363331"/>
                    </a:lnTo>
                    <a:lnTo>
                      <a:pt x="442185" y="1359928"/>
                    </a:lnTo>
                    <a:lnTo>
                      <a:pt x="446266" y="1356300"/>
                    </a:lnTo>
                    <a:lnTo>
                      <a:pt x="450348" y="1352671"/>
                    </a:lnTo>
                    <a:lnTo>
                      <a:pt x="453975" y="1348588"/>
                    </a:lnTo>
                    <a:lnTo>
                      <a:pt x="457603" y="1344732"/>
                    </a:lnTo>
                    <a:lnTo>
                      <a:pt x="461004" y="1340196"/>
                    </a:lnTo>
                    <a:lnTo>
                      <a:pt x="464405" y="1335887"/>
                    </a:lnTo>
                    <a:lnTo>
                      <a:pt x="467353" y="1331124"/>
                    </a:lnTo>
                    <a:lnTo>
                      <a:pt x="470074" y="1326588"/>
                    </a:lnTo>
                    <a:lnTo>
                      <a:pt x="472794" y="1321598"/>
                    </a:lnTo>
                    <a:lnTo>
                      <a:pt x="474835" y="1316608"/>
                    </a:lnTo>
                    <a:lnTo>
                      <a:pt x="476876" y="1311392"/>
                    </a:lnTo>
                    <a:lnTo>
                      <a:pt x="478690" y="1305949"/>
                    </a:lnTo>
                    <a:lnTo>
                      <a:pt x="480277" y="1300732"/>
                    </a:lnTo>
                    <a:lnTo>
                      <a:pt x="481637" y="1295289"/>
                    </a:lnTo>
                    <a:lnTo>
                      <a:pt x="482544" y="1289619"/>
                    </a:lnTo>
                    <a:lnTo>
                      <a:pt x="483451" y="1283948"/>
                    </a:lnTo>
                    <a:lnTo>
                      <a:pt x="483904" y="1278278"/>
                    </a:lnTo>
                    <a:lnTo>
                      <a:pt x="483904" y="1272381"/>
                    </a:lnTo>
                    <a:lnTo>
                      <a:pt x="483904" y="1266711"/>
                    </a:lnTo>
                    <a:lnTo>
                      <a:pt x="483451" y="1260814"/>
                    </a:lnTo>
                    <a:lnTo>
                      <a:pt x="482544" y="1255144"/>
                    </a:lnTo>
                    <a:lnTo>
                      <a:pt x="481637" y="1249474"/>
                    </a:lnTo>
                    <a:lnTo>
                      <a:pt x="480277" y="1244031"/>
                    </a:lnTo>
                    <a:lnTo>
                      <a:pt x="478690" y="1238814"/>
                    </a:lnTo>
                    <a:lnTo>
                      <a:pt x="476876" y="1233371"/>
                    </a:lnTo>
                    <a:lnTo>
                      <a:pt x="474835" y="1228154"/>
                    </a:lnTo>
                    <a:lnTo>
                      <a:pt x="472794" y="1223391"/>
                    </a:lnTo>
                    <a:lnTo>
                      <a:pt x="470074" y="1218401"/>
                    </a:lnTo>
                    <a:lnTo>
                      <a:pt x="467353" y="1213639"/>
                    </a:lnTo>
                    <a:lnTo>
                      <a:pt x="464405" y="1209102"/>
                    </a:lnTo>
                    <a:lnTo>
                      <a:pt x="461004" y="1204566"/>
                    </a:lnTo>
                    <a:lnTo>
                      <a:pt x="457603" y="1200257"/>
                    </a:lnTo>
                    <a:lnTo>
                      <a:pt x="453975" y="1196175"/>
                    </a:lnTo>
                    <a:lnTo>
                      <a:pt x="450348" y="1192092"/>
                    </a:lnTo>
                    <a:lnTo>
                      <a:pt x="446266" y="1188463"/>
                    </a:lnTo>
                    <a:lnTo>
                      <a:pt x="442185" y="1184834"/>
                    </a:lnTo>
                    <a:lnTo>
                      <a:pt x="438104" y="1181659"/>
                    </a:lnTo>
                    <a:lnTo>
                      <a:pt x="433343" y="1178484"/>
                    </a:lnTo>
                    <a:lnTo>
                      <a:pt x="428581" y="1175308"/>
                    </a:lnTo>
                    <a:lnTo>
                      <a:pt x="424046" y="1172813"/>
                    </a:lnTo>
                    <a:lnTo>
                      <a:pt x="419058" y="1170092"/>
                    </a:lnTo>
                    <a:lnTo>
                      <a:pt x="413843" y="1167824"/>
                    </a:lnTo>
                    <a:lnTo>
                      <a:pt x="408628" y="1165783"/>
                    </a:lnTo>
                    <a:lnTo>
                      <a:pt x="403414" y="1164195"/>
                    </a:lnTo>
                    <a:lnTo>
                      <a:pt x="397972" y="1162607"/>
                    </a:lnTo>
                    <a:lnTo>
                      <a:pt x="392530" y="1161246"/>
                    </a:lnTo>
                    <a:lnTo>
                      <a:pt x="386862" y="1160339"/>
                    </a:lnTo>
                    <a:lnTo>
                      <a:pt x="381194" y="1159432"/>
                    </a:lnTo>
                    <a:lnTo>
                      <a:pt x="375298" y="1158978"/>
                    </a:lnTo>
                    <a:lnTo>
                      <a:pt x="369630" y="1158978"/>
                    </a:lnTo>
                    <a:lnTo>
                      <a:pt x="230188" y="1158978"/>
                    </a:lnTo>
                    <a:lnTo>
                      <a:pt x="230188" y="744831"/>
                    </a:lnTo>
                    <a:lnTo>
                      <a:pt x="369630" y="744831"/>
                    </a:lnTo>
                    <a:lnTo>
                      <a:pt x="375298" y="744831"/>
                    </a:lnTo>
                    <a:lnTo>
                      <a:pt x="381194" y="744377"/>
                    </a:lnTo>
                    <a:lnTo>
                      <a:pt x="386862" y="743470"/>
                    </a:lnTo>
                    <a:lnTo>
                      <a:pt x="392530" y="742563"/>
                    </a:lnTo>
                    <a:lnTo>
                      <a:pt x="397972" y="741429"/>
                    </a:lnTo>
                    <a:lnTo>
                      <a:pt x="403414" y="739841"/>
                    </a:lnTo>
                    <a:lnTo>
                      <a:pt x="408628" y="738026"/>
                    </a:lnTo>
                    <a:lnTo>
                      <a:pt x="413843" y="735985"/>
                    </a:lnTo>
                    <a:lnTo>
                      <a:pt x="419058" y="733717"/>
                    </a:lnTo>
                    <a:lnTo>
                      <a:pt x="424046" y="731222"/>
                    </a:lnTo>
                    <a:lnTo>
                      <a:pt x="428581" y="728501"/>
                    </a:lnTo>
                    <a:lnTo>
                      <a:pt x="433343" y="725325"/>
                    </a:lnTo>
                    <a:lnTo>
                      <a:pt x="438104" y="722377"/>
                    </a:lnTo>
                    <a:lnTo>
                      <a:pt x="442185" y="718975"/>
                    </a:lnTo>
                    <a:lnTo>
                      <a:pt x="446266" y="715573"/>
                    </a:lnTo>
                    <a:lnTo>
                      <a:pt x="450348" y="711717"/>
                    </a:lnTo>
                    <a:lnTo>
                      <a:pt x="453975" y="707861"/>
                    </a:lnTo>
                    <a:lnTo>
                      <a:pt x="457603" y="703552"/>
                    </a:lnTo>
                    <a:lnTo>
                      <a:pt x="461004" y="699243"/>
                    </a:lnTo>
                    <a:lnTo>
                      <a:pt x="464405" y="694706"/>
                    </a:lnTo>
                    <a:lnTo>
                      <a:pt x="467353" y="690170"/>
                    </a:lnTo>
                    <a:lnTo>
                      <a:pt x="470074" y="685407"/>
                    </a:lnTo>
                    <a:lnTo>
                      <a:pt x="472794" y="680645"/>
                    </a:lnTo>
                    <a:lnTo>
                      <a:pt x="474835" y="675655"/>
                    </a:lnTo>
                    <a:lnTo>
                      <a:pt x="476876" y="670438"/>
                    </a:lnTo>
                    <a:lnTo>
                      <a:pt x="478690" y="665222"/>
                    </a:lnTo>
                    <a:lnTo>
                      <a:pt x="480277" y="659778"/>
                    </a:lnTo>
                    <a:lnTo>
                      <a:pt x="481637" y="654335"/>
                    </a:lnTo>
                    <a:lnTo>
                      <a:pt x="482544" y="648665"/>
                    </a:lnTo>
                    <a:lnTo>
                      <a:pt x="483451" y="642995"/>
                    </a:lnTo>
                    <a:lnTo>
                      <a:pt x="483904" y="637325"/>
                    </a:lnTo>
                    <a:lnTo>
                      <a:pt x="483904" y="631428"/>
                    </a:lnTo>
                    <a:lnTo>
                      <a:pt x="483904" y="625531"/>
                    </a:lnTo>
                    <a:lnTo>
                      <a:pt x="483451" y="619861"/>
                    </a:lnTo>
                    <a:lnTo>
                      <a:pt x="482544" y="614190"/>
                    </a:lnTo>
                    <a:lnTo>
                      <a:pt x="481637" y="608747"/>
                    </a:lnTo>
                    <a:lnTo>
                      <a:pt x="480277" y="603077"/>
                    </a:lnTo>
                    <a:lnTo>
                      <a:pt x="478690" y="597860"/>
                    </a:lnTo>
                    <a:lnTo>
                      <a:pt x="476876" y="592417"/>
                    </a:lnTo>
                    <a:lnTo>
                      <a:pt x="474835" y="587427"/>
                    </a:lnTo>
                    <a:lnTo>
                      <a:pt x="472794" y="582211"/>
                    </a:lnTo>
                    <a:lnTo>
                      <a:pt x="470074" y="577448"/>
                    </a:lnTo>
                    <a:lnTo>
                      <a:pt x="467353" y="572685"/>
                    </a:lnTo>
                    <a:lnTo>
                      <a:pt x="464405" y="567922"/>
                    </a:lnTo>
                    <a:lnTo>
                      <a:pt x="461004" y="563613"/>
                    </a:lnTo>
                    <a:lnTo>
                      <a:pt x="457603" y="559530"/>
                    </a:lnTo>
                    <a:lnTo>
                      <a:pt x="453975" y="555221"/>
                    </a:lnTo>
                    <a:lnTo>
                      <a:pt x="450348" y="551138"/>
                    </a:lnTo>
                    <a:lnTo>
                      <a:pt x="446266" y="547509"/>
                    </a:lnTo>
                    <a:lnTo>
                      <a:pt x="442185" y="543881"/>
                    </a:lnTo>
                    <a:lnTo>
                      <a:pt x="438104" y="540478"/>
                    </a:lnTo>
                    <a:lnTo>
                      <a:pt x="433343" y="537303"/>
                    </a:lnTo>
                    <a:lnTo>
                      <a:pt x="428581" y="534581"/>
                    </a:lnTo>
                    <a:lnTo>
                      <a:pt x="424046" y="531633"/>
                    </a:lnTo>
                    <a:lnTo>
                      <a:pt x="419058" y="529138"/>
                    </a:lnTo>
                    <a:lnTo>
                      <a:pt x="413843" y="527097"/>
                    </a:lnTo>
                    <a:lnTo>
                      <a:pt x="408628" y="525056"/>
                    </a:lnTo>
                    <a:lnTo>
                      <a:pt x="403414" y="523241"/>
                    </a:lnTo>
                    <a:lnTo>
                      <a:pt x="397972" y="521654"/>
                    </a:lnTo>
                    <a:lnTo>
                      <a:pt x="392530" y="520293"/>
                    </a:lnTo>
                    <a:lnTo>
                      <a:pt x="386862" y="519159"/>
                    </a:lnTo>
                    <a:lnTo>
                      <a:pt x="381194" y="518478"/>
                    </a:lnTo>
                    <a:lnTo>
                      <a:pt x="375298" y="518251"/>
                    </a:lnTo>
                    <a:lnTo>
                      <a:pt x="369630" y="518025"/>
                    </a:lnTo>
                    <a:lnTo>
                      <a:pt x="230188" y="518025"/>
                    </a:lnTo>
                    <a:lnTo>
                      <a:pt x="230188" y="229074"/>
                    </a:lnTo>
                    <a:lnTo>
                      <a:pt x="230415" y="217053"/>
                    </a:lnTo>
                    <a:lnTo>
                      <a:pt x="231322" y="205713"/>
                    </a:lnTo>
                    <a:lnTo>
                      <a:pt x="232682" y="194372"/>
                    </a:lnTo>
                    <a:lnTo>
                      <a:pt x="234723" y="183032"/>
                    </a:lnTo>
                    <a:lnTo>
                      <a:pt x="237444" y="172145"/>
                    </a:lnTo>
                    <a:lnTo>
                      <a:pt x="240391" y="161032"/>
                    </a:lnTo>
                    <a:lnTo>
                      <a:pt x="244019" y="150599"/>
                    </a:lnTo>
                    <a:lnTo>
                      <a:pt x="248327" y="140166"/>
                    </a:lnTo>
                    <a:lnTo>
                      <a:pt x="252862" y="129960"/>
                    </a:lnTo>
                    <a:lnTo>
                      <a:pt x="257850" y="120207"/>
                    </a:lnTo>
                    <a:lnTo>
                      <a:pt x="263518" y="110681"/>
                    </a:lnTo>
                    <a:lnTo>
                      <a:pt x="269413" y="101155"/>
                    </a:lnTo>
                    <a:lnTo>
                      <a:pt x="275762" y="92083"/>
                    </a:lnTo>
                    <a:lnTo>
                      <a:pt x="282564" y="83691"/>
                    </a:lnTo>
                    <a:lnTo>
                      <a:pt x="289819" y="75299"/>
                    </a:lnTo>
                    <a:lnTo>
                      <a:pt x="297528" y="67361"/>
                    </a:lnTo>
                    <a:lnTo>
                      <a:pt x="305237" y="59650"/>
                    </a:lnTo>
                    <a:lnTo>
                      <a:pt x="313626" y="52392"/>
                    </a:lnTo>
                    <a:lnTo>
                      <a:pt x="322469" y="45815"/>
                    </a:lnTo>
                    <a:lnTo>
                      <a:pt x="331085" y="39237"/>
                    </a:lnTo>
                    <a:lnTo>
                      <a:pt x="340608" y="33340"/>
                    </a:lnTo>
                    <a:lnTo>
                      <a:pt x="350131" y="27897"/>
                    </a:lnTo>
                    <a:lnTo>
                      <a:pt x="359880" y="22680"/>
                    </a:lnTo>
                    <a:lnTo>
                      <a:pt x="370084" y="18371"/>
                    </a:lnTo>
                    <a:lnTo>
                      <a:pt x="380513" y="14062"/>
                    </a:lnTo>
                    <a:lnTo>
                      <a:pt x="391170" y="10433"/>
                    </a:lnTo>
                    <a:lnTo>
                      <a:pt x="402053" y="7258"/>
                    </a:lnTo>
                    <a:lnTo>
                      <a:pt x="413163" y="4763"/>
                    </a:lnTo>
                    <a:lnTo>
                      <a:pt x="424273" y="2722"/>
                    </a:lnTo>
                    <a:lnTo>
                      <a:pt x="435610" y="1134"/>
                    </a:lnTo>
                    <a:lnTo>
                      <a:pt x="447400" y="453"/>
                    </a:lnTo>
                    <a:lnTo>
                      <a:pt x="458964" y="0"/>
                    </a:lnTo>
                    <a:close/>
                  </a:path>
                </a:pathLst>
              </a:custGeom>
              <a:solidFill>
                <a:srgbClr val="FFFFFF"/>
              </a:solidFill>
              <a:ln>
                <a:noFill/>
              </a:ln>
            </p:spPr>
            <p:txBody>
              <a:bodyPr anchor="ctr">
                <a:noAutofit/>
                <a:scene3d>
                  <a:camera prst="orthographicFront"/>
                  <a:lightRig rig="threePt" dir="t"/>
                </a:scene3d>
                <a:sp3d>
                  <a:contourClr>
                    <a:srgbClr val="FFFFFF"/>
                  </a:contourClr>
                </a:sp3d>
              </a:bodyPr>
              <a:p>
                <a:pPr algn="ctr"/>
                <a:endParaRPr lang="zh-CN" altLang="en-US" sz="2000" b="1">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64" name="矩形 63"/>
              <p:cNvSpPr/>
              <p:nvPr>
                <p:custDataLst>
                  <p:tags r:id="rId9"/>
                </p:custDataLst>
              </p:nvPr>
            </p:nvSpPr>
            <p:spPr>
              <a:xfrm>
                <a:off x="13394" y="4604"/>
                <a:ext cx="3708" cy="1259"/>
              </a:xfrm>
              <a:prstGeom prst="rect">
                <a:avLst/>
              </a:prstGeom>
              <a:noFill/>
              <a:ln>
                <a:noFill/>
              </a:ln>
              <a:extLst>
                <a:ext uri="{909E8E84-426E-40DD-AFC4-6F175D3DCCD1}">
                  <a14:hiddenFill xmlns:a14="http://schemas.microsoft.com/office/drawing/2010/main">
                    <a:solidFill>
                      <a:srgbClr val="1784C7"/>
                    </a:solidFill>
                  </a14:hiddenFill>
                </a:ext>
              </a:extLst>
            </p:spPr>
            <p:style>
              <a:lnRef idx="2">
                <a:srgbClr val="1784C7">
                  <a:shade val="50000"/>
                </a:srgbClr>
              </a:lnRef>
              <a:fillRef idx="1">
                <a:srgbClr val="1784C7"/>
              </a:fillRef>
              <a:effectRef idx="0">
                <a:srgbClr val="1784C7"/>
              </a:effectRef>
              <a:fontRef idx="minor">
                <a:srgbClr val="FFFFFF"/>
              </a:fontRef>
            </p:style>
            <p:txBody>
              <a:bodyPr rtlCol="0" anchor="ctr">
                <a:normAutofit/>
              </a:bodyPr>
              <a:p>
                <a:pPr>
                  <a:lnSpc>
                    <a:spcPct val="120000"/>
                  </a:lnSpc>
                </a:pPr>
                <a:r>
                  <a:rPr lang="zh-CN" altLang="en-US" sz="2000" b="1" spc="150" dirty="0" smtClean="0">
                    <a:solidFill>
                      <a:srgbClr val="000000">
                        <a:lumMod val="85000"/>
                        <a:lumOff val="15000"/>
                      </a:srgbClr>
                    </a:solidFill>
                    <a:latin typeface="微软雅黑" panose="020B0503020204020204" pitchFamily="34" charset="-122"/>
                    <a:ea typeface="微软雅黑" panose="020B0503020204020204" pitchFamily="34" charset="-122"/>
                    <a:sym typeface="Arial" panose="020B0604020202020204" pitchFamily="34" charset="0"/>
                  </a:rPr>
                  <a:t>嘉宾分享</a:t>
                </a:r>
                <a:endParaRPr lang="zh-CN" altLang="en-US" sz="2000" b="1" spc="150" dirty="0" smtClean="0">
                  <a:solidFill>
                    <a:srgbClr val="000000">
                      <a:lumMod val="85000"/>
                      <a:lumOff val="15000"/>
                    </a:srgbClr>
                  </a:solidFill>
                  <a:latin typeface="微软雅黑" panose="020B0503020204020204" pitchFamily="34" charset="-122"/>
                  <a:ea typeface="微软雅黑" panose="020B0503020204020204" pitchFamily="34" charset="-122"/>
                  <a:sym typeface="Arial" panose="020B0604020202020204" pitchFamily="34" charset="0"/>
                </a:endParaRPr>
              </a:p>
            </p:txBody>
          </p:sp>
        </p:grpSp>
        <p:grpSp>
          <p:nvGrpSpPr>
            <p:cNvPr id="18" name="组合 17"/>
            <p:cNvGrpSpPr/>
            <p:nvPr/>
          </p:nvGrpSpPr>
          <p:grpSpPr>
            <a:xfrm>
              <a:off x="11363" y="7204"/>
              <a:ext cx="5703" cy="1276"/>
              <a:chOff x="11363" y="7676"/>
              <a:chExt cx="5703" cy="1276"/>
            </a:xfrm>
          </p:grpSpPr>
          <p:sp>
            <p:nvSpPr>
              <p:cNvPr id="66" name="矩形 65"/>
              <p:cNvSpPr/>
              <p:nvPr>
                <p:custDataLst>
                  <p:tags r:id="rId10"/>
                </p:custDataLst>
              </p:nvPr>
            </p:nvSpPr>
            <p:spPr>
              <a:xfrm>
                <a:off x="11363" y="8070"/>
                <a:ext cx="954" cy="861"/>
              </a:xfrm>
              <a:prstGeom prst="rect">
                <a:avLst/>
              </a:prstGeom>
              <a:solidFill>
                <a:srgbClr val="22C29C"/>
              </a:solidFill>
              <a:ln>
                <a:noFill/>
              </a:ln>
            </p:spPr>
            <p:style>
              <a:lnRef idx="2">
                <a:srgbClr val="1784C7">
                  <a:shade val="50000"/>
                </a:srgbClr>
              </a:lnRef>
              <a:fillRef idx="1">
                <a:srgbClr val="1784C7"/>
              </a:fillRef>
              <a:effectRef idx="0">
                <a:srgbClr val="1784C7"/>
              </a:effectRef>
              <a:fontRef idx="minor">
                <a:srgbClr val="FFFFFF"/>
              </a:fontRef>
            </p:style>
            <p:txBody>
              <a:bodyPr rtlCol="0" anchor="ctr">
                <a:normAutofit/>
              </a:bodyPr>
              <a:p>
                <a:pPr algn="ctr"/>
                <a:endParaRPr lang="zh-CN" altLang="en-US" sz="2000" b="1">
                  <a:latin typeface="微软雅黑" panose="020B0503020204020204" pitchFamily="34" charset="-122"/>
                  <a:ea typeface="微软雅黑" panose="020B0503020204020204" pitchFamily="34" charset="-122"/>
                  <a:sym typeface="Arial" panose="020B0604020202020204" pitchFamily="34" charset="0"/>
                </a:endParaRPr>
              </a:p>
            </p:txBody>
          </p:sp>
          <p:sp>
            <p:nvSpPr>
              <p:cNvPr id="67" name="文本框 647"/>
              <p:cNvSpPr txBox="1"/>
              <p:nvPr>
                <p:custDataLst>
                  <p:tags r:id="rId11"/>
                </p:custDataLst>
              </p:nvPr>
            </p:nvSpPr>
            <p:spPr>
              <a:xfrm>
                <a:off x="12567" y="8118"/>
                <a:ext cx="615" cy="766"/>
              </a:xfrm>
              <a:prstGeom prst="rect">
                <a:avLst/>
              </a:prstGeom>
              <a:noFill/>
            </p:spPr>
            <p:txBody>
              <a:bodyPr wrap="none" rtlCol="0">
                <a:normAutofit/>
              </a:bodyPr>
              <a:p>
                <a:r>
                  <a:rPr lang="en-US" altLang="zh-CN" sz="2000" b="1" dirty="0">
                    <a:solidFill>
                      <a:srgbClr val="22C29C"/>
                    </a:solidFill>
                    <a:latin typeface="微软雅黑" panose="020B0503020204020204" pitchFamily="34" charset="-122"/>
                    <a:ea typeface="微软雅黑" panose="020B0503020204020204" pitchFamily="34" charset="-122"/>
                    <a:sym typeface="Arial" panose="020B0604020202020204" pitchFamily="34" charset="0"/>
                  </a:rPr>
                  <a:t>&gt;</a:t>
                </a:r>
                <a:endParaRPr lang="en-US" altLang="zh-CN" sz="2000" b="1" dirty="0">
                  <a:solidFill>
                    <a:srgbClr val="22C29C"/>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68" name="KSO_Shape"/>
              <p:cNvSpPr>
                <a:spLocks noChangeAspect="1"/>
              </p:cNvSpPr>
              <p:nvPr>
                <p:custDataLst>
                  <p:tags r:id="rId12"/>
                </p:custDataLst>
              </p:nvPr>
            </p:nvSpPr>
            <p:spPr bwMode="auto">
              <a:xfrm>
                <a:off x="11549" y="8314"/>
                <a:ext cx="580" cy="373"/>
              </a:xfrm>
              <a:custGeom>
                <a:avLst/>
                <a:gdLst>
                  <a:gd name="T0" fmla="*/ 1091648 w 2509838"/>
                  <a:gd name="T1" fmla="*/ 1608111 h 1787526"/>
                  <a:gd name="T2" fmla="*/ 1364673 w 2509838"/>
                  <a:gd name="T3" fmla="*/ 1644625 h 1787526"/>
                  <a:gd name="T4" fmla="*/ 1419551 w 2509838"/>
                  <a:gd name="T5" fmla="*/ 1603152 h 1787526"/>
                  <a:gd name="T6" fmla="*/ 2438407 w 2509838"/>
                  <a:gd name="T7" fmla="*/ 1567539 h 1787526"/>
                  <a:gd name="T8" fmla="*/ 2487842 w 2509838"/>
                  <a:gd name="T9" fmla="*/ 1592108 h 1787526"/>
                  <a:gd name="T10" fmla="*/ 2509611 w 2509838"/>
                  <a:gd name="T11" fmla="*/ 1640568 h 1787526"/>
                  <a:gd name="T12" fmla="*/ 2495552 w 2509838"/>
                  <a:gd name="T13" fmla="*/ 1753040 h 1787526"/>
                  <a:gd name="T14" fmla="*/ 2450426 w 2509838"/>
                  <a:gd name="T15" fmla="*/ 1783920 h 1787526"/>
                  <a:gd name="T16" fmla="*/ 55558 w 2509838"/>
                  <a:gd name="T17" fmla="*/ 1782793 h 1787526"/>
                  <a:gd name="T18" fmla="*/ 12472 w 2509838"/>
                  <a:gd name="T19" fmla="*/ 1750110 h 1787526"/>
                  <a:gd name="T20" fmla="*/ 680 w 2509838"/>
                  <a:gd name="T21" fmla="*/ 1636736 h 1787526"/>
                  <a:gd name="T22" fmla="*/ 24717 w 2509838"/>
                  <a:gd name="T23" fmla="*/ 1589628 h 1787526"/>
                  <a:gd name="T24" fmla="*/ 75740 w 2509838"/>
                  <a:gd name="T25" fmla="*/ 1567089 h 1787526"/>
                  <a:gd name="T26" fmla="*/ 933501 w 2509838"/>
                  <a:gd name="T27" fmla="*/ 749091 h 1787526"/>
                  <a:gd name="T28" fmla="*/ 932155 w 2509838"/>
                  <a:gd name="T29" fmla="*/ 1160902 h 1787526"/>
                  <a:gd name="T30" fmla="*/ 829865 w 2509838"/>
                  <a:gd name="T31" fmla="*/ 1167944 h 1787526"/>
                  <a:gd name="T32" fmla="*/ 814387 w 2509838"/>
                  <a:gd name="T33" fmla="*/ 760448 h 1787526"/>
                  <a:gd name="T34" fmla="*/ 837043 w 2509838"/>
                  <a:gd name="T35" fmla="*/ 738188 h 1787526"/>
                  <a:gd name="T36" fmla="*/ 1416304 w 2509838"/>
                  <a:gd name="T37" fmla="*/ 686474 h 1787526"/>
                  <a:gd name="T38" fmla="*/ 1412034 w 2509838"/>
                  <a:gd name="T39" fmla="*/ 1161601 h 1787526"/>
                  <a:gd name="T40" fmla="*/ 1308659 w 2509838"/>
                  <a:gd name="T41" fmla="*/ 1166588 h 1787526"/>
                  <a:gd name="T42" fmla="*/ 1296074 w 2509838"/>
                  <a:gd name="T43" fmla="*/ 694181 h 1787526"/>
                  <a:gd name="T44" fmla="*/ 988416 w 2509838"/>
                  <a:gd name="T45" fmla="*/ 671513 h 1787526"/>
                  <a:gd name="T46" fmla="*/ 1088565 w 2509838"/>
                  <a:gd name="T47" fmla="*/ 688968 h 1787526"/>
                  <a:gd name="T48" fmla="*/ 1081281 w 2509838"/>
                  <a:gd name="T49" fmla="*/ 1163414 h 1787526"/>
                  <a:gd name="T50" fmla="*/ 976581 w 2509838"/>
                  <a:gd name="T51" fmla="*/ 1165228 h 1787526"/>
                  <a:gd name="T52" fmla="*/ 966338 w 2509838"/>
                  <a:gd name="T53" fmla="*/ 691461 h 1787526"/>
                  <a:gd name="T54" fmla="*/ 1546133 w 2509838"/>
                  <a:gd name="T55" fmla="*/ 590550 h 1787526"/>
                  <a:gd name="T56" fmla="*/ 1571170 w 2509838"/>
                  <a:gd name="T57" fmla="*/ 617105 h 1787526"/>
                  <a:gd name="T58" fmla="*/ 1558196 w 2509838"/>
                  <a:gd name="T59" fmla="*/ 1165903 h 1787526"/>
                  <a:gd name="T60" fmla="*/ 1453496 w 2509838"/>
                  <a:gd name="T61" fmla="*/ 1160229 h 1787526"/>
                  <a:gd name="T62" fmla="*/ 1449399 w 2509838"/>
                  <a:gd name="T63" fmla="*/ 608026 h 1787526"/>
                  <a:gd name="T64" fmla="*/ 1229322 w 2509838"/>
                  <a:gd name="T65" fmla="*/ 590777 h 1787526"/>
                  <a:gd name="T66" fmla="*/ 1252538 w 2509838"/>
                  <a:gd name="T67" fmla="*/ 620282 h 1787526"/>
                  <a:gd name="T68" fmla="*/ 1236833 w 2509838"/>
                  <a:gd name="T69" fmla="*/ 1167492 h 1787526"/>
                  <a:gd name="T70" fmla="*/ 1132815 w 2509838"/>
                  <a:gd name="T71" fmla="*/ 1157959 h 1787526"/>
                  <a:gd name="T72" fmla="*/ 1131450 w 2509838"/>
                  <a:gd name="T73" fmla="*/ 605303 h 1787526"/>
                  <a:gd name="T74" fmla="*/ 1713065 w 2509838"/>
                  <a:gd name="T75" fmla="*/ 508680 h 1787526"/>
                  <a:gd name="T76" fmla="*/ 1733550 w 2509838"/>
                  <a:gd name="T77" fmla="*/ 545860 h 1787526"/>
                  <a:gd name="T78" fmla="*/ 1715797 w 2509838"/>
                  <a:gd name="T79" fmla="*/ 1168174 h 1787526"/>
                  <a:gd name="T80" fmla="*/ 1612689 w 2509838"/>
                  <a:gd name="T81" fmla="*/ 1153438 h 1787526"/>
                  <a:gd name="T82" fmla="*/ 1614055 w 2509838"/>
                  <a:gd name="T83" fmla="*/ 521829 h 1787526"/>
                  <a:gd name="T84" fmla="*/ 1733550 w 2509838"/>
                  <a:gd name="T85" fmla="*/ 464215 h 1787526"/>
                  <a:gd name="T86" fmla="*/ 1501548 w 2509838"/>
                  <a:gd name="T87" fmla="*/ 379141 h 1787526"/>
                  <a:gd name="T88" fmla="*/ 188232 w 2509838"/>
                  <a:gd name="T89" fmla="*/ 103187 h 1787526"/>
                  <a:gd name="T90" fmla="*/ 158976 w 2509838"/>
                  <a:gd name="T91" fmla="*/ 139700 h 1787526"/>
                  <a:gd name="T92" fmla="*/ 160110 w 2509838"/>
                  <a:gd name="T93" fmla="*/ 1353684 h 1787526"/>
                  <a:gd name="T94" fmla="*/ 191407 w 2509838"/>
                  <a:gd name="T95" fmla="*/ 1389063 h 1787526"/>
                  <a:gd name="T96" fmla="*/ 2288041 w 2509838"/>
                  <a:gd name="T97" fmla="*/ 1398588 h 1787526"/>
                  <a:gd name="T98" fmla="*/ 2332945 w 2509838"/>
                  <a:gd name="T99" fmla="*/ 1378857 h 1787526"/>
                  <a:gd name="T100" fmla="*/ 2354036 w 2509838"/>
                  <a:gd name="T101" fmla="*/ 1337129 h 1787526"/>
                  <a:gd name="T102" fmla="*/ 2343830 w 2509838"/>
                  <a:gd name="T103" fmla="*/ 124505 h 1787526"/>
                  <a:gd name="T104" fmla="*/ 2305957 w 2509838"/>
                  <a:gd name="T105" fmla="*/ 95704 h 1787526"/>
                  <a:gd name="T106" fmla="*/ 2436813 w 2509838"/>
                  <a:gd name="T107" fmla="*/ 680 h 1787526"/>
                  <a:gd name="T108" fmla="*/ 2486479 w 2509838"/>
                  <a:gd name="T109" fmla="*/ 25400 h 1787526"/>
                  <a:gd name="T110" fmla="*/ 2508250 w 2509838"/>
                  <a:gd name="T111" fmla="*/ 74159 h 1787526"/>
                  <a:gd name="T112" fmla="*/ 2493963 w 2509838"/>
                  <a:gd name="T113" fmla="*/ 1455965 h 1787526"/>
                  <a:gd name="T114" fmla="*/ 2449286 w 2509838"/>
                  <a:gd name="T115" fmla="*/ 1487034 h 1787526"/>
                  <a:gd name="T116" fmla="*/ 57150 w 2509838"/>
                  <a:gd name="T117" fmla="*/ 1485674 h 1787526"/>
                  <a:gd name="T118" fmla="*/ 13833 w 2509838"/>
                  <a:gd name="T119" fmla="*/ 1452790 h 1787526"/>
                  <a:gd name="T120" fmla="*/ 2041 w 2509838"/>
                  <a:gd name="T121" fmla="*/ 70304 h 1787526"/>
                  <a:gd name="T122" fmla="*/ 26307 w 2509838"/>
                  <a:gd name="T123" fmla="*/ 22905 h 1787526"/>
                  <a:gd name="T124" fmla="*/ 77333 w 2509838"/>
                  <a:gd name="T125" fmla="*/ 227 h 1787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09838" h="1787526">
                    <a:moveTo>
                      <a:pt x="80048" y="1566863"/>
                    </a:moveTo>
                    <a:lnTo>
                      <a:pt x="84357" y="1566863"/>
                    </a:lnTo>
                    <a:lnTo>
                      <a:pt x="1096637" y="1566863"/>
                    </a:lnTo>
                    <a:lnTo>
                      <a:pt x="1094823" y="1569568"/>
                    </a:lnTo>
                    <a:lnTo>
                      <a:pt x="1093235" y="1572498"/>
                    </a:lnTo>
                    <a:lnTo>
                      <a:pt x="1092102" y="1575879"/>
                    </a:lnTo>
                    <a:lnTo>
                      <a:pt x="1090968" y="1579035"/>
                    </a:lnTo>
                    <a:lnTo>
                      <a:pt x="1090287" y="1582415"/>
                    </a:lnTo>
                    <a:lnTo>
                      <a:pt x="1089607" y="1585571"/>
                    </a:lnTo>
                    <a:lnTo>
                      <a:pt x="1089380" y="1589177"/>
                    </a:lnTo>
                    <a:lnTo>
                      <a:pt x="1089154" y="1592558"/>
                    </a:lnTo>
                    <a:lnTo>
                      <a:pt x="1089380" y="1597968"/>
                    </a:lnTo>
                    <a:lnTo>
                      <a:pt x="1090287" y="1603152"/>
                    </a:lnTo>
                    <a:lnTo>
                      <a:pt x="1091648" y="1608111"/>
                    </a:lnTo>
                    <a:lnTo>
                      <a:pt x="1093689" y="1612844"/>
                    </a:lnTo>
                    <a:lnTo>
                      <a:pt x="1095957" y="1617352"/>
                    </a:lnTo>
                    <a:lnTo>
                      <a:pt x="1098678" y="1621634"/>
                    </a:lnTo>
                    <a:lnTo>
                      <a:pt x="1101853" y="1625692"/>
                    </a:lnTo>
                    <a:lnTo>
                      <a:pt x="1105481" y="1629523"/>
                    </a:lnTo>
                    <a:lnTo>
                      <a:pt x="1109563" y="1632679"/>
                    </a:lnTo>
                    <a:lnTo>
                      <a:pt x="1113871" y="1635834"/>
                    </a:lnTo>
                    <a:lnTo>
                      <a:pt x="1118633" y="1638314"/>
                    </a:lnTo>
                    <a:lnTo>
                      <a:pt x="1123395" y="1640568"/>
                    </a:lnTo>
                    <a:lnTo>
                      <a:pt x="1128611" y="1642371"/>
                    </a:lnTo>
                    <a:lnTo>
                      <a:pt x="1134053" y="1643498"/>
                    </a:lnTo>
                    <a:lnTo>
                      <a:pt x="1139496" y="1644174"/>
                    </a:lnTo>
                    <a:lnTo>
                      <a:pt x="1145391" y="1644625"/>
                    </a:lnTo>
                    <a:lnTo>
                      <a:pt x="1364673" y="1644625"/>
                    </a:lnTo>
                    <a:lnTo>
                      <a:pt x="1370343" y="1644174"/>
                    </a:lnTo>
                    <a:lnTo>
                      <a:pt x="1376012" y="1643498"/>
                    </a:lnTo>
                    <a:lnTo>
                      <a:pt x="1381227" y="1642371"/>
                    </a:lnTo>
                    <a:lnTo>
                      <a:pt x="1386443" y="1640568"/>
                    </a:lnTo>
                    <a:lnTo>
                      <a:pt x="1391432" y="1638314"/>
                    </a:lnTo>
                    <a:lnTo>
                      <a:pt x="1396194" y="1635834"/>
                    </a:lnTo>
                    <a:lnTo>
                      <a:pt x="1400502" y="1632679"/>
                    </a:lnTo>
                    <a:lnTo>
                      <a:pt x="1404357" y="1629523"/>
                    </a:lnTo>
                    <a:lnTo>
                      <a:pt x="1407986" y="1625692"/>
                    </a:lnTo>
                    <a:lnTo>
                      <a:pt x="1411160" y="1621634"/>
                    </a:lnTo>
                    <a:lnTo>
                      <a:pt x="1414108" y="1617352"/>
                    </a:lnTo>
                    <a:lnTo>
                      <a:pt x="1416376" y="1612844"/>
                    </a:lnTo>
                    <a:lnTo>
                      <a:pt x="1418417" y="1608111"/>
                    </a:lnTo>
                    <a:lnTo>
                      <a:pt x="1419551" y="1603152"/>
                    </a:lnTo>
                    <a:lnTo>
                      <a:pt x="1420684" y="1597968"/>
                    </a:lnTo>
                    <a:lnTo>
                      <a:pt x="1420911" y="1592558"/>
                    </a:lnTo>
                    <a:lnTo>
                      <a:pt x="1420684" y="1589177"/>
                    </a:lnTo>
                    <a:lnTo>
                      <a:pt x="1420231" y="1585571"/>
                    </a:lnTo>
                    <a:lnTo>
                      <a:pt x="1419551" y="1582415"/>
                    </a:lnTo>
                    <a:lnTo>
                      <a:pt x="1418870" y="1579035"/>
                    </a:lnTo>
                    <a:lnTo>
                      <a:pt x="1417737" y="1575879"/>
                    </a:lnTo>
                    <a:lnTo>
                      <a:pt x="1416603" y="1572498"/>
                    </a:lnTo>
                    <a:lnTo>
                      <a:pt x="1415015" y="1569568"/>
                    </a:lnTo>
                    <a:lnTo>
                      <a:pt x="1413201" y="1566863"/>
                    </a:lnTo>
                    <a:lnTo>
                      <a:pt x="2425481" y="1566863"/>
                    </a:lnTo>
                    <a:lnTo>
                      <a:pt x="2429790" y="1566863"/>
                    </a:lnTo>
                    <a:lnTo>
                      <a:pt x="2434099" y="1567089"/>
                    </a:lnTo>
                    <a:lnTo>
                      <a:pt x="2438407" y="1567539"/>
                    </a:lnTo>
                    <a:lnTo>
                      <a:pt x="2442489" y="1568216"/>
                    </a:lnTo>
                    <a:lnTo>
                      <a:pt x="2446571" y="1569117"/>
                    </a:lnTo>
                    <a:lnTo>
                      <a:pt x="2450426" y="1570244"/>
                    </a:lnTo>
                    <a:lnTo>
                      <a:pt x="2454507" y="1571596"/>
                    </a:lnTo>
                    <a:lnTo>
                      <a:pt x="2458362" y="1572723"/>
                    </a:lnTo>
                    <a:lnTo>
                      <a:pt x="2462217" y="1574301"/>
                    </a:lnTo>
                    <a:lnTo>
                      <a:pt x="2465619" y="1576104"/>
                    </a:lnTo>
                    <a:lnTo>
                      <a:pt x="2469247" y="1578133"/>
                    </a:lnTo>
                    <a:lnTo>
                      <a:pt x="2472422" y="1580162"/>
                    </a:lnTo>
                    <a:lnTo>
                      <a:pt x="2476050" y="1581965"/>
                    </a:lnTo>
                    <a:lnTo>
                      <a:pt x="2478998" y="1584669"/>
                    </a:lnTo>
                    <a:lnTo>
                      <a:pt x="2482173" y="1586923"/>
                    </a:lnTo>
                    <a:lnTo>
                      <a:pt x="2485121" y="1589628"/>
                    </a:lnTo>
                    <a:lnTo>
                      <a:pt x="2487842" y="1592108"/>
                    </a:lnTo>
                    <a:lnTo>
                      <a:pt x="2490336" y="1595038"/>
                    </a:lnTo>
                    <a:lnTo>
                      <a:pt x="2492831" y="1597968"/>
                    </a:lnTo>
                    <a:lnTo>
                      <a:pt x="2495552" y="1601123"/>
                    </a:lnTo>
                    <a:lnTo>
                      <a:pt x="2497366" y="1604054"/>
                    </a:lnTo>
                    <a:lnTo>
                      <a:pt x="2499407" y="1607434"/>
                    </a:lnTo>
                    <a:lnTo>
                      <a:pt x="2501448" y="1610815"/>
                    </a:lnTo>
                    <a:lnTo>
                      <a:pt x="2503035" y="1614196"/>
                    </a:lnTo>
                    <a:lnTo>
                      <a:pt x="2504623" y="1618028"/>
                    </a:lnTo>
                    <a:lnTo>
                      <a:pt x="2505983" y="1621409"/>
                    </a:lnTo>
                    <a:lnTo>
                      <a:pt x="2507117" y="1625241"/>
                    </a:lnTo>
                    <a:lnTo>
                      <a:pt x="2508024" y="1629073"/>
                    </a:lnTo>
                    <a:lnTo>
                      <a:pt x="2508704" y="1632679"/>
                    </a:lnTo>
                    <a:lnTo>
                      <a:pt x="2509385" y="1636736"/>
                    </a:lnTo>
                    <a:lnTo>
                      <a:pt x="2509611" y="1640568"/>
                    </a:lnTo>
                    <a:lnTo>
                      <a:pt x="2509838" y="1644625"/>
                    </a:lnTo>
                    <a:lnTo>
                      <a:pt x="2509838" y="1709764"/>
                    </a:lnTo>
                    <a:lnTo>
                      <a:pt x="2509611" y="1713822"/>
                    </a:lnTo>
                    <a:lnTo>
                      <a:pt x="2509385" y="1717428"/>
                    </a:lnTo>
                    <a:lnTo>
                      <a:pt x="2508704" y="1721485"/>
                    </a:lnTo>
                    <a:lnTo>
                      <a:pt x="2508024" y="1725317"/>
                    </a:lnTo>
                    <a:lnTo>
                      <a:pt x="2507117" y="1729148"/>
                    </a:lnTo>
                    <a:lnTo>
                      <a:pt x="2505983" y="1732755"/>
                    </a:lnTo>
                    <a:lnTo>
                      <a:pt x="2504623" y="1736361"/>
                    </a:lnTo>
                    <a:lnTo>
                      <a:pt x="2503035" y="1740193"/>
                    </a:lnTo>
                    <a:lnTo>
                      <a:pt x="2501448" y="1743348"/>
                    </a:lnTo>
                    <a:lnTo>
                      <a:pt x="2499407" y="1746955"/>
                    </a:lnTo>
                    <a:lnTo>
                      <a:pt x="2497366" y="1750110"/>
                    </a:lnTo>
                    <a:lnTo>
                      <a:pt x="2495552" y="1753040"/>
                    </a:lnTo>
                    <a:lnTo>
                      <a:pt x="2492831" y="1756421"/>
                    </a:lnTo>
                    <a:lnTo>
                      <a:pt x="2490336" y="1759126"/>
                    </a:lnTo>
                    <a:lnTo>
                      <a:pt x="2487842" y="1762282"/>
                    </a:lnTo>
                    <a:lnTo>
                      <a:pt x="2485121" y="1764761"/>
                    </a:lnTo>
                    <a:lnTo>
                      <a:pt x="2482173" y="1767466"/>
                    </a:lnTo>
                    <a:lnTo>
                      <a:pt x="2478998" y="1769720"/>
                    </a:lnTo>
                    <a:lnTo>
                      <a:pt x="2476050" y="1772199"/>
                    </a:lnTo>
                    <a:lnTo>
                      <a:pt x="2472422" y="1774228"/>
                    </a:lnTo>
                    <a:lnTo>
                      <a:pt x="2469247" y="1776256"/>
                    </a:lnTo>
                    <a:lnTo>
                      <a:pt x="2465619" y="1778285"/>
                    </a:lnTo>
                    <a:lnTo>
                      <a:pt x="2462217" y="1780088"/>
                    </a:lnTo>
                    <a:lnTo>
                      <a:pt x="2458362" y="1781440"/>
                    </a:lnTo>
                    <a:lnTo>
                      <a:pt x="2454507" y="1782793"/>
                    </a:lnTo>
                    <a:lnTo>
                      <a:pt x="2450426" y="1783920"/>
                    </a:lnTo>
                    <a:lnTo>
                      <a:pt x="2446571" y="1785272"/>
                    </a:lnTo>
                    <a:lnTo>
                      <a:pt x="2442489" y="1785948"/>
                    </a:lnTo>
                    <a:lnTo>
                      <a:pt x="2438407" y="1786850"/>
                    </a:lnTo>
                    <a:lnTo>
                      <a:pt x="2434099" y="1787301"/>
                    </a:lnTo>
                    <a:lnTo>
                      <a:pt x="2429790" y="1787526"/>
                    </a:lnTo>
                    <a:lnTo>
                      <a:pt x="2425481" y="1787526"/>
                    </a:lnTo>
                    <a:lnTo>
                      <a:pt x="84357" y="1787526"/>
                    </a:lnTo>
                    <a:lnTo>
                      <a:pt x="80048" y="1787526"/>
                    </a:lnTo>
                    <a:lnTo>
                      <a:pt x="75740" y="1787301"/>
                    </a:lnTo>
                    <a:lnTo>
                      <a:pt x="71431" y="1786850"/>
                    </a:lnTo>
                    <a:lnTo>
                      <a:pt x="67349" y="1785948"/>
                    </a:lnTo>
                    <a:lnTo>
                      <a:pt x="63494" y="1785272"/>
                    </a:lnTo>
                    <a:lnTo>
                      <a:pt x="59413" y="1783920"/>
                    </a:lnTo>
                    <a:lnTo>
                      <a:pt x="55558" y="1782793"/>
                    </a:lnTo>
                    <a:lnTo>
                      <a:pt x="51476" y="1781440"/>
                    </a:lnTo>
                    <a:lnTo>
                      <a:pt x="48074" y="1780088"/>
                    </a:lnTo>
                    <a:lnTo>
                      <a:pt x="44219" y="1778285"/>
                    </a:lnTo>
                    <a:lnTo>
                      <a:pt x="40591" y="1776256"/>
                    </a:lnTo>
                    <a:lnTo>
                      <a:pt x="37416" y="1774228"/>
                    </a:lnTo>
                    <a:lnTo>
                      <a:pt x="33788" y="1772199"/>
                    </a:lnTo>
                    <a:lnTo>
                      <a:pt x="30840" y="1769720"/>
                    </a:lnTo>
                    <a:lnTo>
                      <a:pt x="27892" y="1767466"/>
                    </a:lnTo>
                    <a:lnTo>
                      <a:pt x="24717" y="1764761"/>
                    </a:lnTo>
                    <a:lnTo>
                      <a:pt x="21996" y="1762282"/>
                    </a:lnTo>
                    <a:lnTo>
                      <a:pt x="19502" y="1759126"/>
                    </a:lnTo>
                    <a:lnTo>
                      <a:pt x="17007" y="1756421"/>
                    </a:lnTo>
                    <a:lnTo>
                      <a:pt x="14513" y="1753040"/>
                    </a:lnTo>
                    <a:lnTo>
                      <a:pt x="12472" y="1750110"/>
                    </a:lnTo>
                    <a:lnTo>
                      <a:pt x="10431" y="1746955"/>
                    </a:lnTo>
                    <a:lnTo>
                      <a:pt x="8390" y="1743348"/>
                    </a:lnTo>
                    <a:lnTo>
                      <a:pt x="6803" y="1740193"/>
                    </a:lnTo>
                    <a:lnTo>
                      <a:pt x="5442" y="1736361"/>
                    </a:lnTo>
                    <a:lnTo>
                      <a:pt x="3855" y="1732755"/>
                    </a:lnTo>
                    <a:lnTo>
                      <a:pt x="2948" y="1729148"/>
                    </a:lnTo>
                    <a:lnTo>
                      <a:pt x="1814" y="1725317"/>
                    </a:lnTo>
                    <a:lnTo>
                      <a:pt x="1134" y="1721485"/>
                    </a:lnTo>
                    <a:lnTo>
                      <a:pt x="680" y="1717428"/>
                    </a:lnTo>
                    <a:lnTo>
                      <a:pt x="227" y="1713822"/>
                    </a:lnTo>
                    <a:lnTo>
                      <a:pt x="0" y="1709764"/>
                    </a:lnTo>
                    <a:lnTo>
                      <a:pt x="0" y="1644625"/>
                    </a:lnTo>
                    <a:lnTo>
                      <a:pt x="227" y="1640568"/>
                    </a:lnTo>
                    <a:lnTo>
                      <a:pt x="680" y="1636736"/>
                    </a:lnTo>
                    <a:lnTo>
                      <a:pt x="1134" y="1632679"/>
                    </a:lnTo>
                    <a:lnTo>
                      <a:pt x="1814" y="1629073"/>
                    </a:lnTo>
                    <a:lnTo>
                      <a:pt x="2948" y="1625241"/>
                    </a:lnTo>
                    <a:lnTo>
                      <a:pt x="3855" y="1621409"/>
                    </a:lnTo>
                    <a:lnTo>
                      <a:pt x="5442" y="1618028"/>
                    </a:lnTo>
                    <a:lnTo>
                      <a:pt x="6803" y="1614196"/>
                    </a:lnTo>
                    <a:lnTo>
                      <a:pt x="8390" y="1610815"/>
                    </a:lnTo>
                    <a:lnTo>
                      <a:pt x="10431" y="1607434"/>
                    </a:lnTo>
                    <a:lnTo>
                      <a:pt x="12472" y="1604054"/>
                    </a:lnTo>
                    <a:lnTo>
                      <a:pt x="14513" y="1601123"/>
                    </a:lnTo>
                    <a:lnTo>
                      <a:pt x="17007" y="1597968"/>
                    </a:lnTo>
                    <a:lnTo>
                      <a:pt x="19502" y="1595038"/>
                    </a:lnTo>
                    <a:lnTo>
                      <a:pt x="21996" y="1592108"/>
                    </a:lnTo>
                    <a:lnTo>
                      <a:pt x="24717" y="1589628"/>
                    </a:lnTo>
                    <a:lnTo>
                      <a:pt x="27892" y="1586923"/>
                    </a:lnTo>
                    <a:lnTo>
                      <a:pt x="30840" y="1584669"/>
                    </a:lnTo>
                    <a:lnTo>
                      <a:pt x="33788" y="1581965"/>
                    </a:lnTo>
                    <a:lnTo>
                      <a:pt x="37416" y="1580162"/>
                    </a:lnTo>
                    <a:lnTo>
                      <a:pt x="40591" y="1578133"/>
                    </a:lnTo>
                    <a:lnTo>
                      <a:pt x="44219" y="1576104"/>
                    </a:lnTo>
                    <a:lnTo>
                      <a:pt x="48074" y="1574301"/>
                    </a:lnTo>
                    <a:lnTo>
                      <a:pt x="51476" y="1572723"/>
                    </a:lnTo>
                    <a:lnTo>
                      <a:pt x="55558" y="1571596"/>
                    </a:lnTo>
                    <a:lnTo>
                      <a:pt x="59413" y="1570244"/>
                    </a:lnTo>
                    <a:lnTo>
                      <a:pt x="63494" y="1569117"/>
                    </a:lnTo>
                    <a:lnTo>
                      <a:pt x="67349" y="1568216"/>
                    </a:lnTo>
                    <a:lnTo>
                      <a:pt x="71431" y="1567539"/>
                    </a:lnTo>
                    <a:lnTo>
                      <a:pt x="75740" y="1567089"/>
                    </a:lnTo>
                    <a:lnTo>
                      <a:pt x="80048" y="1566863"/>
                    </a:lnTo>
                    <a:close/>
                    <a:moveTo>
                      <a:pt x="837043" y="738188"/>
                    </a:moveTo>
                    <a:lnTo>
                      <a:pt x="839735" y="738188"/>
                    </a:lnTo>
                    <a:lnTo>
                      <a:pt x="912639" y="738188"/>
                    </a:lnTo>
                    <a:lnTo>
                      <a:pt x="915107" y="738188"/>
                    </a:lnTo>
                    <a:lnTo>
                      <a:pt x="917575" y="738870"/>
                    </a:lnTo>
                    <a:lnTo>
                      <a:pt x="920042" y="739324"/>
                    </a:lnTo>
                    <a:lnTo>
                      <a:pt x="922285" y="740232"/>
                    </a:lnTo>
                    <a:lnTo>
                      <a:pt x="924529" y="741368"/>
                    </a:lnTo>
                    <a:lnTo>
                      <a:pt x="926772" y="742504"/>
                    </a:lnTo>
                    <a:lnTo>
                      <a:pt x="928791" y="743867"/>
                    </a:lnTo>
                    <a:lnTo>
                      <a:pt x="930585" y="745684"/>
                    </a:lnTo>
                    <a:lnTo>
                      <a:pt x="932155" y="747047"/>
                    </a:lnTo>
                    <a:lnTo>
                      <a:pt x="933501" y="749091"/>
                    </a:lnTo>
                    <a:lnTo>
                      <a:pt x="934847" y="751135"/>
                    </a:lnTo>
                    <a:lnTo>
                      <a:pt x="936193" y="753407"/>
                    </a:lnTo>
                    <a:lnTo>
                      <a:pt x="936866" y="755678"/>
                    </a:lnTo>
                    <a:lnTo>
                      <a:pt x="937315" y="757950"/>
                    </a:lnTo>
                    <a:lnTo>
                      <a:pt x="937763" y="760448"/>
                    </a:lnTo>
                    <a:lnTo>
                      <a:pt x="938212" y="762947"/>
                    </a:lnTo>
                    <a:lnTo>
                      <a:pt x="938212" y="1145229"/>
                    </a:lnTo>
                    <a:lnTo>
                      <a:pt x="937763" y="1147728"/>
                    </a:lnTo>
                    <a:lnTo>
                      <a:pt x="937315" y="1150227"/>
                    </a:lnTo>
                    <a:lnTo>
                      <a:pt x="936866" y="1152498"/>
                    </a:lnTo>
                    <a:lnTo>
                      <a:pt x="936193" y="1154770"/>
                    </a:lnTo>
                    <a:lnTo>
                      <a:pt x="934847" y="1157041"/>
                    </a:lnTo>
                    <a:lnTo>
                      <a:pt x="933501" y="1159085"/>
                    </a:lnTo>
                    <a:lnTo>
                      <a:pt x="932155" y="1160902"/>
                    </a:lnTo>
                    <a:lnTo>
                      <a:pt x="930585" y="1162720"/>
                    </a:lnTo>
                    <a:lnTo>
                      <a:pt x="928791" y="1164537"/>
                    </a:lnTo>
                    <a:lnTo>
                      <a:pt x="926772" y="1165672"/>
                    </a:lnTo>
                    <a:lnTo>
                      <a:pt x="924529" y="1167035"/>
                    </a:lnTo>
                    <a:lnTo>
                      <a:pt x="922285" y="1167944"/>
                    </a:lnTo>
                    <a:lnTo>
                      <a:pt x="920042" y="1168852"/>
                    </a:lnTo>
                    <a:lnTo>
                      <a:pt x="917575" y="1169534"/>
                    </a:lnTo>
                    <a:lnTo>
                      <a:pt x="915107" y="1169761"/>
                    </a:lnTo>
                    <a:lnTo>
                      <a:pt x="912639" y="1169988"/>
                    </a:lnTo>
                    <a:lnTo>
                      <a:pt x="839735" y="1169988"/>
                    </a:lnTo>
                    <a:lnTo>
                      <a:pt x="837043" y="1169761"/>
                    </a:lnTo>
                    <a:lnTo>
                      <a:pt x="834576" y="1169534"/>
                    </a:lnTo>
                    <a:lnTo>
                      <a:pt x="832108" y="1168852"/>
                    </a:lnTo>
                    <a:lnTo>
                      <a:pt x="829865" y="1167944"/>
                    </a:lnTo>
                    <a:lnTo>
                      <a:pt x="827622" y="1167035"/>
                    </a:lnTo>
                    <a:lnTo>
                      <a:pt x="825603" y="1165672"/>
                    </a:lnTo>
                    <a:lnTo>
                      <a:pt x="823584" y="1164537"/>
                    </a:lnTo>
                    <a:lnTo>
                      <a:pt x="821790" y="1162720"/>
                    </a:lnTo>
                    <a:lnTo>
                      <a:pt x="819995" y="1160902"/>
                    </a:lnTo>
                    <a:lnTo>
                      <a:pt x="818649" y="1159085"/>
                    </a:lnTo>
                    <a:lnTo>
                      <a:pt x="817303" y="1157041"/>
                    </a:lnTo>
                    <a:lnTo>
                      <a:pt x="816406" y="1154770"/>
                    </a:lnTo>
                    <a:lnTo>
                      <a:pt x="815284" y="1152498"/>
                    </a:lnTo>
                    <a:lnTo>
                      <a:pt x="814836" y="1150227"/>
                    </a:lnTo>
                    <a:lnTo>
                      <a:pt x="814387" y="1147728"/>
                    </a:lnTo>
                    <a:lnTo>
                      <a:pt x="814387" y="1145229"/>
                    </a:lnTo>
                    <a:lnTo>
                      <a:pt x="814387" y="762947"/>
                    </a:lnTo>
                    <a:lnTo>
                      <a:pt x="814387" y="760448"/>
                    </a:lnTo>
                    <a:lnTo>
                      <a:pt x="814836" y="757950"/>
                    </a:lnTo>
                    <a:lnTo>
                      <a:pt x="815284" y="755678"/>
                    </a:lnTo>
                    <a:lnTo>
                      <a:pt x="816406" y="753407"/>
                    </a:lnTo>
                    <a:lnTo>
                      <a:pt x="817303" y="751135"/>
                    </a:lnTo>
                    <a:lnTo>
                      <a:pt x="818649" y="749091"/>
                    </a:lnTo>
                    <a:lnTo>
                      <a:pt x="819995" y="747047"/>
                    </a:lnTo>
                    <a:lnTo>
                      <a:pt x="821790" y="745684"/>
                    </a:lnTo>
                    <a:lnTo>
                      <a:pt x="823584" y="743867"/>
                    </a:lnTo>
                    <a:lnTo>
                      <a:pt x="825603" y="742504"/>
                    </a:lnTo>
                    <a:lnTo>
                      <a:pt x="827622" y="741368"/>
                    </a:lnTo>
                    <a:lnTo>
                      <a:pt x="829865" y="740232"/>
                    </a:lnTo>
                    <a:lnTo>
                      <a:pt x="832108" y="739324"/>
                    </a:lnTo>
                    <a:lnTo>
                      <a:pt x="834576" y="738870"/>
                    </a:lnTo>
                    <a:lnTo>
                      <a:pt x="837043" y="738188"/>
                    </a:lnTo>
                    <a:close/>
                    <a:moveTo>
                      <a:pt x="1318322" y="671513"/>
                    </a:moveTo>
                    <a:lnTo>
                      <a:pt x="1320794" y="671513"/>
                    </a:lnTo>
                    <a:lnTo>
                      <a:pt x="1394056" y="671513"/>
                    </a:lnTo>
                    <a:lnTo>
                      <a:pt x="1396528" y="671513"/>
                    </a:lnTo>
                    <a:lnTo>
                      <a:pt x="1399000" y="671966"/>
                    </a:lnTo>
                    <a:lnTo>
                      <a:pt x="1401472" y="672873"/>
                    </a:lnTo>
                    <a:lnTo>
                      <a:pt x="1403719" y="673553"/>
                    </a:lnTo>
                    <a:lnTo>
                      <a:pt x="1405966" y="674913"/>
                    </a:lnTo>
                    <a:lnTo>
                      <a:pt x="1408213" y="676273"/>
                    </a:lnTo>
                    <a:lnTo>
                      <a:pt x="1410011" y="677860"/>
                    </a:lnTo>
                    <a:lnTo>
                      <a:pt x="1412034" y="679900"/>
                    </a:lnTo>
                    <a:lnTo>
                      <a:pt x="1413607" y="681941"/>
                    </a:lnTo>
                    <a:lnTo>
                      <a:pt x="1414955" y="683981"/>
                    </a:lnTo>
                    <a:lnTo>
                      <a:pt x="1416304" y="686474"/>
                    </a:lnTo>
                    <a:lnTo>
                      <a:pt x="1417203" y="688968"/>
                    </a:lnTo>
                    <a:lnTo>
                      <a:pt x="1418326" y="691461"/>
                    </a:lnTo>
                    <a:lnTo>
                      <a:pt x="1418776" y="694181"/>
                    </a:lnTo>
                    <a:lnTo>
                      <a:pt x="1419225" y="696902"/>
                    </a:lnTo>
                    <a:lnTo>
                      <a:pt x="1419225" y="699848"/>
                    </a:lnTo>
                    <a:lnTo>
                      <a:pt x="1419225" y="1141426"/>
                    </a:lnTo>
                    <a:lnTo>
                      <a:pt x="1419225" y="1144373"/>
                    </a:lnTo>
                    <a:lnTo>
                      <a:pt x="1418776" y="1147320"/>
                    </a:lnTo>
                    <a:lnTo>
                      <a:pt x="1418326" y="1149813"/>
                    </a:lnTo>
                    <a:lnTo>
                      <a:pt x="1417203" y="1152534"/>
                    </a:lnTo>
                    <a:lnTo>
                      <a:pt x="1416304" y="1155254"/>
                    </a:lnTo>
                    <a:lnTo>
                      <a:pt x="1414955" y="1157521"/>
                    </a:lnTo>
                    <a:lnTo>
                      <a:pt x="1413607" y="1159787"/>
                    </a:lnTo>
                    <a:lnTo>
                      <a:pt x="1412034" y="1161601"/>
                    </a:lnTo>
                    <a:lnTo>
                      <a:pt x="1410011" y="1163414"/>
                    </a:lnTo>
                    <a:lnTo>
                      <a:pt x="1408213" y="1165228"/>
                    </a:lnTo>
                    <a:lnTo>
                      <a:pt x="1405966" y="1166588"/>
                    </a:lnTo>
                    <a:lnTo>
                      <a:pt x="1403719" y="1167721"/>
                    </a:lnTo>
                    <a:lnTo>
                      <a:pt x="1401472" y="1168855"/>
                    </a:lnTo>
                    <a:lnTo>
                      <a:pt x="1399000" y="1169535"/>
                    </a:lnTo>
                    <a:lnTo>
                      <a:pt x="1396528" y="1169761"/>
                    </a:lnTo>
                    <a:lnTo>
                      <a:pt x="1394056" y="1169988"/>
                    </a:lnTo>
                    <a:lnTo>
                      <a:pt x="1320794" y="1169988"/>
                    </a:lnTo>
                    <a:lnTo>
                      <a:pt x="1318322" y="1169761"/>
                    </a:lnTo>
                    <a:lnTo>
                      <a:pt x="1315850" y="1169535"/>
                    </a:lnTo>
                    <a:lnTo>
                      <a:pt x="1313154" y="1168855"/>
                    </a:lnTo>
                    <a:lnTo>
                      <a:pt x="1310906" y="1167721"/>
                    </a:lnTo>
                    <a:lnTo>
                      <a:pt x="1308659" y="1166588"/>
                    </a:lnTo>
                    <a:lnTo>
                      <a:pt x="1306861" y="1165228"/>
                    </a:lnTo>
                    <a:lnTo>
                      <a:pt x="1304839" y="1163414"/>
                    </a:lnTo>
                    <a:lnTo>
                      <a:pt x="1303041" y="1161601"/>
                    </a:lnTo>
                    <a:lnTo>
                      <a:pt x="1301243" y="1159787"/>
                    </a:lnTo>
                    <a:lnTo>
                      <a:pt x="1299670" y="1157521"/>
                    </a:lnTo>
                    <a:lnTo>
                      <a:pt x="1298546" y="1155254"/>
                    </a:lnTo>
                    <a:lnTo>
                      <a:pt x="1297423" y="1152534"/>
                    </a:lnTo>
                    <a:lnTo>
                      <a:pt x="1296524" y="1149813"/>
                    </a:lnTo>
                    <a:lnTo>
                      <a:pt x="1296074" y="1147320"/>
                    </a:lnTo>
                    <a:lnTo>
                      <a:pt x="1295400" y="1144373"/>
                    </a:lnTo>
                    <a:lnTo>
                      <a:pt x="1295400" y="1141426"/>
                    </a:lnTo>
                    <a:lnTo>
                      <a:pt x="1295400" y="699848"/>
                    </a:lnTo>
                    <a:lnTo>
                      <a:pt x="1295400" y="696902"/>
                    </a:lnTo>
                    <a:lnTo>
                      <a:pt x="1296074" y="694181"/>
                    </a:lnTo>
                    <a:lnTo>
                      <a:pt x="1296524" y="691461"/>
                    </a:lnTo>
                    <a:lnTo>
                      <a:pt x="1297423" y="688968"/>
                    </a:lnTo>
                    <a:lnTo>
                      <a:pt x="1298546" y="686474"/>
                    </a:lnTo>
                    <a:lnTo>
                      <a:pt x="1299670" y="683981"/>
                    </a:lnTo>
                    <a:lnTo>
                      <a:pt x="1301243" y="681941"/>
                    </a:lnTo>
                    <a:lnTo>
                      <a:pt x="1303041" y="679900"/>
                    </a:lnTo>
                    <a:lnTo>
                      <a:pt x="1304839" y="677860"/>
                    </a:lnTo>
                    <a:lnTo>
                      <a:pt x="1306861" y="676273"/>
                    </a:lnTo>
                    <a:lnTo>
                      <a:pt x="1308659" y="674913"/>
                    </a:lnTo>
                    <a:lnTo>
                      <a:pt x="1310906" y="673553"/>
                    </a:lnTo>
                    <a:lnTo>
                      <a:pt x="1313154" y="672873"/>
                    </a:lnTo>
                    <a:lnTo>
                      <a:pt x="1315850" y="671966"/>
                    </a:lnTo>
                    <a:lnTo>
                      <a:pt x="1318322" y="671513"/>
                    </a:lnTo>
                    <a:close/>
                    <a:moveTo>
                      <a:pt x="988416" y="671513"/>
                    </a:moveTo>
                    <a:lnTo>
                      <a:pt x="990920" y="671513"/>
                    </a:lnTo>
                    <a:lnTo>
                      <a:pt x="1065121" y="671513"/>
                    </a:lnTo>
                    <a:lnTo>
                      <a:pt x="1067624" y="671513"/>
                    </a:lnTo>
                    <a:lnTo>
                      <a:pt x="1070128" y="671966"/>
                    </a:lnTo>
                    <a:lnTo>
                      <a:pt x="1072632" y="672873"/>
                    </a:lnTo>
                    <a:lnTo>
                      <a:pt x="1074908" y="673553"/>
                    </a:lnTo>
                    <a:lnTo>
                      <a:pt x="1077184" y="674913"/>
                    </a:lnTo>
                    <a:lnTo>
                      <a:pt x="1079460" y="676273"/>
                    </a:lnTo>
                    <a:lnTo>
                      <a:pt x="1081281" y="677860"/>
                    </a:lnTo>
                    <a:lnTo>
                      <a:pt x="1083330" y="679900"/>
                    </a:lnTo>
                    <a:lnTo>
                      <a:pt x="1084923" y="681941"/>
                    </a:lnTo>
                    <a:lnTo>
                      <a:pt x="1086288" y="683981"/>
                    </a:lnTo>
                    <a:lnTo>
                      <a:pt x="1087654" y="686474"/>
                    </a:lnTo>
                    <a:lnTo>
                      <a:pt x="1088565" y="688968"/>
                    </a:lnTo>
                    <a:lnTo>
                      <a:pt x="1089703" y="691461"/>
                    </a:lnTo>
                    <a:lnTo>
                      <a:pt x="1090158" y="694181"/>
                    </a:lnTo>
                    <a:lnTo>
                      <a:pt x="1090613" y="696902"/>
                    </a:lnTo>
                    <a:lnTo>
                      <a:pt x="1090613" y="699848"/>
                    </a:lnTo>
                    <a:lnTo>
                      <a:pt x="1090613" y="1141426"/>
                    </a:lnTo>
                    <a:lnTo>
                      <a:pt x="1090613" y="1144373"/>
                    </a:lnTo>
                    <a:lnTo>
                      <a:pt x="1090158" y="1147320"/>
                    </a:lnTo>
                    <a:lnTo>
                      <a:pt x="1089703" y="1149813"/>
                    </a:lnTo>
                    <a:lnTo>
                      <a:pt x="1088565" y="1152534"/>
                    </a:lnTo>
                    <a:lnTo>
                      <a:pt x="1087654" y="1155254"/>
                    </a:lnTo>
                    <a:lnTo>
                      <a:pt x="1086288" y="1157521"/>
                    </a:lnTo>
                    <a:lnTo>
                      <a:pt x="1084923" y="1159787"/>
                    </a:lnTo>
                    <a:lnTo>
                      <a:pt x="1083330" y="1161601"/>
                    </a:lnTo>
                    <a:lnTo>
                      <a:pt x="1081281" y="1163414"/>
                    </a:lnTo>
                    <a:lnTo>
                      <a:pt x="1079460" y="1165228"/>
                    </a:lnTo>
                    <a:lnTo>
                      <a:pt x="1077184" y="1166588"/>
                    </a:lnTo>
                    <a:lnTo>
                      <a:pt x="1074908" y="1167721"/>
                    </a:lnTo>
                    <a:lnTo>
                      <a:pt x="1072632" y="1168855"/>
                    </a:lnTo>
                    <a:lnTo>
                      <a:pt x="1070128" y="1169535"/>
                    </a:lnTo>
                    <a:lnTo>
                      <a:pt x="1067624" y="1169761"/>
                    </a:lnTo>
                    <a:lnTo>
                      <a:pt x="1065121" y="1169988"/>
                    </a:lnTo>
                    <a:lnTo>
                      <a:pt x="990920" y="1169988"/>
                    </a:lnTo>
                    <a:lnTo>
                      <a:pt x="988416" y="1169761"/>
                    </a:lnTo>
                    <a:lnTo>
                      <a:pt x="985685" y="1169535"/>
                    </a:lnTo>
                    <a:lnTo>
                      <a:pt x="983181" y="1168855"/>
                    </a:lnTo>
                    <a:lnTo>
                      <a:pt x="980905" y="1167721"/>
                    </a:lnTo>
                    <a:lnTo>
                      <a:pt x="978629" y="1166588"/>
                    </a:lnTo>
                    <a:lnTo>
                      <a:pt x="976581" y="1165228"/>
                    </a:lnTo>
                    <a:lnTo>
                      <a:pt x="974532" y="1163414"/>
                    </a:lnTo>
                    <a:lnTo>
                      <a:pt x="972939" y="1161601"/>
                    </a:lnTo>
                    <a:lnTo>
                      <a:pt x="971118" y="1159787"/>
                    </a:lnTo>
                    <a:lnTo>
                      <a:pt x="969525" y="1157521"/>
                    </a:lnTo>
                    <a:lnTo>
                      <a:pt x="968387" y="1155254"/>
                    </a:lnTo>
                    <a:lnTo>
                      <a:pt x="967249" y="1152534"/>
                    </a:lnTo>
                    <a:lnTo>
                      <a:pt x="966338" y="1149813"/>
                    </a:lnTo>
                    <a:lnTo>
                      <a:pt x="965883" y="1147320"/>
                    </a:lnTo>
                    <a:lnTo>
                      <a:pt x="965200" y="1144373"/>
                    </a:lnTo>
                    <a:lnTo>
                      <a:pt x="965200" y="1141426"/>
                    </a:lnTo>
                    <a:lnTo>
                      <a:pt x="965200" y="699848"/>
                    </a:lnTo>
                    <a:lnTo>
                      <a:pt x="965200" y="696902"/>
                    </a:lnTo>
                    <a:lnTo>
                      <a:pt x="965883" y="694181"/>
                    </a:lnTo>
                    <a:lnTo>
                      <a:pt x="966338" y="691461"/>
                    </a:lnTo>
                    <a:lnTo>
                      <a:pt x="967249" y="688968"/>
                    </a:lnTo>
                    <a:lnTo>
                      <a:pt x="968387" y="686474"/>
                    </a:lnTo>
                    <a:lnTo>
                      <a:pt x="969525" y="683981"/>
                    </a:lnTo>
                    <a:lnTo>
                      <a:pt x="971118" y="681941"/>
                    </a:lnTo>
                    <a:lnTo>
                      <a:pt x="972939" y="679900"/>
                    </a:lnTo>
                    <a:lnTo>
                      <a:pt x="974532" y="677860"/>
                    </a:lnTo>
                    <a:lnTo>
                      <a:pt x="976581" y="676273"/>
                    </a:lnTo>
                    <a:lnTo>
                      <a:pt x="978629" y="674913"/>
                    </a:lnTo>
                    <a:lnTo>
                      <a:pt x="980905" y="673553"/>
                    </a:lnTo>
                    <a:lnTo>
                      <a:pt x="983181" y="672873"/>
                    </a:lnTo>
                    <a:lnTo>
                      <a:pt x="985685" y="671966"/>
                    </a:lnTo>
                    <a:lnTo>
                      <a:pt x="988416" y="671513"/>
                    </a:lnTo>
                    <a:close/>
                    <a:moveTo>
                      <a:pt x="1471932" y="590550"/>
                    </a:moveTo>
                    <a:lnTo>
                      <a:pt x="1546133" y="590550"/>
                    </a:lnTo>
                    <a:lnTo>
                      <a:pt x="1548636" y="590777"/>
                    </a:lnTo>
                    <a:lnTo>
                      <a:pt x="1551140" y="591231"/>
                    </a:lnTo>
                    <a:lnTo>
                      <a:pt x="1553644" y="592139"/>
                    </a:lnTo>
                    <a:lnTo>
                      <a:pt x="1555920" y="593274"/>
                    </a:lnTo>
                    <a:lnTo>
                      <a:pt x="1558196" y="594635"/>
                    </a:lnTo>
                    <a:lnTo>
                      <a:pt x="1560472" y="596451"/>
                    </a:lnTo>
                    <a:lnTo>
                      <a:pt x="1562293" y="598267"/>
                    </a:lnTo>
                    <a:lnTo>
                      <a:pt x="1564342" y="600537"/>
                    </a:lnTo>
                    <a:lnTo>
                      <a:pt x="1565707" y="602806"/>
                    </a:lnTo>
                    <a:lnTo>
                      <a:pt x="1567300" y="605303"/>
                    </a:lnTo>
                    <a:lnTo>
                      <a:pt x="1568666" y="608026"/>
                    </a:lnTo>
                    <a:lnTo>
                      <a:pt x="1569577" y="610750"/>
                    </a:lnTo>
                    <a:lnTo>
                      <a:pt x="1570487" y="613927"/>
                    </a:lnTo>
                    <a:lnTo>
                      <a:pt x="1571170" y="617105"/>
                    </a:lnTo>
                    <a:lnTo>
                      <a:pt x="1571625" y="620282"/>
                    </a:lnTo>
                    <a:lnTo>
                      <a:pt x="1571625" y="623687"/>
                    </a:lnTo>
                    <a:lnTo>
                      <a:pt x="1571625" y="1136851"/>
                    </a:lnTo>
                    <a:lnTo>
                      <a:pt x="1571625" y="1140256"/>
                    </a:lnTo>
                    <a:lnTo>
                      <a:pt x="1571170" y="1143433"/>
                    </a:lnTo>
                    <a:lnTo>
                      <a:pt x="1570487" y="1146838"/>
                    </a:lnTo>
                    <a:lnTo>
                      <a:pt x="1569577" y="1149788"/>
                    </a:lnTo>
                    <a:lnTo>
                      <a:pt x="1568666" y="1152512"/>
                    </a:lnTo>
                    <a:lnTo>
                      <a:pt x="1567300" y="1155462"/>
                    </a:lnTo>
                    <a:lnTo>
                      <a:pt x="1565707" y="1157959"/>
                    </a:lnTo>
                    <a:lnTo>
                      <a:pt x="1564342" y="1160229"/>
                    </a:lnTo>
                    <a:lnTo>
                      <a:pt x="1562293" y="1162498"/>
                    </a:lnTo>
                    <a:lnTo>
                      <a:pt x="1560472" y="1164314"/>
                    </a:lnTo>
                    <a:lnTo>
                      <a:pt x="1558196" y="1165903"/>
                    </a:lnTo>
                    <a:lnTo>
                      <a:pt x="1555920" y="1167492"/>
                    </a:lnTo>
                    <a:lnTo>
                      <a:pt x="1553644" y="1168399"/>
                    </a:lnTo>
                    <a:lnTo>
                      <a:pt x="1551140" y="1169307"/>
                    </a:lnTo>
                    <a:lnTo>
                      <a:pt x="1548636" y="1169761"/>
                    </a:lnTo>
                    <a:lnTo>
                      <a:pt x="1546133" y="1169988"/>
                    </a:lnTo>
                    <a:lnTo>
                      <a:pt x="1471932" y="1169988"/>
                    </a:lnTo>
                    <a:lnTo>
                      <a:pt x="1469201" y="1169761"/>
                    </a:lnTo>
                    <a:lnTo>
                      <a:pt x="1466697" y="1169307"/>
                    </a:lnTo>
                    <a:lnTo>
                      <a:pt x="1464193" y="1168399"/>
                    </a:lnTo>
                    <a:lnTo>
                      <a:pt x="1461917" y="1167492"/>
                    </a:lnTo>
                    <a:lnTo>
                      <a:pt x="1459641" y="1165903"/>
                    </a:lnTo>
                    <a:lnTo>
                      <a:pt x="1457593" y="1164314"/>
                    </a:lnTo>
                    <a:lnTo>
                      <a:pt x="1455544" y="1162498"/>
                    </a:lnTo>
                    <a:lnTo>
                      <a:pt x="1453496" y="1160229"/>
                    </a:lnTo>
                    <a:lnTo>
                      <a:pt x="1452130" y="1157959"/>
                    </a:lnTo>
                    <a:lnTo>
                      <a:pt x="1450537" y="1155462"/>
                    </a:lnTo>
                    <a:lnTo>
                      <a:pt x="1449399" y="1152512"/>
                    </a:lnTo>
                    <a:lnTo>
                      <a:pt x="1448261" y="1149788"/>
                    </a:lnTo>
                    <a:lnTo>
                      <a:pt x="1447350" y="1146838"/>
                    </a:lnTo>
                    <a:lnTo>
                      <a:pt x="1446667" y="1143433"/>
                    </a:lnTo>
                    <a:lnTo>
                      <a:pt x="1446212" y="1140256"/>
                    </a:lnTo>
                    <a:lnTo>
                      <a:pt x="1446212" y="1136851"/>
                    </a:lnTo>
                    <a:lnTo>
                      <a:pt x="1446212" y="623687"/>
                    </a:lnTo>
                    <a:lnTo>
                      <a:pt x="1446212" y="620282"/>
                    </a:lnTo>
                    <a:lnTo>
                      <a:pt x="1446667" y="617105"/>
                    </a:lnTo>
                    <a:lnTo>
                      <a:pt x="1447350" y="613927"/>
                    </a:lnTo>
                    <a:lnTo>
                      <a:pt x="1448261" y="610750"/>
                    </a:lnTo>
                    <a:lnTo>
                      <a:pt x="1449399" y="608026"/>
                    </a:lnTo>
                    <a:lnTo>
                      <a:pt x="1450537" y="605303"/>
                    </a:lnTo>
                    <a:lnTo>
                      <a:pt x="1452130" y="602806"/>
                    </a:lnTo>
                    <a:lnTo>
                      <a:pt x="1453496" y="600537"/>
                    </a:lnTo>
                    <a:lnTo>
                      <a:pt x="1455544" y="598267"/>
                    </a:lnTo>
                    <a:lnTo>
                      <a:pt x="1457593" y="596451"/>
                    </a:lnTo>
                    <a:lnTo>
                      <a:pt x="1459641" y="594635"/>
                    </a:lnTo>
                    <a:lnTo>
                      <a:pt x="1461917" y="593274"/>
                    </a:lnTo>
                    <a:lnTo>
                      <a:pt x="1464193" y="592139"/>
                    </a:lnTo>
                    <a:lnTo>
                      <a:pt x="1466697" y="591231"/>
                    </a:lnTo>
                    <a:lnTo>
                      <a:pt x="1469201" y="590777"/>
                    </a:lnTo>
                    <a:lnTo>
                      <a:pt x="1471932" y="590550"/>
                    </a:lnTo>
                    <a:close/>
                    <a:moveTo>
                      <a:pt x="1152617" y="590550"/>
                    </a:moveTo>
                    <a:lnTo>
                      <a:pt x="1226818" y="590550"/>
                    </a:lnTo>
                    <a:lnTo>
                      <a:pt x="1229322" y="590777"/>
                    </a:lnTo>
                    <a:lnTo>
                      <a:pt x="1232053" y="591231"/>
                    </a:lnTo>
                    <a:lnTo>
                      <a:pt x="1234557" y="592139"/>
                    </a:lnTo>
                    <a:lnTo>
                      <a:pt x="1236833" y="593274"/>
                    </a:lnTo>
                    <a:lnTo>
                      <a:pt x="1239109" y="594635"/>
                    </a:lnTo>
                    <a:lnTo>
                      <a:pt x="1241158" y="596451"/>
                    </a:lnTo>
                    <a:lnTo>
                      <a:pt x="1242978" y="598267"/>
                    </a:lnTo>
                    <a:lnTo>
                      <a:pt x="1244799" y="600537"/>
                    </a:lnTo>
                    <a:lnTo>
                      <a:pt x="1246620" y="602806"/>
                    </a:lnTo>
                    <a:lnTo>
                      <a:pt x="1248213" y="605303"/>
                    </a:lnTo>
                    <a:lnTo>
                      <a:pt x="1249352" y="608026"/>
                    </a:lnTo>
                    <a:lnTo>
                      <a:pt x="1250490" y="610750"/>
                    </a:lnTo>
                    <a:lnTo>
                      <a:pt x="1251400" y="613927"/>
                    </a:lnTo>
                    <a:lnTo>
                      <a:pt x="1251855" y="617105"/>
                    </a:lnTo>
                    <a:lnTo>
                      <a:pt x="1252538" y="620282"/>
                    </a:lnTo>
                    <a:lnTo>
                      <a:pt x="1252538" y="623687"/>
                    </a:lnTo>
                    <a:lnTo>
                      <a:pt x="1252538" y="1136851"/>
                    </a:lnTo>
                    <a:lnTo>
                      <a:pt x="1252538" y="1140256"/>
                    </a:lnTo>
                    <a:lnTo>
                      <a:pt x="1251855" y="1143433"/>
                    </a:lnTo>
                    <a:lnTo>
                      <a:pt x="1251400" y="1146838"/>
                    </a:lnTo>
                    <a:lnTo>
                      <a:pt x="1250490" y="1149788"/>
                    </a:lnTo>
                    <a:lnTo>
                      <a:pt x="1249352" y="1152512"/>
                    </a:lnTo>
                    <a:lnTo>
                      <a:pt x="1248213" y="1155462"/>
                    </a:lnTo>
                    <a:lnTo>
                      <a:pt x="1246620" y="1157959"/>
                    </a:lnTo>
                    <a:lnTo>
                      <a:pt x="1244799" y="1160229"/>
                    </a:lnTo>
                    <a:lnTo>
                      <a:pt x="1242978" y="1162498"/>
                    </a:lnTo>
                    <a:lnTo>
                      <a:pt x="1241158" y="1164314"/>
                    </a:lnTo>
                    <a:lnTo>
                      <a:pt x="1239109" y="1165903"/>
                    </a:lnTo>
                    <a:lnTo>
                      <a:pt x="1236833" y="1167492"/>
                    </a:lnTo>
                    <a:lnTo>
                      <a:pt x="1234557" y="1168399"/>
                    </a:lnTo>
                    <a:lnTo>
                      <a:pt x="1232053" y="1169307"/>
                    </a:lnTo>
                    <a:lnTo>
                      <a:pt x="1229322" y="1169761"/>
                    </a:lnTo>
                    <a:lnTo>
                      <a:pt x="1226818" y="1169988"/>
                    </a:lnTo>
                    <a:lnTo>
                      <a:pt x="1152617" y="1169988"/>
                    </a:lnTo>
                    <a:lnTo>
                      <a:pt x="1150114" y="1169761"/>
                    </a:lnTo>
                    <a:lnTo>
                      <a:pt x="1147610" y="1169307"/>
                    </a:lnTo>
                    <a:lnTo>
                      <a:pt x="1145106" y="1168399"/>
                    </a:lnTo>
                    <a:lnTo>
                      <a:pt x="1142830" y="1167492"/>
                    </a:lnTo>
                    <a:lnTo>
                      <a:pt x="1140554" y="1165903"/>
                    </a:lnTo>
                    <a:lnTo>
                      <a:pt x="1138278" y="1164314"/>
                    </a:lnTo>
                    <a:lnTo>
                      <a:pt x="1136457" y="1162498"/>
                    </a:lnTo>
                    <a:lnTo>
                      <a:pt x="1134409" y="1160229"/>
                    </a:lnTo>
                    <a:lnTo>
                      <a:pt x="1132815" y="1157959"/>
                    </a:lnTo>
                    <a:lnTo>
                      <a:pt x="1131450" y="1155462"/>
                    </a:lnTo>
                    <a:lnTo>
                      <a:pt x="1130084" y="1152512"/>
                    </a:lnTo>
                    <a:lnTo>
                      <a:pt x="1129174" y="1149788"/>
                    </a:lnTo>
                    <a:lnTo>
                      <a:pt x="1128036" y="1146838"/>
                    </a:lnTo>
                    <a:lnTo>
                      <a:pt x="1127580" y="1143433"/>
                    </a:lnTo>
                    <a:lnTo>
                      <a:pt x="1127125" y="1140256"/>
                    </a:lnTo>
                    <a:lnTo>
                      <a:pt x="1127125" y="1136851"/>
                    </a:lnTo>
                    <a:lnTo>
                      <a:pt x="1127125" y="623687"/>
                    </a:lnTo>
                    <a:lnTo>
                      <a:pt x="1127125" y="620282"/>
                    </a:lnTo>
                    <a:lnTo>
                      <a:pt x="1127580" y="617105"/>
                    </a:lnTo>
                    <a:lnTo>
                      <a:pt x="1128036" y="613927"/>
                    </a:lnTo>
                    <a:lnTo>
                      <a:pt x="1129174" y="610750"/>
                    </a:lnTo>
                    <a:lnTo>
                      <a:pt x="1130084" y="608026"/>
                    </a:lnTo>
                    <a:lnTo>
                      <a:pt x="1131450" y="605303"/>
                    </a:lnTo>
                    <a:lnTo>
                      <a:pt x="1132815" y="602806"/>
                    </a:lnTo>
                    <a:lnTo>
                      <a:pt x="1134409" y="600537"/>
                    </a:lnTo>
                    <a:lnTo>
                      <a:pt x="1136457" y="598267"/>
                    </a:lnTo>
                    <a:lnTo>
                      <a:pt x="1138278" y="596451"/>
                    </a:lnTo>
                    <a:lnTo>
                      <a:pt x="1140554" y="594635"/>
                    </a:lnTo>
                    <a:lnTo>
                      <a:pt x="1142830" y="593274"/>
                    </a:lnTo>
                    <a:lnTo>
                      <a:pt x="1145106" y="592139"/>
                    </a:lnTo>
                    <a:lnTo>
                      <a:pt x="1147610" y="591231"/>
                    </a:lnTo>
                    <a:lnTo>
                      <a:pt x="1150114" y="590777"/>
                    </a:lnTo>
                    <a:lnTo>
                      <a:pt x="1152617" y="590550"/>
                    </a:lnTo>
                    <a:close/>
                    <a:moveTo>
                      <a:pt x="1633857" y="508000"/>
                    </a:moveTo>
                    <a:lnTo>
                      <a:pt x="1707830" y="508000"/>
                    </a:lnTo>
                    <a:lnTo>
                      <a:pt x="1710561" y="508227"/>
                    </a:lnTo>
                    <a:lnTo>
                      <a:pt x="1713065" y="508680"/>
                    </a:lnTo>
                    <a:lnTo>
                      <a:pt x="1715797" y="509814"/>
                    </a:lnTo>
                    <a:lnTo>
                      <a:pt x="1718073" y="510947"/>
                    </a:lnTo>
                    <a:lnTo>
                      <a:pt x="1720349" y="512534"/>
                    </a:lnTo>
                    <a:lnTo>
                      <a:pt x="1722170" y="514575"/>
                    </a:lnTo>
                    <a:lnTo>
                      <a:pt x="1724218" y="516842"/>
                    </a:lnTo>
                    <a:lnTo>
                      <a:pt x="1726039" y="519109"/>
                    </a:lnTo>
                    <a:lnTo>
                      <a:pt x="1727860" y="521829"/>
                    </a:lnTo>
                    <a:lnTo>
                      <a:pt x="1729453" y="524550"/>
                    </a:lnTo>
                    <a:lnTo>
                      <a:pt x="1730591" y="527950"/>
                    </a:lnTo>
                    <a:lnTo>
                      <a:pt x="1731729" y="531124"/>
                    </a:lnTo>
                    <a:lnTo>
                      <a:pt x="1732640" y="534752"/>
                    </a:lnTo>
                    <a:lnTo>
                      <a:pt x="1733095" y="538152"/>
                    </a:lnTo>
                    <a:lnTo>
                      <a:pt x="1733550" y="542006"/>
                    </a:lnTo>
                    <a:lnTo>
                      <a:pt x="1733550" y="545860"/>
                    </a:lnTo>
                    <a:lnTo>
                      <a:pt x="1733550" y="1132128"/>
                    </a:lnTo>
                    <a:lnTo>
                      <a:pt x="1733550" y="1135982"/>
                    </a:lnTo>
                    <a:lnTo>
                      <a:pt x="1733095" y="1139836"/>
                    </a:lnTo>
                    <a:lnTo>
                      <a:pt x="1732640" y="1143463"/>
                    </a:lnTo>
                    <a:lnTo>
                      <a:pt x="1731729" y="1146864"/>
                    </a:lnTo>
                    <a:lnTo>
                      <a:pt x="1730591" y="1150038"/>
                    </a:lnTo>
                    <a:lnTo>
                      <a:pt x="1729453" y="1153438"/>
                    </a:lnTo>
                    <a:lnTo>
                      <a:pt x="1727860" y="1156159"/>
                    </a:lnTo>
                    <a:lnTo>
                      <a:pt x="1726039" y="1158879"/>
                    </a:lnTo>
                    <a:lnTo>
                      <a:pt x="1724218" y="1161373"/>
                    </a:lnTo>
                    <a:lnTo>
                      <a:pt x="1722170" y="1163414"/>
                    </a:lnTo>
                    <a:lnTo>
                      <a:pt x="1720349" y="1165454"/>
                    </a:lnTo>
                    <a:lnTo>
                      <a:pt x="1718073" y="1167041"/>
                    </a:lnTo>
                    <a:lnTo>
                      <a:pt x="1715797" y="1168174"/>
                    </a:lnTo>
                    <a:lnTo>
                      <a:pt x="1713065" y="1169308"/>
                    </a:lnTo>
                    <a:lnTo>
                      <a:pt x="1710561" y="1169761"/>
                    </a:lnTo>
                    <a:lnTo>
                      <a:pt x="1707830" y="1169988"/>
                    </a:lnTo>
                    <a:lnTo>
                      <a:pt x="1633857" y="1169988"/>
                    </a:lnTo>
                    <a:lnTo>
                      <a:pt x="1631353" y="1169761"/>
                    </a:lnTo>
                    <a:lnTo>
                      <a:pt x="1628850" y="1169308"/>
                    </a:lnTo>
                    <a:lnTo>
                      <a:pt x="1626346" y="1168174"/>
                    </a:lnTo>
                    <a:lnTo>
                      <a:pt x="1624070" y="1167041"/>
                    </a:lnTo>
                    <a:lnTo>
                      <a:pt x="1621794" y="1165454"/>
                    </a:lnTo>
                    <a:lnTo>
                      <a:pt x="1619518" y="1163414"/>
                    </a:lnTo>
                    <a:lnTo>
                      <a:pt x="1617469" y="1161373"/>
                    </a:lnTo>
                    <a:lnTo>
                      <a:pt x="1615648" y="1158879"/>
                    </a:lnTo>
                    <a:lnTo>
                      <a:pt x="1614055" y="1156159"/>
                    </a:lnTo>
                    <a:lnTo>
                      <a:pt x="1612689" y="1153438"/>
                    </a:lnTo>
                    <a:lnTo>
                      <a:pt x="1611324" y="1150038"/>
                    </a:lnTo>
                    <a:lnTo>
                      <a:pt x="1610186" y="1146864"/>
                    </a:lnTo>
                    <a:lnTo>
                      <a:pt x="1609275" y="1143463"/>
                    </a:lnTo>
                    <a:lnTo>
                      <a:pt x="1608820" y="1139836"/>
                    </a:lnTo>
                    <a:lnTo>
                      <a:pt x="1608365" y="1135982"/>
                    </a:lnTo>
                    <a:lnTo>
                      <a:pt x="1608137" y="1132128"/>
                    </a:lnTo>
                    <a:lnTo>
                      <a:pt x="1608137" y="545860"/>
                    </a:lnTo>
                    <a:lnTo>
                      <a:pt x="1608365" y="542006"/>
                    </a:lnTo>
                    <a:lnTo>
                      <a:pt x="1608820" y="538152"/>
                    </a:lnTo>
                    <a:lnTo>
                      <a:pt x="1609275" y="534752"/>
                    </a:lnTo>
                    <a:lnTo>
                      <a:pt x="1610186" y="531124"/>
                    </a:lnTo>
                    <a:lnTo>
                      <a:pt x="1611324" y="527950"/>
                    </a:lnTo>
                    <a:lnTo>
                      <a:pt x="1612689" y="524550"/>
                    </a:lnTo>
                    <a:lnTo>
                      <a:pt x="1614055" y="521829"/>
                    </a:lnTo>
                    <a:lnTo>
                      <a:pt x="1615648" y="519109"/>
                    </a:lnTo>
                    <a:lnTo>
                      <a:pt x="1617469" y="516842"/>
                    </a:lnTo>
                    <a:lnTo>
                      <a:pt x="1619518" y="514575"/>
                    </a:lnTo>
                    <a:lnTo>
                      <a:pt x="1621794" y="512534"/>
                    </a:lnTo>
                    <a:lnTo>
                      <a:pt x="1624070" y="510947"/>
                    </a:lnTo>
                    <a:lnTo>
                      <a:pt x="1626346" y="509814"/>
                    </a:lnTo>
                    <a:lnTo>
                      <a:pt x="1628850" y="508680"/>
                    </a:lnTo>
                    <a:lnTo>
                      <a:pt x="1631353" y="508227"/>
                    </a:lnTo>
                    <a:lnTo>
                      <a:pt x="1633857" y="508000"/>
                    </a:lnTo>
                    <a:close/>
                    <a:moveTo>
                      <a:pt x="1501548" y="319088"/>
                    </a:moveTo>
                    <a:lnTo>
                      <a:pt x="1733323" y="319088"/>
                    </a:lnTo>
                    <a:lnTo>
                      <a:pt x="1733323" y="319316"/>
                    </a:lnTo>
                    <a:lnTo>
                      <a:pt x="1733550" y="319316"/>
                    </a:lnTo>
                    <a:lnTo>
                      <a:pt x="1733550" y="464215"/>
                    </a:lnTo>
                    <a:lnTo>
                      <a:pt x="1637620" y="464215"/>
                    </a:lnTo>
                    <a:lnTo>
                      <a:pt x="1637620" y="418038"/>
                    </a:lnTo>
                    <a:lnTo>
                      <a:pt x="1318759" y="617303"/>
                    </a:lnTo>
                    <a:lnTo>
                      <a:pt x="1250723" y="574766"/>
                    </a:lnTo>
                    <a:lnTo>
                      <a:pt x="1253444" y="573174"/>
                    </a:lnTo>
                    <a:lnTo>
                      <a:pt x="1146628" y="506525"/>
                    </a:lnTo>
                    <a:lnTo>
                      <a:pt x="844096" y="695326"/>
                    </a:lnTo>
                    <a:lnTo>
                      <a:pt x="776287" y="653016"/>
                    </a:lnTo>
                    <a:lnTo>
                      <a:pt x="1147082" y="421450"/>
                    </a:lnTo>
                    <a:lnTo>
                      <a:pt x="1215118" y="463533"/>
                    </a:lnTo>
                    <a:lnTo>
                      <a:pt x="1214437" y="464215"/>
                    </a:lnTo>
                    <a:lnTo>
                      <a:pt x="1321253" y="530637"/>
                    </a:lnTo>
                    <a:lnTo>
                      <a:pt x="1564368" y="379141"/>
                    </a:lnTo>
                    <a:lnTo>
                      <a:pt x="1501548" y="379141"/>
                    </a:lnTo>
                    <a:lnTo>
                      <a:pt x="1501548" y="319088"/>
                    </a:lnTo>
                    <a:close/>
                    <a:moveTo>
                      <a:pt x="229507" y="91395"/>
                    </a:moveTo>
                    <a:lnTo>
                      <a:pt x="225651" y="91621"/>
                    </a:lnTo>
                    <a:lnTo>
                      <a:pt x="221796" y="91848"/>
                    </a:lnTo>
                    <a:lnTo>
                      <a:pt x="218394" y="92075"/>
                    </a:lnTo>
                    <a:lnTo>
                      <a:pt x="214539" y="92755"/>
                    </a:lnTo>
                    <a:lnTo>
                      <a:pt x="210910" y="93662"/>
                    </a:lnTo>
                    <a:lnTo>
                      <a:pt x="207509" y="94570"/>
                    </a:lnTo>
                    <a:lnTo>
                      <a:pt x="204107" y="95704"/>
                    </a:lnTo>
                    <a:lnTo>
                      <a:pt x="200705" y="96837"/>
                    </a:lnTo>
                    <a:lnTo>
                      <a:pt x="197303" y="98198"/>
                    </a:lnTo>
                    <a:lnTo>
                      <a:pt x="194355" y="99559"/>
                    </a:lnTo>
                    <a:lnTo>
                      <a:pt x="191407" y="101373"/>
                    </a:lnTo>
                    <a:lnTo>
                      <a:pt x="188232" y="103187"/>
                    </a:lnTo>
                    <a:lnTo>
                      <a:pt x="185284" y="105002"/>
                    </a:lnTo>
                    <a:lnTo>
                      <a:pt x="182562" y="107270"/>
                    </a:lnTo>
                    <a:lnTo>
                      <a:pt x="179614" y="109311"/>
                    </a:lnTo>
                    <a:lnTo>
                      <a:pt x="177119" y="111579"/>
                    </a:lnTo>
                    <a:lnTo>
                      <a:pt x="174851" y="114073"/>
                    </a:lnTo>
                    <a:lnTo>
                      <a:pt x="172357" y="116568"/>
                    </a:lnTo>
                    <a:lnTo>
                      <a:pt x="170316" y="119062"/>
                    </a:lnTo>
                    <a:lnTo>
                      <a:pt x="168275" y="121784"/>
                    </a:lnTo>
                    <a:lnTo>
                      <a:pt x="166460" y="124505"/>
                    </a:lnTo>
                    <a:lnTo>
                      <a:pt x="164646" y="127454"/>
                    </a:lnTo>
                    <a:lnTo>
                      <a:pt x="162832" y="130402"/>
                    </a:lnTo>
                    <a:lnTo>
                      <a:pt x="161471" y="133350"/>
                    </a:lnTo>
                    <a:lnTo>
                      <a:pt x="160110" y="136525"/>
                    </a:lnTo>
                    <a:lnTo>
                      <a:pt x="158976" y="139700"/>
                    </a:lnTo>
                    <a:lnTo>
                      <a:pt x="158069" y="143102"/>
                    </a:lnTo>
                    <a:lnTo>
                      <a:pt x="156935" y="146277"/>
                    </a:lnTo>
                    <a:lnTo>
                      <a:pt x="156482" y="149679"/>
                    </a:lnTo>
                    <a:lnTo>
                      <a:pt x="156028" y="153080"/>
                    </a:lnTo>
                    <a:lnTo>
                      <a:pt x="155801" y="156709"/>
                    </a:lnTo>
                    <a:lnTo>
                      <a:pt x="155801" y="160111"/>
                    </a:lnTo>
                    <a:lnTo>
                      <a:pt x="155801" y="1330098"/>
                    </a:lnTo>
                    <a:lnTo>
                      <a:pt x="155801" y="1333500"/>
                    </a:lnTo>
                    <a:lnTo>
                      <a:pt x="156028" y="1337129"/>
                    </a:lnTo>
                    <a:lnTo>
                      <a:pt x="156482" y="1340531"/>
                    </a:lnTo>
                    <a:lnTo>
                      <a:pt x="156935" y="1343932"/>
                    </a:lnTo>
                    <a:lnTo>
                      <a:pt x="158069" y="1347561"/>
                    </a:lnTo>
                    <a:lnTo>
                      <a:pt x="158976" y="1350509"/>
                    </a:lnTo>
                    <a:lnTo>
                      <a:pt x="160110" y="1353684"/>
                    </a:lnTo>
                    <a:lnTo>
                      <a:pt x="161471" y="1357086"/>
                    </a:lnTo>
                    <a:lnTo>
                      <a:pt x="162832" y="1360034"/>
                    </a:lnTo>
                    <a:lnTo>
                      <a:pt x="164646" y="1362756"/>
                    </a:lnTo>
                    <a:lnTo>
                      <a:pt x="166460" y="1365931"/>
                    </a:lnTo>
                    <a:lnTo>
                      <a:pt x="168275" y="1368652"/>
                    </a:lnTo>
                    <a:lnTo>
                      <a:pt x="170316" y="1371373"/>
                    </a:lnTo>
                    <a:lnTo>
                      <a:pt x="172357" y="1373868"/>
                    </a:lnTo>
                    <a:lnTo>
                      <a:pt x="174851" y="1376590"/>
                    </a:lnTo>
                    <a:lnTo>
                      <a:pt x="177119" y="1378857"/>
                    </a:lnTo>
                    <a:lnTo>
                      <a:pt x="179614" y="1381125"/>
                    </a:lnTo>
                    <a:lnTo>
                      <a:pt x="182562" y="1383393"/>
                    </a:lnTo>
                    <a:lnTo>
                      <a:pt x="185284" y="1385207"/>
                    </a:lnTo>
                    <a:lnTo>
                      <a:pt x="188232" y="1387248"/>
                    </a:lnTo>
                    <a:lnTo>
                      <a:pt x="191407" y="1389063"/>
                    </a:lnTo>
                    <a:lnTo>
                      <a:pt x="194355" y="1390650"/>
                    </a:lnTo>
                    <a:lnTo>
                      <a:pt x="197303" y="1392238"/>
                    </a:lnTo>
                    <a:lnTo>
                      <a:pt x="200705" y="1393598"/>
                    </a:lnTo>
                    <a:lnTo>
                      <a:pt x="204107" y="1394959"/>
                    </a:lnTo>
                    <a:lnTo>
                      <a:pt x="207509" y="1395866"/>
                    </a:lnTo>
                    <a:lnTo>
                      <a:pt x="210910" y="1397000"/>
                    </a:lnTo>
                    <a:lnTo>
                      <a:pt x="214539" y="1397681"/>
                    </a:lnTo>
                    <a:lnTo>
                      <a:pt x="218394" y="1398134"/>
                    </a:lnTo>
                    <a:lnTo>
                      <a:pt x="221796" y="1398588"/>
                    </a:lnTo>
                    <a:lnTo>
                      <a:pt x="225651" y="1399041"/>
                    </a:lnTo>
                    <a:lnTo>
                      <a:pt x="229507" y="1399041"/>
                    </a:lnTo>
                    <a:lnTo>
                      <a:pt x="2280330" y="1399041"/>
                    </a:lnTo>
                    <a:lnTo>
                      <a:pt x="2284186" y="1399041"/>
                    </a:lnTo>
                    <a:lnTo>
                      <a:pt x="2288041" y="1398588"/>
                    </a:lnTo>
                    <a:lnTo>
                      <a:pt x="2291670" y="1398134"/>
                    </a:lnTo>
                    <a:lnTo>
                      <a:pt x="2295298" y="1397681"/>
                    </a:lnTo>
                    <a:lnTo>
                      <a:pt x="2299154" y="1397000"/>
                    </a:lnTo>
                    <a:lnTo>
                      <a:pt x="2302555" y="1395866"/>
                    </a:lnTo>
                    <a:lnTo>
                      <a:pt x="2305957" y="1394959"/>
                    </a:lnTo>
                    <a:lnTo>
                      <a:pt x="2309359" y="1393598"/>
                    </a:lnTo>
                    <a:lnTo>
                      <a:pt x="2312534" y="1392238"/>
                    </a:lnTo>
                    <a:lnTo>
                      <a:pt x="2315709" y="1390650"/>
                    </a:lnTo>
                    <a:lnTo>
                      <a:pt x="2318884" y="1389063"/>
                    </a:lnTo>
                    <a:lnTo>
                      <a:pt x="2321832" y="1387248"/>
                    </a:lnTo>
                    <a:lnTo>
                      <a:pt x="2324780" y="1385207"/>
                    </a:lnTo>
                    <a:lnTo>
                      <a:pt x="2327502" y="1383393"/>
                    </a:lnTo>
                    <a:lnTo>
                      <a:pt x="2330223" y="1381125"/>
                    </a:lnTo>
                    <a:lnTo>
                      <a:pt x="2332945" y="1378857"/>
                    </a:lnTo>
                    <a:lnTo>
                      <a:pt x="2335213" y="1376590"/>
                    </a:lnTo>
                    <a:lnTo>
                      <a:pt x="2337707" y="1373868"/>
                    </a:lnTo>
                    <a:lnTo>
                      <a:pt x="2339748" y="1371373"/>
                    </a:lnTo>
                    <a:lnTo>
                      <a:pt x="2341789" y="1368652"/>
                    </a:lnTo>
                    <a:lnTo>
                      <a:pt x="2343830" y="1365931"/>
                    </a:lnTo>
                    <a:lnTo>
                      <a:pt x="2345418" y="1362756"/>
                    </a:lnTo>
                    <a:lnTo>
                      <a:pt x="2347232" y="1360034"/>
                    </a:lnTo>
                    <a:lnTo>
                      <a:pt x="2348593" y="1357086"/>
                    </a:lnTo>
                    <a:lnTo>
                      <a:pt x="2350180" y="1353684"/>
                    </a:lnTo>
                    <a:lnTo>
                      <a:pt x="2351088" y="1350509"/>
                    </a:lnTo>
                    <a:lnTo>
                      <a:pt x="2351995" y="1347561"/>
                    </a:lnTo>
                    <a:lnTo>
                      <a:pt x="2352902" y="1343932"/>
                    </a:lnTo>
                    <a:lnTo>
                      <a:pt x="2353582" y="1340531"/>
                    </a:lnTo>
                    <a:lnTo>
                      <a:pt x="2354036" y="1337129"/>
                    </a:lnTo>
                    <a:lnTo>
                      <a:pt x="2354263" y="1333500"/>
                    </a:lnTo>
                    <a:lnTo>
                      <a:pt x="2354263" y="1330098"/>
                    </a:lnTo>
                    <a:lnTo>
                      <a:pt x="2354263" y="160111"/>
                    </a:lnTo>
                    <a:lnTo>
                      <a:pt x="2354263" y="156709"/>
                    </a:lnTo>
                    <a:lnTo>
                      <a:pt x="2354036" y="153080"/>
                    </a:lnTo>
                    <a:lnTo>
                      <a:pt x="2353582" y="149679"/>
                    </a:lnTo>
                    <a:lnTo>
                      <a:pt x="2352902" y="146277"/>
                    </a:lnTo>
                    <a:lnTo>
                      <a:pt x="2351995" y="143102"/>
                    </a:lnTo>
                    <a:lnTo>
                      <a:pt x="2351088" y="139700"/>
                    </a:lnTo>
                    <a:lnTo>
                      <a:pt x="2350180" y="136525"/>
                    </a:lnTo>
                    <a:lnTo>
                      <a:pt x="2348593" y="133350"/>
                    </a:lnTo>
                    <a:lnTo>
                      <a:pt x="2347232" y="130402"/>
                    </a:lnTo>
                    <a:lnTo>
                      <a:pt x="2345418" y="127454"/>
                    </a:lnTo>
                    <a:lnTo>
                      <a:pt x="2343830" y="124505"/>
                    </a:lnTo>
                    <a:lnTo>
                      <a:pt x="2341789" y="121784"/>
                    </a:lnTo>
                    <a:lnTo>
                      <a:pt x="2339748" y="119062"/>
                    </a:lnTo>
                    <a:lnTo>
                      <a:pt x="2337707" y="116568"/>
                    </a:lnTo>
                    <a:lnTo>
                      <a:pt x="2335213" y="114073"/>
                    </a:lnTo>
                    <a:lnTo>
                      <a:pt x="2332945" y="111579"/>
                    </a:lnTo>
                    <a:lnTo>
                      <a:pt x="2330223" y="109311"/>
                    </a:lnTo>
                    <a:lnTo>
                      <a:pt x="2327502" y="107270"/>
                    </a:lnTo>
                    <a:lnTo>
                      <a:pt x="2324780" y="105002"/>
                    </a:lnTo>
                    <a:lnTo>
                      <a:pt x="2321832" y="103187"/>
                    </a:lnTo>
                    <a:lnTo>
                      <a:pt x="2318884" y="101373"/>
                    </a:lnTo>
                    <a:lnTo>
                      <a:pt x="2315709" y="99559"/>
                    </a:lnTo>
                    <a:lnTo>
                      <a:pt x="2312534" y="98198"/>
                    </a:lnTo>
                    <a:lnTo>
                      <a:pt x="2309359" y="96837"/>
                    </a:lnTo>
                    <a:lnTo>
                      <a:pt x="2305957" y="95704"/>
                    </a:lnTo>
                    <a:lnTo>
                      <a:pt x="2302555" y="94570"/>
                    </a:lnTo>
                    <a:lnTo>
                      <a:pt x="2299154" y="93662"/>
                    </a:lnTo>
                    <a:lnTo>
                      <a:pt x="2295298" y="92755"/>
                    </a:lnTo>
                    <a:lnTo>
                      <a:pt x="2291670" y="92075"/>
                    </a:lnTo>
                    <a:lnTo>
                      <a:pt x="2288041" y="91848"/>
                    </a:lnTo>
                    <a:lnTo>
                      <a:pt x="2284186" y="91621"/>
                    </a:lnTo>
                    <a:lnTo>
                      <a:pt x="2280330" y="91395"/>
                    </a:lnTo>
                    <a:lnTo>
                      <a:pt x="229507" y="91395"/>
                    </a:lnTo>
                    <a:close/>
                    <a:moveTo>
                      <a:pt x="81642" y="0"/>
                    </a:moveTo>
                    <a:lnTo>
                      <a:pt x="86178" y="0"/>
                    </a:lnTo>
                    <a:lnTo>
                      <a:pt x="2424113" y="0"/>
                    </a:lnTo>
                    <a:lnTo>
                      <a:pt x="2428648" y="0"/>
                    </a:lnTo>
                    <a:lnTo>
                      <a:pt x="2432730" y="227"/>
                    </a:lnTo>
                    <a:lnTo>
                      <a:pt x="2436813" y="680"/>
                    </a:lnTo>
                    <a:lnTo>
                      <a:pt x="2441122" y="1361"/>
                    </a:lnTo>
                    <a:lnTo>
                      <a:pt x="2445204" y="2268"/>
                    </a:lnTo>
                    <a:lnTo>
                      <a:pt x="2449286" y="3402"/>
                    </a:lnTo>
                    <a:lnTo>
                      <a:pt x="2452914" y="4536"/>
                    </a:lnTo>
                    <a:lnTo>
                      <a:pt x="2456770" y="5896"/>
                    </a:lnTo>
                    <a:lnTo>
                      <a:pt x="2460625" y="7484"/>
                    </a:lnTo>
                    <a:lnTo>
                      <a:pt x="2464480" y="9298"/>
                    </a:lnTo>
                    <a:lnTo>
                      <a:pt x="2467882" y="11339"/>
                    </a:lnTo>
                    <a:lnTo>
                      <a:pt x="2471284" y="13380"/>
                    </a:lnTo>
                    <a:lnTo>
                      <a:pt x="2474459" y="15421"/>
                    </a:lnTo>
                    <a:lnTo>
                      <a:pt x="2477861" y="17916"/>
                    </a:lnTo>
                    <a:lnTo>
                      <a:pt x="2480809" y="20184"/>
                    </a:lnTo>
                    <a:lnTo>
                      <a:pt x="2483757" y="22905"/>
                    </a:lnTo>
                    <a:lnTo>
                      <a:pt x="2486479" y="25400"/>
                    </a:lnTo>
                    <a:lnTo>
                      <a:pt x="2489200" y="28348"/>
                    </a:lnTo>
                    <a:lnTo>
                      <a:pt x="2491695" y="31296"/>
                    </a:lnTo>
                    <a:lnTo>
                      <a:pt x="2493963" y="34471"/>
                    </a:lnTo>
                    <a:lnTo>
                      <a:pt x="2496230" y="37646"/>
                    </a:lnTo>
                    <a:lnTo>
                      <a:pt x="2498272" y="40821"/>
                    </a:lnTo>
                    <a:lnTo>
                      <a:pt x="2499859" y="44450"/>
                    </a:lnTo>
                    <a:lnTo>
                      <a:pt x="2501673" y="47625"/>
                    </a:lnTo>
                    <a:lnTo>
                      <a:pt x="2503261" y="51480"/>
                    </a:lnTo>
                    <a:lnTo>
                      <a:pt x="2504395" y="54882"/>
                    </a:lnTo>
                    <a:lnTo>
                      <a:pt x="2505755" y="58737"/>
                    </a:lnTo>
                    <a:lnTo>
                      <a:pt x="2506663" y="62593"/>
                    </a:lnTo>
                    <a:lnTo>
                      <a:pt x="2507343" y="66221"/>
                    </a:lnTo>
                    <a:lnTo>
                      <a:pt x="2508023" y="70304"/>
                    </a:lnTo>
                    <a:lnTo>
                      <a:pt x="2508250" y="74159"/>
                    </a:lnTo>
                    <a:lnTo>
                      <a:pt x="2508250" y="78241"/>
                    </a:lnTo>
                    <a:lnTo>
                      <a:pt x="2508250" y="1411968"/>
                    </a:lnTo>
                    <a:lnTo>
                      <a:pt x="2508250" y="1416050"/>
                    </a:lnTo>
                    <a:lnTo>
                      <a:pt x="2508023" y="1420132"/>
                    </a:lnTo>
                    <a:lnTo>
                      <a:pt x="2507343" y="1423988"/>
                    </a:lnTo>
                    <a:lnTo>
                      <a:pt x="2506663" y="1427616"/>
                    </a:lnTo>
                    <a:lnTo>
                      <a:pt x="2505755" y="1431472"/>
                    </a:lnTo>
                    <a:lnTo>
                      <a:pt x="2504395" y="1435327"/>
                    </a:lnTo>
                    <a:lnTo>
                      <a:pt x="2503261" y="1439182"/>
                    </a:lnTo>
                    <a:lnTo>
                      <a:pt x="2501673" y="1442584"/>
                    </a:lnTo>
                    <a:lnTo>
                      <a:pt x="2499859" y="1446213"/>
                    </a:lnTo>
                    <a:lnTo>
                      <a:pt x="2498272" y="1449388"/>
                    </a:lnTo>
                    <a:lnTo>
                      <a:pt x="2496230" y="1452790"/>
                    </a:lnTo>
                    <a:lnTo>
                      <a:pt x="2493963" y="1455965"/>
                    </a:lnTo>
                    <a:lnTo>
                      <a:pt x="2491695" y="1458913"/>
                    </a:lnTo>
                    <a:lnTo>
                      <a:pt x="2489200" y="1462088"/>
                    </a:lnTo>
                    <a:lnTo>
                      <a:pt x="2486479" y="1464809"/>
                    </a:lnTo>
                    <a:lnTo>
                      <a:pt x="2483757" y="1467531"/>
                    </a:lnTo>
                    <a:lnTo>
                      <a:pt x="2480809" y="1470025"/>
                    </a:lnTo>
                    <a:lnTo>
                      <a:pt x="2477861" y="1472747"/>
                    </a:lnTo>
                    <a:lnTo>
                      <a:pt x="2474459" y="1475015"/>
                    </a:lnTo>
                    <a:lnTo>
                      <a:pt x="2471284" y="1477282"/>
                    </a:lnTo>
                    <a:lnTo>
                      <a:pt x="2467882" y="1479097"/>
                    </a:lnTo>
                    <a:lnTo>
                      <a:pt x="2464480" y="1480911"/>
                    </a:lnTo>
                    <a:lnTo>
                      <a:pt x="2460625" y="1482725"/>
                    </a:lnTo>
                    <a:lnTo>
                      <a:pt x="2456770" y="1484313"/>
                    </a:lnTo>
                    <a:lnTo>
                      <a:pt x="2452914" y="1485674"/>
                    </a:lnTo>
                    <a:lnTo>
                      <a:pt x="2449286" y="1487034"/>
                    </a:lnTo>
                    <a:lnTo>
                      <a:pt x="2445204" y="1487941"/>
                    </a:lnTo>
                    <a:lnTo>
                      <a:pt x="2441122" y="1488849"/>
                    </a:lnTo>
                    <a:lnTo>
                      <a:pt x="2436813" y="1489529"/>
                    </a:lnTo>
                    <a:lnTo>
                      <a:pt x="2432730" y="1489982"/>
                    </a:lnTo>
                    <a:lnTo>
                      <a:pt x="2428648" y="1490209"/>
                    </a:lnTo>
                    <a:lnTo>
                      <a:pt x="2424113" y="1490663"/>
                    </a:lnTo>
                    <a:lnTo>
                      <a:pt x="86178" y="1490663"/>
                    </a:lnTo>
                    <a:lnTo>
                      <a:pt x="81642" y="1490209"/>
                    </a:lnTo>
                    <a:lnTo>
                      <a:pt x="77333" y="1489982"/>
                    </a:lnTo>
                    <a:lnTo>
                      <a:pt x="73251" y="1489529"/>
                    </a:lnTo>
                    <a:lnTo>
                      <a:pt x="68942" y="1488849"/>
                    </a:lnTo>
                    <a:lnTo>
                      <a:pt x="64860" y="1487941"/>
                    </a:lnTo>
                    <a:lnTo>
                      <a:pt x="60778" y="1487034"/>
                    </a:lnTo>
                    <a:lnTo>
                      <a:pt x="57150" y="1485674"/>
                    </a:lnTo>
                    <a:lnTo>
                      <a:pt x="53294" y="1484313"/>
                    </a:lnTo>
                    <a:lnTo>
                      <a:pt x="49439" y="1482725"/>
                    </a:lnTo>
                    <a:lnTo>
                      <a:pt x="45810" y="1480911"/>
                    </a:lnTo>
                    <a:lnTo>
                      <a:pt x="42182" y="1479097"/>
                    </a:lnTo>
                    <a:lnTo>
                      <a:pt x="39007" y="1477282"/>
                    </a:lnTo>
                    <a:lnTo>
                      <a:pt x="35605" y="1475015"/>
                    </a:lnTo>
                    <a:lnTo>
                      <a:pt x="32430" y="1472747"/>
                    </a:lnTo>
                    <a:lnTo>
                      <a:pt x="29255" y="1470025"/>
                    </a:lnTo>
                    <a:lnTo>
                      <a:pt x="26307" y="1467531"/>
                    </a:lnTo>
                    <a:lnTo>
                      <a:pt x="23585" y="1464809"/>
                    </a:lnTo>
                    <a:lnTo>
                      <a:pt x="21091" y="1462088"/>
                    </a:lnTo>
                    <a:lnTo>
                      <a:pt x="18596" y="1458913"/>
                    </a:lnTo>
                    <a:lnTo>
                      <a:pt x="16101" y="1455965"/>
                    </a:lnTo>
                    <a:lnTo>
                      <a:pt x="13833" y="1452790"/>
                    </a:lnTo>
                    <a:lnTo>
                      <a:pt x="12019" y="1449388"/>
                    </a:lnTo>
                    <a:lnTo>
                      <a:pt x="9978" y="1446213"/>
                    </a:lnTo>
                    <a:lnTo>
                      <a:pt x="8391" y="1442584"/>
                    </a:lnTo>
                    <a:lnTo>
                      <a:pt x="6803" y="1439182"/>
                    </a:lnTo>
                    <a:lnTo>
                      <a:pt x="5442" y="1435327"/>
                    </a:lnTo>
                    <a:lnTo>
                      <a:pt x="4308" y="1431472"/>
                    </a:lnTo>
                    <a:lnTo>
                      <a:pt x="3401" y="1427616"/>
                    </a:lnTo>
                    <a:lnTo>
                      <a:pt x="2494" y="1423988"/>
                    </a:lnTo>
                    <a:lnTo>
                      <a:pt x="2041" y="1420132"/>
                    </a:lnTo>
                    <a:lnTo>
                      <a:pt x="1814" y="1416050"/>
                    </a:lnTo>
                    <a:lnTo>
                      <a:pt x="1587" y="1411968"/>
                    </a:lnTo>
                    <a:lnTo>
                      <a:pt x="1587" y="78241"/>
                    </a:lnTo>
                    <a:lnTo>
                      <a:pt x="1814" y="74159"/>
                    </a:lnTo>
                    <a:lnTo>
                      <a:pt x="2041" y="70304"/>
                    </a:lnTo>
                    <a:lnTo>
                      <a:pt x="2494" y="66221"/>
                    </a:lnTo>
                    <a:lnTo>
                      <a:pt x="3401" y="62593"/>
                    </a:lnTo>
                    <a:lnTo>
                      <a:pt x="4308" y="58737"/>
                    </a:lnTo>
                    <a:lnTo>
                      <a:pt x="5442" y="54882"/>
                    </a:lnTo>
                    <a:lnTo>
                      <a:pt x="6803" y="51480"/>
                    </a:lnTo>
                    <a:lnTo>
                      <a:pt x="8391" y="47625"/>
                    </a:lnTo>
                    <a:lnTo>
                      <a:pt x="9978" y="44450"/>
                    </a:lnTo>
                    <a:lnTo>
                      <a:pt x="12019" y="40821"/>
                    </a:lnTo>
                    <a:lnTo>
                      <a:pt x="13833" y="37646"/>
                    </a:lnTo>
                    <a:lnTo>
                      <a:pt x="16101" y="34471"/>
                    </a:lnTo>
                    <a:lnTo>
                      <a:pt x="18596" y="31296"/>
                    </a:lnTo>
                    <a:lnTo>
                      <a:pt x="21091" y="28348"/>
                    </a:lnTo>
                    <a:lnTo>
                      <a:pt x="23585" y="25400"/>
                    </a:lnTo>
                    <a:lnTo>
                      <a:pt x="26307" y="22905"/>
                    </a:lnTo>
                    <a:lnTo>
                      <a:pt x="29255" y="20184"/>
                    </a:lnTo>
                    <a:lnTo>
                      <a:pt x="32430" y="17916"/>
                    </a:lnTo>
                    <a:lnTo>
                      <a:pt x="35605" y="15421"/>
                    </a:lnTo>
                    <a:lnTo>
                      <a:pt x="39007" y="13380"/>
                    </a:lnTo>
                    <a:lnTo>
                      <a:pt x="42182" y="11339"/>
                    </a:lnTo>
                    <a:lnTo>
                      <a:pt x="45810" y="9298"/>
                    </a:lnTo>
                    <a:lnTo>
                      <a:pt x="49439" y="7484"/>
                    </a:lnTo>
                    <a:lnTo>
                      <a:pt x="53294" y="5896"/>
                    </a:lnTo>
                    <a:lnTo>
                      <a:pt x="57150" y="4536"/>
                    </a:lnTo>
                    <a:lnTo>
                      <a:pt x="60778" y="3402"/>
                    </a:lnTo>
                    <a:lnTo>
                      <a:pt x="64860" y="2268"/>
                    </a:lnTo>
                    <a:lnTo>
                      <a:pt x="68942" y="1361"/>
                    </a:lnTo>
                    <a:lnTo>
                      <a:pt x="73251" y="680"/>
                    </a:lnTo>
                    <a:lnTo>
                      <a:pt x="77333" y="227"/>
                    </a:lnTo>
                    <a:lnTo>
                      <a:pt x="81642" y="0"/>
                    </a:lnTo>
                    <a:close/>
                  </a:path>
                </a:pathLst>
              </a:custGeom>
              <a:solidFill>
                <a:srgbClr val="FFFFFF"/>
              </a:solidFill>
              <a:ln>
                <a:noFill/>
              </a:ln>
            </p:spPr>
            <p:txBody>
              <a:bodyPr anchor="ctr">
                <a:noAutofit/>
                <a:scene3d>
                  <a:camera prst="orthographicFront"/>
                  <a:lightRig rig="threePt" dir="t"/>
                </a:scene3d>
                <a:sp3d>
                  <a:contourClr>
                    <a:srgbClr val="FFFFFF"/>
                  </a:contourClr>
                </a:sp3d>
              </a:bodyPr>
              <a:p>
                <a:pPr algn="ctr"/>
                <a:endParaRPr lang="zh-CN" altLang="en-US" sz="2000" b="1">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69" name="矩形 68"/>
              <p:cNvSpPr/>
              <p:nvPr>
                <p:custDataLst>
                  <p:tags r:id="rId13"/>
                </p:custDataLst>
              </p:nvPr>
            </p:nvSpPr>
            <p:spPr>
              <a:xfrm>
                <a:off x="13314" y="7676"/>
                <a:ext cx="3753" cy="1276"/>
              </a:xfrm>
              <a:prstGeom prst="rect">
                <a:avLst/>
              </a:prstGeom>
              <a:noFill/>
              <a:ln>
                <a:noFill/>
              </a:ln>
              <a:extLst>
                <a:ext uri="{909E8E84-426E-40DD-AFC4-6F175D3DCCD1}">
                  <a14:hiddenFill xmlns:a14="http://schemas.microsoft.com/office/drawing/2010/main">
                    <a:solidFill>
                      <a:srgbClr val="1784C7"/>
                    </a:solidFill>
                  </a14:hiddenFill>
                </a:ext>
              </a:extLst>
            </p:spPr>
            <p:style>
              <a:lnRef idx="2">
                <a:srgbClr val="1784C7">
                  <a:shade val="50000"/>
                </a:srgbClr>
              </a:lnRef>
              <a:fillRef idx="1">
                <a:srgbClr val="1784C7"/>
              </a:fillRef>
              <a:effectRef idx="0">
                <a:srgbClr val="1784C7"/>
              </a:effectRef>
              <a:fontRef idx="minor">
                <a:srgbClr val="FFFFFF"/>
              </a:fontRef>
            </p:style>
            <p:txBody>
              <a:bodyPr rtlCol="0" anchor="ctr">
                <a:normAutofit/>
              </a:bodyPr>
              <a:p>
                <a:pPr>
                  <a:lnSpc>
                    <a:spcPct val="120000"/>
                  </a:lnSpc>
                </a:pPr>
                <a:r>
                  <a:rPr lang="zh-CN" altLang="en-US" sz="2000" b="1" spc="150" dirty="0">
                    <a:solidFill>
                      <a:srgbClr val="000000">
                        <a:lumMod val="85000"/>
                        <a:lumOff val="15000"/>
                      </a:srgbClr>
                    </a:solidFill>
                    <a:latin typeface="微软雅黑" panose="020B0503020204020204" pitchFamily="34" charset="-122"/>
                    <a:ea typeface="微软雅黑" panose="020B0503020204020204" pitchFamily="34" charset="-122"/>
                    <a:sym typeface="Arial" panose="020B0604020202020204" pitchFamily="34" charset="0"/>
                  </a:rPr>
                  <a:t>总结分享</a:t>
                </a:r>
                <a:endParaRPr lang="zh-CN" altLang="en-US" sz="2000" b="1" spc="150" dirty="0">
                  <a:solidFill>
                    <a:srgbClr val="000000">
                      <a:lumMod val="85000"/>
                      <a:lumOff val="15000"/>
                    </a:srgbClr>
                  </a:solidFill>
                  <a:latin typeface="微软雅黑" panose="020B0503020204020204" pitchFamily="34" charset="-122"/>
                  <a:ea typeface="微软雅黑" panose="020B0503020204020204" pitchFamily="34" charset="-122"/>
                  <a:sym typeface="Arial" panose="020B0604020202020204" pitchFamily="34" charset="0"/>
                </a:endParaRPr>
              </a:p>
            </p:txBody>
          </p:sp>
        </p:grpSp>
        <p:grpSp>
          <p:nvGrpSpPr>
            <p:cNvPr id="70" name="组合 69"/>
            <p:cNvGrpSpPr/>
            <p:nvPr/>
          </p:nvGrpSpPr>
          <p:grpSpPr>
            <a:xfrm>
              <a:off x="2208" y="5027"/>
              <a:ext cx="5666" cy="1276"/>
              <a:chOff x="2008" y="5323"/>
              <a:chExt cx="5666" cy="1276"/>
            </a:xfrm>
          </p:grpSpPr>
          <p:sp>
            <p:nvSpPr>
              <p:cNvPr id="71" name="矩形 70"/>
              <p:cNvSpPr/>
              <p:nvPr>
                <p:custDataLst>
                  <p:tags r:id="rId14"/>
                </p:custDataLst>
              </p:nvPr>
            </p:nvSpPr>
            <p:spPr>
              <a:xfrm>
                <a:off x="2008" y="5578"/>
                <a:ext cx="954" cy="861"/>
              </a:xfrm>
              <a:prstGeom prst="rect">
                <a:avLst/>
              </a:prstGeom>
              <a:solidFill>
                <a:srgbClr val="22C29C"/>
              </a:solidFill>
              <a:ln>
                <a:noFill/>
              </a:ln>
            </p:spPr>
            <p:style>
              <a:lnRef idx="2">
                <a:srgbClr val="1784C7">
                  <a:shade val="50000"/>
                </a:srgbClr>
              </a:lnRef>
              <a:fillRef idx="1">
                <a:srgbClr val="1784C7"/>
              </a:fillRef>
              <a:effectRef idx="0">
                <a:srgbClr val="1784C7"/>
              </a:effectRef>
              <a:fontRef idx="minor">
                <a:srgbClr val="FFFFFF"/>
              </a:fontRef>
            </p:style>
            <p:txBody>
              <a:bodyPr rtlCol="0" anchor="ctr">
                <a:normAutofit/>
              </a:bodyPr>
              <a:p>
                <a:pPr algn="ctr"/>
                <a:endParaRPr lang="zh-CN" altLang="en-US" sz="2000" b="1">
                  <a:latin typeface="微软雅黑" panose="020B0503020204020204" pitchFamily="34" charset="-122"/>
                  <a:ea typeface="微软雅黑" panose="020B0503020204020204" pitchFamily="34" charset="-122"/>
                  <a:sym typeface="Arial" panose="020B0604020202020204" pitchFamily="34" charset="0"/>
                </a:endParaRPr>
              </a:p>
            </p:txBody>
          </p:sp>
          <p:sp>
            <p:nvSpPr>
              <p:cNvPr id="72" name="文本框 647"/>
              <p:cNvSpPr txBox="1"/>
              <p:nvPr>
                <p:custDataLst>
                  <p:tags r:id="rId15"/>
                </p:custDataLst>
              </p:nvPr>
            </p:nvSpPr>
            <p:spPr>
              <a:xfrm>
                <a:off x="3212" y="5626"/>
                <a:ext cx="615" cy="766"/>
              </a:xfrm>
              <a:prstGeom prst="rect">
                <a:avLst/>
              </a:prstGeom>
              <a:noFill/>
            </p:spPr>
            <p:txBody>
              <a:bodyPr wrap="none" rtlCol="0">
                <a:normAutofit/>
              </a:bodyPr>
              <a:p>
                <a:r>
                  <a:rPr lang="en-US" altLang="zh-CN" sz="2000" b="1" dirty="0">
                    <a:solidFill>
                      <a:srgbClr val="22C29C"/>
                    </a:solidFill>
                    <a:latin typeface="微软雅黑" panose="020B0503020204020204" pitchFamily="34" charset="-122"/>
                    <a:ea typeface="微软雅黑" panose="020B0503020204020204" pitchFamily="34" charset="-122"/>
                    <a:sym typeface="Arial" panose="020B0604020202020204" pitchFamily="34" charset="0"/>
                  </a:rPr>
                  <a:t>&gt;</a:t>
                </a:r>
                <a:endParaRPr lang="en-US" altLang="zh-CN" sz="2000" b="1" dirty="0">
                  <a:solidFill>
                    <a:srgbClr val="22C29C"/>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73" name="KSO_Shape"/>
              <p:cNvSpPr>
                <a:spLocks noChangeAspect="1"/>
              </p:cNvSpPr>
              <p:nvPr>
                <p:custDataLst>
                  <p:tags r:id="rId16"/>
                </p:custDataLst>
              </p:nvPr>
            </p:nvSpPr>
            <p:spPr bwMode="auto">
              <a:xfrm>
                <a:off x="2194" y="5822"/>
                <a:ext cx="580" cy="373"/>
              </a:xfrm>
              <a:custGeom>
                <a:avLst/>
                <a:gdLst>
                  <a:gd name="T0" fmla="*/ 1091648 w 2509838"/>
                  <a:gd name="T1" fmla="*/ 1608111 h 1787526"/>
                  <a:gd name="T2" fmla="*/ 1364673 w 2509838"/>
                  <a:gd name="T3" fmla="*/ 1644625 h 1787526"/>
                  <a:gd name="T4" fmla="*/ 1419551 w 2509838"/>
                  <a:gd name="T5" fmla="*/ 1603152 h 1787526"/>
                  <a:gd name="T6" fmla="*/ 2438407 w 2509838"/>
                  <a:gd name="T7" fmla="*/ 1567539 h 1787526"/>
                  <a:gd name="T8" fmla="*/ 2487842 w 2509838"/>
                  <a:gd name="T9" fmla="*/ 1592108 h 1787526"/>
                  <a:gd name="T10" fmla="*/ 2509611 w 2509838"/>
                  <a:gd name="T11" fmla="*/ 1640568 h 1787526"/>
                  <a:gd name="T12" fmla="*/ 2495552 w 2509838"/>
                  <a:gd name="T13" fmla="*/ 1753040 h 1787526"/>
                  <a:gd name="T14" fmla="*/ 2450426 w 2509838"/>
                  <a:gd name="T15" fmla="*/ 1783920 h 1787526"/>
                  <a:gd name="T16" fmla="*/ 55558 w 2509838"/>
                  <a:gd name="T17" fmla="*/ 1782793 h 1787526"/>
                  <a:gd name="T18" fmla="*/ 12472 w 2509838"/>
                  <a:gd name="T19" fmla="*/ 1750110 h 1787526"/>
                  <a:gd name="T20" fmla="*/ 680 w 2509838"/>
                  <a:gd name="T21" fmla="*/ 1636736 h 1787526"/>
                  <a:gd name="T22" fmla="*/ 24717 w 2509838"/>
                  <a:gd name="T23" fmla="*/ 1589628 h 1787526"/>
                  <a:gd name="T24" fmla="*/ 75740 w 2509838"/>
                  <a:gd name="T25" fmla="*/ 1567089 h 1787526"/>
                  <a:gd name="T26" fmla="*/ 933501 w 2509838"/>
                  <a:gd name="T27" fmla="*/ 749091 h 1787526"/>
                  <a:gd name="T28" fmla="*/ 932155 w 2509838"/>
                  <a:gd name="T29" fmla="*/ 1160902 h 1787526"/>
                  <a:gd name="T30" fmla="*/ 829865 w 2509838"/>
                  <a:gd name="T31" fmla="*/ 1167944 h 1787526"/>
                  <a:gd name="T32" fmla="*/ 814387 w 2509838"/>
                  <a:gd name="T33" fmla="*/ 760448 h 1787526"/>
                  <a:gd name="T34" fmla="*/ 837043 w 2509838"/>
                  <a:gd name="T35" fmla="*/ 738188 h 1787526"/>
                  <a:gd name="T36" fmla="*/ 1416304 w 2509838"/>
                  <a:gd name="T37" fmla="*/ 686474 h 1787526"/>
                  <a:gd name="T38" fmla="*/ 1412034 w 2509838"/>
                  <a:gd name="T39" fmla="*/ 1161601 h 1787526"/>
                  <a:gd name="T40" fmla="*/ 1308659 w 2509838"/>
                  <a:gd name="T41" fmla="*/ 1166588 h 1787526"/>
                  <a:gd name="T42" fmla="*/ 1296074 w 2509838"/>
                  <a:gd name="T43" fmla="*/ 694181 h 1787526"/>
                  <a:gd name="T44" fmla="*/ 988416 w 2509838"/>
                  <a:gd name="T45" fmla="*/ 671513 h 1787526"/>
                  <a:gd name="T46" fmla="*/ 1088565 w 2509838"/>
                  <a:gd name="T47" fmla="*/ 688968 h 1787526"/>
                  <a:gd name="T48" fmla="*/ 1081281 w 2509838"/>
                  <a:gd name="T49" fmla="*/ 1163414 h 1787526"/>
                  <a:gd name="T50" fmla="*/ 976581 w 2509838"/>
                  <a:gd name="T51" fmla="*/ 1165228 h 1787526"/>
                  <a:gd name="T52" fmla="*/ 966338 w 2509838"/>
                  <a:gd name="T53" fmla="*/ 691461 h 1787526"/>
                  <a:gd name="T54" fmla="*/ 1546133 w 2509838"/>
                  <a:gd name="T55" fmla="*/ 590550 h 1787526"/>
                  <a:gd name="T56" fmla="*/ 1571170 w 2509838"/>
                  <a:gd name="T57" fmla="*/ 617105 h 1787526"/>
                  <a:gd name="T58" fmla="*/ 1558196 w 2509838"/>
                  <a:gd name="T59" fmla="*/ 1165903 h 1787526"/>
                  <a:gd name="T60" fmla="*/ 1453496 w 2509838"/>
                  <a:gd name="T61" fmla="*/ 1160229 h 1787526"/>
                  <a:gd name="T62" fmla="*/ 1449399 w 2509838"/>
                  <a:gd name="T63" fmla="*/ 608026 h 1787526"/>
                  <a:gd name="T64" fmla="*/ 1229322 w 2509838"/>
                  <a:gd name="T65" fmla="*/ 590777 h 1787526"/>
                  <a:gd name="T66" fmla="*/ 1252538 w 2509838"/>
                  <a:gd name="T67" fmla="*/ 620282 h 1787526"/>
                  <a:gd name="T68" fmla="*/ 1236833 w 2509838"/>
                  <a:gd name="T69" fmla="*/ 1167492 h 1787526"/>
                  <a:gd name="T70" fmla="*/ 1132815 w 2509838"/>
                  <a:gd name="T71" fmla="*/ 1157959 h 1787526"/>
                  <a:gd name="T72" fmla="*/ 1131450 w 2509838"/>
                  <a:gd name="T73" fmla="*/ 605303 h 1787526"/>
                  <a:gd name="T74" fmla="*/ 1713065 w 2509838"/>
                  <a:gd name="T75" fmla="*/ 508680 h 1787526"/>
                  <a:gd name="T76" fmla="*/ 1733550 w 2509838"/>
                  <a:gd name="T77" fmla="*/ 545860 h 1787526"/>
                  <a:gd name="T78" fmla="*/ 1715797 w 2509838"/>
                  <a:gd name="T79" fmla="*/ 1168174 h 1787526"/>
                  <a:gd name="T80" fmla="*/ 1612689 w 2509838"/>
                  <a:gd name="T81" fmla="*/ 1153438 h 1787526"/>
                  <a:gd name="T82" fmla="*/ 1614055 w 2509838"/>
                  <a:gd name="T83" fmla="*/ 521829 h 1787526"/>
                  <a:gd name="T84" fmla="*/ 1733550 w 2509838"/>
                  <a:gd name="T85" fmla="*/ 464215 h 1787526"/>
                  <a:gd name="T86" fmla="*/ 1501548 w 2509838"/>
                  <a:gd name="T87" fmla="*/ 379141 h 1787526"/>
                  <a:gd name="T88" fmla="*/ 188232 w 2509838"/>
                  <a:gd name="T89" fmla="*/ 103187 h 1787526"/>
                  <a:gd name="T90" fmla="*/ 158976 w 2509838"/>
                  <a:gd name="T91" fmla="*/ 139700 h 1787526"/>
                  <a:gd name="T92" fmla="*/ 160110 w 2509838"/>
                  <a:gd name="T93" fmla="*/ 1353684 h 1787526"/>
                  <a:gd name="T94" fmla="*/ 191407 w 2509838"/>
                  <a:gd name="T95" fmla="*/ 1389063 h 1787526"/>
                  <a:gd name="T96" fmla="*/ 2288041 w 2509838"/>
                  <a:gd name="T97" fmla="*/ 1398588 h 1787526"/>
                  <a:gd name="T98" fmla="*/ 2332945 w 2509838"/>
                  <a:gd name="T99" fmla="*/ 1378857 h 1787526"/>
                  <a:gd name="T100" fmla="*/ 2354036 w 2509838"/>
                  <a:gd name="T101" fmla="*/ 1337129 h 1787526"/>
                  <a:gd name="T102" fmla="*/ 2343830 w 2509838"/>
                  <a:gd name="T103" fmla="*/ 124505 h 1787526"/>
                  <a:gd name="T104" fmla="*/ 2305957 w 2509838"/>
                  <a:gd name="T105" fmla="*/ 95704 h 1787526"/>
                  <a:gd name="T106" fmla="*/ 2436813 w 2509838"/>
                  <a:gd name="T107" fmla="*/ 680 h 1787526"/>
                  <a:gd name="T108" fmla="*/ 2486479 w 2509838"/>
                  <a:gd name="T109" fmla="*/ 25400 h 1787526"/>
                  <a:gd name="T110" fmla="*/ 2508250 w 2509838"/>
                  <a:gd name="T111" fmla="*/ 74159 h 1787526"/>
                  <a:gd name="T112" fmla="*/ 2493963 w 2509838"/>
                  <a:gd name="T113" fmla="*/ 1455965 h 1787526"/>
                  <a:gd name="T114" fmla="*/ 2449286 w 2509838"/>
                  <a:gd name="T115" fmla="*/ 1487034 h 1787526"/>
                  <a:gd name="T116" fmla="*/ 57150 w 2509838"/>
                  <a:gd name="T117" fmla="*/ 1485674 h 1787526"/>
                  <a:gd name="T118" fmla="*/ 13833 w 2509838"/>
                  <a:gd name="T119" fmla="*/ 1452790 h 1787526"/>
                  <a:gd name="T120" fmla="*/ 2041 w 2509838"/>
                  <a:gd name="T121" fmla="*/ 70304 h 1787526"/>
                  <a:gd name="T122" fmla="*/ 26307 w 2509838"/>
                  <a:gd name="T123" fmla="*/ 22905 h 1787526"/>
                  <a:gd name="T124" fmla="*/ 77333 w 2509838"/>
                  <a:gd name="T125" fmla="*/ 227 h 1787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09838" h="1787526">
                    <a:moveTo>
                      <a:pt x="80048" y="1566863"/>
                    </a:moveTo>
                    <a:lnTo>
                      <a:pt x="84357" y="1566863"/>
                    </a:lnTo>
                    <a:lnTo>
                      <a:pt x="1096637" y="1566863"/>
                    </a:lnTo>
                    <a:lnTo>
                      <a:pt x="1094823" y="1569568"/>
                    </a:lnTo>
                    <a:lnTo>
                      <a:pt x="1093235" y="1572498"/>
                    </a:lnTo>
                    <a:lnTo>
                      <a:pt x="1092102" y="1575879"/>
                    </a:lnTo>
                    <a:lnTo>
                      <a:pt x="1090968" y="1579035"/>
                    </a:lnTo>
                    <a:lnTo>
                      <a:pt x="1090287" y="1582415"/>
                    </a:lnTo>
                    <a:lnTo>
                      <a:pt x="1089607" y="1585571"/>
                    </a:lnTo>
                    <a:lnTo>
                      <a:pt x="1089380" y="1589177"/>
                    </a:lnTo>
                    <a:lnTo>
                      <a:pt x="1089154" y="1592558"/>
                    </a:lnTo>
                    <a:lnTo>
                      <a:pt x="1089380" y="1597968"/>
                    </a:lnTo>
                    <a:lnTo>
                      <a:pt x="1090287" y="1603152"/>
                    </a:lnTo>
                    <a:lnTo>
                      <a:pt x="1091648" y="1608111"/>
                    </a:lnTo>
                    <a:lnTo>
                      <a:pt x="1093689" y="1612844"/>
                    </a:lnTo>
                    <a:lnTo>
                      <a:pt x="1095957" y="1617352"/>
                    </a:lnTo>
                    <a:lnTo>
                      <a:pt x="1098678" y="1621634"/>
                    </a:lnTo>
                    <a:lnTo>
                      <a:pt x="1101853" y="1625692"/>
                    </a:lnTo>
                    <a:lnTo>
                      <a:pt x="1105481" y="1629523"/>
                    </a:lnTo>
                    <a:lnTo>
                      <a:pt x="1109563" y="1632679"/>
                    </a:lnTo>
                    <a:lnTo>
                      <a:pt x="1113871" y="1635834"/>
                    </a:lnTo>
                    <a:lnTo>
                      <a:pt x="1118633" y="1638314"/>
                    </a:lnTo>
                    <a:lnTo>
                      <a:pt x="1123395" y="1640568"/>
                    </a:lnTo>
                    <a:lnTo>
                      <a:pt x="1128611" y="1642371"/>
                    </a:lnTo>
                    <a:lnTo>
                      <a:pt x="1134053" y="1643498"/>
                    </a:lnTo>
                    <a:lnTo>
                      <a:pt x="1139496" y="1644174"/>
                    </a:lnTo>
                    <a:lnTo>
                      <a:pt x="1145391" y="1644625"/>
                    </a:lnTo>
                    <a:lnTo>
                      <a:pt x="1364673" y="1644625"/>
                    </a:lnTo>
                    <a:lnTo>
                      <a:pt x="1370343" y="1644174"/>
                    </a:lnTo>
                    <a:lnTo>
                      <a:pt x="1376012" y="1643498"/>
                    </a:lnTo>
                    <a:lnTo>
                      <a:pt x="1381227" y="1642371"/>
                    </a:lnTo>
                    <a:lnTo>
                      <a:pt x="1386443" y="1640568"/>
                    </a:lnTo>
                    <a:lnTo>
                      <a:pt x="1391432" y="1638314"/>
                    </a:lnTo>
                    <a:lnTo>
                      <a:pt x="1396194" y="1635834"/>
                    </a:lnTo>
                    <a:lnTo>
                      <a:pt x="1400502" y="1632679"/>
                    </a:lnTo>
                    <a:lnTo>
                      <a:pt x="1404357" y="1629523"/>
                    </a:lnTo>
                    <a:lnTo>
                      <a:pt x="1407986" y="1625692"/>
                    </a:lnTo>
                    <a:lnTo>
                      <a:pt x="1411160" y="1621634"/>
                    </a:lnTo>
                    <a:lnTo>
                      <a:pt x="1414108" y="1617352"/>
                    </a:lnTo>
                    <a:lnTo>
                      <a:pt x="1416376" y="1612844"/>
                    </a:lnTo>
                    <a:lnTo>
                      <a:pt x="1418417" y="1608111"/>
                    </a:lnTo>
                    <a:lnTo>
                      <a:pt x="1419551" y="1603152"/>
                    </a:lnTo>
                    <a:lnTo>
                      <a:pt x="1420684" y="1597968"/>
                    </a:lnTo>
                    <a:lnTo>
                      <a:pt x="1420911" y="1592558"/>
                    </a:lnTo>
                    <a:lnTo>
                      <a:pt x="1420684" y="1589177"/>
                    </a:lnTo>
                    <a:lnTo>
                      <a:pt x="1420231" y="1585571"/>
                    </a:lnTo>
                    <a:lnTo>
                      <a:pt x="1419551" y="1582415"/>
                    </a:lnTo>
                    <a:lnTo>
                      <a:pt x="1418870" y="1579035"/>
                    </a:lnTo>
                    <a:lnTo>
                      <a:pt x="1417737" y="1575879"/>
                    </a:lnTo>
                    <a:lnTo>
                      <a:pt x="1416603" y="1572498"/>
                    </a:lnTo>
                    <a:lnTo>
                      <a:pt x="1415015" y="1569568"/>
                    </a:lnTo>
                    <a:lnTo>
                      <a:pt x="1413201" y="1566863"/>
                    </a:lnTo>
                    <a:lnTo>
                      <a:pt x="2425481" y="1566863"/>
                    </a:lnTo>
                    <a:lnTo>
                      <a:pt x="2429790" y="1566863"/>
                    </a:lnTo>
                    <a:lnTo>
                      <a:pt x="2434099" y="1567089"/>
                    </a:lnTo>
                    <a:lnTo>
                      <a:pt x="2438407" y="1567539"/>
                    </a:lnTo>
                    <a:lnTo>
                      <a:pt x="2442489" y="1568216"/>
                    </a:lnTo>
                    <a:lnTo>
                      <a:pt x="2446571" y="1569117"/>
                    </a:lnTo>
                    <a:lnTo>
                      <a:pt x="2450426" y="1570244"/>
                    </a:lnTo>
                    <a:lnTo>
                      <a:pt x="2454507" y="1571596"/>
                    </a:lnTo>
                    <a:lnTo>
                      <a:pt x="2458362" y="1572723"/>
                    </a:lnTo>
                    <a:lnTo>
                      <a:pt x="2462217" y="1574301"/>
                    </a:lnTo>
                    <a:lnTo>
                      <a:pt x="2465619" y="1576104"/>
                    </a:lnTo>
                    <a:lnTo>
                      <a:pt x="2469247" y="1578133"/>
                    </a:lnTo>
                    <a:lnTo>
                      <a:pt x="2472422" y="1580162"/>
                    </a:lnTo>
                    <a:lnTo>
                      <a:pt x="2476050" y="1581965"/>
                    </a:lnTo>
                    <a:lnTo>
                      <a:pt x="2478998" y="1584669"/>
                    </a:lnTo>
                    <a:lnTo>
                      <a:pt x="2482173" y="1586923"/>
                    </a:lnTo>
                    <a:lnTo>
                      <a:pt x="2485121" y="1589628"/>
                    </a:lnTo>
                    <a:lnTo>
                      <a:pt x="2487842" y="1592108"/>
                    </a:lnTo>
                    <a:lnTo>
                      <a:pt x="2490336" y="1595038"/>
                    </a:lnTo>
                    <a:lnTo>
                      <a:pt x="2492831" y="1597968"/>
                    </a:lnTo>
                    <a:lnTo>
                      <a:pt x="2495552" y="1601123"/>
                    </a:lnTo>
                    <a:lnTo>
                      <a:pt x="2497366" y="1604054"/>
                    </a:lnTo>
                    <a:lnTo>
                      <a:pt x="2499407" y="1607434"/>
                    </a:lnTo>
                    <a:lnTo>
                      <a:pt x="2501448" y="1610815"/>
                    </a:lnTo>
                    <a:lnTo>
                      <a:pt x="2503035" y="1614196"/>
                    </a:lnTo>
                    <a:lnTo>
                      <a:pt x="2504623" y="1618028"/>
                    </a:lnTo>
                    <a:lnTo>
                      <a:pt x="2505983" y="1621409"/>
                    </a:lnTo>
                    <a:lnTo>
                      <a:pt x="2507117" y="1625241"/>
                    </a:lnTo>
                    <a:lnTo>
                      <a:pt x="2508024" y="1629073"/>
                    </a:lnTo>
                    <a:lnTo>
                      <a:pt x="2508704" y="1632679"/>
                    </a:lnTo>
                    <a:lnTo>
                      <a:pt x="2509385" y="1636736"/>
                    </a:lnTo>
                    <a:lnTo>
                      <a:pt x="2509611" y="1640568"/>
                    </a:lnTo>
                    <a:lnTo>
                      <a:pt x="2509838" y="1644625"/>
                    </a:lnTo>
                    <a:lnTo>
                      <a:pt x="2509838" y="1709764"/>
                    </a:lnTo>
                    <a:lnTo>
                      <a:pt x="2509611" y="1713822"/>
                    </a:lnTo>
                    <a:lnTo>
                      <a:pt x="2509385" y="1717428"/>
                    </a:lnTo>
                    <a:lnTo>
                      <a:pt x="2508704" y="1721485"/>
                    </a:lnTo>
                    <a:lnTo>
                      <a:pt x="2508024" y="1725317"/>
                    </a:lnTo>
                    <a:lnTo>
                      <a:pt x="2507117" y="1729148"/>
                    </a:lnTo>
                    <a:lnTo>
                      <a:pt x="2505983" y="1732755"/>
                    </a:lnTo>
                    <a:lnTo>
                      <a:pt x="2504623" y="1736361"/>
                    </a:lnTo>
                    <a:lnTo>
                      <a:pt x="2503035" y="1740193"/>
                    </a:lnTo>
                    <a:lnTo>
                      <a:pt x="2501448" y="1743348"/>
                    </a:lnTo>
                    <a:lnTo>
                      <a:pt x="2499407" y="1746955"/>
                    </a:lnTo>
                    <a:lnTo>
                      <a:pt x="2497366" y="1750110"/>
                    </a:lnTo>
                    <a:lnTo>
                      <a:pt x="2495552" y="1753040"/>
                    </a:lnTo>
                    <a:lnTo>
                      <a:pt x="2492831" y="1756421"/>
                    </a:lnTo>
                    <a:lnTo>
                      <a:pt x="2490336" y="1759126"/>
                    </a:lnTo>
                    <a:lnTo>
                      <a:pt x="2487842" y="1762282"/>
                    </a:lnTo>
                    <a:lnTo>
                      <a:pt x="2485121" y="1764761"/>
                    </a:lnTo>
                    <a:lnTo>
                      <a:pt x="2482173" y="1767466"/>
                    </a:lnTo>
                    <a:lnTo>
                      <a:pt x="2478998" y="1769720"/>
                    </a:lnTo>
                    <a:lnTo>
                      <a:pt x="2476050" y="1772199"/>
                    </a:lnTo>
                    <a:lnTo>
                      <a:pt x="2472422" y="1774228"/>
                    </a:lnTo>
                    <a:lnTo>
                      <a:pt x="2469247" y="1776256"/>
                    </a:lnTo>
                    <a:lnTo>
                      <a:pt x="2465619" y="1778285"/>
                    </a:lnTo>
                    <a:lnTo>
                      <a:pt x="2462217" y="1780088"/>
                    </a:lnTo>
                    <a:lnTo>
                      <a:pt x="2458362" y="1781440"/>
                    </a:lnTo>
                    <a:lnTo>
                      <a:pt x="2454507" y="1782793"/>
                    </a:lnTo>
                    <a:lnTo>
                      <a:pt x="2450426" y="1783920"/>
                    </a:lnTo>
                    <a:lnTo>
                      <a:pt x="2446571" y="1785272"/>
                    </a:lnTo>
                    <a:lnTo>
                      <a:pt x="2442489" y="1785948"/>
                    </a:lnTo>
                    <a:lnTo>
                      <a:pt x="2438407" y="1786850"/>
                    </a:lnTo>
                    <a:lnTo>
                      <a:pt x="2434099" y="1787301"/>
                    </a:lnTo>
                    <a:lnTo>
                      <a:pt x="2429790" y="1787526"/>
                    </a:lnTo>
                    <a:lnTo>
                      <a:pt x="2425481" y="1787526"/>
                    </a:lnTo>
                    <a:lnTo>
                      <a:pt x="84357" y="1787526"/>
                    </a:lnTo>
                    <a:lnTo>
                      <a:pt x="80048" y="1787526"/>
                    </a:lnTo>
                    <a:lnTo>
                      <a:pt x="75740" y="1787301"/>
                    </a:lnTo>
                    <a:lnTo>
                      <a:pt x="71431" y="1786850"/>
                    </a:lnTo>
                    <a:lnTo>
                      <a:pt x="67349" y="1785948"/>
                    </a:lnTo>
                    <a:lnTo>
                      <a:pt x="63494" y="1785272"/>
                    </a:lnTo>
                    <a:lnTo>
                      <a:pt x="59413" y="1783920"/>
                    </a:lnTo>
                    <a:lnTo>
                      <a:pt x="55558" y="1782793"/>
                    </a:lnTo>
                    <a:lnTo>
                      <a:pt x="51476" y="1781440"/>
                    </a:lnTo>
                    <a:lnTo>
                      <a:pt x="48074" y="1780088"/>
                    </a:lnTo>
                    <a:lnTo>
                      <a:pt x="44219" y="1778285"/>
                    </a:lnTo>
                    <a:lnTo>
                      <a:pt x="40591" y="1776256"/>
                    </a:lnTo>
                    <a:lnTo>
                      <a:pt x="37416" y="1774228"/>
                    </a:lnTo>
                    <a:lnTo>
                      <a:pt x="33788" y="1772199"/>
                    </a:lnTo>
                    <a:lnTo>
                      <a:pt x="30840" y="1769720"/>
                    </a:lnTo>
                    <a:lnTo>
                      <a:pt x="27892" y="1767466"/>
                    </a:lnTo>
                    <a:lnTo>
                      <a:pt x="24717" y="1764761"/>
                    </a:lnTo>
                    <a:lnTo>
                      <a:pt x="21996" y="1762282"/>
                    </a:lnTo>
                    <a:lnTo>
                      <a:pt x="19502" y="1759126"/>
                    </a:lnTo>
                    <a:lnTo>
                      <a:pt x="17007" y="1756421"/>
                    </a:lnTo>
                    <a:lnTo>
                      <a:pt x="14513" y="1753040"/>
                    </a:lnTo>
                    <a:lnTo>
                      <a:pt x="12472" y="1750110"/>
                    </a:lnTo>
                    <a:lnTo>
                      <a:pt x="10431" y="1746955"/>
                    </a:lnTo>
                    <a:lnTo>
                      <a:pt x="8390" y="1743348"/>
                    </a:lnTo>
                    <a:lnTo>
                      <a:pt x="6803" y="1740193"/>
                    </a:lnTo>
                    <a:lnTo>
                      <a:pt x="5442" y="1736361"/>
                    </a:lnTo>
                    <a:lnTo>
                      <a:pt x="3855" y="1732755"/>
                    </a:lnTo>
                    <a:lnTo>
                      <a:pt x="2948" y="1729148"/>
                    </a:lnTo>
                    <a:lnTo>
                      <a:pt x="1814" y="1725317"/>
                    </a:lnTo>
                    <a:lnTo>
                      <a:pt x="1134" y="1721485"/>
                    </a:lnTo>
                    <a:lnTo>
                      <a:pt x="680" y="1717428"/>
                    </a:lnTo>
                    <a:lnTo>
                      <a:pt x="227" y="1713822"/>
                    </a:lnTo>
                    <a:lnTo>
                      <a:pt x="0" y="1709764"/>
                    </a:lnTo>
                    <a:lnTo>
                      <a:pt x="0" y="1644625"/>
                    </a:lnTo>
                    <a:lnTo>
                      <a:pt x="227" y="1640568"/>
                    </a:lnTo>
                    <a:lnTo>
                      <a:pt x="680" y="1636736"/>
                    </a:lnTo>
                    <a:lnTo>
                      <a:pt x="1134" y="1632679"/>
                    </a:lnTo>
                    <a:lnTo>
                      <a:pt x="1814" y="1629073"/>
                    </a:lnTo>
                    <a:lnTo>
                      <a:pt x="2948" y="1625241"/>
                    </a:lnTo>
                    <a:lnTo>
                      <a:pt x="3855" y="1621409"/>
                    </a:lnTo>
                    <a:lnTo>
                      <a:pt x="5442" y="1618028"/>
                    </a:lnTo>
                    <a:lnTo>
                      <a:pt x="6803" y="1614196"/>
                    </a:lnTo>
                    <a:lnTo>
                      <a:pt x="8390" y="1610815"/>
                    </a:lnTo>
                    <a:lnTo>
                      <a:pt x="10431" y="1607434"/>
                    </a:lnTo>
                    <a:lnTo>
                      <a:pt x="12472" y="1604054"/>
                    </a:lnTo>
                    <a:lnTo>
                      <a:pt x="14513" y="1601123"/>
                    </a:lnTo>
                    <a:lnTo>
                      <a:pt x="17007" y="1597968"/>
                    </a:lnTo>
                    <a:lnTo>
                      <a:pt x="19502" y="1595038"/>
                    </a:lnTo>
                    <a:lnTo>
                      <a:pt x="21996" y="1592108"/>
                    </a:lnTo>
                    <a:lnTo>
                      <a:pt x="24717" y="1589628"/>
                    </a:lnTo>
                    <a:lnTo>
                      <a:pt x="27892" y="1586923"/>
                    </a:lnTo>
                    <a:lnTo>
                      <a:pt x="30840" y="1584669"/>
                    </a:lnTo>
                    <a:lnTo>
                      <a:pt x="33788" y="1581965"/>
                    </a:lnTo>
                    <a:lnTo>
                      <a:pt x="37416" y="1580162"/>
                    </a:lnTo>
                    <a:lnTo>
                      <a:pt x="40591" y="1578133"/>
                    </a:lnTo>
                    <a:lnTo>
                      <a:pt x="44219" y="1576104"/>
                    </a:lnTo>
                    <a:lnTo>
                      <a:pt x="48074" y="1574301"/>
                    </a:lnTo>
                    <a:lnTo>
                      <a:pt x="51476" y="1572723"/>
                    </a:lnTo>
                    <a:lnTo>
                      <a:pt x="55558" y="1571596"/>
                    </a:lnTo>
                    <a:lnTo>
                      <a:pt x="59413" y="1570244"/>
                    </a:lnTo>
                    <a:lnTo>
                      <a:pt x="63494" y="1569117"/>
                    </a:lnTo>
                    <a:lnTo>
                      <a:pt x="67349" y="1568216"/>
                    </a:lnTo>
                    <a:lnTo>
                      <a:pt x="71431" y="1567539"/>
                    </a:lnTo>
                    <a:lnTo>
                      <a:pt x="75740" y="1567089"/>
                    </a:lnTo>
                    <a:lnTo>
                      <a:pt x="80048" y="1566863"/>
                    </a:lnTo>
                    <a:close/>
                    <a:moveTo>
                      <a:pt x="837043" y="738188"/>
                    </a:moveTo>
                    <a:lnTo>
                      <a:pt x="839735" y="738188"/>
                    </a:lnTo>
                    <a:lnTo>
                      <a:pt x="912639" y="738188"/>
                    </a:lnTo>
                    <a:lnTo>
                      <a:pt x="915107" y="738188"/>
                    </a:lnTo>
                    <a:lnTo>
                      <a:pt x="917575" y="738870"/>
                    </a:lnTo>
                    <a:lnTo>
                      <a:pt x="920042" y="739324"/>
                    </a:lnTo>
                    <a:lnTo>
                      <a:pt x="922285" y="740232"/>
                    </a:lnTo>
                    <a:lnTo>
                      <a:pt x="924529" y="741368"/>
                    </a:lnTo>
                    <a:lnTo>
                      <a:pt x="926772" y="742504"/>
                    </a:lnTo>
                    <a:lnTo>
                      <a:pt x="928791" y="743867"/>
                    </a:lnTo>
                    <a:lnTo>
                      <a:pt x="930585" y="745684"/>
                    </a:lnTo>
                    <a:lnTo>
                      <a:pt x="932155" y="747047"/>
                    </a:lnTo>
                    <a:lnTo>
                      <a:pt x="933501" y="749091"/>
                    </a:lnTo>
                    <a:lnTo>
                      <a:pt x="934847" y="751135"/>
                    </a:lnTo>
                    <a:lnTo>
                      <a:pt x="936193" y="753407"/>
                    </a:lnTo>
                    <a:lnTo>
                      <a:pt x="936866" y="755678"/>
                    </a:lnTo>
                    <a:lnTo>
                      <a:pt x="937315" y="757950"/>
                    </a:lnTo>
                    <a:lnTo>
                      <a:pt x="937763" y="760448"/>
                    </a:lnTo>
                    <a:lnTo>
                      <a:pt x="938212" y="762947"/>
                    </a:lnTo>
                    <a:lnTo>
                      <a:pt x="938212" y="1145229"/>
                    </a:lnTo>
                    <a:lnTo>
                      <a:pt x="937763" y="1147728"/>
                    </a:lnTo>
                    <a:lnTo>
                      <a:pt x="937315" y="1150227"/>
                    </a:lnTo>
                    <a:lnTo>
                      <a:pt x="936866" y="1152498"/>
                    </a:lnTo>
                    <a:lnTo>
                      <a:pt x="936193" y="1154770"/>
                    </a:lnTo>
                    <a:lnTo>
                      <a:pt x="934847" y="1157041"/>
                    </a:lnTo>
                    <a:lnTo>
                      <a:pt x="933501" y="1159085"/>
                    </a:lnTo>
                    <a:lnTo>
                      <a:pt x="932155" y="1160902"/>
                    </a:lnTo>
                    <a:lnTo>
                      <a:pt x="930585" y="1162720"/>
                    </a:lnTo>
                    <a:lnTo>
                      <a:pt x="928791" y="1164537"/>
                    </a:lnTo>
                    <a:lnTo>
                      <a:pt x="926772" y="1165672"/>
                    </a:lnTo>
                    <a:lnTo>
                      <a:pt x="924529" y="1167035"/>
                    </a:lnTo>
                    <a:lnTo>
                      <a:pt x="922285" y="1167944"/>
                    </a:lnTo>
                    <a:lnTo>
                      <a:pt x="920042" y="1168852"/>
                    </a:lnTo>
                    <a:lnTo>
                      <a:pt x="917575" y="1169534"/>
                    </a:lnTo>
                    <a:lnTo>
                      <a:pt x="915107" y="1169761"/>
                    </a:lnTo>
                    <a:lnTo>
                      <a:pt x="912639" y="1169988"/>
                    </a:lnTo>
                    <a:lnTo>
                      <a:pt x="839735" y="1169988"/>
                    </a:lnTo>
                    <a:lnTo>
                      <a:pt x="837043" y="1169761"/>
                    </a:lnTo>
                    <a:lnTo>
                      <a:pt x="834576" y="1169534"/>
                    </a:lnTo>
                    <a:lnTo>
                      <a:pt x="832108" y="1168852"/>
                    </a:lnTo>
                    <a:lnTo>
                      <a:pt x="829865" y="1167944"/>
                    </a:lnTo>
                    <a:lnTo>
                      <a:pt x="827622" y="1167035"/>
                    </a:lnTo>
                    <a:lnTo>
                      <a:pt x="825603" y="1165672"/>
                    </a:lnTo>
                    <a:lnTo>
                      <a:pt x="823584" y="1164537"/>
                    </a:lnTo>
                    <a:lnTo>
                      <a:pt x="821790" y="1162720"/>
                    </a:lnTo>
                    <a:lnTo>
                      <a:pt x="819995" y="1160902"/>
                    </a:lnTo>
                    <a:lnTo>
                      <a:pt x="818649" y="1159085"/>
                    </a:lnTo>
                    <a:lnTo>
                      <a:pt x="817303" y="1157041"/>
                    </a:lnTo>
                    <a:lnTo>
                      <a:pt x="816406" y="1154770"/>
                    </a:lnTo>
                    <a:lnTo>
                      <a:pt x="815284" y="1152498"/>
                    </a:lnTo>
                    <a:lnTo>
                      <a:pt x="814836" y="1150227"/>
                    </a:lnTo>
                    <a:lnTo>
                      <a:pt x="814387" y="1147728"/>
                    </a:lnTo>
                    <a:lnTo>
                      <a:pt x="814387" y="1145229"/>
                    </a:lnTo>
                    <a:lnTo>
                      <a:pt x="814387" y="762947"/>
                    </a:lnTo>
                    <a:lnTo>
                      <a:pt x="814387" y="760448"/>
                    </a:lnTo>
                    <a:lnTo>
                      <a:pt x="814836" y="757950"/>
                    </a:lnTo>
                    <a:lnTo>
                      <a:pt x="815284" y="755678"/>
                    </a:lnTo>
                    <a:lnTo>
                      <a:pt x="816406" y="753407"/>
                    </a:lnTo>
                    <a:lnTo>
                      <a:pt x="817303" y="751135"/>
                    </a:lnTo>
                    <a:lnTo>
                      <a:pt x="818649" y="749091"/>
                    </a:lnTo>
                    <a:lnTo>
                      <a:pt x="819995" y="747047"/>
                    </a:lnTo>
                    <a:lnTo>
                      <a:pt x="821790" y="745684"/>
                    </a:lnTo>
                    <a:lnTo>
                      <a:pt x="823584" y="743867"/>
                    </a:lnTo>
                    <a:lnTo>
                      <a:pt x="825603" y="742504"/>
                    </a:lnTo>
                    <a:lnTo>
                      <a:pt x="827622" y="741368"/>
                    </a:lnTo>
                    <a:lnTo>
                      <a:pt x="829865" y="740232"/>
                    </a:lnTo>
                    <a:lnTo>
                      <a:pt x="832108" y="739324"/>
                    </a:lnTo>
                    <a:lnTo>
                      <a:pt x="834576" y="738870"/>
                    </a:lnTo>
                    <a:lnTo>
                      <a:pt x="837043" y="738188"/>
                    </a:lnTo>
                    <a:close/>
                    <a:moveTo>
                      <a:pt x="1318322" y="671513"/>
                    </a:moveTo>
                    <a:lnTo>
                      <a:pt x="1320794" y="671513"/>
                    </a:lnTo>
                    <a:lnTo>
                      <a:pt x="1394056" y="671513"/>
                    </a:lnTo>
                    <a:lnTo>
                      <a:pt x="1396528" y="671513"/>
                    </a:lnTo>
                    <a:lnTo>
                      <a:pt x="1399000" y="671966"/>
                    </a:lnTo>
                    <a:lnTo>
                      <a:pt x="1401472" y="672873"/>
                    </a:lnTo>
                    <a:lnTo>
                      <a:pt x="1403719" y="673553"/>
                    </a:lnTo>
                    <a:lnTo>
                      <a:pt x="1405966" y="674913"/>
                    </a:lnTo>
                    <a:lnTo>
                      <a:pt x="1408213" y="676273"/>
                    </a:lnTo>
                    <a:lnTo>
                      <a:pt x="1410011" y="677860"/>
                    </a:lnTo>
                    <a:lnTo>
                      <a:pt x="1412034" y="679900"/>
                    </a:lnTo>
                    <a:lnTo>
                      <a:pt x="1413607" y="681941"/>
                    </a:lnTo>
                    <a:lnTo>
                      <a:pt x="1414955" y="683981"/>
                    </a:lnTo>
                    <a:lnTo>
                      <a:pt x="1416304" y="686474"/>
                    </a:lnTo>
                    <a:lnTo>
                      <a:pt x="1417203" y="688968"/>
                    </a:lnTo>
                    <a:lnTo>
                      <a:pt x="1418326" y="691461"/>
                    </a:lnTo>
                    <a:lnTo>
                      <a:pt x="1418776" y="694181"/>
                    </a:lnTo>
                    <a:lnTo>
                      <a:pt x="1419225" y="696902"/>
                    </a:lnTo>
                    <a:lnTo>
                      <a:pt x="1419225" y="699848"/>
                    </a:lnTo>
                    <a:lnTo>
                      <a:pt x="1419225" y="1141426"/>
                    </a:lnTo>
                    <a:lnTo>
                      <a:pt x="1419225" y="1144373"/>
                    </a:lnTo>
                    <a:lnTo>
                      <a:pt x="1418776" y="1147320"/>
                    </a:lnTo>
                    <a:lnTo>
                      <a:pt x="1418326" y="1149813"/>
                    </a:lnTo>
                    <a:lnTo>
                      <a:pt x="1417203" y="1152534"/>
                    </a:lnTo>
                    <a:lnTo>
                      <a:pt x="1416304" y="1155254"/>
                    </a:lnTo>
                    <a:lnTo>
                      <a:pt x="1414955" y="1157521"/>
                    </a:lnTo>
                    <a:lnTo>
                      <a:pt x="1413607" y="1159787"/>
                    </a:lnTo>
                    <a:lnTo>
                      <a:pt x="1412034" y="1161601"/>
                    </a:lnTo>
                    <a:lnTo>
                      <a:pt x="1410011" y="1163414"/>
                    </a:lnTo>
                    <a:lnTo>
                      <a:pt x="1408213" y="1165228"/>
                    </a:lnTo>
                    <a:lnTo>
                      <a:pt x="1405966" y="1166588"/>
                    </a:lnTo>
                    <a:lnTo>
                      <a:pt x="1403719" y="1167721"/>
                    </a:lnTo>
                    <a:lnTo>
                      <a:pt x="1401472" y="1168855"/>
                    </a:lnTo>
                    <a:lnTo>
                      <a:pt x="1399000" y="1169535"/>
                    </a:lnTo>
                    <a:lnTo>
                      <a:pt x="1396528" y="1169761"/>
                    </a:lnTo>
                    <a:lnTo>
                      <a:pt x="1394056" y="1169988"/>
                    </a:lnTo>
                    <a:lnTo>
                      <a:pt x="1320794" y="1169988"/>
                    </a:lnTo>
                    <a:lnTo>
                      <a:pt x="1318322" y="1169761"/>
                    </a:lnTo>
                    <a:lnTo>
                      <a:pt x="1315850" y="1169535"/>
                    </a:lnTo>
                    <a:lnTo>
                      <a:pt x="1313154" y="1168855"/>
                    </a:lnTo>
                    <a:lnTo>
                      <a:pt x="1310906" y="1167721"/>
                    </a:lnTo>
                    <a:lnTo>
                      <a:pt x="1308659" y="1166588"/>
                    </a:lnTo>
                    <a:lnTo>
                      <a:pt x="1306861" y="1165228"/>
                    </a:lnTo>
                    <a:lnTo>
                      <a:pt x="1304839" y="1163414"/>
                    </a:lnTo>
                    <a:lnTo>
                      <a:pt x="1303041" y="1161601"/>
                    </a:lnTo>
                    <a:lnTo>
                      <a:pt x="1301243" y="1159787"/>
                    </a:lnTo>
                    <a:lnTo>
                      <a:pt x="1299670" y="1157521"/>
                    </a:lnTo>
                    <a:lnTo>
                      <a:pt x="1298546" y="1155254"/>
                    </a:lnTo>
                    <a:lnTo>
                      <a:pt x="1297423" y="1152534"/>
                    </a:lnTo>
                    <a:lnTo>
                      <a:pt x="1296524" y="1149813"/>
                    </a:lnTo>
                    <a:lnTo>
                      <a:pt x="1296074" y="1147320"/>
                    </a:lnTo>
                    <a:lnTo>
                      <a:pt x="1295400" y="1144373"/>
                    </a:lnTo>
                    <a:lnTo>
                      <a:pt x="1295400" y="1141426"/>
                    </a:lnTo>
                    <a:lnTo>
                      <a:pt x="1295400" y="699848"/>
                    </a:lnTo>
                    <a:lnTo>
                      <a:pt x="1295400" y="696902"/>
                    </a:lnTo>
                    <a:lnTo>
                      <a:pt x="1296074" y="694181"/>
                    </a:lnTo>
                    <a:lnTo>
                      <a:pt x="1296524" y="691461"/>
                    </a:lnTo>
                    <a:lnTo>
                      <a:pt x="1297423" y="688968"/>
                    </a:lnTo>
                    <a:lnTo>
                      <a:pt x="1298546" y="686474"/>
                    </a:lnTo>
                    <a:lnTo>
                      <a:pt x="1299670" y="683981"/>
                    </a:lnTo>
                    <a:lnTo>
                      <a:pt x="1301243" y="681941"/>
                    </a:lnTo>
                    <a:lnTo>
                      <a:pt x="1303041" y="679900"/>
                    </a:lnTo>
                    <a:lnTo>
                      <a:pt x="1304839" y="677860"/>
                    </a:lnTo>
                    <a:lnTo>
                      <a:pt x="1306861" y="676273"/>
                    </a:lnTo>
                    <a:lnTo>
                      <a:pt x="1308659" y="674913"/>
                    </a:lnTo>
                    <a:lnTo>
                      <a:pt x="1310906" y="673553"/>
                    </a:lnTo>
                    <a:lnTo>
                      <a:pt x="1313154" y="672873"/>
                    </a:lnTo>
                    <a:lnTo>
                      <a:pt x="1315850" y="671966"/>
                    </a:lnTo>
                    <a:lnTo>
                      <a:pt x="1318322" y="671513"/>
                    </a:lnTo>
                    <a:close/>
                    <a:moveTo>
                      <a:pt x="988416" y="671513"/>
                    </a:moveTo>
                    <a:lnTo>
                      <a:pt x="990920" y="671513"/>
                    </a:lnTo>
                    <a:lnTo>
                      <a:pt x="1065121" y="671513"/>
                    </a:lnTo>
                    <a:lnTo>
                      <a:pt x="1067624" y="671513"/>
                    </a:lnTo>
                    <a:lnTo>
                      <a:pt x="1070128" y="671966"/>
                    </a:lnTo>
                    <a:lnTo>
                      <a:pt x="1072632" y="672873"/>
                    </a:lnTo>
                    <a:lnTo>
                      <a:pt x="1074908" y="673553"/>
                    </a:lnTo>
                    <a:lnTo>
                      <a:pt x="1077184" y="674913"/>
                    </a:lnTo>
                    <a:lnTo>
                      <a:pt x="1079460" y="676273"/>
                    </a:lnTo>
                    <a:lnTo>
                      <a:pt x="1081281" y="677860"/>
                    </a:lnTo>
                    <a:lnTo>
                      <a:pt x="1083330" y="679900"/>
                    </a:lnTo>
                    <a:lnTo>
                      <a:pt x="1084923" y="681941"/>
                    </a:lnTo>
                    <a:lnTo>
                      <a:pt x="1086288" y="683981"/>
                    </a:lnTo>
                    <a:lnTo>
                      <a:pt x="1087654" y="686474"/>
                    </a:lnTo>
                    <a:lnTo>
                      <a:pt x="1088565" y="688968"/>
                    </a:lnTo>
                    <a:lnTo>
                      <a:pt x="1089703" y="691461"/>
                    </a:lnTo>
                    <a:lnTo>
                      <a:pt x="1090158" y="694181"/>
                    </a:lnTo>
                    <a:lnTo>
                      <a:pt x="1090613" y="696902"/>
                    </a:lnTo>
                    <a:lnTo>
                      <a:pt x="1090613" y="699848"/>
                    </a:lnTo>
                    <a:lnTo>
                      <a:pt x="1090613" y="1141426"/>
                    </a:lnTo>
                    <a:lnTo>
                      <a:pt x="1090613" y="1144373"/>
                    </a:lnTo>
                    <a:lnTo>
                      <a:pt x="1090158" y="1147320"/>
                    </a:lnTo>
                    <a:lnTo>
                      <a:pt x="1089703" y="1149813"/>
                    </a:lnTo>
                    <a:lnTo>
                      <a:pt x="1088565" y="1152534"/>
                    </a:lnTo>
                    <a:lnTo>
                      <a:pt x="1087654" y="1155254"/>
                    </a:lnTo>
                    <a:lnTo>
                      <a:pt x="1086288" y="1157521"/>
                    </a:lnTo>
                    <a:lnTo>
                      <a:pt x="1084923" y="1159787"/>
                    </a:lnTo>
                    <a:lnTo>
                      <a:pt x="1083330" y="1161601"/>
                    </a:lnTo>
                    <a:lnTo>
                      <a:pt x="1081281" y="1163414"/>
                    </a:lnTo>
                    <a:lnTo>
                      <a:pt x="1079460" y="1165228"/>
                    </a:lnTo>
                    <a:lnTo>
                      <a:pt x="1077184" y="1166588"/>
                    </a:lnTo>
                    <a:lnTo>
                      <a:pt x="1074908" y="1167721"/>
                    </a:lnTo>
                    <a:lnTo>
                      <a:pt x="1072632" y="1168855"/>
                    </a:lnTo>
                    <a:lnTo>
                      <a:pt x="1070128" y="1169535"/>
                    </a:lnTo>
                    <a:lnTo>
                      <a:pt x="1067624" y="1169761"/>
                    </a:lnTo>
                    <a:lnTo>
                      <a:pt x="1065121" y="1169988"/>
                    </a:lnTo>
                    <a:lnTo>
                      <a:pt x="990920" y="1169988"/>
                    </a:lnTo>
                    <a:lnTo>
                      <a:pt x="988416" y="1169761"/>
                    </a:lnTo>
                    <a:lnTo>
                      <a:pt x="985685" y="1169535"/>
                    </a:lnTo>
                    <a:lnTo>
                      <a:pt x="983181" y="1168855"/>
                    </a:lnTo>
                    <a:lnTo>
                      <a:pt x="980905" y="1167721"/>
                    </a:lnTo>
                    <a:lnTo>
                      <a:pt x="978629" y="1166588"/>
                    </a:lnTo>
                    <a:lnTo>
                      <a:pt x="976581" y="1165228"/>
                    </a:lnTo>
                    <a:lnTo>
                      <a:pt x="974532" y="1163414"/>
                    </a:lnTo>
                    <a:lnTo>
                      <a:pt x="972939" y="1161601"/>
                    </a:lnTo>
                    <a:lnTo>
                      <a:pt x="971118" y="1159787"/>
                    </a:lnTo>
                    <a:lnTo>
                      <a:pt x="969525" y="1157521"/>
                    </a:lnTo>
                    <a:lnTo>
                      <a:pt x="968387" y="1155254"/>
                    </a:lnTo>
                    <a:lnTo>
                      <a:pt x="967249" y="1152534"/>
                    </a:lnTo>
                    <a:lnTo>
                      <a:pt x="966338" y="1149813"/>
                    </a:lnTo>
                    <a:lnTo>
                      <a:pt x="965883" y="1147320"/>
                    </a:lnTo>
                    <a:lnTo>
                      <a:pt x="965200" y="1144373"/>
                    </a:lnTo>
                    <a:lnTo>
                      <a:pt x="965200" y="1141426"/>
                    </a:lnTo>
                    <a:lnTo>
                      <a:pt x="965200" y="699848"/>
                    </a:lnTo>
                    <a:lnTo>
                      <a:pt x="965200" y="696902"/>
                    </a:lnTo>
                    <a:lnTo>
                      <a:pt x="965883" y="694181"/>
                    </a:lnTo>
                    <a:lnTo>
                      <a:pt x="966338" y="691461"/>
                    </a:lnTo>
                    <a:lnTo>
                      <a:pt x="967249" y="688968"/>
                    </a:lnTo>
                    <a:lnTo>
                      <a:pt x="968387" y="686474"/>
                    </a:lnTo>
                    <a:lnTo>
                      <a:pt x="969525" y="683981"/>
                    </a:lnTo>
                    <a:lnTo>
                      <a:pt x="971118" y="681941"/>
                    </a:lnTo>
                    <a:lnTo>
                      <a:pt x="972939" y="679900"/>
                    </a:lnTo>
                    <a:lnTo>
                      <a:pt x="974532" y="677860"/>
                    </a:lnTo>
                    <a:lnTo>
                      <a:pt x="976581" y="676273"/>
                    </a:lnTo>
                    <a:lnTo>
                      <a:pt x="978629" y="674913"/>
                    </a:lnTo>
                    <a:lnTo>
                      <a:pt x="980905" y="673553"/>
                    </a:lnTo>
                    <a:lnTo>
                      <a:pt x="983181" y="672873"/>
                    </a:lnTo>
                    <a:lnTo>
                      <a:pt x="985685" y="671966"/>
                    </a:lnTo>
                    <a:lnTo>
                      <a:pt x="988416" y="671513"/>
                    </a:lnTo>
                    <a:close/>
                    <a:moveTo>
                      <a:pt x="1471932" y="590550"/>
                    </a:moveTo>
                    <a:lnTo>
                      <a:pt x="1546133" y="590550"/>
                    </a:lnTo>
                    <a:lnTo>
                      <a:pt x="1548636" y="590777"/>
                    </a:lnTo>
                    <a:lnTo>
                      <a:pt x="1551140" y="591231"/>
                    </a:lnTo>
                    <a:lnTo>
                      <a:pt x="1553644" y="592139"/>
                    </a:lnTo>
                    <a:lnTo>
                      <a:pt x="1555920" y="593274"/>
                    </a:lnTo>
                    <a:lnTo>
                      <a:pt x="1558196" y="594635"/>
                    </a:lnTo>
                    <a:lnTo>
                      <a:pt x="1560472" y="596451"/>
                    </a:lnTo>
                    <a:lnTo>
                      <a:pt x="1562293" y="598267"/>
                    </a:lnTo>
                    <a:lnTo>
                      <a:pt x="1564342" y="600537"/>
                    </a:lnTo>
                    <a:lnTo>
                      <a:pt x="1565707" y="602806"/>
                    </a:lnTo>
                    <a:lnTo>
                      <a:pt x="1567300" y="605303"/>
                    </a:lnTo>
                    <a:lnTo>
                      <a:pt x="1568666" y="608026"/>
                    </a:lnTo>
                    <a:lnTo>
                      <a:pt x="1569577" y="610750"/>
                    </a:lnTo>
                    <a:lnTo>
                      <a:pt x="1570487" y="613927"/>
                    </a:lnTo>
                    <a:lnTo>
                      <a:pt x="1571170" y="617105"/>
                    </a:lnTo>
                    <a:lnTo>
                      <a:pt x="1571625" y="620282"/>
                    </a:lnTo>
                    <a:lnTo>
                      <a:pt x="1571625" y="623687"/>
                    </a:lnTo>
                    <a:lnTo>
                      <a:pt x="1571625" y="1136851"/>
                    </a:lnTo>
                    <a:lnTo>
                      <a:pt x="1571625" y="1140256"/>
                    </a:lnTo>
                    <a:lnTo>
                      <a:pt x="1571170" y="1143433"/>
                    </a:lnTo>
                    <a:lnTo>
                      <a:pt x="1570487" y="1146838"/>
                    </a:lnTo>
                    <a:lnTo>
                      <a:pt x="1569577" y="1149788"/>
                    </a:lnTo>
                    <a:lnTo>
                      <a:pt x="1568666" y="1152512"/>
                    </a:lnTo>
                    <a:lnTo>
                      <a:pt x="1567300" y="1155462"/>
                    </a:lnTo>
                    <a:lnTo>
                      <a:pt x="1565707" y="1157959"/>
                    </a:lnTo>
                    <a:lnTo>
                      <a:pt x="1564342" y="1160229"/>
                    </a:lnTo>
                    <a:lnTo>
                      <a:pt x="1562293" y="1162498"/>
                    </a:lnTo>
                    <a:lnTo>
                      <a:pt x="1560472" y="1164314"/>
                    </a:lnTo>
                    <a:lnTo>
                      <a:pt x="1558196" y="1165903"/>
                    </a:lnTo>
                    <a:lnTo>
                      <a:pt x="1555920" y="1167492"/>
                    </a:lnTo>
                    <a:lnTo>
                      <a:pt x="1553644" y="1168399"/>
                    </a:lnTo>
                    <a:lnTo>
                      <a:pt x="1551140" y="1169307"/>
                    </a:lnTo>
                    <a:lnTo>
                      <a:pt x="1548636" y="1169761"/>
                    </a:lnTo>
                    <a:lnTo>
                      <a:pt x="1546133" y="1169988"/>
                    </a:lnTo>
                    <a:lnTo>
                      <a:pt x="1471932" y="1169988"/>
                    </a:lnTo>
                    <a:lnTo>
                      <a:pt x="1469201" y="1169761"/>
                    </a:lnTo>
                    <a:lnTo>
                      <a:pt x="1466697" y="1169307"/>
                    </a:lnTo>
                    <a:lnTo>
                      <a:pt x="1464193" y="1168399"/>
                    </a:lnTo>
                    <a:lnTo>
                      <a:pt x="1461917" y="1167492"/>
                    </a:lnTo>
                    <a:lnTo>
                      <a:pt x="1459641" y="1165903"/>
                    </a:lnTo>
                    <a:lnTo>
                      <a:pt x="1457593" y="1164314"/>
                    </a:lnTo>
                    <a:lnTo>
                      <a:pt x="1455544" y="1162498"/>
                    </a:lnTo>
                    <a:lnTo>
                      <a:pt x="1453496" y="1160229"/>
                    </a:lnTo>
                    <a:lnTo>
                      <a:pt x="1452130" y="1157959"/>
                    </a:lnTo>
                    <a:lnTo>
                      <a:pt x="1450537" y="1155462"/>
                    </a:lnTo>
                    <a:lnTo>
                      <a:pt x="1449399" y="1152512"/>
                    </a:lnTo>
                    <a:lnTo>
                      <a:pt x="1448261" y="1149788"/>
                    </a:lnTo>
                    <a:lnTo>
                      <a:pt x="1447350" y="1146838"/>
                    </a:lnTo>
                    <a:lnTo>
                      <a:pt x="1446667" y="1143433"/>
                    </a:lnTo>
                    <a:lnTo>
                      <a:pt x="1446212" y="1140256"/>
                    </a:lnTo>
                    <a:lnTo>
                      <a:pt x="1446212" y="1136851"/>
                    </a:lnTo>
                    <a:lnTo>
                      <a:pt x="1446212" y="623687"/>
                    </a:lnTo>
                    <a:lnTo>
                      <a:pt x="1446212" y="620282"/>
                    </a:lnTo>
                    <a:lnTo>
                      <a:pt x="1446667" y="617105"/>
                    </a:lnTo>
                    <a:lnTo>
                      <a:pt x="1447350" y="613927"/>
                    </a:lnTo>
                    <a:lnTo>
                      <a:pt x="1448261" y="610750"/>
                    </a:lnTo>
                    <a:lnTo>
                      <a:pt x="1449399" y="608026"/>
                    </a:lnTo>
                    <a:lnTo>
                      <a:pt x="1450537" y="605303"/>
                    </a:lnTo>
                    <a:lnTo>
                      <a:pt x="1452130" y="602806"/>
                    </a:lnTo>
                    <a:lnTo>
                      <a:pt x="1453496" y="600537"/>
                    </a:lnTo>
                    <a:lnTo>
                      <a:pt x="1455544" y="598267"/>
                    </a:lnTo>
                    <a:lnTo>
                      <a:pt x="1457593" y="596451"/>
                    </a:lnTo>
                    <a:lnTo>
                      <a:pt x="1459641" y="594635"/>
                    </a:lnTo>
                    <a:lnTo>
                      <a:pt x="1461917" y="593274"/>
                    </a:lnTo>
                    <a:lnTo>
                      <a:pt x="1464193" y="592139"/>
                    </a:lnTo>
                    <a:lnTo>
                      <a:pt x="1466697" y="591231"/>
                    </a:lnTo>
                    <a:lnTo>
                      <a:pt x="1469201" y="590777"/>
                    </a:lnTo>
                    <a:lnTo>
                      <a:pt x="1471932" y="590550"/>
                    </a:lnTo>
                    <a:close/>
                    <a:moveTo>
                      <a:pt x="1152617" y="590550"/>
                    </a:moveTo>
                    <a:lnTo>
                      <a:pt x="1226818" y="590550"/>
                    </a:lnTo>
                    <a:lnTo>
                      <a:pt x="1229322" y="590777"/>
                    </a:lnTo>
                    <a:lnTo>
                      <a:pt x="1232053" y="591231"/>
                    </a:lnTo>
                    <a:lnTo>
                      <a:pt x="1234557" y="592139"/>
                    </a:lnTo>
                    <a:lnTo>
                      <a:pt x="1236833" y="593274"/>
                    </a:lnTo>
                    <a:lnTo>
                      <a:pt x="1239109" y="594635"/>
                    </a:lnTo>
                    <a:lnTo>
                      <a:pt x="1241158" y="596451"/>
                    </a:lnTo>
                    <a:lnTo>
                      <a:pt x="1242978" y="598267"/>
                    </a:lnTo>
                    <a:lnTo>
                      <a:pt x="1244799" y="600537"/>
                    </a:lnTo>
                    <a:lnTo>
                      <a:pt x="1246620" y="602806"/>
                    </a:lnTo>
                    <a:lnTo>
                      <a:pt x="1248213" y="605303"/>
                    </a:lnTo>
                    <a:lnTo>
                      <a:pt x="1249352" y="608026"/>
                    </a:lnTo>
                    <a:lnTo>
                      <a:pt x="1250490" y="610750"/>
                    </a:lnTo>
                    <a:lnTo>
                      <a:pt x="1251400" y="613927"/>
                    </a:lnTo>
                    <a:lnTo>
                      <a:pt x="1251855" y="617105"/>
                    </a:lnTo>
                    <a:lnTo>
                      <a:pt x="1252538" y="620282"/>
                    </a:lnTo>
                    <a:lnTo>
                      <a:pt x="1252538" y="623687"/>
                    </a:lnTo>
                    <a:lnTo>
                      <a:pt x="1252538" y="1136851"/>
                    </a:lnTo>
                    <a:lnTo>
                      <a:pt x="1252538" y="1140256"/>
                    </a:lnTo>
                    <a:lnTo>
                      <a:pt x="1251855" y="1143433"/>
                    </a:lnTo>
                    <a:lnTo>
                      <a:pt x="1251400" y="1146838"/>
                    </a:lnTo>
                    <a:lnTo>
                      <a:pt x="1250490" y="1149788"/>
                    </a:lnTo>
                    <a:lnTo>
                      <a:pt x="1249352" y="1152512"/>
                    </a:lnTo>
                    <a:lnTo>
                      <a:pt x="1248213" y="1155462"/>
                    </a:lnTo>
                    <a:lnTo>
                      <a:pt x="1246620" y="1157959"/>
                    </a:lnTo>
                    <a:lnTo>
                      <a:pt x="1244799" y="1160229"/>
                    </a:lnTo>
                    <a:lnTo>
                      <a:pt x="1242978" y="1162498"/>
                    </a:lnTo>
                    <a:lnTo>
                      <a:pt x="1241158" y="1164314"/>
                    </a:lnTo>
                    <a:lnTo>
                      <a:pt x="1239109" y="1165903"/>
                    </a:lnTo>
                    <a:lnTo>
                      <a:pt x="1236833" y="1167492"/>
                    </a:lnTo>
                    <a:lnTo>
                      <a:pt x="1234557" y="1168399"/>
                    </a:lnTo>
                    <a:lnTo>
                      <a:pt x="1232053" y="1169307"/>
                    </a:lnTo>
                    <a:lnTo>
                      <a:pt x="1229322" y="1169761"/>
                    </a:lnTo>
                    <a:lnTo>
                      <a:pt x="1226818" y="1169988"/>
                    </a:lnTo>
                    <a:lnTo>
                      <a:pt x="1152617" y="1169988"/>
                    </a:lnTo>
                    <a:lnTo>
                      <a:pt x="1150114" y="1169761"/>
                    </a:lnTo>
                    <a:lnTo>
                      <a:pt x="1147610" y="1169307"/>
                    </a:lnTo>
                    <a:lnTo>
                      <a:pt x="1145106" y="1168399"/>
                    </a:lnTo>
                    <a:lnTo>
                      <a:pt x="1142830" y="1167492"/>
                    </a:lnTo>
                    <a:lnTo>
                      <a:pt x="1140554" y="1165903"/>
                    </a:lnTo>
                    <a:lnTo>
                      <a:pt x="1138278" y="1164314"/>
                    </a:lnTo>
                    <a:lnTo>
                      <a:pt x="1136457" y="1162498"/>
                    </a:lnTo>
                    <a:lnTo>
                      <a:pt x="1134409" y="1160229"/>
                    </a:lnTo>
                    <a:lnTo>
                      <a:pt x="1132815" y="1157959"/>
                    </a:lnTo>
                    <a:lnTo>
                      <a:pt x="1131450" y="1155462"/>
                    </a:lnTo>
                    <a:lnTo>
                      <a:pt x="1130084" y="1152512"/>
                    </a:lnTo>
                    <a:lnTo>
                      <a:pt x="1129174" y="1149788"/>
                    </a:lnTo>
                    <a:lnTo>
                      <a:pt x="1128036" y="1146838"/>
                    </a:lnTo>
                    <a:lnTo>
                      <a:pt x="1127580" y="1143433"/>
                    </a:lnTo>
                    <a:lnTo>
                      <a:pt x="1127125" y="1140256"/>
                    </a:lnTo>
                    <a:lnTo>
                      <a:pt x="1127125" y="1136851"/>
                    </a:lnTo>
                    <a:lnTo>
                      <a:pt x="1127125" y="623687"/>
                    </a:lnTo>
                    <a:lnTo>
                      <a:pt x="1127125" y="620282"/>
                    </a:lnTo>
                    <a:lnTo>
                      <a:pt x="1127580" y="617105"/>
                    </a:lnTo>
                    <a:lnTo>
                      <a:pt x="1128036" y="613927"/>
                    </a:lnTo>
                    <a:lnTo>
                      <a:pt x="1129174" y="610750"/>
                    </a:lnTo>
                    <a:lnTo>
                      <a:pt x="1130084" y="608026"/>
                    </a:lnTo>
                    <a:lnTo>
                      <a:pt x="1131450" y="605303"/>
                    </a:lnTo>
                    <a:lnTo>
                      <a:pt x="1132815" y="602806"/>
                    </a:lnTo>
                    <a:lnTo>
                      <a:pt x="1134409" y="600537"/>
                    </a:lnTo>
                    <a:lnTo>
                      <a:pt x="1136457" y="598267"/>
                    </a:lnTo>
                    <a:lnTo>
                      <a:pt x="1138278" y="596451"/>
                    </a:lnTo>
                    <a:lnTo>
                      <a:pt x="1140554" y="594635"/>
                    </a:lnTo>
                    <a:lnTo>
                      <a:pt x="1142830" y="593274"/>
                    </a:lnTo>
                    <a:lnTo>
                      <a:pt x="1145106" y="592139"/>
                    </a:lnTo>
                    <a:lnTo>
                      <a:pt x="1147610" y="591231"/>
                    </a:lnTo>
                    <a:lnTo>
                      <a:pt x="1150114" y="590777"/>
                    </a:lnTo>
                    <a:lnTo>
                      <a:pt x="1152617" y="590550"/>
                    </a:lnTo>
                    <a:close/>
                    <a:moveTo>
                      <a:pt x="1633857" y="508000"/>
                    </a:moveTo>
                    <a:lnTo>
                      <a:pt x="1707830" y="508000"/>
                    </a:lnTo>
                    <a:lnTo>
                      <a:pt x="1710561" y="508227"/>
                    </a:lnTo>
                    <a:lnTo>
                      <a:pt x="1713065" y="508680"/>
                    </a:lnTo>
                    <a:lnTo>
                      <a:pt x="1715797" y="509814"/>
                    </a:lnTo>
                    <a:lnTo>
                      <a:pt x="1718073" y="510947"/>
                    </a:lnTo>
                    <a:lnTo>
                      <a:pt x="1720349" y="512534"/>
                    </a:lnTo>
                    <a:lnTo>
                      <a:pt x="1722170" y="514575"/>
                    </a:lnTo>
                    <a:lnTo>
                      <a:pt x="1724218" y="516842"/>
                    </a:lnTo>
                    <a:lnTo>
                      <a:pt x="1726039" y="519109"/>
                    </a:lnTo>
                    <a:lnTo>
                      <a:pt x="1727860" y="521829"/>
                    </a:lnTo>
                    <a:lnTo>
                      <a:pt x="1729453" y="524550"/>
                    </a:lnTo>
                    <a:lnTo>
                      <a:pt x="1730591" y="527950"/>
                    </a:lnTo>
                    <a:lnTo>
                      <a:pt x="1731729" y="531124"/>
                    </a:lnTo>
                    <a:lnTo>
                      <a:pt x="1732640" y="534752"/>
                    </a:lnTo>
                    <a:lnTo>
                      <a:pt x="1733095" y="538152"/>
                    </a:lnTo>
                    <a:lnTo>
                      <a:pt x="1733550" y="542006"/>
                    </a:lnTo>
                    <a:lnTo>
                      <a:pt x="1733550" y="545860"/>
                    </a:lnTo>
                    <a:lnTo>
                      <a:pt x="1733550" y="1132128"/>
                    </a:lnTo>
                    <a:lnTo>
                      <a:pt x="1733550" y="1135982"/>
                    </a:lnTo>
                    <a:lnTo>
                      <a:pt x="1733095" y="1139836"/>
                    </a:lnTo>
                    <a:lnTo>
                      <a:pt x="1732640" y="1143463"/>
                    </a:lnTo>
                    <a:lnTo>
                      <a:pt x="1731729" y="1146864"/>
                    </a:lnTo>
                    <a:lnTo>
                      <a:pt x="1730591" y="1150038"/>
                    </a:lnTo>
                    <a:lnTo>
                      <a:pt x="1729453" y="1153438"/>
                    </a:lnTo>
                    <a:lnTo>
                      <a:pt x="1727860" y="1156159"/>
                    </a:lnTo>
                    <a:lnTo>
                      <a:pt x="1726039" y="1158879"/>
                    </a:lnTo>
                    <a:lnTo>
                      <a:pt x="1724218" y="1161373"/>
                    </a:lnTo>
                    <a:lnTo>
                      <a:pt x="1722170" y="1163414"/>
                    </a:lnTo>
                    <a:lnTo>
                      <a:pt x="1720349" y="1165454"/>
                    </a:lnTo>
                    <a:lnTo>
                      <a:pt x="1718073" y="1167041"/>
                    </a:lnTo>
                    <a:lnTo>
                      <a:pt x="1715797" y="1168174"/>
                    </a:lnTo>
                    <a:lnTo>
                      <a:pt x="1713065" y="1169308"/>
                    </a:lnTo>
                    <a:lnTo>
                      <a:pt x="1710561" y="1169761"/>
                    </a:lnTo>
                    <a:lnTo>
                      <a:pt x="1707830" y="1169988"/>
                    </a:lnTo>
                    <a:lnTo>
                      <a:pt x="1633857" y="1169988"/>
                    </a:lnTo>
                    <a:lnTo>
                      <a:pt x="1631353" y="1169761"/>
                    </a:lnTo>
                    <a:lnTo>
                      <a:pt x="1628850" y="1169308"/>
                    </a:lnTo>
                    <a:lnTo>
                      <a:pt x="1626346" y="1168174"/>
                    </a:lnTo>
                    <a:lnTo>
                      <a:pt x="1624070" y="1167041"/>
                    </a:lnTo>
                    <a:lnTo>
                      <a:pt x="1621794" y="1165454"/>
                    </a:lnTo>
                    <a:lnTo>
                      <a:pt x="1619518" y="1163414"/>
                    </a:lnTo>
                    <a:lnTo>
                      <a:pt x="1617469" y="1161373"/>
                    </a:lnTo>
                    <a:lnTo>
                      <a:pt x="1615648" y="1158879"/>
                    </a:lnTo>
                    <a:lnTo>
                      <a:pt x="1614055" y="1156159"/>
                    </a:lnTo>
                    <a:lnTo>
                      <a:pt x="1612689" y="1153438"/>
                    </a:lnTo>
                    <a:lnTo>
                      <a:pt x="1611324" y="1150038"/>
                    </a:lnTo>
                    <a:lnTo>
                      <a:pt x="1610186" y="1146864"/>
                    </a:lnTo>
                    <a:lnTo>
                      <a:pt x="1609275" y="1143463"/>
                    </a:lnTo>
                    <a:lnTo>
                      <a:pt x="1608820" y="1139836"/>
                    </a:lnTo>
                    <a:lnTo>
                      <a:pt x="1608365" y="1135982"/>
                    </a:lnTo>
                    <a:lnTo>
                      <a:pt x="1608137" y="1132128"/>
                    </a:lnTo>
                    <a:lnTo>
                      <a:pt x="1608137" y="545860"/>
                    </a:lnTo>
                    <a:lnTo>
                      <a:pt x="1608365" y="542006"/>
                    </a:lnTo>
                    <a:lnTo>
                      <a:pt x="1608820" y="538152"/>
                    </a:lnTo>
                    <a:lnTo>
                      <a:pt x="1609275" y="534752"/>
                    </a:lnTo>
                    <a:lnTo>
                      <a:pt x="1610186" y="531124"/>
                    </a:lnTo>
                    <a:lnTo>
                      <a:pt x="1611324" y="527950"/>
                    </a:lnTo>
                    <a:lnTo>
                      <a:pt x="1612689" y="524550"/>
                    </a:lnTo>
                    <a:lnTo>
                      <a:pt x="1614055" y="521829"/>
                    </a:lnTo>
                    <a:lnTo>
                      <a:pt x="1615648" y="519109"/>
                    </a:lnTo>
                    <a:lnTo>
                      <a:pt x="1617469" y="516842"/>
                    </a:lnTo>
                    <a:lnTo>
                      <a:pt x="1619518" y="514575"/>
                    </a:lnTo>
                    <a:lnTo>
                      <a:pt x="1621794" y="512534"/>
                    </a:lnTo>
                    <a:lnTo>
                      <a:pt x="1624070" y="510947"/>
                    </a:lnTo>
                    <a:lnTo>
                      <a:pt x="1626346" y="509814"/>
                    </a:lnTo>
                    <a:lnTo>
                      <a:pt x="1628850" y="508680"/>
                    </a:lnTo>
                    <a:lnTo>
                      <a:pt x="1631353" y="508227"/>
                    </a:lnTo>
                    <a:lnTo>
                      <a:pt x="1633857" y="508000"/>
                    </a:lnTo>
                    <a:close/>
                    <a:moveTo>
                      <a:pt x="1501548" y="319088"/>
                    </a:moveTo>
                    <a:lnTo>
                      <a:pt x="1733323" y="319088"/>
                    </a:lnTo>
                    <a:lnTo>
                      <a:pt x="1733323" y="319316"/>
                    </a:lnTo>
                    <a:lnTo>
                      <a:pt x="1733550" y="319316"/>
                    </a:lnTo>
                    <a:lnTo>
                      <a:pt x="1733550" y="464215"/>
                    </a:lnTo>
                    <a:lnTo>
                      <a:pt x="1637620" y="464215"/>
                    </a:lnTo>
                    <a:lnTo>
                      <a:pt x="1637620" y="418038"/>
                    </a:lnTo>
                    <a:lnTo>
                      <a:pt x="1318759" y="617303"/>
                    </a:lnTo>
                    <a:lnTo>
                      <a:pt x="1250723" y="574766"/>
                    </a:lnTo>
                    <a:lnTo>
                      <a:pt x="1253444" y="573174"/>
                    </a:lnTo>
                    <a:lnTo>
                      <a:pt x="1146628" y="506525"/>
                    </a:lnTo>
                    <a:lnTo>
                      <a:pt x="844096" y="695326"/>
                    </a:lnTo>
                    <a:lnTo>
                      <a:pt x="776287" y="653016"/>
                    </a:lnTo>
                    <a:lnTo>
                      <a:pt x="1147082" y="421450"/>
                    </a:lnTo>
                    <a:lnTo>
                      <a:pt x="1215118" y="463533"/>
                    </a:lnTo>
                    <a:lnTo>
                      <a:pt x="1214437" y="464215"/>
                    </a:lnTo>
                    <a:lnTo>
                      <a:pt x="1321253" y="530637"/>
                    </a:lnTo>
                    <a:lnTo>
                      <a:pt x="1564368" y="379141"/>
                    </a:lnTo>
                    <a:lnTo>
                      <a:pt x="1501548" y="379141"/>
                    </a:lnTo>
                    <a:lnTo>
                      <a:pt x="1501548" y="319088"/>
                    </a:lnTo>
                    <a:close/>
                    <a:moveTo>
                      <a:pt x="229507" y="91395"/>
                    </a:moveTo>
                    <a:lnTo>
                      <a:pt x="225651" y="91621"/>
                    </a:lnTo>
                    <a:lnTo>
                      <a:pt x="221796" y="91848"/>
                    </a:lnTo>
                    <a:lnTo>
                      <a:pt x="218394" y="92075"/>
                    </a:lnTo>
                    <a:lnTo>
                      <a:pt x="214539" y="92755"/>
                    </a:lnTo>
                    <a:lnTo>
                      <a:pt x="210910" y="93662"/>
                    </a:lnTo>
                    <a:lnTo>
                      <a:pt x="207509" y="94570"/>
                    </a:lnTo>
                    <a:lnTo>
                      <a:pt x="204107" y="95704"/>
                    </a:lnTo>
                    <a:lnTo>
                      <a:pt x="200705" y="96837"/>
                    </a:lnTo>
                    <a:lnTo>
                      <a:pt x="197303" y="98198"/>
                    </a:lnTo>
                    <a:lnTo>
                      <a:pt x="194355" y="99559"/>
                    </a:lnTo>
                    <a:lnTo>
                      <a:pt x="191407" y="101373"/>
                    </a:lnTo>
                    <a:lnTo>
                      <a:pt x="188232" y="103187"/>
                    </a:lnTo>
                    <a:lnTo>
                      <a:pt x="185284" y="105002"/>
                    </a:lnTo>
                    <a:lnTo>
                      <a:pt x="182562" y="107270"/>
                    </a:lnTo>
                    <a:lnTo>
                      <a:pt x="179614" y="109311"/>
                    </a:lnTo>
                    <a:lnTo>
                      <a:pt x="177119" y="111579"/>
                    </a:lnTo>
                    <a:lnTo>
                      <a:pt x="174851" y="114073"/>
                    </a:lnTo>
                    <a:lnTo>
                      <a:pt x="172357" y="116568"/>
                    </a:lnTo>
                    <a:lnTo>
                      <a:pt x="170316" y="119062"/>
                    </a:lnTo>
                    <a:lnTo>
                      <a:pt x="168275" y="121784"/>
                    </a:lnTo>
                    <a:lnTo>
                      <a:pt x="166460" y="124505"/>
                    </a:lnTo>
                    <a:lnTo>
                      <a:pt x="164646" y="127454"/>
                    </a:lnTo>
                    <a:lnTo>
                      <a:pt x="162832" y="130402"/>
                    </a:lnTo>
                    <a:lnTo>
                      <a:pt x="161471" y="133350"/>
                    </a:lnTo>
                    <a:lnTo>
                      <a:pt x="160110" y="136525"/>
                    </a:lnTo>
                    <a:lnTo>
                      <a:pt x="158976" y="139700"/>
                    </a:lnTo>
                    <a:lnTo>
                      <a:pt x="158069" y="143102"/>
                    </a:lnTo>
                    <a:lnTo>
                      <a:pt x="156935" y="146277"/>
                    </a:lnTo>
                    <a:lnTo>
                      <a:pt x="156482" y="149679"/>
                    </a:lnTo>
                    <a:lnTo>
                      <a:pt x="156028" y="153080"/>
                    </a:lnTo>
                    <a:lnTo>
                      <a:pt x="155801" y="156709"/>
                    </a:lnTo>
                    <a:lnTo>
                      <a:pt x="155801" y="160111"/>
                    </a:lnTo>
                    <a:lnTo>
                      <a:pt x="155801" y="1330098"/>
                    </a:lnTo>
                    <a:lnTo>
                      <a:pt x="155801" y="1333500"/>
                    </a:lnTo>
                    <a:lnTo>
                      <a:pt x="156028" y="1337129"/>
                    </a:lnTo>
                    <a:lnTo>
                      <a:pt x="156482" y="1340531"/>
                    </a:lnTo>
                    <a:lnTo>
                      <a:pt x="156935" y="1343932"/>
                    </a:lnTo>
                    <a:lnTo>
                      <a:pt x="158069" y="1347561"/>
                    </a:lnTo>
                    <a:lnTo>
                      <a:pt x="158976" y="1350509"/>
                    </a:lnTo>
                    <a:lnTo>
                      <a:pt x="160110" y="1353684"/>
                    </a:lnTo>
                    <a:lnTo>
                      <a:pt x="161471" y="1357086"/>
                    </a:lnTo>
                    <a:lnTo>
                      <a:pt x="162832" y="1360034"/>
                    </a:lnTo>
                    <a:lnTo>
                      <a:pt x="164646" y="1362756"/>
                    </a:lnTo>
                    <a:lnTo>
                      <a:pt x="166460" y="1365931"/>
                    </a:lnTo>
                    <a:lnTo>
                      <a:pt x="168275" y="1368652"/>
                    </a:lnTo>
                    <a:lnTo>
                      <a:pt x="170316" y="1371373"/>
                    </a:lnTo>
                    <a:lnTo>
                      <a:pt x="172357" y="1373868"/>
                    </a:lnTo>
                    <a:lnTo>
                      <a:pt x="174851" y="1376590"/>
                    </a:lnTo>
                    <a:lnTo>
                      <a:pt x="177119" y="1378857"/>
                    </a:lnTo>
                    <a:lnTo>
                      <a:pt x="179614" y="1381125"/>
                    </a:lnTo>
                    <a:lnTo>
                      <a:pt x="182562" y="1383393"/>
                    </a:lnTo>
                    <a:lnTo>
                      <a:pt x="185284" y="1385207"/>
                    </a:lnTo>
                    <a:lnTo>
                      <a:pt x="188232" y="1387248"/>
                    </a:lnTo>
                    <a:lnTo>
                      <a:pt x="191407" y="1389063"/>
                    </a:lnTo>
                    <a:lnTo>
                      <a:pt x="194355" y="1390650"/>
                    </a:lnTo>
                    <a:lnTo>
                      <a:pt x="197303" y="1392238"/>
                    </a:lnTo>
                    <a:lnTo>
                      <a:pt x="200705" y="1393598"/>
                    </a:lnTo>
                    <a:lnTo>
                      <a:pt x="204107" y="1394959"/>
                    </a:lnTo>
                    <a:lnTo>
                      <a:pt x="207509" y="1395866"/>
                    </a:lnTo>
                    <a:lnTo>
                      <a:pt x="210910" y="1397000"/>
                    </a:lnTo>
                    <a:lnTo>
                      <a:pt x="214539" y="1397681"/>
                    </a:lnTo>
                    <a:lnTo>
                      <a:pt x="218394" y="1398134"/>
                    </a:lnTo>
                    <a:lnTo>
                      <a:pt x="221796" y="1398588"/>
                    </a:lnTo>
                    <a:lnTo>
                      <a:pt x="225651" y="1399041"/>
                    </a:lnTo>
                    <a:lnTo>
                      <a:pt x="229507" y="1399041"/>
                    </a:lnTo>
                    <a:lnTo>
                      <a:pt x="2280330" y="1399041"/>
                    </a:lnTo>
                    <a:lnTo>
                      <a:pt x="2284186" y="1399041"/>
                    </a:lnTo>
                    <a:lnTo>
                      <a:pt x="2288041" y="1398588"/>
                    </a:lnTo>
                    <a:lnTo>
                      <a:pt x="2291670" y="1398134"/>
                    </a:lnTo>
                    <a:lnTo>
                      <a:pt x="2295298" y="1397681"/>
                    </a:lnTo>
                    <a:lnTo>
                      <a:pt x="2299154" y="1397000"/>
                    </a:lnTo>
                    <a:lnTo>
                      <a:pt x="2302555" y="1395866"/>
                    </a:lnTo>
                    <a:lnTo>
                      <a:pt x="2305957" y="1394959"/>
                    </a:lnTo>
                    <a:lnTo>
                      <a:pt x="2309359" y="1393598"/>
                    </a:lnTo>
                    <a:lnTo>
                      <a:pt x="2312534" y="1392238"/>
                    </a:lnTo>
                    <a:lnTo>
                      <a:pt x="2315709" y="1390650"/>
                    </a:lnTo>
                    <a:lnTo>
                      <a:pt x="2318884" y="1389063"/>
                    </a:lnTo>
                    <a:lnTo>
                      <a:pt x="2321832" y="1387248"/>
                    </a:lnTo>
                    <a:lnTo>
                      <a:pt x="2324780" y="1385207"/>
                    </a:lnTo>
                    <a:lnTo>
                      <a:pt x="2327502" y="1383393"/>
                    </a:lnTo>
                    <a:lnTo>
                      <a:pt x="2330223" y="1381125"/>
                    </a:lnTo>
                    <a:lnTo>
                      <a:pt x="2332945" y="1378857"/>
                    </a:lnTo>
                    <a:lnTo>
                      <a:pt x="2335213" y="1376590"/>
                    </a:lnTo>
                    <a:lnTo>
                      <a:pt x="2337707" y="1373868"/>
                    </a:lnTo>
                    <a:lnTo>
                      <a:pt x="2339748" y="1371373"/>
                    </a:lnTo>
                    <a:lnTo>
                      <a:pt x="2341789" y="1368652"/>
                    </a:lnTo>
                    <a:lnTo>
                      <a:pt x="2343830" y="1365931"/>
                    </a:lnTo>
                    <a:lnTo>
                      <a:pt x="2345418" y="1362756"/>
                    </a:lnTo>
                    <a:lnTo>
                      <a:pt x="2347232" y="1360034"/>
                    </a:lnTo>
                    <a:lnTo>
                      <a:pt x="2348593" y="1357086"/>
                    </a:lnTo>
                    <a:lnTo>
                      <a:pt x="2350180" y="1353684"/>
                    </a:lnTo>
                    <a:lnTo>
                      <a:pt x="2351088" y="1350509"/>
                    </a:lnTo>
                    <a:lnTo>
                      <a:pt x="2351995" y="1347561"/>
                    </a:lnTo>
                    <a:lnTo>
                      <a:pt x="2352902" y="1343932"/>
                    </a:lnTo>
                    <a:lnTo>
                      <a:pt x="2353582" y="1340531"/>
                    </a:lnTo>
                    <a:lnTo>
                      <a:pt x="2354036" y="1337129"/>
                    </a:lnTo>
                    <a:lnTo>
                      <a:pt x="2354263" y="1333500"/>
                    </a:lnTo>
                    <a:lnTo>
                      <a:pt x="2354263" y="1330098"/>
                    </a:lnTo>
                    <a:lnTo>
                      <a:pt x="2354263" y="160111"/>
                    </a:lnTo>
                    <a:lnTo>
                      <a:pt x="2354263" y="156709"/>
                    </a:lnTo>
                    <a:lnTo>
                      <a:pt x="2354036" y="153080"/>
                    </a:lnTo>
                    <a:lnTo>
                      <a:pt x="2353582" y="149679"/>
                    </a:lnTo>
                    <a:lnTo>
                      <a:pt x="2352902" y="146277"/>
                    </a:lnTo>
                    <a:lnTo>
                      <a:pt x="2351995" y="143102"/>
                    </a:lnTo>
                    <a:lnTo>
                      <a:pt x="2351088" y="139700"/>
                    </a:lnTo>
                    <a:lnTo>
                      <a:pt x="2350180" y="136525"/>
                    </a:lnTo>
                    <a:lnTo>
                      <a:pt x="2348593" y="133350"/>
                    </a:lnTo>
                    <a:lnTo>
                      <a:pt x="2347232" y="130402"/>
                    </a:lnTo>
                    <a:lnTo>
                      <a:pt x="2345418" y="127454"/>
                    </a:lnTo>
                    <a:lnTo>
                      <a:pt x="2343830" y="124505"/>
                    </a:lnTo>
                    <a:lnTo>
                      <a:pt x="2341789" y="121784"/>
                    </a:lnTo>
                    <a:lnTo>
                      <a:pt x="2339748" y="119062"/>
                    </a:lnTo>
                    <a:lnTo>
                      <a:pt x="2337707" y="116568"/>
                    </a:lnTo>
                    <a:lnTo>
                      <a:pt x="2335213" y="114073"/>
                    </a:lnTo>
                    <a:lnTo>
                      <a:pt x="2332945" y="111579"/>
                    </a:lnTo>
                    <a:lnTo>
                      <a:pt x="2330223" y="109311"/>
                    </a:lnTo>
                    <a:lnTo>
                      <a:pt x="2327502" y="107270"/>
                    </a:lnTo>
                    <a:lnTo>
                      <a:pt x="2324780" y="105002"/>
                    </a:lnTo>
                    <a:lnTo>
                      <a:pt x="2321832" y="103187"/>
                    </a:lnTo>
                    <a:lnTo>
                      <a:pt x="2318884" y="101373"/>
                    </a:lnTo>
                    <a:lnTo>
                      <a:pt x="2315709" y="99559"/>
                    </a:lnTo>
                    <a:lnTo>
                      <a:pt x="2312534" y="98198"/>
                    </a:lnTo>
                    <a:lnTo>
                      <a:pt x="2309359" y="96837"/>
                    </a:lnTo>
                    <a:lnTo>
                      <a:pt x="2305957" y="95704"/>
                    </a:lnTo>
                    <a:lnTo>
                      <a:pt x="2302555" y="94570"/>
                    </a:lnTo>
                    <a:lnTo>
                      <a:pt x="2299154" y="93662"/>
                    </a:lnTo>
                    <a:lnTo>
                      <a:pt x="2295298" y="92755"/>
                    </a:lnTo>
                    <a:lnTo>
                      <a:pt x="2291670" y="92075"/>
                    </a:lnTo>
                    <a:lnTo>
                      <a:pt x="2288041" y="91848"/>
                    </a:lnTo>
                    <a:lnTo>
                      <a:pt x="2284186" y="91621"/>
                    </a:lnTo>
                    <a:lnTo>
                      <a:pt x="2280330" y="91395"/>
                    </a:lnTo>
                    <a:lnTo>
                      <a:pt x="229507" y="91395"/>
                    </a:lnTo>
                    <a:close/>
                    <a:moveTo>
                      <a:pt x="81642" y="0"/>
                    </a:moveTo>
                    <a:lnTo>
                      <a:pt x="86178" y="0"/>
                    </a:lnTo>
                    <a:lnTo>
                      <a:pt x="2424113" y="0"/>
                    </a:lnTo>
                    <a:lnTo>
                      <a:pt x="2428648" y="0"/>
                    </a:lnTo>
                    <a:lnTo>
                      <a:pt x="2432730" y="227"/>
                    </a:lnTo>
                    <a:lnTo>
                      <a:pt x="2436813" y="680"/>
                    </a:lnTo>
                    <a:lnTo>
                      <a:pt x="2441122" y="1361"/>
                    </a:lnTo>
                    <a:lnTo>
                      <a:pt x="2445204" y="2268"/>
                    </a:lnTo>
                    <a:lnTo>
                      <a:pt x="2449286" y="3402"/>
                    </a:lnTo>
                    <a:lnTo>
                      <a:pt x="2452914" y="4536"/>
                    </a:lnTo>
                    <a:lnTo>
                      <a:pt x="2456770" y="5896"/>
                    </a:lnTo>
                    <a:lnTo>
                      <a:pt x="2460625" y="7484"/>
                    </a:lnTo>
                    <a:lnTo>
                      <a:pt x="2464480" y="9298"/>
                    </a:lnTo>
                    <a:lnTo>
                      <a:pt x="2467882" y="11339"/>
                    </a:lnTo>
                    <a:lnTo>
                      <a:pt x="2471284" y="13380"/>
                    </a:lnTo>
                    <a:lnTo>
                      <a:pt x="2474459" y="15421"/>
                    </a:lnTo>
                    <a:lnTo>
                      <a:pt x="2477861" y="17916"/>
                    </a:lnTo>
                    <a:lnTo>
                      <a:pt x="2480809" y="20184"/>
                    </a:lnTo>
                    <a:lnTo>
                      <a:pt x="2483757" y="22905"/>
                    </a:lnTo>
                    <a:lnTo>
                      <a:pt x="2486479" y="25400"/>
                    </a:lnTo>
                    <a:lnTo>
                      <a:pt x="2489200" y="28348"/>
                    </a:lnTo>
                    <a:lnTo>
                      <a:pt x="2491695" y="31296"/>
                    </a:lnTo>
                    <a:lnTo>
                      <a:pt x="2493963" y="34471"/>
                    </a:lnTo>
                    <a:lnTo>
                      <a:pt x="2496230" y="37646"/>
                    </a:lnTo>
                    <a:lnTo>
                      <a:pt x="2498272" y="40821"/>
                    </a:lnTo>
                    <a:lnTo>
                      <a:pt x="2499859" y="44450"/>
                    </a:lnTo>
                    <a:lnTo>
                      <a:pt x="2501673" y="47625"/>
                    </a:lnTo>
                    <a:lnTo>
                      <a:pt x="2503261" y="51480"/>
                    </a:lnTo>
                    <a:lnTo>
                      <a:pt x="2504395" y="54882"/>
                    </a:lnTo>
                    <a:lnTo>
                      <a:pt x="2505755" y="58737"/>
                    </a:lnTo>
                    <a:lnTo>
                      <a:pt x="2506663" y="62593"/>
                    </a:lnTo>
                    <a:lnTo>
                      <a:pt x="2507343" y="66221"/>
                    </a:lnTo>
                    <a:lnTo>
                      <a:pt x="2508023" y="70304"/>
                    </a:lnTo>
                    <a:lnTo>
                      <a:pt x="2508250" y="74159"/>
                    </a:lnTo>
                    <a:lnTo>
                      <a:pt x="2508250" y="78241"/>
                    </a:lnTo>
                    <a:lnTo>
                      <a:pt x="2508250" y="1411968"/>
                    </a:lnTo>
                    <a:lnTo>
                      <a:pt x="2508250" y="1416050"/>
                    </a:lnTo>
                    <a:lnTo>
                      <a:pt x="2508023" y="1420132"/>
                    </a:lnTo>
                    <a:lnTo>
                      <a:pt x="2507343" y="1423988"/>
                    </a:lnTo>
                    <a:lnTo>
                      <a:pt x="2506663" y="1427616"/>
                    </a:lnTo>
                    <a:lnTo>
                      <a:pt x="2505755" y="1431472"/>
                    </a:lnTo>
                    <a:lnTo>
                      <a:pt x="2504395" y="1435327"/>
                    </a:lnTo>
                    <a:lnTo>
                      <a:pt x="2503261" y="1439182"/>
                    </a:lnTo>
                    <a:lnTo>
                      <a:pt x="2501673" y="1442584"/>
                    </a:lnTo>
                    <a:lnTo>
                      <a:pt x="2499859" y="1446213"/>
                    </a:lnTo>
                    <a:lnTo>
                      <a:pt x="2498272" y="1449388"/>
                    </a:lnTo>
                    <a:lnTo>
                      <a:pt x="2496230" y="1452790"/>
                    </a:lnTo>
                    <a:lnTo>
                      <a:pt x="2493963" y="1455965"/>
                    </a:lnTo>
                    <a:lnTo>
                      <a:pt x="2491695" y="1458913"/>
                    </a:lnTo>
                    <a:lnTo>
                      <a:pt x="2489200" y="1462088"/>
                    </a:lnTo>
                    <a:lnTo>
                      <a:pt x="2486479" y="1464809"/>
                    </a:lnTo>
                    <a:lnTo>
                      <a:pt x="2483757" y="1467531"/>
                    </a:lnTo>
                    <a:lnTo>
                      <a:pt x="2480809" y="1470025"/>
                    </a:lnTo>
                    <a:lnTo>
                      <a:pt x="2477861" y="1472747"/>
                    </a:lnTo>
                    <a:lnTo>
                      <a:pt x="2474459" y="1475015"/>
                    </a:lnTo>
                    <a:lnTo>
                      <a:pt x="2471284" y="1477282"/>
                    </a:lnTo>
                    <a:lnTo>
                      <a:pt x="2467882" y="1479097"/>
                    </a:lnTo>
                    <a:lnTo>
                      <a:pt x="2464480" y="1480911"/>
                    </a:lnTo>
                    <a:lnTo>
                      <a:pt x="2460625" y="1482725"/>
                    </a:lnTo>
                    <a:lnTo>
                      <a:pt x="2456770" y="1484313"/>
                    </a:lnTo>
                    <a:lnTo>
                      <a:pt x="2452914" y="1485674"/>
                    </a:lnTo>
                    <a:lnTo>
                      <a:pt x="2449286" y="1487034"/>
                    </a:lnTo>
                    <a:lnTo>
                      <a:pt x="2445204" y="1487941"/>
                    </a:lnTo>
                    <a:lnTo>
                      <a:pt x="2441122" y="1488849"/>
                    </a:lnTo>
                    <a:lnTo>
                      <a:pt x="2436813" y="1489529"/>
                    </a:lnTo>
                    <a:lnTo>
                      <a:pt x="2432730" y="1489982"/>
                    </a:lnTo>
                    <a:lnTo>
                      <a:pt x="2428648" y="1490209"/>
                    </a:lnTo>
                    <a:lnTo>
                      <a:pt x="2424113" y="1490663"/>
                    </a:lnTo>
                    <a:lnTo>
                      <a:pt x="86178" y="1490663"/>
                    </a:lnTo>
                    <a:lnTo>
                      <a:pt x="81642" y="1490209"/>
                    </a:lnTo>
                    <a:lnTo>
                      <a:pt x="77333" y="1489982"/>
                    </a:lnTo>
                    <a:lnTo>
                      <a:pt x="73251" y="1489529"/>
                    </a:lnTo>
                    <a:lnTo>
                      <a:pt x="68942" y="1488849"/>
                    </a:lnTo>
                    <a:lnTo>
                      <a:pt x="64860" y="1487941"/>
                    </a:lnTo>
                    <a:lnTo>
                      <a:pt x="60778" y="1487034"/>
                    </a:lnTo>
                    <a:lnTo>
                      <a:pt x="57150" y="1485674"/>
                    </a:lnTo>
                    <a:lnTo>
                      <a:pt x="53294" y="1484313"/>
                    </a:lnTo>
                    <a:lnTo>
                      <a:pt x="49439" y="1482725"/>
                    </a:lnTo>
                    <a:lnTo>
                      <a:pt x="45810" y="1480911"/>
                    </a:lnTo>
                    <a:lnTo>
                      <a:pt x="42182" y="1479097"/>
                    </a:lnTo>
                    <a:lnTo>
                      <a:pt x="39007" y="1477282"/>
                    </a:lnTo>
                    <a:lnTo>
                      <a:pt x="35605" y="1475015"/>
                    </a:lnTo>
                    <a:lnTo>
                      <a:pt x="32430" y="1472747"/>
                    </a:lnTo>
                    <a:lnTo>
                      <a:pt x="29255" y="1470025"/>
                    </a:lnTo>
                    <a:lnTo>
                      <a:pt x="26307" y="1467531"/>
                    </a:lnTo>
                    <a:lnTo>
                      <a:pt x="23585" y="1464809"/>
                    </a:lnTo>
                    <a:lnTo>
                      <a:pt x="21091" y="1462088"/>
                    </a:lnTo>
                    <a:lnTo>
                      <a:pt x="18596" y="1458913"/>
                    </a:lnTo>
                    <a:lnTo>
                      <a:pt x="16101" y="1455965"/>
                    </a:lnTo>
                    <a:lnTo>
                      <a:pt x="13833" y="1452790"/>
                    </a:lnTo>
                    <a:lnTo>
                      <a:pt x="12019" y="1449388"/>
                    </a:lnTo>
                    <a:lnTo>
                      <a:pt x="9978" y="1446213"/>
                    </a:lnTo>
                    <a:lnTo>
                      <a:pt x="8391" y="1442584"/>
                    </a:lnTo>
                    <a:lnTo>
                      <a:pt x="6803" y="1439182"/>
                    </a:lnTo>
                    <a:lnTo>
                      <a:pt x="5442" y="1435327"/>
                    </a:lnTo>
                    <a:lnTo>
                      <a:pt x="4308" y="1431472"/>
                    </a:lnTo>
                    <a:lnTo>
                      <a:pt x="3401" y="1427616"/>
                    </a:lnTo>
                    <a:lnTo>
                      <a:pt x="2494" y="1423988"/>
                    </a:lnTo>
                    <a:lnTo>
                      <a:pt x="2041" y="1420132"/>
                    </a:lnTo>
                    <a:lnTo>
                      <a:pt x="1814" y="1416050"/>
                    </a:lnTo>
                    <a:lnTo>
                      <a:pt x="1587" y="1411968"/>
                    </a:lnTo>
                    <a:lnTo>
                      <a:pt x="1587" y="78241"/>
                    </a:lnTo>
                    <a:lnTo>
                      <a:pt x="1814" y="74159"/>
                    </a:lnTo>
                    <a:lnTo>
                      <a:pt x="2041" y="70304"/>
                    </a:lnTo>
                    <a:lnTo>
                      <a:pt x="2494" y="66221"/>
                    </a:lnTo>
                    <a:lnTo>
                      <a:pt x="3401" y="62593"/>
                    </a:lnTo>
                    <a:lnTo>
                      <a:pt x="4308" y="58737"/>
                    </a:lnTo>
                    <a:lnTo>
                      <a:pt x="5442" y="54882"/>
                    </a:lnTo>
                    <a:lnTo>
                      <a:pt x="6803" y="51480"/>
                    </a:lnTo>
                    <a:lnTo>
                      <a:pt x="8391" y="47625"/>
                    </a:lnTo>
                    <a:lnTo>
                      <a:pt x="9978" y="44450"/>
                    </a:lnTo>
                    <a:lnTo>
                      <a:pt x="12019" y="40821"/>
                    </a:lnTo>
                    <a:lnTo>
                      <a:pt x="13833" y="37646"/>
                    </a:lnTo>
                    <a:lnTo>
                      <a:pt x="16101" y="34471"/>
                    </a:lnTo>
                    <a:lnTo>
                      <a:pt x="18596" y="31296"/>
                    </a:lnTo>
                    <a:lnTo>
                      <a:pt x="21091" y="28348"/>
                    </a:lnTo>
                    <a:lnTo>
                      <a:pt x="23585" y="25400"/>
                    </a:lnTo>
                    <a:lnTo>
                      <a:pt x="26307" y="22905"/>
                    </a:lnTo>
                    <a:lnTo>
                      <a:pt x="29255" y="20184"/>
                    </a:lnTo>
                    <a:lnTo>
                      <a:pt x="32430" y="17916"/>
                    </a:lnTo>
                    <a:lnTo>
                      <a:pt x="35605" y="15421"/>
                    </a:lnTo>
                    <a:lnTo>
                      <a:pt x="39007" y="13380"/>
                    </a:lnTo>
                    <a:lnTo>
                      <a:pt x="42182" y="11339"/>
                    </a:lnTo>
                    <a:lnTo>
                      <a:pt x="45810" y="9298"/>
                    </a:lnTo>
                    <a:lnTo>
                      <a:pt x="49439" y="7484"/>
                    </a:lnTo>
                    <a:lnTo>
                      <a:pt x="53294" y="5896"/>
                    </a:lnTo>
                    <a:lnTo>
                      <a:pt x="57150" y="4536"/>
                    </a:lnTo>
                    <a:lnTo>
                      <a:pt x="60778" y="3402"/>
                    </a:lnTo>
                    <a:lnTo>
                      <a:pt x="64860" y="2268"/>
                    </a:lnTo>
                    <a:lnTo>
                      <a:pt x="68942" y="1361"/>
                    </a:lnTo>
                    <a:lnTo>
                      <a:pt x="73251" y="680"/>
                    </a:lnTo>
                    <a:lnTo>
                      <a:pt x="77333" y="227"/>
                    </a:lnTo>
                    <a:lnTo>
                      <a:pt x="81642" y="0"/>
                    </a:lnTo>
                    <a:close/>
                  </a:path>
                </a:pathLst>
              </a:custGeom>
              <a:solidFill>
                <a:srgbClr val="FFFFFF"/>
              </a:solidFill>
              <a:ln>
                <a:noFill/>
              </a:ln>
            </p:spPr>
            <p:txBody>
              <a:bodyPr anchor="ctr">
                <a:noAutofit/>
                <a:scene3d>
                  <a:camera prst="orthographicFront"/>
                  <a:lightRig rig="threePt" dir="t"/>
                </a:scene3d>
                <a:sp3d>
                  <a:contourClr>
                    <a:srgbClr val="FFFFFF"/>
                  </a:contourClr>
                </a:sp3d>
              </a:bodyPr>
              <a:p>
                <a:pPr algn="ctr"/>
                <a:endParaRPr lang="zh-CN" altLang="en-US" sz="2000" b="1">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74" name="矩形 73"/>
              <p:cNvSpPr/>
              <p:nvPr>
                <p:custDataLst>
                  <p:tags r:id="rId17"/>
                </p:custDataLst>
              </p:nvPr>
            </p:nvSpPr>
            <p:spPr>
              <a:xfrm>
                <a:off x="4077" y="5323"/>
                <a:ext cx="3597" cy="1276"/>
              </a:xfrm>
              <a:prstGeom prst="rect">
                <a:avLst/>
              </a:prstGeom>
              <a:noFill/>
              <a:ln>
                <a:noFill/>
              </a:ln>
              <a:extLst>
                <a:ext uri="{909E8E84-426E-40DD-AFC4-6F175D3DCCD1}">
                  <a14:hiddenFill xmlns:a14="http://schemas.microsoft.com/office/drawing/2010/main">
                    <a:solidFill>
                      <a:srgbClr val="1784C7"/>
                    </a:solidFill>
                  </a14:hiddenFill>
                </a:ext>
              </a:extLst>
            </p:spPr>
            <p:style>
              <a:lnRef idx="2">
                <a:srgbClr val="1784C7">
                  <a:shade val="50000"/>
                </a:srgbClr>
              </a:lnRef>
              <a:fillRef idx="1">
                <a:srgbClr val="1784C7"/>
              </a:fillRef>
              <a:effectRef idx="0">
                <a:srgbClr val="1784C7"/>
              </a:effectRef>
              <a:fontRef idx="minor">
                <a:srgbClr val="FFFFFF"/>
              </a:fontRef>
            </p:style>
            <p:txBody>
              <a:bodyPr rtlCol="0" anchor="ctr">
                <a:normAutofit/>
              </a:bodyPr>
              <a:p>
                <a:pPr>
                  <a:lnSpc>
                    <a:spcPct val="120000"/>
                  </a:lnSpc>
                </a:pPr>
                <a:r>
                  <a:rPr lang="zh-CN" altLang="en-US" sz="2000" b="1" spc="150" dirty="0">
                    <a:solidFill>
                      <a:srgbClr val="000000">
                        <a:lumMod val="85000"/>
                        <a:lumOff val="15000"/>
                      </a:srgbClr>
                    </a:solidFill>
                    <a:latin typeface="微软雅黑" panose="020B0503020204020204" pitchFamily="34" charset="-122"/>
                    <a:ea typeface="微软雅黑" panose="020B0503020204020204" pitchFamily="34" charset="-122"/>
                    <a:sym typeface="Arial" panose="020B0604020202020204" pitchFamily="34" charset="0"/>
                  </a:rPr>
                  <a:t>灵魂人物分享</a:t>
                </a:r>
                <a:endParaRPr lang="zh-CN" altLang="en-US" sz="2000" b="1" spc="150" dirty="0">
                  <a:solidFill>
                    <a:srgbClr val="000000">
                      <a:lumMod val="85000"/>
                      <a:lumOff val="15000"/>
                    </a:srgbClr>
                  </a:solidFill>
                  <a:latin typeface="微软雅黑" panose="020B0503020204020204" pitchFamily="34" charset="-122"/>
                  <a:ea typeface="微软雅黑" panose="020B0503020204020204" pitchFamily="34" charset="-122"/>
                  <a:sym typeface="Arial" panose="020B0604020202020204" pitchFamily="34" charset="0"/>
                </a:endParaRPr>
              </a:p>
            </p:txBody>
          </p:sp>
        </p:grpSp>
      </p:grpSp>
    </p:spTree>
  </p:cSld>
  <p:clrMapOvr>
    <a:masterClrMapping/>
  </p:clrMapOvr>
  <p:transition>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3</a:t>
            </a:r>
            <a:r>
              <a:rPr dirty="0"/>
              <a:t>.</a:t>
            </a:r>
            <a:r>
              <a:rPr lang="en-US" dirty="0"/>
              <a:t>3  </a:t>
            </a:r>
            <a:r>
              <a:rPr dirty="0"/>
              <a:t>策划社群活动</a:t>
            </a:r>
            <a:endParaRPr dirty="0"/>
          </a:p>
        </p:txBody>
      </p:sp>
      <p:sp>
        <p:nvSpPr>
          <p:cNvPr id="2" name="文本框 1"/>
          <p:cNvSpPr txBox="1"/>
          <p:nvPr/>
        </p:nvSpPr>
        <p:spPr>
          <a:xfrm>
            <a:off x="1054735" y="4088130"/>
            <a:ext cx="10309225" cy="1938020"/>
          </a:xfrm>
          <a:prstGeom prst="rect">
            <a:avLst/>
          </a:prstGeom>
          <a:noFill/>
        </p:spPr>
        <p:txBody>
          <a:bodyPr wrap="square" rtlCol="0">
            <a:spAutoFit/>
          </a:bodyPr>
          <a:p>
            <a:pPr lvl="0" indent="457200" algn="just">
              <a:lnSpc>
                <a:spcPct val="150000"/>
              </a:lnSpc>
              <a:buClrTx/>
              <a:buSzTx/>
              <a:buFontTx/>
            </a:pPr>
            <a:r>
              <a:rPr sz="2000" b="1" dirty="0">
                <a:solidFill>
                  <a:schemeClr val="tx2"/>
                </a:solidFill>
                <a:latin typeface="微软雅黑" panose="020B0503020204020204" pitchFamily="34" charset="-122"/>
                <a:ea typeface="微软雅黑" panose="020B0503020204020204" pitchFamily="34" charset="-122"/>
                <a:sym typeface="+mn-ea"/>
              </a:rPr>
              <a:t>（</a:t>
            </a:r>
            <a:r>
              <a:rPr lang="en-US" sz="2000" b="1" dirty="0">
                <a:solidFill>
                  <a:schemeClr val="tx2"/>
                </a:solidFill>
                <a:latin typeface="微软雅黑" panose="020B0503020204020204" pitchFamily="34" charset="-122"/>
                <a:ea typeface="微软雅黑" panose="020B0503020204020204" pitchFamily="34" charset="-122"/>
                <a:sym typeface="+mn-ea"/>
              </a:rPr>
              <a:t>3</a:t>
            </a:r>
            <a:r>
              <a:rPr sz="2000" b="1" dirty="0">
                <a:solidFill>
                  <a:schemeClr val="tx2"/>
                </a:solidFill>
                <a:latin typeface="微软雅黑" panose="020B0503020204020204" pitchFamily="34" charset="-122"/>
                <a:ea typeface="微软雅黑" panose="020B0503020204020204" pitchFamily="34" charset="-122"/>
                <a:sym typeface="+mn-ea"/>
              </a:rPr>
              <a:t>）社群</a:t>
            </a:r>
            <a:r>
              <a:rPr lang="zh-CN" sz="2000" b="1" dirty="0">
                <a:solidFill>
                  <a:schemeClr val="tx2"/>
                </a:solidFill>
                <a:latin typeface="微软雅黑" panose="020B0503020204020204" pitchFamily="34" charset="-122"/>
                <a:ea typeface="微软雅黑" panose="020B0503020204020204" pitchFamily="34" charset="-122"/>
                <a:sym typeface="+mn-ea"/>
              </a:rPr>
              <a:t>打卡</a:t>
            </a:r>
            <a:endParaRPr sz="2000" b="1" dirty="0">
              <a:solidFill>
                <a:schemeClr val="tx2"/>
              </a:solidFill>
              <a:latin typeface="微软雅黑" panose="020B0503020204020204" pitchFamily="34" charset="-122"/>
              <a:ea typeface="微软雅黑" panose="020B0503020204020204" pitchFamily="34" charset="-122"/>
              <a:sym typeface="+mn-ea"/>
            </a:endParaRPr>
          </a:p>
          <a:p>
            <a:pPr lvl="0" indent="457200" algn="just">
              <a:lnSpc>
                <a:spcPct val="150000"/>
              </a:lnSpc>
              <a:buClrTx/>
              <a:buSzTx/>
              <a:buFontTx/>
            </a:pPr>
            <a:r>
              <a:rPr sz="2000" dirty="0">
                <a:latin typeface="微软雅黑" panose="020B0503020204020204" pitchFamily="34" charset="-122"/>
                <a:ea typeface="微软雅黑" panose="020B0503020204020204" pitchFamily="34" charset="-122"/>
                <a:sym typeface="+mn-ea"/>
              </a:rPr>
              <a:t>社群打卡是指社群规定社群成员每天固定时间需要完成特定任务的活动形式，能够培养社群成员的良好习惯，能够监督和激励社群成员完成任务，使社群成员不断进步。为保证社群成员能够坚持打卡，社群一般会设置相应的规则，如激励规则和淘汰规则等。</a:t>
            </a:r>
            <a:endParaRPr sz="2000" dirty="0">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793365"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1．社群活动的类型</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6" name="文本框 5"/>
          <p:cNvSpPr txBox="1"/>
          <p:nvPr/>
        </p:nvSpPr>
        <p:spPr>
          <a:xfrm>
            <a:off x="1061085" y="2186940"/>
            <a:ext cx="10302240" cy="1476375"/>
          </a:xfrm>
          <a:prstGeom prst="rect">
            <a:avLst/>
          </a:prstGeom>
          <a:noFill/>
        </p:spPr>
        <p:txBody>
          <a:bodyPr wrap="square" rtlCol="0">
            <a:spAutoFit/>
          </a:bodyPr>
          <a:p>
            <a:pPr lvl="0" indent="457200" algn="just">
              <a:lnSpc>
                <a:spcPct val="150000"/>
              </a:lnSpc>
              <a:buClrTx/>
              <a:buSzTx/>
              <a:buFontTx/>
            </a:pPr>
            <a:r>
              <a:rPr sz="2000" b="1" dirty="0">
                <a:solidFill>
                  <a:schemeClr val="tx2"/>
                </a:solidFill>
                <a:latin typeface="微软雅黑" panose="020B0503020204020204" pitchFamily="34" charset="-122"/>
                <a:ea typeface="微软雅黑" panose="020B0503020204020204" pitchFamily="34" charset="-122"/>
                <a:sym typeface="+mn-ea"/>
              </a:rPr>
              <a:t>（2）社群交流</a:t>
            </a:r>
            <a:endParaRPr sz="2000" b="1" dirty="0">
              <a:solidFill>
                <a:schemeClr val="tx2"/>
              </a:solidFill>
              <a:latin typeface="微软雅黑" panose="020B0503020204020204" pitchFamily="34" charset="-122"/>
              <a:ea typeface="微软雅黑" panose="020B0503020204020204" pitchFamily="34" charset="-122"/>
              <a:sym typeface="+mn-ea"/>
            </a:endParaRPr>
          </a:p>
          <a:p>
            <a:pPr lvl="0" indent="457200" algn="just">
              <a:lnSpc>
                <a:spcPct val="150000"/>
              </a:lnSpc>
              <a:buClrTx/>
              <a:buSzTx/>
              <a:buFontTx/>
            </a:pPr>
            <a:r>
              <a:rPr sz="2000" b="1" dirty="0">
                <a:solidFill>
                  <a:schemeClr val="tx2"/>
                </a:solidFill>
                <a:latin typeface="微软雅黑" panose="020B0503020204020204" pitchFamily="34" charset="-122"/>
                <a:ea typeface="微软雅黑" panose="020B0503020204020204" pitchFamily="34" charset="-122"/>
                <a:sym typeface="+mn-ea"/>
              </a:rPr>
              <a:t>社</a:t>
            </a:r>
            <a:r>
              <a:rPr sz="2000" dirty="0">
                <a:solidFill>
                  <a:schemeClr val="tx1"/>
                </a:solidFill>
                <a:latin typeface="微软雅黑" panose="020B0503020204020204" pitchFamily="34" charset="-122"/>
                <a:ea typeface="微软雅黑" panose="020B0503020204020204" pitchFamily="34" charset="-122"/>
                <a:sym typeface="+mn-ea"/>
              </a:rPr>
              <a:t>群交流是发动社群成员共同参与讨论的一种活动形式。社群交流的话题通常会选择方便讨论的、有热度的、有情景感的、与社群相关的，以便每一位社群成</a:t>
            </a:r>
            <a:r>
              <a:rPr lang="zh-CN" sz="2000" dirty="0">
                <a:solidFill>
                  <a:schemeClr val="tx1"/>
                </a:solidFill>
                <a:latin typeface="微软雅黑" panose="020B0503020204020204" pitchFamily="34" charset="-122"/>
                <a:ea typeface="微软雅黑" panose="020B0503020204020204" pitchFamily="34" charset="-122"/>
                <a:sym typeface="+mn-ea"/>
              </a:rPr>
              <a:t>中员都能参与交流。</a:t>
            </a:r>
            <a:endParaRPr lang="zh-CN" sz="2000" dirty="0">
              <a:solidFill>
                <a:schemeClr val="tx1"/>
              </a:solidFill>
              <a:latin typeface="微软雅黑" panose="020B0503020204020204" pitchFamily="34" charset="-122"/>
              <a:ea typeface="微软雅黑" panose="020B0503020204020204" pitchFamily="34" charset="-122"/>
              <a:sym typeface="+mn-ea"/>
            </a:endParaRPr>
          </a:p>
        </p:txBody>
      </p:sp>
    </p:spTree>
  </p:cSld>
  <p:clrMapOvr>
    <a:masterClrMapping/>
  </p:clrMapOvr>
  <p:transition>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3</a:t>
            </a:r>
            <a:r>
              <a:rPr dirty="0"/>
              <a:t>.</a:t>
            </a:r>
            <a:r>
              <a:rPr lang="en-US" dirty="0"/>
              <a:t>3  </a:t>
            </a:r>
            <a:r>
              <a:rPr dirty="0"/>
              <a:t>策划社群活动</a:t>
            </a:r>
            <a:endParaRPr dirty="0"/>
          </a:p>
        </p:txBody>
      </p:sp>
      <p:sp>
        <p:nvSpPr>
          <p:cNvPr id="2" name="文本框 1"/>
          <p:cNvSpPr txBox="1"/>
          <p:nvPr/>
        </p:nvSpPr>
        <p:spPr>
          <a:xfrm>
            <a:off x="1054735" y="4449445"/>
            <a:ext cx="10518775" cy="1476375"/>
          </a:xfrm>
          <a:prstGeom prst="rect">
            <a:avLst/>
          </a:prstGeom>
          <a:noFill/>
        </p:spPr>
        <p:txBody>
          <a:bodyPr wrap="square" rtlCol="0">
            <a:spAutoFit/>
          </a:bodyPr>
          <a:p>
            <a:pPr lvl="0" indent="457200" algn="just">
              <a:lnSpc>
                <a:spcPct val="150000"/>
              </a:lnSpc>
              <a:buClrTx/>
              <a:buSzTx/>
              <a:buFontTx/>
            </a:pPr>
            <a:r>
              <a:rPr sz="2000" b="1" dirty="0">
                <a:solidFill>
                  <a:schemeClr val="tx2"/>
                </a:solidFill>
                <a:latin typeface="微软雅黑" panose="020B0503020204020204" pitchFamily="34" charset="-122"/>
                <a:ea typeface="微软雅黑" panose="020B0503020204020204" pitchFamily="34" charset="-122"/>
                <a:sym typeface="+mn-ea"/>
              </a:rPr>
              <a:t>（5）社群线下活动</a:t>
            </a:r>
            <a:endParaRPr sz="2000" b="1" dirty="0">
              <a:solidFill>
                <a:schemeClr val="tx2"/>
              </a:solidFill>
              <a:latin typeface="微软雅黑" panose="020B0503020204020204" pitchFamily="34" charset="-122"/>
              <a:ea typeface="微软雅黑" panose="020B0503020204020204" pitchFamily="34" charset="-122"/>
              <a:sym typeface="+mn-ea"/>
            </a:endParaRPr>
          </a:p>
          <a:p>
            <a:pPr lvl="0" indent="457200" algn="just">
              <a:lnSpc>
                <a:spcPct val="150000"/>
              </a:lnSpc>
              <a:buClrTx/>
              <a:buSzTx/>
              <a:buFontTx/>
            </a:pPr>
            <a:r>
              <a:rPr sz="2000" dirty="0">
                <a:solidFill>
                  <a:schemeClr val="tx1"/>
                </a:solidFill>
                <a:latin typeface="微软雅黑" panose="020B0503020204020204" pitchFamily="34" charset="-122"/>
                <a:ea typeface="微软雅黑" panose="020B0503020204020204" pitchFamily="34" charset="-122"/>
                <a:sym typeface="+mn-ea"/>
              </a:rPr>
              <a:t>社群线下活动包括核心成员聚会、核心成员和外围成员聚会、核心成员地区性聚会等。核心成员和外围成员聚会人数多，组织难度大，核心成员地区性聚会则组织方便，容易成功。</a:t>
            </a:r>
            <a:endParaRPr sz="2000" dirty="0">
              <a:solidFill>
                <a:schemeClr val="tx1"/>
              </a:solidFill>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869565"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1．社群活动的类型</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6" name="文本框 5"/>
          <p:cNvSpPr txBox="1"/>
          <p:nvPr/>
        </p:nvSpPr>
        <p:spPr>
          <a:xfrm>
            <a:off x="1061085" y="2136775"/>
            <a:ext cx="10302240" cy="1938020"/>
          </a:xfrm>
          <a:prstGeom prst="rect">
            <a:avLst/>
          </a:prstGeom>
          <a:noFill/>
        </p:spPr>
        <p:txBody>
          <a:bodyPr wrap="square" rtlCol="0">
            <a:spAutoFit/>
          </a:bodyPr>
          <a:p>
            <a:pPr lvl="0" indent="457200" algn="just">
              <a:lnSpc>
                <a:spcPct val="150000"/>
              </a:lnSpc>
              <a:buClrTx/>
              <a:buSzTx/>
              <a:buFontTx/>
            </a:pPr>
            <a:r>
              <a:rPr sz="2000" b="1" dirty="0">
                <a:solidFill>
                  <a:schemeClr val="tx2"/>
                </a:solidFill>
                <a:latin typeface="微软雅黑" panose="020B0503020204020204" pitchFamily="34" charset="-122"/>
                <a:ea typeface="微软雅黑" panose="020B0503020204020204" pitchFamily="34" charset="-122"/>
                <a:sym typeface="+mn-ea"/>
              </a:rPr>
              <a:t>（4）社群福利发放</a:t>
            </a:r>
            <a:endParaRPr sz="2000" b="1" dirty="0">
              <a:solidFill>
                <a:schemeClr val="tx2"/>
              </a:solidFill>
              <a:latin typeface="微软雅黑" panose="020B0503020204020204" pitchFamily="34" charset="-122"/>
              <a:ea typeface="微软雅黑" panose="020B0503020204020204" pitchFamily="34" charset="-122"/>
              <a:sym typeface="+mn-ea"/>
            </a:endParaRPr>
          </a:p>
          <a:p>
            <a:pPr lvl="0" indent="457200" algn="just">
              <a:lnSpc>
                <a:spcPct val="150000"/>
              </a:lnSpc>
              <a:buClrTx/>
              <a:buSzTx/>
              <a:buFontTx/>
            </a:pPr>
            <a:r>
              <a:rPr sz="2000" dirty="0">
                <a:solidFill>
                  <a:schemeClr val="tx1"/>
                </a:solidFill>
                <a:latin typeface="微软雅黑" panose="020B0503020204020204" pitchFamily="34" charset="-122"/>
                <a:ea typeface="微软雅黑" panose="020B0503020204020204" pitchFamily="34" charset="-122"/>
                <a:sym typeface="+mn-ea"/>
              </a:rPr>
              <a:t>根据活动的开展形式，社群福利可以分为多种类型，如有奖征集、有奖问答、抽奖活动、红包活动等。一般来说，规模较小的社群通常采用单一的福利，而规模较大的社群则可能同时使用多种福利，以丰富福利内容并满足不同需求。</a:t>
            </a:r>
            <a:endParaRPr sz="2000" dirty="0">
              <a:solidFill>
                <a:schemeClr val="tx1"/>
              </a:solidFill>
              <a:latin typeface="微软雅黑" panose="020B0503020204020204" pitchFamily="34" charset="-122"/>
              <a:ea typeface="微软雅黑" panose="020B0503020204020204" pitchFamily="34" charset="-122"/>
              <a:sym typeface="+mn-ea"/>
            </a:endParaRPr>
          </a:p>
        </p:txBody>
      </p:sp>
    </p:spTree>
  </p:cSld>
  <p:clrMapOvr>
    <a:masterClrMapping/>
  </p:clrMapOvr>
  <p:transition>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3</a:t>
            </a:r>
            <a:r>
              <a:rPr dirty="0"/>
              <a:t>.</a:t>
            </a:r>
            <a:r>
              <a:rPr lang="en-US" dirty="0"/>
              <a:t>3  </a:t>
            </a:r>
            <a:r>
              <a:rPr dirty="0"/>
              <a:t>策划社群活动</a:t>
            </a:r>
            <a:endParaRPr dirty="0"/>
          </a:p>
        </p:txBody>
      </p:sp>
      <p:sp>
        <p:nvSpPr>
          <p:cNvPr id="2" name="文本框 1"/>
          <p:cNvSpPr txBox="1"/>
          <p:nvPr/>
        </p:nvSpPr>
        <p:spPr>
          <a:xfrm>
            <a:off x="1054735" y="2059940"/>
            <a:ext cx="10302240" cy="1014730"/>
          </a:xfrm>
          <a:prstGeom prst="rect">
            <a:avLst/>
          </a:prstGeom>
          <a:noFill/>
        </p:spPr>
        <p:txBody>
          <a:bodyPr wrap="square" rtlCol="0">
            <a:spAutoFit/>
          </a:bodyPr>
          <a:p>
            <a:pPr lvl="0" indent="457200" algn="just">
              <a:lnSpc>
                <a:spcPct val="150000"/>
              </a:lnSpc>
              <a:buClrTx/>
              <a:buSzTx/>
              <a:buFontTx/>
            </a:pPr>
            <a:r>
              <a:rPr sz="2000" dirty="0">
                <a:solidFill>
                  <a:schemeClr val="tx1"/>
                </a:solidFill>
                <a:latin typeface="微软雅黑" panose="020B0503020204020204" pitchFamily="34" charset="-122"/>
                <a:ea typeface="微软雅黑" panose="020B0503020204020204" pitchFamily="34" charset="-122"/>
                <a:sym typeface="+mn-ea"/>
              </a:rPr>
              <a:t>提前策划社群活动能够确保活动的顺利进行，提高活动质量和效果。活动策划主要包括</a:t>
            </a:r>
            <a:r>
              <a:rPr lang="zh-CN" sz="2000" dirty="0">
                <a:solidFill>
                  <a:schemeClr val="tx1"/>
                </a:solidFill>
                <a:latin typeface="微软雅黑" panose="020B0503020204020204" pitchFamily="34" charset="-122"/>
                <a:ea typeface="微软雅黑" panose="020B0503020204020204" pitchFamily="34" charset="-122"/>
                <a:sym typeface="+mn-ea"/>
              </a:rPr>
              <a:t>以下</a:t>
            </a:r>
            <a:r>
              <a:rPr lang="zh-CN" sz="2000" dirty="0">
                <a:solidFill>
                  <a:schemeClr val="tx1"/>
                </a:solidFill>
                <a:latin typeface="微软雅黑" panose="020B0503020204020204" pitchFamily="34" charset="-122"/>
                <a:ea typeface="微软雅黑" panose="020B0503020204020204" pitchFamily="34" charset="-122"/>
                <a:sym typeface="+mn-ea"/>
              </a:rPr>
              <a:t>内容。</a:t>
            </a:r>
            <a:endParaRPr lang="zh-CN" sz="2000" dirty="0">
              <a:solidFill>
                <a:schemeClr val="tx1"/>
              </a:solidFill>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553970"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2．社群活动策划</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nvGrpSpPr>
          <p:cNvPr id="15" name="组合 14"/>
          <p:cNvGrpSpPr/>
          <p:nvPr>
            <p:custDataLst>
              <p:tags r:id="rId1"/>
            </p:custDataLst>
          </p:nvPr>
        </p:nvGrpSpPr>
        <p:grpSpPr>
          <a:xfrm>
            <a:off x="701040" y="3429000"/>
            <a:ext cx="10563225" cy="2605376"/>
            <a:chOff x="582" y="4221"/>
            <a:chExt cx="17235" cy="4686"/>
          </a:xfrm>
        </p:grpSpPr>
        <p:sp>
          <p:nvSpPr>
            <p:cNvPr id="21" name="矩形 20"/>
            <p:cNvSpPr/>
            <p:nvPr/>
          </p:nvSpPr>
          <p:spPr>
            <a:xfrm>
              <a:off x="17142" y="6835"/>
              <a:ext cx="79" cy="26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grpSp>
          <p:nvGrpSpPr>
            <p:cNvPr id="22" name="组合 21"/>
            <p:cNvGrpSpPr/>
            <p:nvPr/>
          </p:nvGrpSpPr>
          <p:grpSpPr>
            <a:xfrm>
              <a:off x="582" y="6624"/>
              <a:ext cx="17235" cy="690"/>
              <a:chOff x="623889" y="3209929"/>
              <a:chExt cx="10944224" cy="438144"/>
            </a:xfrm>
            <a:solidFill>
              <a:schemeClr val="bg1">
                <a:lumMod val="65000"/>
              </a:schemeClr>
            </a:solidFill>
          </p:grpSpPr>
          <p:sp>
            <p:nvSpPr>
              <p:cNvPr id="23" name="矩形 22"/>
              <p:cNvSpPr/>
              <p:nvPr/>
            </p:nvSpPr>
            <p:spPr>
              <a:xfrm>
                <a:off x="623889" y="3344465"/>
                <a:ext cx="5039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24" name="矩形 23"/>
              <p:cNvSpPr/>
              <p:nvPr/>
            </p:nvSpPr>
            <p:spPr>
              <a:xfrm>
                <a:off x="717047" y="3344465"/>
                <a:ext cx="107093"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25" name="矩形 24"/>
              <p:cNvSpPr/>
              <p:nvPr/>
            </p:nvSpPr>
            <p:spPr>
              <a:xfrm>
                <a:off x="866901" y="3344465"/>
                <a:ext cx="19843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26" name="矩形 25"/>
              <p:cNvSpPr/>
              <p:nvPr>
                <p:custDataLst>
                  <p:tags r:id="rId2"/>
                </p:custDataLst>
              </p:nvPr>
            </p:nvSpPr>
            <p:spPr>
              <a:xfrm>
                <a:off x="1108099" y="3344465"/>
                <a:ext cx="9613876"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38" name="矩形 37"/>
              <p:cNvSpPr/>
              <p:nvPr/>
            </p:nvSpPr>
            <p:spPr>
              <a:xfrm>
                <a:off x="10994902" y="3344465"/>
                <a:ext cx="107093"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42" name="矩形 41"/>
              <p:cNvSpPr/>
              <p:nvPr/>
            </p:nvSpPr>
            <p:spPr>
              <a:xfrm>
                <a:off x="10759220" y="3344465"/>
                <a:ext cx="19843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46" name="等腰三角形 45"/>
              <p:cNvSpPr/>
              <p:nvPr/>
            </p:nvSpPr>
            <p:spPr>
              <a:xfrm rot="5400000">
                <a:off x="11159803" y="3239763"/>
                <a:ext cx="438144" cy="37847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grpSp>
        <p:cxnSp>
          <p:nvCxnSpPr>
            <p:cNvPr id="47" name="肘形连接符 46"/>
            <p:cNvCxnSpPr>
              <a:stCxn id="49" idx="3"/>
            </p:cNvCxnSpPr>
            <p:nvPr>
              <p:custDataLst>
                <p:tags r:id="rId3"/>
              </p:custDataLst>
            </p:nvPr>
          </p:nvCxnSpPr>
          <p:spPr>
            <a:xfrm rot="10800000" flipH="1">
              <a:off x="1274" y="4705"/>
              <a:ext cx="762" cy="2267"/>
            </a:xfrm>
            <a:prstGeom prst="bentConnector4">
              <a:avLst>
                <a:gd name="adj1" fmla="val -47234"/>
                <a:gd name="adj2" fmla="val 60127"/>
              </a:avLst>
            </a:prstGeom>
            <a:ln>
              <a:solidFill>
                <a:srgbClr val="414455"/>
              </a:solidFill>
            </a:ln>
          </p:spPr>
          <p:style>
            <a:lnRef idx="1">
              <a:schemeClr val="accent1"/>
            </a:lnRef>
            <a:fillRef idx="0">
              <a:schemeClr val="accent1"/>
            </a:fillRef>
            <a:effectRef idx="0">
              <a:schemeClr val="accent1"/>
            </a:effectRef>
            <a:fontRef idx="minor">
              <a:schemeClr val="tx1"/>
            </a:fontRef>
          </p:style>
        </p:cxnSp>
        <p:sp>
          <p:nvSpPr>
            <p:cNvPr id="49" name="六边形 48"/>
            <p:cNvSpPr/>
            <p:nvPr>
              <p:custDataLst>
                <p:tags r:id="rId4"/>
              </p:custDataLst>
            </p:nvPr>
          </p:nvSpPr>
          <p:spPr>
            <a:xfrm>
              <a:off x="1274" y="6513"/>
              <a:ext cx="1065" cy="918"/>
            </a:xfrm>
            <a:prstGeom prst="hexagon">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bg1"/>
                  </a:solidFill>
                </a:rPr>
                <a:t>1</a:t>
              </a:r>
              <a:endParaRPr lang="zh-CN" altLang="en-US" sz="1600" dirty="0">
                <a:solidFill>
                  <a:schemeClr val="bg1"/>
                </a:solidFill>
              </a:endParaRPr>
            </a:p>
          </p:txBody>
        </p:sp>
        <p:sp>
          <p:nvSpPr>
            <p:cNvPr id="53" name="文本框 66"/>
            <p:cNvSpPr txBox="1"/>
            <p:nvPr>
              <p:custDataLst>
                <p:tags r:id="rId5"/>
              </p:custDataLst>
            </p:nvPr>
          </p:nvSpPr>
          <p:spPr>
            <a:xfrm>
              <a:off x="2032" y="4221"/>
              <a:ext cx="3304" cy="785"/>
            </a:xfrm>
            <a:prstGeom prst="roundRect">
              <a:avLst/>
            </a:prstGeom>
            <a:solidFill>
              <a:schemeClr val="accent2"/>
            </a:solidFill>
          </p:spPr>
          <p:txBody>
            <a:bodyPr wrap="square" rtlCol="0">
              <a:spAutoFit/>
            </a:bodyPr>
            <a:lstStyle/>
            <a:p>
              <a:pPr algn="just"/>
              <a:r>
                <a:rPr lang="zh-CN" altLang="en-US" sz="2000" dirty="0">
                  <a:solidFill>
                    <a:schemeClr val="tx1"/>
                  </a:solidFill>
                  <a:latin typeface="微软雅黑" panose="020B0503020204020204" pitchFamily="34" charset="-122"/>
                  <a:ea typeface="微软雅黑" panose="020B0503020204020204" pitchFamily="34" charset="-122"/>
                </a:rPr>
                <a:t>确定目标和主题</a:t>
              </a:r>
              <a:endParaRPr lang="zh-CN" altLang="en-US" sz="2000" dirty="0">
                <a:solidFill>
                  <a:schemeClr val="tx1"/>
                </a:solidFill>
                <a:latin typeface="微软雅黑" panose="020B0503020204020204" pitchFamily="34" charset="-122"/>
                <a:ea typeface="微软雅黑" panose="020B0503020204020204" pitchFamily="34" charset="-122"/>
              </a:endParaRPr>
            </a:p>
          </p:txBody>
        </p:sp>
        <p:cxnSp>
          <p:nvCxnSpPr>
            <p:cNvPr id="54" name="肘形连接符 53"/>
            <p:cNvCxnSpPr>
              <a:stCxn id="6" idx="3"/>
            </p:cNvCxnSpPr>
            <p:nvPr>
              <p:custDataLst>
                <p:tags r:id="rId6"/>
              </p:custDataLst>
            </p:nvPr>
          </p:nvCxnSpPr>
          <p:spPr>
            <a:xfrm rot="10800000" flipH="1">
              <a:off x="5337" y="4705"/>
              <a:ext cx="762" cy="2267"/>
            </a:xfrm>
            <a:prstGeom prst="bentConnector4">
              <a:avLst>
                <a:gd name="adj1" fmla="val -47234"/>
                <a:gd name="adj2" fmla="val 60127"/>
              </a:avLst>
            </a:prstGeom>
            <a:ln>
              <a:solidFill>
                <a:srgbClr val="414455"/>
              </a:solidFill>
            </a:ln>
          </p:spPr>
          <p:style>
            <a:lnRef idx="1">
              <a:schemeClr val="accent1"/>
            </a:lnRef>
            <a:fillRef idx="0">
              <a:schemeClr val="accent1"/>
            </a:fillRef>
            <a:effectRef idx="0">
              <a:schemeClr val="accent1"/>
            </a:effectRef>
            <a:fontRef idx="minor">
              <a:schemeClr val="tx1"/>
            </a:fontRef>
          </p:style>
        </p:cxnSp>
        <p:sp>
          <p:nvSpPr>
            <p:cNvPr id="6" name="六边形 5"/>
            <p:cNvSpPr/>
            <p:nvPr>
              <p:custDataLst>
                <p:tags r:id="rId7"/>
              </p:custDataLst>
            </p:nvPr>
          </p:nvSpPr>
          <p:spPr>
            <a:xfrm>
              <a:off x="5337" y="6513"/>
              <a:ext cx="1065" cy="918"/>
            </a:xfrm>
            <a:prstGeom prst="hexagon">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bg1"/>
                  </a:solidFill>
                </a:rPr>
                <a:t>3</a:t>
              </a:r>
              <a:endParaRPr lang="zh-CN" altLang="en-US" sz="1600" dirty="0">
                <a:solidFill>
                  <a:schemeClr val="bg1"/>
                </a:solidFill>
              </a:endParaRPr>
            </a:p>
          </p:txBody>
        </p:sp>
        <p:sp>
          <p:nvSpPr>
            <p:cNvPr id="60" name="文本框 75"/>
            <p:cNvSpPr txBox="1"/>
            <p:nvPr>
              <p:custDataLst>
                <p:tags r:id="rId8"/>
              </p:custDataLst>
            </p:nvPr>
          </p:nvSpPr>
          <p:spPr>
            <a:xfrm>
              <a:off x="6100" y="4242"/>
              <a:ext cx="2767" cy="780"/>
            </a:xfrm>
            <a:prstGeom prst="roundRect">
              <a:avLst/>
            </a:prstGeom>
            <a:solidFill>
              <a:schemeClr val="accent2"/>
            </a:solidFill>
          </p:spPr>
          <p:txBody>
            <a:bodyPr wrap="square" rtlCol="0">
              <a:spAutoFit/>
            </a:bodyPr>
            <a:lstStyle/>
            <a:p>
              <a:pPr lvl="0" algn="just">
                <a:buClrTx/>
                <a:buSzTx/>
                <a:buFontTx/>
              </a:pPr>
              <a:r>
                <a:rPr lang="zh-CN" altLang="en-US" sz="2000" dirty="0">
                  <a:latin typeface="微软雅黑" panose="020B0503020204020204" pitchFamily="34" charset="-122"/>
                  <a:ea typeface="微软雅黑" panose="020B0503020204020204" pitchFamily="34" charset="-122"/>
                  <a:sym typeface="+mn-ea"/>
                </a:rPr>
                <a:t>组建团队</a:t>
              </a:r>
              <a:endParaRPr lang="zh-CN" altLang="en-US" sz="2000" dirty="0">
                <a:latin typeface="微软雅黑" panose="020B0503020204020204" pitchFamily="34" charset="-122"/>
                <a:ea typeface="微软雅黑" panose="020B0503020204020204" pitchFamily="34" charset="-122"/>
                <a:sym typeface="+mn-ea"/>
              </a:endParaRPr>
            </a:p>
          </p:txBody>
        </p:sp>
        <p:cxnSp>
          <p:nvCxnSpPr>
            <p:cNvPr id="7" name="肘形连接符 6"/>
            <p:cNvCxnSpPr>
              <a:stCxn id="8" idx="3"/>
            </p:cNvCxnSpPr>
            <p:nvPr>
              <p:custDataLst>
                <p:tags r:id="rId9"/>
              </p:custDataLst>
            </p:nvPr>
          </p:nvCxnSpPr>
          <p:spPr>
            <a:xfrm rot="10800000" flipH="1">
              <a:off x="9401" y="4705"/>
              <a:ext cx="762" cy="2267"/>
            </a:xfrm>
            <a:prstGeom prst="bentConnector4">
              <a:avLst>
                <a:gd name="adj1" fmla="val -47234"/>
                <a:gd name="adj2" fmla="val 60127"/>
              </a:avLst>
            </a:prstGeom>
            <a:ln>
              <a:solidFill>
                <a:srgbClr val="414455"/>
              </a:solidFill>
            </a:ln>
          </p:spPr>
          <p:style>
            <a:lnRef idx="1">
              <a:schemeClr val="accent1"/>
            </a:lnRef>
            <a:fillRef idx="0">
              <a:schemeClr val="accent1"/>
            </a:fillRef>
            <a:effectRef idx="0">
              <a:schemeClr val="accent1"/>
            </a:effectRef>
            <a:fontRef idx="minor">
              <a:schemeClr val="tx1"/>
            </a:fontRef>
          </p:style>
        </p:cxnSp>
        <p:sp>
          <p:nvSpPr>
            <p:cNvPr id="8" name="六边形 7"/>
            <p:cNvSpPr/>
            <p:nvPr>
              <p:custDataLst>
                <p:tags r:id="rId10"/>
              </p:custDataLst>
            </p:nvPr>
          </p:nvSpPr>
          <p:spPr>
            <a:xfrm>
              <a:off x="9401" y="6513"/>
              <a:ext cx="1065" cy="918"/>
            </a:xfrm>
            <a:prstGeom prst="hexagon">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bg1"/>
                  </a:solidFill>
                </a:rPr>
                <a:t>5</a:t>
              </a:r>
              <a:endParaRPr lang="zh-CN" altLang="en-US" sz="1600" dirty="0">
                <a:solidFill>
                  <a:schemeClr val="bg1"/>
                </a:solidFill>
              </a:endParaRPr>
            </a:p>
          </p:txBody>
        </p:sp>
        <p:sp>
          <p:nvSpPr>
            <p:cNvPr id="10" name="文本框 82"/>
            <p:cNvSpPr txBox="1"/>
            <p:nvPr>
              <p:custDataLst>
                <p:tags r:id="rId11"/>
              </p:custDataLst>
            </p:nvPr>
          </p:nvSpPr>
          <p:spPr>
            <a:xfrm>
              <a:off x="10163" y="4221"/>
              <a:ext cx="2767" cy="780"/>
            </a:xfrm>
            <a:prstGeom prst="roundRect">
              <a:avLst/>
            </a:prstGeom>
            <a:solidFill>
              <a:schemeClr val="accent2"/>
            </a:solidFill>
          </p:spPr>
          <p:txBody>
            <a:bodyPr wrap="square" rtlCol="0">
              <a:spAutoFit/>
            </a:bodyPr>
            <a:lstStyle/>
            <a:p>
              <a:pPr lvl="0" algn="just">
                <a:buClrTx/>
                <a:buSzTx/>
                <a:buFontTx/>
              </a:pPr>
              <a:r>
                <a:rPr lang="zh-CN" altLang="en-US" sz="2000" dirty="0">
                  <a:latin typeface="微软雅黑" panose="020B0503020204020204" pitchFamily="34" charset="-122"/>
                  <a:ea typeface="微软雅黑" panose="020B0503020204020204" pitchFamily="34" charset="-122"/>
                  <a:sym typeface="+mn-ea"/>
                </a:rPr>
                <a:t>活动宣传</a:t>
              </a:r>
              <a:endParaRPr lang="zh-CN" altLang="en-US" sz="2000" dirty="0">
                <a:latin typeface="微软雅黑" panose="020B0503020204020204" pitchFamily="34" charset="-122"/>
                <a:ea typeface="微软雅黑" panose="020B0503020204020204" pitchFamily="34" charset="-122"/>
                <a:sym typeface="+mn-ea"/>
              </a:endParaRPr>
            </a:p>
          </p:txBody>
        </p:sp>
        <p:cxnSp>
          <p:nvCxnSpPr>
            <p:cNvPr id="11" name="肘形连接符 10"/>
            <p:cNvCxnSpPr>
              <a:stCxn id="12" idx="3"/>
            </p:cNvCxnSpPr>
            <p:nvPr>
              <p:custDataLst>
                <p:tags r:id="rId12"/>
              </p:custDataLst>
            </p:nvPr>
          </p:nvCxnSpPr>
          <p:spPr>
            <a:xfrm rot="10800000" flipH="1">
              <a:off x="13465" y="4705"/>
              <a:ext cx="762" cy="2267"/>
            </a:xfrm>
            <a:prstGeom prst="bentConnector4">
              <a:avLst>
                <a:gd name="adj1" fmla="val -47234"/>
                <a:gd name="adj2" fmla="val 60127"/>
              </a:avLst>
            </a:prstGeom>
            <a:ln>
              <a:solidFill>
                <a:srgbClr val="414455"/>
              </a:solidFill>
            </a:ln>
          </p:spPr>
          <p:style>
            <a:lnRef idx="1">
              <a:schemeClr val="accent1"/>
            </a:lnRef>
            <a:fillRef idx="0">
              <a:schemeClr val="accent1"/>
            </a:fillRef>
            <a:effectRef idx="0">
              <a:schemeClr val="accent1"/>
            </a:effectRef>
            <a:fontRef idx="minor">
              <a:schemeClr val="tx1"/>
            </a:fontRef>
          </p:style>
        </p:cxnSp>
        <p:sp>
          <p:nvSpPr>
            <p:cNvPr id="12" name="六边形 11"/>
            <p:cNvSpPr/>
            <p:nvPr>
              <p:custDataLst>
                <p:tags r:id="rId13"/>
              </p:custDataLst>
            </p:nvPr>
          </p:nvSpPr>
          <p:spPr>
            <a:xfrm>
              <a:off x="13465" y="6513"/>
              <a:ext cx="1065" cy="918"/>
            </a:xfrm>
            <a:prstGeom prst="hexag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bg1"/>
                  </a:solidFill>
                </a:rPr>
                <a:t>7</a:t>
              </a:r>
              <a:endParaRPr lang="zh-CN" altLang="en-US" sz="1600" dirty="0">
                <a:solidFill>
                  <a:schemeClr val="bg1"/>
                </a:solidFill>
              </a:endParaRPr>
            </a:p>
          </p:txBody>
        </p:sp>
        <p:sp>
          <p:nvSpPr>
            <p:cNvPr id="13" name="文本框 89"/>
            <p:cNvSpPr txBox="1"/>
            <p:nvPr>
              <p:custDataLst>
                <p:tags r:id="rId14"/>
              </p:custDataLst>
            </p:nvPr>
          </p:nvSpPr>
          <p:spPr>
            <a:xfrm>
              <a:off x="14227" y="4221"/>
              <a:ext cx="2994" cy="780"/>
            </a:xfrm>
            <a:prstGeom prst="roundRect">
              <a:avLst/>
            </a:prstGeom>
            <a:solidFill>
              <a:schemeClr val="accent2"/>
            </a:solidFill>
          </p:spPr>
          <p:txBody>
            <a:bodyPr wrap="square" rtlCol="0">
              <a:spAutoFit/>
            </a:bodyPr>
            <a:lstStyle/>
            <a:p>
              <a:pPr lvl="0" algn="just">
                <a:buClrTx/>
                <a:buSzTx/>
                <a:buFontTx/>
              </a:pPr>
              <a:r>
                <a:rPr lang="zh-CN" altLang="en-US" sz="2000" dirty="0">
                  <a:latin typeface="微软雅黑" panose="020B0503020204020204" pitchFamily="34" charset="-122"/>
                  <a:ea typeface="微软雅黑" panose="020B0503020204020204" pitchFamily="34" charset="-122"/>
                  <a:sym typeface="+mn-ea"/>
                </a:rPr>
                <a:t>活动执行</a:t>
              </a:r>
              <a:endParaRPr lang="zh-CN" altLang="en-US" sz="2000" dirty="0">
                <a:latin typeface="微软雅黑" panose="020B0503020204020204" pitchFamily="34" charset="-122"/>
                <a:ea typeface="微软雅黑" panose="020B0503020204020204" pitchFamily="34" charset="-122"/>
                <a:sym typeface="+mn-ea"/>
              </a:endParaRPr>
            </a:p>
          </p:txBody>
        </p:sp>
        <p:cxnSp>
          <p:nvCxnSpPr>
            <p:cNvPr id="75" name="肘形连接符 74"/>
            <p:cNvCxnSpPr>
              <a:stCxn id="77" idx="3"/>
            </p:cNvCxnSpPr>
            <p:nvPr>
              <p:custDataLst>
                <p:tags r:id="rId15"/>
              </p:custDataLst>
            </p:nvPr>
          </p:nvCxnSpPr>
          <p:spPr>
            <a:xfrm rot="10800000" flipV="1">
              <a:off x="2798" y="6972"/>
              <a:ext cx="507" cy="1604"/>
            </a:xfrm>
            <a:prstGeom prst="bentConnector2">
              <a:avLst/>
            </a:prstGeom>
            <a:ln>
              <a:solidFill>
                <a:srgbClr val="414455"/>
              </a:solidFill>
            </a:ln>
          </p:spPr>
          <p:style>
            <a:lnRef idx="1">
              <a:schemeClr val="accent1"/>
            </a:lnRef>
            <a:fillRef idx="0">
              <a:schemeClr val="accent1"/>
            </a:fillRef>
            <a:effectRef idx="0">
              <a:schemeClr val="accent1"/>
            </a:effectRef>
            <a:fontRef idx="minor">
              <a:schemeClr val="tx1"/>
            </a:fontRef>
          </p:style>
        </p:cxnSp>
        <p:sp>
          <p:nvSpPr>
            <p:cNvPr id="77" name="六边形 76"/>
            <p:cNvSpPr/>
            <p:nvPr>
              <p:custDataLst>
                <p:tags r:id="rId16"/>
              </p:custDataLst>
            </p:nvPr>
          </p:nvSpPr>
          <p:spPr>
            <a:xfrm>
              <a:off x="3306" y="6513"/>
              <a:ext cx="1065" cy="918"/>
            </a:xfrm>
            <a:prstGeom prst="hexagon">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bg1"/>
                  </a:solidFill>
                </a:rPr>
                <a:t>2</a:t>
              </a:r>
              <a:endParaRPr lang="zh-CN" altLang="en-US" sz="1600" dirty="0">
                <a:solidFill>
                  <a:schemeClr val="bg1"/>
                </a:solidFill>
              </a:endParaRPr>
            </a:p>
          </p:txBody>
        </p:sp>
        <p:sp>
          <p:nvSpPr>
            <p:cNvPr id="81" name="文本框 96"/>
            <p:cNvSpPr txBox="1"/>
            <p:nvPr>
              <p:custDataLst>
                <p:tags r:id="rId17"/>
              </p:custDataLst>
            </p:nvPr>
          </p:nvSpPr>
          <p:spPr>
            <a:xfrm>
              <a:off x="2798" y="8075"/>
              <a:ext cx="4172" cy="785"/>
            </a:xfrm>
            <a:prstGeom prst="roundRect">
              <a:avLst/>
            </a:prstGeom>
            <a:solidFill>
              <a:schemeClr val="accent2"/>
            </a:solidFill>
          </p:spPr>
          <p:txBody>
            <a:bodyPr wrap="square" rtlCol="0">
              <a:spAutoFit/>
            </a:bodyPr>
            <a:lstStyle/>
            <a:p>
              <a:pPr lvl="0" algn="just">
                <a:buClrTx/>
                <a:buSzTx/>
                <a:buFontTx/>
              </a:pPr>
              <a:r>
                <a:rPr lang="zh-CN" altLang="en-US" sz="2000" dirty="0">
                  <a:latin typeface="微软雅黑" panose="020B0503020204020204" pitchFamily="34" charset="-122"/>
                  <a:ea typeface="微软雅黑" panose="020B0503020204020204" pitchFamily="34" charset="-122"/>
                  <a:sym typeface="+mn-ea"/>
                </a:rPr>
                <a:t>确定活动形式和内容</a:t>
              </a:r>
              <a:endParaRPr lang="zh-CN" altLang="en-US" sz="2000" dirty="0">
                <a:latin typeface="微软雅黑" panose="020B0503020204020204" pitchFamily="34" charset="-122"/>
                <a:ea typeface="微软雅黑" panose="020B0503020204020204" pitchFamily="34" charset="-122"/>
                <a:sym typeface="+mn-ea"/>
              </a:endParaRPr>
            </a:p>
          </p:txBody>
        </p:sp>
        <p:cxnSp>
          <p:nvCxnSpPr>
            <p:cNvPr id="82" name="肘形连接符 81"/>
            <p:cNvCxnSpPr>
              <a:stCxn id="84" idx="0"/>
            </p:cNvCxnSpPr>
            <p:nvPr>
              <p:custDataLst>
                <p:tags r:id="rId18"/>
              </p:custDataLst>
            </p:nvPr>
          </p:nvCxnSpPr>
          <p:spPr>
            <a:xfrm flipH="1">
              <a:off x="8131" y="6972"/>
              <a:ext cx="303" cy="1604"/>
            </a:xfrm>
            <a:prstGeom prst="bentConnector4">
              <a:avLst>
                <a:gd name="adj1" fmla="val -118802"/>
                <a:gd name="adj2" fmla="val 64310"/>
              </a:avLst>
            </a:prstGeom>
            <a:ln>
              <a:solidFill>
                <a:srgbClr val="414455"/>
              </a:solidFill>
            </a:ln>
          </p:spPr>
          <p:style>
            <a:lnRef idx="1">
              <a:schemeClr val="accent1"/>
            </a:lnRef>
            <a:fillRef idx="0">
              <a:schemeClr val="accent1"/>
            </a:fillRef>
            <a:effectRef idx="0">
              <a:schemeClr val="accent1"/>
            </a:effectRef>
            <a:fontRef idx="minor">
              <a:schemeClr val="tx1"/>
            </a:fontRef>
          </p:style>
        </p:cxnSp>
        <p:sp>
          <p:nvSpPr>
            <p:cNvPr id="84" name="六边形 83"/>
            <p:cNvSpPr/>
            <p:nvPr>
              <p:custDataLst>
                <p:tags r:id="rId19"/>
              </p:custDataLst>
            </p:nvPr>
          </p:nvSpPr>
          <p:spPr>
            <a:xfrm>
              <a:off x="7369" y="6513"/>
              <a:ext cx="1065" cy="918"/>
            </a:xfrm>
            <a:prstGeom prst="hexagon">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bg1"/>
                  </a:solidFill>
                </a:rPr>
                <a:t>4</a:t>
              </a:r>
              <a:endParaRPr lang="zh-CN" altLang="en-US" sz="1600" dirty="0">
                <a:solidFill>
                  <a:schemeClr val="bg1"/>
                </a:solidFill>
              </a:endParaRPr>
            </a:p>
          </p:txBody>
        </p:sp>
        <p:sp>
          <p:nvSpPr>
            <p:cNvPr id="88" name="文本框 104"/>
            <p:cNvSpPr txBox="1"/>
            <p:nvPr>
              <p:custDataLst>
                <p:tags r:id="rId20"/>
              </p:custDataLst>
            </p:nvPr>
          </p:nvSpPr>
          <p:spPr>
            <a:xfrm>
              <a:off x="8159" y="8127"/>
              <a:ext cx="2952" cy="780"/>
            </a:xfrm>
            <a:prstGeom prst="roundRect">
              <a:avLst/>
            </a:prstGeom>
            <a:solidFill>
              <a:schemeClr val="accent2"/>
            </a:solidFill>
          </p:spPr>
          <p:txBody>
            <a:bodyPr wrap="square" rtlCol="0">
              <a:spAutoFit/>
            </a:bodyPr>
            <a:lstStyle/>
            <a:p>
              <a:pPr lvl="0" algn="just">
                <a:buClrTx/>
                <a:buSzTx/>
                <a:buFontTx/>
              </a:pPr>
              <a:r>
                <a:rPr lang="zh-CN" altLang="en-US" sz="2000" dirty="0">
                  <a:latin typeface="微软雅黑" panose="020B0503020204020204" pitchFamily="34" charset="-122"/>
                  <a:ea typeface="微软雅黑" panose="020B0503020204020204" pitchFamily="34" charset="-122"/>
                  <a:sym typeface="+mn-ea"/>
                </a:rPr>
                <a:t>规划预算</a:t>
              </a:r>
              <a:endParaRPr lang="zh-CN" altLang="en-US" sz="2000" dirty="0">
                <a:latin typeface="微软雅黑" panose="020B0503020204020204" pitchFamily="34" charset="-122"/>
                <a:ea typeface="微软雅黑" panose="020B0503020204020204" pitchFamily="34" charset="-122"/>
                <a:sym typeface="+mn-ea"/>
              </a:endParaRPr>
            </a:p>
          </p:txBody>
        </p:sp>
        <p:cxnSp>
          <p:nvCxnSpPr>
            <p:cNvPr id="89" name="肘形连接符 88"/>
            <p:cNvCxnSpPr>
              <a:stCxn id="91" idx="0"/>
            </p:cNvCxnSpPr>
            <p:nvPr>
              <p:custDataLst>
                <p:tags r:id="rId21"/>
              </p:custDataLst>
            </p:nvPr>
          </p:nvCxnSpPr>
          <p:spPr>
            <a:xfrm flipH="1">
              <a:off x="12195" y="6972"/>
              <a:ext cx="303" cy="1604"/>
            </a:xfrm>
            <a:prstGeom prst="bentConnector4">
              <a:avLst>
                <a:gd name="adj1" fmla="val -118802"/>
                <a:gd name="adj2" fmla="val 64310"/>
              </a:avLst>
            </a:prstGeom>
            <a:ln>
              <a:solidFill>
                <a:srgbClr val="414455"/>
              </a:solidFill>
            </a:ln>
          </p:spPr>
          <p:style>
            <a:lnRef idx="1">
              <a:schemeClr val="accent1"/>
            </a:lnRef>
            <a:fillRef idx="0">
              <a:schemeClr val="accent1"/>
            </a:fillRef>
            <a:effectRef idx="0">
              <a:schemeClr val="accent1"/>
            </a:effectRef>
            <a:fontRef idx="minor">
              <a:schemeClr val="tx1"/>
            </a:fontRef>
          </p:style>
        </p:cxnSp>
        <p:sp>
          <p:nvSpPr>
            <p:cNvPr id="91" name="六边形 90"/>
            <p:cNvSpPr/>
            <p:nvPr>
              <p:custDataLst>
                <p:tags r:id="rId22"/>
              </p:custDataLst>
            </p:nvPr>
          </p:nvSpPr>
          <p:spPr>
            <a:xfrm>
              <a:off x="11433" y="6513"/>
              <a:ext cx="1065" cy="918"/>
            </a:xfrm>
            <a:prstGeom prst="hexagon">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bg1"/>
                  </a:solidFill>
                </a:rPr>
                <a:t>6</a:t>
              </a:r>
              <a:endParaRPr lang="zh-CN" altLang="en-US" sz="1600" dirty="0">
                <a:solidFill>
                  <a:schemeClr val="bg1"/>
                </a:solidFill>
              </a:endParaRPr>
            </a:p>
          </p:txBody>
        </p:sp>
        <p:sp>
          <p:nvSpPr>
            <p:cNvPr id="95" name="文本框 111"/>
            <p:cNvSpPr txBox="1"/>
            <p:nvPr>
              <p:custDataLst>
                <p:tags r:id="rId23"/>
              </p:custDataLst>
            </p:nvPr>
          </p:nvSpPr>
          <p:spPr>
            <a:xfrm>
              <a:off x="12195" y="8127"/>
              <a:ext cx="2641" cy="780"/>
            </a:xfrm>
            <a:prstGeom prst="roundRect">
              <a:avLst/>
            </a:prstGeom>
            <a:solidFill>
              <a:schemeClr val="accent2"/>
            </a:solidFill>
          </p:spPr>
          <p:txBody>
            <a:bodyPr wrap="square" rtlCol="0">
              <a:spAutoFit/>
            </a:bodyPr>
            <a:lstStyle/>
            <a:p>
              <a:pPr lvl="0" algn="just">
                <a:buClrTx/>
                <a:buSzTx/>
                <a:buFontTx/>
              </a:pPr>
              <a:r>
                <a:rPr lang="zh-CN" altLang="en-US" sz="2000" dirty="0">
                  <a:latin typeface="微软雅黑" panose="020B0503020204020204" pitchFamily="34" charset="-122"/>
                  <a:ea typeface="微软雅黑" panose="020B0503020204020204" pitchFamily="34" charset="-122"/>
                  <a:sym typeface="+mn-ea"/>
                </a:rPr>
                <a:t>活动准备</a:t>
              </a:r>
              <a:endParaRPr lang="zh-CN" altLang="en-US" sz="2000" dirty="0">
                <a:latin typeface="微软雅黑" panose="020B0503020204020204" pitchFamily="34" charset="-122"/>
                <a:ea typeface="微软雅黑" panose="020B0503020204020204" pitchFamily="34" charset="-122"/>
                <a:sym typeface="+mn-ea"/>
              </a:endParaRPr>
            </a:p>
          </p:txBody>
        </p:sp>
        <p:sp>
          <p:nvSpPr>
            <p:cNvPr id="97" name="六边形 96"/>
            <p:cNvSpPr/>
            <p:nvPr>
              <p:custDataLst>
                <p:tags r:id="rId24"/>
              </p:custDataLst>
            </p:nvPr>
          </p:nvSpPr>
          <p:spPr>
            <a:xfrm>
              <a:off x="15496" y="6513"/>
              <a:ext cx="1065" cy="918"/>
            </a:xfrm>
            <a:prstGeom prst="hexagon">
              <a:avLst/>
            </a:prstGeom>
            <a:solidFill>
              <a:srgbClr val="28A9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bg1"/>
                </a:solidFill>
              </a:endParaRPr>
            </a:p>
          </p:txBody>
        </p:sp>
      </p:grpSp>
    </p:spTree>
  </p:cSld>
  <p:clrMapOvr>
    <a:masterClrMapping/>
  </p:clrMapOvr>
  <p:transition>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4"/>
          <p:cNvSpPr txBox="1"/>
          <p:nvPr/>
        </p:nvSpPr>
        <p:spPr>
          <a:xfrm>
            <a:off x="817324" y="572625"/>
            <a:ext cx="3007292" cy="662379"/>
          </a:xfrm>
          <a:prstGeom prst="rect">
            <a:avLst/>
          </a:prstGeom>
        </p:spPr>
        <p:txBody>
          <a:bodyPr lIns="121889" tIns="60944" rIns="121889" bIns="60944"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3200" b="1" dirty="0">
                <a:solidFill>
                  <a:schemeClr val="accent1"/>
                </a:solidFill>
                <a:latin typeface="微软雅黑" panose="020B0503020204020204" pitchFamily="34" charset="-122"/>
                <a:ea typeface="微软雅黑" panose="020B0503020204020204" pitchFamily="34" charset="-122"/>
              </a:rPr>
              <a:t>目录</a:t>
            </a:r>
            <a:r>
              <a:rPr lang="en-US" altLang="zh-CN" sz="3200" b="1" dirty="0">
                <a:solidFill>
                  <a:schemeClr val="accent1"/>
                </a:solidFill>
                <a:latin typeface="微软雅黑" panose="020B0503020204020204" pitchFamily="34" charset="-122"/>
                <a:ea typeface="微软雅黑" panose="020B0503020204020204" pitchFamily="34" charset="-122"/>
              </a:rPr>
              <a:t>/</a:t>
            </a:r>
            <a:r>
              <a:rPr lang="en-US" altLang="zh-CN" sz="2400" b="1" dirty="0">
                <a:solidFill>
                  <a:schemeClr val="accent1"/>
                </a:solidFill>
                <a:latin typeface="微软雅黑" panose="020B0503020204020204" pitchFamily="34" charset="-122"/>
                <a:ea typeface="微软雅黑" panose="020B0503020204020204" pitchFamily="34" charset="-122"/>
              </a:rPr>
              <a:t>Contents</a:t>
            </a:r>
            <a:endParaRPr lang="en-GB" sz="2400" b="1" dirty="0">
              <a:solidFill>
                <a:schemeClr val="accent1"/>
              </a:solidFill>
              <a:latin typeface="微软雅黑" panose="020B0503020204020204" pitchFamily="34" charset="-122"/>
              <a:ea typeface="微软雅黑" panose="020B0503020204020204" pitchFamily="34" charset="-122"/>
            </a:endParaRPr>
          </a:p>
        </p:txBody>
      </p:sp>
      <p:cxnSp>
        <p:nvCxnSpPr>
          <p:cNvPr id="43" name="直接连接符 42"/>
          <p:cNvCxnSpPr/>
          <p:nvPr/>
        </p:nvCxnSpPr>
        <p:spPr>
          <a:xfrm>
            <a:off x="986611" y="1412776"/>
            <a:ext cx="10196115"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4" name="组合 33"/>
          <p:cNvGrpSpPr/>
          <p:nvPr/>
        </p:nvGrpSpPr>
        <p:grpSpPr>
          <a:xfrm>
            <a:off x="10606870" y="654443"/>
            <a:ext cx="575856" cy="577112"/>
            <a:chOff x="6084168" y="1274820"/>
            <a:chExt cx="432048" cy="432834"/>
          </a:xfrm>
        </p:grpSpPr>
        <p:sp>
          <p:nvSpPr>
            <p:cNvPr id="35"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36"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37" name="组合 36"/>
          <p:cNvGrpSpPr/>
          <p:nvPr/>
        </p:nvGrpSpPr>
        <p:grpSpPr>
          <a:xfrm>
            <a:off x="8879303" y="654968"/>
            <a:ext cx="575856" cy="576064"/>
            <a:chOff x="4788024" y="1275213"/>
            <a:chExt cx="432048" cy="432048"/>
          </a:xfrm>
        </p:grpSpPr>
        <p:sp>
          <p:nvSpPr>
            <p:cNvPr id="38"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39"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40" name="组合 39"/>
          <p:cNvGrpSpPr/>
          <p:nvPr/>
        </p:nvGrpSpPr>
        <p:grpSpPr>
          <a:xfrm>
            <a:off x="9743087" y="654443"/>
            <a:ext cx="576902" cy="577112"/>
            <a:chOff x="5436096" y="1274820"/>
            <a:chExt cx="432833" cy="432834"/>
          </a:xfrm>
        </p:grpSpPr>
        <p:sp>
          <p:nvSpPr>
            <p:cNvPr id="41"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42"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44" name="组合 43"/>
          <p:cNvGrpSpPr/>
          <p:nvPr/>
        </p:nvGrpSpPr>
        <p:grpSpPr>
          <a:xfrm>
            <a:off x="7151737" y="654443"/>
            <a:ext cx="576902" cy="577112"/>
            <a:chOff x="3491880" y="1274820"/>
            <a:chExt cx="432833" cy="432834"/>
          </a:xfrm>
        </p:grpSpPr>
        <p:sp>
          <p:nvSpPr>
            <p:cNvPr id="75"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76"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77" name="组合 76"/>
          <p:cNvGrpSpPr/>
          <p:nvPr/>
        </p:nvGrpSpPr>
        <p:grpSpPr>
          <a:xfrm>
            <a:off x="8015520" y="654443"/>
            <a:ext cx="576902" cy="577112"/>
            <a:chOff x="4139952" y="1274820"/>
            <a:chExt cx="432833" cy="432834"/>
          </a:xfrm>
        </p:grpSpPr>
        <p:sp>
          <p:nvSpPr>
            <p:cNvPr id="78"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79"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82" tIns="17141" rIns="34282" bIns="17141" anchor="ctr"/>
            <a:lstStyle/>
            <a:p>
              <a:endParaRPr lang="en-US">
                <a:latin typeface="Roboto Light"/>
              </a:endParaRPr>
            </a:p>
          </p:txBody>
        </p:sp>
      </p:grpSp>
      <p:sp>
        <p:nvSpPr>
          <p:cNvPr id="80" name="平行四边形 79"/>
          <p:cNvSpPr/>
          <p:nvPr>
            <p:custDataLst>
              <p:tags r:id="rId1"/>
            </p:custDataLst>
          </p:nvPr>
        </p:nvSpPr>
        <p:spPr>
          <a:xfrm>
            <a:off x="3126105" y="5312410"/>
            <a:ext cx="5356225" cy="612775"/>
          </a:xfrm>
          <a:prstGeom prst="parallelogram">
            <a:avLst>
              <a:gd name="adj" fmla="val 48207"/>
            </a:avLst>
          </a:prstGeom>
          <a:solidFill>
            <a:srgbClr val="005DA2"/>
          </a:solid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64" tIns="34282" rIns="68564" bIns="34282" rtlCol="0" anchor="ctr"/>
          <a:lstStyle/>
          <a:p>
            <a:endParaRPr lang="zh-CN" altLang="en-US" sz="2100" b="1">
              <a:solidFill>
                <a:schemeClr val="tx1">
                  <a:lumMod val="75000"/>
                  <a:lumOff val="25000"/>
                </a:schemeClr>
              </a:solidFill>
            </a:endParaRPr>
          </a:p>
        </p:txBody>
      </p:sp>
      <p:grpSp>
        <p:nvGrpSpPr>
          <p:cNvPr id="81" name="组合 80"/>
          <p:cNvGrpSpPr/>
          <p:nvPr>
            <p:custDataLst>
              <p:tags r:id="rId2"/>
            </p:custDataLst>
          </p:nvPr>
        </p:nvGrpSpPr>
        <p:grpSpPr>
          <a:xfrm>
            <a:off x="2129677" y="2484764"/>
            <a:ext cx="1191914" cy="660400"/>
            <a:chOff x="2215144" y="927951"/>
            <a:chExt cx="1244730" cy="908065"/>
          </a:xfrm>
        </p:grpSpPr>
        <p:sp>
          <p:nvSpPr>
            <p:cNvPr id="82" name="平行四边形 81"/>
            <p:cNvSpPr/>
            <p:nvPr>
              <p:custDataLst>
                <p:tags r:id="rId3"/>
              </p:custDataLst>
            </p:nvPr>
          </p:nvSpPr>
          <p:spPr>
            <a:xfrm>
              <a:off x="2215144" y="982844"/>
              <a:ext cx="1120898" cy="842780"/>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latin typeface="Impact" panose="020B0806030902050204" pitchFamily="34" charset="0"/>
              </a:endParaRPr>
            </a:p>
          </p:txBody>
        </p:sp>
        <p:sp>
          <p:nvSpPr>
            <p:cNvPr id="83" name="文本框 9"/>
            <p:cNvSpPr txBox="1"/>
            <p:nvPr>
              <p:custDataLst>
                <p:tags r:id="rId4"/>
              </p:custDataLst>
            </p:nvPr>
          </p:nvSpPr>
          <p:spPr>
            <a:xfrm>
              <a:off x="2393075" y="927951"/>
              <a:ext cx="1066799" cy="908065"/>
            </a:xfrm>
            <a:prstGeom prst="rect">
              <a:avLst/>
            </a:prstGeom>
            <a:noFill/>
          </p:spPr>
          <p:txBody>
            <a:bodyPr wrap="square" rtlCol="0">
              <a:spAutoFit/>
            </a:bodyPr>
            <a:lstStyle/>
            <a:p>
              <a:r>
                <a:rPr lang="en-US" altLang="zh-CN" sz="3700" dirty="0">
                  <a:solidFill>
                    <a:schemeClr val="bg1"/>
                  </a:solidFill>
                  <a:latin typeface="Impact" panose="020B0806030902050204" pitchFamily="34" charset="0"/>
                </a:rPr>
                <a:t>6.1</a:t>
              </a:r>
              <a:endParaRPr lang="zh-CN" altLang="en-US" sz="3700" dirty="0">
                <a:solidFill>
                  <a:schemeClr val="bg1"/>
                </a:solidFill>
                <a:latin typeface="Impact" panose="020B0806030902050204" pitchFamily="34" charset="0"/>
              </a:endParaRPr>
            </a:p>
          </p:txBody>
        </p:sp>
      </p:grpSp>
      <p:grpSp>
        <p:nvGrpSpPr>
          <p:cNvPr id="84" name="组合 83"/>
          <p:cNvGrpSpPr/>
          <p:nvPr>
            <p:custDataLst>
              <p:tags r:id="rId5"/>
            </p:custDataLst>
          </p:nvPr>
        </p:nvGrpSpPr>
        <p:grpSpPr>
          <a:xfrm>
            <a:off x="2129677" y="3390917"/>
            <a:ext cx="1191914" cy="672217"/>
            <a:chOff x="2215144" y="1952311"/>
            <a:chExt cx="1244730" cy="924318"/>
          </a:xfrm>
        </p:grpSpPr>
        <p:sp>
          <p:nvSpPr>
            <p:cNvPr id="85" name="平行四边形 84"/>
            <p:cNvSpPr/>
            <p:nvPr>
              <p:custDataLst>
                <p:tags r:id="rId6"/>
              </p:custDataLst>
            </p:nvPr>
          </p:nvSpPr>
          <p:spPr>
            <a:xfrm>
              <a:off x="2215144" y="2033848"/>
              <a:ext cx="1120898" cy="842781"/>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latin typeface="Impact" panose="020B0806030902050204" pitchFamily="34" charset="0"/>
              </a:endParaRPr>
            </a:p>
          </p:txBody>
        </p:sp>
        <p:sp>
          <p:nvSpPr>
            <p:cNvPr id="86" name="文本框 10"/>
            <p:cNvSpPr txBox="1"/>
            <p:nvPr>
              <p:custDataLst>
                <p:tags r:id="rId7"/>
              </p:custDataLst>
            </p:nvPr>
          </p:nvSpPr>
          <p:spPr>
            <a:xfrm>
              <a:off x="2393075" y="1952311"/>
              <a:ext cx="1066799" cy="908069"/>
            </a:xfrm>
            <a:prstGeom prst="rect">
              <a:avLst/>
            </a:prstGeom>
            <a:noFill/>
          </p:spPr>
          <p:txBody>
            <a:bodyPr wrap="square" rtlCol="0">
              <a:spAutoFit/>
            </a:bodyPr>
            <a:lstStyle/>
            <a:p>
              <a:r>
                <a:rPr lang="en-US" altLang="zh-CN" sz="3700" dirty="0">
                  <a:solidFill>
                    <a:schemeClr val="bg1"/>
                  </a:solidFill>
                  <a:latin typeface="Impact" panose="020B0806030902050204" pitchFamily="34" charset="0"/>
                </a:rPr>
                <a:t>6.2</a:t>
              </a:r>
              <a:endParaRPr lang="zh-CN" altLang="en-US" sz="3700" dirty="0">
                <a:solidFill>
                  <a:schemeClr val="bg1"/>
                </a:solidFill>
                <a:latin typeface="Impact" panose="020B0806030902050204" pitchFamily="34" charset="0"/>
              </a:endParaRPr>
            </a:p>
          </p:txBody>
        </p:sp>
      </p:grpSp>
      <p:sp>
        <p:nvSpPr>
          <p:cNvPr id="96" name="矩形 95"/>
          <p:cNvSpPr/>
          <p:nvPr>
            <p:custDataLst>
              <p:tags r:id="rId8"/>
            </p:custDataLst>
          </p:nvPr>
        </p:nvSpPr>
        <p:spPr>
          <a:xfrm>
            <a:off x="3625462" y="2622214"/>
            <a:ext cx="3768167" cy="436245"/>
          </a:xfrm>
          <a:prstGeom prst="rect">
            <a:avLst/>
          </a:prstGeom>
          <a:ln w="15875">
            <a:noFill/>
          </a:ln>
        </p:spPr>
        <p:txBody>
          <a:bodyPr wrap="square" lIns="68564" tIns="34282" rIns="68564" bIns="34282">
            <a:spAutoFit/>
          </a:bodyPr>
          <a:lstStyle/>
          <a:p>
            <a:r>
              <a:rPr lang="zh-CN" altLang="en-US" sz="2400" dirty="0">
                <a:solidFill>
                  <a:schemeClr val="tx1"/>
                </a:solidFill>
                <a:latin typeface="微软雅黑" panose="020B0503020204020204" pitchFamily="34" charset="-122"/>
                <a:ea typeface="微软雅黑" panose="020B0503020204020204" pitchFamily="34" charset="-122"/>
              </a:rPr>
              <a:t>认识社群</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97" name="矩形 96"/>
          <p:cNvSpPr/>
          <p:nvPr>
            <p:custDataLst>
              <p:tags r:id="rId9"/>
            </p:custDataLst>
          </p:nvPr>
        </p:nvSpPr>
        <p:spPr>
          <a:xfrm>
            <a:off x="3625462" y="3549586"/>
            <a:ext cx="3768167" cy="436245"/>
          </a:xfrm>
          <a:prstGeom prst="rect">
            <a:avLst/>
          </a:prstGeom>
          <a:ln w="15875">
            <a:noFill/>
          </a:ln>
        </p:spPr>
        <p:txBody>
          <a:bodyPr wrap="square" lIns="68564" tIns="34282" rIns="68564" bIns="34282">
            <a:spAutoFit/>
          </a:bodyPr>
          <a:lstStyle/>
          <a:p>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社群营销的方式</a:t>
            </a:r>
            <a:endPar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87" name="组合 86"/>
          <p:cNvGrpSpPr/>
          <p:nvPr>
            <p:custDataLst>
              <p:tags r:id="rId10"/>
            </p:custDataLst>
          </p:nvPr>
        </p:nvGrpSpPr>
        <p:grpSpPr>
          <a:xfrm rot="0">
            <a:off x="2129790" y="4326890"/>
            <a:ext cx="1191895" cy="661670"/>
            <a:chOff x="2215144" y="3018134"/>
            <a:chExt cx="1244730" cy="909499"/>
          </a:xfrm>
        </p:grpSpPr>
        <p:sp>
          <p:nvSpPr>
            <p:cNvPr id="88" name="平行四边形 87"/>
            <p:cNvSpPr/>
            <p:nvPr>
              <p:custDataLst>
                <p:tags r:id="rId11"/>
              </p:custDataLst>
            </p:nvPr>
          </p:nvSpPr>
          <p:spPr>
            <a:xfrm>
              <a:off x="2215144" y="3084852"/>
              <a:ext cx="1120898" cy="842781"/>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latin typeface="Impact" panose="020B0806030902050204" pitchFamily="34" charset="0"/>
              </a:endParaRPr>
            </a:p>
          </p:txBody>
        </p:sp>
        <p:sp>
          <p:nvSpPr>
            <p:cNvPr id="89" name="文本框 11"/>
            <p:cNvSpPr txBox="1"/>
            <p:nvPr>
              <p:custDataLst>
                <p:tags r:id="rId12"/>
              </p:custDataLst>
            </p:nvPr>
          </p:nvSpPr>
          <p:spPr>
            <a:xfrm>
              <a:off x="2393075" y="3018134"/>
              <a:ext cx="1066799" cy="907753"/>
            </a:xfrm>
            <a:prstGeom prst="rect">
              <a:avLst/>
            </a:prstGeom>
            <a:noFill/>
          </p:spPr>
          <p:txBody>
            <a:bodyPr wrap="square" rtlCol="0">
              <a:spAutoFit/>
            </a:bodyPr>
            <a:lstStyle/>
            <a:p>
              <a:r>
                <a:rPr lang="en-US" altLang="zh-CN" sz="3700" dirty="0">
                  <a:solidFill>
                    <a:schemeClr val="bg1"/>
                  </a:solidFill>
                  <a:latin typeface="Impact" panose="020B0806030902050204" pitchFamily="34" charset="0"/>
                </a:rPr>
                <a:t>6.3</a:t>
              </a:r>
              <a:endParaRPr lang="zh-CN" altLang="en-US" sz="3700" dirty="0">
                <a:solidFill>
                  <a:schemeClr val="bg1"/>
                </a:solidFill>
                <a:latin typeface="Impact" panose="020B0806030902050204" pitchFamily="34" charset="0"/>
              </a:endParaRPr>
            </a:p>
          </p:txBody>
        </p:sp>
      </p:grpSp>
      <p:sp>
        <p:nvSpPr>
          <p:cNvPr id="98" name="矩形 97"/>
          <p:cNvSpPr/>
          <p:nvPr>
            <p:custDataLst>
              <p:tags r:id="rId13"/>
            </p:custDataLst>
          </p:nvPr>
        </p:nvSpPr>
        <p:spPr>
          <a:xfrm>
            <a:off x="3625215" y="4474210"/>
            <a:ext cx="5220970" cy="436245"/>
          </a:xfrm>
          <a:prstGeom prst="rect">
            <a:avLst/>
          </a:prstGeom>
          <a:ln w="15875">
            <a:noFill/>
          </a:ln>
        </p:spPr>
        <p:txBody>
          <a:bodyPr wrap="square" lIns="68564" tIns="34282" rIns="68564" bIns="34282">
            <a:spAutoFit/>
          </a:bodyPr>
          <a:lstStyle/>
          <a:p>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开展社群营销</a:t>
            </a:r>
            <a:endPar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4" name="组合 3"/>
          <p:cNvGrpSpPr/>
          <p:nvPr>
            <p:custDataLst>
              <p:tags r:id="rId14"/>
            </p:custDataLst>
          </p:nvPr>
        </p:nvGrpSpPr>
        <p:grpSpPr>
          <a:xfrm rot="0">
            <a:off x="2129790" y="5262880"/>
            <a:ext cx="1191895" cy="661670"/>
            <a:chOff x="2215144" y="3018134"/>
            <a:chExt cx="1244730" cy="909499"/>
          </a:xfrm>
        </p:grpSpPr>
        <p:sp>
          <p:nvSpPr>
            <p:cNvPr id="5" name="平行四边形 4"/>
            <p:cNvSpPr/>
            <p:nvPr>
              <p:custDataLst>
                <p:tags r:id="rId15"/>
              </p:custDataLst>
            </p:nvPr>
          </p:nvSpPr>
          <p:spPr>
            <a:xfrm>
              <a:off x="2215144" y="3084852"/>
              <a:ext cx="1120898" cy="842781"/>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900">
                <a:latin typeface="Impact" panose="020B0806030902050204" pitchFamily="34" charset="0"/>
              </a:endParaRPr>
            </a:p>
          </p:txBody>
        </p:sp>
        <p:sp>
          <p:nvSpPr>
            <p:cNvPr id="6" name="文本框 11"/>
            <p:cNvSpPr txBox="1"/>
            <p:nvPr>
              <p:custDataLst>
                <p:tags r:id="rId16"/>
              </p:custDataLst>
            </p:nvPr>
          </p:nvSpPr>
          <p:spPr>
            <a:xfrm>
              <a:off x="2393075" y="3018134"/>
              <a:ext cx="1066799" cy="907753"/>
            </a:xfrm>
            <a:prstGeom prst="rect">
              <a:avLst/>
            </a:prstGeom>
            <a:noFill/>
          </p:spPr>
          <p:txBody>
            <a:bodyPr wrap="square" rtlCol="0">
              <a:spAutoFit/>
            </a:bodyPr>
            <a:p>
              <a:r>
                <a:rPr lang="en-US" altLang="zh-CN" sz="3700" dirty="0">
                  <a:solidFill>
                    <a:schemeClr val="bg1"/>
                  </a:solidFill>
                  <a:latin typeface="Impact" panose="020B0806030902050204" pitchFamily="34" charset="0"/>
                </a:rPr>
                <a:t>6.4</a:t>
              </a:r>
              <a:endParaRPr lang="zh-CN" altLang="en-US" sz="3700" dirty="0">
                <a:solidFill>
                  <a:schemeClr val="bg1"/>
                </a:solidFill>
                <a:latin typeface="Impact" panose="020B0806030902050204" pitchFamily="34" charset="0"/>
              </a:endParaRPr>
            </a:p>
          </p:txBody>
        </p:sp>
      </p:grpSp>
      <p:sp>
        <p:nvSpPr>
          <p:cNvPr id="7" name="矩形 6"/>
          <p:cNvSpPr/>
          <p:nvPr>
            <p:custDataLst>
              <p:tags r:id="rId17"/>
            </p:custDataLst>
          </p:nvPr>
        </p:nvSpPr>
        <p:spPr>
          <a:xfrm>
            <a:off x="3625215" y="5410200"/>
            <a:ext cx="5220970" cy="436245"/>
          </a:xfrm>
          <a:prstGeom prst="rect">
            <a:avLst/>
          </a:prstGeom>
          <a:ln w="15875">
            <a:noFill/>
          </a:ln>
        </p:spPr>
        <p:txBody>
          <a:bodyPr wrap="square" lIns="68564" tIns="34282" rIns="68564" bIns="34282">
            <a:spAutoFit/>
          </a:bodyPr>
          <a:p>
            <a:r>
              <a:rPr lang="zh-CN" altLang="en-US" sz="2400" dirty="0">
                <a:solidFill>
                  <a:schemeClr val="bg1"/>
                </a:solidFill>
                <a:latin typeface="微软雅黑" panose="020B0503020204020204" pitchFamily="34" charset="-122"/>
                <a:ea typeface="微软雅黑" panose="020B0503020204020204" pitchFamily="34" charset="-122"/>
              </a:rPr>
              <a:t>课堂实训</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nvSpPr>
        <p:spPr>
          <a:xfrm>
            <a:off x="1062990" y="2973070"/>
            <a:ext cx="5523230" cy="32283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indent="261620" algn="l" fontAlgn="auto">
              <a:lnSpc>
                <a:spcPct val="150000"/>
              </a:lnSpc>
              <a:spcAft>
                <a:spcPts val="0"/>
              </a:spcAft>
            </a:pPr>
            <a:endParaRPr sz="2000" kern="100" dirty="0">
              <a:solidFill>
                <a:schemeClr val="bg1"/>
              </a:solidFill>
              <a:latin typeface="+mj-ea"/>
              <a:ea typeface="+mj-ea"/>
              <a:cs typeface="Times New Roman" panose="02020603050405020304" pitchFamily="18" charset="0"/>
              <a:sym typeface="+mn-ea"/>
            </a:endParaRPr>
          </a:p>
        </p:txBody>
      </p:sp>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.1.</a:t>
            </a:r>
            <a:r>
              <a:rPr lang="en-US" dirty="0"/>
              <a:t>1  </a:t>
            </a:r>
            <a:r>
              <a:rPr dirty="0"/>
              <a:t>社群与社群营销</a:t>
            </a:r>
            <a:endParaRPr dirty="0"/>
          </a:p>
        </p:txBody>
      </p:sp>
      <p:sp>
        <p:nvSpPr>
          <p:cNvPr id="2" name="文本框 1"/>
          <p:cNvSpPr txBox="1"/>
          <p:nvPr/>
        </p:nvSpPr>
        <p:spPr>
          <a:xfrm>
            <a:off x="1178560" y="1210310"/>
            <a:ext cx="10213975" cy="1476375"/>
          </a:xfrm>
          <a:prstGeom prst="rect">
            <a:avLst/>
          </a:prstGeom>
          <a:noFill/>
        </p:spPr>
        <p:txBody>
          <a:bodyPr wrap="square" rtlCol="0">
            <a:spAutoFit/>
          </a:bodyPr>
          <a:p>
            <a:pPr lvl="0" indent="457200" algn="just">
              <a:lnSpc>
                <a:spcPct val="150000"/>
              </a:lnSpc>
              <a:buClrTx/>
              <a:buSzTx/>
              <a:buFontTx/>
            </a:pPr>
            <a:r>
              <a:rPr sz="2000" dirty="0">
                <a:latin typeface="微软雅黑" panose="020B0503020204020204" pitchFamily="34" charset="-122"/>
                <a:ea typeface="微软雅黑" panose="020B0503020204020204" pitchFamily="34" charset="-122"/>
                <a:sym typeface="+mn-ea"/>
              </a:rPr>
              <a:t>从狭义上来讲，社群仅指拥有同一种需求和爱好的用户，聚集在一起形成网络社交群体，是一种关系连接的产物。从广义上来讲，线下俱乐部、广场舞群体，甚至基于同一地理位置而集结的人群也可以称为社群。</a:t>
            </a:r>
            <a:endParaRPr sz="2000" dirty="0">
              <a:latin typeface="微软雅黑" panose="020B0503020204020204" pitchFamily="34" charset="-122"/>
              <a:ea typeface="微软雅黑" panose="020B0503020204020204" pitchFamily="34" charset="-122"/>
              <a:sym typeface="+mn-ea"/>
            </a:endParaRPr>
          </a:p>
        </p:txBody>
      </p:sp>
      <p:sp>
        <p:nvSpPr>
          <p:cNvPr id="3" name="文本框 2"/>
          <p:cNvSpPr txBox="1"/>
          <p:nvPr/>
        </p:nvSpPr>
        <p:spPr>
          <a:xfrm>
            <a:off x="1120775" y="3180080"/>
            <a:ext cx="5407660" cy="2860675"/>
          </a:xfrm>
          <a:prstGeom prst="rect">
            <a:avLst/>
          </a:prstGeom>
          <a:noFill/>
        </p:spPr>
        <p:txBody>
          <a:bodyPr wrap="square" rtlCol="0">
            <a:noAutofit/>
          </a:bodyPr>
          <a:p>
            <a:pPr lvl="0" indent="457200" algn="just" fontAlgn="auto">
              <a:lnSpc>
                <a:spcPct val="150000"/>
              </a:lnSpc>
              <a:buClrTx/>
              <a:buSzTx/>
              <a:buFontTx/>
            </a:pPr>
            <a:r>
              <a:rPr sz="2000" b="1" dirty="0">
                <a:solidFill>
                  <a:schemeClr val="accent1"/>
                </a:solidFill>
                <a:latin typeface="微软雅黑" panose="020B0503020204020204" pitchFamily="34" charset="-122"/>
                <a:ea typeface="微软雅黑" panose="020B0503020204020204" pitchFamily="34" charset="-122"/>
                <a:sym typeface="+mn-ea"/>
              </a:rPr>
              <a:t>（1）按照平台分类</a:t>
            </a:r>
            <a:endParaRPr sz="2000" b="1" dirty="0">
              <a:solidFill>
                <a:schemeClr val="accent1"/>
              </a:solidFill>
              <a:latin typeface="微软雅黑" panose="020B0503020204020204" pitchFamily="34" charset="-122"/>
              <a:ea typeface="微软雅黑" panose="020B0503020204020204" pitchFamily="34" charset="-122"/>
              <a:sym typeface="+mn-ea"/>
            </a:endParaRPr>
          </a:p>
          <a:p>
            <a:pPr lvl="0" indent="457200" algn="just" fontAlgn="auto">
              <a:lnSpc>
                <a:spcPct val="150000"/>
              </a:lnSpc>
              <a:buClrTx/>
              <a:buSzTx/>
              <a:buFontTx/>
            </a:pPr>
            <a:r>
              <a:rPr sz="2000" dirty="0">
                <a:latin typeface="微软雅黑" panose="020B0503020204020204" pitchFamily="34" charset="-122"/>
                <a:ea typeface="微软雅黑" panose="020B0503020204020204" pitchFamily="34" charset="-122"/>
                <a:sym typeface="+mn-ea"/>
              </a:rPr>
              <a:t>按照平台分类，常见的社群类型主要有QQ群、微信群和微博粉丝群。其中，QQ群和微博粉丝群均可以通过搜索查找到相应的群聊并申请加入，而微信群则不能通过搜索加入，只能通过社群成员邀请或扫描二维码加入。</a:t>
            </a:r>
            <a:endParaRPr sz="2000" dirty="0">
              <a:latin typeface="微软雅黑" panose="020B0503020204020204" pitchFamily="34" charset="-122"/>
              <a:ea typeface="微软雅黑" panose="020B0503020204020204" pitchFamily="34" charset="-122"/>
              <a:sym typeface="+mn-ea"/>
            </a:endParaRPr>
          </a:p>
        </p:txBody>
      </p:sp>
      <p:sp>
        <p:nvSpPr>
          <p:cNvPr id="35" name="0"/>
          <p:cNvSpPr/>
          <p:nvPr/>
        </p:nvSpPr>
        <p:spPr bwMode="auto">
          <a:xfrm>
            <a:off x="1054735" y="2973705"/>
            <a:ext cx="5531485" cy="3227705"/>
          </a:xfrm>
          <a:custGeom>
            <a:avLst/>
            <a:gdLst>
              <a:gd name="T0" fmla="*/ 0 w 578"/>
              <a:gd name="T1" fmla="*/ 0 h 579"/>
              <a:gd name="T2" fmla="*/ 578 w 578"/>
              <a:gd name="T3" fmla="*/ 0 h 579"/>
              <a:gd name="T4" fmla="*/ 578 w 578"/>
              <a:gd name="T5" fmla="*/ 579 h 579"/>
              <a:gd name="T6" fmla="*/ 0 w 578"/>
              <a:gd name="T7" fmla="*/ 579 h 5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78" h="579">
                <a:moveTo>
                  <a:pt x="0" y="0"/>
                </a:moveTo>
                <a:lnTo>
                  <a:pt x="578" y="0"/>
                </a:lnTo>
                <a:lnTo>
                  <a:pt x="578" y="579"/>
                </a:lnTo>
                <a:lnTo>
                  <a:pt x="0" y="579"/>
                </a:lnTo>
              </a:path>
            </a:pathLst>
          </a:custGeom>
          <a:noFill/>
          <a:ln w="9525" cap="flat" cmpd="sng">
            <a:solidFill>
              <a:schemeClr val="tx2"/>
            </a:solidFill>
            <a:prstDash val="solid"/>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normAutofit/>
          </a:bodyPr>
          <a:p>
            <a:pPr indent="0">
              <a:lnSpc>
                <a:spcPct val="150000"/>
              </a:lnSpc>
              <a:spcBef>
                <a:spcPct val="0"/>
              </a:spcBef>
              <a:buFont typeface="Arial" panose="020B0604020202020204" pitchFamily="34" charset="0"/>
              <a:buNone/>
            </a:pPr>
            <a:endParaRPr lang="en-US" altLang="zh-CN" sz="2000" dirty="0">
              <a:latin typeface="微软雅黑" panose="020B0503020204020204" pitchFamily="34" charset="-122"/>
              <a:ea typeface="微软雅黑" panose="020B0503020204020204" pitchFamily="34" charset="-122"/>
            </a:endParaRPr>
          </a:p>
        </p:txBody>
      </p:sp>
      <p:grpSp>
        <p:nvGrpSpPr>
          <p:cNvPr id="10" name="组合 9"/>
          <p:cNvGrpSpPr/>
          <p:nvPr/>
        </p:nvGrpSpPr>
        <p:grpSpPr>
          <a:xfrm>
            <a:off x="7245350" y="2973070"/>
            <a:ext cx="4146550" cy="3227705"/>
            <a:chOff x="11609" y="4682"/>
            <a:chExt cx="6530" cy="5083"/>
          </a:xfrm>
        </p:grpSpPr>
        <p:sp>
          <p:nvSpPr>
            <p:cNvPr id="8" name="矩形 7"/>
            <p:cNvSpPr/>
            <p:nvPr/>
          </p:nvSpPr>
          <p:spPr>
            <a:xfrm>
              <a:off x="11609" y="4683"/>
              <a:ext cx="6531" cy="508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indent="261620" algn="l" fontAlgn="auto">
                <a:lnSpc>
                  <a:spcPct val="150000"/>
                </a:lnSpc>
                <a:spcAft>
                  <a:spcPts val="0"/>
                </a:spcAft>
              </a:pPr>
              <a:endParaRPr sz="2000" kern="100" dirty="0">
                <a:solidFill>
                  <a:schemeClr val="bg1"/>
                </a:solidFill>
                <a:latin typeface="+mj-ea"/>
                <a:ea typeface="+mj-ea"/>
                <a:cs typeface="Times New Roman" panose="02020603050405020304" pitchFamily="18" charset="0"/>
                <a:sym typeface="+mn-ea"/>
              </a:endParaRPr>
            </a:p>
          </p:txBody>
        </p:sp>
        <p:sp>
          <p:nvSpPr>
            <p:cNvPr id="4" name="文本框 3"/>
            <p:cNvSpPr txBox="1"/>
            <p:nvPr/>
          </p:nvSpPr>
          <p:spPr>
            <a:xfrm>
              <a:off x="11985" y="5192"/>
              <a:ext cx="5584" cy="3779"/>
            </a:xfrm>
            <a:prstGeom prst="rect">
              <a:avLst/>
            </a:prstGeom>
            <a:noFill/>
          </p:spPr>
          <p:txBody>
            <a:bodyPr wrap="square" rtlCol="0">
              <a:spAutoFit/>
            </a:bodyPr>
            <a:p>
              <a:pPr lvl="0" indent="457200" algn="just" fontAlgn="auto">
                <a:lnSpc>
                  <a:spcPct val="150000"/>
                </a:lnSpc>
                <a:buClrTx/>
                <a:buSzTx/>
                <a:buFontTx/>
              </a:pPr>
              <a:r>
                <a:rPr sz="2000" b="1" dirty="0">
                  <a:solidFill>
                    <a:schemeClr val="accent1"/>
                  </a:solidFill>
                  <a:latin typeface="微软雅黑" panose="020B0503020204020204" pitchFamily="34" charset="-122"/>
                  <a:ea typeface="微软雅黑" panose="020B0503020204020204" pitchFamily="34" charset="-122"/>
                  <a:sym typeface="+mn-ea"/>
                </a:rPr>
                <a:t>（2）按照建群目的分类</a:t>
              </a:r>
              <a:endParaRPr sz="2000" b="1" dirty="0">
                <a:solidFill>
                  <a:schemeClr val="accent1"/>
                </a:solidFill>
                <a:latin typeface="微软雅黑" panose="020B0503020204020204" pitchFamily="34" charset="-122"/>
                <a:ea typeface="微软雅黑" panose="020B0503020204020204" pitchFamily="34" charset="-122"/>
                <a:sym typeface="+mn-ea"/>
              </a:endParaRPr>
            </a:p>
            <a:p>
              <a:pPr lvl="0" indent="457200" algn="just" fontAlgn="auto">
                <a:lnSpc>
                  <a:spcPct val="150000"/>
                </a:lnSpc>
                <a:buClrTx/>
                <a:buSzTx/>
                <a:buFontTx/>
              </a:pPr>
              <a:r>
                <a:rPr sz="2000" dirty="0">
                  <a:latin typeface="微软雅黑" panose="020B0503020204020204" pitchFamily="34" charset="-122"/>
                  <a:ea typeface="微软雅黑" panose="020B0503020204020204" pitchFamily="34" charset="-122"/>
                  <a:sym typeface="+mn-ea"/>
                </a:rPr>
                <a:t>按照建群目的分类，社群可以分为消费型社群、成长型社群、IP型社群、盈利型社群、兴趣型社群和行业型社群。</a:t>
              </a:r>
              <a:endParaRPr sz="2000" dirty="0">
                <a:latin typeface="微软雅黑" panose="020B0503020204020204" pitchFamily="34" charset="-122"/>
                <a:ea typeface="微软雅黑" panose="020B0503020204020204" pitchFamily="34" charset="-122"/>
                <a:sym typeface="+mn-ea"/>
              </a:endParaRPr>
            </a:p>
          </p:txBody>
        </p:sp>
        <p:sp>
          <p:nvSpPr>
            <p:cNvPr id="6" name="0"/>
            <p:cNvSpPr/>
            <p:nvPr/>
          </p:nvSpPr>
          <p:spPr bwMode="auto">
            <a:xfrm>
              <a:off x="11609" y="4682"/>
              <a:ext cx="6531" cy="5083"/>
            </a:xfrm>
            <a:custGeom>
              <a:avLst/>
              <a:gdLst>
                <a:gd name="T0" fmla="*/ 0 w 578"/>
                <a:gd name="T1" fmla="*/ 0 h 579"/>
                <a:gd name="T2" fmla="*/ 578 w 578"/>
                <a:gd name="T3" fmla="*/ 0 h 579"/>
                <a:gd name="T4" fmla="*/ 578 w 578"/>
                <a:gd name="T5" fmla="*/ 579 h 579"/>
                <a:gd name="T6" fmla="*/ 0 w 578"/>
                <a:gd name="T7" fmla="*/ 579 h 5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78" h="579">
                  <a:moveTo>
                    <a:pt x="0" y="0"/>
                  </a:moveTo>
                  <a:lnTo>
                    <a:pt x="578" y="0"/>
                  </a:lnTo>
                  <a:lnTo>
                    <a:pt x="578" y="579"/>
                  </a:lnTo>
                  <a:lnTo>
                    <a:pt x="0" y="579"/>
                  </a:lnTo>
                </a:path>
              </a:pathLst>
            </a:custGeom>
            <a:noFill/>
            <a:ln w="9525" cap="flat" cmpd="sng">
              <a:solidFill>
                <a:schemeClr val="tx2"/>
              </a:solidFill>
              <a:prstDash val="solid"/>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normAutofit/>
            </a:bodyPr>
            <a:p>
              <a:pPr indent="0">
                <a:lnSpc>
                  <a:spcPct val="150000"/>
                </a:lnSpc>
                <a:spcBef>
                  <a:spcPct val="0"/>
                </a:spcBef>
                <a:buFont typeface="Arial" panose="020B0604020202020204" pitchFamily="34" charset="0"/>
                <a:buNone/>
              </a:pPr>
              <a:endParaRPr lang="en-US" altLang="zh-CN" sz="2000" dirty="0">
                <a:latin typeface="微软雅黑" panose="020B0503020204020204" pitchFamily="34" charset="-122"/>
                <a:ea typeface="微软雅黑" panose="020B0503020204020204" pitchFamily="34" charset="-122"/>
              </a:endParaRPr>
            </a:p>
          </p:txBody>
        </p:sp>
      </p:grpSp>
    </p:spTree>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7053930"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altLang="zh-CN" dirty="0"/>
              <a:t>6.4.1  </a:t>
            </a:r>
            <a:r>
              <a:rPr lang="zh-CN" altLang="en-US" dirty="0"/>
              <a:t>为运动鞋品牌发起有奖征集活动</a:t>
            </a:r>
            <a:endParaRPr lang="zh-CN" altLang="en-US" dirty="0"/>
          </a:p>
        </p:txBody>
      </p:sp>
      <p:grpSp>
        <p:nvGrpSpPr>
          <p:cNvPr id="15" name="组合 20"/>
          <p:cNvGrpSpPr/>
          <p:nvPr/>
        </p:nvGrpSpPr>
        <p:grpSpPr bwMode="auto">
          <a:xfrm>
            <a:off x="-3175" y="6433896"/>
            <a:ext cx="12258675" cy="215900"/>
            <a:chOff x="-2540" y="3525964"/>
            <a:chExt cx="12258200" cy="216024"/>
          </a:xfrm>
        </p:grpSpPr>
        <p:sp>
          <p:nvSpPr>
            <p:cNvPr id="16" name="矩形 21"/>
            <p:cNvSpPr>
              <a:spLocks noChangeArrowheads="1"/>
            </p:cNvSpPr>
            <p:nvPr/>
          </p:nvSpPr>
          <p:spPr bwMode="auto">
            <a:xfrm>
              <a:off x="11324" y="3618736"/>
              <a:ext cx="12180676" cy="45719"/>
            </a:xfrm>
            <a:prstGeom prst="rect">
              <a:avLst/>
            </a:prstGeom>
            <a:solidFill>
              <a:srgbClr val="0056AC"/>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17" name="矩形 22"/>
            <p:cNvSpPr>
              <a:spLocks noChangeArrowheads="1"/>
            </p:cNvSpPr>
            <p:nvPr/>
          </p:nvSpPr>
          <p:spPr bwMode="auto">
            <a:xfrm>
              <a:off x="-2540" y="3525964"/>
              <a:ext cx="75906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18" name="矩形 23"/>
            <p:cNvSpPr>
              <a:spLocks noChangeArrowheads="1"/>
            </p:cNvSpPr>
            <p:nvPr/>
          </p:nvSpPr>
          <p:spPr bwMode="auto">
            <a:xfrm>
              <a:off x="12054840"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19" name="矩形 24"/>
            <p:cNvSpPr>
              <a:spLocks noChangeArrowheads="1"/>
            </p:cNvSpPr>
            <p:nvPr/>
          </p:nvSpPr>
          <p:spPr bwMode="auto">
            <a:xfrm>
              <a:off x="11748628"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20" name="矩形 25"/>
            <p:cNvSpPr>
              <a:spLocks noChangeArrowheads="1"/>
            </p:cNvSpPr>
            <p:nvPr/>
          </p:nvSpPr>
          <p:spPr bwMode="auto">
            <a:xfrm>
              <a:off x="11424592"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21" name="矩形 26"/>
            <p:cNvSpPr>
              <a:spLocks noChangeArrowheads="1"/>
            </p:cNvSpPr>
            <p:nvPr/>
          </p:nvSpPr>
          <p:spPr bwMode="auto">
            <a:xfrm>
              <a:off x="11118380"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22" name="矩形 27"/>
            <p:cNvSpPr>
              <a:spLocks noChangeArrowheads="1"/>
            </p:cNvSpPr>
            <p:nvPr/>
          </p:nvSpPr>
          <p:spPr bwMode="auto">
            <a:xfrm>
              <a:off x="1710760" y="3573016"/>
              <a:ext cx="8088560" cy="108012"/>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grpSp>
      <p:sp>
        <p:nvSpPr>
          <p:cNvPr id="104" name="文本框 103"/>
          <p:cNvSpPr txBox="1"/>
          <p:nvPr/>
        </p:nvSpPr>
        <p:spPr>
          <a:xfrm>
            <a:off x="932180" y="1138555"/>
            <a:ext cx="10692765" cy="1938020"/>
          </a:xfrm>
          <a:prstGeom prst="rect">
            <a:avLst/>
          </a:prstGeom>
          <a:noFill/>
        </p:spPr>
        <p:txBody>
          <a:bodyPr wrap="square" rtlCol="0">
            <a:spAutoFit/>
          </a:bodyPr>
          <a:lstStyle/>
          <a:p>
            <a:pPr indent="457200" fontAlgn="auto">
              <a:lnSpc>
                <a:spcPct val="150000"/>
              </a:lnSpc>
            </a:pPr>
            <a:r>
              <a:rPr lang="zh-CN" altLang="en-US" sz="2000" dirty="0">
                <a:latin typeface="微软雅黑" panose="020B0503020204020204" pitchFamily="34" charset="-122"/>
                <a:ea typeface="微软雅黑" panose="020B0503020204020204" pitchFamily="34" charset="-122"/>
              </a:rPr>
              <a:t>某运动鞋品牌打算设计一款新品，了解用户在运动鞋材质、颜色、风格等方面的喜好，该品牌计划于11月8日~11月15日在刚建立不久的微信群中开展一次有奖征集活动，号召社群成员分享他们心中运动鞋的样子，增加与社群成员的互动。提升活动的吸引力，该品牌决定将价值658元的运动鞋、价值398元的冲锋衣和价值198元的运动装备礼包作为此次征集活动的奖品。</a:t>
            </a:r>
            <a:endParaRPr lang="zh-CN" altLang="en-US" sz="2000" dirty="0">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nvPr>
        </p:nvGraphicFramePr>
        <p:xfrm>
          <a:off x="1162050" y="3449320"/>
          <a:ext cx="10278110" cy="2468880"/>
        </p:xfrm>
        <a:graphic>
          <a:graphicData uri="http://schemas.openxmlformats.org/drawingml/2006/table">
            <a:tbl>
              <a:tblPr firstRow="1" bandRow="1">
                <a:tableStyleId>{5C22544A-7EE6-4342-B048-85BDC9FD1C3A}</a:tableStyleId>
              </a:tblPr>
              <a:tblGrid>
                <a:gridCol w="1424940"/>
                <a:gridCol w="5050790"/>
                <a:gridCol w="3802380"/>
              </a:tblGrid>
              <a:tr h="1005840">
                <a:tc>
                  <a:txBody>
                    <a:bodyPr/>
                    <a:p>
                      <a:pPr indent="0" algn="l" defTabSz="914400" rtl="0" fontAlgn="auto">
                        <a:lnSpc>
                          <a:spcPct val="150000"/>
                        </a:lnSpc>
                      </a:pPr>
                      <a:r>
                        <a:rPr lang="zh-CN" altLang="en-US" sz="2000" b="1" kern="1200" dirty="0">
                          <a:solidFill>
                            <a:schemeClr val="lt1"/>
                          </a:solidFill>
                          <a:latin typeface="微软雅黑" panose="020B0503020204020204" pitchFamily="34" charset="-122"/>
                          <a:ea typeface="微软雅黑" panose="020B0503020204020204" pitchFamily="34" charset="-122"/>
                          <a:cs typeface="+mn-cs"/>
                        </a:rPr>
                        <a:t>实训要求</a:t>
                      </a:r>
                      <a:endParaRPr lang="zh-CN" altLang="en-US" sz="2000" b="1" kern="1200" dirty="0">
                        <a:solidFill>
                          <a:schemeClr val="lt1"/>
                        </a:solidFill>
                        <a:latin typeface="微软雅黑" panose="020B0503020204020204" pitchFamily="34" charset="-122"/>
                        <a:ea typeface="微软雅黑" panose="020B0503020204020204" pitchFamily="34" charset="-122"/>
                        <a:cs typeface="+mn-cs"/>
                      </a:endParaRPr>
                    </a:p>
                  </a:txBody>
                  <a:tcPr marL="91419" marR="91419" marT="45709" marB="45709" anchor="ctr">
                    <a:solidFill>
                      <a:srgbClr val="0070C0"/>
                    </a:solidFill>
                  </a:tcPr>
                </a:tc>
                <a:tc gridSpan="2">
                  <a:txBody>
                    <a:bodyPr/>
                    <a:p>
                      <a:pPr indent="0" fontAlgn="auto">
                        <a:lnSpc>
                          <a:spcPct val="150000"/>
                        </a:lnSpc>
                      </a:pPr>
                      <a:r>
                        <a:rPr sz="2000" b="0" dirty="0">
                          <a:solidFill>
                            <a:schemeClr val="dk1"/>
                          </a:solidFill>
                          <a:latin typeface="微软雅黑" panose="020B0503020204020204" pitchFamily="34" charset="-122"/>
                          <a:ea typeface="微软雅黑" panose="020B0503020204020204" pitchFamily="34" charset="-122"/>
                          <a:sym typeface="+mn-ea"/>
                        </a:rPr>
                        <a:t>（1）要求明确征集活动的主题、参与条件和奖品等内容。</a:t>
                      </a:r>
                      <a:endParaRPr sz="2000" b="0" dirty="0">
                        <a:solidFill>
                          <a:schemeClr val="dk1"/>
                        </a:solidFill>
                        <a:latin typeface="微软雅黑" panose="020B0503020204020204" pitchFamily="34" charset="-122"/>
                        <a:ea typeface="微软雅黑" panose="020B0503020204020204" pitchFamily="34" charset="-122"/>
                        <a:sym typeface="+mn-ea"/>
                      </a:endParaRPr>
                    </a:p>
                    <a:p>
                      <a:pPr indent="0" fontAlgn="auto">
                        <a:lnSpc>
                          <a:spcPct val="150000"/>
                        </a:lnSpc>
                      </a:pPr>
                      <a:r>
                        <a:rPr sz="2000" b="0" dirty="0">
                          <a:solidFill>
                            <a:schemeClr val="dk1"/>
                          </a:solidFill>
                          <a:latin typeface="微软雅黑" panose="020B0503020204020204" pitchFamily="34" charset="-122"/>
                          <a:ea typeface="微软雅黑" panose="020B0503020204020204" pitchFamily="34" charset="-122"/>
                          <a:sym typeface="+mn-ea"/>
                        </a:rPr>
                        <a:t>（2）要求活动奖品在价值上有区分度。</a:t>
                      </a:r>
                      <a:endParaRPr sz="2000" b="0" dirty="0">
                        <a:solidFill>
                          <a:schemeClr val="dk1"/>
                        </a:solidFill>
                        <a:latin typeface="微软雅黑" panose="020B0503020204020204" pitchFamily="34" charset="-122"/>
                        <a:ea typeface="微软雅黑" panose="020B0503020204020204" pitchFamily="34" charset="-122"/>
                        <a:sym typeface="+mn-ea"/>
                      </a:endParaRPr>
                    </a:p>
                  </a:txBody>
                  <a:tcPr marL="91419" marR="91419" marT="45709" marB="45709" anchor="ctr">
                    <a:solidFill>
                      <a:schemeClr val="bg1">
                        <a:lumMod val="85000"/>
                      </a:schemeClr>
                    </a:solidFill>
                  </a:tcPr>
                </a:tc>
                <a:tc hMerge="1">
                  <a:tcPr marL="91419" marR="91419" marT="45709" marB="45709" anchor="ctr">
                    <a:solidFill>
                      <a:schemeClr val="bg1">
                        <a:lumMod val="85000"/>
                      </a:schemeClr>
                    </a:solidFill>
                  </a:tcPr>
                </a:tc>
              </a:tr>
              <a:tr h="1463040">
                <a:tc>
                  <a:txBody>
                    <a:bodyPr/>
                    <a:p>
                      <a:pPr indent="0" algn="l" defTabSz="914400" rtl="0" fontAlgn="auto">
                        <a:lnSpc>
                          <a:spcPct val="150000"/>
                        </a:lnSpc>
                      </a:pPr>
                      <a:r>
                        <a:rPr lang="zh-CN" altLang="en-US" sz="2000" b="1" dirty="0">
                          <a:solidFill>
                            <a:srgbClr val="FFFFFF"/>
                          </a:solidFill>
                          <a:latin typeface="微软雅黑" panose="020B0503020204020204" pitchFamily="34" charset="-122"/>
                          <a:sym typeface="+mn-ea"/>
                        </a:rPr>
                        <a:t>实训步骤</a:t>
                      </a:r>
                      <a:endParaRPr lang="zh-CN" altLang="en-US" sz="2000" b="1" kern="1200" dirty="0">
                        <a:solidFill>
                          <a:schemeClr val="lt1"/>
                        </a:solidFill>
                        <a:latin typeface="微软雅黑" panose="020B0503020204020204" pitchFamily="34" charset="-122"/>
                        <a:ea typeface="微软雅黑" panose="020B0503020204020204" pitchFamily="34" charset="-122"/>
                        <a:cs typeface="+mn-cs"/>
                      </a:endParaRPr>
                    </a:p>
                  </a:txBody>
                  <a:tcPr marL="91419" marR="91419" marT="45709" marB="45709" anchor="ctr">
                    <a:solidFill>
                      <a:srgbClr val="0070C0"/>
                    </a:solidFill>
                  </a:tcPr>
                </a:tc>
                <a:tc>
                  <a:txBody>
                    <a:bodyPr/>
                    <a:p>
                      <a:pPr indent="0" fontAlgn="auto">
                        <a:lnSpc>
                          <a:spcPct val="150000"/>
                        </a:lnSpc>
                      </a:pPr>
                      <a:r>
                        <a:rPr lang="en-US" sz="2000" dirty="0">
                          <a:latin typeface="微软雅黑" panose="020B0503020204020204" pitchFamily="34" charset="-122"/>
                          <a:ea typeface="微软雅黑" panose="020B0503020204020204" pitchFamily="34" charset="-122"/>
                          <a:sym typeface="+mn-ea"/>
                        </a:rPr>
                        <a:t> </a:t>
                      </a:r>
                      <a:r>
                        <a:rPr sz="2000" dirty="0">
                          <a:latin typeface="微软雅黑" panose="020B0503020204020204" pitchFamily="34" charset="-122"/>
                          <a:ea typeface="微软雅黑" panose="020B0503020204020204" pitchFamily="34" charset="-122"/>
                          <a:sym typeface="+mn-ea"/>
                        </a:rPr>
                        <a:t>STEP 01 明确活动主题。</a:t>
                      </a:r>
                      <a:endParaRPr sz="2000" dirty="0">
                        <a:latin typeface="微软雅黑" panose="020B0503020204020204" pitchFamily="34" charset="-122"/>
                        <a:ea typeface="微软雅黑" panose="020B0503020204020204" pitchFamily="34" charset="-122"/>
                        <a:sym typeface="+mn-ea"/>
                      </a:endParaRPr>
                    </a:p>
                    <a:p>
                      <a:pPr indent="0" fontAlgn="auto">
                        <a:lnSpc>
                          <a:spcPct val="150000"/>
                        </a:lnSpc>
                      </a:pPr>
                      <a:r>
                        <a:rPr lang="en-US" sz="2000" dirty="0">
                          <a:latin typeface="微软雅黑" panose="020B0503020204020204" pitchFamily="34" charset="-122"/>
                          <a:ea typeface="微软雅黑" panose="020B0503020204020204" pitchFamily="34" charset="-122"/>
                          <a:sym typeface="+mn-ea"/>
                        </a:rPr>
                        <a:t> </a:t>
                      </a:r>
                      <a:r>
                        <a:rPr sz="2000" dirty="0">
                          <a:latin typeface="微软雅黑" panose="020B0503020204020204" pitchFamily="34" charset="-122"/>
                          <a:ea typeface="微软雅黑" panose="020B0503020204020204" pitchFamily="34" charset="-122"/>
                          <a:sym typeface="+mn-ea"/>
                        </a:rPr>
                        <a:t>STEP 02 明确活动时间和参与对象。</a:t>
                      </a:r>
                      <a:endParaRPr sz="2000" dirty="0">
                        <a:latin typeface="微软雅黑" panose="020B0503020204020204" pitchFamily="34" charset="-122"/>
                        <a:ea typeface="微软雅黑" panose="020B0503020204020204" pitchFamily="34" charset="-122"/>
                        <a:sym typeface="+mn-ea"/>
                      </a:endParaRPr>
                    </a:p>
                    <a:p>
                      <a:pPr indent="0" fontAlgn="auto">
                        <a:lnSpc>
                          <a:spcPct val="150000"/>
                        </a:lnSpc>
                      </a:pPr>
                      <a:r>
                        <a:rPr lang="en-US" sz="2000" dirty="0">
                          <a:latin typeface="微软雅黑" panose="020B0503020204020204" pitchFamily="34" charset="-122"/>
                          <a:ea typeface="微软雅黑" panose="020B0503020204020204" pitchFamily="34" charset="-122"/>
                          <a:sym typeface="+mn-ea"/>
                        </a:rPr>
                        <a:t> </a:t>
                      </a:r>
                      <a:r>
                        <a:rPr sz="2000" dirty="0">
                          <a:latin typeface="微软雅黑" panose="020B0503020204020204" pitchFamily="34" charset="-122"/>
                          <a:ea typeface="微软雅黑" panose="020B0503020204020204" pitchFamily="34" charset="-122"/>
                          <a:sym typeface="+mn-ea"/>
                        </a:rPr>
                        <a:t>STEP 03 确定参与条件和方式。</a:t>
                      </a:r>
                      <a:endParaRPr sz="2000" dirty="0">
                        <a:latin typeface="微软雅黑" panose="020B0503020204020204" pitchFamily="34" charset="-122"/>
                        <a:ea typeface="微软雅黑" panose="020B0503020204020204" pitchFamily="34" charset="-122"/>
                        <a:sym typeface="+mn-ea"/>
                      </a:endParaRPr>
                    </a:p>
                  </a:txBody>
                  <a:tcPr marL="91419" marR="91419" marT="45709" marB="45709" anchor="ctr">
                    <a:solidFill>
                      <a:schemeClr val="bg1">
                        <a:lumMod val="85000"/>
                      </a:schemeClr>
                    </a:solidFill>
                  </a:tcPr>
                </a:tc>
                <a:tc>
                  <a:txBody>
                    <a:bodyPr/>
                    <a:p>
                      <a:pPr indent="0" fontAlgn="auto">
                        <a:lnSpc>
                          <a:spcPct val="150000"/>
                        </a:lnSpc>
                      </a:pPr>
                      <a:r>
                        <a:rPr lang="en-US" sz="2000" dirty="0">
                          <a:latin typeface="微软雅黑" panose="020B0503020204020204" pitchFamily="34" charset="-122"/>
                          <a:ea typeface="微软雅黑" panose="020B0503020204020204" pitchFamily="34" charset="-122"/>
                          <a:sym typeface="+mn-ea"/>
                        </a:rPr>
                        <a:t> </a:t>
                      </a:r>
                      <a:endParaRPr lang="en-US" sz="2000" dirty="0">
                        <a:latin typeface="微软雅黑" panose="020B0503020204020204" pitchFamily="34" charset="-122"/>
                        <a:ea typeface="微软雅黑" panose="020B0503020204020204" pitchFamily="34" charset="-122"/>
                        <a:sym typeface="+mn-ea"/>
                      </a:endParaRPr>
                    </a:p>
                    <a:p>
                      <a:pPr indent="0" fontAlgn="auto">
                        <a:lnSpc>
                          <a:spcPct val="150000"/>
                        </a:lnSpc>
                      </a:pPr>
                      <a:r>
                        <a:rPr lang="en-US" sz="2000" dirty="0">
                          <a:latin typeface="微软雅黑" panose="020B0503020204020204" pitchFamily="34" charset="-122"/>
                          <a:ea typeface="微软雅黑" panose="020B0503020204020204" pitchFamily="34" charset="-122"/>
                          <a:sym typeface="+mn-ea"/>
                        </a:rPr>
                        <a:t> STEP 04 设置活动奖品。</a:t>
                      </a:r>
                      <a:endParaRPr lang="en-US" sz="2000" dirty="0">
                        <a:latin typeface="微软雅黑" panose="020B0503020204020204" pitchFamily="34" charset="-122"/>
                        <a:ea typeface="微软雅黑" panose="020B0503020204020204" pitchFamily="34" charset="-122"/>
                        <a:sym typeface="+mn-ea"/>
                      </a:endParaRPr>
                    </a:p>
                    <a:p>
                      <a:pPr indent="0" fontAlgn="auto">
                        <a:lnSpc>
                          <a:spcPct val="150000"/>
                        </a:lnSpc>
                      </a:pPr>
                      <a:r>
                        <a:rPr lang="en-US" sz="2000" dirty="0">
                          <a:latin typeface="微软雅黑" panose="020B0503020204020204" pitchFamily="34" charset="-122"/>
                          <a:ea typeface="微软雅黑" panose="020B0503020204020204" pitchFamily="34" charset="-122"/>
                          <a:sym typeface="+mn-ea"/>
                        </a:rPr>
                        <a:t> </a:t>
                      </a:r>
                      <a:r>
                        <a:rPr sz="2000" dirty="0">
                          <a:latin typeface="微软雅黑" panose="020B0503020204020204" pitchFamily="34" charset="-122"/>
                          <a:ea typeface="微软雅黑" panose="020B0503020204020204" pitchFamily="34" charset="-122"/>
                          <a:sym typeface="+mn-ea"/>
                        </a:rPr>
                        <a:t>STEP 05 撰写并发布活动文案。</a:t>
                      </a:r>
                      <a:endParaRPr sz="2000" dirty="0">
                        <a:latin typeface="微软雅黑" panose="020B0503020204020204" pitchFamily="34" charset="-122"/>
                        <a:ea typeface="微软雅黑" panose="020B0503020204020204" pitchFamily="34" charset="-122"/>
                        <a:sym typeface="+mn-ea"/>
                      </a:endParaRPr>
                    </a:p>
                  </a:txBody>
                  <a:tcPr marL="91419" marR="91419" marT="45709" marB="45709" anchor="ctr">
                    <a:solidFill>
                      <a:schemeClr val="bg1">
                        <a:lumMod val="85000"/>
                      </a:schemeClr>
                    </a:solidFill>
                  </a:tcPr>
                </a:tc>
              </a:tr>
            </a:tbl>
          </a:graphicData>
        </a:graphic>
      </p:graphicFrame>
    </p:spTree>
  </p:cSld>
  <p:clrMapOvr>
    <a:masterClrMapping/>
  </p:clrMapOvr>
  <p:transition>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7053930"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altLang="zh-CN" dirty="0"/>
              <a:t>6.4.2  </a:t>
            </a:r>
            <a:r>
              <a:rPr lang="zh-CN" altLang="en-US" dirty="0"/>
              <a:t>管理运动鞋品牌社群</a:t>
            </a:r>
            <a:endParaRPr lang="zh-CN" altLang="en-US" dirty="0"/>
          </a:p>
        </p:txBody>
      </p:sp>
      <p:grpSp>
        <p:nvGrpSpPr>
          <p:cNvPr id="15" name="组合 20"/>
          <p:cNvGrpSpPr/>
          <p:nvPr/>
        </p:nvGrpSpPr>
        <p:grpSpPr bwMode="auto">
          <a:xfrm>
            <a:off x="-3175" y="6541846"/>
            <a:ext cx="12258675" cy="215900"/>
            <a:chOff x="-2540" y="3525964"/>
            <a:chExt cx="12258200" cy="216024"/>
          </a:xfrm>
        </p:grpSpPr>
        <p:sp>
          <p:nvSpPr>
            <p:cNvPr id="16" name="矩形 21"/>
            <p:cNvSpPr>
              <a:spLocks noChangeArrowheads="1"/>
            </p:cNvSpPr>
            <p:nvPr/>
          </p:nvSpPr>
          <p:spPr bwMode="auto">
            <a:xfrm>
              <a:off x="11324" y="3618736"/>
              <a:ext cx="12180676" cy="45719"/>
            </a:xfrm>
            <a:prstGeom prst="rect">
              <a:avLst/>
            </a:prstGeom>
            <a:solidFill>
              <a:srgbClr val="0056AC"/>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17" name="矩形 22"/>
            <p:cNvSpPr>
              <a:spLocks noChangeArrowheads="1"/>
            </p:cNvSpPr>
            <p:nvPr/>
          </p:nvSpPr>
          <p:spPr bwMode="auto">
            <a:xfrm>
              <a:off x="-2540" y="3525964"/>
              <a:ext cx="75906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18" name="矩形 23"/>
            <p:cNvSpPr>
              <a:spLocks noChangeArrowheads="1"/>
            </p:cNvSpPr>
            <p:nvPr/>
          </p:nvSpPr>
          <p:spPr bwMode="auto">
            <a:xfrm>
              <a:off x="12054840"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19" name="矩形 24"/>
            <p:cNvSpPr>
              <a:spLocks noChangeArrowheads="1"/>
            </p:cNvSpPr>
            <p:nvPr/>
          </p:nvSpPr>
          <p:spPr bwMode="auto">
            <a:xfrm>
              <a:off x="11748628"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20" name="矩形 25"/>
            <p:cNvSpPr>
              <a:spLocks noChangeArrowheads="1"/>
            </p:cNvSpPr>
            <p:nvPr/>
          </p:nvSpPr>
          <p:spPr bwMode="auto">
            <a:xfrm>
              <a:off x="11424592"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21" name="矩形 26"/>
            <p:cNvSpPr>
              <a:spLocks noChangeArrowheads="1"/>
            </p:cNvSpPr>
            <p:nvPr/>
          </p:nvSpPr>
          <p:spPr bwMode="auto">
            <a:xfrm>
              <a:off x="11118380"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22" name="矩形 27"/>
            <p:cNvSpPr>
              <a:spLocks noChangeArrowheads="1"/>
            </p:cNvSpPr>
            <p:nvPr/>
          </p:nvSpPr>
          <p:spPr bwMode="auto">
            <a:xfrm>
              <a:off x="1710760" y="3573016"/>
              <a:ext cx="8088560" cy="108012"/>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grpSp>
      <p:sp>
        <p:nvSpPr>
          <p:cNvPr id="104" name="文本框 103"/>
          <p:cNvSpPr txBox="1"/>
          <p:nvPr/>
        </p:nvSpPr>
        <p:spPr>
          <a:xfrm>
            <a:off x="1054735" y="1094105"/>
            <a:ext cx="10369550" cy="1476375"/>
          </a:xfrm>
          <a:prstGeom prst="rect">
            <a:avLst/>
          </a:prstGeom>
          <a:noFill/>
        </p:spPr>
        <p:txBody>
          <a:bodyPr wrap="square" rtlCol="0">
            <a:spAutoFit/>
          </a:bodyPr>
          <a:lstStyle/>
          <a:p>
            <a:pPr indent="457200" fontAlgn="auto">
              <a:lnSpc>
                <a:spcPct val="150000"/>
              </a:lnSpc>
            </a:pPr>
            <a:r>
              <a:rPr lang="zh-CN" altLang="en-US" sz="2000" dirty="0">
                <a:latin typeface="微软雅黑" panose="020B0503020204020204" pitchFamily="34" charset="-122"/>
                <a:ea typeface="微软雅黑" panose="020B0503020204020204" pitchFamily="34" charset="-122"/>
              </a:rPr>
              <a:t>随着有奖征集活动的扩散，该品牌收到了众多用户的入群申请，为便于管理，品牌决定设置一名管理员，同时为便于识别用户，规范用户的言行，该品牌打算发布一条群公告，规定用户群名称的设置规则，规范用户的交流分享行为。</a:t>
            </a:r>
            <a:endParaRPr lang="zh-CN" altLang="en-US" sz="2000" dirty="0">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custDataLst>
              <p:tags r:id="rId1"/>
            </p:custDataLst>
          </p:nvPr>
        </p:nvGraphicFramePr>
        <p:xfrm>
          <a:off x="1178560" y="3014980"/>
          <a:ext cx="9939655" cy="2994025"/>
        </p:xfrm>
        <a:graphic>
          <a:graphicData uri="http://schemas.openxmlformats.org/drawingml/2006/table">
            <a:tbl>
              <a:tblPr firstRow="1" bandRow="1">
                <a:tableStyleId>{5C22544A-7EE6-4342-B048-85BDC9FD1C3A}</a:tableStyleId>
              </a:tblPr>
              <a:tblGrid>
                <a:gridCol w="1377950"/>
                <a:gridCol w="4024630"/>
                <a:gridCol w="4537075"/>
              </a:tblGrid>
              <a:tr h="1463040">
                <a:tc>
                  <a:txBody>
                    <a:bodyPr/>
                    <a:p>
                      <a:pPr indent="0" algn="l" defTabSz="914400" rtl="0" fontAlgn="auto">
                        <a:lnSpc>
                          <a:spcPct val="150000"/>
                        </a:lnSpc>
                      </a:pPr>
                      <a:r>
                        <a:rPr lang="zh-CN" altLang="en-US" sz="2000" b="1" kern="1200" dirty="0">
                          <a:solidFill>
                            <a:schemeClr val="lt1"/>
                          </a:solidFill>
                          <a:latin typeface="微软雅黑" panose="020B0503020204020204" pitchFamily="34" charset="-122"/>
                          <a:ea typeface="微软雅黑" panose="020B0503020204020204" pitchFamily="34" charset="-122"/>
                          <a:cs typeface="+mn-cs"/>
                        </a:rPr>
                        <a:t>实训要求</a:t>
                      </a:r>
                      <a:endParaRPr lang="zh-CN" altLang="en-US" sz="2000" b="1" kern="1200" dirty="0">
                        <a:solidFill>
                          <a:schemeClr val="lt1"/>
                        </a:solidFill>
                        <a:latin typeface="微软雅黑" panose="020B0503020204020204" pitchFamily="34" charset="-122"/>
                        <a:ea typeface="微软雅黑" panose="020B0503020204020204" pitchFamily="34" charset="-122"/>
                        <a:cs typeface="+mn-cs"/>
                      </a:endParaRPr>
                    </a:p>
                  </a:txBody>
                  <a:tcPr marL="91419" marR="91419" marT="45709" marB="45709" anchor="ctr">
                    <a:solidFill>
                      <a:srgbClr val="0070C0"/>
                    </a:solidFill>
                  </a:tcPr>
                </a:tc>
                <a:tc gridSpan="2">
                  <a:txBody>
                    <a:bodyPr/>
                    <a:p>
                      <a:pPr indent="0" fontAlgn="auto">
                        <a:lnSpc>
                          <a:spcPct val="150000"/>
                        </a:lnSpc>
                      </a:pPr>
                      <a:r>
                        <a:rPr sz="2000" b="0" dirty="0">
                          <a:solidFill>
                            <a:schemeClr val="dk1"/>
                          </a:solidFill>
                          <a:latin typeface="微软雅黑" panose="020B0503020204020204" pitchFamily="34" charset="-122"/>
                          <a:ea typeface="微软雅黑" panose="020B0503020204020204" pitchFamily="34" charset="-122"/>
                          <a:sym typeface="+mn-ea"/>
                        </a:rPr>
                        <a:t>（1）设置群管理员。</a:t>
                      </a:r>
                      <a:endParaRPr sz="2000" b="0" dirty="0">
                        <a:solidFill>
                          <a:schemeClr val="dk1"/>
                        </a:solidFill>
                        <a:latin typeface="微软雅黑" panose="020B0503020204020204" pitchFamily="34" charset="-122"/>
                        <a:ea typeface="微软雅黑" panose="020B0503020204020204" pitchFamily="34" charset="-122"/>
                        <a:sym typeface="+mn-ea"/>
                      </a:endParaRPr>
                    </a:p>
                    <a:p>
                      <a:pPr indent="0" fontAlgn="auto">
                        <a:lnSpc>
                          <a:spcPct val="150000"/>
                        </a:lnSpc>
                      </a:pPr>
                      <a:r>
                        <a:rPr sz="2000" b="0" dirty="0">
                          <a:solidFill>
                            <a:schemeClr val="dk1"/>
                          </a:solidFill>
                          <a:latin typeface="微软雅黑" panose="020B0503020204020204" pitchFamily="34" charset="-122"/>
                          <a:ea typeface="微软雅黑" panose="020B0503020204020204" pitchFamily="34" charset="-122"/>
                          <a:sym typeface="+mn-ea"/>
                        </a:rPr>
                        <a:t>（2）要求群公告包括社群定位、社群福利价值及社群规则3个方面的内容。</a:t>
                      </a:r>
                      <a:endParaRPr sz="2000" b="0" dirty="0">
                        <a:solidFill>
                          <a:schemeClr val="dk1"/>
                        </a:solidFill>
                        <a:latin typeface="微软雅黑" panose="020B0503020204020204" pitchFamily="34" charset="-122"/>
                        <a:ea typeface="微软雅黑" panose="020B0503020204020204" pitchFamily="34" charset="-122"/>
                        <a:sym typeface="+mn-ea"/>
                      </a:endParaRPr>
                    </a:p>
                    <a:p>
                      <a:pPr indent="0" fontAlgn="auto">
                        <a:lnSpc>
                          <a:spcPct val="150000"/>
                        </a:lnSpc>
                      </a:pPr>
                      <a:r>
                        <a:rPr sz="2000" b="0" dirty="0">
                          <a:solidFill>
                            <a:schemeClr val="dk1"/>
                          </a:solidFill>
                          <a:latin typeface="微软雅黑" panose="020B0503020204020204" pitchFamily="34" charset="-122"/>
                          <a:ea typeface="微软雅黑" panose="020B0503020204020204" pitchFamily="34" charset="-122"/>
                          <a:sym typeface="+mn-ea"/>
                        </a:rPr>
                        <a:t>（3）编辑并发布群公告。</a:t>
                      </a:r>
                      <a:endParaRPr sz="2000" b="0" dirty="0">
                        <a:solidFill>
                          <a:schemeClr val="dk1"/>
                        </a:solidFill>
                        <a:latin typeface="微软雅黑" panose="020B0503020204020204" pitchFamily="34" charset="-122"/>
                        <a:ea typeface="微软雅黑" panose="020B0503020204020204" pitchFamily="34" charset="-122"/>
                        <a:sym typeface="+mn-ea"/>
                      </a:endParaRPr>
                    </a:p>
                  </a:txBody>
                  <a:tcPr marL="91419" marR="91419" marT="45709" marB="45709" anchor="ctr">
                    <a:solidFill>
                      <a:schemeClr val="bg1">
                        <a:lumMod val="85000"/>
                      </a:schemeClr>
                    </a:solidFill>
                  </a:tcPr>
                </a:tc>
                <a:tc hMerge="1">
                  <a:tcPr marL="91419" marR="91419" marT="45709" marB="45709" anchor="ctr">
                    <a:solidFill>
                      <a:schemeClr val="bg1">
                        <a:lumMod val="85000"/>
                      </a:schemeClr>
                    </a:solidFill>
                  </a:tcPr>
                </a:tc>
              </a:tr>
              <a:tr h="1530985">
                <a:tc>
                  <a:txBody>
                    <a:bodyPr/>
                    <a:p>
                      <a:pPr indent="0" algn="l" defTabSz="914400" rtl="0" fontAlgn="auto">
                        <a:lnSpc>
                          <a:spcPct val="150000"/>
                        </a:lnSpc>
                      </a:pPr>
                      <a:r>
                        <a:rPr lang="zh-CN" altLang="en-US" sz="2000" b="1" dirty="0">
                          <a:solidFill>
                            <a:srgbClr val="FFFFFF"/>
                          </a:solidFill>
                          <a:latin typeface="微软雅黑" panose="020B0503020204020204" pitchFamily="34" charset="-122"/>
                          <a:sym typeface="+mn-ea"/>
                        </a:rPr>
                        <a:t>实训步骤</a:t>
                      </a:r>
                      <a:endParaRPr lang="zh-CN" altLang="en-US" sz="2000" b="1" kern="1200" dirty="0">
                        <a:solidFill>
                          <a:schemeClr val="lt1"/>
                        </a:solidFill>
                        <a:latin typeface="微软雅黑" panose="020B0503020204020204" pitchFamily="34" charset="-122"/>
                        <a:ea typeface="微软雅黑" panose="020B0503020204020204" pitchFamily="34" charset="-122"/>
                        <a:cs typeface="+mn-cs"/>
                      </a:endParaRPr>
                    </a:p>
                  </a:txBody>
                  <a:tcPr marL="91419" marR="91419" marT="45709" marB="45709" anchor="ctr">
                    <a:solidFill>
                      <a:srgbClr val="0070C0"/>
                    </a:solidFill>
                  </a:tcPr>
                </a:tc>
                <a:tc>
                  <a:txBody>
                    <a:bodyPr/>
                    <a:p>
                      <a:pPr indent="0" fontAlgn="auto">
                        <a:lnSpc>
                          <a:spcPct val="150000"/>
                        </a:lnSpc>
                      </a:pPr>
                      <a:r>
                        <a:rPr lang="en-US" sz="2000" dirty="0">
                          <a:latin typeface="微软雅黑" panose="020B0503020204020204" pitchFamily="34" charset="-122"/>
                          <a:ea typeface="微软雅黑" panose="020B0503020204020204" pitchFamily="34" charset="-122"/>
                          <a:sym typeface="+mn-ea"/>
                        </a:rPr>
                        <a:t> </a:t>
                      </a:r>
                      <a:r>
                        <a:rPr sz="2000" dirty="0">
                          <a:latin typeface="微软雅黑" panose="020B0503020204020204" pitchFamily="34" charset="-122"/>
                          <a:ea typeface="微软雅黑" panose="020B0503020204020204" pitchFamily="34" charset="-122"/>
                          <a:sym typeface="+mn-ea"/>
                        </a:rPr>
                        <a:t>STEP 01 设置群管理员。</a:t>
                      </a:r>
                      <a:endParaRPr sz="2000" dirty="0">
                        <a:latin typeface="微软雅黑" panose="020B0503020204020204" pitchFamily="34" charset="-122"/>
                        <a:ea typeface="微软雅黑" panose="020B0503020204020204" pitchFamily="34" charset="-122"/>
                        <a:sym typeface="+mn-ea"/>
                      </a:endParaRPr>
                    </a:p>
                    <a:p>
                      <a:pPr indent="0" fontAlgn="auto">
                        <a:lnSpc>
                          <a:spcPct val="150000"/>
                        </a:lnSpc>
                      </a:pPr>
                      <a:r>
                        <a:rPr lang="en-US" sz="2000" dirty="0">
                          <a:latin typeface="微软雅黑" panose="020B0503020204020204" pitchFamily="34" charset="-122"/>
                          <a:ea typeface="微软雅黑" panose="020B0503020204020204" pitchFamily="34" charset="-122"/>
                          <a:sym typeface="+mn-ea"/>
                        </a:rPr>
                        <a:t> </a:t>
                      </a:r>
                      <a:r>
                        <a:rPr sz="2000" dirty="0">
                          <a:latin typeface="微软雅黑" panose="020B0503020204020204" pitchFamily="34" charset="-122"/>
                          <a:ea typeface="微软雅黑" panose="020B0503020204020204" pitchFamily="34" charset="-122"/>
                          <a:sym typeface="+mn-ea"/>
                        </a:rPr>
                        <a:t>STEP 02 确定社群类型。</a:t>
                      </a:r>
                      <a:endParaRPr sz="2000" dirty="0">
                        <a:latin typeface="微软雅黑" panose="020B0503020204020204" pitchFamily="34" charset="-122"/>
                        <a:ea typeface="微软雅黑" panose="020B0503020204020204" pitchFamily="34" charset="-122"/>
                        <a:sym typeface="+mn-ea"/>
                      </a:endParaRPr>
                    </a:p>
                    <a:p>
                      <a:pPr indent="0" fontAlgn="auto">
                        <a:lnSpc>
                          <a:spcPct val="150000"/>
                        </a:lnSpc>
                      </a:pPr>
                      <a:r>
                        <a:rPr lang="en-US" sz="2000" dirty="0">
                          <a:latin typeface="微软雅黑" panose="020B0503020204020204" pitchFamily="34" charset="-122"/>
                          <a:ea typeface="微软雅黑" panose="020B0503020204020204" pitchFamily="34" charset="-122"/>
                          <a:sym typeface="+mn-ea"/>
                        </a:rPr>
                        <a:t> </a:t>
                      </a:r>
                      <a:r>
                        <a:rPr sz="2000" dirty="0">
                          <a:latin typeface="微软雅黑" panose="020B0503020204020204" pitchFamily="34" charset="-122"/>
                          <a:ea typeface="微软雅黑" panose="020B0503020204020204" pitchFamily="34" charset="-122"/>
                          <a:sym typeface="+mn-ea"/>
                        </a:rPr>
                        <a:t>STEP 03 确定社群福利。</a:t>
                      </a:r>
                      <a:endParaRPr sz="2000" dirty="0">
                        <a:latin typeface="微软雅黑" panose="020B0503020204020204" pitchFamily="34" charset="-122"/>
                        <a:ea typeface="微软雅黑" panose="020B0503020204020204" pitchFamily="34" charset="-122"/>
                        <a:sym typeface="+mn-ea"/>
                      </a:endParaRPr>
                    </a:p>
                  </a:txBody>
                  <a:tcPr marL="91419" marR="91419" marT="45709" marB="45709" anchor="ctr">
                    <a:solidFill>
                      <a:schemeClr val="bg1">
                        <a:lumMod val="85000"/>
                      </a:schemeClr>
                    </a:solidFill>
                  </a:tcPr>
                </a:tc>
                <a:tc>
                  <a:txBody>
                    <a:bodyPr/>
                    <a:p>
                      <a:pPr indent="0" fontAlgn="auto">
                        <a:lnSpc>
                          <a:spcPct val="150000"/>
                        </a:lnSpc>
                      </a:pPr>
                      <a:r>
                        <a:rPr lang="en-US" sz="2000" dirty="0">
                          <a:latin typeface="微软雅黑" panose="020B0503020204020204" pitchFamily="34" charset="-122"/>
                          <a:ea typeface="微软雅黑" panose="020B0503020204020204" pitchFamily="34" charset="-122"/>
                          <a:sym typeface="+mn-ea"/>
                        </a:rPr>
                        <a:t> STEP 04 确定社群规则。</a:t>
                      </a:r>
                      <a:endParaRPr lang="en-US" sz="2000" dirty="0">
                        <a:latin typeface="微软雅黑" panose="020B0503020204020204" pitchFamily="34" charset="-122"/>
                        <a:ea typeface="微软雅黑" panose="020B0503020204020204" pitchFamily="34" charset="-122"/>
                        <a:sym typeface="+mn-ea"/>
                      </a:endParaRPr>
                    </a:p>
                    <a:p>
                      <a:pPr indent="0" fontAlgn="auto">
                        <a:lnSpc>
                          <a:spcPct val="150000"/>
                        </a:lnSpc>
                      </a:pPr>
                      <a:r>
                        <a:rPr lang="en-US" sz="2000" dirty="0">
                          <a:latin typeface="微软雅黑" panose="020B0503020204020204" pitchFamily="34" charset="-122"/>
                          <a:ea typeface="微软雅黑" panose="020B0503020204020204" pitchFamily="34" charset="-122"/>
                          <a:sym typeface="+mn-ea"/>
                        </a:rPr>
                        <a:t> STEP 05 撰写群公告。</a:t>
                      </a:r>
                      <a:endParaRPr lang="en-US" sz="2000" dirty="0">
                        <a:latin typeface="微软雅黑" panose="020B0503020204020204" pitchFamily="34" charset="-122"/>
                        <a:ea typeface="微软雅黑" panose="020B0503020204020204" pitchFamily="34" charset="-122"/>
                        <a:sym typeface="+mn-ea"/>
                      </a:endParaRPr>
                    </a:p>
                    <a:p>
                      <a:pPr indent="0" fontAlgn="auto">
                        <a:lnSpc>
                          <a:spcPct val="150000"/>
                        </a:lnSpc>
                      </a:pPr>
                      <a:r>
                        <a:rPr lang="en-US" sz="2000" dirty="0">
                          <a:latin typeface="微软雅黑" panose="020B0503020204020204" pitchFamily="34" charset="-122"/>
                          <a:ea typeface="微软雅黑" panose="020B0503020204020204" pitchFamily="34" charset="-122"/>
                          <a:sym typeface="+mn-ea"/>
                        </a:rPr>
                        <a:t> STEP 06 发布群公告。</a:t>
                      </a:r>
                      <a:endParaRPr lang="en-US" sz="2000" dirty="0">
                        <a:latin typeface="微软雅黑" panose="020B0503020204020204" pitchFamily="34" charset="-122"/>
                        <a:ea typeface="微软雅黑" panose="020B0503020204020204" pitchFamily="34" charset="-122"/>
                        <a:sym typeface="+mn-ea"/>
                      </a:endParaRPr>
                    </a:p>
                  </a:txBody>
                  <a:tcPr marL="91419" marR="91419" marT="45709" marB="45709" anchor="ctr">
                    <a:solidFill>
                      <a:schemeClr val="bg1">
                        <a:lumMod val="85000"/>
                      </a:schemeClr>
                    </a:solidFill>
                  </a:tcPr>
                </a:tc>
              </a:tr>
            </a:tbl>
          </a:graphicData>
        </a:graphic>
      </p:graphicFrame>
    </p:spTree>
  </p:cSld>
  <p:clrMapOvr>
    <a:masterClrMapping/>
  </p:clrMapOvr>
  <p:transition>
    <p:wipe/>
  </p:transition>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6F6F6"/>
        </a:solidFill>
        <a:effectLst/>
      </p:bgPr>
    </p:bg>
    <p:spTree>
      <p:nvGrpSpPr>
        <p:cNvPr id="1" name=""/>
        <p:cNvGrpSpPr/>
        <p:nvPr/>
      </p:nvGrpSpPr>
      <p:grpSpPr>
        <a:xfrm>
          <a:off x="0" y="0"/>
          <a:ext cx="0" cy="0"/>
          <a:chOff x="0" y="0"/>
          <a:chExt cx="0" cy="0"/>
        </a:xfrm>
      </p:grpSpPr>
      <p:sp>
        <p:nvSpPr>
          <p:cNvPr id="43" name="Rectangle 3"/>
          <p:cNvSpPr txBox="1">
            <a:spLocks noChangeArrowheads="1"/>
          </p:cNvSpPr>
          <p:nvPr/>
        </p:nvSpPr>
        <p:spPr>
          <a:xfrm>
            <a:off x="4655842" y="2534713"/>
            <a:ext cx="6855321" cy="669925"/>
          </a:xfrm>
          <a:prstGeom prst="rect">
            <a:avLst/>
          </a:prstGeom>
        </p:spPr>
        <p:txBody>
          <a:bodyPr vert="horz" lIns="121917" tIns="60958" rIns="121917" bIns="60958"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zh-CN" altLang="en-US" sz="4000" b="1" dirty="0">
                <a:solidFill>
                  <a:schemeClr val="accent1"/>
                </a:solidFill>
                <a:latin typeface="微软雅黑" panose="020B0503020204020204" pitchFamily="34" charset="-122"/>
                <a:ea typeface="微软雅黑" panose="020B0503020204020204" pitchFamily="34" charset="-122"/>
              </a:rPr>
              <a:t>谢谢观看</a:t>
            </a:r>
            <a:endParaRPr lang="zh-CN" altLang="en-US" sz="4000" b="1" dirty="0">
              <a:solidFill>
                <a:schemeClr val="accent1"/>
              </a:solidFill>
              <a:latin typeface="微软雅黑" panose="020B0503020204020204" pitchFamily="34" charset="-122"/>
              <a:ea typeface="微软雅黑" panose="020B0503020204020204" pitchFamily="34" charset="-122"/>
            </a:endParaRPr>
          </a:p>
        </p:txBody>
      </p:sp>
      <p:sp>
        <p:nvSpPr>
          <p:cNvPr id="44" name="Rectangle 4"/>
          <p:cNvSpPr txBox="1">
            <a:spLocks noChangeArrowheads="1"/>
          </p:cNvSpPr>
          <p:nvPr/>
        </p:nvSpPr>
        <p:spPr>
          <a:xfrm>
            <a:off x="5101752" y="3425758"/>
            <a:ext cx="6409408" cy="430212"/>
          </a:xfrm>
          <a:prstGeom prst="rect">
            <a:avLst/>
          </a:prstGeom>
        </p:spPr>
        <p:txBody>
          <a:bodyPr vert="horz" lIns="121917" tIns="60958" rIns="121917" bIns="60958" rtlCol="0" anchor="ct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zh-CN" altLang="en-US" sz="1900" dirty="0">
                <a:solidFill>
                  <a:schemeClr val="tx1">
                    <a:lumMod val="75000"/>
                    <a:lumOff val="25000"/>
                  </a:schemeClr>
                </a:solidFill>
                <a:latin typeface="微软雅黑" panose="020B0503020204020204" pitchFamily="34" charset="-122"/>
                <a:ea typeface="微软雅黑" panose="020B0503020204020204" pitchFamily="34" charset="-122"/>
                <a:sym typeface="+mn-ea"/>
              </a:rPr>
              <a:t>新媒体营销</a:t>
            </a:r>
            <a:r>
              <a:rPr lang="zh-CN" altLang="en-US" sz="1900">
                <a:solidFill>
                  <a:schemeClr val="tx1">
                    <a:lumMod val="75000"/>
                    <a:lumOff val="25000"/>
                  </a:schemeClr>
                </a:solidFill>
                <a:latin typeface="微软雅黑" panose="020B0503020204020204" pitchFamily="34" charset="-122"/>
                <a:ea typeface="微软雅黑" panose="020B0503020204020204" pitchFamily="34" charset="-122"/>
                <a:sym typeface="+mn-ea"/>
              </a:rPr>
              <a:t>（微课版）</a:t>
            </a:r>
            <a:endParaRPr lang="zh-CN" altLang="en-US" sz="19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46" name="直接连接符 5"/>
          <p:cNvCxnSpPr>
            <a:cxnSpLocks noChangeShapeType="1"/>
          </p:cNvCxnSpPr>
          <p:nvPr/>
        </p:nvCxnSpPr>
        <p:spPr bwMode="auto">
          <a:xfrm flipH="1">
            <a:off x="6747758" y="3315470"/>
            <a:ext cx="4641215" cy="8255"/>
          </a:xfrm>
          <a:prstGeom prst="line">
            <a:avLst/>
          </a:prstGeom>
          <a:noFill/>
          <a:ln w="127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矩形 9"/>
          <p:cNvSpPr>
            <a:spLocks noChangeArrowheads="1"/>
          </p:cNvSpPr>
          <p:nvPr/>
        </p:nvSpPr>
        <p:spPr bwMode="auto">
          <a:xfrm>
            <a:off x="11685276" y="2530839"/>
            <a:ext cx="506725" cy="2146300"/>
          </a:xfrm>
          <a:prstGeom prst="rect">
            <a:avLst/>
          </a:prstGeom>
          <a:solidFill>
            <a:schemeClr val="accent1"/>
          </a:solidFill>
          <a:ln>
            <a:noFill/>
          </a:ln>
        </p:spPr>
        <p:txBody>
          <a:bodyPr lIns="91407" tIns="45704" rIns="91407" bIns="45704"/>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grpSp>
        <p:nvGrpSpPr>
          <p:cNvPr id="49" name="组合 48"/>
          <p:cNvGrpSpPr/>
          <p:nvPr/>
        </p:nvGrpSpPr>
        <p:grpSpPr>
          <a:xfrm>
            <a:off x="10827801" y="4095900"/>
            <a:ext cx="576064" cy="577112"/>
            <a:chOff x="6084168" y="1274820"/>
            <a:chExt cx="432048" cy="432834"/>
          </a:xfrm>
        </p:grpSpPr>
        <p:sp>
          <p:nvSpPr>
            <p:cNvPr id="50"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51"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90" tIns="17145" rIns="34290" bIns="17145" anchor="ctr"/>
            <a:lstStyle/>
            <a:p>
              <a:endParaRPr lang="en-US">
                <a:latin typeface="Roboto Light"/>
              </a:endParaRPr>
            </a:p>
          </p:txBody>
        </p:sp>
      </p:grpSp>
      <p:grpSp>
        <p:nvGrpSpPr>
          <p:cNvPr id="52" name="组合 51"/>
          <p:cNvGrpSpPr/>
          <p:nvPr/>
        </p:nvGrpSpPr>
        <p:grpSpPr>
          <a:xfrm>
            <a:off x="9099609" y="4096425"/>
            <a:ext cx="576064" cy="576064"/>
            <a:chOff x="4788024" y="1275213"/>
            <a:chExt cx="432048" cy="432048"/>
          </a:xfrm>
        </p:grpSpPr>
        <p:sp>
          <p:nvSpPr>
            <p:cNvPr id="53"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54"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90" tIns="17145" rIns="34290" bIns="17145" anchor="ctr"/>
            <a:lstStyle/>
            <a:p>
              <a:endParaRPr lang="en-US">
                <a:latin typeface="Roboto Light"/>
              </a:endParaRPr>
            </a:p>
          </p:txBody>
        </p:sp>
      </p:grpSp>
      <p:grpSp>
        <p:nvGrpSpPr>
          <p:cNvPr id="55" name="组合 54"/>
          <p:cNvGrpSpPr/>
          <p:nvPr/>
        </p:nvGrpSpPr>
        <p:grpSpPr>
          <a:xfrm>
            <a:off x="9963704" y="4095900"/>
            <a:ext cx="577111" cy="577112"/>
            <a:chOff x="5436096" y="1274820"/>
            <a:chExt cx="432833" cy="432834"/>
          </a:xfrm>
        </p:grpSpPr>
        <p:sp>
          <p:nvSpPr>
            <p:cNvPr id="56"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57"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90" tIns="17145" rIns="34290" bIns="17145" anchor="ctr"/>
            <a:lstStyle/>
            <a:p>
              <a:endParaRPr lang="en-US">
                <a:latin typeface="Roboto Light"/>
              </a:endParaRPr>
            </a:p>
          </p:txBody>
        </p:sp>
      </p:grpSp>
      <p:grpSp>
        <p:nvGrpSpPr>
          <p:cNvPr id="58" name="组合 57"/>
          <p:cNvGrpSpPr/>
          <p:nvPr/>
        </p:nvGrpSpPr>
        <p:grpSpPr>
          <a:xfrm>
            <a:off x="7371417" y="4095900"/>
            <a:ext cx="577111" cy="577112"/>
            <a:chOff x="3491880" y="1274820"/>
            <a:chExt cx="432833" cy="432834"/>
          </a:xfrm>
        </p:grpSpPr>
        <p:sp>
          <p:nvSpPr>
            <p:cNvPr id="59"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60"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90" tIns="17145" rIns="34290" bIns="17145" anchor="ctr"/>
            <a:lstStyle/>
            <a:p>
              <a:endParaRPr lang="en-US">
                <a:latin typeface="Roboto Light"/>
              </a:endParaRPr>
            </a:p>
          </p:txBody>
        </p:sp>
      </p:grpSp>
      <p:grpSp>
        <p:nvGrpSpPr>
          <p:cNvPr id="61" name="组合 60"/>
          <p:cNvGrpSpPr/>
          <p:nvPr/>
        </p:nvGrpSpPr>
        <p:grpSpPr>
          <a:xfrm>
            <a:off x="8235512" y="4095900"/>
            <a:ext cx="577111" cy="577112"/>
            <a:chOff x="4139952" y="1274820"/>
            <a:chExt cx="432833" cy="432834"/>
          </a:xfrm>
        </p:grpSpPr>
        <p:sp>
          <p:nvSpPr>
            <p:cNvPr id="62"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63"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90" tIns="17145" rIns="34290" bIns="17145" anchor="ctr"/>
            <a:lstStyle/>
            <a:p>
              <a:endParaRPr lang="en-US">
                <a:latin typeface="Roboto Light"/>
              </a:endParaRPr>
            </a:p>
          </p:txBody>
        </p:sp>
      </p:grpSp>
      <p:pic>
        <p:nvPicPr>
          <p:cNvPr id="22" name="图片 2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905" y="1241425"/>
            <a:ext cx="5584190" cy="5584825"/>
          </a:xfrm>
          <a:prstGeom prst="rect">
            <a:avLst/>
          </a:prstGeom>
          <a:solidFill>
            <a:srgbClr val="E5450F"/>
          </a:solidFill>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.1.</a:t>
            </a:r>
            <a:r>
              <a:rPr lang="en-US" dirty="0"/>
              <a:t>2  </a:t>
            </a:r>
            <a:r>
              <a:rPr dirty="0"/>
              <a:t>社群营销的要素</a:t>
            </a:r>
            <a:endParaRPr dirty="0"/>
          </a:p>
        </p:txBody>
      </p:sp>
      <p:sp>
        <p:nvSpPr>
          <p:cNvPr id="2" name="文本框 1"/>
          <p:cNvSpPr txBox="1"/>
          <p:nvPr/>
        </p:nvSpPr>
        <p:spPr>
          <a:xfrm>
            <a:off x="1157605" y="1492250"/>
            <a:ext cx="10213975" cy="553085"/>
          </a:xfrm>
          <a:prstGeom prst="rect">
            <a:avLst/>
          </a:prstGeom>
          <a:noFill/>
        </p:spPr>
        <p:txBody>
          <a:bodyPr wrap="square" rtlCol="0">
            <a:spAutoFit/>
          </a:bodyPr>
          <a:p>
            <a:pPr lvl="0" indent="457200" algn="just">
              <a:lnSpc>
                <a:spcPct val="150000"/>
              </a:lnSpc>
              <a:buClrTx/>
              <a:buSzTx/>
              <a:buFontTx/>
            </a:pPr>
            <a:r>
              <a:rPr sz="2000" dirty="0">
                <a:latin typeface="微软雅黑" panose="020B0503020204020204" pitchFamily="34" charset="-122"/>
                <a:ea typeface="微软雅黑" panose="020B0503020204020204" pitchFamily="34" charset="-122"/>
                <a:sym typeface="+mn-ea"/>
              </a:rPr>
              <a:t>社群营销的要素也是构成社群的5大基本要素</a:t>
            </a:r>
            <a:r>
              <a:rPr lang="zh-CN" sz="2000" dirty="0">
                <a:latin typeface="微软雅黑" panose="020B0503020204020204" pitchFamily="34" charset="-122"/>
                <a:ea typeface="微软雅黑" panose="020B0503020204020204" pitchFamily="34" charset="-122"/>
                <a:sym typeface="+mn-ea"/>
              </a:rPr>
              <a:t>，包括以下</a:t>
            </a:r>
            <a:r>
              <a:rPr lang="en-US" altLang="zh-CN" sz="2000" dirty="0">
                <a:latin typeface="微软雅黑" panose="020B0503020204020204" pitchFamily="34" charset="-122"/>
                <a:ea typeface="微软雅黑" panose="020B0503020204020204" pitchFamily="34" charset="-122"/>
                <a:sym typeface="+mn-ea"/>
              </a:rPr>
              <a:t>5</a:t>
            </a:r>
            <a:r>
              <a:rPr lang="zh-CN" sz="2000" dirty="0">
                <a:latin typeface="微软雅黑" panose="020B0503020204020204" pitchFamily="34" charset="-122"/>
                <a:ea typeface="微软雅黑" panose="020B0503020204020204" pitchFamily="34" charset="-122"/>
                <a:sym typeface="+mn-ea"/>
              </a:rPr>
              <a:t>个方面。</a:t>
            </a:r>
            <a:endParaRPr lang="en-US" altLang="zh-CN" sz="2000" dirty="0">
              <a:latin typeface="微软雅黑" panose="020B0503020204020204" pitchFamily="34" charset="-122"/>
              <a:ea typeface="微软雅黑" panose="020B0503020204020204" pitchFamily="34" charset="-122"/>
              <a:sym typeface="+mn-ea"/>
            </a:endParaRPr>
          </a:p>
        </p:txBody>
      </p:sp>
      <p:grpSp>
        <p:nvGrpSpPr>
          <p:cNvPr id="37" name="组合 36"/>
          <p:cNvGrpSpPr/>
          <p:nvPr/>
        </p:nvGrpSpPr>
        <p:grpSpPr>
          <a:xfrm>
            <a:off x="1178560" y="2771140"/>
            <a:ext cx="10193020" cy="3099435"/>
            <a:chOff x="1661" y="5644"/>
            <a:chExt cx="16052" cy="3398"/>
          </a:xfrm>
        </p:grpSpPr>
        <p:sp>
          <p:nvSpPr>
            <p:cNvPr id="126" name="Rectangle 7"/>
            <p:cNvSpPr>
              <a:spLocks noChangeArrowheads="1"/>
            </p:cNvSpPr>
            <p:nvPr>
              <p:custDataLst>
                <p:tags r:id="rId1"/>
              </p:custDataLst>
            </p:nvPr>
          </p:nvSpPr>
          <p:spPr bwMode="auto">
            <a:xfrm>
              <a:off x="1661" y="7253"/>
              <a:ext cx="16052" cy="62"/>
            </a:xfrm>
            <a:prstGeom prst="rect">
              <a:avLst/>
            </a:prstGeom>
            <a:solidFill>
              <a:srgbClr val="FFC000"/>
            </a:solidFill>
            <a:ln>
              <a:noFill/>
            </a:ln>
          </p:spPr>
          <p:txBody>
            <a:bodyPr vert="horz" wrap="square" lIns="91392" tIns="45696" rIns="91392" bIns="45696" numCol="1" anchor="t" anchorCtr="0" compatLnSpc="1"/>
            <a:p>
              <a:endParaRPr lang="zh-CN" altLang="en-US"/>
            </a:p>
          </p:txBody>
        </p:sp>
        <p:grpSp>
          <p:nvGrpSpPr>
            <p:cNvPr id="32" name="组合 31"/>
            <p:cNvGrpSpPr/>
            <p:nvPr/>
          </p:nvGrpSpPr>
          <p:grpSpPr>
            <a:xfrm>
              <a:off x="2389" y="5685"/>
              <a:ext cx="2802" cy="1728"/>
              <a:chOff x="4443" y="5669"/>
              <a:chExt cx="2802" cy="1728"/>
            </a:xfrm>
          </p:grpSpPr>
          <p:sp>
            <p:nvSpPr>
              <p:cNvPr id="127" name="Oval 8"/>
              <p:cNvSpPr>
                <a:spLocks noChangeArrowheads="1"/>
              </p:cNvSpPr>
              <p:nvPr>
                <p:custDataLst>
                  <p:tags r:id="rId2"/>
                </p:custDataLst>
              </p:nvPr>
            </p:nvSpPr>
            <p:spPr bwMode="auto">
              <a:xfrm>
                <a:off x="5545" y="7123"/>
                <a:ext cx="410" cy="274"/>
              </a:xfrm>
              <a:prstGeom prst="ellipse">
                <a:avLst/>
              </a:prstGeom>
              <a:solidFill>
                <a:schemeClr val="accent1"/>
              </a:solidFill>
              <a:ln>
                <a:noFill/>
              </a:ln>
            </p:spPr>
            <p:txBody>
              <a:bodyPr vert="horz" wrap="square" lIns="91392" tIns="45696" rIns="91392" bIns="45696" numCol="1" anchor="t" anchorCtr="0" compatLnSpc="1"/>
              <a:p>
                <a:endParaRPr lang="zh-CN" altLang="en-US"/>
              </a:p>
            </p:txBody>
          </p:sp>
          <p:sp>
            <p:nvSpPr>
              <p:cNvPr id="135" name="Freeform 18"/>
              <p:cNvSpPr/>
              <p:nvPr>
                <p:custDataLst>
                  <p:tags r:id="rId3"/>
                </p:custDataLst>
              </p:nvPr>
            </p:nvSpPr>
            <p:spPr bwMode="auto">
              <a:xfrm>
                <a:off x="4443" y="5669"/>
                <a:ext cx="2802" cy="1407"/>
              </a:xfrm>
              <a:custGeom>
                <a:avLst/>
                <a:gdLst>
                  <a:gd name="T0" fmla="*/ 77 w 97"/>
                  <a:gd name="T1" fmla="*/ 0 h 108"/>
                  <a:gd name="T2" fmla="*/ 19 w 97"/>
                  <a:gd name="T3" fmla="*/ 0 h 108"/>
                  <a:gd name="T4" fmla="*/ 0 w 97"/>
                  <a:gd name="T5" fmla="*/ 20 h 108"/>
                  <a:gd name="T6" fmla="*/ 0 w 97"/>
                  <a:gd name="T7" fmla="*/ 78 h 108"/>
                  <a:gd name="T8" fmla="*/ 19 w 97"/>
                  <a:gd name="T9" fmla="*/ 98 h 108"/>
                  <a:gd name="T10" fmla="*/ 42 w 97"/>
                  <a:gd name="T11" fmla="*/ 98 h 108"/>
                  <a:gd name="T12" fmla="*/ 43 w 97"/>
                  <a:gd name="T13" fmla="*/ 99 h 108"/>
                  <a:gd name="T14" fmla="*/ 48 w 97"/>
                  <a:gd name="T15" fmla="*/ 108 h 108"/>
                  <a:gd name="T16" fmla="*/ 53 w 97"/>
                  <a:gd name="T17" fmla="*/ 99 h 108"/>
                  <a:gd name="T18" fmla="*/ 54 w 97"/>
                  <a:gd name="T19" fmla="*/ 98 h 108"/>
                  <a:gd name="T20" fmla="*/ 77 w 97"/>
                  <a:gd name="T21" fmla="*/ 98 h 108"/>
                  <a:gd name="T22" fmla="*/ 97 w 97"/>
                  <a:gd name="T23" fmla="*/ 78 h 108"/>
                  <a:gd name="T24" fmla="*/ 97 w 97"/>
                  <a:gd name="T25" fmla="*/ 20 h 108"/>
                  <a:gd name="T26" fmla="*/ 77 w 97"/>
                  <a:gd name="T27" fmla="*/ 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 h="108">
                    <a:moveTo>
                      <a:pt x="77" y="0"/>
                    </a:moveTo>
                    <a:cubicBezTo>
                      <a:pt x="19" y="0"/>
                      <a:pt x="19" y="0"/>
                      <a:pt x="19" y="0"/>
                    </a:cubicBezTo>
                    <a:cubicBezTo>
                      <a:pt x="8" y="0"/>
                      <a:pt x="0" y="9"/>
                      <a:pt x="0" y="20"/>
                    </a:cubicBezTo>
                    <a:cubicBezTo>
                      <a:pt x="0" y="78"/>
                      <a:pt x="0" y="78"/>
                      <a:pt x="0" y="78"/>
                    </a:cubicBezTo>
                    <a:cubicBezTo>
                      <a:pt x="0" y="89"/>
                      <a:pt x="8" y="98"/>
                      <a:pt x="19" y="98"/>
                    </a:cubicBezTo>
                    <a:cubicBezTo>
                      <a:pt x="42" y="98"/>
                      <a:pt x="42" y="98"/>
                      <a:pt x="42" y="98"/>
                    </a:cubicBezTo>
                    <a:cubicBezTo>
                      <a:pt x="43" y="99"/>
                      <a:pt x="43" y="99"/>
                      <a:pt x="43" y="99"/>
                    </a:cubicBezTo>
                    <a:cubicBezTo>
                      <a:pt x="48" y="108"/>
                      <a:pt x="48" y="108"/>
                      <a:pt x="48" y="108"/>
                    </a:cubicBezTo>
                    <a:cubicBezTo>
                      <a:pt x="53" y="99"/>
                      <a:pt x="53" y="99"/>
                      <a:pt x="53" y="99"/>
                    </a:cubicBezTo>
                    <a:cubicBezTo>
                      <a:pt x="54" y="98"/>
                      <a:pt x="54" y="98"/>
                      <a:pt x="54" y="98"/>
                    </a:cubicBezTo>
                    <a:cubicBezTo>
                      <a:pt x="77" y="98"/>
                      <a:pt x="77" y="98"/>
                      <a:pt x="77" y="98"/>
                    </a:cubicBezTo>
                    <a:cubicBezTo>
                      <a:pt x="88" y="98"/>
                      <a:pt x="97" y="89"/>
                      <a:pt x="97" y="78"/>
                    </a:cubicBezTo>
                    <a:cubicBezTo>
                      <a:pt x="97" y="20"/>
                      <a:pt x="97" y="20"/>
                      <a:pt x="97" y="20"/>
                    </a:cubicBezTo>
                    <a:cubicBezTo>
                      <a:pt x="97" y="9"/>
                      <a:pt x="88" y="0"/>
                      <a:pt x="77" y="0"/>
                    </a:cubicBezTo>
                    <a:close/>
                  </a:path>
                </a:pathLst>
              </a:custGeom>
              <a:solidFill>
                <a:schemeClr val="accent1"/>
              </a:solidFill>
              <a:ln>
                <a:noFill/>
              </a:ln>
            </p:spPr>
            <p:txBody>
              <a:bodyPr vert="horz" wrap="square" lIns="91392" tIns="45696" rIns="91392" bIns="45696" numCol="1" anchor="ctr" anchorCtr="0" compatLnSpc="1"/>
              <a:p>
                <a:pPr algn="ctr">
                  <a:lnSpc>
                    <a:spcPct val="110000"/>
                  </a:lnSpc>
                </a:pPr>
                <a:r>
                  <a:rPr lang="da-DK" altLang="zh-CN" sz="2000" b="1"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同好（Interest）</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grpSp>
        <p:grpSp>
          <p:nvGrpSpPr>
            <p:cNvPr id="34" name="组合 33"/>
            <p:cNvGrpSpPr/>
            <p:nvPr/>
          </p:nvGrpSpPr>
          <p:grpSpPr>
            <a:xfrm>
              <a:off x="8406" y="5644"/>
              <a:ext cx="2604" cy="1753"/>
              <a:chOff x="8478" y="5644"/>
              <a:chExt cx="2604" cy="1753"/>
            </a:xfrm>
          </p:grpSpPr>
          <p:sp>
            <p:nvSpPr>
              <p:cNvPr id="129" name="Oval 10"/>
              <p:cNvSpPr>
                <a:spLocks noChangeArrowheads="1"/>
              </p:cNvSpPr>
              <p:nvPr>
                <p:custDataLst>
                  <p:tags r:id="rId4"/>
                </p:custDataLst>
              </p:nvPr>
            </p:nvSpPr>
            <p:spPr bwMode="auto">
              <a:xfrm>
                <a:off x="9600" y="7123"/>
                <a:ext cx="413" cy="274"/>
              </a:xfrm>
              <a:prstGeom prst="ellipse">
                <a:avLst/>
              </a:prstGeom>
              <a:solidFill>
                <a:srgbClr val="FFC000"/>
              </a:solidFill>
              <a:ln>
                <a:noFill/>
              </a:ln>
            </p:spPr>
            <p:txBody>
              <a:bodyPr vert="horz" wrap="square" lIns="91392" tIns="45696" rIns="91392" bIns="45696" numCol="1" anchor="t" anchorCtr="0" compatLnSpc="1"/>
              <a:p>
                <a:endParaRPr lang="zh-CN" altLang="en-US"/>
              </a:p>
            </p:txBody>
          </p:sp>
          <p:sp>
            <p:nvSpPr>
              <p:cNvPr id="136" name="Freeform 19"/>
              <p:cNvSpPr/>
              <p:nvPr>
                <p:custDataLst>
                  <p:tags r:id="rId5"/>
                </p:custDataLst>
              </p:nvPr>
            </p:nvSpPr>
            <p:spPr bwMode="auto">
              <a:xfrm>
                <a:off x="8478" y="5644"/>
                <a:ext cx="2604" cy="1432"/>
              </a:xfrm>
              <a:custGeom>
                <a:avLst/>
                <a:gdLst>
                  <a:gd name="T0" fmla="*/ 78 w 97"/>
                  <a:gd name="T1" fmla="*/ 0 h 108"/>
                  <a:gd name="T2" fmla="*/ 20 w 97"/>
                  <a:gd name="T3" fmla="*/ 0 h 108"/>
                  <a:gd name="T4" fmla="*/ 0 w 97"/>
                  <a:gd name="T5" fmla="*/ 20 h 108"/>
                  <a:gd name="T6" fmla="*/ 0 w 97"/>
                  <a:gd name="T7" fmla="*/ 78 h 108"/>
                  <a:gd name="T8" fmla="*/ 20 w 97"/>
                  <a:gd name="T9" fmla="*/ 98 h 108"/>
                  <a:gd name="T10" fmla="*/ 43 w 97"/>
                  <a:gd name="T11" fmla="*/ 98 h 108"/>
                  <a:gd name="T12" fmla="*/ 44 w 97"/>
                  <a:gd name="T13" fmla="*/ 99 h 108"/>
                  <a:gd name="T14" fmla="*/ 49 w 97"/>
                  <a:gd name="T15" fmla="*/ 108 h 108"/>
                  <a:gd name="T16" fmla="*/ 54 w 97"/>
                  <a:gd name="T17" fmla="*/ 99 h 108"/>
                  <a:gd name="T18" fmla="*/ 55 w 97"/>
                  <a:gd name="T19" fmla="*/ 98 h 108"/>
                  <a:gd name="T20" fmla="*/ 78 w 97"/>
                  <a:gd name="T21" fmla="*/ 98 h 108"/>
                  <a:gd name="T22" fmla="*/ 97 w 97"/>
                  <a:gd name="T23" fmla="*/ 78 h 108"/>
                  <a:gd name="T24" fmla="*/ 97 w 97"/>
                  <a:gd name="T25" fmla="*/ 20 h 108"/>
                  <a:gd name="T26" fmla="*/ 78 w 97"/>
                  <a:gd name="T27" fmla="*/ 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 h="108">
                    <a:moveTo>
                      <a:pt x="78" y="0"/>
                    </a:moveTo>
                    <a:cubicBezTo>
                      <a:pt x="20" y="0"/>
                      <a:pt x="20" y="0"/>
                      <a:pt x="20" y="0"/>
                    </a:cubicBezTo>
                    <a:cubicBezTo>
                      <a:pt x="9" y="0"/>
                      <a:pt x="0" y="9"/>
                      <a:pt x="0" y="20"/>
                    </a:cubicBezTo>
                    <a:cubicBezTo>
                      <a:pt x="0" y="78"/>
                      <a:pt x="0" y="78"/>
                      <a:pt x="0" y="78"/>
                    </a:cubicBezTo>
                    <a:cubicBezTo>
                      <a:pt x="0" y="89"/>
                      <a:pt x="9" y="98"/>
                      <a:pt x="20" y="98"/>
                    </a:cubicBezTo>
                    <a:cubicBezTo>
                      <a:pt x="43" y="98"/>
                      <a:pt x="43" y="98"/>
                      <a:pt x="43" y="98"/>
                    </a:cubicBezTo>
                    <a:cubicBezTo>
                      <a:pt x="44" y="99"/>
                      <a:pt x="44" y="99"/>
                      <a:pt x="44" y="99"/>
                    </a:cubicBezTo>
                    <a:cubicBezTo>
                      <a:pt x="49" y="108"/>
                      <a:pt x="49" y="108"/>
                      <a:pt x="49" y="108"/>
                    </a:cubicBezTo>
                    <a:cubicBezTo>
                      <a:pt x="54" y="99"/>
                      <a:pt x="54" y="99"/>
                      <a:pt x="54" y="99"/>
                    </a:cubicBezTo>
                    <a:cubicBezTo>
                      <a:pt x="55" y="98"/>
                      <a:pt x="55" y="98"/>
                      <a:pt x="55" y="98"/>
                    </a:cubicBezTo>
                    <a:cubicBezTo>
                      <a:pt x="78" y="98"/>
                      <a:pt x="78" y="98"/>
                      <a:pt x="78" y="98"/>
                    </a:cubicBezTo>
                    <a:cubicBezTo>
                      <a:pt x="89" y="98"/>
                      <a:pt x="97" y="89"/>
                      <a:pt x="97" y="78"/>
                    </a:cubicBezTo>
                    <a:cubicBezTo>
                      <a:pt x="97" y="20"/>
                      <a:pt x="97" y="20"/>
                      <a:pt x="97" y="20"/>
                    </a:cubicBezTo>
                    <a:cubicBezTo>
                      <a:pt x="97" y="9"/>
                      <a:pt x="89" y="0"/>
                      <a:pt x="78" y="0"/>
                    </a:cubicBezTo>
                    <a:close/>
                  </a:path>
                </a:pathLst>
              </a:custGeom>
              <a:solidFill>
                <a:srgbClr val="FFC000"/>
              </a:solidFill>
              <a:ln>
                <a:noFill/>
              </a:ln>
            </p:spPr>
            <p:txBody>
              <a:bodyPr vert="horz" wrap="square" lIns="91392" tIns="45696" rIns="91392" bIns="45696" numCol="1" anchor="ctr" anchorCtr="0" compatLnSpc="1"/>
              <a:p>
                <a:pPr algn="ctr"/>
                <a:r>
                  <a:rPr lang="da-DK" altLang="zh-CN" sz="2000" b="1"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输出（Output）</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grpSp>
        <p:grpSp>
          <p:nvGrpSpPr>
            <p:cNvPr id="35" name="组合 34"/>
            <p:cNvGrpSpPr/>
            <p:nvPr/>
          </p:nvGrpSpPr>
          <p:grpSpPr>
            <a:xfrm>
              <a:off x="14598" y="5764"/>
              <a:ext cx="2406" cy="1712"/>
              <a:chOff x="12306" y="5685"/>
              <a:chExt cx="2406" cy="1712"/>
            </a:xfrm>
          </p:grpSpPr>
          <p:sp>
            <p:nvSpPr>
              <p:cNvPr id="131" name="Oval 12"/>
              <p:cNvSpPr>
                <a:spLocks noChangeArrowheads="1"/>
              </p:cNvSpPr>
              <p:nvPr>
                <p:custDataLst>
                  <p:tags r:id="rId6"/>
                </p:custDataLst>
              </p:nvPr>
            </p:nvSpPr>
            <p:spPr bwMode="auto">
              <a:xfrm>
                <a:off x="13303" y="7123"/>
                <a:ext cx="413" cy="274"/>
              </a:xfrm>
              <a:prstGeom prst="ellipse">
                <a:avLst/>
              </a:prstGeom>
              <a:solidFill>
                <a:srgbClr val="3A98BC"/>
              </a:solidFill>
              <a:ln>
                <a:noFill/>
              </a:ln>
            </p:spPr>
            <p:txBody>
              <a:bodyPr vert="horz" wrap="square" lIns="91392" tIns="45696" rIns="91392" bIns="45696" numCol="1" anchor="t" anchorCtr="0" compatLnSpc="1"/>
              <a:p>
                <a:endParaRPr lang="zh-CN" altLang="en-US"/>
              </a:p>
            </p:txBody>
          </p:sp>
          <p:sp>
            <p:nvSpPr>
              <p:cNvPr id="137" name="Freeform 20"/>
              <p:cNvSpPr/>
              <p:nvPr>
                <p:custDataLst>
                  <p:tags r:id="rId7"/>
                </p:custDataLst>
              </p:nvPr>
            </p:nvSpPr>
            <p:spPr bwMode="auto">
              <a:xfrm>
                <a:off x="12306" y="5685"/>
                <a:ext cx="2407" cy="1389"/>
              </a:xfrm>
              <a:custGeom>
                <a:avLst/>
                <a:gdLst>
                  <a:gd name="T0" fmla="*/ 77 w 97"/>
                  <a:gd name="T1" fmla="*/ 0 h 107"/>
                  <a:gd name="T2" fmla="*/ 19 w 97"/>
                  <a:gd name="T3" fmla="*/ 0 h 107"/>
                  <a:gd name="T4" fmla="*/ 0 w 97"/>
                  <a:gd name="T5" fmla="*/ 19 h 107"/>
                  <a:gd name="T6" fmla="*/ 0 w 97"/>
                  <a:gd name="T7" fmla="*/ 77 h 107"/>
                  <a:gd name="T8" fmla="*/ 19 w 97"/>
                  <a:gd name="T9" fmla="*/ 97 h 107"/>
                  <a:gd name="T10" fmla="*/ 42 w 97"/>
                  <a:gd name="T11" fmla="*/ 97 h 107"/>
                  <a:gd name="T12" fmla="*/ 43 w 97"/>
                  <a:gd name="T13" fmla="*/ 98 h 107"/>
                  <a:gd name="T14" fmla="*/ 48 w 97"/>
                  <a:gd name="T15" fmla="*/ 107 h 107"/>
                  <a:gd name="T16" fmla="*/ 54 w 97"/>
                  <a:gd name="T17" fmla="*/ 98 h 107"/>
                  <a:gd name="T18" fmla="*/ 55 w 97"/>
                  <a:gd name="T19" fmla="*/ 97 h 107"/>
                  <a:gd name="T20" fmla="*/ 77 w 97"/>
                  <a:gd name="T21" fmla="*/ 97 h 107"/>
                  <a:gd name="T22" fmla="*/ 97 w 97"/>
                  <a:gd name="T23" fmla="*/ 77 h 107"/>
                  <a:gd name="T24" fmla="*/ 97 w 97"/>
                  <a:gd name="T25" fmla="*/ 19 h 107"/>
                  <a:gd name="T26" fmla="*/ 77 w 97"/>
                  <a:gd name="T27"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 h="107">
                    <a:moveTo>
                      <a:pt x="77" y="0"/>
                    </a:moveTo>
                    <a:cubicBezTo>
                      <a:pt x="19" y="0"/>
                      <a:pt x="19" y="0"/>
                      <a:pt x="19" y="0"/>
                    </a:cubicBezTo>
                    <a:cubicBezTo>
                      <a:pt x="9" y="0"/>
                      <a:pt x="0" y="8"/>
                      <a:pt x="0" y="19"/>
                    </a:cubicBezTo>
                    <a:cubicBezTo>
                      <a:pt x="0" y="77"/>
                      <a:pt x="0" y="77"/>
                      <a:pt x="0" y="77"/>
                    </a:cubicBezTo>
                    <a:cubicBezTo>
                      <a:pt x="0" y="88"/>
                      <a:pt x="9" y="97"/>
                      <a:pt x="19" y="97"/>
                    </a:cubicBezTo>
                    <a:cubicBezTo>
                      <a:pt x="42" y="97"/>
                      <a:pt x="42" y="97"/>
                      <a:pt x="42" y="97"/>
                    </a:cubicBezTo>
                    <a:cubicBezTo>
                      <a:pt x="43" y="98"/>
                      <a:pt x="43" y="98"/>
                      <a:pt x="43" y="98"/>
                    </a:cubicBezTo>
                    <a:cubicBezTo>
                      <a:pt x="48" y="107"/>
                      <a:pt x="48" y="107"/>
                      <a:pt x="48" y="107"/>
                    </a:cubicBezTo>
                    <a:cubicBezTo>
                      <a:pt x="54" y="98"/>
                      <a:pt x="54" y="98"/>
                      <a:pt x="54" y="98"/>
                    </a:cubicBezTo>
                    <a:cubicBezTo>
                      <a:pt x="55" y="97"/>
                      <a:pt x="55" y="97"/>
                      <a:pt x="55" y="97"/>
                    </a:cubicBezTo>
                    <a:cubicBezTo>
                      <a:pt x="77" y="97"/>
                      <a:pt x="77" y="97"/>
                      <a:pt x="77" y="97"/>
                    </a:cubicBezTo>
                    <a:cubicBezTo>
                      <a:pt x="88" y="97"/>
                      <a:pt x="97" y="88"/>
                      <a:pt x="97" y="77"/>
                    </a:cubicBezTo>
                    <a:cubicBezTo>
                      <a:pt x="97" y="19"/>
                      <a:pt x="97" y="19"/>
                      <a:pt x="97" y="19"/>
                    </a:cubicBezTo>
                    <a:cubicBezTo>
                      <a:pt x="97" y="8"/>
                      <a:pt x="88" y="0"/>
                      <a:pt x="77" y="0"/>
                    </a:cubicBezTo>
                    <a:close/>
                  </a:path>
                </a:pathLst>
              </a:custGeom>
              <a:solidFill>
                <a:srgbClr val="3A98BC"/>
              </a:solidFill>
              <a:ln>
                <a:noFill/>
              </a:ln>
            </p:spPr>
            <p:txBody>
              <a:bodyPr vert="horz" wrap="square" lIns="91392" tIns="45696" rIns="91392" bIns="45696" numCol="1" anchor="ctr" anchorCtr="0" compatLnSpc="1"/>
              <a:p>
                <a:pPr lvl="0" algn="ctr">
                  <a:lnSpc>
                    <a:spcPct val="110000"/>
                  </a:lnSpc>
                  <a:buClrTx/>
                  <a:buSzTx/>
                  <a:buFontTx/>
                </a:pPr>
                <a:r>
                  <a:rPr lang="da-DK" altLang="zh-CN" sz="2000" b="1"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复制（Copy）</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grpSp>
        <p:grpSp>
          <p:nvGrpSpPr>
            <p:cNvPr id="36" name="组合 35"/>
            <p:cNvGrpSpPr/>
            <p:nvPr/>
          </p:nvGrpSpPr>
          <p:grpSpPr>
            <a:xfrm>
              <a:off x="11531" y="7105"/>
              <a:ext cx="2459" cy="1937"/>
              <a:chOff x="10517" y="7123"/>
              <a:chExt cx="2459" cy="1937"/>
            </a:xfrm>
          </p:grpSpPr>
          <p:sp>
            <p:nvSpPr>
              <p:cNvPr id="130" name="Oval 11"/>
              <p:cNvSpPr>
                <a:spLocks noChangeArrowheads="1"/>
              </p:cNvSpPr>
              <p:nvPr>
                <p:custDataLst>
                  <p:tags r:id="rId8"/>
                </p:custDataLst>
              </p:nvPr>
            </p:nvSpPr>
            <p:spPr bwMode="auto">
              <a:xfrm>
                <a:off x="11542" y="7123"/>
                <a:ext cx="410" cy="274"/>
              </a:xfrm>
              <a:prstGeom prst="ellipse">
                <a:avLst/>
              </a:prstGeom>
              <a:solidFill>
                <a:schemeClr val="accent1"/>
              </a:solidFill>
              <a:ln>
                <a:noFill/>
              </a:ln>
            </p:spPr>
            <p:txBody>
              <a:bodyPr vert="horz" wrap="square" lIns="91392" tIns="45696" rIns="91392" bIns="45696" numCol="1" anchor="t" anchorCtr="0" compatLnSpc="1"/>
              <a:p>
                <a:endParaRPr lang="zh-CN" altLang="en-US"/>
              </a:p>
            </p:txBody>
          </p:sp>
          <p:sp>
            <p:nvSpPr>
              <p:cNvPr id="141" name="Freeform 26"/>
              <p:cNvSpPr/>
              <p:nvPr>
                <p:custDataLst>
                  <p:tags r:id="rId9"/>
                </p:custDataLst>
              </p:nvPr>
            </p:nvSpPr>
            <p:spPr bwMode="auto">
              <a:xfrm>
                <a:off x="10517" y="7494"/>
                <a:ext cx="2459" cy="1566"/>
              </a:xfrm>
              <a:custGeom>
                <a:avLst/>
                <a:gdLst>
                  <a:gd name="T0" fmla="*/ 19 w 97"/>
                  <a:gd name="T1" fmla="*/ 108 h 108"/>
                  <a:gd name="T2" fmla="*/ 77 w 97"/>
                  <a:gd name="T3" fmla="*/ 108 h 108"/>
                  <a:gd name="T4" fmla="*/ 97 w 97"/>
                  <a:gd name="T5" fmla="*/ 88 h 108"/>
                  <a:gd name="T6" fmla="*/ 97 w 97"/>
                  <a:gd name="T7" fmla="*/ 31 h 108"/>
                  <a:gd name="T8" fmla="*/ 77 w 97"/>
                  <a:gd name="T9" fmla="*/ 11 h 108"/>
                  <a:gd name="T10" fmla="*/ 54 w 97"/>
                  <a:gd name="T11" fmla="*/ 11 h 108"/>
                  <a:gd name="T12" fmla="*/ 53 w 97"/>
                  <a:gd name="T13" fmla="*/ 9 h 108"/>
                  <a:gd name="T14" fmla="*/ 48 w 97"/>
                  <a:gd name="T15" fmla="*/ 0 h 108"/>
                  <a:gd name="T16" fmla="*/ 43 w 97"/>
                  <a:gd name="T17" fmla="*/ 9 h 108"/>
                  <a:gd name="T18" fmla="*/ 42 w 97"/>
                  <a:gd name="T19" fmla="*/ 11 h 108"/>
                  <a:gd name="T20" fmla="*/ 19 w 97"/>
                  <a:gd name="T21" fmla="*/ 11 h 108"/>
                  <a:gd name="T22" fmla="*/ 0 w 97"/>
                  <a:gd name="T23" fmla="*/ 31 h 108"/>
                  <a:gd name="T24" fmla="*/ 0 w 97"/>
                  <a:gd name="T25" fmla="*/ 88 h 108"/>
                  <a:gd name="T26" fmla="*/ 19 w 97"/>
                  <a:gd name="T27" fmla="*/ 10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 h="108">
                    <a:moveTo>
                      <a:pt x="19" y="108"/>
                    </a:moveTo>
                    <a:cubicBezTo>
                      <a:pt x="77" y="108"/>
                      <a:pt x="77" y="108"/>
                      <a:pt x="77" y="108"/>
                    </a:cubicBezTo>
                    <a:cubicBezTo>
                      <a:pt x="88" y="108"/>
                      <a:pt x="97" y="99"/>
                      <a:pt x="97" y="88"/>
                    </a:cubicBezTo>
                    <a:cubicBezTo>
                      <a:pt x="97" y="31"/>
                      <a:pt x="97" y="31"/>
                      <a:pt x="97" y="31"/>
                    </a:cubicBezTo>
                    <a:cubicBezTo>
                      <a:pt x="97" y="20"/>
                      <a:pt x="88" y="11"/>
                      <a:pt x="77" y="11"/>
                    </a:cubicBezTo>
                    <a:cubicBezTo>
                      <a:pt x="54" y="11"/>
                      <a:pt x="54" y="11"/>
                      <a:pt x="54" y="11"/>
                    </a:cubicBezTo>
                    <a:cubicBezTo>
                      <a:pt x="53" y="9"/>
                      <a:pt x="53" y="9"/>
                      <a:pt x="53" y="9"/>
                    </a:cubicBezTo>
                    <a:cubicBezTo>
                      <a:pt x="48" y="0"/>
                      <a:pt x="48" y="0"/>
                      <a:pt x="48" y="0"/>
                    </a:cubicBezTo>
                    <a:cubicBezTo>
                      <a:pt x="43" y="9"/>
                      <a:pt x="43" y="9"/>
                      <a:pt x="43" y="9"/>
                    </a:cubicBezTo>
                    <a:cubicBezTo>
                      <a:pt x="42" y="11"/>
                      <a:pt x="42" y="11"/>
                      <a:pt x="42" y="11"/>
                    </a:cubicBezTo>
                    <a:cubicBezTo>
                      <a:pt x="19" y="11"/>
                      <a:pt x="19" y="11"/>
                      <a:pt x="19" y="11"/>
                    </a:cubicBezTo>
                    <a:cubicBezTo>
                      <a:pt x="8" y="11"/>
                      <a:pt x="0" y="20"/>
                      <a:pt x="0" y="31"/>
                    </a:cubicBezTo>
                    <a:cubicBezTo>
                      <a:pt x="0" y="88"/>
                      <a:pt x="0" y="88"/>
                      <a:pt x="0" y="88"/>
                    </a:cubicBezTo>
                    <a:cubicBezTo>
                      <a:pt x="0" y="99"/>
                      <a:pt x="8" y="108"/>
                      <a:pt x="19" y="108"/>
                    </a:cubicBezTo>
                    <a:close/>
                  </a:path>
                </a:pathLst>
              </a:custGeom>
              <a:solidFill>
                <a:schemeClr val="accent1"/>
              </a:solidFill>
              <a:ln>
                <a:noFill/>
              </a:ln>
            </p:spPr>
            <p:txBody>
              <a:bodyPr vert="horz" wrap="square" lIns="91392" tIns="45696" rIns="91392" bIns="45696" numCol="1" anchor="ctr" anchorCtr="0" compatLnSpc="1"/>
              <a:p>
                <a:pPr algn="ctr"/>
                <a:r>
                  <a:rPr lang="da-DK" altLang="zh-CN" sz="2000" b="1"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运营（Operate）</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grpSp>
        <p:grpSp>
          <p:nvGrpSpPr>
            <p:cNvPr id="33" name="组合 32"/>
            <p:cNvGrpSpPr/>
            <p:nvPr/>
          </p:nvGrpSpPr>
          <p:grpSpPr>
            <a:xfrm>
              <a:off x="5274" y="7123"/>
              <a:ext cx="3132" cy="1845"/>
              <a:chOff x="6288" y="7123"/>
              <a:chExt cx="3132" cy="1845"/>
            </a:xfrm>
          </p:grpSpPr>
          <p:sp>
            <p:nvSpPr>
              <p:cNvPr id="128" name="Oval 9"/>
              <p:cNvSpPr>
                <a:spLocks noChangeArrowheads="1"/>
              </p:cNvSpPr>
              <p:nvPr>
                <p:custDataLst>
                  <p:tags r:id="rId10"/>
                </p:custDataLst>
              </p:nvPr>
            </p:nvSpPr>
            <p:spPr bwMode="auto">
              <a:xfrm>
                <a:off x="7681" y="7123"/>
                <a:ext cx="410" cy="274"/>
              </a:xfrm>
              <a:prstGeom prst="ellipse">
                <a:avLst/>
              </a:prstGeom>
              <a:solidFill>
                <a:srgbClr val="3A98BC"/>
              </a:solidFill>
              <a:ln>
                <a:noFill/>
              </a:ln>
            </p:spPr>
            <p:txBody>
              <a:bodyPr vert="horz" wrap="square" lIns="91392" tIns="45696" rIns="91392" bIns="45696" numCol="1" anchor="t" anchorCtr="0" compatLnSpc="1"/>
              <a:p>
                <a:endParaRPr lang="zh-CN" altLang="en-US"/>
              </a:p>
            </p:txBody>
          </p:sp>
          <p:sp>
            <p:nvSpPr>
              <p:cNvPr id="142" name="Freeform 27"/>
              <p:cNvSpPr/>
              <p:nvPr>
                <p:custDataLst>
                  <p:tags r:id="rId11"/>
                </p:custDataLst>
              </p:nvPr>
            </p:nvSpPr>
            <p:spPr bwMode="auto">
              <a:xfrm>
                <a:off x="6288" y="7494"/>
                <a:ext cx="3132" cy="1474"/>
              </a:xfrm>
              <a:custGeom>
                <a:avLst/>
                <a:gdLst>
                  <a:gd name="T0" fmla="*/ 20 w 97"/>
                  <a:gd name="T1" fmla="*/ 108 h 108"/>
                  <a:gd name="T2" fmla="*/ 77 w 97"/>
                  <a:gd name="T3" fmla="*/ 108 h 108"/>
                  <a:gd name="T4" fmla="*/ 97 w 97"/>
                  <a:gd name="T5" fmla="*/ 88 h 108"/>
                  <a:gd name="T6" fmla="*/ 97 w 97"/>
                  <a:gd name="T7" fmla="*/ 31 h 108"/>
                  <a:gd name="T8" fmla="*/ 77 w 97"/>
                  <a:gd name="T9" fmla="*/ 11 h 108"/>
                  <a:gd name="T10" fmla="*/ 55 w 97"/>
                  <a:gd name="T11" fmla="*/ 11 h 108"/>
                  <a:gd name="T12" fmla="*/ 54 w 97"/>
                  <a:gd name="T13" fmla="*/ 9 h 108"/>
                  <a:gd name="T14" fmla="*/ 48 w 97"/>
                  <a:gd name="T15" fmla="*/ 0 h 108"/>
                  <a:gd name="T16" fmla="*/ 43 w 97"/>
                  <a:gd name="T17" fmla="*/ 9 h 108"/>
                  <a:gd name="T18" fmla="*/ 42 w 97"/>
                  <a:gd name="T19" fmla="*/ 11 h 108"/>
                  <a:gd name="T20" fmla="*/ 20 w 97"/>
                  <a:gd name="T21" fmla="*/ 11 h 108"/>
                  <a:gd name="T22" fmla="*/ 0 w 97"/>
                  <a:gd name="T23" fmla="*/ 31 h 108"/>
                  <a:gd name="T24" fmla="*/ 0 w 97"/>
                  <a:gd name="T25" fmla="*/ 88 h 108"/>
                  <a:gd name="T26" fmla="*/ 20 w 97"/>
                  <a:gd name="T27" fmla="*/ 10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 h="108">
                    <a:moveTo>
                      <a:pt x="20" y="108"/>
                    </a:moveTo>
                    <a:cubicBezTo>
                      <a:pt x="77" y="108"/>
                      <a:pt x="77" y="108"/>
                      <a:pt x="77" y="108"/>
                    </a:cubicBezTo>
                    <a:cubicBezTo>
                      <a:pt x="88" y="108"/>
                      <a:pt x="97" y="99"/>
                      <a:pt x="97" y="88"/>
                    </a:cubicBezTo>
                    <a:cubicBezTo>
                      <a:pt x="97" y="31"/>
                      <a:pt x="97" y="31"/>
                      <a:pt x="97" y="31"/>
                    </a:cubicBezTo>
                    <a:cubicBezTo>
                      <a:pt x="97" y="20"/>
                      <a:pt x="88" y="11"/>
                      <a:pt x="77" y="11"/>
                    </a:cubicBezTo>
                    <a:cubicBezTo>
                      <a:pt x="55" y="11"/>
                      <a:pt x="55" y="11"/>
                      <a:pt x="55" y="11"/>
                    </a:cubicBezTo>
                    <a:cubicBezTo>
                      <a:pt x="54" y="9"/>
                      <a:pt x="54" y="9"/>
                      <a:pt x="54" y="9"/>
                    </a:cubicBezTo>
                    <a:cubicBezTo>
                      <a:pt x="48" y="0"/>
                      <a:pt x="48" y="0"/>
                      <a:pt x="48" y="0"/>
                    </a:cubicBezTo>
                    <a:cubicBezTo>
                      <a:pt x="43" y="9"/>
                      <a:pt x="43" y="9"/>
                      <a:pt x="43" y="9"/>
                    </a:cubicBezTo>
                    <a:cubicBezTo>
                      <a:pt x="42" y="11"/>
                      <a:pt x="42" y="11"/>
                      <a:pt x="42" y="11"/>
                    </a:cubicBezTo>
                    <a:cubicBezTo>
                      <a:pt x="20" y="11"/>
                      <a:pt x="20" y="11"/>
                      <a:pt x="20" y="11"/>
                    </a:cubicBezTo>
                    <a:cubicBezTo>
                      <a:pt x="9" y="11"/>
                      <a:pt x="0" y="20"/>
                      <a:pt x="0" y="31"/>
                    </a:cubicBezTo>
                    <a:cubicBezTo>
                      <a:pt x="0" y="88"/>
                      <a:pt x="0" y="88"/>
                      <a:pt x="0" y="88"/>
                    </a:cubicBezTo>
                    <a:cubicBezTo>
                      <a:pt x="0" y="99"/>
                      <a:pt x="9" y="108"/>
                      <a:pt x="20" y="108"/>
                    </a:cubicBezTo>
                    <a:close/>
                  </a:path>
                </a:pathLst>
              </a:custGeom>
              <a:solidFill>
                <a:srgbClr val="3A98BC"/>
              </a:solidFill>
              <a:ln>
                <a:noFill/>
              </a:ln>
            </p:spPr>
            <p:txBody>
              <a:bodyPr vert="horz" wrap="square" lIns="91392" tIns="45696" rIns="91392" bIns="45696" numCol="1" anchor="ctr" anchorCtr="0" compatLnSpc="1"/>
              <a:p>
                <a:pPr algn="ctr"/>
                <a:r>
                  <a:rPr lang="da-DK" altLang="zh-CN" sz="2000" b="1"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结构（Structure</a:t>
                </a:r>
                <a:r>
                  <a:rPr lang="zh-CN" altLang="da-DK" sz="2000" b="1"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endParaRPr lang="zh-CN" altLang="da-DK" sz="2000" b="1" dirty="0" smtClean="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grpSp>
      </p:gr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.1.</a:t>
            </a:r>
            <a:r>
              <a:rPr lang="en-US" dirty="0"/>
              <a:t>3  </a:t>
            </a:r>
            <a:r>
              <a:rPr dirty="0"/>
              <a:t>社群的发展趋势</a:t>
            </a:r>
            <a:endParaRPr dirty="0"/>
          </a:p>
        </p:txBody>
      </p:sp>
      <p:sp>
        <p:nvSpPr>
          <p:cNvPr id="2" name="文本框 1"/>
          <p:cNvSpPr txBox="1"/>
          <p:nvPr/>
        </p:nvSpPr>
        <p:spPr>
          <a:xfrm>
            <a:off x="1061085" y="2310765"/>
            <a:ext cx="10425430" cy="1014730"/>
          </a:xfrm>
          <a:prstGeom prst="rect">
            <a:avLst/>
          </a:prstGeom>
          <a:noFill/>
        </p:spPr>
        <p:txBody>
          <a:bodyPr wrap="square" rtlCol="0">
            <a:spAutoFit/>
          </a:bodyPr>
          <a:p>
            <a:pPr lvl="0" indent="457200" algn="just">
              <a:lnSpc>
                <a:spcPct val="150000"/>
              </a:lnSpc>
              <a:buClrTx/>
              <a:buSzTx/>
              <a:buFontTx/>
            </a:pPr>
            <a:r>
              <a:rPr sz="2000" dirty="0">
                <a:latin typeface="微软雅黑" panose="020B0503020204020204" pitchFamily="34" charset="-122"/>
                <a:ea typeface="微软雅黑" panose="020B0503020204020204" pitchFamily="34" charset="-122"/>
                <a:sym typeface="+mn-ea"/>
              </a:rPr>
              <a:t>个人IP可以利用新媒体平台，输出价值，并通过社群维护与粉丝之间的关系，还可以举办线下活动与粉丝互动，增强社群的凝聚力。要想打造超级个人IP，需要掌握一定的方法。</a:t>
            </a:r>
            <a:endParaRPr sz="2000" dirty="0">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590165"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1. 超级个人IP</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nvGrpSpPr>
          <p:cNvPr id="4" name="组合 3"/>
          <p:cNvGrpSpPr/>
          <p:nvPr/>
        </p:nvGrpSpPr>
        <p:grpSpPr>
          <a:xfrm>
            <a:off x="1061085" y="3896995"/>
            <a:ext cx="10094595" cy="2018030"/>
            <a:chOff x="1671" y="5822"/>
            <a:chExt cx="15897" cy="3178"/>
          </a:xfrm>
        </p:grpSpPr>
        <p:sp>
          <p:nvSpPr>
            <p:cNvPr id="7" name="Rectangle 7"/>
            <p:cNvSpPr>
              <a:spLocks noChangeArrowheads="1"/>
            </p:cNvSpPr>
            <p:nvPr/>
          </p:nvSpPr>
          <p:spPr bwMode="auto">
            <a:xfrm flipV="1">
              <a:off x="1671" y="6065"/>
              <a:ext cx="15897" cy="57"/>
            </a:xfrm>
            <a:prstGeom prst="rect">
              <a:avLst/>
            </a:prstGeom>
            <a:solidFill>
              <a:srgbClr val="FFC000"/>
            </a:solidFill>
            <a:ln>
              <a:noFill/>
            </a:ln>
          </p:spPr>
          <p:txBody>
            <a:bodyPr vert="horz" wrap="square" lIns="91440" tIns="45720" rIns="91440" bIns="45720" numCol="1" anchor="t" anchorCtr="0" compatLnSpc="1"/>
            <a:p>
              <a:endParaRPr lang="zh-CN" altLang="en-US" sz="2000" b="1">
                <a:latin typeface="微软雅黑" panose="020B0503020204020204" pitchFamily="34" charset="-122"/>
                <a:ea typeface="微软雅黑" panose="020B0503020204020204" pitchFamily="34" charset="-122"/>
              </a:endParaRPr>
            </a:p>
          </p:txBody>
        </p:sp>
        <p:sp>
          <p:nvSpPr>
            <p:cNvPr id="5" name="Oval 9"/>
            <p:cNvSpPr>
              <a:spLocks noChangeArrowheads="1"/>
            </p:cNvSpPr>
            <p:nvPr/>
          </p:nvSpPr>
          <p:spPr bwMode="auto">
            <a:xfrm>
              <a:off x="3737" y="5822"/>
              <a:ext cx="410" cy="413"/>
            </a:xfrm>
            <a:prstGeom prst="ellipse">
              <a:avLst/>
            </a:prstGeom>
            <a:solidFill>
              <a:srgbClr val="FFC000"/>
            </a:solidFill>
            <a:ln>
              <a:noFill/>
            </a:ln>
          </p:spPr>
          <p:txBody>
            <a:bodyPr vert="horz" wrap="square" lIns="91440" tIns="45720" rIns="91440" bIns="45720" numCol="1" anchor="t" anchorCtr="0" compatLnSpc="1"/>
            <a:p>
              <a:endParaRPr lang="zh-CN" altLang="en-US" sz="2000" b="1">
                <a:latin typeface="微软雅黑" panose="020B0503020204020204" pitchFamily="34" charset="-122"/>
                <a:ea typeface="微软雅黑" panose="020B0503020204020204" pitchFamily="34" charset="-122"/>
              </a:endParaRPr>
            </a:p>
          </p:txBody>
        </p:sp>
        <p:sp>
          <p:nvSpPr>
            <p:cNvPr id="11" name="Oval 11"/>
            <p:cNvSpPr>
              <a:spLocks noChangeArrowheads="1"/>
            </p:cNvSpPr>
            <p:nvPr/>
          </p:nvSpPr>
          <p:spPr bwMode="auto">
            <a:xfrm>
              <a:off x="7256" y="5822"/>
              <a:ext cx="410" cy="413"/>
            </a:xfrm>
            <a:prstGeom prst="ellipse">
              <a:avLst/>
            </a:prstGeom>
            <a:solidFill>
              <a:schemeClr val="accent1">
                <a:lumMod val="40000"/>
                <a:lumOff val="60000"/>
              </a:schemeClr>
            </a:solidFill>
            <a:ln>
              <a:noFill/>
            </a:ln>
          </p:spPr>
          <p:txBody>
            <a:bodyPr vert="horz" wrap="square" lIns="91440" tIns="45720" rIns="91440" bIns="45720" numCol="1" anchor="t" anchorCtr="0" compatLnSpc="1"/>
            <a:p>
              <a:endParaRPr lang="zh-CN" altLang="en-US" sz="2000" b="1">
                <a:latin typeface="微软雅黑" panose="020B0503020204020204" pitchFamily="34" charset="-122"/>
                <a:ea typeface="微软雅黑" panose="020B0503020204020204" pitchFamily="34" charset="-122"/>
              </a:endParaRPr>
            </a:p>
          </p:txBody>
        </p:sp>
        <p:sp>
          <p:nvSpPr>
            <p:cNvPr id="13" name="Oval 13"/>
            <p:cNvSpPr>
              <a:spLocks noChangeArrowheads="1"/>
            </p:cNvSpPr>
            <p:nvPr/>
          </p:nvSpPr>
          <p:spPr bwMode="auto">
            <a:xfrm>
              <a:off x="10752" y="5822"/>
              <a:ext cx="410" cy="413"/>
            </a:xfrm>
            <a:prstGeom prst="ellipse">
              <a:avLst/>
            </a:prstGeom>
            <a:solidFill>
              <a:schemeClr val="accent3"/>
            </a:solidFill>
            <a:ln>
              <a:noFill/>
            </a:ln>
          </p:spPr>
          <p:txBody>
            <a:bodyPr vert="horz" wrap="square" lIns="91440" tIns="45720" rIns="91440" bIns="45720" numCol="1" anchor="t" anchorCtr="0" compatLnSpc="1"/>
            <a:p>
              <a:endParaRPr lang="zh-CN" altLang="en-US" sz="2000" b="1">
                <a:latin typeface="微软雅黑" panose="020B0503020204020204" pitchFamily="34" charset="-122"/>
                <a:ea typeface="微软雅黑" panose="020B0503020204020204" pitchFamily="34" charset="-122"/>
              </a:endParaRPr>
            </a:p>
          </p:txBody>
        </p:sp>
        <p:sp>
          <p:nvSpPr>
            <p:cNvPr id="15" name="Oval 15"/>
            <p:cNvSpPr>
              <a:spLocks noChangeArrowheads="1"/>
            </p:cNvSpPr>
            <p:nvPr/>
          </p:nvSpPr>
          <p:spPr bwMode="auto">
            <a:xfrm>
              <a:off x="14270" y="5822"/>
              <a:ext cx="410" cy="413"/>
            </a:xfrm>
            <a:prstGeom prst="ellipse">
              <a:avLst/>
            </a:prstGeom>
            <a:solidFill>
              <a:srgbClr val="FFC000"/>
            </a:solidFill>
            <a:ln>
              <a:noFill/>
            </a:ln>
          </p:spPr>
          <p:txBody>
            <a:bodyPr vert="horz" wrap="square" lIns="91440" tIns="45720" rIns="91440" bIns="45720" numCol="1" anchor="t" anchorCtr="0" compatLnSpc="1"/>
            <a:p>
              <a:endParaRPr lang="zh-CN" altLang="en-US" sz="2000" b="1">
                <a:latin typeface="微软雅黑" panose="020B0503020204020204" pitchFamily="34" charset="-122"/>
                <a:ea typeface="微软雅黑" panose="020B0503020204020204" pitchFamily="34" charset="-122"/>
              </a:endParaRPr>
            </a:p>
          </p:txBody>
        </p:sp>
        <p:sp>
          <p:nvSpPr>
            <p:cNvPr id="17" name="Freeform 24"/>
            <p:cNvSpPr/>
            <p:nvPr/>
          </p:nvSpPr>
          <p:spPr bwMode="auto">
            <a:xfrm>
              <a:off x="13305" y="6380"/>
              <a:ext cx="2340" cy="2620"/>
            </a:xfrm>
            <a:custGeom>
              <a:avLst/>
              <a:gdLst>
                <a:gd name="T0" fmla="*/ 20 w 97"/>
                <a:gd name="T1" fmla="*/ 108 h 108"/>
                <a:gd name="T2" fmla="*/ 77 w 97"/>
                <a:gd name="T3" fmla="*/ 108 h 108"/>
                <a:gd name="T4" fmla="*/ 97 w 97"/>
                <a:gd name="T5" fmla="*/ 88 h 108"/>
                <a:gd name="T6" fmla="*/ 97 w 97"/>
                <a:gd name="T7" fmla="*/ 31 h 108"/>
                <a:gd name="T8" fmla="*/ 77 w 97"/>
                <a:gd name="T9" fmla="*/ 11 h 108"/>
                <a:gd name="T10" fmla="*/ 55 w 97"/>
                <a:gd name="T11" fmla="*/ 11 h 108"/>
                <a:gd name="T12" fmla="*/ 54 w 97"/>
                <a:gd name="T13" fmla="*/ 9 h 108"/>
                <a:gd name="T14" fmla="*/ 48 w 97"/>
                <a:gd name="T15" fmla="*/ 0 h 108"/>
                <a:gd name="T16" fmla="*/ 43 w 97"/>
                <a:gd name="T17" fmla="*/ 9 h 108"/>
                <a:gd name="T18" fmla="*/ 42 w 97"/>
                <a:gd name="T19" fmla="*/ 11 h 108"/>
                <a:gd name="T20" fmla="*/ 20 w 97"/>
                <a:gd name="T21" fmla="*/ 11 h 108"/>
                <a:gd name="T22" fmla="*/ 0 w 97"/>
                <a:gd name="T23" fmla="*/ 31 h 108"/>
                <a:gd name="T24" fmla="*/ 0 w 97"/>
                <a:gd name="T25" fmla="*/ 88 h 108"/>
                <a:gd name="T26" fmla="*/ 20 w 97"/>
                <a:gd name="T27" fmla="*/ 10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 h="108">
                  <a:moveTo>
                    <a:pt x="20" y="108"/>
                  </a:moveTo>
                  <a:cubicBezTo>
                    <a:pt x="77" y="108"/>
                    <a:pt x="77" y="108"/>
                    <a:pt x="77" y="108"/>
                  </a:cubicBezTo>
                  <a:cubicBezTo>
                    <a:pt x="88" y="108"/>
                    <a:pt x="97" y="99"/>
                    <a:pt x="97" y="88"/>
                  </a:cubicBezTo>
                  <a:cubicBezTo>
                    <a:pt x="97" y="31"/>
                    <a:pt x="97" y="31"/>
                    <a:pt x="97" y="31"/>
                  </a:cubicBezTo>
                  <a:cubicBezTo>
                    <a:pt x="97" y="20"/>
                    <a:pt x="88" y="11"/>
                    <a:pt x="77" y="11"/>
                  </a:cubicBezTo>
                  <a:cubicBezTo>
                    <a:pt x="55" y="11"/>
                    <a:pt x="55" y="11"/>
                    <a:pt x="55" y="11"/>
                  </a:cubicBezTo>
                  <a:cubicBezTo>
                    <a:pt x="54" y="9"/>
                    <a:pt x="54" y="9"/>
                    <a:pt x="54" y="9"/>
                  </a:cubicBezTo>
                  <a:cubicBezTo>
                    <a:pt x="48" y="0"/>
                    <a:pt x="48" y="0"/>
                    <a:pt x="48" y="0"/>
                  </a:cubicBezTo>
                  <a:cubicBezTo>
                    <a:pt x="43" y="9"/>
                    <a:pt x="43" y="9"/>
                    <a:pt x="43" y="9"/>
                  </a:cubicBezTo>
                  <a:cubicBezTo>
                    <a:pt x="42" y="11"/>
                    <a:pt x="42" y="11"/>
                    <a:pt x="42" y="11"/>
                  </a:cubicBezTo>
                  <a:cubicBezTo>
                    <a:pt x="20" y="11"/>
                    <a:pt x="20" y="11"/>
                    <a:pt x="20" y="11"/>
                  </a:cubicBezTo>
                  <a:cubicBezTo>
                    <a:pt x="9" y="11"/>
                    <a:pt x="0" y="20"/>
                    <a:pt x="0" y="31"/>
                  </a:cubicBezTo>
                  <a:cubicBezTo>
                    <a:pt x="0" y="88"/>
                    <a:pt x="0" y="88"/>
                    <a:pt x="0" y="88"/>
                  </a:cubicBezTo>
                  <a:cubicBezTo>
                    <a:pt x="0" y="99"/>
                    <a:pt x="9" y="108"/>
                    <a:pt x="20" y="108"/>
                  </a:cubicBezTo>
                  <a:close/>
                </a:path>
              </a:pathLst>
            </a:custGeom>
            <a:solidFill>
              <a:srgbClr val="FFC000"/>
            </a:solidFill>
            <a:ln>
              <a:noFill/>
            </a:ln>
          </p:spPr>
          <p:txBody>
            <a:bodyPr vert="horz" wrap="square" lIns="91440" tIns="45720" rIns="91440" bIns="45720" numCol="1" anchor="ctr" anchorCtr="0" compatLnSpc="1"/>
            <a:p>
              <a:pPr algn="ctr"/>
              <a:r>
                <a:rPr lang="pt-BR" altLang="zh-CN" sz="2000" b="1" smtClean="0">
                  <a:latin typeface="微软雅黑" panose="020B0503020204020204" pitchFamily="34" charset="-122"/>
                  <a:ea typeface="微软雅黑" panose="020B0503020204020204" pitchFamily="34" charset="-122"/>
                  <a:sym typeface="+mn-ea"/>
                </a:rPr>
                <a:t>借助口碑</a:t>
              </a:r>
              <a:endParaRPr lang="zh-CN" altLang="en-US" sz="2000" b="1" dirty="0">
                <a:latin typeface="微软雅黑" panose="020B0503020204020204" pitchFamily="34" charset="-122"/>
                <a:ea typeface="微软雅黑" panose="020B0503020204020204" pitchFamily="34" charset="-122"/>
              </a:endParaRPr>
            </a:p>
          </p:txBody>
        </p:sp>
        <p:sp>
          <p:nvSpPr>
            <p:cNvPr id="18" name="Freeform 25"/>
            <p:cNvSpPr/>
            <p:nvPr/>
          </p:nvSpPr>
          <p:spPr bwMode="auto">
            <a:xfrm>
              <a:off x="9784" y="6380"/>
              <a:ext cx="2368" cy="2620"/>
            </a:xfrm>
            <a:custGeom>
              <a:avLst/>
              <a:gdLst>
                <a:gd name="T0" fmla="*/ 20 w 98"/>
                <a:gd name="T1" fmla="*/ 108 h 108"/>
                <a:gd name="T2" fmla="*/ 78 w 98"/>
                <a:gd name="T3" fmla="*/ 108 h 108"/>
                <a:gd name="T4" fmla="*/ 98 w 98"/>
                <a:gd name="T5" fmla="*/ 88 h 108"/>
                <a:gd name="T6" fmla="*/ 98 w 98"/>
                <a:gd name="T7" fmla="*/ 30 h 108"/>
                <a:gd name="T8" fmla="*/ 78 w 98"/>
                <a:gd name="T9" fmla="*/ 11 h 108"/>
                <a:gd name="T10" fmla="*/ 55 w 98"/>
                <a:gd name="T11" fmla="*/ 11 h 108"/>
                <a:gd name="T12" fmla="*/ 54 w 98"/>
                <a:gd name="T13" fmla="*/ 9 h 108"/>
                <a:gd name="T14" fmla="*/ 49 w 98"/>
                <a:gd name="T15" fmla="*/ 0 h 108"/>
                <a:gd name="T16" fmla="*/ 44 w 98"/>
                <a:gd name="T17" fmla="*/ 9 h 108"/>
                <a:gd name="T18" fmla="*/ 43 w 98"/>
                <a:gd name="T19" fmla="*/ 11 h 108"/>
                <a:gd name="T20" fmla="*/ 20 w 98"/>
                <a:gd name="T21" fmla="*/ 11 h 108"/>
                <a:gd name="T22" fmla="*/ 0 w 98"/>
                <a:gd name="T23" fmla="*/ 30 h 108"/>
                <a:gd name="T24" fmla="*/ 0 w 98"/>
                <a:gd name="T25" fmla="*/ 88 h 108"/>
                <a:gd name="T26" fmla="*/ 20 w 98"/>
                <a:gd name="T27" fmla="*/ 10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08">
                  <a:moveTo>
                    <a:pt x="20" y="108"/>
                  </a:moveTo>
                  <a:cubicBezTo>
                    <a:pt x="78" y="108"/>
                    <a:pt x="78" y="108"/>
                    <a:pt x="78" y="108"/>
                  </a:cubicBezTo>
                  <a:cubicBezTo>
                    <a:pt x="89" y="108"/>
                    <a:pt x="98" y="99"/>
                    <a:pt x="98" y="88"/>
                  </a:cubicBezTo>
                  <a:cubicBezTo>
                    <a:pt x="98" y="30"/>
                    <a:pt x="98" y="30"/>
                    <a:pt x="98" y="30"/>
                  </a:cubicBezTo>
                  <a:cubicBezTo>
                    <a:pt x="98" y="19"/>
                    <a:pt x="89" y="11"/>
                    <a:pt x="78" y="11"/>
                  </a:cubicBezTo>
                  <a:cubicBezTo>
                    <a:pt x="55" y="11"/>
                    <a:pt x="55" y="11"/>
                    <a:pt x="55" y="11"/>
                  </a:cubicBezTo>
                  <a:cubicBezTo>
                    <a:pt x="54" y="9"/>
                    <a:pt x="54" y="9"/>
                    <a:pt x="54" y="9"/>
                  </a:cubicBezTo>
                  <a:cubicBezTo>
                    <a:pt x="49" y="0"/>
                    <a:pt x="49" y="0"/>
                    <a:pt x="49" y="0"/>
                  </a:cubicBezTo>
                  <a:cubicBezTo>
                    <a:pt x="44" y="9"/>
                    <a:pt x="44" y="9"/>
                    <a:pt x="44" y="9"/>
                  </a:cubicBezTo>
                  <a:cubicBezTo>
                    <a:pt x="43" y="11"/>
                    <a:pt x="43" y="11"/>
                    <a:pt x="43" y="11"/>
                  </a:cubicBezTo>
                  <a:cubicBezTo>
                    <a:pt x="20" y="11"/>
                    <a:pt x="20" y="11"/>
                    <a:pt x="20" y="11"/>
                  </a:cubicBezTo>
                  <a:cubicBezTo>
                    <a:pt x="9" y="11"/>
                    <a:pt x="0" y="19"/>
                    <a:pt x="0" y="30"/>
                  </a:cubicBezTo>
                  <a:cubicBezTo>
                    <a:pt x="0" y="88"/>
                    <a:pt x="0" y="88"/>
                    <a:pt x="0" y="88"/>
                  </a:cubicBezTo>
                  <a:cubicBezTo>
                    <a:pt x="0" y="99"/>
                    <a:pt x="9" y="108"/>
                    <a:pt x="20" y="108"/>
                  </a:cubicBezTo>
                  <a:close/>
                </a:path>
              </a:pathLst>
            </a:custGeom>
            <a:solidFill>
              <a:schemeClr val="accent2">
                <a:lumMod val="60000"/>
                <a:lumOff val="40000"/>
              </a:schemeClr>
            </a:solidFill>
            <a:ln>
              <a:noFill/>
            </a:ln>
          </p:spPr>
          <p:txBody>
            <a:bodyPr vert="horz" wrap="square" lIns="91440" tIns="45720" rIns="91440" bIns="45720" numCol="1" anchor="ctr" anchorCtr="0" compatLnSpc="1"/>
            <a:p>
              <a:pPr lvl="0" algn="ctr">
                <a:lnSpc>
                  <a:spcPct val="150000"/>
                </a:lnSpc>
                <a:buClrTx/>
                <a:buSzTx/>
                <a:buFontTx/>
              </a:pPr>
              <a:r>
                <a:rPr lang="pt-BR" altLang="zh-CN" sz="2000" b="1" smtClean="0">
                  <a:latin typeface="微软雅黑" panose="020B0503020204020204" pitchFamily="34" charset="-122"/>
                  <a:ea typeface="微软雅黑" panose="020B0503020204020204" pitchFamily="34" charset="-122"/>
                  <a:sym typeface="+mn-ea"/>
                </a:rPr>
                <a:t>扩大影响力</a:t>
              </a:r>
              <a:endParaRPr lang="zh-CN" altLang="en-US" sz="2000" b="1" dirty="0">
                <a:latin typeface="微软雅黑" panose="020B0503020204020204" pitchFamily="34" charset="-122"/>
                <a:ea typeface="微软雅黑" panose="020B0503020204020204" pitchFamily="34" charset="-122"/>
              </a:endParaRPr>
            </a:p>
          </p:txBody>
        </p:sp>
        <p:sp>
          <p:nvSpPr>
            <p:cNvPr id="19" name="Freeform 26"/>
            <p:cNvSpPr/>
            <p:nvPr/>
          </p:nvSpPr>
          <p:spPr bwMode="auto">
            <a:xfrm>
              <a:off x="6028" y="6380"/>
              <a:ext cx="2855" cy="2620"/>
            </a:xfrm>
            <a:custGeom>
              <a:avLst/>
              <a:gdLst>
                <a:gd name="T0" fmla="*/ 19 w 97"/>
                <a:gd name="T1" fmla="*/ 108 h 108"/>
                <a:gd name="T2" fmla="*/ 77 w 97"/>
                <a:gd name="T3" fmla="*/ 108 h 108"/>
                <a:gd name="T4" fmla="*/ 97 w 97"/>
                <a:gd name="T5" fmla="*/ 88 h 108"/>
                <a:gd name="T6" fmla="*/ 97 w 97"/>
                <a:gd name="T7" fmla="*/ 31 h 108"/>
                <a:gd name="T8" fmla="*/ 77 w 97"/>
                <a:gd name="T9" fmla="*/ 11 h 108"/>
                <a:gd name="T10" fmla="*/ 54 w 97"/>
                <a:gd name="T11" fmla="*/ 11 h 108"/>
                <a:gd name="T12" fmla="*/ 53 w 97"/>
                <a:gd name="T13" fmla="*/ 9 h 108"/>
                <a:gd name="T14" fmla="*/ 48 w 97"/>
                <a:gd name="T15" fmla="*/ 0 h 108"/>
                <a:gd name="T16" fmla="*/ 43 w 97"/>
                <a:gd name="T17" fmla="*/ 9 h 108"/>
                <a:gd name="T18" fmla="*/ 42 w 97"/>
                <a:gd name="T19" fmla="*/ 11 h 108"/>
                <a:gd name="T20" fmla="*/ 19 w 97"/>
                <a:gd name="T21" fmla="*/ 11 h 108"/>
                <a:gd name="T22" fmla="*/ 0 w 97"/>
                <a:gd name="T23" fmla="*/ 31 h 108"/>
                <a:gd name="T24" fmla="*/ 0 w 97"/>
                <a:gd name="T25" fmla="*/ 88 h 108"/>
                <a:gd name="T26" fmla="*/ 19 w 97"/>
                <a:gd name="T27" fmla="*/ 10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 h="108">
                  <a:moveTo>
                    <a:pt x="19" y="108"/>
                  </a:moveTo>
                  <a:cubicBezTo>
                    <a:pt x="77" y="108"/>
                    <a:pt x="77" y="108"/>
                    <a:pt x="77" y="108"/>
                  </a:cubicBezTo>
                  <a:cubicBezTo>
                    <a:pt x="88" y="108"/>
                    <a:pt x="97" y="99"/>
                    <a:pt x="97" y="88"/>
                  </a:cubicBezTo>
                  <a:cubicBezTo>
                    <a:pt x="97" y="31"/>
                    <a:pt x="97" y="31"/>
                    <a:pt x="97" y="31"/>
                  </a:cubicBezTo>
                  <a:cubicBezTo>
                    <a:pt x="97" y="20"/>
                    <a:pt x="88" y="11"/>
                    <a:pt x="77" y="11"/>
                  </a:cubicBezTo>
                  <a:cubicBezTo>
                    <a:pt x="54" y="11"/>
                    <a:pt x="54" y="11"/>
                    <a:pt x="54" y="11"/>
                  </a:cubicBezTo>
                  <a:cubicBezTo>
                    <a:pt x="53" y="9"/>
                    <a:pt x="53" y="9"/>
                    <a:pt x="53" y="9"/>
                  </a:cubicBezTo>
                  <a:cubicBezTo>
                    <a:pt x="48" y="0"/>
                    <a:pt x="48" y="0"/>
                    <a:pt x="48" y="0"/>
                  </a:cubicBezTo>
                  <a:cubicBezTo>
                    <a:pt x="43" y="9"/>
                    <a:pt x="43" y="9"/>
                    <a:pt x="43" y="9"/>
                  </a:cubicBezTo>
                  <a:cubicBezTo>
                    <a:pt x="42" y="11"/>
                    <a:pt x="42" y="11"/>
                    <a:pt x="42" y="11"/>
                  </a:cubicBezTo>
                  <a:cubicBezTo>
                    <a:pt x="19" y="11"/>
                    <a:pt x="19" y="11"/>
                    <a:pt x="19" y="11"/>
                  </a:cubicBezTo>
                  <a:cubicBezTo>
                    <a:pt x="8" y="11"/>
                    <a:pt x="0" y="20"/>
                    <a:pt x="0" y="31"/>
                  </a:cubicBezTo>
                  <a:cubicBezTo>
                    <a:pt x="0" y="88"/>
                    <a:pt x="0" y="88"/>
                    <a:pt x="0" y="88"/>
                  </a:cubicBezTo>
                  <a:cubicBezTo>
                    <a:pt x="0" y="99"/>
                    <a:pt x="8" y="108"/>
                    <a:pt x="19" y="108"/>
                  </a:cubicBezTo>
                  <a:close/>
                </a:path>
              </a:pathLst>
            </a:custGeom>
            <a:solidFill>
              <a:schemeClr val="accent1">
                <a:lumMod val="40000"/>
                <a:lumOff val="60000"/>
              </a:schemeClr>
            </a:solidFill>
            <a:ln>
              <a:noFill/>
            </a:ln>
          </p:spPr>
          <p:txBody>
            <a:bodyPr vert="horz" wrap="square" lIns="91440" tIns="45720" rIns="91440" bIns="45720" numCol="1" anchor="ctr" anchorCtr="0" compatLnSpc="1"/>
            <a:p>
              <a:pPr lvl="0" algn="ctr">
                <a:lnSpc>
                  <a:spcPct val="150000"/>
                </a:lnSpc>
                <a:buClrTx/>
                <a:buSzTx/>
                <a:buFontTx/>
              </a:pPr>
              <a:r>
                <a:rPr lang="pt-BR" altLang="zh-CN" sz="2000" b="1" smtClean="0">
                  <a:latin typeface="微软雅黑" panose="020B0503020204020204" pitchFamily="34" charset="-122"/>
                  <a:ea typeface="微软雅黑" panose="020B0503020204020204" pitchFamily="34" charset="-122"/>
                  <a:sym typeface="+mn-ea"/>
                </a:rPr>
                <a:t>持续价值输出</a:t>
              </a:r>
              <a:endParaRPr lang="zh-CN" altLang="en-US" sz="2000" b="1" dirty="0">
                <a:latin typeface="微软雅黑" panose="020B0503020204020204" pitchFamily="34" charset="-122"/>
                <a:ea typeface="微软雅黑" panose="020B0503020204020204" pitchFamily="34" charset="-122"/>
              </a:endParaRPr>
            </a:p>
          </p:txBody>
        </p:sp>
        <p:sp>
          <p:nvSpPr>
            <p:cNvPr id="21" name="Freeform 27"/>
            <p:cNvSpPr/>
            <p:nvPr/>
          </p:nvSpPr>
          <p:spPr bwMode="auto">
            <a:xfrm>
              <a:off x="2772" y="6380"/>
              <a:ext cx="2340" cy="2620"/>
            </a:xfrm>
            <a:custGeom>
              <a:avLst/>
              <a:gdLst>
                <a:gd name="T0" fmla="*/ 20 w 97"/>
                <a:gd name="T1" fmla="*/ 108 h 108"/>
                <a:gd name="T2" fmla="*/ 77 w 97"/>
                <a:gd name="T3" fmla="*/ 108 h 108"/>
                <a:gd name="T4" fmla="*/ 97 w 97"/>
                <a:gd name="T5" fmla="*/ 88 h 108"/>
                <a:gd name="T6" fmla="*/ 97 w 97"/>
                <a:gd name="T7" fmla="*/ 31 h 108"/>
                <a:gd name="T8" fmla="*/ 77 w 97"/>
                <a:gd name="T9" fmla="*/ 11 h 108"/>
                <a:gd name="T10" fmla="*/ 55 w 97"/>
                <a:gd name="T11" fmla="*/ 11 h 108"/>
                <a:gd name="T12" fmla="*/ 54 w 97"/>
                <a:gd name="T13" fmla="*/ 9 h 108"/>
                <a:gd name="T14" fmla="*/ 48 w 97"/>
                <a:gd name="T15" fmla="*/ 0 h 108"/>
                <a:gd name="T16" fmla="*/ 43 w 97"/>
                <a:gd name="T17" fmla="*/ 9 h 108"/>
                <a:gd name="T18" fmla="*/ 42 w 97"/>
                <a:gd name="T19" fmla="*/ 11 h 108"/>
                <a:gd name="T20" fmla="*/ 20 w 97"/>
                <a:gd name="T21" fmla="*/ 11 h 108"/>
                <a:gd name="T22" fmla="*/ 0 w 97"/>
                <a:gd name="T23" fmla="*/ 31 h 108"/>
                <a:gd name="T24" fmla="*/ 0 w 97"/>
                <a:gd name="T25" fmla="*/ 88 h 108"/>
                <a:gd name="T26" fmla="*/ 20 w 97"/>
                <a:gd name="T27" fmla="*/ 10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 h="108">
                  <a:moveTo>
                    <a:pt x="20" y="108"/>
                  </a:moveTo>
                  <a:cubicBezTo>
                    <a:pt x="77" y="108"/>
                    <a:pt x="77" y="108"/>
                    <a:pt x="77" y="108"/>
                  </a:cubicBezTo>
                  <a:cubicBezTo>
                    <a:pt x="88" y="108"/>
                    <a:pt x="97" y="99"/>
                    <a:pt x="97" y="88"/>
                  </a:cubicBezTo>
                  <a:cubicBezTo>
                    <a:pt x="97" y="31"/>
                    <a:pt x="97" y="31"/>
                    <a:pt x="97" y="31"/>
                  </a:cubicBezTo>
                  <a:cubicBezTo>
                    <a:pt x="97" y="20"/>
                    <a:pt x="88" y="11"/>
                    <a:pt x="77" y="11"/>
                  </a:cubicBezTo>
                  <a:cubicBezTo>
                    <a:pt x="55" y="11"/>
                    <a:pt x="55" y="11"/>
                    <a:pt x="55" y="11"/>
                  </a:cubicBezTo>
                  <a:cubicBezTo>
                    <a:pt x="54" y="9"/>
                    <a:pt x="54" y="9"/>
                    <a:pt x="54" y="9"/>
                  </a:cubicBezTo>
                  <a:cubicBezTo>
                    <a:pt x="48" y="0"/>
                    <a:pt x="48" y="0"/>
                    <a:pt x="48" y="0"/>
                  </a:cubicBezTo>
                  <a:cubicBezTo>
                    <a:pt x="43" y="9"/>
                    <a:pt x="43" y="9"/>
                    <a:pt x="43" y="9"/>
                  </a:cubicBezTo>
                  <a:cubicBezTo>
                    <a:pt x="42" y="11"/>
                    <a:pt x="42" y="11"/>
                    <a:pt x="42" y="11"/>
                  </a:cubicBezTo>
                  <a:cubicBezTo>
                    <a:pt x="20" y="11"/>
                    <a:pt x="20" y="11"/>
                    <a:pt x="20" y="11"/>
                  </a:cubicBezTo>
                  <a:cubicBezTo>
                    <a:pt x="9" y="11"/>
                    <a:pt x="0" y="20"/>
                    <a:pt x="0" y="31"/>
                  </a:cubicBezTo>
                  <a:cubicBezTo>
                    <a:pt x="0" y="88"/>
                    <a:pt x="0" y="88"/>
                    <a:pt x="0" y="88"/>
                  </a:cubicBezTo>
                  <a:cubicBezTo>
                    <a:pt x="0" y="99"/>
                    <a:pt x="9" y="108"/>
                    <a:pt x="20" y="108"/>
                  </a:cubicBezTo>
                  <a:close/>
                </a:path>
              </a:pathLst>
            </a:custGeom>
            <a:solidFill>
              <a:schemeClr val="accent6">
                <a:lumMod val="60000"/>
                <a:lumOff val="40000"/>
              </a:schemeClr>
            </a:solidFill>
            <a:ln>
              <a:noFill/>
            </a:ln>
          </p:spPr>
          <p:txBody>
            <a:bodyPr vert="horz" wrap="square" lIns="91440" tIns="45720" rIns="91440" bIns="45720" numCol="1" anchor="ctr" anchorCtr="0" compatLnSpc="1"/>
            <a:p>
              <a:pPr lvl="0" algn="ctr">
                <a:lnSpc>
                  <a:spcPct val="150000"/>
                </a:lnSpc>
                <a:buClrTx/>
                <a:buSzTx/>
                <a:buFontTx/>
              </a:pPr>
              <a:r>
                <a:rPr lang="pt-BR" altLang="zh-CN" sz="2000" b="1" smtClean="0">
                  <a:latin typeface="微软雅黑" panose="020B0503020204020204" pitchFamily="34" charset="-122"/>
                  <a:ea typeface="微软雅黑" panose="020B0503020204020204" pitchFamily="34" charset="-122"/>
                  <a:cs typeface="微软雅黑" panose="020B0503020204020204" pitchFamily="34" charset="-122"/>
                  <a:sym typeface="+mn-ea"/>
                </a:rPr>
                <a:t>个人IP定位</a:t>
              </a:r>
              <a:endParaRPr lang="zh-CN" altLang="en-US" sz="2000" b="1" dirty="0">
                <a:latin typeface="微软雅黑" panose="020B0503020204020204" pitchFamily="34" charset="-122"/>
                <a:ea typeface="微软雅黑" panose="020B0503020204020204" pitchFamily="34" charset="-122"/>
              </a:endParaRPr>
            </a:p>
          </p:txBody>
        </p:sp>
      </p:grpSp>
    </p:spTree>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.1.</a:t>
            </a:r>
            <a:r>
              <a:rPr lang="en-US" dirty="0"/>
              <a:t>3  </a:t>
            </a:r>
            <a:r>
              <a:rPr dirty="0"/>
              <a:t>社群的发展趋势</a:t>
            </a:r>
            <a:endParaRPr dirty="0"/>
          </a:p>
        </p:txBody>
      </p:sp>
      <p:sp>
        <p:nvSpPr>
          <p:cNvPr id="2" name="文本框 1"/>
          <p:cNvSpPr txBox="1"/>
          <p:nvPr/>
        </p:nvSpPr>
        <p:spPr>
          <a:xfrm>
            <a:off x="1061085" y="2284095"/>
            <a:ext cx="10213975" cy="1014730"/>
          </a:xfrm>
          <a:prstGeom prst="rect">
            <a:avLst/>
          </a:prstGeom>
          <a:noFill/>
        </p:spPr>
        <p:txBody>
          <a:bodyPr wrap="square" rtlCol="0">
            <a:spAutoFit/>
          </a:bodyPr>
          <a:p>
            <a:pPr lvl="0" indent="457200" algn="just">
              <a:lnSpc>
                <a:spcPct val="150000"/>
              </a:lnSpc>
              <a:buClrTx/>
              <a:buSzTx/>
              <a:buFontTx/>
            </a:pPr>
            <a:r>
              <a:rPr sz="2000" dirty="0">
                <a:latin typeface="微软雅黑" panose="020B0503020204020204" pitchFamily="34" charset="-122"/>
                <a:ea typeface="微软雅黑" panose="020B0503020204020204" pitchFamily="34" charset="-122"/>
                <a:sym typeface="+mn-ea"/>
              </a:rPr>
              <a:t>了解社群这种圈层的特点，可以相应地调整营销策略，促使企业或品牌构建自己的圈层，进而利用圈层文化进行社群营销。</a:t>
            </a:r>
            <a:endParaRPr sz="2000" dirty="0">
              <a:latin typeface="微软雅黑" panose="020B0503020204020204" pitchFamily="34" charset="-122"/>
              <a:ea typeface="微软雅黑" panose="020B0503020204020204" pitchFamily="34" charset="-122"/>
              <a:sym typeface="+mn-ea"/>
            </a:endParaRPr>
          </a:p>
        </p:txBody>
      </p:sp>
      <p:sp>
        <p:nvSpPr>
          <p:cNvPr id="14" name="矩形 13"/>
          <p:cNvSpPr/>
          <p:nvPr/>
        </p:nvSpPr>
        <p:spPr>
          <a:xfrm>
            <a:off x="1061085" y="1287780"/>
            <a:ext cx="2221230"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2．圈层文化</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grpSp>
        <p:nvGrpSpPr>
          <p:cNvPr id="54" name="组合 53"/>
          <p:cNvGrpSpPr/>
          <p:nvPr>
            <p:custDataLst>
              <p:tags r:id="rId1"/>
            </p:custDataLst>
          </p:nvPr>
        </p:nvGrpSpPr>
        <p:grpSpPr>
          <a:xfrm>
            <a:off x="2050415" y="4030980"/>
            <a:ext cx="7675245" cy="2031365"/>
            <a:chOff x="1452880" y="3326524"/>
            <a:chExt cx="7679446" cy="2032143"/>
          </a:xfrm>
        </p:grpSpPr>
        <p:cxnSp>
          <p:nvCxnSpPr>
            <p:cNvPr id="55" name="直接连接符 54"/>
            <p:cNvCxnSpPr/>
            <p:nvPr>
              <p:custDataLst>
                <p:tags r:id="rId2"/>
              </p:custDataLst>
            </p:nvPr>
          </p:nvCxnSpPr>
          <p:spPr>
            <a:xfrm flipV="1">
              <a:off x="1452880" y="4292582"/>
              <a:ext cx="7679446" cy="45738"/>
            </a:xfrm>
            <a:prstGeom prst="line">
              <a:avLst/>
            </a:prstGeom>
            <a:ln w="44450">
              <a:solidFill>
                <a:srgbClr val="A7A7A7">
                  <a:lumMod val="40000"/>
                  <a:lumOff val="60000"/>
                </a:srgbClr>
              </a:solidFill>
              <a:headEnd type="oval"/>
              <a:tailEnd type="oval"/>
            </a:ln>
          </p:spPr>
          <p:style>
            <a:lnRef idx="1">
              <a:srgbClr val="207CBC"/>
            </a:lnRef>
            <a:fillRef idx="0">
              <a:srgbClr val="207CBC"/>
            </a:fillRef>
            <a:effectRef idx="0">
              <a:srgbClr val="207CBC"/>
            </a:effectRef>
            <a:fontRef idx="minor">
              <a:sysClr val="windowText" lastClr="000000"/>
            </a:fontRef>
          </p:style>
        </p:cxnSp>
        <p:cxnSp>
          <p:nvCxnSpPr>
            <p:cNvPr id="56" name="直接连接符 55"/>
            <p:cNvCxnSpPr/>
            <p:nvPr>
              <p:custDataLst>
                <p:tags r:id="rId3"/>
              </p:custDataLst>
            </p:nvPr>
          </p:nvCxnSpPr>
          <p:spPr>
            <a:xfrm flipV="1">
              <a:off x="2685951" y="4465026"/>
              <a:ext cx="0" cy="411479"/>
            </a:xfrm>
            <a:prstGeom prst="line">
              <a:avLst/>
            </a:prstGeom>
            <a:ln w="82550" cap="rnd">
              <a:solidFill>
                <a:srgbClr val="0EA490"/>
              </a:solidFill>
              <a:headEnd type="none"/>
              <a:tailEnd type="oval" w="med" len="med"/>
            </a:ln>
          </p:spPr>
          <p:style>
            <a:lnRef idx="1">
              <a:srgbClr val="207CBC"/>
            </a:lnRef>
            <a:fillRef idx="0">
              <a:srgbClr val="207CBC"/>
            </a:fillRef>
            <a:effectRef idx="0">
              <a:srgbClr val="207CBC"/>
            </a:effectRef>
            <a:fontRef idx="minor">
              <a:sysClr val="windowText" lastClr="000000"/>
            </a:fontRef>
          </p:style>
        </p:cxnSp>
        <p:cxnSp>
          <p:nvCxnSpPr>
            <p:cNvPr id="58" name="直接连接符 57"/>
            <p:cNvCxnSpPr/>
            <p:nvPr>
              <p:custDataLst>
                <p:tags r:id="rId4"/>
              </p:custDataLst>
            </p:nvPr>
          </p:nvCxnSpPr>
          <p:spPr>
            <a:xfrm flipH="1">
              <a:off x="4471123" y="3788410"/>
              <a:ext cx="10707" cy="442915"/>
            </a:xfrm>
            <a:prstGeom prst="line">
              <a:avLst/>
            </a:prstGeom>
            <a:ln w="82550" cap="rnd">
              <a:solidFill>
                <a:srgbClr val="9EBD05"/>
              </a:solidFill>
              <a:headEnd type="none"/>
              <a:tailEnd type="oval" w="med" len="med"/>
            </a:ln>
          </p:spPr>
          <p:style>
            <a:lnRef idx="1">
              <a:srgbClr val="207CBC"/>
            </a:lnRef>
            <a:fillRef idx="0">
              <a:srgbClr val="207CBC"/>
            </a:fillRef>
            <a:effectRef idx="0">
              <a:srgbClr val="207CBC"/>
            </a:effectRef>
            <a:fontRef idx="minor">
              <a:sysClr val="windowText" lastClr="000000"/>
            </a:fontRef>
          </p:style>
        </p:cxnSp>
        <p:cxnSp>
          <p:nvCxnSpPr>
            <p:cNvPr id="59" name="直接连接符 58"/>
            <p:cNvCxnSpPr/>
            <p:nvPr>
              <p:custDataLst>
                <p:tags r:id="rId5"/>
              </p:custDataLst>
            </p:nvPr>
          </p:nvCxnSpPr>
          <p:spPr>
            <a:xfrm flipV="1">
              <a:off x="6302220" y="4420712"/>
              <a:ext cx="0" cy="378775"/>
            </a:xfrm>
            <a:prstGeom prst="line">
              <a:avLst/>
            </a:prstGeom>
            <a:ln w="82550" cap="rnd">
              <a:solidFill>
                <a:srgbClr val="F49213"/>
              </a:solidFill>
              <a:headEnd type="none"/>
              <a:tailEnd type="oval" w="med" len="med"/>
            </a:ln>
          </p:spPr>
          <p:style>
            <a:lnRef idx="1">
              <a:srgbClr val="207CBC"/>
            </a:lnRef>
            <a:fillRef idx="0">
              <a:srgbClr val="207CBC"/>
            </a:fillRef>
            <a:effectRef idx="0">
              <a:srgbClr val="207CBC"/>
            </a:effectRef>
            <a:fontRef idx="minor">
              <a:sysClr val="windowText" lastClr="000000"/>
            </a:fontRef>
          </p:style>
        </p:cxnSp>
        <p:cxnSp>
          <p:nvCxnSpPr>
            <p:cNvPr id="60" name="直接连接符 59"/>
            <p:cNvCxnSpPr/>
            <p:nvPr>
              <p:custDataLst>
                <p:tags r:id="rId6"/>
              </p:custDataLst>
            </p:nvPr>
          </p:nvCxnSpPr>
          <p:spPr>
            <a:xfrm>
              <a:off x="7745073" y="3788410"/>
              <a:ext cx="0" cy="434521"/>
            </a:xfrm>
            <a:prstGeom prst="line">
              <a:avLst/>
            </a:prstGeom>
            <a:ln w="82550" cap="rnd">
              <a:solidFill>
                <a:srgbClr val="207CBC"/>
              </a:solidFill>
              <a:headEnd type="none"/>
              <a:tailEnd type="oval" w="med" len="med"/>
            </a:ln>
          </p:spPr>
          <p:style>
            <a:lnRef idx="1">
              <a:srgbClr val="207CBC"/>
            </a:lnRef>
            <a:fillRef idx="0">
              <a:srgbClr val="207CBC"/>
            </a:fillRef>
            <a:effectRef idx="0">
              <a:srgbClr val="207CBC"/>
            </a:effectRef>
            <a:fontRef idx="minor">
              <a:sysClr val="windowText" lastClr="000000"/>
            </a:fontRef>
          </p:style>
        </p:cxnSp>
        <p:sp>
          <p:nvSpPr>
            <p:cNvPr id="61" name="圆角矩形 60"/>
            <p:cNvSpPr/>
            <p:nvPr>
              <p:custDataLst>
                <p:tags r:id="rId7"/>
              </p:custDataLst>
            </p:nvPr>
          </p:nvSpPr>
          <p:spPr>
            <a:xfrm>
              <a:off x="1623519" y="4876505"/>
              <a:ext cx="2253046" cy="482162"/>
            </a:xfrm>
            <a:prstGeom prst="roundRect">
              <a:avLst/>
            </a:prstGeom>
            <a:solidFill>
              <a:srgbClr val="0EA490"/>
            </a:solidFill>
            <a:ln>
              <a:noFill/>
            </a:ln>
          </p:spPr>
          <p:style>
            <a:lnRef idx="2">
              <a:srgbClr val="207CBC">
                <a:shade val="50000"/>
              </a:srgbClr>
            </a:lnRef>
            <a:fillRef idx="1">
              <a:srgbClr val="207CBC"/>
            </a:fillRef>
            <a:effectRef idx="0">
              <a:srgbClr val="207CBC"/>
            </a:effectRef>
            <a:fontRef idx="minor">
              <a:sysClr val="window" lastClr="FFFFFF"/>
            </a:fontRef>
          </p:style>
          <p:txBody>
            <a:bodyPr rtlCol="0" anchor="ctr">
              <a:noAutofit/>
            </a:bodyPr>
            <a:p>
              <a:pPr algn="ctr"/>
              <a:r>
                <a:rPr lang="zh-CN" altLang="en-US" sz="2000" dirty="0">
                  <a:solidFill>
                    <a:srgbClr val="FFFFFF"/>
                  </a:solidFill>
                  <a:sym typeface="Arial" panose="020B0604020202020204" pitchFamily="34" charset="0"/>
                </a:rPr>
                <a:t>选择好的平台</a:t>
              </a:r>
              <a:endParaRPr lang="zh-CN" altLang="en-US" sz="2000" b="1" spc="15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62" name="圆角矩形 61"/>
            <p:cNvSpPr/>
            <p:nvPr>
              <p:custDataLst>
                <p:tags r:id="rId8"/>
              </p:custDataLst>
            </p:nvPr>
          </p:nvSpPr>
          <p:spPr>
            <a:xfrm>
              <a:off x="3141589" y="3326524"/>
              <a:ext cx="2981607" cy="461250"/>
            </a:xfrm>
            <a:prstGeom prst="roundRect">
              <a:avLst/>
            </a:prstGeom>
            <a:solidFill>
              <a:srgbClr val="9EBD05"/>
            </a:solidFill>
            <a:ln>
              <a:noFill/>
            </a:ln>
          </p:spPr>
          <p:style>
            <a:lnRef idx="2">
              <a:srgbClr val="207CBC">
                <a:shade val="50000"/>
              </a:srgbClr>
            </a:lnRef>
            <a:fillRef idx="1">
              <a:srgbClr val="207CBC"/>
            </a:fillRef>
            <a:effectRef idx="0">
              <a:srgbClr val="207CBC"/>
            </a:effectRef>
            <a:fontRef idx="minor">
              <a:sysClr val="window" lastClr="FFFFFF"/>
            </a:fontRef>
          </p:style>
          <p:txBody>
            <a:bodyPr rtlCol="0" anchor="ctr">
              <a:noAutofit/>
            </a:bodyPr>
            <a:p>
              <a:pPr algn="ctr"/>
              <a:r>
                <a:rPr lang="zh-CN" altLang="en-US" sz="2000" dirty="0">
                  <a:solidFill>
                    <a:srgbClr val="FFFFFF"/>
                  </a:solidFill>
                  <a:sym typeface="Arial" panose="020B0604020202020204" pitchFamily="34" charset="0"/>
                </a:rPr>
                <a:t>创造性地使用圈层文化</a:t>
              </a:r>
              <a:endParaRPr lang="zh-CN" altLang="en-US" sz="2000" b="1" spc="15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63" name="圆角矩形 62"/>
            <p:cNvSpPr/>
            <p:nvPr>
              <p:custDataLst>
                <p:tags r:id="rId9"/>
              </p:custDataLst>
            </p:nvPr>
          </p:nvSpPr>
          <p:spPr>
            <a:xfrm>
              <a:off x="5044964" y="4876505"/>
              <a:ext cx="2585545" cy="482162"/>
            </a:xfrm>
            <a:prstGeom prst="roundRect">
              <a:avLst/>
            </a:prstGeom>
            <a:solidFill>
              <a:srgbClr val="F49213"/>
            </a:solidFill>
            <a:ln>
              <a:noFill/>
            </a:ln>
          </p:spPr>
          <p:style>
            <a:lnRef idx="2">
              <a:srgbClr val="207CBC">
                <a:shade val="50000"/>
              </a:srgbClr>
            </a:lnRef>
            <a:fillRef idx="1">
              <a:srgbClr val="207CBC"/>
            </a:fillRef>
            <a:effectRef idx="0">
              <a:srgbClr val="207CBC"/>
            </a:effectRef>
            <a:fontRef idx="minor">
              <a:sysClr val="window" lastClr="FFFFFF"/>
            </a:fontRef>
          </p:style>
          <p:txBody>
            <a:bodyPr rtlCol="0" anchor="ctr">
              <a:noAutofit/>
            </a:bodyPr>
            <a:p>
              <a:pPr algn="ctr"/>
              <a:r>
                <a:rPr lang="zh-CN" altLang="en-US" sz="2000" dirty="0">
                  <a:solidFill>
                    <a:srgbClr val="FFFFFF"/>
                  </a:solidFill>
                  <a:sym typeface="Arial" panose="020B0604020202020204" pitchFamily="34" charset="0"/>
                </a:rPr>
                <a:t>注重品牌营销</a:t>
              </a:r>
              <a:endParaRPr lang="zh-CN" altLang="en-US" sz="2000" b="1" spc="15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64" name="圆角矩形 63"/>
            <p:cNvSpPr/>
            <p:nvPr>
              <p:custDataLst>
                <p:tags r:id="rId10"/>
              </p:custDataLst>
            </p:nvPr>
          </p:nvSpPr>
          <p:spPr>
            <a:xfrm>
              <a:off x="6826469" y="3326524"/>
              <a:ext cx="2144110" cy="461251"/>
            </a:xfrm>
            <a:prstGeom prst="roundRect">
              <a:avLst/>
            </a:prstGeom>
            <a:solidFill>
              <a:srgbClr val="207CBC"/>
            </a:solidFill>
            <a:ln>
              <a:noFill/>
            </a:ln>
          </p:spPr>
          <p:style>
            <a:lnRef idx="2">
              <a:srgbClr val="207CBC">
                <a:shade val="50000"/>
              </a:srgbClr>
            </a:lnRef>
            <a:fillRef idx="1">
              <a:srgbClr val="207CBC"/>
            </a:fillRef>
            <a:effectRef idx="0">
              <a:srgbClr val="207CBC"/>
            </a:effectRef>
            <a:fontRef idx="minor">
              <a:sysClr val="window" lastClr="FFFFFF"/>
            </a:fontRef>
          </p:style>
          <p:txBody>
            <a:bodyPr rtlCol="0" anchor="ctr">
              <a:noAutofit/>
            </a:bodyPr>
            <a:p>
              <a:pPr algn="ctr">
                <a:lnSpc>
                  <a:spcPct val="120000"/>
                </a:lnSpc>
              </a:pPr>
              <a:r>
                <a:rPr lang="zh-CN" altLang="en-US" sz="2000" dirty="0">
                  <a:solidFill>
                    <a:srgbClr val="FFFFFF"/>
                  </a:solidFill>
                  <a:sym typeface="Arial" panose="020B0604020202020204" pitchFamily="34" charset="0"/>
                </a:rPr>
                <a:t>建立情感连接</a:t>
              </a:r>
              <a:endParaRPr lang="zh-CN" altLang="en-US" sz="2000" b="1" spc="150" dirty="0">
                <a:latin typeface="微软雅黑" panose="020B0503020204020204" pitchFamily="34" charset="-122"/>
                <a:ea typeface="微软雅黑" panose="020B0503020204020204" pitchFamily="34" charset="-122"/>
                <a:sym typeface="Arial" panose="020B0604020202020204" pitchFamily="34" charset="0"/>
              </a:endParaRPr>
            </a:p>
          </p:txBody>
        </p:sp>
      </p:grpSp>
    </p:spTree>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20"/>
          <p:cNvGrpSpPr/>
          <p:nvPr/>
        </p:nvGrpSpPr>
        <p:grpSpPr bwMode="auto">
          <a:xfrm>
            <a:off x="-3175" y="6452174"/>
            <a:ext cx="12258675" cy="215900"/>
            <a:chOff x="-2540" y="3525964"/>
            <a:chExt cx="12258200" cy="216024"/>
          </a:xfrm>
        </p:grpSpPr>
        <p:sp>
          <p:nvSpPr>
            <p:cNvPr id="10" name="矩形 21"/>
            <p:cNvSpPr>
              <a:spLocks noChangeArrowheads="1"/>
            </p:cNvSpPr>
            <p:nvPr/>
          </p:nvSpPr>
          <p:spPr bwMode="auto">
            <a:xfrm>
              <a:off x="11324" y="3618736"/>
              <a:ext cx="12180676" cy="45719"/>
            </a:xfrm>
            <a:prstGeom prst="rect">
              <a:avLst/>
            </a:prstGeom>
            <a:solidFill>
              <a:srgbClr val="0056AC"/>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11" name="矩形 22"/>
            <p:cNvSpPr>
              <a:spLocks noChangeArrowheads="1"/>
            </p:cNvSpPr>
            <p:nvPr/>
          </p:nvSpPr>
          <p:spPr bwMode="auto">
            <a:xfrm>
              <a:off x="-2540" y="3525964"/>
              <a:ext cx="75906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12" name="矩形 23"/>
            <p:cNvSpPr>
              <a:spLocks noChangeArrowheads="1"/>
            </p:cNvSpPr>
            <p:nvPr/>
          </p:nvSpPr>
          <p:spPr bwMode="auto">
            <a:xfrm>
              <a:off x="12054840"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15" name="矩形 24"/>
            <p:cNvSpPr>
              <a:spLocks noChangeArrowheads="1"/>
            </p:cNvSpPr>
            <p:nvPr/>
          </p:nvSpPr>
          <p:spPr bwMode="auto">
            <a:xfrm>
              <a:off x="11748628"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16" name="矩形 25"/>
            <p:cNvSpPr>
              <a:spLocks noChangeArrowheads="1"/>
            </p:cNvSpPr>
            <p:nvPr/>
          </p:nvSpPr>
          <p:spPr bwMode="auto">
            <a:xfrm>
              <a:off x="11424592"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17" name="矩形 26"/>
            <p:cNvSpPr>
              <a:spLocks noChangeArrowheads="1"/>
            </p:cNvSpPr>
            <p:nvPr/>
          </p:nvSpPr>
          <p:spPr bwMode="auto">
            <a:xfrm>
              <a:off x="11118380" y="3525964"/>
              <a:ext cx="200820" cy="216024"/>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sp>
          <p:nvSpPr>
            <p:cNvPr id="18" name="矩形 27"/>
            <p:cNvSpPr>
              <a:spLocks noChangeArrowheads="1"/>
            </p:cNvSpPr>
            <p:nvPr/>
          </p:nvSpPr>
          <p:spPr bwMode="auto">
            <a:xfrm>
              <a:off x="1710760" y="3573016"/>
              <a:ext cx="8088560" cy="108012"/>
            </a:xfrm>
            <a:prstGeom prst="rect">
              <a:avLst/>
            </a:prstGeom>
            <a:solidFill>
              <a:srgbClr val="FFC000"/>
            </a:solidFill>
            <a:ln>
              <a:noFill/>
            </a:ln>
            <a:extLst>
              <a:ext uri="{91240B29-F687-4F45-9708-019B960494DF}">
                <a14:hiddenLine xmlns:a14="http://schemas.microsoft.com/office/drawing/2010/main" w="3175">
                  <a:solidFill>
                    <a:srgbClr val="000000"/>
                  </a:solidFill>
                  <a:round/>
                </a14:hiddenLine>
              </a:ext>
            </a:extLst>
          </p:spPr>
          <p:txBody>
            <a:bodyPr anchor="ctr">
              <a:spAutoFit/>
            </a:bodyPr>
            <a:lstStyle>
              <a:lvl1pPr>
                <a:defRPr kumimoji="1" sz="2400" b="1">
                  <a:solidFill>
                    <a:schemeClr val="tx1"/>
                  </a:solidFill>
                  <a:latin typeface="Times New Roman" panose="02020603050405020304" pitchFamily="18" charset="0"/>
                  <a:ea typeface="宋体" panose="02010600030101010101" pitchFamily="2" charset="-122"/>
                </a:defRPr>
              </a:lvl1pPr>
              <a:lvl2pPr marL="742950" indent="-285750">
                <a:defRPr kumimoji="1" sz="2400" b="1">
                  <a:solidFill>
                    <a:schemeClr val="tx1"/>
                  </a:solidFill>
                  <a:latin typeface="Times New Roman" panose="02020603050405020304" pitchFamily="18" charset="0"/>
                  <a:ea typeface="宋体" panose="02010600030101010101" pitchFamily="2" charset="-122"/>
                </a:defRPr>
              </a:lvl2pPr>
              <a:lvl3pPr marL="1143000" indent="-228600">
                <a:defRPr kumimoji="1" sz="2400" b="1">
                  <a:solidFill>
                    <a:schemeClr val="tx1"/>
                  </a:solidFill>
                  <a:latin typeface="Times New Roman" panose="02020603050405020304" pitchFamily="18" charset="0"/>
                  <a:ea typeface="宋体" panose="02010600030101010101" pitchFamily="2" charset="-122"/>
                </a:defRPr>
              </a:lvl3pPr>
              <a:lvl4pPr marL="1600200" indent="-228600">
                <a:defRPr kumimoji="1" sz="2400" b="1">
                  <a:solidFill>
                    <a:schemeClr val="tx1"/>
                  </a:solidFill>
                  <a:latin typeface="Times New Roman" panose="02020603050405020304" pitchFamily="18" charset="0"/>
                  <a:ea typeface="宋体" panose="02010600030101010101" pitchFamily="2" charset="-122"/>
                </a:defRPr>
              </a:lvl4pPr>
              <a:lvl5pPr marL="2057400" indent="-228600">
                <a:defRPr kumimoji="1" sz="24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宋体" panose="02010600030101010101" pitchFamily="2" charset="-122"/>
                </a:defRPr>
              </a:lvl9pPr>
            </a:lstStyle>
            <a:p>
              <a:pPr algn="ctr" eaLnBrk="1" hangingPunct="1"/>
              <a:endParaRPr lang="zh-CN" altLang="en-US" b="0">
                <a:solidFill>
                  <a:schemeClr val="tx2"/>
                </a:solidFill>
                <a:ea typeface="楷体_GB2312" panose="02010609030101010101" pitchFamily="49" charset="-122"/>
              </a:endParaRPr>
            </a:p>
          </p:txBody>
        </p:sp>
      </p:grpSp>
      <p:sp>
        <p:nvSpPr>
          <p:cNvPr id="6" name="文本框 5"/>
          <p:cNvSpPr txBox="1"/>
          <p:nvPr/>
        </p:nvSpPr>
        <p:spPr>
          <a:xfrm>
            <a:off x="1484630" y="2039620"/>
            <a:ext cx="9633585" cy="3784600"/>
          </a:xfrm>
          <a:prstGeom prst="rect">
            <a:avLst/>
          </a:prstGeom>
          <a:noFill/>
        </p:spPr>
        <p:txBody>
          <a:bodyPr wrap="square" rtlCol="0">
            <a:spAutoFit/>
          </a:bodyPr>
          <a:p>
            <a:pPr indent="457200" fontAlgn="auto">
              <a:lnSpc>
                <a:spcPct val="200000"/>
              </a:lnSpc>
            </a:pPr>
            <a:r>
              <a:rPr lang="zh-CN" altLang="en-US" sz="2000" dirty="0">
                <a:latin typeface="微软雅黑" panose="020B0503020204020204" pitchFamily="34" charset="-122"/>
                <a:ea typeface="微软雅黑" panose="020B0503020204020204" pitchFamily="34" charset="-122"/>
              </a:rPr>
              <a:t>互联网技术的进步使得大量用户得以通过社群相互连接。用户通过加入不同的社群，可以获取多样化的知识和技能，与社群一同成长。随着5G技术、大数据和人工智能技术的进步，人们的工作效率得到了显著提高，导致低效率岗位的需求减少。然而，这为具备专业知识和技术的人群提供了创业机会，他们将通过社群开展业务，推动社群的进一步发展。此外，社群也为普通人提供了一个低门槛的创业途径，他们可以通过社群聚集粉丝，建立自己的品牌，实现流量变现。</a:t>
            </a:r>
            <a:endParaRPr lang="zh-CN" altLang="en-US" sz="2000" dirty="0">
              <a:latin typeface="微软雅黑" panose="020B0503020204020204" pitchFamily="34" charset="-122"/>
              <a:ea typeface="微软雅黑" panose="020B0503020204020204" pitchFamily="34" charset="-122"/>
            </a:endParaRPr>
          </a:p>
        </p:txBody>
      </p:sp>
      <p:sp>
        <p:nvSpPr>
          <p:cNvPr id="14" name="矩形 13"/>
          <p:cNvSpPr/>
          <p:nvPr/>
        </p:nvSpPr>
        <p:spPr>
          <a:xfrm>
            <a:off x="1061085" y="1287780"/>
            <a:ext cx="2283460" cy="4743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indent="261620" algn="l">
              <a:lnSpc>
                <a:spcPct val="150000"/>
              </a:lnSpc>
              <a:spcAft>
                <a:spcPts val="0"/>
              </a:spcAft>
              <a:buClrTx/>
              <a:buSzTx/>
              <a:buFontTx/>
            </a:pPr>
            <a:r>
              <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3．社群创业</a:t>
            </a:r>
            <a:endParaRPr lang="en-US" sz="2000" kern="1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.1.</a:t>
            </a:r>
            <a:r>
              <a:rPr lang="en-US" dirty="0"/>
              <a:t>3  </a:t>
            </a:r>
            <a:r>
              <a:rPr dirty="0"/>
              <a:t>社群的发展趋势</a:t>
            </a:r>
            <a:endParaRPr dirty="0"/>
          </a:p>
        </p:txBody>
      </p:sp>
    </p:spTree>
  </p:cSld>
  <p:clrMapOvr>
    <a:masterClrMapping/>
  </p:clrMapOvr>
  <p:transition>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4"/>
          <p:cNvSpPr txBox="1"/>
          <p:nvPr/>
        </p:nvSpPr>
        <p:spPr>
          <a:xfrm>
            <a:off x="817324" y="572625"/>
            <a:ext cx="3007292" cy="662379"/>
          </a:xfrm>
          <a:prstGeom prst="rect">
            <a:avLst/>
          </a:prstGeom>
        </p:spPr>
        <p:txBody>
          <a:bodyPr lIns="121889" tIns="60944" rIns="121889" bIns="60944"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3200" b="1" dirty="0">
                <a:solidFill>
                  <a:schemeClr val="accent1"/>
                </a:solidFill>
                <a:latin typeface="微软雅黑" panose="020B0503020204020204" pitchFamily="34" charset="-122"/>
                <a:ea typeface="微软雅黑" panose="020B0503020204020204" pitchFamily="34" charset="-122"/>
              </a:rPr>
              <a:t>目录</a:t>
            </a:r>
            <a:r>
              <a:rPr lang="en-US" altLang="zh-CN" sz="3200" b="1" dirty="0">
                <a:solidFill>
                  <a:schemeClr val="accent1"/>
                </a:solidFill>
                <a:latin typeface="微软雅黑" panose="020B0503020204020204" pitchFamily="34" charset="-122"/>
                <a:ea typeface="微软雅黑" panose="020B0503020204020204" pitchFamily="34" charset="-122"/>
              </a:rPr>
              <a:t>/</a:t>
            </a:r>
            <a:r>
              <a:rPr lang="en-US" altLang="zh-CN" sz="2400" b="1" dirty="0">
                <a:solidFill>
                  <a:schemeClr val="accent1"/>
                </a:solidFill>
                <a:latin typeface="微软雅黑" panose="020B0503020204020204" pitchFamily="34" charset="-122"/>
                <a:ea typeface="微软雅黑" panose="020B0503020204020204" pitchFamily="34" charset="-122"/>
              </a:rPr>
              <a:t>Contents</a:t>
            </a:r>
            <a:endParaRPr lang="en-GB" sz="2400" b="1" dirty="0">
              <a:solidFill>
                <a:schemeClr val="accent1"/>
              </a:solidFill>
              <a:latin typeface="微软雅黑" panose="020B0503020204020204" pitchFamily="34" charset="-122"/>
              <a:ea typeface="微软雅黑" panose="020B0503020204020204" pitchFamily="34" charset="-122"/>
            </a:endParaRPr>
          </a:p>
        </p:txBody>
      </p:sp>
      <p:cxnSp>
        <p:nvCxnSpPr>
          <p:cNvPr id="43" name="直接连接符 42"/>
          <p:cNvCxnSpPr/>
          <p:nvPr/>
        </p:nvCxnSpPr>
        <p:spPr>
          <a:xfrm>
            <a:off x="986611" y="1412776"/>
            <a:ext cx="10196115"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4" name="组合 33"/>
          <p:cNvGrpSpPr/>
          <p:nvPr/>
        </p:nvGrpSpPr>
        <p:grpSpPr>
          <a:xfrm>
            <a:off x="10606870" y="654443"/>
            <a:ext cx="575856" cy="577112"/>
            <a:chOff x="6084168" y="1274820"/>
            <a:chExt cx="432048" cy="432834"/>
          </a:xfrm>
        </p:grpSpPr>
        <p:sp>
          <p:nvSpPr>
            <p:cNvPr id="35" name="椭圆 22"/>
            <p:cNvSpPr>
              <a:spLocks noChangeArrowheads="1"/>
            </p:cNvSpPr>
            <p:nvPr/>
          </p:nvSpPr>
          <p:spPr bwMode="auto">
            <a:xfrm>
              <a:off x="6084168" y="1274820"/>
              <a:ext cx="432048" cy="432834"/>
            </a:xfrm>
            <a:prstGeom prst="ellipse">
              <a:avLst/>
            </a:prstGeom>
            <a:solidFill>
              <a:schemeClr val="accent1"/>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36" name="Freeform 59"/>
            <p:cNvSpPr>
              <a:spLocks noChangeArrowheads="1"/>
            </p:cNvSpPr>
            <p:nvPr/>
          </p:nvSpPr>
          <p:spPr bwMode="auto">
            <a:xfrm>
              <a:off x="6180302" y="1365898"/>
              <a:ext cx="239780" cy="250679"/>
            </a:xfrm>
            <a:custGeom>
              <a:avLst/>
              <a:gdLst>
                <a:gd name="T0" fmla="*/ 73627430 w 581"/>
                <a:gd name="T1" fmla="*/ 67678707 h 609"/>
                <a:gd name="T2" fmla="*/ 61659637 w 581"/>
                <a:gd name="T3" fmla="*/ 78678142 h 609"/>
                <a:gd name="T4" fmla="*/ 54244957 w 581"/>
                <a:gd name="T5" fmla="*/ 72208055 h 609"/>
                <a:gd name="T6" fmla="*/ 57106883 w 581"/>
                <a:gd name="T7" fmla="*/ 65867111 h 609"/>
                <a:gd name="T8" fmla="*/ 61659637 w 581"/>
                <a:gd name="T9" fmla="*/ 69490662 h 609"/>
                <a:gd name="T10" fmla="*/ 71806401 w 581"/>
                <a:gd name="T11" fmla="*/ 61338122 h 609"/>
                <a:gd name="T12" fmla="*/ 73627430 w 581"/>
                <a:gd name="T13" fmla="*/ 67678707 h 609"/>
                <a:gd name="T14" fmla="*/ 61659637 w 581"/>
                <a:gd name="T15" fmla="*/ 64055516 h 609"/>
                <a:gd name="T16" fmla="*/ 49691843 w 581"/>
                <a:gd name="T17" fmla="*/ 69490662 h 609"/>
                <a:gd name="T18" fmla="*/ 51513233 w 581"/>
                <a:gd name="T19" fmla="*/ 75054951 h 609"/>
                <a:gd name="T20" fmla="*/ 3772261 w 581"/>
                <a:gd name="T21" fmla="*/ 78678142 h 609"/>
                <a:gd name="T22" fmla="*/ 0 w 581"/>
                <a:gd name="T23" fmla="*/ 10999436 h 609"/>
                <a:gd name="T24" fmla="*/ 10146404 w 581"/>
                <a:gd name="T25" fmla="*/ 7246742 h 609"/>
                <a:gd name="T26" fmla="*/ 17561444 w 581"/>
                <a:gd name="T27" fmla="*/ 18246178 h 609"/>
                <a:gd name="T28" fmla="*/ 24845922 w 581"/>
                <a:gd name="T29" fmla="*/ 7246742 h 609"/>
                <a:gd name="T30" fmla="*/ 28488341 w 581"/>
                <a:gd name="T31" fmla="*/ 10999436 h 609"/>
                <a:gd name="T32" fmla="*/ 43318061 w 581"/>
                <a:gd name="T33" fmla="*/ 10999436 h 609"/>
                <a:gd name="T34" fmla="*/ 46960119 w 581"/>
                <a:gd name="T35" fmla="*/ 7246742 h 609"/>
                <a:gd name="T36" fmla="*/ 54244957 w 581"/>
                <a:gd name="T37" fmla="*/ 18246178 h 609"/>
                <a:gd name="T38" fmla="*/ 61659637 w 581"/>
                <a:gd name="T39" fmla="*/ 7246742 h 609"/>
                <a:gd name="T40" fmla="*/ 71806401 w 581"/>
                <a:gd name="T41" fmla="*/ 10999436 h 609"/>
                <a:gd name="T42" fmla="*/ 66212751 w 581"/>
                <a:gd name="T43" fmla="*/ 59526167 h 609"/>
                <a:gd name="T44" fmla="*/ 10146404 w 581"/>
                <a:gd name="T45" fmla="*/ 63149718 h 609"/>
                <a:gd name="T46" fmla="*/ 12878128 w 581"/>
                <a:gd name="T47" fmla="*/ 65867111 h 609"/>
                <a:gd name="T48" fmla="*/ 39545439 w 581"/>
                <a:gd name="T49" fmla="*/ 63149718 h 609"/>
                <a:gd name="T50" fmla="*/ 39545439 w 581"/>
                <a:gd name="T51" fmla="*/ 63149718 h 609"/>
                <a:gd name="T52" fmla="*/ 39545439 w 581"/>
                <a:gd name="T53" fmla="*/ 63149718 h 609"/>
                <a:gd name="T54" fmla="*/ 12878128 w 581"/>
                <a:gd name="T55" fmla="*/ 60431965 h 609"/>
                <a:gd name="T56" fmla="*/ 58017218 w 581"/>
                <a:gd name="T57" fmla="*/ 28339815 h 609"/>
                <a:gd name="T58" fmla="*/ 13788823 w 581"/>
                <a:gd name="T59" fmla="*/ 28339815 h 609"/>
                <a:gd name="T60" fmla="*/ 13788823 w 581"/>
                <a:gd name="T61" fmla="*/ 35715700 h 609"/>
                <a:gd name="T62" fmla="*/ 61659637 w 581"/>
                <a:gd name="T63" fmla="*/ 31963007 h 609"/>
                <a:gd name="T64" fmla="*/ 58017218 w 581"/>
                <a:gd name="T65" fmla="*/ 43868240 h 609"/>
                <a:gd name="T66" fmla="*/ 35903020 w 581"/>
                <a:gd name="T67" fmla="*/ 43868240 h 609"/>
                <a:gd name="T68" fmla="*/ 13788823 w 581"/>
                <a:gd name="T69" fmla="*/ 43868240 h 609"/>
                <a:gd name="T70" fmla="*/ 13788823 w 581"/>
                <a:gd name="T71" fmla="*/ 51244484 h 609"/>
                <a:gd name="T72" fmla="*/ 35903020 w 581"/>
                <a:gd name="T73" fmla="*/ 51244484 h 609"/>
                <a:gd name="T74" fmla="*/ 61659637 w 581"/>
                <a:gd name="T75" fmla="*/ 47491791 h 609"/>
                <a:gd name="T76" fmla="*/ 54244957 w 581"/>
                <a:gd name="T77" fmla="*/ 14622627 h 609"/>
                <a:gd name="T78" fmla="*/ 50602538 w 581"/>
                <a:gd name="T79" fmla="*/ 10999436 h 609"/>
                <a:gd name="T80" fmla="*/ 54244957 w 581"/>
                <a:gd name="T81" fmla="*/ 0 h 609"/>
                <a:gd name="T82" fmla="*/ 58017218 w 581"/>
                <a:gd name="T83" fmla="*/ 10999436 h 609"/>
                <a:gd name="T84" fmla="*/ 35903020 w 581"/>
                <a:gd name="T85" fmla="*/ 14622627 h 609"/>
                <a:gd name="T86" fmla="*/ 32260601 w 581"/>
                <a:gd name="T87" fmla="*/ 10999436 h 609"/>
                <a:gd name="T88" fmla="*/ 35903020 w 581"/>
                <a:gd name="T89" fmla="*/ 0 h 609"/>
                <a:gd name="T90" fmla="*/ 39545439 w 581"/>
                <a:gd name="T91" fmla="*/ 10999436 h 609"/>
                <a:gd name="T92" fmla="*/ 17561444 w 581"/>
                <a:gd name="T93" fmla="*/ 14622627 h 609"/>
                <a:gd name="T94" fmla="*/ 13788823 w 581"/>
                <a:gd name="T95" fmla="*/ 10999436 h 609"/>
                <a:gd name="T96" fmla="*/ 17561444 w 581"/>
                <a:gd name="T97" fmla="*/ 0 h 609"/>
                <a:gd name="T98" fmla="*/ 21203502 w 581"/>
                <a:gd name="T99" fmla="*/ 10999436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81" h="609">
                  <a:moveTo>
                    <a:pt x="566" y="523"/>
                  </a:moveTo>
                  <a:lnTo>
                    <a:pt x="566" y="523"/>
                  </a:lnTo>
                  <a:cubicBezTo>
                    <a:pt x="495" y="594"/>
                    <a:pt x="495" y="594"/>
                    <a:pt x="495" y="594"/>
                  </a:cubicBezTo>
                  <a:cubicBezTo>
                    <a:pt x="488" y="601"/>
                    <a:pt x="481" y="608"/>
                    <a:pt x="474" y="608"/>
                  </a:cubicBezTo>
                  <a:cubicBezTo>
                    <a:pt x="467" y="608"/>
                    <a:pt x="460" y="601"/>
                    <a:pt x="453" y="594"/>
                  </a:cubicBezTo>
                  <a:cubicBezTo>
                    <a:pt x="417" y="558"/>
                    <a:pt x="417" y="558"/>
                    <a:pt x="417" y="558"/>
                  </a:cubicBezTo>
                  <a:cubicBezTo>
                    <a:pt x="410" y="551"/>
                    <a:pt x="410" y="544"/>
                    <a:pt x="410" y="537"/>
                  </a:cubicBezTo>
                  <a:cubicBezTo>
                    <a:pt x="410" y="523"/>
                    <a:pt x="417" y="509"/>
                    <a:pt x="439" y="509"/>
                  </a:cubicBezTo>
                  <a:cubicBezTo>
                    <a:pt x="446" y="509"/>
                    <a:pt x="453" y="516"/>
                    <a:pt x="453" y="523"/>
                  </a:cubicBezTo>
                  <a:cubicBezTo>
                    <a:pt x="474" y="537"/>
                    <a:pt x="474" y="537"/>
                    <a:pt x="474" y="537"/>
                  </a:cubicBezTo>
                  <a:cubicBezTo>
                    <a:pt x="530" y="481"/>
                    <a:pt x="530" y="481"/>
                    <a:pt x="530" y="481"/>
                  </a:cubicBezTo>
                  <a:cubicBezTo>
                    <a:pt x="537" y="474"/>
                    <a:pt x="545" y="474"/>
                    <a:pt x="552" y="474"/>
                  </a:cubicBezTo>
                  <a:cubicBezTo>
                    <a:pt x="566" y="474"/>
                    <a:pt x="580" y="488"/>
                    <a:pt x="580" y="502"/>
                  </a:cubicBezTo>
                  <a:cubicBezTo>
                    <a:pt x="580" y="509"/>
                    <a:pt x="573" y="516"/>
                    <a:pt x="566" y="523"/>
                  </a:cubicBezTo>
                  <a:close/>
                  <a:moveTo>
                    <a:pt x="474" y="495"/>
                  </a:moveTo>
                  <a:lnTo>
                    <a:pt x="474" y="495"/>
                  </a:lnTo>
                  <a:cubicBezTo>
                    <a:pt x="467" y="488"/>
                    <a:pt x="453" y="481"/>
                    <a:pt x="439" y="481"/>
                  </a:cubicBezTo>
                  <a:cubicBezTo>
                    <a:pt x="403" y="481"/>
                    <a:pt x="382" y="509"/>
                    <a:pt x="382" y="537"/>
                  </a:cubicBezTo>
                  <a:cubicBezTo>
                    <a:pt x="382" y="558"/>
                    <a:pt x="389" y="573"/>
                    <a:pt x="396" y="580"/>
                  </a:cubicBezTo>
                  <a:cubicBezTo>
                    <a:pt x="424" y="608"/>
                    <a:pt x="424" y="608"/>
                    <a:pt x="424" y="608"/>
                  </a:cubicBezTo>
                  <a:cubicBezTo>
                    <a:pt x="29" y="608"/>
                    <a:pt x="29" y="608"/>
                    <a:pt x="29" y="608"/>
                  </a:cubicBezTo>
                  <a:cubicBezTo>
                    <a:pt x="15" y="608"/>
                    <a:pt x="0" y="594"/>
                    <a:pt x="0" y="580"/>
                  </a:cubicBezTo>
                  <a:cubicBezTo>
                    <a:pt x="0" y="85"/>
                    <a:pt x="0" y="85"/>
                    <a:pt x="0" y="85"/>
                  </a:cubicBezTo>
                  <a:cubicBezTo>
                    <a:pt x="0" y="71"/>
                    <a:pt x="15" y="56"/>
                    <a:pt x="29" y="56"/>
                  </a:cubicBezTo>
                  <a:cubicBezTo>
                    <a:pt x="78" y="56"/>
                    <a:pt x="78" y="56"/>
                    <a:pt x="78" y="56"/>
                  </a:cubicBezTo>
                  <a:cubicBezTo>
                    <a:pt x="78" y="85"/>
                    <a:pt x="78" y="85"/>
                    <a:pt x="78" y="85"/>
                  </a:cubicBezTo>
                  <a:cubicBezTo>
                    <a:pt x="78" y="120"/>
                    <a:pt x="106"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8"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9" y="141"/>
                    <a:pt x="417" y="141"/>
                  </a:cubicBezTo>
                  <a:cubicBezTo>
                    <a:pt x="446" y="141"/>
                    <a:pt x="474" y="120"/>
                    <a:pt x="474" y="85"/>
                  </a:cubicBezTo>
                  <a:cubicBezTo>
                    <a:pt x="474" y="56"/>
                    <a:pt x="474" y="56"/>
                    <a:pt x="474" y="56"/>
                  </a:cubicBezTo>
                  <a:cubicBezTo>
                    <a:pt x="523" y="56"/>
                    <a:pt x="523" y="56"/>
                    <a:pt x="523" y="56"/>
                  </a:cubicBezTo>
                  <a:cubicBezTo>
                    <a:pt x="537" y="56"/>
                    <a:pt x="552" y="71"/>
                    <a:pt x="552" y="85"/>
                  </a:cubicBezTo>
                  <a:cubicBezTo>
                    <a:pt x="552" y="445"/>
                    <a:pt x="552" y="445"/>
                    <a:pt x="552" y="445"/>
                  </a:cubicBezTo>
                  <a:cubicBezTo>
                    <a:pt x="530" y="445"/>
                    <a:pt x="516" y="452"/>
                    <a:pt x="509" y="460"/>
                  </a:cubicBezTo>
                  <a:lnTo>
                    <a:pt x="474" y="495"/>
                  </a:lnTo>
                  <a:close/>
                  <a:moveTo>
                    <a:pt x="78" y="488"/>
                  </a:moveTo>
                  <a:lnTo>
                    <a:pt x="78" y="488"/>
                  </a:lnTo>
                  <a:cubicBezTo>
                    <a:pt x="78" y="502"/>
                    <a:pt x="85" y="509"/>
                    <a:pt x="99" y="509"/>
                  </a:cubicBezTo>
                  <a:cubicBezTo>
                    <a:pt x="283" y="509"/>
                    <a:pt x="283" y="509"/>
                    <a:pt x="283" y="509"/>
                  </a:cubicBezTo>
                  <a:cubicBezTo>
                    <a:pt x="297" y="509"/>
                    <a:pt x="304" y="502"/>
                    <a:pt x="304" y="488"/>
                  </a:cubicBezTo>
                  <a:cubicBezTo>
                    <a:pt x="304" y="474"/>
                    <a:pt x="297" y="467"/>
                    <a:pt x="283" y="467"/>
                  </a:cubicBezTo>
                  <a:cubicBezTo>
                    <a:pt x="99" y="467"/>
                    <a:pt x="99" y="467"/>
                    <a:pt x="99" y="467"/>
                  </a:cubicBezTo>
                  <a:cubicBezTo>
                    <a:pt x="85" y="467"/>
                    <a:pt x="78" y="474"/>
                    <a:pt x="78" y="488"/>
                  </a:cubicBezTo>
                  <a:close/>
                  <a:moveTo>
                    <a:pt x="446" y="219"/>
                  </a:moveTo>
                  <a:lnTo>
                    <a:pt x="446" y="219"/>
                  </a:lnTo>
                  <a:cubicBezTo>
                    <a:pt x="106" y="219"/>
                    <a:pt x="106" y="219"/>
                    <a:pt x="106" y="219"/>
                  </a:cubicBezTo>
                  <a:cubicBezTo>
                    <a:pt x="92" y="219"/>
                    <a:pt x="78" y="233"/>
                    <a:pt x="78" y="247"/>
                  </a:cubicBezTo>
                  <a:cubicBezTo>
                    <a:pt x="78" y="262"/>
                    <a:pt x="92"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276" y="339"/>
                    <a:pt x="276" y="339"/>
                    <a:pt x="276" y="339"/>
                  </a:cubicBezTo>
                  <a:cubicBezTo>
                    <a:pt x="226" y="339"/>
                    <a:pt x="226" y="339"/>
                    <a:pt x="226" y="339"/>
                  </a:cubicBezTo>
                  <a:cubicBezTo>
                    <a:pt x="106" y="339"/>
                    <a:pt x="106" y="339"/>
                    <a:pt x="106" y="339"/>
                  </a:cubicBezTo>
                  <a:cubicBezTo>
                    <a:pt x="92" y="339"/>
                    <a:pt x="78" y="353"/>
                    <a:pt x="78" y="367"/>
                  </a:cubicBezTo>
                  <a:cubicBezTo>
                    <a:pt x="78" y="389"/>
                    <a:pt x="92" y="396"/>
                    <a:pt x="106" y="396"/>
                  </a:cubicBezTo>
                  <a:cubicBezTo>
                    <a:pt x="226" y="396"/>
                    <a:pt x="226" y="396"/>
                    <a:pt x="226" y="396"/>
                  </a:cubicBezTo>
                  <a:cubicBezTo>
                    <a:pt x="276" y="396"/>
                    <a:pt x="276" y="396"/>
                    <a:pt x="276" y="396"/>
                  </a:cubicBezTo>
                  <a:cubicBezTo>
                    <a:pt x="446" y="396"/>
                    <a:pt x="446" y="396"/>
                    <a:pt x="446" y="396"/>
                  </a:cubicBezTo>
                  <a:cubicBezTo>
                    <a:pt x="460" y="396"/>
                    <a:pt x="474" y="389"/>
                    <a:pt x="474" y="367"/>
                  </a:cubicBezTo>
                  <a:cubicBezTo>
                    <a:pt x="474" y="353"/>
                    <a:pt x="460" y="339"/>
                    <a:pt x="446" y="339"/>
                  </a:cubicBezTo>
                  <a:close/>
                  <a:moveTo>
                    <a:pt x="417" y="113"/>
                  </a:moveTo>
                  <a:lnTo>
                    <a:pt x="417" y="113"/>
                  </a:lnTo>
                  <a:cubicBezTo>
                    <a:pt x="403" y="113"/>
                    <a:pt x="389" y="106"/>
                    <a:pt x="389" y="85"/>
                  </a:cubicBezTo>
                  <a:cubicBezTo>
                    <a:pt x="389" y="28"/>
                    <a:pt x="389" y="28"/>
                    <a:pt x="389" y="28"/>
                  </a:cubicBezTo>
                  <a:cubicBezTo>
                    <a:pt x="389" y="14"/>
                    <a:pt x="403"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62" y="113"/>
                    <a:pt x="248" y="106"/>
                    <a:pt x="248" y="85"/>
                  </a:cubicBezTo>
                  <a:cubicBezTo>
                    <a:pt x="248" y="28"/>
                    <a:pt x="248" y="28"/>
                    <a:pt x="248" y="28"/>
                  </a:cubicBezTo>
                  <a:cubicBezTo>
                    <a:pt x="248" y="14"/>
                    <a:pt x="262"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21" y="113"/>
                    <a:pt x="106" y="106"/>
                    <a:pt x="106" y="85"/>
                  </a:cubicBezTo>
                  <a:cubicBezTo>
                    <a:pt x="106" y="28"/>
                    <a:pt x="106" y="28"/>
                    <a:pt x="106" y="28"/>
                  </a:cubicBezTo>
                  <a:cubicBezTo>
                    <a:pt x="106" y="14"/>
                    <a:pt x="121" y="0"/>
                    <a:pt x="135" y="0"/>
                  </a:cubicBezTo>
                  <a:cubicBezTo>
                    <a:pt x="149" y="0"/>
                    <a:pt x="163" y="14"/>
                    <a:pt x="163" y="28"/>
                  </a:cubicBezTo>
                  <a:cubicBezTo>
                    <a:pt x="163" y="85"/>
                    <a:pt x="163" y="85"/>
                    <a:pt x="163" y="85"/>
                  </a:cubicBezTo>
                  <a:cubicBezTo>
                    <a:pt x="163" y="106"/>
                    <a:pt x="149" y="113"/>
                    <a:pt x="135" y="113"/>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37" name="组合 36"/>
          <p:cNvGrpSpPr/>
          <p:nvPr/>
        </p:nvGrpSpPr>
        <p:grpSpPr>
          <a:xfrm>
            <a:off x="8879303" y="654968"/>
            <a:ext cx="575856" cy="576064"/>
            <a:chOff x="4788024" y="1275213"/>
            <a:chExt cx="432048" cy="432048"/>
          </a:xfrm>
        </p:grpSpPr>
        <p:sp>
          <p:nvSpPr>
            <p:cNvPr id="38" name="椭圆 65"/>
            <p:cNvSpPr>
              <a:spLocks noChangeArrowheads="1"/>
            </p:cNvSpPr>
            <p:nvPr/>
          </p:nvSpPr>
          <p:spPr bwMode="auto">
            <a:xfrm>
              <a:off x="4788024" y="1275213"/>
              <a:ext cx="432048" cy="432048"/>
            </a:xfrm>
            <a:prstGeom prst="ellipse">
              <a:avLst/>
            </a:prstGeom>
            <a:solidFill>
              <a:srgbClr val="F79600"/>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39" name="Freeform 110"/>
            <p:cNvSpPr>
              <a:spLocks noChangeArrowheads="1"/>
            </p:cNvSpPr>
            <p:nvPr/>
          </p:nvSpPr>
          <p:spPr bwMode="auto">
            <a:xfrm>
              <a:off x="4891102" y="1366806"/>
              <a:ext cx="250679" cy="248862"/>
            </a:xfrm>
            <a:custGeom>
              <a:avLst/>
              <a:gdLst>
                <a:gd name="T0" fmla="*/ 78678142 w 609"/>
                <a:gd name="T1" fmla="*/ 71002280 h 602"/>
                <a:gd name="T2" fmla="*/ 78678142 w 609"/>
                <a:gd name="T3" fmla="*/ 71002280 h 602"/>
                <a:gd name="T4" fmla="*/ 71302258 w 609"/>
                <a:gd name="T5" fmla="*/ 78441997 h 602"/>
                <a:gd name="T6" fmla="*/ 65867111 w 609"/>
                <a:gd name="T7" fmla="*/ 76614673 h 602"/>
                <a:gd name="T8" fmla="*/ 44774038 w 609"/>
                <a:gd name="T9" fmla="*/ 54426302 h 602"/>
                <a:gd name="T10" fmla="*/ 29245613 w 609"/>
                <a:gd name="T11" fmla="*/ 59125033 h 602"/>
                <a:gd name="T12" fmla="*/ 0 w 609"/>
                <a:gd name="T13" fmla="*/ 29497307 h 602"/>
                <a:gd name="T14" fmla="*/ 29245613 w 609"/>
                <a:gd name="T15" fmla="*/ 0 h 602"/>
                <a:gd name="T16" fmla="*/ 58491226 w 609"/>
                <a:gd name="T17" fmla="*/ 29497307 h 602"/>
                <a:gd name="T18" fmla="*/ 54867675 w 609"/>
                <a:gd name="T19" fmla="*/ 44376380 h 602"/>
                <a:gd name="T20" fmla="*/ 75960749 w 609"/>
                <a:gd name="T21" fmla="*/ 65520668 h 602"/>
                <a:gd name="T22" fmla="*/ 78678142 w 609"/>
                <a:gd name="T23" fmla="*/ 71002280 h 602"/>
                <a:gd name="T24" fmla="*/ 29245613 w 609"/>
                <a:gd name="T25" fmla="*/ 7439717 h 602"/>
                <a:gd name="T26" fmla="*/ 29245613 w 609"/>
                <a:gd name="T27" fmla="*/ 7439717 h 602"/>
                <a:gd name="T28" fmla="*/ 7246742 w 609"/>
                <a:gd name="T29" fmla="*/ 29497307 h 602"/>
                <a:gd name="T30" fmla="*/ 29245613 w 609"/>
                <a:gd name="T31" fmla="*/ 51685677 h 602"/>
                <a:gd name="T32" fmla="*/ 51244484 w 609"/>
                <a:gd name="T33" fmla="*/ 29497307 h 602"/>
                <a:gd name="T34" fmla="*/ 29245613 w 609"/>
                <a:gd name="T35" fmla="*/ 7439717 h 602"/>
                <a:gd name="T36" fmla="*/ 42056644 w 609"/>
                <a:gd name="T37" fmla="*/ 33282375 h 602"/>
                <a:gd name="T38" fmla="*/ 42056644 w 609"/>
                <a:gd name="T39" fmla="*/ 33282375 h 602"/>
                <a:gd name="T40" fmla="*/ 32868804 w 609"/>
                <a:gd name="T41" fmla="*/ 33282375 h 602"/>
                <a:gd name="T42" fmla="*/ 32868804 w 609"/>
                <a:gd name="T43" fmla="*/ 41504973 h 602"/>
                <a:gd name="T44" fmla="*/ 29245613 w 609"/>
                <a:gd name="T45" fmla="*/ 45290042 h 602"/>
                <a:gd name="T46" fmla="*/ 25622062 w 609"/>
                <a:gd name="T47" fmla="*/ 41504973 h 602"/>
                <a:gd name="T48" fmla="*/ 25622062 w 609"/>
                <a:gd name="T49" fmla="*/ 33282375 h 602"/>
                <a:gd name="T50" fmla="*/ 17340380 w 609"/>
                <a:gd name="T51" fmla="*/ 33282375 h 602"/>
                <a:gd name="T52" fmla="*/ 13716829 w 609"/>
                <a:gd name="T53" fmla="*/ 29497307 h 602"/>
                <a:gd name="T54" fmla="*/ 17340380 w 609"/>
                <a:gd name="T55" fmla="*/ 25842658 h 602"/>
                <a:gd name="T56" fmla="*/ 25622062 w 609"/>
                <a:gd name="T57" fmla="*/ 25842658 h 602"/>
                <a:gd name="T58" fmla="*/ 25622062 w 609"/>
                <a:gd name="T59" fmla="*/ 16575978 h 602"/>
                <a:gd name="T60" fmla="*/ 29245613 w 609"/>
                <a:gd name="T61" fmla="*/ 12921329 h 602"/>
                <a:gd name="T62" fmla="*/ 32868804 w 609"/>
                <a:gd name="T63" fmla="*/ 16575978 h 602"/>
                <a:gd name="T64" fmla="*/ 32868804 w 609"/>
                <a:gd name="T65" fmla="*/ 25842658 h 602"/>
                <a:gd name="T66" fmla="*/ 42056644 w 609"/>
                <a:gd name="T67" fmla="*/ 25842658 h 602"/>
                <a:gd name="T68" fmla="*/ 45679835 w 609"/>
                <a:gd name="T69" fmla="*/ 29497307 h 602"/>
                <a:gd name="T70" fmla="*/ 42056644 w 609"/>
                <a:gd name="T71" fmla="*/ 33282375 h 60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9" h="602">
                  <a:moveTo>
                    <a:pt x="608" y="544"/>
                  </a:moveTo>
                  <a:lnTo>
                    <a:pt x="608" y="544"/>
                  </a:lnTo>
                  <a:cubicBezTo>
                    <a:pt x="608" y="573"/>
                    <a:pt x="579" y="601"/>
                    <a:pt x="551" y="601"/>
                  </a:cubicBezTo>
                  <a:cubicBezTo>
                    <a:pt x="530" y="601"/>
                    <a:pt x="516" y="594"/>
                    <a:pt x="509" y="587"/>
                  </a:cubicBezTo>
                  <a:cubicBezTo>
                    <a:pt x="346" y="417"/>
                    <a:pt x="346" y="417"/>
                    <a:pt x="346" y="417"/>
                  </a:cubicBezTo>
                  <a:cubicBezTo>
                    <a:pt x="311" y="438"/>
                    <a:pt x="269" y="453"/>
                    <a:pt x="226" y="453"/>
                  </a:cubicBezTo>
                  <a:cubicBezTo>
                    <a:pt x="106" y="453"/>
                    <a:pt x="0" y="347"/>
                    <a:pt x="0" y="226"/>
                  </a:cubicBezTo>
                  <a:cubicBezTo>
                    <a:pt x="0" y="99"/>
                    <a:pt x="106" y="0"/>
                    <a:pt x="226" y="0"/>
                  </a:cubicBezTo>
                  <a:cubicBezTo>
                    <a:pt x="353" y="0"/>
                    <a:pt x="452" y="99"/>
                    <a:pt x="452" y="226"/>
                  </a:cubicBezTo>
                  <a:cubicBezTo>
                    <a:pt x="452" y="269"/>
                    <a:pt x="445" y="304"/>
                    <a:pt x="424" y="340"/>
                  </a:cubicBezTo>
                  <a:cubicBezTo>
                    <a:pt x="587" y="502"/>
                    <a:pt x="587" y="502"/>
                    <a:pt x="587" y="502"/>
                  </a:cubicBezTo>
                  <a:cubicBezTo>
                    <a:pt x="601" y="516"/>
                    <a:pt x="608" y="530"/>
                    <a:pt x="608" y="544"/>
                  </a:cubicBezTo>
                  <a:close/>
                  <a:moveTo>
                    <a:pt x="226" y="57"/>
                  </a:moveTo>
                  <a:lnTo>
                    <a:pt x="226" y="57"/>
                  </a:lnTo>
                  <a:cubicBezTo>
                    <a:pt x="134" y="57"/>
                    <a:pt x="56" y="127"/>
                    <a:pt x="56" y="226"/>
                  </a:cubicBezTo>
                  <a:cubicBezTo>
                    <a:pt x="56" y="318"/>
                    <a:pt x="134" y="396"/>
                    <a:pt x="226" y="396"/>
                  </a:cubicBezTo>
                  <a:cubicBezTo>
                    <a:pt x="325" y="396"/>
                    <a:pt x="396" y="318"/>
                    <a:pt x="396" y="226"/>
                  </a:cubicBezTo>
                  <a:cubicBezTo>
                    <a:pt x="396" y="127"/>
                    <a:pt x="325" y="57"/>
                    <a:pt x="226" y="57"/>
                  </a:cubicBezTo>
                  <a:close/>
                  <a:moveTo>
                    <a:pt x="325" y="255"/>
                  </a:moveTo>
                  <a:lnTo>
                    <a:pt x="325" y="255"/>
                  </a:lnTo>
                  <a:cubicBezTo>
                    <a:pt x="254" y="255"/>
                    <a:pt x="254" y="255"/>
                    <a:pt x="254" y="255"/>
                  </a:cubicBezTo>
                  <a:cubicBezTo>
                    <a:pt x="254" y="318"/>
                    <a:pt x="254" y="318"/>
                    <a:pt x="254" y="318"/>
                  </a:cubicBezTo>
                  <a:cubicBezTo>
                    <a:pt x="254" y="333"/>
                    <a:pt x="247" y="347"/>
                    <a:pt x="226" y="347"/>
                  </a:cubicBezTo>
                  <a:cubicBezTo>
                    <a:pt x="212" y="347"/>
                    <a:pt x="198" y="333"/>
                    <a:pt x="198" y="318"/>
                  </a:cubicBezTo>
                  <a:cubicBezTo>
                    <a:pt x="198" y="255"/>
                    <a:pt x="198" y="255"/>
                    <a:pt x="198" y="255"/>
                  </a:cubicBezTo>
                  <a:cubicBezTo>
                    <a:pt x="134" y="255"/>
                    <a:pt x="134" y="255"/>
                    <a:pt x="134" y="255"/>
                  </a:cubicBezTo>
                  <a:cubicBezTo>
                    <a:pt x="120" y="255"/>
                    <a:pt x="106" y="241"/>
                    <a:pt x="106" y="226"/>
                  </a:cubicBezTo>
                  <a:cubicBezTo>
                    <a:pt x="106" y="205"/>
                    <a:pt x="120" y="198"/>
                    <a:pt x="134" y="198"/>
                  </a:cubicBezTo>
                  <a:cubicBezTo>
                    <a:pt x="198" y="198"/>
                    <a:pt x="198" y="198"/>
                    <a:pt x="198" y="198"/>
                  </a:cubicBezTo>
                  <a:cubicBezTo>
                    <a:pt x="198" y="127"/>
                    <a:pt x="198" y="127"/>
                    <a:pt x="198" y="127"/>
                  </a:cubicBezTo>
                  <a:cubicBezTo>
                    <a:pt x="198" y="113"/>
                    <a:pt x="212" y="99"/>
                    <a:pt x="226" y="99"/>
                  </a:cubicBezTo>
                  <a:cubicBezTo>
                    <a:pt x="247" y="99"/>
                    <a:pt x="254" y="113"/>
                    <a:pt x="254" y="127"/>
                  </a:cubicBezTo>
                  <a:cubicBezTo>
                    <a:pt x="254" y="198"/>
                    <a:pt x="254" y="198"/>
                    <a:pt x="254" y="198"/>
                  </a:cubicBezTo>
                  <a:cubicBezTo>
                    <a:pt x="325" y="198"/>
                    <a:pt x="325" y="198"/>
                    <a:pt x="325" y="198"/>
                  </a:cubicBezTo>
                  <a:cubicBezTo>
                    <a:pt x="339" y="198"/>
                    <a:pt x="353" y="205"/>
                    <a:pt x="353" y="226"/>
                  </a:cubicBezTo>
                  <a:cubicBezTo>
                    <a:pt x="353" y="241"/>
                    <a:pt x="339" y="255"/>
                    <a:pt x="325" y="255"/>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40" name="组合 39"/>
          <p:cNvGrpSpPr/>
          <p:nvPr/>
        </p:nvGrpSpPr>
        <p:grpSpPr>
          <a:xfrm>
            <a:off x="9743087" y="654443"/>
            <a:ext cx="576902" cy="577112"/>
            <a:chOff x="5436096" y="1274820"/>
            <a:chExt cx="432833" cy="432834"/>
          </a:xfrm>
        </p:grpSpPr>
        <p:sp>
          <p:nvSpPr>
            <p:cNvPr id="41" name="椭圆 16"/>
            <p:cNvSpPr>
              <a:spLocks noChangeArrowheads="1"/>
            </p:cNvSpPr>
            <p:nvPr/>
          </p:nvSpPr>
          <p:spPr bwMode="auto">
            <a:xfrm>
              <a:off x="5436096" y="1274820"/>
              <a:ext cx="432833" cy="432834"/>
            </a:xfrm>
            <a:prstGeom prst="ellipse">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42" name="Freeform 16"/>
            <p:cNvSpPr>
              <a:spLocks noChangeArrowheads="1"/>
            </p:cNvSpPr>
            <p:nvPr/>
          </p:nvSpPr>
          <p:spPr bwMode="auto">
            <a:xfrm>
              <a:off x="5554420" y="1377705"/>
              <a:ext cx="196183" cy="227065"/>
            </a:xfrm>
            <a:custGeom>
              <a:avLst/>
              <a:gdLst>
                <a:gd name="T0" fmla="*/ 58106390 w 475"/>
                <a:gd name="T1" fmla="*/ 71207247 h 552"/>
                <a:gd name="T2" fmla="*/ 58106390 w 475"/>
                <a:gd name="T3" fmla="*/ 71207247 h 552"/>
                <a:gd name="T4" fmla="*/ 54327993 w 475"/>
                <a:gd name="T5" fmla="*/ 71207247 h 552"/>
                <a:gd name="T6" fmla="*/ 54327993 w 475"/>
                <a:gd name="T7" fmla="*/ 0 h 552"/>
                <a:gd name="T8" fmla="*/ 58106390 w 475"/>
                <a:gd name="T9" fmla="*/ 0 h 552"/>
                <a:gd name="T10" fmla="*/ 61754124 w 475"/>
                <a:gd name="T11" fmla="*/ 3618618 h 552"/>
                <a:gd name="T12" fmla="*/ 61754124 w 475"/>
                <a:gd name="T13" fmla="*/ 67588630 h 552"/>
                <a:gd name="T14" fmla="*/ 58106390 w 475"/>
                <a:gd name="T15" fmla="*/ 71207247 h 552"/>
                <a:gd name="T16" fmla="*/ 7426131 w 475"/>
                <a:gd name="T17" fmla="*/ 67588630 h 552"/>
                <a:gd name="T18" fmla="*/ 7426131 w 475"/>
                <a:gd name="T19" fmla="*/ 67588630 h 552"/>
                <a:gd name="T20" fmla="*/ 7426131 w 475"/>
                <a:gd name="T21" fmla="*/ 63970012 h 552"/>
                <a:gd name="T22" fmla="*/ 13809846 w 475"/>
                <a:gd name="T23" fmla="*/ 63970012 h 552"/>
                <a:gd name="T24" fmla="*/ 21235977 w 475"/>
                <a:gd name="T25" fmla="*/ 56603721 h 552"/>
                <a:gd name="T26" fmla="*/ 13809846 w 475"/>
                <a:gd name="T27" fmla="*/ 49237429 h 552"/>
                <a:gd name="T28" fmla="*/ 7426131 w 475"/>
                <a:gd name="T29" fmla="*/ 49237429 h 552"/>
                <a:gd name="T30" fmla="*/ 7426131 w 475"/>
                <a:gd name="T31" fmla="*/ 42905028 h 552"/>
                <a:gd name="T32" fmla="*/ 13809846 w 475"/>
                <a:gd name="T33" fmla="*/ 42905028 h 552"/>
                <a:gd name="T34" fmla="*/ 21235977 w 475"/>
                <a:gd name="T35" fmla="*/ 35539095 h 552"/>
                <a:gd name="T36" fmla="*/ 13809846 w 475"/>
                <a:gd name="T37" fmla="*/ 28301860 h 552"/>
                <a:gd name="T38" fmla="*/ 7426131 w 475"/>
                <a:gd name="T39" fmla="*/ 28301860 h 552"/>
                <a:gd name="T40" fmla="*/ 7426131 w 475"/>
                <a:gd name="T41" fmla="*/ 21840403 h 552"/>
                <a:gd name="T42" fmla="*/ 13809846 w 475"/>
                <a:gd name="T43" fmla="*/ 21840403 h 552"/>
                <a:gd name="T44" fmla="*/ 21235977 w 475"/>
                <a:gd name="T45" fmla="*/ 14603167 h 552"/>
                <a:gd name="T46" fmla="*/ 13809846 w 475"/>
                <a:gd name="T47" fmla="*/ 7236876 h 552"/>
                <a:gd name="T48" fmla="*/ 7426131 w 475"/>
                <a:gd name="T49" fmla="*/ 7236876 h 552"/>
                <a:gd name="T50" fmla="*/ 7426131 w 475"/>
                <a:gd name="T51" fmla="*/ 3618618 h 552"/>
                <a:gd name="T52" fmla="*/ 11074226 w 475"/>
                <a:gd name="T53" fmla="*/ 0 h 552"/>
                <a:gd name="T54" fmla="*/ 50680259 w 475"/>
                <a:gd name="T55" fmla="*/ 0 h 552"/>
                <a:gd name="T56" fmla="*/ 50680259 w 475"/>
                <a:gd name="T57" fmla="*/ 71207247 h 552"/>
                <a:gd name="T58" fmla="*/ 11074226 w 475"/>
                <a:gd name="T59" fmla="*/ 71207247 h 552"/>
                <a:gd name="T60" fmla="*/ 7426131 w 475"/>
                <a:gd name="T61" fmla="*/ 67588630 h 552"/>
                <a:gd name="T62" fmla="*/ 17588243 w 475"/>
                <a:gd name="T63" fmla="*/ 14603167 h 552"/>
                <a:gd name="T64" fmla="*/ 17588243 w 475"/>
                <a:gd name="T65" fmla="*/ 14603167 h 552"/>
                <a:gd name="T66" fmla="*/ 13809846 w 475"/>
                <a:gd name="T67" fmla="*/ 18221785 h 552"/>
                <a:gd name="T68" fmla="*/ 3778036 w 475"/>
                <a:gd name="T69" fmla="*/ 18221785 h 552"/>
                <a:gd name="T70" fmla="*/ 0 w 475"/>
                <a:gd name="T71" fmla="*/ 14603167 h 552"/>
                <a:gd name="T72" fmla="*/ 3778036 w 475"/>
                <a:gd name="T73" fmla="*/ 10984909 h 552"/>
                <a:gd name="T74" fmla="*/ 13809846 w 475"/>
                <a:gd name="T75" fmla="*/ 10984909 h 552"/>
                <a:gd name="T76" fmla="*/ 17588243 w 475"/>
                <a:gd name="T77" fmla="*/ 14603167 h 552"/>
                <a:gd name="T78" fmla="*/ 3778036 w 475"/>
                <a:gd name="T79" fmla="*/ 31920478 h 552"/>
                <a:gd name="T80" fmla="*/ 3778036 w 475"/>
                <a:gd name="T81" fmla="*/ 31920478 h 552"/>
                <a:gd name="T82" fmla="*/ 13809846 w 475"/>
                <a:gd name="T83" fmla="*/ 31920478 h 552"/>
                <a:gd name="T84" fmla="*/ 17588243 w 475"/>
                <a:gd name="T85" fmla="*/ 35539095 h 552"/>
                <a:gd name="T86" fmla="*/ 13809846 w 475"/>
                <a:gd name="T87" fmla="*/ 39286770 h 552"/>
                <a:gd name="T88" fmla="*/ 3778036 w 475"/>
                <a:gd name="T89" fmla="*/ 39286770 h 552"/>
                <a:gd name="T90" fmla="*/ 0 w 475"/>
                <a:gd name="T91" fmla="*/ 35539095 h 552"/>
                <a:gd name="T92" fmla="*/ 3778036 w 475"/>
                <a:gd name="T93" fmla="*/ 31920478 h 552"/>
                <a:gd name="T94" fmla="*/ 3778036 w 475"/>
                <a:gd name="T95" fmla="*/ 52985462 h 552"/>
                <a:gd name="T96" fmla="*/ 3778036 w 475"/>
                <a:gd name="T97" fmla="*/ 52985462 h 552"/>
                <a:gd name="T98" fmla="*/ 13809846 w 475"/>
                <a:gd name="T99" fmla="*/ 52985462 h 552"/>
                <a:gd name="T100" fmla="*/ 17588243 w 475"/>
                <a:gd name="T101" fmla="*/ 56603721 h 552"/>
                <a:gd name="T102" fmla="*/ 13809846 w 475"/>
                <a:gd name="T103" fmla="*/ 60222338 h 552"/>
                <a:gd name="T104" fmla="*/ 3778036 w 475"/>
                <a:gd name="T105" fmla="*/ 60222338 h 552"/>
                <a:gd name="T106" fmla="*/ 0 w 475"/>
                <a:gd name="T107" fmla="*/ 56603721 h 552"/>
                <a:gd name="T108" fmla="*/ 3778036 w 475"/>
                <a:gd name="T109" fmla="*/ 52985462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75" h="552">
                  <a:moveTo>
                    <a:pt x="446" y="551"/>
                  </a:moveTo>
                  <a:lnTo>
                    <a:pt x="446" y="551"/>
                  </a:lnTo>
                  <a:cubicBezTo>
                    <a:pt x="417" y="551"/>
                    <a:pt x="417" y="551"/>
                    <a:pt x="417" y="551"/>
                  </a:cubicBezTo>
                  <a:cubicBezTo>
                    <a:pt x="417" y="0"/>
                    <a:pt x="417" y="0"/>
                    <a:pt x="417" y="0"/>
                  </a:cubicBezTo>
                  <a:cubicBezTo>
                    <a:pt x="446" y="0"/>
                    <a:pt x="446" y="0"/>
                    <a:pt x="446" y="0"/>
                  </a:cubicBezTo>
                  <a:cubicBezTo>
                    <a:pt x="460" y="0"/>
                    <a:pt x="474" y="14"/>
                    <a:pt x="474" y="28"/>
                  </a:cubicBezTo>
                  <a:cubicBezTo>
                    <a:pt x="474" y="523"/>
                    <a:pt x="474" y="523"/>
                    <a:pt x="474" y="523"/>
                  </a:cubicBezTo>
                  <a:cubicBezTo>
                    <a:pt x="474" y="537"/>
                    <a:pt x="460" y="551"/>
                    <a:pt x="446" y="551"/>
                  </a:cubicBezTo>
                  <a:close/>
                  <a:moveTo>
                    <a:pt x="57" y="523"/>
                  </a:moveTo>
                  <a:lnTo>
                    <a:pt x="57" y="523"/>
                  </a:lnTo>
                  <a:cubicBezTo>
                    <a:pt x="57" y="495"/>
                    <a:pt x="57" y="495"/>
                    <a:pt x="57" y="495"/>
                  </a:cubicBezTo>
                  <a:cubicBezTo>
                    <a:pt x="106" y="495"/>
                    <a:pt x="106" y="495"/>
                    <a:pt x="106" y="495"/>
                  </a:cubicBezTo>
                  <a:cubicBezTo>
                    <a:pt x="135" y="495"/>
                    <a:pt x="163" y="466"/>
                    <a:pt x="163" y="438"/>
                  </a:cubicBezTo>
                  <a:cubicBezTo>
                    <a:pt x="163" y="403"/>
                    <a:pt x="135" y="381"/>
                    <a:pt x="106" y="381"/>
                  </a:cubicBezTo>
                  <a:cubicBezTo>
                    <a:pt x="57" y="381"/>
                    <a:pt x="57" y="381"/>
                    <a:pt x="57" y="381"/>
                  </a:cubicBezTo>
                  <a:cubicBezTo>
                    <a:pt x="57" y="332"/>
                    <a:pt x="57" y="332"/>
                    <a:pt x="57" y="332"/>
                  </a:cubicBezTo>
                  <a:cubicBezTo>
                    <a:pt x="106" y="332"/>
                    <a:pt x="106" y="332"/>
                    <a:pt x="106" y="332"/>
                  </a:cubicBezTo>
                  <a:cubicBezTo>
                    <a:pt x="135" y="332"/>
                    <a:pt x="163" y="304"/>
                    <a:pt x="163" y="275"/>
                  </a:cubicBezTo>
                  <a:cubicBezTo>
                    <a:pt x="163" y="247"/>
                    <a:pt x="135" y="219"/>
                    <a:pt x="106" y="219"/>
                  </a:cubicBezTo>
                  <a:cubicBezTo>
                    <a:pt x="57" y="219"/>
                    <a:pt x="57" y="219"/>
                    <a:pt x="57" y="219"/>
                  </a:cubicBezTo>
                  <a:cubicBezTo>
                    <a:pt x="57" y="169"/>
                    <a:pt x="57" y="169"/>
                    <a:pt x="57" y="169"/>
                  </a:cubicBezTo>
                  <a:cubicBezTo>
                    <a:pt x="106" y="169"/>
                    <a:pt x="106" y="169"/>
                    <a:pt x="106" y="169"/>
                  </a:cubicBezTo>
                  <a:cubicBezTo>
                    <a:pt x="135" y="169"/>
                    <a:pt x="163" y="148"/>
                    <a:pt x="163" y="113"/>
                  </a:cubicBezTo>
                  <a:cubicBezTo>
                    <a:pt x="163" y="85"/>
                    <a:pt x="135" y="56"/>
                    <a:pt x="106" y="56"/>
                  </a:cubicBezTo>
                  <a:cubicBezTo>
                    <a:pt x="57" y="56"/>
                    <a:pt x="57" y="56"/>
                    <a:pt x="57" y="56"/>
                  </a:cubicBezTo>
                  <a:cubicBezTo>
                    <a:pt x="57" y="28"/>
                    <a:pt x="57" y="28"/>
                    <a:pt x="57" y="28"/>
                  </a:cubicBezTo>
                  <a:cubicBezTo>
                    <a:pt x="57" y="14"/>
                    <a:pt x="71" y="0"/>
                    <a:pt x="85" y="0"/>
                  </a:cubicBezTo>
                  <a:cubicBezTo>
                    <a:pt x="389" y="0"/>
                    <a:pt x="389" y="0"/>
                    <a:pt x="389" y="0"/>
                  </a:cubicBezTo>
                  <a:cubicBezTo>
                    <a:pt x="389" y="551"/>
                    <a:pt x="389" y="551"/>
                    <a:pt x="389" y="551"/>
                  </a:cubicBezTo>
                  <a:cubicBezTo>
                    <a:pt x="85" y="551"/>
                    <a:pt x="85" y="551"/>
                    <a:pt x="85" y="551"/>
                  </a:cubicBezTo>
                  <a:cubicBezTo>
                    <a:pt x="71" y="551"/>
                    <a:pt x="57" y="537"/>
                    <a:pt x="57" y="523"/>
                  </a:cubicBezTo>
                  <a:close/>
                  <a:moveTo>
                    <a:pt x="135" y="113"/>
                  </a:moveTo>
                  <a:lnTo>
                    <a:pt x="135" y="113"/>
                  </a:lnTo>
                  <a:cubicBezTo>
                    <a:pt x="135" y="134"/>
                    <a:pt x="120" y="141"/>
                    <a:pt x="106" y="141"/>
                  </a:cubicBezTo>
                  <a:cubicBezTo>
                    <a:pt x="29" y="141"/>
                    <a:pt x="29" y="141"/>
                    <a:pt x="29" y="141"/>
                  </a:cubicBezTo>
                  <a:cubicBezTo>
                    <a:pt x="15" y="141"/>
                    <a:pt x="0" y="134"/>
                    <a:pt x="0" y="113"/>
                  </a:cubicBezTo>
                  <a:cubicBezTo>
                    <a:pt x="0" y="99"/>
                    <a:pt x="15" y="85"/>
                    <a:pt x="29" y="85"/>
                  </a:cubicBezTo>
                  <a:cubicBezTo>
                    <a:pt x="106" y="85"/>
                    <a:pt x="106" y="85"/>
                    <a:pt x="106" y="85"/>
                  </a:cubicBezTo>
                  <a:cubicBezTo>
                    <a:pt x="120" y="85"/>
                    <a:pt x="135" y="99"/>
                    <a:pt x="135" y="113"/>
                  </a:cubicBezTo>
                  <a:close/>
                  <a:moveTo>
                    <a:pt x="29" y="247"/>
                  </a:moveTo>
                  <a:lnTo>
                    <a:pt x="29" y="247"/>
                  </a:lnTo>
                  <a:cubicBezTo>
                    <a:pt x="106" y="247"/>
                    <a:pt x="106" y="247"/>
                    <a:pt x="106" y="247"/>
                  </a:cubicBezTo>
                  <a:cubicBezTo>
                    <a:pt x="120" y="247"/>
                    <a:pt x="135" y="261"/>
                    <a:pt x="135" y="275"/>
                  </a:cubicBezTo>
                  <a:cubicBezTo>
                    <a:pt x="135" y="290"/>
                    <a:pt x="120" y="304"/>
                    <a:pt x="106" y="304"/>
                  </a:cubicBezTo>
                  <a:cubicBezTo>
                    <a:pt x="29" y="304"/>
                    <a:pt x="29" y="304"/>
                    <a:pt x="29" y="304"/>
                  </a:cubicBezTo>
                  <a:cubicBezTo>
                    <a:pt x="15" y="304"/>
                    <a:pt x="0" y="290"/>
                    <a:pt x="0" y="275"/>
                  </a:cubicBezTo>
                  <a:cubicBezTo>
                    <a:pt x="0" y="261"/>
                    <a:pt x="15" y="247"/>
                    <a:pt x="29" y="247"/>
                  </a:cubicBezTo>
                  <a:close/>
                  <a:moveTo>
                    <a:pt x="29" y="410"/>
                  </a:moveTo>
                  <a:lnTo>
                    <a:pt x="29" y="410"/>
                  </a:lnTo>
                  <a:cubicBezTo>
                    <a:pt x="106" y="410"/>
                    <a:pt x="106" y="410"/>
                    <a:pt x="106" y="410"/>
                  </a:cubicBezTo>
                  <a:cubicBezTo>
                    <a:pt x="120" y="410"/>
                    <a:pt x="135" y="417"/>
                    <a:pt x="135" y="438"/>
                  </a:cubicBezTo>
                  <a:cubicBezTo>
                    <a:pt x="135" y="452"/>
                    <a:pt x="120" y="466"/>
                    <a:pt x="106" y="466"/>
                  </a:cubicBezTo>
                  <a:cubicBezTo>
                    <a:pt x="29" y="466"/>
                    <a:pt x="29" y="466"/>
                    <a:pt x="29" y="466"/>
                  </a:cubicBezTo>
                  <a:cubicBezTo>
                    <a:pt x="15" y="466"/>
                    <a:pt x="0" y="452"/>
                    <a:pt x="0" y="438"/>
                  </a:cubicBezTo>
                  <a:cubicBezTo>
                    <a:pt x="0" y="417"/>
                    <a:pt x="15" y="410"/>
                    <a:pt x="29" y="410"/>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44" name="组合 43"/>
          <p:cNvGrpSpPr/>
          <p:nvPr/>
        </p:nvGrpSpPr>
        <p:grpSpPr>
          <a:xfrm>
            <a:off x="7151737" y="654443"/>
            <a:ext cx="576902" cy="577112"/>
            <a:chOff x="3491880" y="1274820"/>
            <a:chExt cx="432833" cy="432834"/>
          </a:xfrm>
        </p:grpSpPr>
        <p:sp>
          <p:nvSpPr>
            <p:cNvPr id="75" name="椭圆 16"/>
            <p:cNvSpPr>
              <a:spLocks noChangeArrowheads="1"/>
            </p:cNvSpPr>
            <p:nvPr/>
          </p:nvSpPr>
          <p:spPr bwMode="auto">
            <a:xfrm>
              <a:off x="3491880" y="1274820"/>
              <a:ext cx="432833" cy="432834"/>
            </a:xfrm>
            <a:prstGeom prst="ellipse">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76" name="Freeform 75"/>
            <p:cNvSpPr>
              <a:spLocks noChangeArrowheads="1"/>
            </p:cNvSpPr>
            <p:nvPr/>
          </p:nvSpPr>
          <p:spPr bwMode="auto">
            <a:xfrm>
              <a:off x="3583864" y="1385879"/>
              <a:ext cx="248863" cy="210716"/>
            </a:xfrm>
            <a:custGeom>
              <a:avLst/>
              <a:gdLst>
                <a:gd name="T0" fmla="*/ 74657633 w 602"/>
                <a:gd name="T1" fmla="*/ 66362244 h 510"/>
                <a:gd name="T2" fmla="*/ 74657633 w 602"/>
                <a:gd name="T3" fmla="*/ 66362244 h 510"/>
                <a:gd name="T4" fmla="*/ 3654665 w 602"/>
                <a:gd name="T5" fmla="*/ 66362244 h 510"/>
                <a:gd name="T6" fmla="*/ 0 w 602"/>
                <a:gd name="T7" fmla="*/ 62711741 h 510"/>
                <a:gd name="T8" fmla="*/ 0 w 602"/>
                <a:gd name="T9" fmla="*/ 3650503 h 510"/>
                <a:gd name="T10" fmla="*/ 3654665 w 602"/>
                <a:gd name="T11" fmla="*/ 0 h 510"/>
                <a:gd name="T12" fmla="*/ 7308970 w 602"/>
                <a:gd name="T13" fmla="*/ 3650503 h 510"/>
                <a:gd name="T14" fmla="*/ 7308970 w 602"/>
                <a:gd name="T15" fmla="*/ 50717076 h 510"/>
                <a:gd name="T16" fmla="*/ 7308970 w 602"/>
                <a:gd name="T17" fmla="*/ 50717076 h 510"/>
                <a:gd name="T18" fmla="*/ 7308970 w 602"/>
                <a:gd name="T19" fmla="*/ 58930528 h 510"/>
                <a:gd name="T20" fmla="*/ 74657633 w 602"/>
                <a:gd name="T21" fmla="*/ 58930528 h 510"/>
                <a:gd name="T22" fmla="*/ 78442719 w 602"/>
                <a:gd name="T23" fmla="*/ 62711741 h 510"/>
                <a:gd name="T24" fmla="*/ 74657633 w 602"/>
                <a:gd name="T25" fmla="*/ 66362244 h 510"/>
                <a:gd name="T26" fmla="*/ 66434636 w 602"/>
                <a:gd name="T27" fmla="*/ 55280025 h 510"/>
                <a:gd name="T28" fmla="*/ 66434636 w 602"/>
                <a:gd name="T29" fmla="*/ 55280025 h 510"/>
                <a:gd name="T30" fmla="*/ 58995246 w 602"/>
                <a:gd name="T31" fmla="*/ 55280025 h 510"/>
                <a:gd name="T32" fmla="*/ 55340580 w 602"/>
                <a:gd name="T33" fmla="*/ 51629522 h 510"/>
                <a:gd name="T34" fmla="*/ 55340580 w 602"/>
                <a:gd name="T35" fmla="*/ 25814941 h 510"/>
                <a:gd name="T36" fmla="*/ 58995246 w 602"/>
                <a:gd name="T37" fmla="*/ 22164077 h 510"/>
                <a:gd name="T38" fmla="*/ 66434636 w 602"/>
                <a:gd name="T39" fmla="*/ 22164077 h 510"/>
                <a:gd name="T40" fmla="*/ 70089301 w 602"/>
                <a:gd name="T41" fmla="*/ 25814941 h 510"/>
                <a:gd name="T42" fmla="*/ 70089301 w 602"/>
                <a:gd name="T43" fmla="*/ 51629522 h 510"/>
                <a:gd name="T44" fmla="*/ 66434636 w 602"/>
                <a:gd name="T45" fmla="*/ 55280025 h 510"/>
                <a:gd name="T46" fmla="*/ 45159830 w 602"/>
                <a:gd name="T47" fmla="*/ 55280025 h 510"/>
                <a:gd name="T48" fmla="*/ 45159830 w 602"/>
                <a:gd name="T49" fmla="*/ 55280025 h 510"/>
                <a:gd name="T50" fmla="*/ 37850860 w 602"/>
                <a:gd name="T51" fmla="*/ 55280025 h 510"/>
                <a:gd name="T52" fmla="*/ 34065774 w 602"/>
                <a:gd name="T53" fmla="*/ 51629522 h 510"/>
                <a:gd name="T54" fmla="*/ 34065774 w 602"/>
                <a:gd name="T55" fmla="*/ 11082219 h 510"/>
                <a:gd name="T56" fmla="*/ 37850860 w 602"/>
                <a:gd name="T57" fmla="*/ 7431355 h 510"/>
                <a:gd name="T58" fmla="*/ 45159830 w 602"/>
                <a:gd name="T59" fmla="*/ 7431355 h 510"/>
                <a:gd name="T60" fmla="*/ 48814495 w 602"/>
                <a:gd name="T61" fmla="*/ 11082219 h 510"/>
                <a:gd name="T62" fmla="*/ 48814495 w 602"/>
                <a:gd name="T63" fmla="*/ 51629522 h 510"/>
                <a:gd name="T64" fmla="*/ 45159830 w 602"/>
                <a:gd name="T65" fmla="*/ 55280025 h 510"/>
                <a:gd name="T66" fmla="*/ 24929472 w 602"/>
                <a:gd name="T67" fmla="*/ 55280025 h 510"/>
                <a:gd name="T68" fmla="*/ 24929472 w 602"/>
                <a:gd name="T69" fmla="*/ 55280025 h 510"/>
                <a:gd name="T70" fmla="*/ 17489720 w 602"/>
                <a:gd name="T71" fmla="*/ 55280025 h 510"/>
                <a:gd name="T72" fmla="*/ 13835055 w 602"/>
                <a:gd name="T73" fmla="*/ 51629522 h 510"/>
                <a:gd name="T74" fmla="*/ 13835055 w 602"/>
                <a:gd name="T75" fmla="*/ 44198166 h 510"/>
                <a:gd name="T76" fmla="*/ 17489720 w 602"/>
                <a:gd name="T77" fmla="*/ 40547302 h 510"/>
                <a:gd name="T78" fmla="*/ 24929472 w 602"/>
                <a:gd name="T79" fmla="*/ 40547302 h 510"/>
                <a:gd name="T80" fmla="*/ 28583776 w 602"/>
                <a:gd name="T81" fmla="*/ 44198166 h 510"/>
                <a:gd name="T82" fmla="*/ 28583776 w 602"/>
                <a:gd name="T83" fmla="*/ 51629522 h 510"/>
                <a:gd name="T84" fmla="*/ 24929472 w 602"/>
                <a:gd name="T85" fmla="*/ 55280025 h 5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02" h="510">
                  <a:moveTo>
                    <a:pt x="572" y="509"/>
                  </a:moveTo>
                  <a:lnTo>
                    <a:pt x="572" y="509"/>
                  </a:lnTo>
                  <a:cubicBezTo>
                    <a:pt x="28" y="509"/>
                    <a:pt x="28" y="509"/>
                    <a:pt x="28" y="509"/>
                  </a:cubicBezTo>
                  <a:cubicBezTo>
                    <a:pt x="14" y="509"/>
                    <a:pt x="0" y="502"/>
                    <a:pt x="0" y="481"/>
                  </a:cubicBezTo>
                  <a:cubicBezTo>
                    <a:pt x="0" y="28"/>
                    <a:pt x="0" y="28"/>
                    <a:pt x="0" y="28"/>
                  </a:cubicBezTo>
                  <a:cubicBezTo>
                    <a:pt x="0" y="14"/>
                    <a:pt x="14" y="0"/>
                    <a:pt x="28" y="0"/>
                  </a:cubicBezTo>
                  <a:cubicBezTo>
                    <a:pt x="42" y="0"/>
                    <a:pt x="56" y="14"/>
                    <a:pt x="56" y="28"/>
                  </a:cubicBezTo>
                  <a:cubicBezTo>
                    <a:pt x="56" y="389"/>
                    <a:pt x="56" y="389"/>
                    <a:pt x="56" y="389"/>
                  </a:cubicBezTo>
                  <a:cubicBezTo>
                    <a:pt x="56" y="452"/>
                    <a:pt x="56" y="452"/>
                    <a:pt x="56" y="452"/>
                  </a:cubicBezTo>
                  <a:cubicBezTo>
                    <a:pt x="572" y="452"/>
                    <a:pt x="572" y="452"/>
                    <a:pt x="572" y="452"/>
                  </a:cubicBezTo>
                  <a:cubicBezTo>
                    <a:pt x="594" y="452"/>
                    <a:pt x="601" y="467"/>
                    <a:pt x="601" y="481"/>
                  </a:cubicBezTo>
                  <a:cubicBezTo>
                    <a:pt x="601" y="502"/>
                    <a:pt x="594" y="509"/>
                    <a:pt x="572" y="509"/>
                  </a:cubicBezTo>
                  <a:close/>
                  <a:moveTo>
                    <a:pt x="509" y="424"/>
                  </a:moveTo>
                  <a:lnTo>
                    <a:pt x="509" y="424"/>
                  </a:lnTo>
                  <a:cubicBezTo>
                    <a:pt x="452" y="424"/>
                    <a:pt x="452" y="424"/>
                    <a:pt x="452" y="424"/>
                  </a:cubicBezTo>
                  <a:cubicBezTo>
                    <a:pt x="438" y="424"/>
                    <a:pt x="424" y="417"/>
                    <a:pt x="424" y="396"/>
                  </a:cubicBezTo>
                  <a:cubicBezTo>
                    <a:pt x="424" y="198"/>
                    <a:pt x="424" y="198"/>
                    <a:pt x="424" y="198"/>
                  </a:cubicBezTo>
                  <a:cubicBezTo>
                    <a:pt x="424" y="184"/>
                    <a:pt x="438" y="170"/>
                    <a:pt x="452" y="170"/>
                  </a:cubicBezTo>
                  <a:cubicBezTo>
                    <a:pt x="509" y="170"/>
                    <a:pt x="509" y="170"/>
                    <a:pt x="509" y="170"/>
                  </a:cubicBezTo>
                  <a:cubicBezTo>
                    <a:pt x="523" y="170"/>
                    <a:pt x="537" y="184"/>
                    <a:pt x="537" y="198"/>
                  </a:cubicBezTo>
                  <a:cubicBezTo>
                    <a:pt x="537" y="396"/>
                    <a:pt x="537" y="396"/>
                    <a:pt x="537" y="396"/>
                  </a:cubicBezTo>
                  <a:cubicBezTo>
                    <a:pt x="537" y="417"/>
                    <a:pt x="523" y="424"/>
                    <a:pt x="509" y="424"/>
                  </a:cubicBezTo>
                  <a:close/>
                  <a:moveTo>
                    <a:pt x="346" y="424"/>
                  </a:moveTo>
                  <a:lnTo>
                    <a:pt x="346" y="424"/>
                  </a:lnTo>
                  <a:cubicBezTo>
                    <a:pt x="290" y="424"/>
                    <a:pt x="290" y="424"/>
                    <a:pt x="290" y="424"/>
                  </a:cubicBezTo>
                  <a:cubicBezTo>
                    <a:pt x="276" y="424"/>
                    <a:pt x="261" y="417"/>
                    <a:pt x="261" y="396"/>
                  </a:cubicBezTo>
                  <a:cubicBezTo>
                    <a:pt x="261" y="85"/>
                    <a:pt x="261" y="85"/>
                    <a:pt x="261" y="85"/>
                  </a:cubicBezTo>
                  <a:cubicBezTo>
                    <a:pt x="261" y="71"/>
                    <a:pt x="276" y="57"/>
                    <a:pt x="290" y="57"/>
                  </a:cubicBezTo>
                  <a:cubicBezTo>
                    <a:pt x="346" y="57"/>
                    <a:pt x="346" y="57"/>
                    <a:pt x="346" y="57"/>
                  </a:cubicBezTo>
                  <a:cubicBezTo>
                    <a:pt x="367" y="57"/>
                    <a:pt x="374" y="71"/>
                    <a:pt x="374" y="85"/>
                  </a:cubicBezTo>
                  <a:cubicBezTo>
                    <a:pt x="374" y="396"/>
                    <a:pt x="374" y="396"/>
                    <a:pt x="374" y="396"/>
                  </a:cubicBezTo>
                  <a:cubicBezTo>
                    <a:pt x="374" y="417"/>
                    <a:pt x="367" y="424"/>
                    <a:pt x="346" y="424"/>
                  </a:cubicBezTo>
                  <a:close/>
                  <a:moveTo>
                    <a:pt x="191" y="424"/>
                  </a:moveTo>
                  <a:lnTo>
                    <a:pt x="191" y="424"/>
                  </a:lnTo>
                  <a:cubicBezTo>
                    <a:pt x="134" y="424"/>
                    <a:pt x="134" y="424"/>
                    <a:pt x="134" y="424"/>
                  </a:cubicBezTo>
                  <a:cubicBezTo>
                    <a:pt x="113" y="424"/>
                    <a:pt x="106" y="417"/>
                    <a:pt x="106" y="396"/>
                  </a:cubicBezTo>
                  <a:cubicBezTo>
                    <a:pt x="106" y="339"/>
                    <a:pt x="106" y="339"/>
                    <a:pt x="106" y="339"/>
                  </a:cubicBezTo>
                  <a:cubicBezTo>
                    <a:pt x="106" y="325"/>
                    <a:pt x="113" y="311"/>
                    <a:pt x="134" y="311"/>
                  </a:cubicBezTo>
                  <a:cubicBezTo>
                    <a:pt x="191" y="311"/>
                    <a:pt x="191" y="311"/>
                    <a:pt x="191" y="311"/>
                  </a:cubicBezTo>
                  <a:cubicBezTo>
                    <a:pt x="205" y="311"/>
                    <a:pt x="219" y="325"/>
                    <a:pt x="219" y="339"/>
                  </a:cubicBezTo>
                  <a:cubicBezTo>
                    <a:pt x="219" y="396"/>
                    <a:pt x="219" y="396"/>
                    <a:pt x="219" y="396"/>
                  </a:cubicBezTo>
                  <a:cubicBezTo>
                    <a:pt x="219" y="417"/>
                    <a:pt x="205" y="424"/>
                    <a:pt x="191" y="424"/>
                  </a:cubicBezTo>
                  <a:close/>
                </a:path>
              </a:pathLst>
            </a:custGeom>
            <a:solidFill>
              <a:schemeClr val="bg1"/>
            </a:solidFill>
            <a:ln>
              <a:noFill/>
            </a:ln>
          </p:spPr>
          <p:txBody>
            <a:bodyPr wrap="none" lIns="34282" tIns="17141" rIns="34282" bIns="17141" anchor="ctr"/>
            <a:lstStyle/>
            <a:p>
              <a:endParaRPr lang="en-US">
                <a:latin typeface="Roboto Light"/>
              </a:endParaRPr>
            </a:p>
          </p:txBody>
        </p:sp>
      </p:grpSp>
      <p:grpSp>
        <p:nvGrpSpPr>
          <p:cNvPr id="77" name="组合 76"/>
          <p:cNvGrpSpPr/>
          <p:nvPr/>
        </p:nvGrpSpPr>
        <p:grpSpPr>
          <a:xfrm>
            <a:off x="8015520" y="654443"/>
            <a:ext cx="576902" cy="577112"/>
            <a:chOff x="4139952" y="1274820"/>
            <a:chExt cx="432833" cy="432834"/>
          </a:xfrm>
        </p:grpSpPr>
        <p:sp>
          <p:nvSpPr>
            <p:cNvPr id="78" name="椭圆 16"/>
            <p:cNvSpPr>
              <a:spLocks noChangeArrowheads="1"/>
            </p:cNvSpPr>
            <p:nvPr/>
          </p:nvSpPr>
          <p:spPr bwMode="auto">
            <a:xfrm>
              <a:off x="4139952" y="1274820"/>
              <a:ext cx="432833" cy="432834"/>
            </a:xfrm>
            <a:prstGeom prst="ellipse">
              <a:avLst/>
            </a:prstGeom>
            <a:solidFill>
              <a:srgbClr val="3992DB"/>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pitchFamily="34" charset="0"/>
              </a:endParaRPr>
            </a:p>
          </p:txBody>
        </p:sp>
        <p:sp>
          <p:nvSpPr>
            <p:cNvPr id="79" name="Freeform 84"/>
            <p:cNvSpPr>
              <a:spLocks noChangeArrowheads="1"/>
            </p:cNvSpPr>
            <p:nvPr/>
          </p:nvSpPr>
          <p:spPr bwMode="auto">
            <a:xfrm>
              <a:off x="4241546" y="1366806"/>
              <a:ext cx="248863" cy="248863"/>
            </a:xfrm>
            <a:custGeom>
              <a:avLst/>
              <a:gdLst>
                <a:gd name="T0" fmla="*/ 43332858 w 602"/>
                <a:gd name="T1" fmla="*/ 34979440 h 602"/>
                <a:gd name="T2" fmla="*/ 43332858 w 602"/>
                <a:gd name="T3" fmla="*/ 34979440 h 602"/>
                <a:gd name="T4" fmla="*/ 43332858 w 602"/>
                <a:gd name="T5" fmla="*/ 0 h 602"/>
                <a:gd name="T6" fmla="*/ 78442719 w 602"/>
                <a:gd name="T7" fmla="*/ 34979440 h 602"/>
                <a:gd name="T8" fmla="*/ 43332858 w 602"/>
                <a:gd name="T9" fmla="*/ 34979440 h 602"/>
                <a:gd name="T10" fmla="*/ 36023527 w 602"/>
                <a:gd name="T11" fmla="*/ 78442719 h 602"/>
                <a:gd name="T12" fmla="*/ 36023527 w 602"/>
                <a:gd name="T13" fmla="*/ 78442719 h 602"/>
                <a:gd name="T14" fmla="*/ 0 w 602"/>
                <a:gd name="T15" fmla="*/ 42419192 h 602"/>
                <a:gd name="T16" fmla="*/ 36023527 w 602"/>
                <a:gd name="T17" fmla="*/ 7308970 h 602"/>
                <a:gd name="T18" fmla="*/ 36023527 w 602"/>
                <a:gd name="T19" fmla="*/ 42419192 h 602"/>
                <a:gd name="T20" fmla="*/ 71002968 w 602"/>
                <a:gd name="T21" fmla="*/ 42419192 h 602"/>
                <a:gd name="T22" fmla="*/ 36023527 w 602"/>
                <a:gd name="T23" fmla="*/ 78442719 h 6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2" h="602">
                  <a:moveTo>
                    <a:pt x="332" y="268"/>
                  </a:moveTo>
                  <a:lnTo>
                    <a:pt x="332" y="268"/>
                  </a:lnTo>
                  <a:cubicBezTo>
                    <a:pt x="332" y="0"/>
                    <a:pt x="332" y="0"/>
                    <a:pt x="332" y="0"/>
                  </a:cubicBezTo>
                  <a:cubicBezTo>
                    <a:pt x="481" y="0"/>
                    <a:pt x="601" y="120"/>
                    <a:pt x="601" y="268"/>
                  </a:cubicBezTo>
                  <a:lnTo>
                    <a:pt x="332" y="268"/>
                  </a:lnTo>
                  <a:close/>
                  <a:moveTo>
                    <a:pt x="276" y="601"/>
                  </a:moveTo>
                  <a:lnTo>
                    <a:pt x="276" y="601"/>
                  </a:lnTo>
                  <a:cubicBezTo>
                    <a:pt x="120" y="601"/>
                    <a:pt x="0" y="480"/>
                    <a:pt x="0" y="325"/>
                  </a:cubicBezTo>
                  <a:cubicBezTo>
                    <a:pt x="0" y="176"/>
                    <a:pt x="120" y="56"/>
                    <a:pt x="276" y="56"/>
                  </a:cubicBezTo>
                  <a:cubicBezTo>
                    <a:pt x="276" y="325"/>
                    <a:pt x="276" y="325"/>
                    <a:pt x="276" y="325"/>
                  </a:cubicBezTo>
                  <a:cubicBezTo>
                    <a:pt x="544" y="325"/>
                    <a:pt x="544" y="325"/>
                    <a:pt x="544" y="325"/>
                  </a:cubicBezTo>
                  <a:cubicBezTo>
                    <a:pt x="544" y="480"/>
                    <a:pt x="424" y="601"/>
                    <a:pt x="276" y="601"/>
                  </a:cubicBezTo>
                  <a:close/>
                </a:path>
              </a:pathLst>
            </a:custGeom>
            <a:solidFill>
              <a:schemeClr val="bg1"/>
            </a:solidFill>
            <a:ln>
              <a:noFill/>
            </a:ln>
          </p:spPr>
          <p:txBody>
            <a:bodyPr wrap="none" lIns="34282" tIns="17141" rIns="34282" bIns="17141" anchor="ctr"/>
            <a:lstStyle/>
            <a:p>
              <a:endParaRPr lang="en-US">
                <a:latin typeface="Roboto Light"/>
              </a:endParaRPr>
            </a:p>
          </p:txBody>
        </p:sp>
      </p:grpSp>
      <p:sp>
        <p:nvSpPr>
          <p:cNvPr id="80" name="平行四边形 79"/>
          <p:cNvSpPr/>
          <p:nvPr>
            <p:custDataLst>
              <p:tags r:id="rId1"/>
            </p:custDataLst>
          </p:nvPr>
        </p:nvSpPr>
        <p:spPr>
          <a:xfrm>
            <a:off x="3202940" y="3453765"/>
            <a:ext cx="5356225" cy="612775"/>
          </a:xfrm>
          <a:prstGeom prst="parallelogram">
            <a:avLst>
              <a:gd name="adj" fmla="val 48207"/>
            </a:avLst>
          </a:prstGeom>
          <a:solidFill>
            <a:srgbClr val="005DA2"/>
          </a:solid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64" tIns="34282" rIns="68564" bIns="34282" rtlCol="0" anchor="ctr"/>
          <a:lstStyle/>
          <a:p>
            <a:endParaRPr lang="zh-CN" altLang="en-US" sz="2100" b="1">
              <a:solidFill>
                <a:schemeClr val="tx1">
                  <a:lumMod val="75000"/>
                  <a:lumOff val="25000"/>
                </a:schemeClr>
              </a:solidFill>
            </a:endParaRPr>
          </a:p>
        </p:txBody>
      </p:sp>
      <p:grpSp>
        <p:nvGrpSpPr>
          <p:cNvPr id="81" name="组合 80"/>
          <p:cNvGrpSpPr/>
          <p:nvPr>
            <p:custDataLst>
              <p:tags r:id="rId2"/>
            </p:custDataLst>
          </p:nvPr>
        </p:nvGrpSpPr>
        <p:grpSpPr>
          <a:xfrm>
            <a:off x="2129677" y="2484764"/>
            <a:ext cx="1191914" cy="660400"/>
            <a:chOff x="2215144" y="927951"/>
            <a:chExt cx="1244730" cy="908065"/>
          </a:xfrm>
        </p:grpSpPr>
        <p:sp>
          <p:nvSpPr>
            <p:cNvPr id="82" name="平行四边形 81"/>
            <p:cNvSpPr/>
            <p:nvPr>
              <p:custDataLst>
                <p:tags r:id="rId3"/>
              </p:custDataLst>
            </p:nvPr>
          </p:nvSpPr>
          <p:spPr>
            <a:xfrm>
              <a:off x="2215144" y="982844"/>
              <a:ext cx="1120898" cy="842780"/>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latin typeface="Impact" panose="020B0806030902050204" pitchFamily="34" charset="0"/>
              </a:endParaRPr>
            </a:p>
          </p:txBody>
        </p:sp>
        <p:sp>
          <p:nvSpPr>
            <p:cNvPr id="83" name="文本框 9"/>
            <p:cNvSpPr txBox="1"/>
            <p:nvPr>
              <p:custDataLst>
                <p:tags r:id="rId4"/>
              </p:custDataLst>
            </p:nvPr>
          </p:nvSpPr>
          <p:spPr>
            <a:xfrm>
              <a:off x="2393075" y="927951"/>
              <a:ext cx="1066799" cy="908065"/>
            </a:xfrm>
            <a:prstGeom prst="rect">
              <a:avLst/>
            </a:prstGeom>
            <a:noFill/>
          </p:spPr>
          <p:txBody>
            <a:bodyPr wrap="square" rtlCol="0">
              <a:spAutoFit/>
            </a:bodyPr>
            <a:lstStyle/>
            <a:p>
              <a:r>
                <a:rPr lang="en-US" altLang="zh-CN" sz="3700" dirty="0">
                  <a:solidFill>
                    <a:schemeClr val="bg1"/>
                  </a:solidFill>
                  <a:latin typeface="Impact" panose="020B0806030902050204" pitchFamily="34" charset="0"/>
                </a:rPr>
                <a:t>6.1</a:t>
              </a:r>
              <a:endParaRPr lang="zh-CN" altLang="en-US" sz="3700" dirty="0">
                <a:solidFill>
                  <a:schemeClr val="bg1"/>
                </a:solidFill>
                <a:latin typeface="Impact" panose="020B0806030902050204" pitchFamily="34" charset="0"/>
              </a:endParaRPr>
            </a:p>
          </p:txBody>
        </p:sp>
      </p:grpSp>
      <p:grpSp>
        <p:nvGrpSpPr>
          <p:cNvPr id="84" name="组合 83"/>
          <p:cNvGrpSpPr/>
          <p:nvPr>
            <p:custDataLst>
              <p:tags r:id="rId5"/>
            </p:custDataLst>
          </p:nvPr>
        </p:nvGrpSpPr>
        <p:grpSpPr>
          <a:xfrm>
            <a:off x="2129677" y="3390917"/>
            <a:ext cx="1191914" cy="672217"/>
            <a:chOff x="2215144" y="1952311"/>
            <a:chExt cx="1244730" cy="924318"/>
          </a:xfrm>
        </p:grpSpPr>
        <p:sp>
          <p:nvSpPr>
            <p:cNvPr id="85" name="平行四边形 84"/>
            <p:cNvSpPr/>
            <p:nvPr>
              <p:custDataLst>
                <p:tags r:id="rId6"/>
              </p:custDataLst>
            </p:nvPr>
          </p:nvSpPr>
          <p:spPr>
            <a:xfrm>
              <a:off x="2215144" y="2033848"/>
              <a:ext cx="1120898" cy="842781"/>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latin typeface="Impact" panose="020B0806030902050204" pitchFamily="34" charset="0"/>
              </a:endParaRPr>
            </a:p>
          </p:txBody>
        </p:sp>
        <p:sp>
          <p:nvSpPr>
            <p:cNvPr id="86" name="文本框 10"/>
            <p:cNvSpPr txBox="1"/>
            <p:nvPr>
              <p:custDataLst>
                <p:tags r:id="rId7"/>
              </p:custDataLst>
            </p:nvPr>
          </p:nvSpPr>
          <p:spPr>
            <a:xfrm>
              <a:off x="2393075" y="1952311"/>
              <a:ext cx="1066799" cy="908069"/>
            </a:xfrm>
            <a:prstGeom prst="rect">
              <a:avLst/>
            </a:prstGeom>
            <a:noFill/>
          </p:spPr>
          <p:txBody>
            <a:bodyPr wrap="square" rtlCol="0">
              <a:spAutoFit/>
            </a:bodyPr>
            <a:lstStyle/>
            <a:p>
              <a:r>
                <a:rPr lang="en-US" altLang="zh-CN" sz="3700" dirty="0">
                  <a:solidFill>
                    <a:schemeClr val="bg1"/>
                  </a:solidFill>
                  <a:latin typeface="Impact" panose="020B0806030902050204" pitchFamily="34" charset="0"/>
                </a:rPr>
                <a:t>6.2</a:t>
              </a:r>
              <a:endParaRPr lang="zh-CN" altLang="en-US" sz="3700" dirty="0">
                <a:solidFill>
                  <a:schemeClr val="bg1"/>
                </a:solidFill>
                <a:latin typeface="Impact" panose="020B0806030902050204" pitchFamily="34" charset="0"/>
              </a:endParaRPr>
            </a:p>
          </p:txBody>
        </p:sp>
      </p:grpSp>
      <p:sp>
        <p:nvSpPr>
          <p:cNvPr id="96" name="矩形 95"/>
          <p:cNvSpPr/>
          <p:nvPr>
            <p:custDataLst>
              <p:tags r:id="rId8"/>
            </p:custDataLst>
          </p:nvPr>
        </p:nvSpPr>
        <p:spPr>
          <a:xfrm>
            <a:off x="3625462" y="2622214"/>
            <a:ext cx="3768167" cy="436245"/>
          </a:xfrm>
          <a:prstGeom prst="rect">
            <a:avLst/>
          </a:prstGeom>
          <a:ln w="15875">
            <a:noFill/>
          </a:ln>
        </p:spPr>
        <p:txBody>
          <a:bodyPr wrap="square" lIns="68564" tIns="34282" rIns="68564" bIns="34282">
            <a:spAutoFit/>
          </a:bodyPr>
          <a:lstStyle/>
          <a:p>
            <a:r>
              <a:rPr lang="zh-CN" altLang="en-US" sz="2400" dirty="0">
                <a:solidFill>
                  <a:schemeClr val="tx1"/>
                </a:solidFill>
                <a:latin typeface="微软雅黑" panose="020B0503020204020204" pitchFamily="34" charset="-122"/>
                <a:ea typeface="微软雅黑" panose="020B0503020204020204" pitchFamily="34" charset="-122"/>
              </a:rPr>
              <a:t>认识社群</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97" name="矩形 96"/>
          <p:cNvSpPr/>
          <p:nvPr>
            <p:custDataLst>
              <p:tags r:id="rId9"/>
            </p:custDataLst>
          </p:nvPr>
        </p:nvSpPr>
        <p:spPr>
          <a:xfrm>
            <a:off x="3625462" y="3549586"/>
            <a:ext cx="3768167" cy="436245"/>
          </a:xfrm>
          <a:prstGeom prst="rect">
            <a:avLst/>
          </a:prstGeom>
          <a:ln w="15875">
            <a:noFill/>
          </a:ln>
        </p:spPr>
        <p:txBody>
          <a:bodyPr wrap="square" lIns="68564" tIns="34282" rIns="68564" bIns="34282">
            <a:spAutoFit/>
          </a:bodyPr>
          <a:lstStyle/>
          <a:p>
            <a:r>
              <a:rPr lang="zh-CN" altLang="en-US" sz="2400" dirty="0">
                <a:solidFill>
                  <a:schemeClr val="bg1"/>
                </a:solidFill>
                <a:latin typeface="微软雅黑" panose="020B0503020204020204" pitchFamily="34" charset="-122"/>
                <a:ea typeface="微软雅黑" panose="020B0503020204020204" pitchFamily="34" charset="-122"/>
              </a:rPr>
              <a:t>社群营销的方式</a:t>
            </a:r>
            <a:endParaRPr lang="zh-CN" altLang="en-US" sz="2400" dirty="0">
              <a:solidFill>
                <a:schemeClr val="bg1"/>
              </a:solidFill>
              <a:latin typeface="微软雅黑" panose="020B0503020204020204" pitchFamily="34" charset="-122"/>
              <a:ea typeface="微软雅黑" panose="020B0503020204020204" pitchFamily="34" charset="-122"/>
            </a:endParaRPr>
          </a:p>
        </p:txBody>
      </p:sp>
      <p:grpSp>
        <p:nvGrpSpPr>
          <p:cNvPr id="87" name="组合 86"/>
          <p:cNvGrpSpPr/>
          <p:nvPr>
            <p:custDataLst>
              <p:tags r:id="rId10"/>
            </p:custDataLst>
          </p:nvPr>
        </p:nvGrpSpPr>
        <p:grpSpPr>
          <a:xfrm rot="0">
            <a:off x="2129790" y="4326890"/>
            <a:ext cx="1191895" cy="661670"/>
            <a:chOff x="2215144" y="3018134"/>
            <a:chExt cx="1244730" cy="909499"/>
          </a:xfrm>
        </p:grpSpPr>
        <p:sp>
          <p:nvSpPr>
            <p:cNvPr id="88" name="平行四边形 87"/>
            <p:cNvSpPr/>
            <p:nvPr>
              <p:custDataLst>
                <p:tags r:id="rId11"/>
              </p:custDataLst>
            </p:nvPr>
          </p:nvSpPr>
          <p:spPr>
            <a:xfrm>
              <a:off x="2215144" y="3084852"/>
              <a:ext cx="1120898" cy="842781"/>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latin typeface="Impact" panose="020B0806030902050204" pitchFamily="34" charset="0"/>
              </a:endParaRPr>
            </a:p>
          </p:txBody>
        </p:sp>
        <p:sp>
          <p:nvSpPr>
            <p:cNvPr id="89" name="文本框 11"/>
            <p:cNvSpPr txBox="1"/>
            <p:nvPr>
              <p:custDataLst>
                <p:tags r:id="rId12"/>
              </p:custDataLst>
            </p:nvPr>
          </p:nvSpPr>
          <p:spPr>
            <a:xfrm>
              <a:off x="2393075" y="3018134"/>
              <a:ext cx="1066799" cy="907753"/>
            </a:xfrm>
            <a:prstGeom prst="rect">
              <a:avLst/>
            </a:prstGeom>
            <a:noFill/>
          </p:spPr>
          <p:txBody>
            <a:bodyPr wrap="square" rtlCol="0">
              <a:spAutoFit/>
            </a:bodyPr>
            <a:lstStyle/>
            <a:p>
              <a:r>
                <a:rPr lang="en-US" altLang="zh-CN" sz="3700" dirty="0">
                  <a:solidFill>
                    <a:schemeClr val="bg1"/>
                  </a:solidFill>
                  <a:latin typeface="Impact" panose="020B0806030902050204" pitchFamily="34" charset="0"/>
                </a:rPr>
                <a:t>6.3</a:t>
              </a:r>
              <a:endParaRPr lang="zh-CN" altLang="en-US" sz="3700" dirty="0">
                <a:solidFill>
                  <a:schemeClr val="bg1"/>
                </a:solidFill>
                <a:latin typeface="Impact" panose="020B0806030902050204" pitchFamily="34" charset="0"/>
              </a:endParaRPr>
            </a:p>
          </p:txBody>
        </p:sp>
      </p:grpSp>
      <p:sp>
        <p:nvSpPr>
          <p:cNvPr id="98" name="矩形 97"/>
          <p:cNvSpPr/>
          <p:nvPr>
            <p:custDataLst>
              <p:tags r:id="rId13"/>
            </p:custDataLst>
          </p:nvPr>
        </p:nvSpPr>
        <p:spPr>
          <a:xfrm>
            <a:off x="3625215" y="4474210"/>
            <a:ext cx="5220970" cy="436245"/>
          </a:xfrm>
          <a:prstGeom prst="rect">
            <a:avLst/>
          </a:prstGeom>
          <a:ln w="15875">
            <a:noFill/>
          </a:ln>
        </p:spPr>
        <p:txBody>
          <a:bodyPr wrap="square" lIns="68564" tIns="34282" rIns="68564" bIns="34282">
            <a:spAutoFit/>
          </a:bodyPr>
          <a:lstStyle/>
          <a:p>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开展社群营销</a:t>
            </a:r>
            <a:endPar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4" name="组合 3"/>
          <p:cNvGrpSpPr/>
          <p:nvPr>
            <p:custDataLst>
              <p:tags r:id="rId14"/>
            </p:custDataLst>
          </p:nvPr>
        </p:nvGrpSpPr>
        <p:grpSpPr>
          <a:xfrm rot="0">
            <a:off x="2129790" y="5262880"/>
            <a:ext cx="1191895" cy="661670"/>
            <a:chOff x="2215144" y="3018134"/>
            <a:chExt cx="1244730" cy="909499"/>
          </a:xfrm>
        </p:grpSpPr>
        <p:sp>
          <p:nvSpPr>
            <p:cNvPr id="5" name="平行四边形 4"/>
            <p:cNvSpPr/>
            <p:nvPr>
              <p:custDataLst>
                <p:tags r:id="rId15"/>
              </p:custDataLst>
            </p:nvPr>
          </p:nvSpPr>
          <p:spPr>
            <a:xfrm>
              <a:off x="2215144" y="3084852"/>
              <a:ext cx="1120898" cy="842781"/>
            </a:xfrm>
            <a:prstGeom prst="parallelogram">
              <a:avLst>
                <a:gd name="adj" fmla="val 4820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900">
                <a:latin typeface="Impact" panose="020B0806030902050204" pitchFamily="34" charset="0"/>
              </a:endParaRPr>
            </a:p>
          </p:txBody>
        </p:sp>
        <p:sp>
          <p:nvSpPr>
            <p:cNvPr id="6" name="文本框 11"/>
            <p:cNvSpPr txBox="1"/>
            <p:nvPr>
              <p:custDataLst>
                <p:tags r:id="rId16"/>
              </p:custDataLst>
            </p:nvPr>
          </p:nvSpPr>
          <p:spPr>
            <a:xfrm>
              <a:off x="2393075" y="3018134"/>
              <a:ext cx="1066799" cy="907753"/>
            </a:xfrm>
            <a:prstGeom prst="rect">
              <a:avLst/>
            </a:prstGeom>
            <a:noFill/>
          </p:spPr>
          <p:txBody>
            <a:bodyPr wrap="square" rtlCol="0">
              <a:spAutoFit/>
            </a:bodyPr>
            <a:p>
              <a:r>
                <a:rPr lang="en-US" altLang="zh-CN" sz="3700" dirty="0">
                  <a:solidFill>
                    <a:schemeClr val="bg1"/>
                  </a:solidFill>
                  <a:latin typeface="Impact" panose="020B0806030902050204" pitchFamily="34" charset="0"/>
                </a:rPr>
                <a:t>6.4</a:t>
              </a:r>
              <a:endParaRPr lang="zh-CN" altLang="en-US" sz="3700" dirty="0">
                <a:solidFill>
                  <a:schemeClr val="bg1"/>
                </a:solidFill>
                <a:latin typeface="Impact" panose="020B0806030902050204" pitchFamily="34" charset="0"/>
              </a:endParaRPr>
            </a:p>
          </p:txBody>
        </p:sp>
      </p:grpSp>
      <p:sp>
        <p:nvSpPr>
          <p:cNvPr id="7" name="矩形 6"/>
          <p:cNvSpPr/>
          <p:nvPr>
            <p:custDataLst>
              <p:tags r:id="rId17"/>
            </p:custDataLst>
          </p:nvPr>
        </p:nvSpPr>
        <p:spPr>
          <a:xfrm>
            <a:off x="3625215" y="5410200"/>
            <a:ext cx="5220970" cy="436245"/>
          </a:xfrm>
          <a:prstGeom prst="rect">
            <a:avLst/>
          </a:prstGeom>
          <a:ln w="15875">
            <a:noFill/>
          </a:ln>
        </p:spPr>
        <p:txBody>
          <a:bodyPr wrap="square" lIns="68564" tIns="34282" rIns="68564" bIns="34282">
            <a:spAutoFit/>
          </a:bodyPr>
          <a:p>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课堂实训</a:t>
            </a:r>
            <a:endPar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3"/>
          <p:cNvSpPr txBox="1"/>
          <p:nvPr/>
        </p:nvSpPr>
        <p:spPr>
          <a:xfrm>
            <a:off x="1054646" y="374881"/>
            <a:ext cx="3973517" cy="390617"/>
          </a:xfrm>
          <a:prstGeom prst="rect">
            <a:avLst/>
          </a:prstGeom>
        </p:spPr>
        <p:txBody>
          <a:bodyPr vert="horz" lIns="121917" tIns="60958" rIns="121917" bIns="60958" rtlCol="0" anchor="ctr">
            <a:noAutofit/>
          </a:bodyPr>
          <a:lstStyle>
            <a:lvl1pPr algn="l" defTabSz="1219200" rtl="0" eaLnBrk="1" latinLnBrk="0" hangingPunct="1">
              <a:spcBef>
                <a:spcPct val="0"/>
              </a:spcBef>
              <a:buNone/>
              <a:defRPr sz="2200" kern="1200">
                <a:solidFill>
                  <a:schemeClr val="tx1"/>
                </a:solidFill>
                <a:latin typeface="微软雅黑" panose="020B0503020204020204" pitchFamily="34" charset="-122"/>
                <a:ea typeface="微软雅黑" panose="020B0503020204020204" pitchFamily="34" charset="-122"/>
                <a:cs typeface="+mj-cs"/>
              </a:defRPr>
            </a:lvl1pPr>
          </a:lstStyle>
          <a:p>
            <a:r>
              <a:rPr lang="en-US" dirty="0"/>
              <a:t>6</a:t>
            </a:r>
            <a:r>
              <a:rPr dirty="0"/>
              <a:t>.</a:t>
            </a:r>
            <a:r>
              <a:rPr lang="en-US" dirty="0"/>
              <a:t>2</a:t>
            </a:r>
            <a:r>
              <a:rPr dirty="0"/>
              <a:t>.</a:t>
            </a:r>
            <a:r>
              <a:rPr lang="en-US" dirty="0"/>
              <a:t>1  </a:t>
            </a:r>
            <a:r>
              <a:rPr dirty="0"/>
              <a:t>灵魂人物营销</a:t>
            </a:r>
            <a:endParaRPr dirty="0"/>
          </a:p>
        </p:txBody>
      </p:sp>
      <p:sp>
        <p:nvSpPr>
          <p:cNvPr id="2" name="文本框 1"/>
          <p:cNvSpPr txBox="1"/>
          <p:nvPr/>
        </p:nvSpPr>
        <p:spPr>
          <a:xfrm>
            <a:off x="1061085" y="1416050"/>
            <a:ext cx="10213975" cy="1476375"/>
          </a:xfrm>
          <a:prstGeom prst="rect">
            <a:avLst/>
          </a:prstGeom>
          <a:noFill/>
        </p:spPr>
        <p:txBody>
          <a:bodyPr wrap="square" rtlCol="0">
            <a:spAutoFit/>
          </a:bodyPr>
          <a:p>
            <a:pPr lvl="0" indent="457200" algn="just">
              <a:lnSpc>
                <a:spcPct val="150000"/>
              </a:lnSpc>
              <a:buClrTx/>
              <a:buSzTx/>
              <a:buFontTx/>
            </a:pPr>
            <a:r>
              <a:rPr sz="2000" dirty="0">
                <a:latin typeface="微软雅黑" panose="020B0503020204020204" pitchFamily="34" charset="-122"/>
                <a:ea typeface="微软雅黑" panose="020B0503020204020204" pitchFamily="34" charset="-122"/>
                <a:sym typeface="+mn-ea"/>
              </a:rPr>
              <a:t>灵魂人物指社群中占据主导地位的人，是整个社群的核心，一般为具有人格魅力、专业技能、出众能力的人，能够吸引用户加入社群，对社群的定位、发展、成长等拥有长远的考虑。</a:t>
            </a:r>
            <a:endParaRPr sz="2000" dirty="0">
              <a:latin typeface="微软雅黑" panose="020B0503020204020204" pitchFamily="34" charset="-122"/>
              <a:ea typeface="微软雅黑" panose="020B0503020204020204" pitchFamily="34" charset="-122"/>
              <a:sym typeface="+mn-ea"/>
            </a:endParaRPr>
          </a:p>
        </p:txBody>
      </p:sp>
      <p:grpSp>
        <p:nvGrpSpPr>
          <p:cNvPr id="15" name="组合 14"/>
          <p:cNvGrpSpPr/>
          <p:nvPr>
            <p:custDataLst>
              <p:tags r:id="rId1"/>
            </p:custDataLst>
          </p:nvPr>
        </p:nvGrpSpPr>
        <p:grpSpPr>
          <a:xfrm>
            <a:off x="1269365" y="3470275"/>
            <a:ext cx="9996792" cy="2245995"/>
            <a:chOff x="1671" y="5465"/>
            <a:chExt cx="16071" cy="3537"/>
          </a:xfrm>
        </p:grpSpPr>
        <p:sp>
          <p:nvSpPr>
            <p:cNvPr id="16" name="Freeform 1"/>
            <p:cNvSpPr/>
            <p:nvPr>
              <p:custDataLst>
                <p:tags r:id="rId2"/>
              </p:custDataLst>
            </p:nvPr>
          </p:nvSpPr>
          <p:spPr bwMode="auto">
            <a:xfrm>
              <a:off x="15115" y="5506"/>
              <a:ext cx="2052" cy="1777"/>
            </a:xfrm>
            <a:custGeom>
              <a:avLst/>
              <a:gdLst>
                <a:gd name="T0" fmla="*/ 25 w 423"/>
                <a:gd name="T1" fmla="*/ 101 h 476"/>
                <a:gd name="T2" fmla="*/ 186 w 423"/>
                <a:gd name="T3" fmla="*/ 8 h 476"/>
                <a:gd name="T4" fmla="*/ 237 w 423"/>
                <a:gd name="T5" fmla="*/ 8 h 476"/>
                <a:gd name="T6" fmla="*/ 397 w 423"/>
                <a:gd name="T7" fmla="*/ 101 h 476"/>
                <a:gd name="T8" fmla="*/ 423 w 423"/>
                <a:gd name="T9" fmla="*/ 145 h 476"/>
                <a:gd name="T10" fmla="*/ 423 w 423"/>
                <a:gd name="T11" fmla="*/ 331 h 476"/>
                <a:gd name="T12" fmla="*/ 398 w 423"/>
                <a:gd name="T13" fmla="*/ 375 h 476"/>
                <a:gd name="T14" fmla="*/ 237 w 423"/>
                <a:gd name="T15" fmla="*/ 467 h 476"/>
                <a:gd name="T16" fmla="*/ 186 w 423"/>
                <a:gd name="T17" fmla="*/ 467 h 476"/>
                <a:gd name="T18" fmla="*/ 105 w 423"/>
                <a:gd name="T19" fmla="*/ 421 h 476"/>
                <a:gd name="T20" fmla="*/ 25 w 423"/>
                <a:gd name="T21" fmla="*/ 375 h 476"/>
                <a:gd name="T22" fmla="*/ 0 w 423"/>
                <a:gd name="T23" fmla="*/ 330 h 476"/>
                <a:gd name="T24" fmla="*/ 0 w 423"/>
                <a:gd name="T25" fmla="*/ 145 h 476"/>
                <a:gd name="T26" fmla="*/ 25 w 423"/>
                <a:gd name="T27" fmla="*/ 101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3" h="476">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solidFill>
              <a:schemeClr val="bg1">
                <a:lumMod val="75000"/>
              </a:schemeClr>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392" tIns="45696" rIns="91392" bIns="45696" numCol="1" spcCol="0" rtlCol="0" fromWordArt="0" anchor="ctr" anchorCtr="0" forceAA="0" compatLnSpc="1">
              <a:noAutofit/>
            </a:bodyPr>
            <a:p>
              <a:pPr lvl="0" algn="ctr"/>
              <a:r>
                <a:rPr lang="en-US" altLang="zh-CN" sz="2000" b="1"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05</a:t>
              </a:r>
              <a:endParaRPr lang="en-US" altLang="zh-CN" sz="2000" b="1"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Freeform 1"/>
            <p:cNvSpPr/>
            <p:nvPr>
              <p:custDataLst>
                <p:tags r:id="rId3"/>
              </p:custDataLst>
            </p:nvPr>
          </p:nvSpPr>
          <p:spPr bwMode="auto">
            <a:xfrm>
              <a:off x="11973" y="6553"/>
              <a:ext cx="1976" cy="1652"/>
            </a:xfrm>
            <a:custGeom>
              <a:avLst/>
              <a:gdLst>
                <a:gd name="T0" fmla="*/ 25 w 423"/>
                <a:gd name="T1" fmla="*/ 101 h 476"/>
                <a:gd name="T2" fmla="*/ 186 w 423"/>
                <a:gd name="T3" fmla="*/ 8 h 476"/>
                <a:gd name="T4" fmla="*/ 237 w 423"/>
                <a:gd name="T5" fmla="*/ 8 h 476"/>
                <a:gd name="T6" fmla="*/ 397 w 423"/>
                <a:gd name="T7" fmla="*/ 101 h 476"/>
                <a:gd name="T8" fmla="*/ 423 w 423"/>
                <a:gd name="T9" fmla="*/ 145 h 476"/>
                <a:gd name="T10" fmla="*/ 423 w 423"/>
                <a:gd name="T11" fmla="*/ 331 h 476"/>
                <a:gd name="T12" fmla="*/ 398 w 423"/>
                <a:gd name="T13" fmla="*/ 375 h 476"/>
                <a:gd name="T14" fmla="*/ 237 w 423"/>
                <a:gd name="T15" fmla="*/ 467 h 476"/>
                <a:gd name="T16" fmla="*/ 186 w 423"/>
                <a:gd name="T17" fmla="*/ 467 h 476"/>
                <a:gd name="T18" fmla="*/ 105 w 423"/>
                <a:gd name="T19" fmla="*/ 421 h 476"/>
                <a:gd name="T20" fmla="*/ 25 w 423"/>
                <a:gd name="T21" fmla="*/ 375 h 476"/>
                <a:gd name="T22" fmla="*/ 0 w 423"/>
                <a:gd name="T23" fmla="*/ 330 h 476"/>
                <a:gd name="T24" fmla="*/ 0 w 423"/>
                <a:gd name="T25" fmla="*/ 145 h 476"/>
                <a:gd name="T26" fmla="*/ 25 w 423"/>
                <a:gd name="T27" fmla="*/ 101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3" h="476">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solidFill>
              <a:srgbClr val="54688F"/>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392" tIns="45696" rIns="91392" bIns="45696" numCol="1" spcCol="0" rtlCol="0" fromWordArt="0" anchor="ctr" anchorCtr="0" forceAA="0" compatLnSpc="1">
              <a:noAutofit/>
            </a:bodyPr>
            <a:p>
              <a:pPr lvl="0" algn="ctr"/>
              <a:r>
                <a:rPr lang="en-US" altLang="zh-CN" sz="2000" b="1"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04</a:t>
              </a:r>
              <a:endParaRPr lang="en-US" altLang="zh-CN" sz="2000" b="1"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 name="Freeform 1"/>
            <p:cNvSpPr/>
            <p:nvPr>
              <p:custDataLst>
                <p:tags r:id="rId4"/>
              </p:custDataLst>
            </p:nvPr>
          </p:nvSpPr>
          <p:spPr bwMode="auto">
            <a:xfrm>
              <a:off x="8802" y="5513"/>
              <a:ext cx="1795" cy="1784"/>
            </a:xfrm>
            <a:custGeom>
              <a:avLst/>
              <a:gdLst>
                <a:gd name="T0" fmla="*/ 25 w 423"/>
                <a:gd name="T1" fmla="*/ 101 h 476"/>
                <a:gd name="T2" fmla="*/ 186 w 423"/>
                <a:gd name="T3" fmla="*/ 8 h 476"/>
                <a:gd name="T4" fmla="*/ 237 w 423"/>
                <a:gd name="T5" fmla="*/ 8 h 476"/>
                <a:gd name="T6" fmla="*/ 397 w 423"/>
                <a:gd name="T7" fmla="*/ 101 h 476"/>
                <a:gd name="T8" fmla="*/ 423 w 423"/>
                <a:gd name="T9" fmla="*/ 145 h 476"/>
                <a:gd name="T10" fmla="*/ 423 w 423"/>
                <a:gd name="T11" fmla="*/ 331 h 476"/>
                <a:gd name="T12" fmla="*/ 398 w 423"/>
                <a:gd name="T13" fmla="*/ 375 h 476"/>
                <a:gd name="T14" fmla="*/ 237 w 423"/>
                <a:gd name="T15" fmla="*/ 467 h 476"/>
                <a:gd name="T16" fmla="*/ 186 w 423"/>
                <a:gd name="T17" fmla="*/ 467 h 476"/>
                <a:gd name="T18" fmla="*/ 105 w 423"/>
                <a:gd name="T19" fmla="*/ 421 h 476"/>
                <a:gd name="T20" fmla="*/ 25 w 423"/>
                <a:gd name="T21" fmla="*/ 375 h 476"/>
                <a:gd name="T22" fmla="*/ 0 w 423"/>
                <a:gd name="T23" fmla="*/ 330 h 476"/>
                <a:gd name="T24" fmla="*/ 0 w 423"/>
                <a:gd name="T25" fmla="*/ 145 h 476"/>
                <a:gd name="T26" fmla="*/ 25 w 423"/>
                <a:gd name="T27" fmla="*/ 101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3" h="476">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solidFill>
              <a:srgbClr val="E98C86"/>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392" tIns="45696" rIns="91392" bIns="45696" numCol="1" spcCol="0" rtlCol="0" fromWordArt="0" anchor="ctr" anchorCtr="0" forceAA="0" compatLnSpc="1">
              <a:noAutofit/>
            </a:bodyPr>
            <a:p>
              <a:pPr lvl="0" algn="ctr"/>
              <a:r>
                <a:rPr lang="en-US" altLang="zh-CN" sz="2000" b="1"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03</a:t>
              </a:r>
              <a:endParaRPr lang="en-US" altLang="zh-CN" sz="2000" b="1"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Freeform 1"/>
            <p:cNvSpPr/>
            <p:nvPr>
              <p:custDataLst>
                <p:tags r:id="rId5"/>
              </p:custDataLst>
            </p:nvPr>
          </p:nvSpPr>
          <p:spPr bwMode="auto">
            <a:xfrm>
              <a:off x="5589" y="6553"/>
              <a:ext cx="1912" cy="1722"/>
            </a:xfrm>
            <a:custGeom>
              <a:avLst/>
              <a:gdLst>
                <a:gd name="T0" fmla="*/ 25 w 423"/>
                <a:gd name="T1" fmla="*/ 101 h 476"/>
                <a:gd name="T2" fmla="*/ 186 w 423"/>
                <a:gd name="T3" fmla="*/ 8 h 476"/>
                <a:gd name="T4" fmla="*/ 237 w 423"/>
                <a:gd name="T5" fmla="*/ 8 h 476"/>
                <a:gd name="T6" fmla="*/ 397 w 423"/>
                <a:gd name="T7" fmla="*/ 101 h 476"/>
                <a:gd name="T8" fmla="*/ 423 w 423"/>
                <a:gd name="T9" fmla="*/ 145 h 476"/>
                <a:gd name="T10" fmla="*/ 423 w 423"/>
                <a:gd name="T11" fmla="*/ 331 h 476"/>
                <a:gd name="T12" fmla="*/ 398 w 423"/>
                <a:gd name="T13" fmla="*/ 375 h 476"/>
                <a:gd name="T14" fmla="*/ 237 w 423"/>
                <a:gd name="T15" fmla="*/ 467 h 476"/>
                <a:gd name="T16" fmla="*/ 186 w 423"/>
                <a:gd name="T17" fmla="*/ 467 h 476"/>
                <a:gd name="T18" fmla="*/ 105 w 423"/>
                <a:gd name="T19" fmla="*/ 421 h 476"/>
                <a:gd name="T20" fmla="*/ 25 w 423"/>
                <a:gd name="T21" fmla="*/ 375 h 476"/>
                <a:gd name="T22" fmla="*/ 0 w 423"/>
                <a:gd name="T23" fmla="*/ 330 h 476"/>
                <a:gd name="T24" fmla="*/ 0 w 423"/>
                <a:gd name="T25" fmla="*/ 145 h 476"/>
                <a:gd name="T26" fmla="*/ 25 w 423"/>
                <a:gd name="T27" fmla="*/ 101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3" h="476">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solidFill>
              <a:srgbClr val="F7DC98"/>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392" tIns="45696" rIns="91392" bIns="45696" numCol="1" spcCol="0" rtlCol="0" fromWordArt="0" anchor="ctr" anchorCtr="0" forceAA="0" compatLnSpc="1">
              <a:noAutofit/>
            </a:bodyPr>
            <a:p>
              <a:pPr lvl="0" algn="ctr"/>
              <a:r>
                <a:rPr lang="en-US" altLang="zh-CN" sz="2000" b="1"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02</a:t>
              </a:r>
              <a:endParaRPr lang="en-US" altLang="zh-CN" sz="2000" b="1"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 name="Freeform 1"/>
            <p:cNvSpPr/>
            <p:nvPr>
              <p:custDataLst>
                <p:tags r:id="rId6"/>
              </p:custDataLst>
            </p:nvPr>
          </p:nvSpPr>
          <p:spPr bwMode="auto">
            <a:xfrm>
              <a:off x="2073" y="5465"/>
              <a:ext cx="1884" cy="1804"/>
            </a:xfrm>
            <a:custGeom>
              <a:avLst/>
              <a:gdLst>
                <a:gd name="T0" fmla="*/ 25 w 423"/>
                <a:gd name="T1" fmla="*/ 101 h 476"/>
                <a:gd name="T2" fmla="*/ 186 w 423"/>
                <a:gd name="T3" fmla="*/ 8 h 476"/>
                <a:gd name="T4" fmla="*/ 237 w 423"/>
                <a:gd name="T5" fmla="*/ 8 h 476"/>
                <a:gd name="T6" fmla="*/ 397 w 423"/>
                <a:gd name="T7" fmla="*/ 101 h 476"/>
                <a:gd name="T8" fmla="*/ 423 w 423"/>
                <a:gd name="T9" fmla="*/ 145 h 476"/>
                <a:gd name="T10" fmla="*/ 423 w 423"/>
                <a:gd name="T11" fmla="*/ 331 h 476"/>
                <a:gd name="T12" fmla="*/ 398 w 423"/>
                <a:gd name="T13" fmla="*/ 375 h 476"/>
                <a:gd name="T14" fmla="*/ 237 w 423"/>
                <a:gd name="T15" fmla="*/ 467 h 476"/>
                <a:gd name="T16" fmla="*/ 186 w 423"/>
                <a:gd name="T17" fmla="*/ 467 h 476"/>
                <a:gd name="T18" fmla="*/ 105 w 423"/>
                <a:gd name="T19" fmla="*/ 421 h 476"/>
                <a:gd name="T20" fmla="*/ 25 w 423"/>
                <a:gd name="T21" fmla="*/ 375 h 476"/>
                <a:gd name="T22" fmla="*/ 0 w 423"/>
                <a:gd name="T23" fmla="*/ 330 h 476"/>
                <a:gd name="T24" fmla="*/ 0 w 423"/>
                <a:gd name="T25" fmla="*/ 145 h 476"/>
                <a:gd name="T26" fmla="*/ 25 w 423"/>
                <a:gd name="T27" fmla="*/ 101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3" h="476">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solidFill>
              <a:srgbClr val="C8DDE3"/>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392" tIns="45696" rIns="91392" bIns="45696" numCol="1" spcCol="0" rtlCol="0" fromWordArt="0" anchor="ctr" anchorCtr="0" forceAA="0" compatLnSpc="1">
              <a:noAutofit/>
            </a:bodyPr>
            <a:p>
              <a:pPr lvl="0" algn="ctr"/>
              <a:r>
                <a:rPr lang="en-US" sz="2000" b="1"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01</a:t>
              </a:r>
              <a:endParaRPr lang="en-US" sz="2000" b="1"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9" name="TextBox 54"/>
            <p:cNvSpPr txBox="1"/>
            <p:nvPr>
              <p:custDataLst>
                <p:tags r:id="rId7"/>
              </p:custDataLst>
            </p:nvPr>
          </p:nvSpPr>
          <p:spPr>
            <a:xfrm>
              <a:off x="1671" y="7478"/>
              <a:ext cx="2783" cy="727"/>
            </a:xfrm>
            <a:prstGeom prst="rect">
              <a:avLst/>
            </a:prstGeom>
            <a:noFill/>
          </p:spPr>
          <p:txBody>
            <a:bodyPr wrap="square" tIns="0" bIns="0" rtlCol="0" anchor="t">
              <a:spAutoFit/>
            </a:bodyPr>
            <a:p>
              <a:pPr>
                <a:lnSpc>
                  <a:spcPct val="150000"/>
                </a:lnSpc>
              </a:pPr>
              <a:r>
                <a:rPr lang="zh-CN" altLang="en-US" sz="2000" b="1" dirty="0" smtClean="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sym typeface="微软雅黑" panose="020B0503020204020204" pitchFamily="34" charset="-122"/>
                </a:rPr>
                <a:t>有某种特长</a:t>
              </a:r>
              <a:endParaRPr lang="zh-CN" altLang="en-US" sz="2000" b="1" dirty="0" smtClean="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sym typeface="微软雅黑" panose="020B0503020204020204" pitchFamily="34" charset="-122"/>
              </a:endParaRPr>
            </a:p>
          </p:txBody>
        </p:sp>
        <p:sp>
          <p:nvSpPr>
            <p:cNvPr id="42" name="TextBox 76"/>
            <p:cNvSpPr txBox="1"/>
            <p:nvPr>
              <p:custDataLst>
                <p:tags r:id="rId8"/>
              </p:custDataLst>
            </p:nvPr>
          </p:nvSpPr>
          <p:spPr>
            <a:xfrm>
              <a:off x="5167" y="8275"/>
              <a:ext cx="2751" cy="727"/>
            </a:xfrm>
            <a:prstGeom prst="rect">
              <a:avLst/>
            </a:prstGeom>
            <a:noFill/>
          </p:spPr>
          <p:txBody>
            <a:bodyPr wrap="square" tIns="0" bIns="0" rtlCol="0" anchor="t">
              <a:spAutoFit/>
            </a:bodyPr>
            <a:p>
              <a:pP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sym typeface="微软雅黑" panose="020B0503020204020204" pitchFamily="34" charset="-122"/>
                </a:rPr>
                <a:t>有一定影响力</a:t>
              </a:r>
              <a:endPar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sym typeface="微软雅黑" panose="020B0503020204020204" pitchFamily="34" charset="-122"/>
              </a:endParaRPr>
            </a:p>
          </p:txBody>
        </p:sp>
        <p:sp>
          <p:nvSpPr>
            <p:cNvPr id="45" name="TextBox 96"/>
            <p:cNvSpPr txBox="1"/>
            <p:nvPr>
              <p:custDataLst>
                <p:tags r:id="rId9"/>
              </p:custDataLst>
            </p:nvPr>
          </p:nvSpPr>
          <p:spPr>
            <a:xfrm>
              <a:off x="8802" y="7322"/>
              <a:ext cx="2873" cy="727"/>
            </a:xfrm>
            <a:prstGeom prst="rect">
              <a:avLst/>
            </a:prstGeom>
            <a:noFill/>
          </p:spPr>
          <p:txBody>
            <a:bodyPr wrap="square" tIns="0" bIns="0" rtlCol="0" anchor="t">
              <a:spAutoFit/>
            </a:bodyPr>
            <a:p>
              <a:pP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sym typeface="微软雅黑" panose="020B0503020204020204" pitchFamily="34" charset="-122"/>
                </a:rPr>
                <a:t>善于交流</a:t>
              </a:r>
              <a:endPar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sym typeface="微软雅黑" panose="020B0503020204020204" pitchFamily="34" charset="-122"/>
              </a:endParaRPr>
            </a:p>
          </p:txBody>
        </p:sp>
        <p:sp>
          <p:nvSpPr>
            <p:cNvPr id="48" name="TextBox 116"/>
            <p:cNvSpPr txBox="1"/>
            <p:nvPr>
              <p:custDataLst>
                <p:tags r:id="rId10"/>
              </p:custDataLst>
            </p:nvPr>
          </p:nvSpPr>
          <p:spPr>
            <a:xfrm>
              <a:off x="11973" y="8275"/>
              <a:ext cx="2673" cy="727"/>
            </a:xfrm>
            <a:prstGeom prst="rect">
              <a:avLst/>
            </a:prstGeom>
            <a:noFill/>
          </p:spPr>
          <p:txBody>
            <a:bodyPr wrap="square" tIns="0" bIns="0" rtlCol="0" anchor="t">
              <a:spAutoFit/>
            </a:bodyPr>
            <a:p>
              <a:pP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sym typeface="微软雅黑" panose="020B0503020204020204" pitchFamily="34" charset="-122"/>
                </a:rPr>
                <a:t>有较高情商</a:t>
              </a:r>
              <a:endPar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sym typeface="微软雅黑" panose="020B0503020204020204" pitchFamily="34" charset="-122"/>
              </a:endParaRPr>
            </a:p>
          </p:txBody>
        </p:sp>
        <p:sp>
          <p:nvSpPr>
            <p:cNvPr id="21" name="TextBox 136"/>
            <p:cNvSpPr txBox="1"/>
            <p:nvPr>
              <p:custDataLst>
                <p:tags r:id="rId11"/>
              </p:custDataLst>
            </p:nvPr>
          </p:nvSpPr>
          <p:spPr>
            <a:xfrm>
              <a:off x="14879" y="7478"/>
              <a:ext cx="2863" cy="727"/>
            </a:xfrm>
            <a:prstGeom prst="rect">
              <a:avLst/>
            </a:prstGeom>
            <a:noFill/>
          </p:spPr>
          <p:txBody>
            <a:bodyPr wrap="square" tIns="0" bIns="0" rtlCol="0" anchor="t">
              <a:spAutoFit/>
            </a:bodyPr>
            <a:p>
              <a:pPr>
                <a:lnSpc>
                  <a:spcPct val="150000"/>
                </a:lnSpc>
              </a:pPr>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sym typeface="微软雅黑" panose="020B0503020204020204" pitchFamily="34" charset="-122"/>
                </a:rPr>
                <a:t>有充足时间</a:t>
              </a:r>
              <a:endPar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sym typeface="微软雅黑" panose="020B0503020204020204" pitchFamily="34" charset="-122"/>
              </a:endParaRPr>
            </a:p>
          </p:txBody>
        </p:sp>
      </p:grpSp>
    </p:spTree>
  </p:cSld>
  <p:clrMapOvr>
    <a:masterClrMapping/>
  </p:clrMapOvr>
  <p:transition>
    <p:wipe/>
  </p:transition>
</p:sld>
</file>

<file path=ppt/tags/tag1.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10.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100.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101.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102.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103.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104.xml><?xml version="1.0" encoding="utf-8"?>
<p:tagLst xmlns:p="http://schemas.openxmlformats.org/presentationml/2006/main">
  <p:tag name="KSO_WM_DIAGRAM_VIRTUALLY_FRAME" val="{&quot;height&quot;:201.90834645669293,&quot;left&quot;:121.35,&quot;top&quot;:243.69165354330707,&quot;width&quot;:776.8}"/>
</p:tagLst>
</file>

<file path=ppt/tags/tag105.xml><?xml version="1.0" encoding="utf-8"?>
<p:tagLst xmlns:p="http://schemas.openxmlformats.org/presentationml/2006/main">
  <p:tag name="KSO_WM_DIAGRAM_VIRTUALLY_FRAME" val="{&quot;height&quot;:201.90834645669293,&quot;left&quot;:121.35,&quot;top&quot;:243.69165354330707,&quot;width&quot;:776.8}"/>
</p:tagLst>
</file>

<file path=ppt/tags/tag106.xml><?xml version="1.0" encoding="utf-8"?>
<p:tagLst xmlns:p="http://schemas.openxmlformats.org/presentationml/2006/main">
  <p:tag name="KSO_WM_DIAGRAM_VIRTUALLY_FRAME" val="{&quot;height&quot;:201.90834645669293,&quot;left&quot;:121.35,&quot;top&quot;:243.69165354330707,&quot;width&quot;:776.8}"/>
</p:tagLst>
</file>

<file path=ppt/tags/tag107.xml><?xml version="1.0" encoding="utf-8"?>
<p:tagLst xmlns:p="http://schemas.openxmlformats.org/presentationml/2006/main">
  <p:tag name="KSO_WM_DIAGRAM_VIRTUALLY_FRAME" val="{&quot;height&quot;:201.90834645669293,&quot;left&quot;:121.35,&quot;top&quot;:243.69165354330707,&quot;width&quot;:776.8}"/>
</p:tagLst>
</file>

<file path=ppt/tags/tag108.xml><?xml version="1.0" encoding="utf-8"?>
<p:tagLst xmlns:p="http://schemas.openxmlformats.org/presentationml/2006/main">
  <p:tag name="KSO_WM_DIAGRAM_VIRTUALLY_FRAME" val="{&quot;height&quot;:201.90834645669293,&quot;left&quot;:121.35,&quot;top&quot;:243.69165354330707,&quot;width&quot;:776.8}"/>
</p:tagLst>
</file>

<file path=ppt/tags/tag109.xml><?xml version="1.0" encoding="utf-8"?>
<p:tagLst xmlns:p="http://schemas.openxmlformats.org/presentationml/2006/main">
  <p:tag name="KSO_WM_DIAGRAM_VIRTUALLY_FRAME" val="{&quot;height&quot;:201.90834645669293,&quot;left&quot;:121.35,&quot;top&quot;:243.69165354330707,&quot;width&quot;:776.8}"/>
</p:tagLst>
</file>

<file path=ppt/tags/tag11.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110.xml><?xml version="1.0" encoding="utf-8"?>
<p:tagLst xmlns:p="http://schemas.openxmlformats.org/presentationml/2006/main">
  <p:tag name="KSO_WM_DIAGRAM_VIRTUALLY_FRAME" val="{&quot;height&quot;:201.90834645669293,&quot;left&quot;:121.35,&quot;top&quot;:243.69165354330707,&quot;width&quot;:776.8}"/>
</p:tagLst>
</file>

<file path=ppt/tags/tag111.xml><?xml version="1.0" encoding="utf-8"?>
<p:tagLst xmlns:p="http://schemas.openxmlformats.org/presentationml/2006/main">
  <p:tag name="KSO_WM_DIAGRAM_VIRTUALLY_FRAME" val="{&quot;height&quot;:239.6,&quot;left&quot;:88.15,&quot;top&quot;:247.6,&quot;width&quot;:805.15}"/>
</p:tagLst>
</file>

<file path=ppt/tags/tag112.xml><?xml version="1.0" encoding="utf-8"?>
<p:tagLst xmlns:p="http://schemas.openxmlformats.org/presentationml/2006/main">
  <p:tag name="KSO_WM_DIAGRAM_VIRTUALLY_FRAME" val="{&quot;height&quot;:239.6,&quot;left&quot;:88.15,&quot;top&quot;:247.6,&quot;width&quot;:805.15}"/>
</p:tagLst>
</file>

<file path=ppt/tags/tag113.xml><?xml version="1.0" encoding="utf-8"?>
<p:tagLst xmlns:p="http://schemas.openxmlformats.org/presentationml/2006/main">
  <p:tag name="KSO_WM_DIAGRAM_VIRTUALLY_FRAME" val="{&quot;height&quot;:239.6,&quot;left&quot;:88.15,&quot;top&quot;:247.6,&quot;width&quot;:805.15}"/>
</p:tagLst>
</file>

<file path=ppt/tags/tag114.xml><?xml version="1.0" encoding="utf-8"?>
<p:tagLst xmlns:p="http://schemas.openxmlformats.org/presentationml/2006/main">
  <p:tag name="KSO_WM_DIAGRAM_VIRTUALLY_FRAME" val="{&quot;height&quot;:239.6,&quot;left&quot;:88.15,&quot;top&quot;:247.6,&quot;width&quot;:805.15}"/>
</p:tagLst>
</file>

<file path=ppt/tags/tag115.xml><?xml version="1.0" encoding="utf-8"?>
<p:tagLst xmlns:p="http://schemas.openxmlformats.org/presentationml/2006/main">
  <p:tag name="KSO_WM_DIAGRAM_VIRTUALLY_FRAME" val="{&quot;height&quot;:239.6,&quot;left&quot;:88.15,&quot;top&quot;:247.6,&quot;width&quot;:805.15}"/>
</p:tagLst>
</file>

<file path=ppt/tags/tag116.xml><?xml version="1.0" encoding="utf-8"?>
<p:tagLst xmlns:p="http://schemas.openxmlformats.org/presentationml/2006/main">
  <p:tag name="KSO_WM_DIAGRAM_VIRTUALLY_FRAME" val="{&quot;height&quot;:239.6,&quot;left&quot;:88.15,&quot;top&quot;:247.6,&quot;width&quot;:805.15}"/>
</p:tagLst>
</file>

<file path=ppt/tags/tag117.xml><?xml version="1.0" encoding="utf-8"?>
<p:tagLst xmlns:p="http://schemas.openxmlformats.org/presentationml/2006/main">
  <p:tag name="KSO_WM_DIAGRAM_VIRTUALLY_FRAME" val="{&quot;height&quot;:239.6,&quot;left&quot;:88.15,&quot;top&quot;:247.6,&quot;width&quot;:805.15}"/>
</p:tagLst>
</file>

<file path=ppt/tags/tag118.xml><?xml version="1.0" encoding="utf-8"?>
<p:tagLst xmlns:p="http://schemas.openxmlformats.org/presentationml/2006/main">
  <p:tag name="KSO_WM_DIAGRAM_VIRTUALLY_FRAME" val="{&quot;height&quot;:239.6,&quot;left&quot;:88.15,&quot;top&quot;:247.6,&quot;width&quot;:805.15}"/>
</p:tagLst>
</file>

<file path=ppt/tags/tag119.xml><?xml version="1.0" encoding="utf-8"?>
<p:tagLst xmlns:p="http://schemas.openxmlformats.org/presentationml/2006/main">
  <p:tag name="KSO_WM_DIAGRAM_VIRTUALLY_FRAME" val="{&quot;height&quot;:239.6,&quot;left&quot;:88.15,&quot;top&quot;:247.6,&quot;width&quot;:805.15}"/>
</p:tagLst>
</file>

<file path=ppt/tags/tag12.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120.xml><?xml version="1.0" encoding="utf-8"?>
<p:tagLst xmlns:p="http://schemas.openxmlformats.org/presentationml/2006/main">
  <p:tag name="KSO_WM_DIAGRAM_VIRTUALLY_FRAME" val="{&quot;height&quot;:239.6,&quot;left&quot;:88.15,&quot;top&quot;:247.6,&quot;width&quot;:805.15}"/>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DIAGRAM_VIRTUALLY_FRAME" val="{&quot;height&quot;:108.6,&quot;left&quot;:83.85,&quot;top&quot;:237.1,&quot;width&quot;:795}"/>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800_2*l_h_i*1_1_1"/>
  <p:tag name="KSO_WM_TEMPLATE_CATEGORY" val="diagram"/>
  <p:tag name="KSO_WM_TEMPLATE_INDEX" val="800"/>
  <p:tag name="KSO_WM_UNIT_LAYERLEVEL" val="1_1_1"/>
  <p:tag name="KSO_WM_TAG_VERSION" val="1.0"/>
  <p:tag name="KSO_WM_UNIT_FILL_FORE_SCHEMECOLOR_INDEX" val="5"/>
  <p:tag name="KSO_WM_UNIT_FILL_TYPE" val="1"/>
  <p:tag name="KSO_WM_UNIT_TEXT_FILL_FORE_SCHEMECOLOR_INDEX" val="2"/>
  <p:tag name="KSO_WM_UNIT_TEXT_FILL_TYPE" val="1"/>
  <p:tag name="KSO_WM_DIAGRAM_VIRTUALLY_FRAME" val="{&quot;height&quot;:108.6,&quot;left&quot;:83.85,&quot;top&quot;:237.1,&quot;width&quot;:795}"/>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800_2*l_h_i*1_1_2"/>
  <p:tag name="KSO_WM_TEMPLATE_CATEGORY" val="diagram"/>
  <p:tag name="KSO_WM_TEMPLATE_INDEX" val="800"/>
  <p:tag name="KSO_WM_UNIT_LAYERLEVEL" val="1_1_1"/>
  <p:tag name="KSO_WM_TAG_VERSION" val="1.0"/>
  <p:tag name="KSO_WM_UNIT_FILL_FORE_SCHEMECOLOR_INDEX" val="5"/>
  <p:tag name="KSO_WM_UNIT_FILL_TYPE" val="1"/>
  <p:tag name="KSO_WM_UNIT_TEXT_FILL_FORE_SCHEMECOLOR_INDEX" val="2"/>
  <p:tag name="KSO_WM_UNIT_TEXT_FILL_TYPE" val="1"/>
  <p:tag name="KSO_WM_DIAGRAM_VIRTUALLY_FRAME" val="{&quot;height&quot;:108.6,&quot;left&quot;:83.85,&quot;top&quot;:237.1,&quot;width&quot;:795}"/>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800_2*l_h_i*1_1_3"/>
  <p:tag name="KSO_WM_TEMPLATE_CATEGORY" val="diagram"/>
  <p:tag name="KSO_WM_TEMPLATE_INDEX" val="800"/>
  <p:tag name="KSO_WM_UNIT_LAYERLEVEL" val="1_1_1"/>
  <p:tag name="KSO_WM_TAG_VERSION" val="1.0"/>
  <p:tag name="KSO_WM_UNIT_FILL_FORE_SCHEMECOLOR_INDEX" val="5"/>
  <p:tag name="KSO_WM_UNIT_FILL_TYPE" val="1"/>
  <p:tag name="KSO_WM_UNIT_TEXT_FILL_FORE_SCHEMECOLOR_INDEX" val="2"/>
  <p:tag name="KSO_WM_UNIT_TEXT_FILL_TYPE" val="1"/>
  <p:tag name="KSO_WM_DIAGRAM_VIRTUALLY_FRAME" val="{&quot;height&quot;:108.6,&quot;left&quot;:83.85,&quot;top&quot;:237.1,&quot;width&quot;:795}"/>
</p:tagLst>
</file>

<file path=ppt/tags/tag136.xml><?xml version="1.0" encoding="utf-8"?>
<p:tagLst xmlns:p="http://schemas.openxmlformats.org/presentationml/2006/main">
  <p:tag name="KSO_WM_UNIT_VALUE" val="167*151"/>
  <p:tag name="KSO_WM_UNIT_HIGHLIGHT" val="0"/>
  <p:tag name="KSO_WM_UNIT_COMPATIBLE" val="0"/>
  <p:tag name="KSO_WM_UNIT_DIAGRAM_ISNUMVISUAL" val="0"/>
  <p:tag name="KSO_WM_UNIT_DIAGRAM_ISREFERUNIT" val="0"/>
  <p:tag name="KSO_WM_DIAGRAM_GROUP_CODE" val="l1-1"/>
  <p:tag name="KSO_WM_UNIT_TYPE" val="l_h_x"/>
  <p:tag name="KSO_WM_UNIT_INDEX" val="1_1_1"/>
  <p:tag name="KSO_WM_UNIT_ID" val="diagram800_2*l_h_x*1_1_1"/>
  <p:tag name="KSO_WM_TEMPLATE_CATEGORY" val="diagram"/>
  <p:tag name="KSO_WM_TEMPLATE_INDEX" val="800"/>
  <p:tag name="KSO_WM_UNIT_LAYERLEVEL" val="1_1_1"/>
  <p:tag name="KSO_WM_TAG_VERSION" val="1.0"/>
  <p:tag name="KSO_WM_UNIT_FILL_FORE_SCHEMECOLOR_INDEX" val="14"/>
  <p:tag name="KSO_WM_UNIT_FILL_TYPE" val="1"/>
  <p:tag name="KSO_WM_UNIT_TEXT_FILL_FORE_SCHEMECOLOR_INDEX" val="13"/>
  <p:tag name="KSO_WM_UNIT_TEXT_FILL_TYPE" val="1"/>
  <p:tag name="KSO_WM_DIAGRAM_VIRTUALLY_FRAME" val="{&quot;height&quot;:108.6,&quot;left&quot;:83.85,&quot;top&quot;:237.1,&quot;width&quot;:795}"/>
</p:tagLst>
</file>

<file path=ppt/tags/tag137.xml><?xml version="1.0" encoding="utf-8"?>
<p:tagLst xmlns:p="http://schemas.openxmlformats.org/presentationml/2006/main">
  <p:tag name="KSO_WM_UNIT_ISCONTENTSTITLE" val="0"/>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800_2*l_h_a*1_1_1"/>
  <p:tag name="KSO_WM_TEMPLATE_CATEGORY" val="diagram"/>
  <p:tag name="KSO_WM_TEMPLATE_INDEX" val="800"/>
  <p:tag name="KSO_WM_UNIT_LAYERLEVEL" val="1_1_1"/>
  <p:tag name="KSO_WM_TAG_VERSION" val="1.0"/>
  <p:tag name="KSO_WM_UNIT_PRESET_TEXT" val="添加标题"/>
  <p:tag name="KSO_WM_UNIT_TEXT_FILL_FORE_SCHEMECOLOR_INDEX" val="5"/>
  <p:tag name="KSO_WM_UNIT_TEXT_FILL_TYPE" val="1"/>
  <p:tag name="KSO_WM_DIAGRAM_VIRTUALLY_FRAME" val="{&quot;height&quot;:108.6,&quot;left&quot;:83.85,&quot;top&quot;:237.1,&quot;width&quot;:795}"/>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800_2*l_h_i*1_2_1"/>
  <p:tag name="KSO_WM_TEMPLATE_CATEGORY" val="diagram"/>
  <p:tag name="KSO_WM_TEMPLATE_INDEX" val="800"/>
  <p:tag name="KSO_WM_UNIT_LAYERLEVEL" val="1_1_1"/>
  <p:tag name="KSO_WM_TAG_VERSION" val="1.0"/>
  <p:tag name="KSO_WM_UNIT_FILL_FORE_SCHEMECOLOR_INDEX" val="6"/>
  <p:tag name="KSO_WM_UNIT_FILL_TYPE" val="1"/>
  <p:tag name="KSO_WM_UNIT_TEXT_FILL_FORE_SCHEMECOLOR_INDEX" val="2"/>
  <p:tag name="KSO_WM_UNIT_TEXT_FILL_TYPE" val="1"/>
  <p:tag name="KSO_WM_DIAGRAM_VIRTUALLY_FRAME" val="{&quot;height&quot;:108.6,&quot;left&quot;:83.85,&quot;top&quot;:237.1,&quot;width&quot;:795}"/>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800_2*l_h_i*1_2_2"/>
  <p:tag name="KSO_WM_TEMPLATE_CATEGORY" val="diagram"/>
  <p:tag name="KSO_WM_TEMPLATE_INDEX" val="800"/>
  <p:tag name="KSO_WM_UNIT_LAYERLEVEL" val="1_1_1"/>
  <p:tag name="KSO_WM_TAG_VERSION" val="1.0"/>
  <p:tag name="KSO_WM_UNIT_FILL_FORE_SCHEMECOLOR_INDEX" val="6"/>
  <p:tag name="KSO_WM_UNIT_FILL_TYPE" val="1"/>
  <p:tag name="KSO_WM_UNIT_TEXT_FILL_FORE_SCHEMECOLOR_INDEX" val="2"/>
  <p:tag name="KSO_WM_UNIT_TEXT_FILL_TYPE" val="1"/>
  <p:tag name="KSO_WM_DIAGRAM_VIRTUALLY_FRAME" val="{&quot;height&quot;:108.6,&quot;left&quot;:83.85,&quot;top&quot;:237.1,&quot;width&quot;:795}"/>
</p:tagLst>
</file>

<file path=ppt/tags/tag14.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800_2*l_h_i*1_2_3"/>
  <p:tag name="KSO_WM_TEMPLATE_CATEGORY" val="diagram"/>
  <p:tag name="KSO_WM_TEMPLATE_INDEX" val="800"/>
  <p:tag name="KSO_WM_UNIT_LAYERLEVEL" val="1_1_1"/>
  <p:tag name="KSO_WM_TAG_VERSION" val="1.0"/>
  <p:tag name="KSO_WM_UNIT_FILL_FORE_SCHEMECOLOR_INDEX" val="6"/>
  <p:tag name="KSO_WM_UNIT_FILL_TYPE" val="1"/>
  <p:tag name="KSO_WM_UNIT_TEXT_FILL_FORE_SCHEMECOLOR_INDEX" val="2"/>
  <p:tag name="KSO_WM_UNIT_TEXT_FILL_TYPE" val="1"/>
  <p:tag name="KSO_WM_DIAGRAM_VIRTUALLY_FRAME" val="{&quot;height&quot;:108.6,&quot;left&quot;:83.85,&quot;top&quot;:237.1,&quot;width&quot;:795}"/>
</p:tagLst>
</file>

<file path=ppt/tags/tag141.xml><?xml version="1.0" encoding="utf-8"?>
<p:tagLst xmlns:p="http://schemas.openxmlformats.org/presentationml/2006/main">
  <p:tag name="KSO_WM_UNIT_VALUE" val="167*134"/>
  <p:tag name="KSO_WM_UNIT_HIGHLIGHT" val="0"/>
  <p:tag name="KSO_WM_UNIT_COMPATIBLE" val="0"/>
  <p:tag name="KSO_WM_UNIT_DIAGRAM_ISNUMVISUAL" val="0"/>
  <p:tag name="KSO_WM_UNIT_DIAGRAM_ISREFERUNIT" val="0"/>
  <p:tag name="KSO_WM_DIAGRAM_GROUP_CODE" val="l1-1"/>
  <p:tag name="KSO_WM_UNIT_TYPE" val="l_h_x"/>
  <p:tag name="KSO_WM_UNIT_INDEX" val="1_2_1"/>
  <p:tag name="KSO_WM_UNIT_ID" val="diagram800_2*l_h_x*1_2_1"/>
  <p:tag name="KSO_WM_TEMPLATE_CATEGORY" val="diagram"/>
  <p:tag name="KSO_WM_TEMPLATE_INDEX" val="800"/>
  <p:tag name="KSO_WM_UNIT_LAYERLEVEL" val="1_1_1"/>
  <p:tag name="KSO_WM_TAG_VERSION" val="1.0"/>
  <p:tag name="KSO_WM_UNIT_FILL_FORE_SCHEMECOLOR_INDEX" val="14"/>
  <p:tag name="KSO_WM_UNIT_FILL_TYPE" val="1"/>
  <p:tag name="KSO_WM_UNIT_TEXT_FILL_FORE_SCHEMECOLOR_INDEX" val="13"/>
  <p:tag name="KSO_WM_UNIT_TEXT_FILL_TYPE" val="1"/>
  <p:tag name="KSO_WM_DIAGRAM_VIRTUALLY_FRAME" val="{&quot;height&quot;:108.6,&quot;left&quot;:83.85,&quot;top&quot;:237.1,&quot;width&quot;:795}"/>
</p:tagLst>
</file>

<file path=ppt/tags/tag142.xml><?xml version="1.0" encoding="utf-8"?>
<p:tagLst xmlns:p="http://schemas.openxmlformats.org/presentationml/2006/main">
  <p:tag name="KSO_WM_UNIT_ISCONTENTSTITLE" val="0"/>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800_2*l_h_a*1_2_1"/>
  <p:tag name="KSO_WM_TEMPLATE_CATEGORY" val="diagram"/>
  <p:tag name="KSO_WM_TEMPLATE_INDEX" val="800"/>
  <p:tag name="KSO_WM_UNIT_LAYERLEVEL" val="1_1_1"/>
  <p:tag name="KSO_WM_TAG_VERSION" val="1.0"/>
  <p:tag name="KSO_WM_UNIT_PRESET_TEXT" val="添加标题"/>
  <p:tag name="KSO_WM_UNIT_TEXT_FILL_FORE_SCHEMECOLOR_INDEX" val="6"/>
  <p:tag name="KSO_WM_UNIT_TEXT_FILL_TYPE" val="1"/>
  <p:tag name="KSO_WM_DIAGRAM_VIRTUALLY_FRAME" val="{&quot;height&quot;:108.6,&quot;left&quot;:83.85,&quot;top&quot;:237.1,&quot;width&quot;:795}"/>
</p:tagLst>
</file>

<file path=ppt/tags/tag143.xml><?xml version="1.0" encoding="utf-8"?>
<p:tagLst xmlns:p="http://schemas.openxmlformats.org/presentationml/2006/main">
  <p:tag name="KSO_WM_UNIT_SUBTYPE" val="a"/>
  <p:tag name="KSO_WM_UNIT_NOCLEAR" val="0"/>
  <p:tag name="KSO_WM_UNIT_VALUE" val="5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640_3*l_h_f*1_1_1"/>
  <p:tag name="KSO_WM_TEMPLATE_CATEGORY" val="diagram"/>
  <p:tag name="KSO_WM_TEMPLATE_INDEX" val="640"/>
  <p:tag name="KSO_WM_UNIT_LAYERLEVEL" val="1_1_1"/>
  <p:tag name="KSO_WM_TAG_VERSION" val="1.0"/>
  <p:tag name="KSO_WM_UNIT_PRESET_TEXT" val="点击此处添加正文，文字是您思想的提炼，为了演示发布的良好效果，请言简意赅的阐述您的观点。"/>
  <p:tag name="KSO_WM_UNIT_TEXT_FILL_FORE_SCHEMECOLOR_INDEX" val="13"/>
  <p:tag name="KSO_WM_UNIT_TEXT_FILL_TYPE" val="1"/>
  <p:tag name="KSO_WM_DIAGRAM_VIRTUALLY_FRAME" val="{&quot;height&quot;:227.35,&quot;left&quot;:106.75,&quot;top&quot;:251.35,&quot;width&quot;:746.5}"/>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640_3*l_h_i*1_2_2"/>
  <p:tag name="KSO_WM_TEMPLATE_CATEGORY" val="diagram"/>
  <p:tag name="KSO_WM_TEMPLATE_INDEX" val="640"/>
  <p:tag name="KSO_WM_UNIT_LAYERLEVEL" val="1_1_1"/>
  <p:tag name="KSO_WM_TAG_VERSION" val="1.0"/>
  <p:tag name="KSO_WM_UNIT_FILL_FORE_SCHEMECOLOR_INDEX" val="6"/>
  <p:tag name="KSO_WM_UNIT_FILL_TYPE" val="1"/>
  <p:tag name="KSO_WM_UNIT_TEXT_FILL_FORE_SCHEMECOLOR_INDEX" val="2"/>
  <p:tag name="KSO_WM_UNIT_TEXT_FILL_TYPE" val="1"/>
  <p:tag name="KSO_WM_DIAGRAM_VIRTUALLY_FRAME" val="{&quot;height&quot;:227.35,&quot;left&quot;:106.75,&quot;top&quot;:251.35,&quot;width&quot;:746.5}"/>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640_3*l_h_i*1_2_1"/>
  <p:tag name="KSO_WM_TEMPLATE_CATEGORY" val="diagram"/>
  <p:tag name="KSO_WM_TEMPLATE_INDEX" val="640"/>
  <p:tag name="KSO_WM_UNIT_LAYERLEVEL" val="1_1_1"/>
  <p:tag name="KSO_WM_TAG_VERSION" val="1.0"/>
  <p:tag name="KSO_WM_UNIT_TEXT_FILL_FORE_SCHEMECOLOR_INDEX" val="6"/>
  <p:tag name="KSO_WM_UNIT_TEXT_FILL_TYPE" val="1"/>
  <p:tag name="KSO_WM_DIAGRAM_VIRTUALLY_FRAME" val="{&quot;height&quot;:227.35,&quot;left&quot;:106.75,&quot;top&quot;:251.35,&quot;width&quot;:746.5}"/>
</p:tagLst>
</file>

<file path=ppt/tags/tag146.xml><?xml version="1.0" encoding="utf-8"?>
<p:tagLst xmlns:p="http://schemas.openxmlformats.org/presentationml/2006/main">
  <p:tag name="KSO_WM_UNIT_VALUE" val="104*123"/>
  <p:tag name="KSO_WM_UNIT_HIGHLIGHT" val="0"/>
  <p:tag name="KSO_WM_UNIT_COMPATIBLE" val="0"/>
  <p:tag name="KSO_WM_UNIT_DIAGRAM_ISNUMVISUAL" val="0"/>
  <p:tag name="KSO_WM_UNIT_DIAGRAM_ISREFERUNIT" val="0"/>
  <p:tag name="KSO_WM_DIAGRAM_GROUP_CODE" val="l1-1"/>
  <p:tag name="KSO_WM_UNIT_TYPE" val="l_h_x"/>
  <p:tag name="KSO_WM_UNIT_INDEX" val="1_2_1"/>
  <p:tag name="KSO_WM_UNIT_ID" val="diagram640_3*l_h_x*1_2_1"/>
  <p:tag name="KSO_WM_TEMPLATE_CATEGORY" val="diagram"/>
  <p:tag name="KSO_WM_TEMPLATE_INDEX" val="640"/>
  <p:tag name="KSO_WM_UNIT_LAYERLEVEL" val="1_1_1"/>
  <p:tag name="KSO_WM_TAG_VERSION" val="1.0"/>
  <p:tag name="KSO_WM_UNIT_FILL_FORE_SCHEMECOLOR_INDEX" val="14"/>
  <p:tag name="KSO_WM_UNIT_FILL_TYPE" val="1"/>
  <p:tag name="KSO_WM_DIAGRAM_VIRTUALLY_FRAME" val="{&quot;height&quot;:227.35,&quot;left&quot;:106.75,&quot;top&quot;:251.35,&quot;width&quot;:746.5}"/>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640_3*l_h_i*1_1_2"/>
  <p:tag name="KSO_WM_TEMPLATE_CATEGORY" val="diagram"/>
  <p:tag name="KSO_WM_TEMPLATE_INDEX" val="640"/>
  <p:tag name="KSO_WM_UNIT_LAYERLEVEL" val="1_1_1"/>
  <p:tag name="KSO_WM_TAG_VERSION" val="1.0"/>
  <p:tag name="KSO_WM_UNIT_FILL_FORE_SCHEMECOLOR_INDEX" val="5"/>
  <p:tag name="KSO_WM_UNIT_FILL_TYPE" val="1"/>
  <p:tag name="KSO_WM_UNIT_TEXT_FILL_FORE_SCHEMECOLOR_INDEX" val="2"/>
  <p:tag name="KSO_WM_UNIT_TEXT_FILL_TYPE" val="1"/>
  <p:tag name="KSO_WM_DIAGRAM_VIRTUALLY_FRAME" val="{&quot;height&quot;:227.35,&quot;left&quot;:106.75,&quot;top&quot;:251.35,&quot;width&quot;:746.5}"/>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640_3*l_h_i*1_1_1"/>
  <p:tag name="KSO_WM_TEMPLATE_CATEGORY" val="diagram"/>
  <p:tag name="KSO_WM_TEMPLATE_INDEX" val="640"/>
  <p:tag name="KSO_WM_UNIT_LAYERLEVEL" val="1_1_1"/>
  <p:tag name="KSO_WM_TAG_VERSION" val="1.0"/>
  <p:tag name="KSO_WM_UNIT_TEXT_FILL_FORE_SCHEMECOLOR_INDEX" val="5"/>
  <p:tag name="KSO_WM_UNIT_TEXT_FILL_TYPE" val="1"/>
  <p:tag name="KSO_WM_DIAGRAM_VIRTUALLY_FRAME" val="{&quot;height&quot;:227.35,&quot;left&quot;:106.75,&quot;top&quot;:251.35,&quot;width&quot;:746.5}"/>
</p:tagLst>
</file>

<file path=ppt/tags/tag149.xml><?xml version="1.0" encoding="utf-8"?>
<p:tagLst xmlns:p="http://schemas.openxmlformats.org/presentationml/2006/main">
  <p:tag name="KSO_WM_UNIT_VALUE" val="123*120"/>
  <p:tag name="KSO_WM_UNIT_HIGHLIGHT" val="0"/>
  <p:tag name="KSO_WM_UNIT_COMPATIBLE" val="0"/>
  <p:tag name="KSO_WM_UNIT_DIAGRAM_ISNUMVISUAL" val="0"/>
  <p:tag name="KSO_WM_UNIT_DIAGRAM_ISREFERUNIT" val="0"/>
  <p:tag name="KSO_WM_DIAGRAM_GROUP_CODE" val="l1-1"/>
  <p:tag name="KSO_WM_UNIT_TYPE" val="l_h_x"/>
  <p:tag name="KSO_WM_UNIT_INDEX" val="1_1_1"/>
  <p:tag name="KSO_WM_UNIT_ID" val="diagram640_3*l_h_x*1_1_1"/>
  <p:tag name="KSO_WM_TEMPLATE_CATEGORY" val="diagram"/>
  <p:tag name="KSO_WM_TEMPLATE_INDEX" val="640"/>
  <p:tag name="KSO_WM_UNIT_LAYERLEVEL" val="1_1_1"/>
  <p:tag name="KSO_WM_TAG_VERSION" val="1.0"/>
  <p:tag name="KSO_WM_UNIT_FILL_FORE_SCHEMECOLOR_INDEX" val="14"/>
  <p:tag name="KSO_WM_UNIT_FILL_TYPE" val="1"/>
  <p:tag name="KSO_WM_DIAGRAM_VIRTUALLY_FRAME" val="{&quot;height&quot;:227.35,&quot;left&quot;:106.75,&quot;top&quot;:251.35,&quot;width&quot;:746.5}"/>
</p:tagLst>
</file>

<file path=ppt/tags/tag15.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150.xml><?xml version="1.0" encoding="utf-8"?>
<p:tagLst xmlns:p="http://schemas.openxmlformats.org/presentationml/2006/main">
  <p:tag name="KSO_WM_UNIT_SUBTYPE" val="a"/>
  <p:tag name="KSO_WM_UNIT_NOCLEAR" val="0"/>
  <p:tag name="KSO_WM_UNIT_VALUE" val="5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640_3*l_h_f*1_1_1"/>
  <p:tag name="KSO_WM_TEMPLATE_CATEGORY" val="diagram"/>
  <p:tag name="KSO_WM_TEMPLATE_INDEX" val="640"/>
  <p:tag name="KSO_WM_UNIT_LAYERLEVEL" val="1_1_1"/>
  <p:tag name="KSO_WM_TAG_VERSION" val="1.0"/>
  <p:tag name="KSO_WM_UNIT_PRESET_TEXT" val="点击此处添加正文，文字是您思想的提炼，为了演示发布的良好效果，请言简意赅的阐述您的观点。"/>
  <p:tag name="KSO_WM_UNIT_TEXT_FILL_FORE_SCHEMECOLOR_INDEX" val="13"/>
  <p:tag name="KSO_WM_UNIT_TEXT_FILL_TYPE" val="1"/>
  <p:tag name="KSO_WM_DIAGRAM_VIRTUALLY_FRAME" val="{&quot;height&quot;:227.35,&quot;left&quot;:106.75,&quot;top&quot;:251.35,&quot;width&quot;:746.5}"/>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640_3*l_h_i*1_3_2"/>
  <p:tag name="KSO_WM_TEMPLATE_CATEGORY" val="diagram"/>
  <p:tag name="KSO_WM_TEMPLATE_INDEX" val="640"/>
  <p:tag name="KSO_WM_UNIT_LAYERLEVEL" val="1_1_1"/>
  <p:tag name="KSO_WM_TAG_VERSION" val="1.0"/>
  <p:tag name="KSO_WM_UNIT_FILL_FORE_SCHEMECOLOR_INDEX" val="7"/>
  <p:tag name="KSO_WM_UNIT_FILL_TYPE" val="1"/>
  <p:tag name="KSO_WM_UNIT_TEXT_FILL_FORE_SCHEMECOLOR_INDEX" val="2"/>
  <p:tag name="KSO_WM_UNIT_TEXT_FILL_TYPE" val="1"/>
  <p:tag name="KSO_WM_DIAGRAM_VIRTUALLY_FRAME" val="{&quot;height&quot;:227.35,&quot;left&quot;:106.75,&quot;top&quot;:251.35,&quot;width&quot;:746.5}"/>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640_3*l_h_i*1_3_1"/>
  <p:tag name="KSO_WM_TEMPLATE_CATEGORY" val="diagram"/>
  <p:tag name="KSO_WM_TEMPLATE_INDEX" val="640"/>
  <p:tag name="KSO_WM_UNIT_LAYERLEVEL" val="1_1_1"/>
  <p:tag name="KSO_WM_TAG_VERSION" val="1.0"/>
  <p:tag name="KSO_WM_UNIT_TEXT_FILL_FORE_SCHEMECOLOR_INDEX" val="7"/>
  <p:tag name="KSO_WM_UNIT_TEXT_FILL_TYPE" val="1"/>
  <p:tag name="KSO_WM_DIAGRAM_VIRTUALLY_FRAME" val="{&quot;height&quot;:227.35,&quot;left&quot;:106.75,&quot;top&quot;:251.35,&quot;width&quot;:746.5}"/>
</p:tagLst>
</file>

<file path=ppt/tags/tag153.xml><?xml version="1.0" encoding="utf-8"?>
<p:tagLst xmlns:p="http://schemas.openxmlformats.org/presentationml/2006/main">
  <p:tag name="KSO_WM_UNIT_VALUE" val="87*123"/>
  <p:tag name="KSO_WM_UNIT_HIGHLIGHT" val="0"/>
  <p:tag name="KSO_WM_UNIT_COMPATIBLE" val="0"/>
  <p:tag name="KSO_WM_UNIT_DIAGRAM_ISNUMVISUAL" val="0"/>
  <p:tag name="KSO_WM_UNIT_DIAGRAM_ISREFERUNIT" val="0"/>
  <p:tag name="KSO_WM_DIAGRAM_GROUP_CODE" val="l1-1"/>
  <p:tag name="KSO_WM_UNIT_TYPE" val="l_h_x"/>
  <p:tag name="KSO_WM_UNIT_INDEX" val="1_3_1"/>
  <p:tag name="KSO_WM_UNIT_ID" val="diagram640_3*l_h_x*1_3_1"/>
  <p:tag name="KSO_WM_TEMPLATE_CATEGORY" val="diagram"/>
  <p:tag name="KSO_WM_TEMPLATE_INDEX" val="640"/>
  <p:tag name="KSO_WM_UNIT_LAYERLEVEL" val="1_1_1"/>
  <p:tag name="KSO_WM_TAG_VERSION" val="1.0"/>
  <p:tag name="KSO_WM_UNIT_FILL_FORE_SCHEMECOLOR_INDEX" val="14"/>
  <p:tag name="KSO_WM_UNIT_FILL_TYPE" val="1"/>
  <p:tag name="KSO_WM_DIAGRAM_VIRTUALLY_FRAME" val="{&quot;height&quot;:227.35,&quot;left&quot;:106.75,&quot;top&quot;:251.35,&quot;width&quot;:746.5}"/>
</p:tagLst>
</file>

<file path=ppt/tags/tag154.xml><?xml version="1.0" encoding="utf-8"?>
<p:tagLst xmlns:p="http://schemas.openxmlformats.org/presentationml/2006/main">
  <p:tag name="KSO_WM_UNIT_SUBTYPE" val="a"/>
  <p:tag name="KSO_WM_UNIT_NOCLEAR" val="0"/>
  <p:tag name="KSO_WM_UNIT_VALUE" val="5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640_3*l_h_f*1_1_1"/>
  <p:tag name="KSO_WM_TEMPLATE_CATEGORY" val="diagram"/>
  <p:tag name="KSO_WM_TEMPLATE_INDEX" val="640"/>
  <p:tag name="KSO_WM_UNIT_LAYERLEVEL" val="1_1_1"/>
  <p:tag name="KSO_WM_TAG_VERSION" val="1.0"/>
  <p:tag name="KSO_WM_UNIT_PRESET_TEXT" val="点击此处添加正文，文字是您思想的提炼，为了演示发布的良好效果，请言简意赅的阐述您的观点。"/>
  <p:tag name="KSO_WM_UNIT_TEXT_FILL_FORE_SCHEMECOLOR_INDEX" val="13"/>
  <p:tag name="KSO_WM_UNIT_TEXT_FILL_TYPE" val="1"/>
  <p:tag name="KSO_WM_DIAGRAM_VIRTUALLY_FRAME" val="{&quot;height&quot;:227.35,&quot;left&quot;:106.75,&quot;top&quot;:251.35,&quot;width&quot;:746.5}"/>
</p:tagLst>
</file>

<file path=ppt/tags/tag155.xml><?xml version="1.0" encoding="utf-8"?>
<p:tagLst xmlns:p="http://schemas.openxmlformats.org/presentationml/2006/main">
  <p:tag name="KSO_WM_DIAGRAM_VIRTUALLY_FRAME" val="{&quot;height&quot;:195.24740157480315,&quot;left&quot;:82.33133858267716,&quot;top&quot;:243.1700787401575,&quot;width&quot;:793.9292913385825}"/>
</p:tagLst>
</file>

<file path=ppt/tags/tag156.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i"/>
  <p:tag name="KSO_WM_UNIT_INDEX" val="1_1"/>
  <p:tag name="KSO_WM_UNIT_ID" val="diagram764_4*l_i*1_1"/>
  <p:tag name="KSO_WM_UNIT_LAYERLEVEL" val="1_1"/>
  <p:tag name="KSO_WM_UNIT_HIGHLIGHT" val="0"/>
  <p:tag name="KSO_WM_UNIT_COMPATIBLE" val="0"/>
  <p:tag name="KSO_WM_UNIT_DIAGRAM_ISNUMVISUAL" val="0"/>
  <p:tag name="KSO_WM_UNIT_DIAGRAM_ISREFERUNIT" val="0"/>
  <p:tag name="KSO_WM_UNIT_LINE_FORE_SCHEMECOLOR_INDEX" val="10"/>
  <p:tag name="KSO_WM_UNIT_LINE_FILL_TYPE" val="2"/>
  <p:tag name="KSO_WM_DIAGRAM_VIRTUALLY_FRAME" val="{&quot;height&quot;:195.24740157480315,&quot;left&quot;:82.33133858267716,&quot;top&quot;:243.1700787401575,&quot;width&quot;:793.9292913385825}"/>
</p:tagLst>
</file>

<file path=ppt/tags/tag157.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i"/>
  <p:tag name="KSO_WM_UNIT_INDEX" val="1_1_4"/>
  <p:tag name="KSO_WM_UNIT_ID" val="diagram764_4*l_h_i*1_1_4"/>
  <p:tag name="KSO_WM_UNIT_LAYERLEVEL" val="1_1_1"/>
  <p:tag name="KSO_WM_UNIT_HIGHLIGHT" val="0"/>
  <p:tag name="KSO_WM_UNIT_COMPATIBLE" val="0"/>
  <p:tag name="KSO_WM_UNIT_DIAGRAM_ISNUMVISUAL" val="0"/>
  <p:tag name="KSO_WM_UNIT_DIAGRAM_ISREFERUNIT" val="0"/>
  <p:tag name="KSO_WM_UNIT_LINE_FORE_SCHEMECOLOR_INDEX" val="6"/>
  <p:tag name="KSO_WM_UNIT_LINE_FILL_TYPE" val="2"/>
  <p:tag name="KSO_WM_DIAGRAM_VIRTUALLY_FRAME" val="{&quot;height&quot;:195.24740157480315,&quot;left&quot;:82.33133858267716,&quot;top&quot;:243.1700787401575,&quot;width&quot;:793.9292913385825}"/>
</p:tagLst>
</file>

<file path=ppt/tags/tag158.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i"/>
  <p:tag name="KSO_WM_UNIT_INDEX" val="1_5_4"/>
  <p:tag name="KSO_WM_UNIT_ID" val="diagram764_4*l_h_i*1_5_4"/>
  <p:tag name="KSO_WM_UNIT_LAYERLEVEL" val="1_1_1"/>
  <p:tag name="KSO_WM_UNIT_HIGHLIGHT" val="0"/>
  <p:tag name="KSO_WM_UNIT_COMPATIBLE" val="0"/>
  <p:tag name="KSO_WM_UNIT_DIAGRAM_ISNUMVISUAL" val="0"/>
  <p:tag name="KSO_WM_UNIT_DIAGRAM_ISREFERUNIT" val="0"/>
  <p:tag name="KSO_WM_UNIT_LINE_FORE_SCHEMECOLOR_INDEX" val="5"/>
  <p:tag name="KSO_WM_UNIT_LINE_FILL_TYPE" val="2"/>
  <p:tag name="KSO_WM_DIAGRAM_VIRTUALLY_FRAME" val="{&quot;height&quot;:195.24740157480315,&quot;left&quot;:82.33133858267716,&quot;top&quot;:243.1700787401575,&quot;width&quot;:793.9292913385825}"/>
</p:tagLst>
</file>

<file path=ppt/tags/tag159.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i"/>
  <p:tag name="KSO_WM_UNIT_INDEX" val="1_2_3"/>
  <p:tag name="KSO_WM_UNIT_ID" val="diagram764_4*l_h_i*1_2_3"/>
  <p:tag name="KSO_WM_UNIT_LAYERLEVEL" val="1_1_1"/>
  <p:tag name="KSO_WM_UNIT_HIGHLIGHT" val="0"/>
  <p:tag name="KSO_WM_UNIT_COMPATIBLE" val="0"/>
  <p:tag name="KSO_WM_UNIT_DIAGRAM_ISNUMVISUAL" val="0"/>
  <p:tag name="KSO_WM_UNIT_DIAGRAM_ISREFERUNIT" val="0"/>
  <p:tag name="KSO_WM_UNIT_LINE_FORE_SCHEMECOLOR_INDEX" val="7"/>
  <p:tag name="KSO_WM_UNIT_LINE_FILL_TYPE" val="2"/>
  <p:tag name="KSO_WM_DIAGRAM_VIRTUALLY_FRAME" val="{&quot;height&quot;:195.24740157480315,&quot;left&quot;:82.33133858267716,&quot;top&quot;:243.1700787401575,&quot;width&quot;:793.9292913385825}"/>
</p:tagLst>
</file>

<file path=ppt/tags/tag16.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160.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i"/>
  <p:tag name="KSO_WM_UNIT_INDEX" val="1_3_3"/>
  <p:tag name="KSO_WM_UNIT_ID" val="diagram764_4*l_h_i*1_3_3"/>
  <p:tag name="KSO_WM_UNIT_LAYERLEVEL" val="1_1_1"/>
  <p:tag name="KSO_WM_UNIT_HIGHLIGHT" val="0"/>
  <p:tag name="KSO_WM_UNIT_COMPATIBLE" val="0"/>
  <p:tag name="KSO_WM_UNIT_DIAGRAM_ISNUMVISUAL" val="0"/>
  <p:tag name="KSO_WM_UNIT_DIAGRAM_ISREFERUNIT" val="0"/>
  <p:tag name="KSO_WM_UNIT_LINE_FORE_SCHEMECOLOR_INDEX" val="8"/>
  <p:tag name="KSO_WM_UNIT_LINE_FILL_TYPE" val="2"/>
  <p:tag name="KSO_WM_DIAGRAM_VIRTUALLY_FRAME" val="{&quot;height&quot;:195.24740157480315,&quot;left&quot;:82.33133858267716,&quot;top&quot;:243.1700787401575,&quot;width&quot;:793.9292913385825}"/>
</p:tagLst>
</file>

<file path=ppt/tags/tag161.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i"/>
  <p:tag name="KSO_WM_UNIT_INDEX" val="1_4_3"/>
  <p:tag name="KSO_WM_UNIT_ID" val="diagram764_4*l_h_i*1_4_3"/>
  <p:tag name="KSO_WM_UNIT_LAYERLEVEL" val="1_1_1"/>
  <p:tag name="KSO_WM_UNIT_HIGHLIGHT" val="0"/>
  <p:tag name="KSO_WM_UNIT_COMPATIBLE" val="0"/>
  <p:tag name="KSO_WM_UNIT_DIAGRAM_ISNUMVISUAL" val="0"/>
  <p:tag name="KSO_WM_UNIT_DIAGRAM_ISREFERUNIT" val="0"/>
  <p:tag name="KSO_WM_UNIT_LINE_FORE_SCHEMECOLOR_INDEX" val="5"/>
  <p:tag name="KSO_WM_UNIT_LINE_FILL_TYPE" val="2"/>
  <p:tag name="KSO_WM_DIAGRAM_VIRTUALLY_FRAME" val="{&quot;height&quot;:195.24740157480315,&quot;left&quot;:82.33133858267716,&quot;top&quot;:243.1700787401575,&quot;width&quot;:793.9292913385825}"/>
</p:tagLst>
</file>

<file path=ppt/tags/tag162.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f"/>
  <p:tag name="KSO_WM_UNIT_INDEX" val="1_1_1"/>
  <p:tag name="KSO_WM_UNIT_ID" val="diagram764_4*l_h_f*1_1_1"/>
  <p:tag name="KSO_WM_UNIT_LAYERLEVEL" val="1_1_1"/>
  <p:tag name="KSO_WM_UNIT_VALUE" val="4"/>
  <p:tag name="KSO_WM_UNIT_HIGHLIGHT" val="0"/>
  <p:tag name="KSO_WM_UNIT_COMPATIBLE" val="0"/>
  <p:tag name="KSO_WM_UNIT_NOCLEAR" val="0"/>
  <p:tag name="KSO_WM_UNIT_DIAGRAM_ISNUMVISUAL" val="0"/>
  <p:tag name="KSO_WM_UNIT_DIAGRAM_ISREFERUNIT" val="0"/>
  <p:tag name="KSO_WM_UNIT_PRESET_TEXT" val="添加文本"/>
  <p:tag name="KSO_WM_UNIT_FILL_FORE_SCHEMECOLOR_INDEX" val="6"/>
  <p:tag name="KSO_WM_UNIT_FILL_TYPE" val="1"/>
  <p:tag name="KSO_WM_UNIT_TEXT_FILL_FORE_SCHEMECOLOR_INDEX" val="2"/>
  <p:tag name="KSO_WM_UNIT_TEXT_FILL_TYPE" val="1"/>
  <p:tag name="KSO_WM_DIAGRAM_VIRTUALLY_FRAME" val="{&quot;height&quot;:195.24740157480315,&quot;left&quot;:82.33133858267716,&quot;top&quot;:243.1700787401575,&quot;width&quot;:793.9292913385825}"/>
</p:tagLst>
</file>

<file path=ppt/tags/tag163.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f"/>
  <p:tag name="KSO_WM_UNIT_INDEX" val="1_2_1"/>
  <p:tag name="KSO_WM_UNIT_ID" val="diagram764_4*l_h_f*1_2_1"/>
  <p:tag name="KSO_WM_UNIT_LAYERLEVEL" val="1_1_1"/>
  <p:tag name="KSO_WM_UNIT_VALUE" val="4"/>
  <p:tag name="KSO_WM_UNIT_HIGHLIGHT" val="0"/>
  <p:tag name="KSO_WM_UNIT_COMPATIBLE" val="0"/>
  <p:tag name="KSO_WM_UNIT_NOCLEAR" val="0"/>
  <p:tag name="KSO_WM_UNIT_DIAGRAM_ISNUMVISUAL" val="0"/>
  <p:tag name="KSO_WM_UNIT_DIAGRAM_ISREFERUNIT" val="0"/>
  <p:tag name="KSO_WM_UNIT_PRESET_TEXT" val="添加文本"/>
  <p:tag name="KSO_WM_UNIT_FILL_FORE_SCHEMECOLOR_INDEX" val="7"/>
  <p:tag name="KSO_WM_UNIT_FILL_TYPE" val="1"/>
  <p:tag name="KSO_WM_UNIT_TEXT_FILL_FORE_SCHEMECOLOR_INDEX" val="2"/>
  <p:tag name="KSO_WM_UNIT_TEXT_FILL_TYPE" val="1"/>
  <p:tag name="KSO_WM_DIAGRAM_VIRTUALLY_FRAME" val="{&quot;height&quot;:195.24740157480315,&quot;left&quot;:82.33133858267716,&quot;top&quot;:243.1700787401575,&quot;width&quot;:793.9292913385825}"/>
</p:tagLst>
</file>

<file path=ppt/tags/tag164.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f"/>
  <p:tag name="KSO_WM_UNIT_INDEX" val="1_3_1"/>
  <p:tag name="KSO_WM_UNIT_ID" val="diagram764_4*l_h_f*1_3_1"/>
  <p:tag name="KSO_WM_UNIT_LAYERLEVEL" val="1_1_1"/>
  <p:tag name="KSO_WM_UNIT_VALUE" val="4"/>
  <p:tag name="KSO_WM_UNIT_HIGHLIGHT" val="0"/>
  <p:tag name="KSO_WM_UNIT_COMPATIBLE" val="0"/>
  <p:tag name="KSO_WM_UNIT_NOCLEAR" val="0"/>
  <p:tag name="KSO_WM_UNIT_DIAGRAM_ISNUMVISUAL" val="0"/>
  <p:tag name="KSO_WM_UNIT_DIAGRAM_ISREFERUNIT" val="0"/>
  <p:tag name="KSO_WM_UNIT_PRESET_TEXT" val="添加文本"/>
  <p:tag name="KSO_WM_UNIT_FILL_FORE_SCHEMECOLOR_INDEX" val="8"/>
  <p:tag name="KSO_WM_UNIT_FILL_TYPE" val="1"/>
  <p:tag name="KSO_WM_UNIT_TEXT_FILL_FORE_SCHEMECOLOR_INDEX" val="2"/>
  <p:tag name="KSO_WM_UNIT_TEXT_FILL_TYPE" val="1"/>
  <p:tag name="KSO_WM_DIAGRAM_VIRTUALLY_FRAME" val="{&quot;height&quot;:195.24740157480315,&quot;left&quot;:82.33133858267716,&quot;top&quot;:243.1700787401575,&quot;width&quot;:793.9292913385825}"/>
</p:tagLst>
</file>

<file path=ppt/tags/tag165.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f"/>
  <p:tag name="KSO_WM_UNIT_INDEX" val="1_4_1"/>
  <p:tag name="KSO_WM_UNIT_ID" val="diagram764_4*l_h_f*1_4_1"/>
  <p:tag name="KSO_WM_UNIT_LAYERLEVEL" val="1_1_1"/>
  <p:tag name="KSO_WM_UNIT_VALUE" val="4"/>
  <p:tag name="KSO_WM_UNIT_HIGHLIGHT" val="0"/>
  <p:tag name="KSO_WM_UNIT_COMPATIBLE" val="0"/>
  <p:tag name="KSO_WM_UNIT_NOCLEAR" val="0"/>
  <p:tag name="KSO_WM_UNIT_DIAGRAM_ISNUMVISUAL" val="0"/>
  <p:tag name="KSO_WM_UNIT_DIAGRAM_ISREFERUNIT" val="0"/>
  <p:tag name="KSO_WM_UNIT_PRESET_TEXT" val="添加文本"/>
  <p:tag name="KSO_WM_UNIT_FILL_FORE_SCHEMECOLOR_INDEX" val="5"/>
  <p:tag name="KSO_WM_UNIT_FILL_TYPE" val="1"/>
  <p:tag name="KSO_WM_UNIT_TEXT_FILL_FORE_SCHEMECOLOR_INDEX" val="2"/>
  <p:tag name="KSO_WM_UNIT_TEXT_FILL_TYPE" val="1"/>
  <p:tag name="KSO_WM_DIAGRAM_VIRTUALLY_FRAME" val="{&quot;height&quot;:195.24740157480315,&quot;left&quot;:82.33133858267716,&quot;top&quot;:243.1700787401575,&quot;width&quot;:793.9292913385825}"/>
</p:tagLst>
</file>

<file path=ppt/tags/tag166.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f"/>
  <p:tag name="KSO_WM_UNIT_INDEX" val="1_5_1"/>
  <p:tag name="KSO_WM_UNIT_ID" val="diagram764_4*l_h_f*1_5_1"/>
  <p:tag name="KSO_WM_UNIT_LAYERLEVEL" val="1_1_1"/>
  <p:tag name="KSO_WM_UNIT_VALUE" val="4"/>
  <p:tag name="KSO_WM_UNIT_HIGHLIGHT" val="0"/>
  <p:tag name="KSO_WM_UNIT_COMPATIBLE" val="0"/>
  <p:tag name="KSO_WM_UNIT_NOCLEAR" val="0"/>
  <p:tag name="KSO_WM_UNIT_DIAGRAM_ISNUMVISUAL" val="0"/>
  <p:tag name="KSO_WM_UNIT_DIAGRAM_ISREFERUNIT" val="0"/>
  <p:tag name="KSO_WM_UNIT_PRESET_TEXT" val="添加文本"/>
  <p:tag name="KSO_WM_UNIT_FILL_FORE_SCHEMECOLOR_INDEX" val="5"/>
  <p:tag name="KSO_WM_UNIT_FILL_TYPE" val="1"/>
  <p:tag name="KSO_WM_UNIT_TEXT_FILL_FORE_SCHEMECOLOR_INDEX" val="2"/>
  <p:tag name="KSO_WM_UNIT_TEXT_FILL_TYPE" val="1"/>
  <p:tag name="KSO_WM_DIAGRAM_VIRTUALLY_FRAME" val="{&quot;height&quot;:195.24740157480315,&quot;left&quot;:82.33133858267716,&quot;top&quot;:243.1700787401575,&quot;width&quot;:793.9292913385825}"/>
</p:tagLst>
</file>

<file path=ppt/tags/tag167.xml><?xml version="1.0" encoding="utf-8"?>
<p:tagLst xmlns:p="http://schemas.openxmlformats.org/presentationml/2006/main">
  <p:tag name="KSO_WM_DIAGRAM_VIRTUALLY_FRAME" val="{&quot;height&quot;:240.9,&quot;left&quot;:106.75,&quot;top&quot;:251.35,&quot;width&quot;:763.1}"/>
</p:tagLst>
</file>

<file path=ppt/tags/tag168.xml><?xml version="1.0" encoding="utf-8"?>
<p:tagLst xmlns:p="http://schemas.openxmlformats.org/presentationml/2006/main">
  <p:tag name="KSO_WM_UNIT_SUBTYPE" val="a"/>
  <p:tag name="KSO_WM_UNIT_NOCLEAR" val="0"/>
  <p:tag name="KSO_WM_UNIT_VALUE" val="5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640_3*l_h_f*1_1_1"/>
  <p:tag name="KSO_WM_TEMPLATE_CATEGORY" val="diagram"/>
  <p:tag name="KSO_WM_TEMPLATE_INDEX" val="640"/>
  <p:tag name="KSO_WM_UNIT_LAYERLEVEL" val="1_1_1"/>
  <p:tag name="KSO_WM_TAG_VERSION" val="1.0"/>
  <p:tag name="KSO_WM_UNIT_PRESET_TEXT" val="点击此处添加正文，文字是您思想的提炼，为了演示发布的良好效果，请言简意赅的阐述您的观点。"/>
  <p:tag name="KSO_WM_UNIT_TEXT_FILL_FORE_SCHEMECOLOR_INDEX" val="13"/>
  <p:tag name="KSO_WM_UNIT_TEXT_FILL_TYPE" val="1"/>
  <p:tag name="KSO_WM_DIAGRAM_VIRTUALLY_FRAME" val="{&quot;height&quot;:240.9,&quot;left&quot;:106.75,&quot;top&quot;:251.35,&quot;width&quot;:763.1}"/>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640_3*l_h_i*1_2_2"/>
  <p:tag name="KSO_WM_TEMPLATE_CATEGORY" val="diagram"/>
  <p:tag name="KSO_WM_TEMPLATE_INDEX" val="640"/>
  <p:tag name="KSO_WM_UNIT_LAYERLEVEL" val="1_1_1"/>
  <p:tag name="KSO_WM_TAG_VERSION" val="1.0"/>
  <p:tag name="KSO_WM_UNIT_FILL_FORE_SCHEMECOLOR_INDEX" val="6"/>
  <p:tag name="KSO_WM_UNIT_FILL_TYPE" val="1"/>
  <p:tag name="KSO_WM_UNIT_TEXT_FILL_FORE_SCHEMECOLOR_INDEX" val="2"/>
  <p:tag name="KSO_WM_UNIT_TEXT_FILL_TYPE" val="1"/>
  <p:tag name="KSO_WM_DIAGRAM_VIRTUALLY_FRAME" val="{&quot;height&quot;:240.9,&quot;left&quot;:106.75,&quot;top&quot;:251.35,&quot;width&quot;:763.1}"/>
</p:tagLst>
</file>

<file path=ppt/tags/tag17.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640_3*l_h_i*1_2_1"/>
  <p:tag name="KSO_WM_TEMPLATE_CATEGORY" val="diagram"/>
  <p:tag name="KSO_WM_TEMPLATE_INDEX" val="640"/>
  <p:tag name="KSO_WM_UNIT_LAYERLEVEL" val="1_1_1"/>
  <p:tag name="KSO_WM_TAG_VERSION" val="1.0"/>
  <p:tag name="KSO_WM_UNIT_TEXT_FILL_FORE_SCHEMECOLOR_INDEX" val="6"/>
  <p:tag name="KSO_WM_UNIT_TEXT_FILL_TYPE" val="1"/>
  <p:tag name="KSO_WM_DIAGRAM_VIRTUALLY_FRAME" val="{&quot;height&quot;:240.9,&quot;left&quot;:106.75,&quot;top&quot;:251.35,&quot;width&quot;:763.1}"/>
</p:tagLst>
</file>

<file path=ppt/tags/tag171.xml><?xml version="1.0" encoding="utf-8"?>
<p:tagLst xmlns:p="http://schemas.openxmlformats.org/presentationml/2006/main">
  <p:tag name="KSO_WM_UNIT_VALUE" val="104*123"/>
  <p:tag name="KSO_WM_UNIT_HIGHLIGHT" val="0"/>
  <p:tag name="KSO_WM_UNIT_COMPATIBLE" val="0"/>
  <p:tag name="KSO_WM_UNIT_DIAGRAM_ISNUMVISUAL" val="0"/>
  <p:tag name="KSO_WM_UNIT_DIAGRAM_ISREFERUNIT" val="0"/>
  <p:tag name="KSO_WM_DIAGRAM_GROUP_CODE" val="l1-1"/>
  <p:tag name="KSO_WM_UNIT_TYPE" val="l_h_x"/>
  <p:tag name="KSO_WM_UNIT_INDEX" val="1_2_1"/>
  <p:tag name="KSO_WM_UNIT_ID" val="diagram640_3*l_h_x*1_2_1"/>
  <p:tag name="KSO_WM_TEMPLATE_CATEGORY" val="diagram"/>
  <p:tag name="KSO_WM_TEMPLATE_INDEX" val="640"/>
  <p:tag name="KSO_WM_UNIT_LAYERLEVEL" val="1_1_1"/>
  <p:tag name="KSO_WM_TAG_VERSION" val="1.0"/>
  <p:tag name="KSO_WM_UNIT_FILL_FORE_SCHEMECOLOR_INDEX" val="14"/>
  <p:tag name="KSO_WM_UNIT_FILL_TYPE" val="1"/>
  <p:tag name="KSO_WM_DIAGRAM_VIRTUALLY_FRAME" val="{&quot;height&quot;:240.9,&quot;left&quot;:106.75,&quot;top&quot;:251.35,&quot;width&quot;:763.1}"/>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640_3*l_h_i*1_1_2"/>
  <p:tag name="KSO_WM_TEMPLATE_CATEGORY" val="diagram"/>
  <p:tag name="KSO_WM_TEMPLATE_INDEX" val="640"/>
  <p:tag name="KSO_WM_UNIT_LAYERLEVEL" val="1_1_1"/>
  <p:tag name="KSO_WM_TAG_VERSION" val="1.0"/>
  <p:tag name="KSO_WM_UNIT_FILL_FORE_SCHEMECOLOR_INDEX" val="5"/>
  <p:tag name="KSO_WM_UNIT_FILL_TYPE" val="1"/>
  <p:tag name="KSO_WM_UNIT_TEXT_FILL_FORE_SCHEMECOLOR_INDEX" val="2"/>
  <p:tag name="KSO_WM_UNIT_TEXT_FILL_TYPE" val="1"/>
  <p:tag name="KSO_WM_DIAGRAM_VIRTUALLY_FRAME" val="{&quot;height&quot;:240.9,&quot;left&quot;:106.75,&quot;top&quot;:251.35,&quot;width&quot;:763.1}"/>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640_3*l_h_i*1_1_1"/>
  <p:tag name="KSO_WM_TEMPLATE_CATEGORY" val="diagram"/>
  <p:tag name="KSO_WM_TEMPLATE_INDEX" val="640"/>
  <p:tag name="KSO_WM_UNIT_LAYERLEVEL" val="1_1_1"/>
  <p:tag name="KSO_WM_TAG_VERSION" val="1.0"/>
  <p:tag name="KSO_WM_UNIT_TEXT_FILL_FORE_SCHEMECOLOR_INDEX" val="5"/>
  <p:tag name="KSO_WM_UNIT_TEXT_FILL_TYPE" val="1"/>
  <p:tag name="KSO_WM_DIAGRAM_VIRTUALLY_FRAME" val="{&quot;height&quot;:240.9,&quot;left&quot;:106.75,&quot;top&quot;:251.35,&quot;width&quot;:763.1}"/>
</p:tagLst>
</file>

<file path=ppt/tags/tag174.xml><?xml version="1.0" encoding="utf-8"?>
<p:tagLst xmlns:p="http://schemas.openxmlformats.org/presentationml/2006/main">
  <p:tag name="KSO_WM_UNIT_VALUE" val="123*120"/>
  <p:tag name="KSO_WM_UNIT_HIGHLIGHT" val="0"/>
  <p:tag name="KSO_WM_UNIT_COMPATIBLE" val="0"/>
  <p:tag name="KSO_WM_UNIT_DIAGRAM_ISNUMVISUAL" val="0"/>
  <p:tag name="KSO_WM_UNIT_DIAGRAM_ISREFERUNIT" val="0"/>
  <p:tag name="KSO_WM_DIAGRAM_GROUP_CODE" val="l1-1"/>
  <p:tag name="KSO_WM_UNIT_TYPE" val="l_h_x"/>
  <p:tag name="KSO_WM_UNIT_INDEX" val="1_1_1"/>
  <p:tag name="KSO_WM_UNIT_ID" val="diagram640_3*l_h_x*1_1_1"/>
  <p:tag name="KSO_WM_TEMPLATE_CATEGORY" val="diagram"/>
  <p:tag name="KSO_WM_TEMPLATE_INDEX" val="640"/>
  <p:tag name="KSO_WM_UNIT_LAYERLEVEL" val="1_1_1"/>
  <p:tag name="KSO_WM_TAG_VERSION" val="1.0"/>
  <p:tag name="KSO_WM_UNIT_FILL_FORE_SCHEMECOLOR_INDEX" val="14"/>
  <p:tag name="KSO_WM_UNIT_FILL_TYPE" val="1"/>
  <p:tag name="KSO_WM_DIAGRAM_VIRTUALLY_FRAME" val="{&quot;height&quot;:240.9,&quot;left&quot;:106.75,&quot;top&quot;:251.35,&quot;width&quot;:763.1}"/>
</p:tagLst>
</file>

<file path=ppt/tags/tag175.xml><?xml version="1.0" encoding="utf-8"?>
<p:tagLst xmlns:p="http://schemas.openxmlformats.org/presentationml/2006/main">
  <p:tag name="KSO_WM_UNIT_SUBTYPE" val="a"/>
  <p:tag name="KSO_WM_UNIT_NOCLEAR" val="0"/>
  <p:tag name="KSO_WM_UNIT_VALUE" val="5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640_3*l_h_f*1_1_1"/>
  <p:tag name="KSO_WM_TEMPLATE_CATEGORY" val="diagram"/>
  <p:tag name="KSO_WM_TEMPLATE_INDEX" val="640"/>
  <p:tag name="KSO_WM_UNIT_LAYERLEVEL" val="1_1_1"/>
  <p:tag name="KSO_WM_TAG_VERSION" val="1.0"/>
  <p:tag name="KSO_WM_UNIT_PRESET_TEXT" val="点击此处添加正文，文字是您思想的提炼，为了演示发布的良好效果，请言简意赅的阐述您的观点。"/>
  <p:tag name="KSO_WM_UNIT_TEXT_FILL_FORE_SCHEMECOLOR_INDEX" val="13"/>
  <p:tag name="KSO_WM_UNIT_TEXT_FILL_TYPE" val="1"/>
  <p:tag name="KSO_WM_DIAGRAM_VIRTUALLY_FRAME" val="{&quot;height&quot;:240.9,&quot;left&quot;:106.75,&quot;top&quot;:251.35,&quot;width&quot;:763.1}"/>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640_3*l_h_i*1_3_2"/>
  <p:tag name="KSO_WM_TEMPLATE_CATEGORY" val="diagram"/>
  <p:tag name="KSO_WM_TEMPLATE_INDEX" val="640"/>
  <p:tag name="KSO_WM_UNIT_LAYERLEVEL" val="1_1_1"/>
  <p:tag name="KSO_WM_TAG_VERSION" val="1.0"/>
  <p:tag name="KSO_WM_UNIT_FILL_FORE_SCHEMECOLOR_INDEX" val="7"/>
  <p:tag name="KSO_WM_UNIT_FILL_TYPE" val="1"/>
  <p:tag name="KSO_WM_UNIT_TEXT_FILL_FORE_SCHEMECOLOR_INDEX" val="2"/>
  <p:tag name="KSO_WM_UNIT_TEXT_FILL_TYPE" val="1"/>
  <p:tag name="KSO_WM_DIAGRAM_VIRTUALLY_FRAME" val="{&quot;height&quot;:240.9,&quot;left&quot;:106.75,&quot;top&quot;:251.35,&quot;width&quot;:763.1}"/>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640_3*l_h_i*1_3_1"/>
  <p:tag name="KSO_WM_TEMPLATE_CATEGORY" val="diagram"/>
  <p:tag name="KSO_WM_TEMPLATE_INDEX" val="640"/>
  <p:tag name="KSO_WM_UNIT_LAYERLEVEL" val="1_1_1"/>
  <p:tag name="KSO_WM_TAG_VERSION" val="1.0"/>
  <p:tag name="KSO_WM_UNIT_TEXT_FILL_FORE_SCHEMECOLOR_INDEX" val="7"/>
  <p:tag name="KSO_WM_UNIT_TEXT_FILL_TYPE" val="1"/>
  <p:tag name="KSO_WM_DIAGRAM_VIRTUALLY_FRAME" val="{&quot;height&quot;:240.9,&quot;left&quot;:106.75,&quot;top&quot;:251.35,&quot;width&quot;:763.1}"/>
</p:tagLst>
</file>

<file path=ppt/tags/tag178.xml><?xml version="1.0" encoding="utf-8"?>
<p:tagLst xmlns:p="http://schemas.openxmlformats.org/presentationml/2006/main">
  <p:tag name="KSO_WM_UNIT_VALUE" val="87*123"/>
  <p:tag name="KSO_WM_UNIT_HIGHLIGHT" val="0"/>
  <p:tag name="KSO_WM_UNIT_COMPATIBLE" val="0"/>
  <p:tag name="KSO_WM_UNIT_DIAGRAM_ISNUMVISUAL" val="0"/>
  <p:tag name="KSO_WM_UNIT_DIAGRAM_ISREFERUNIT" val="0"/>
  <p:tag name="KSO_WM_DIAGRAM_GROUP_CODE" val="l1-1"/>
  <p:tag name="KSO_WM_UNIT_TYPE" val="l_h_x"/>
  <p:tag name="KSO_WM_UNIT_INDEX" val="1_3_1"/>
  <p:tag name="KSO_WM_UNIT_ID" val="diagram640_3*l_h_x*1_3_1"/>
  <p:tag name="KSO_WM_TEMPLATE_CATEGORY" val="diagram"/>
  <p:tag name="KSO_WM_TEMPLATE_INDEX" val="640"/>
  <p:tag name="KSO_WM_UNIT_LAYERLEVEL" val="1_1_1"/>
  <p:tag name="KSO_WM_TAG_VERSION" val="1.0"/>
  <p:tag name="KSO_WM_UNIT_FILL_FORE_SCHEMECOLOR_INDEX" val="14"/>
  <p:tag name="KSO_WM_UNIT_FILL_TYPE" val="1"/>
  <p:tag name="KSO_WM_DIAGRAM_VIRTUALLY_FRAME" val="{&quot;height&quot;:240.9,&quot;left&quot;:106.75,&quot;top&quot;:251.35,&quot;width&quot;:763.1}"/>
</p:tagLst>
</file>

<file path=ppt/tags/tag179.xml><?xml version="1.0" encoding="utf-8"?>
<p:tagLst xmlns:p="http://schemas.openxmlformats.org/presentationml/2006/main">
  <p:tag name="KSO_WM_UNIT_SUBTYPE" val="a"/>
  <p:tag name="KSO_WM_UNIT_NOCLEAR" val="0"/>
  <p:tag name="KSO_WM_UNIT_VALUE" val="5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640_3*l_h_f*1_1_1"/>
  <p:tag name="KSO_WM_TEMPLATE_CATEGORY" val="diagram"/>
  <p:tag name="KSO_WM_TEMPLATE_INDEX" val="640"/>
  <p:tag name="KSO_WM_UNIT_LAYERLEVEL" val="1_1_1"/>
  <p:tag name="KSO_WM_TAG_VERSION" val="1.0"/>
  <p:tag name="KSO_WM_UNIT_PRESET_TEXT" val="点击此处添加正文，文字是您思想的提炼，为了演示发布的良好效果，请言简意赅的阐述您的观点。"/>
  <p:tag name="KSO_WM_UNIT_TEXT_FILL_FORE_SCHEMECOLOR_INDEX" val="13"/>
  <p:tag name="KSO_WM_UNIT_TEXT_FILL_TYPE" val="1"/>
  <p:tag name="KSO_WM_DIAGRAM_VIRTUALLY_FRAME" val="{&quot;height&quot;:240.9,&quot;left&quot;:106.75,&quot;top&quot;:251.35,&quot;width&quot;:763.1}"/>
</p:tagLst>
</file>

<file path=ppt/tags/tag18.xml><?xml version="1.0" encoding="utf-8"?>
<p:tagLst xmlns:p="http://schemas.openxmlformats.org/presentationml/2006/main">
  <p:tag name="KSO_WM_BEAUTIFY_FLAG" val=""/>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640_3*l_h_i*1_3_2"/>
  <p:tag name="KSO_WM_TEMPLATE_CATEGORY" val="diagram"/>
  <p:tag name="KSO_WM_TEMPLATE_INDEX" val="640"/>
  <p:tag name="KSO_WM_UNIT_LAYERLEVEL" val="1_1_1"/>
  <p:tag name="KSO_WM_TAG_VERSION" val="1.0"/>
  <p:tag name="KSO_WM_UNIT_FILL_FORE_SCHEMECOLOR_INDEX" val="7"/>
  <p:tag name="KSO_WM_UNIT_FILL_TYPE" val="1"/>
  <p:tag name="KSO_WM_UNIT_TEXT_FILL_FORE_SCHEMECOLOR_INDEX" val="2"/>
  <p:tag name="KSO_WM_UNIT_TEXT_FILL_TYPE" val="1"/>
  <p:tag name="KSO_WM_DIAGRAM_VIRTUALLY_FRAME" val="{&quot;height&quot;:240.9,&quot;left&quot;:106.75,&quot;top&quot;:251.35,&quot;width&quot;:763.1}"/>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640_3*l_h_i*1_3_1"/>
  <p:tag name="KSO_WM_TEMPLATE_CATEGORY" val="diagram"/>
  <p:tag name="KSO_WM_TEMPLATE_INDEX" val="640"/>
  <p:tag name="KSO_WM_UNIT_LAYERLEVEL" val="1_1_1"/>
  <p:tag name="KSO_WM_TAG_VERSION" val="1.0"/>
  <p:tag name="KSO_WM_UNIT_TEXT_FILL_FORE_SCHEMECOLOR_INDEX" val="7"/>
  <p:tag name="KSO_WM_UNIT_TEXT_FILL_TYPE" val="1"/>
  <p:tag name="KSO_WM_DIAGRAM_VIRTUALLY_FRAME" val="{&quot;height&quot;:240.9,&quot;left&quot;:106.75,&quot;top&quot;:251.35,&quot;width&quot;:763.1}"/>
</p:tagLst>
</file>

<file path=ppt/tags/tag182.xml><?xml version="1.0" encoding="utf-8"?>
<p:tagLst xmlns:p="http://schemas.openxmlformats.org/presentationml/2006/main">
  <p:tag name="KSO_WM_UNIT_VALUE" val="87*123"/>
  <p:tag name="KSO_WM_UNIT_HIGHLIGHT" val="0"/>
  <p:tag name="KSO_WM_UNIT_COMPATIBLE" val="0"/>
  <p:tag name="KSO_WM_UNIT_DIAGRAM_ISNUMVISUAL" val="0"/>
  <p:tag name="KSO_WM_UNIT_DIAGRAM_ISREFERUNIT" val="0"/>
  <p:tag name="KSO_WM_DIAGRAM_GROUP_CODE" val="l1-1"/>
  <p:tag name="KSO_WM_UNIT_TYPE" val="l_h_x"/>
  <p:tag name="KSO_WM_UNIT_INDEX" val="1_3_1"/>
  <p:tag name="KSO_WM_UNIT_ID" val="diagram640_3*l_h_x*1_3_1"/>
  <p:tag name="KSO_WM_TEMPLATE_CATEGORY" val="diagram"/>
  <p:tag name="KSO_WM_TEMPLATE_INDEX" val="640"/>
  <p:tag name="KSO_WM_UNIT_LAYERLEVEL" val="1_1_1"/>
  <p:tag name="KSO_WM_TAG_VERSION" val="1.0"/>
  <p:tag name="KSO_WM_UNIT_FILL_FORE_SCHEMECOLOR_INDEX" val="14"/>
  <p:tag name="KSO_WM_UNIT_FILL_TYPE" val="1"/>
  <p:tag name="KSO_WM_DIAGRAM_VIRTUALLY_FRAME" val="{&quot;height&quot;:240.9,&quot;left&quot;:106.75,&quot;top&quot;:251.35,&quot;width&quot;:763.1}"/>
</p:tagLst>
</file>

<file path=ppt/tags/tag183.xml><?xml version="1.0" encoding="utf-8"?>
<p:tagLst xmlns:p="http://schemas.openxmlformats.org/presentationml/2006/main">
  <p:tag name="KSO_WM_UNIT_SUBTYPE" val="a"/>
  <p:tag name="KSO_WM_UNIT_NOCLEAR" val="0"/>
  <p:tag name="KSO_WM_UNIT_VALUE" val="5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640_3*l_h_f*1_1_1"/>
  <p:tag name="KSO_WM_TEMPLATE_CATEGORY" val="diagram"/>
  <p:tag name="KSO_WM_TEMPLATE_INDEX" val="640"/>
  <p:tag name="KSO_WM_UNIT_LAYERLEVEL" val="1_1_1"/>
  <p:tag name="KSO_WM_TAG_VERSION" val="1.0"/>
  <p:tag name="KSO_WM_UNIT_PRESET_TEXT" val="点击此处添加正文，文字是您思想的提炼，为了演示发布的良好效果，请言简意赅的阐述您的观点。"/>
  <p:tag name="KSO_WM_UNIT_TEXT_FILL_FORE_SCHEMECOLOR_INDEX" val="13"/>
  <p:tag name="KSO_WM_UNIT_TEXT_FILL_TYPE" val="1"/>
  <p:tag name="KSO_WM_DIAGRAM_VIRTUALLY_FRAME" val="{&quot;height&quot;:240.9,&quot;left&quot;:106.75,&quot;top&quot;:251.35,&quot;width&quot;:763.1}"/>
</p:tagLst>
</file>

<file path=ppt/tags/tag184.xml><?xml version="1.0" encoding="utf-8"?>
<p:tagLst xmlns:p="http://schemas.openxmlformats.org/presentationml/2006/main">
  <p:tag name="KSO_WM_DIAGRAM_VIRTUALLY_FRAME" val="{&quot;height&quot;:205.14771653543303,&quot;left&quot;:55.2,&quot;top&quot;:270,&quot;width&quot;:831.75}"/>
</p:tagLst>
</file>

<file path=ppt/tags/tag185.xml><?xml version="1.0" encoding="utf-8"?>
<p:tagLst xmlns:p="http://schemas.openxmlformats.org/presentationml/2006/main">
  <p:tag name="KSO_WM_DIAGRAM_VIRTUALLY_FRAME" val="{&quot;height&quot;:205.14771653543306,&quot;left&quot;:55.2,&quot;top&quot;:270,&quot;width&quot;:831.75}"/>
</p:tagLst>
</file>

<file path=ppt/tags/tag186.xml><?xml version="1.0" encoding="utf-8"?>
<p:tagLst xmlns:p="http://schemas.openxmlformats.org/presentationml/2006/main">
  <p:tag name="KSO_WM_DIAGRAM_VIRTUALLY_FRAME" val="{&quot;height&quot;:205.14771653543306,&quot;left&quot;:55.2,&quot;top&quot;:270,&quot;width&quot;:831.75}"/>
</p:tagLst>
</file>

<file path=ppt/tags/tag187.xml><?xml version="1.0" encoding="utf-8"?>
<p:tagLst xmlns:p="http://schemas.openxmlformats.org/presentationml/2006/main">
  <p:tag name="KSO_WM_DIAGRAM_VIRTUALLY_FRAME" val="{&quot;height&quot;:205.14771653543306,&quot;left&quot;:55.2,&quot;top&quot;:270,&quot;width&quot;:831.75}"/>
</p:tagLst>
</file>

<file path=ppt/tags/tag188.xml><?xml version="1.0" encoding="utf-8"?>
<p:tagLst xmlns:p="http://schemas.openxmlformats.org/presentationml/2006/main">
  <p:tag name="KSO_WM_DIAGRAM_VIRTUALLY_FRAME" val="{&quot;height&quot;:205.14771653543306,&quot;left&quot;:55.2,&quot;top&quot;:270,&quot;width&quot;:831.75}"/>
</p:tagLst>
</file>

<file path=ppt/tags/tag189.xml><?xml version="1.0" encoding="utf-8"?>
<p:tagLst xmlns:p="http://schemas.openxmlformats.org/presentationml/2006/main">
  <p:tag name="KSO_WM_DIAGRAM_VIRTUALLY_FRAME" val="{&quot;height&quot;:205.14771653543306,&quot;left&quot;:55.2,&quot;top&quot;:270,&quot;width&quot;:831.75}"/>
</p:tagLst>
</file>

<file path=ppt/tags/tag19.xml><?xml version="1.0" encoding="utf-8"?>
<p:tagLst xmlns:p="http://schemas.openxmlformats.org/presentationml/2006/main">
  <p:tag name="KSO_WM_BEAUTIFY_FLAG" val=""/>
</p:tagLst>
</file>

<file path=ppt/tags/tag190.xml><?xml version="1.0" encoding="utf-8"?>
<p:tagLst xmlns:p="http://schemas.openxmlformats.org/presentationml/2006/main">
  <p:tag name="KSO_WM_DIAGRAM_VIRTUALLY_FRAME" val="{&quot;height&quot;:205.14771653543306,&quot;left&quot;:55.2,&quot;top&quot;:270,&quot;width&quot;:831.75}"/>
</p:tagLst>
</file>

<file path=ppt/tags/tag191.xml><?xml version="1.0" encoding="utf-8"?>
<p:tagLst xmlns:p="http://schemas.openxmlformats.org/presentationml/2006/main">
  <p:tag name="KSO_WM_DIAGRAM_VIRTUALLY_FRAME" val="{&quot;height&quot;:205.14771653543306,&quot;left&quot;:55.2,&quot;top&quot;:270,&quot;width&quot;:831.75}"/>
</p:tagLst>
</file>

<file path=ppt/tags/tag192.xml><?xml version="1.0" encoding="utf-8"?>
<p:tagLst xmlns:p="http://schemas.openxmlformats.org/presentationml/2006/main">
  <p:tag name="KSO_WM_DIAGRAM_VIRTUALLY_FRAME" val="{&quot;height&quot;:205.14771653543306,&quot;left&quot;:55.2,&quot;top&quot;:270,&quot;width&quot;:831.75}"/>
</p:tagLst>
</file>

<file path=ppt/tags/tag193.xml><?xml version="1.0" encoding="utf-8"?>
<p:tagLst xmlns:p="http://schemas.openxmlformats.org/presentationml/2006/main">
  <p:tag name="KSO_WM_DIAGRAM_VIRTUALLY_FRAME" val="{&quot;height&quot;:205.14771653543306,&quot;left&quot;:55.2,&quot;top&quot;:270,&quot;width&quot;:831.75}"/>
</p:tagLst>
</file>

<file path=ppt/tags/tag194.xml><?xml version="1.0" encoding="utf-8"?>
<p:tagLst xmlns:p="http://schemas.openxmlformats.org/presentationml/2006/main">
  <p:tag name="KSO_WM_DIAGRAM_VIRTUALLY_FRAME" val="{&quot;height&quot;:205.14771653543306,&quot;left&quot;:55.2,&quot;top&quot;:270,&quot;width&quot;:831.75}"/>
</p:tagLst>
</file>

<file path=ppt/tags/tag195.xml><?xml version="1.0" encoding="utf-8"?>
<p:tagLst xmlns:p="http://schemas.openxmlformats.org/presentationml/2006/main">
  <p:tag name="KSO_WM_DIAGRAM_VIRTUALLY_FRAME" val="{&quot;height&quot;:205.14771653543306,&quot;left&quot;:55.2,&quot;top&quot;:270,&quot;width&quot;:831.75}"/>
</p:tagLst>
</file>

<file path=ppt/tags/tag196.xml><?xml version="1.0" encoding="utf-8"?>
<p:tagLst xmlns:p="http://schemas.openxmlformats.org/presentationml/2006/main">
  <p:tag name="KSO_WM_DIAGRAM_VIRTUALLY_FRAME" val="{&quot;height&quot;:205.14771653543306,&quot;left&quot;:55.2,&quot;top&quot;:270,&quot;width&quot;:831.75}"/>
</p:tagLst>
</file>

<file path=ppt/tags/tag197.xml><?xml version="1.0" encoding="utf-8"?>
<p:tagLst xmlns:p="http://schemas.openxmlformats.org/presentationml/2006/main">
  <p:tag name="KSO_WM_DIAGRAM_VIRTUALLY_FRAME" val="{&quot;height&quot;:205.14771653543306,&quot;left&quot;:55.2,&quot;top&quot;:270,&quot;width&quot;:831.75}"/>
</p:tagLst>
</file>

<file path=ppt/tags/tag198.xml><?xml version="1.0" encoding="utf-8"?>
<p:tagLst xmlns:p="http://schemas.openxmlformats.org/presentationml/2006/main">
  <p:tag name="KSO_WM_DIAGRAM_VIRTUALLY_FRAME" val="{&quot;height&quot;:205.14771653543306,&quot;left&quot;:55.2,&quot;top&quot;:270,&quot;width&quot;:831.75}"/>
</p:tagLst>
</file>

<file path=ppt/tags/tag199.xml><?xml version="1.0" encoding="utf-8"?>
<p:tagLst xmlns:p="http://schemas.openxmlformats.org/presentationml/2006/main">
  <p:tag name="KSO_WM_DIAGRAM_VIRTUALLY_FRAME" val="{&quot;height&quot;:205.14771653543306,&quot;left&quot;:55.2,&quot;top&quot;:270,&quot;width&quot;:831.75}"/>
</p:tagLst>
</file>

<file path=ppt/tags/tag2.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0.xml><?xml version="1.0" encoding="utf-8"?>
<p:tagLst xmlns:p="http://schemas.openxmlformats.org/presentationml/2006/main">
  <p:tag name="KSO_WM_BEAUTIFY_FLAG" val=""/>
</p:tagLst>
</file>

<file path=ppt/tags/tag200.xml><?xml version="1.0" encoding="utf-8"?>
<p:tagLst xmlns:p="http://schemas.openxmlformats.org/presentationml/2006/main">
  <p:tag name="KSO_WM_DIAGRAM_VIRTUALLY_FRAME" val="{&quot;height&quot;:205.14771653543306,&quot;left&quot;:55.2,&quot;top&quot;:270,&quot;width&quot;:831.75}"/>
</p:tagLst>
</file>

<file path=ppt/tags/tag201.xml><?xml version="1.0" encoding="utf-8"?>
<p:tagLst xmlns:p="http://schemas.openxmlformats.org/presentationml/2006/main">
  <p:tag name="KSO_WM_DIAGRAM_VIRTUALLY_FRAME" val="{&quot;height&quot;:205.14771653543306,&quot;left&quot;:55.2,&quot;top&quot;:270,&quot;width&quot;:831.75}"/>
</p:tagLst>
</file>

<file path=ppt/tags/tag202.xml><?xml version="1.0" encoding="utf-8"?>
<p:tagLst xmlns:p="http://schemas.openxmlformats.org/presentationml/2006/main">
  <p:tag name="KSO_WM_DIAGRAM_VIRTUALLY_FRAME" val="{&quot;height&quot;:205.14771653543306,&quot;left&quot;:55.2,&quot;top&quot;:270,&quot;width&quot;:831.75}"/>
</p:tagLst>
</file>

<file path=ppt/tags/tag203.xml><?xml version="1.0" encoding="utf-8"?>
<p:tagLst xmlns:p="http://schemas.openxmlformats.org/presentationml/2006/main">
  <p:tag name="KSO_WM_DIAGRAM_VIRTUALLY_FRAME" val="{&quot;height&quot;:205.14771653543306,&quot;left&quot;:55.2,&quot;top&quot;:270,&quot;width&quot;:831.75}"/>
</p:tagLst>
</file>

<file path=ppt/tags/tag204.xml><?xml version="1.0" encoding="utf-8"?>
<p:tagLst xmlns:p="http://schemas.openxmlformats.org/presentationml/2006/main">
  <p:tag name="KSO_WM_DIAGRAM_VIRTUALLY_FRAME" val="{&quot;height&quot;:205.14771653543306,&quot;left&quot;:55.2,&quot;top&quot;:270,&quot;width&quot;:831.75}"/>
</p:tagLst>
</file>

<file path=ppt/tags/tag205.xml><?xml version="1.0" encoding="utf-8"?>
<p:tagLst xmlns:p="http://schemas.openxmlformats.org/presentationml/2006/main">
  <p:tag name="KSO_WM_DIAGRAM_VIRTUALLY_FRAME" val="{&quot;height&quot;:205.14771653543306,&quot;left&quot;:55.2,&quot;top&quot;:270,&quot;width&quot;:831.75}"/>
</p:tagLst>
</file>

<file path=ppt/tags/tag206.xml><?xml version="1.0" encoding="utf-8"?>
<p:tagLst xmlns:p="http://schemas.openxmlformats.org/presentationml/2006/main">
  <p:tag name="KSO_WM_DIAGRAM_VIRTUALLY_FRAME" val="{&quot;height&quot;:205.14771653543306,&quot;left&quot;:55.2,&quot;top&quot;:270,&quot;width&quot;:831.75}"/>
</p:tagLst>
</file>

<file path=ppt/tags/tag207.xml><?xml version="1.0" encoding="utf-8"?>
<p:tagLst xmlns:p="http://schemas.openxmlformats.org/presentationml/2006/main">
  <p:tag name="KSO_WM_DIAGRAM_VIRTUALLY_FRAME" val="{&quot;height&quot;:205.14771653543306,&quot;left&quot;:55.2,&quot;top&quot;:270,&quot;width&quot;:831.75}"/>
</p:tagLst>
</file>

<file path=ppt/tags/tag208.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09.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1.xml><?xml version="1.0" encoding="utf-8"?>
<p:tagLst xmlns:p="http://schemas.openxmlformats.org/presentationml/2006/main">
  <p:tag name="KSO_WM_BEAUTIFY_FLAG" val=""/>
</p:tagLst>
</file>

<file path=ppt/tags/tag210.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11.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12.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13.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14.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15.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16.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17.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18.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19.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2.xml><?xml version="1.0" encoding="utf-8"?>
<p:tagLst xmlns:p="http://schemas.openxmlformats.org/presentationml/2006/main">
  <p:tag name="KSO_WM_BEAUTIFY_FLAG" val=""/>
</p:tagLst>
</file>

<file path=ppt/tags/tag220.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21.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22.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23.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24.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225.xml><?xml version="1.0" encoding="utf-8"?>
<p:tagLst xmlns:p="http://schemas.openxmlformats.org/presentationml/2006/main">
  <p:tag name="TABLE_ENDDRAG_ORIGIN_RECT" val="809*192"/>
  <p:tag name="TABLE_ENDDRAG_RECT" val="90*283*809*192"/>
</p:tagLst>
</file>

<file path=ppt/tags/tag226.xml><?xml version="1.0" encoding="utf-8"?>
<p:tagLst xmlns:p="http://schemas.openxmlformats.org/presentationml/2006/main">
  <p:tag name="TABLE_ENDDRAG_ORIGIN_RECT" val="782*234"/>
  <p:tag name="TABLE_ENDDRAG_RECT" val="83*238*782*234"/>
</p:tagLst>
</file>

<file path=ppt/tags/tag227.xml><?xml version="1.0" encoding="utf-8"?>
<p:tagLst xmlns:p="http://schemas.openxmlformats.org/presentationml/2006/main">
  <p:tag name="commondata" val="eyJoZGlkIjoiZDkyZTUwZTIzYWVmYjY1YzA2YzU1MzIwNTU5YThmNGMifQ=="/>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DIAGRAM_VIRTUALLY_FRAME" val="{&quot;height&quot;:195.27992125984247,&quot;left&quot;:160.03133858267717,&quot;top&quot;:290.3700787401575,&quot;width&quot;:639.8000787401576}"/>
</p:tagLst>
</file>

<file path=ppt/tags/tag3.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30.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i"/>
  <p:tag name="KSO_WM_UNIT_INDEX" val="1_1"/>
  <p:tag name="KSO_WM_UNIT_ID" val="diagram764_4*l_i*1_1"/>
  <p:tag name="KSO_WM_UNIT_LAYERLEVEL" val="1_1"/>
  <p:tag name="KSO_WM_BEAUTIFY_FLAG" val="#wm#"/>
  <p:tag name="KSO_WM_UNIT_HIGHLIGHT" val="0"/>
  <p:tag name="KSO_WM_UNIT_COMPATIBLE" val="0"/>
  <p:tag name="KSO_WM_UNIT_DIAGRAM_ISNUMVISUAL" val="0"/>
  <p:tag name="KSO_WM_UNIT_DIAGRAM_ISREFERUNIT" val="0"/>
  <p:tag name="KSO_WM_UNIT_LINE_FORE_SCHEMECOLOR_INDEX" val="10"/>
  <p:tag name="KSO_WM_UNIT_LINE_FILL_TYPE" val="2"/>
  <p:tag name="KSO_WM_DIAGRAM_VIRTUALLY_FRAME" val="{&quot;height&quot;:195.27992125984247,&quot;left&quot;:160.03133858267717,&quot;top&quot;:290.3700787401575,&quot;width&quot;:639.8000787401576}"/>
</p:tagLst>
</file>

<file path=ppt/tags/tag31.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i"/>
  <p:tag name="KSO_WM_UNIT_INDEX" val="1_1_4"/>
  <p:tag name="KSO_WM_UNIT_ID" val="diagram764_4*l_h_i*1_1_4"/>
  <p:tag name="KSO_WM_UNIT_LAYERLEVEL" val="1_1_1"/>
  <p:tag name="KSO_WM_BEAUTIFY_FLAG" val="#wm#"/>
  <p:tag name="KSO_WM_UNIT_HIGHLIGHT" val="0"/>
  <p:tag name="KSO_WM_UNIT_COMPATIBLE" val="0"/>
  <p:tag name="KSO_WM_UNIT_DIAGRAM_ISNUMVISUAL" val="0"/>
  <p:tag name="KSO_WM_UNIT_DIAGRAM_ISREFERUNIT" val="0"/>
  <p:tag name="KSO_WM_UNIT_LINE_FORE_SCHEMECOLOR_INDEX" val="6"/>
  <p:tag name="KSO_WM_UNIT_LINE_FILL_TYPE" val="2"/>
  <p:tag name="KSO_WM_DIAGRAM_VIRTUALLY_FRAME" val="{&quot;height&quot;:195.27992125984247,&quot;left&quot;:160.03133858267717,&quot;top&quot;:290.3700787401575,&quot;width&quot;:639.8000787401576}"/>
</p:tagLst>
</file>

<file path=ppt/tags/tag32.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i"/>
  <p:tag name="KSO_WM_UNIT_INDEX" val="1_2_3"/>
  <p:tag name="KSO_WM_UNIT_ID" val="diagram764_4*l_h_i*1_2_3"/>
  <p:tag name="KSO_WM_UNIT_LAYERLEVEL" val="1_1_1"/>
  <p:tag name="KSO_WM_BEAUTIFY_FLAG" val="#wm#"/>
  <p:tag name="KSO_WM_UNIT_HIGHLIGHT" val="0"/>
  <p:tag name="KSO_WM_UNIT_COMPATIBLE" val="0"/>
  <p:tag name="KSO_WM_UNIT_DIAGRAM_ISNUMVISUAL" val="0"/>
  <p:tag name="KSO_WM_UNIT_DIAGRAM_ISREFERUNIT" val="0"/>
  <p:tag name="KSO_WM_UNIT_LINE_FORE_SCHEMECOLOR_INDEX" val="7"/>
  <p:tag name="KSO_WM_UNIT_LINE_FILL_TYPE" val="2"/>
  <p:tag name="KSO_WM_DIAGRAM_VIRTUALLY_FRAME" val="{&quot;height&quot;:195.27992125984247,&quot;left&quot;:160.03133858267717,&quot;top&quot;:290.3700787401575,&quot;width&quot;:639.8000787401576}"/>
</p:tagLst>
</file>

<file path=ppt/tags/tag33.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i"/>
  <p:tag name="KSO_WM_UNIT_INDEX" val="1_3_3"/>
  <p:tag name="KSO_WM_UNIT_ID" val="diagram764_4*l_h_i*1_3_3"/>
  <p:tag name="KSO_WM_UNIT_LAYERLEVEL" val="1_1_1"/>
  <p:tag name="KSO_WM_BEAUTIFY_FLAG" val="#wm#"/>
  <p:tag name="KSO_WM_UNIT_HIGHLIGHT" val="0"/>
  <p:tag name="KSO_WM_UNIT_COMPATIBLE" val="0"/>
  <p:tag name="KSO_WM_UNIT_DIAGRAM_ISNUMVISUAL" val="0"/>
  <p:tag name="KSO_WM_UNIT_DIAGRAM_ISREFERUNIT" val="0"/>
  <p:tag name="KSO_WM_UNIT_LINE_FORE_SCHEMECOLOR_INDEX" val="8"/>
  <p:tag name="KSO_WM_UNIT_LINE_FILL_TYPE" val="2"/>
  <p:tag name="KSO_WM_DIAGRAM_VIRTUALLY_FRAME" val="{&quot;height&quot;:195.27992125984247,&quot;left&quot;:160.03133858267717,&quot;top&quot;:290.3700787401575,&quot;width&quot;:639.8000787401576}"/>
</p:tagLst>
</file>

<file path=ppt/tags/tag34.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i"/>
  <p:tag name="KSO_WM_UNIT_INDEX" val="1_4_3"/>
  <p:tag name="KSO_WM_UNIT_ID" val="diagram764_4*l_h_i*1_4_3"/>
  <p:tag name="KSO_WM_UNIT_LAYERLEVEL" val="1_1_1"/>
  <p:tag name="KSO_WM_BEAUTIFY_FLAG" val="#wm#"/>
  <p:tag name="KSO_WM_UNIT_HIGHLIGHT" val="0"/>
  <p:tag name="KSO_WM_UNIT_COMPATIBLE" val="0"/>
  <p:tag name="KSO_WM_UNIT_DIAGRAM_ISNUMVISUAL" val="0"/>
  <p:tag name="KSO_WM_UNIT_DIAGRAM_ISREFERUNIT" val="0"/>
  <p:tag name="KSO_WM_UNIT_LINE_FORE_SCHEMECOLOR_INDEX" val="5"/>
  <p:tag name="KSO_WM_UNIT_LINE_FILL_TYPE" val="2"/>
  <p:tag name="KSO_WM_DIAGRAM_VIRTUALLY_FRAME" val="{&quot;height&quot;:195.27992125984247,&quot;left&quot;:160.03133858267717,&quot;top&quot;:290.3700787401575,&quot;width&quot;:639.8000787401576}"/>
</p:tagLst>
</file>

<file path=ppt/tags/tag35.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f"/>
  <p:tag name="KSO_WM_UNIT_INDEX" val="1_1_1"/>
  <p:tag name="KSO_WM_UNIT_ID" val="diagram764_4*l_h_f*1_1_1"/>
  <p:tag name="KSO_WM_UNIT_LAYERLEVEL" val="1_1_1"/>
  <p:tag name="KSO_WM_UNIT_VALUE" val="4"/>
  <p:tag name="KSO_WM_UNIT_HIGHLIGHT" val="0"/>
  <p:tag name="KSO_WM_UNIT_COMPATIBLE" val="0"/>
  <p:tag name="KSO_WM_BEAUTIFY_FLAG" val="#wm#"/>
  <p:tag name="KSO_WM_UNIT_NOCLEAR" val="0"/>
  <p:tag name="KSO_WM_UNIT_DIAGRAM_ISNUMVISUAL" val="0"/>
  <p:tag name="KSO_WM_UNIT_DIAGRAM_ISREFERUNIT" val="0"/>
  <p:tag name="KSO_WM_UNIT_PRESET_TEXT" val="添加文本"/>
  <p:tag name="KSO_WM_UNIT_FILL_FORE_SCHEMECOLOR_INDEX" val="6"/>
  <p:tag name="KSO_WM_UNIT_FILL_TYPE" val="1"/>
  <p:tag name="KSO_WM_UNIT_TEXT_FILL_FORE_SCHEMECOLOR_INDEX" val="2"/>
  <p:tag name="KSO_WM_UNIT_TEXT_FILL_TYPE" val="1"/>
  <p:tag name="KSO_WM_DIAGRAM_VIRTUALLY_FRAME" val="{&quot;height&quot;:195.27992125984247,&quot;left&quot;:160.03133858267717,&quot;top&quot;:290.3700787401575,&quot;width&quot;:639.8000787401576}"/>
</p:tagLst>
</file>

<file path=ppt/tags/tag36.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f"/>
  <p:tag name="KSO_WM_UNIT_INDEX" val="1_2_1"/>
  <p:tag name="KSO_WM_UNIT_ID" val="diagram764_4*l_h_f*1_2_1"/>
  <p:tag name="KSO_WM_UNIT_LAYERLEVEL" val="1_1_1"/>
  <p:tag name="KSO_WM_UNIT_VALUE" val="4"/>
  <p:tag name="KSO_WM_UNIT_HIGHLIGHT" val="0"/>
  <p:tag name="KSO_WM_UNIT_COMPATIBLE" val="0"/>
  <p:tag name="KSO_WM_BEAUTIFY_FLAG" val="#wm#"/>
  <p:tag name="KSO_WM_UNIT_NOCLEAR" val="0"/>
  <p:tag name="KSO_WM_UNIT_DIAGRAM_ISNUMVISUAL" val="0"/>
  <p:tag name="KSO_WM_UNIT_DIAGRAM_ISREFERUNIT" val="0"/>
  <p:tag name="KSO_WM_UNIT_PRESET_TEXT" val="添加文本"/>
  <p:tag name="KSO_WM_UNIT_FILL_FORE_SCHEMECOLOR_INDEX" val="7"/>
  <p:tag name="KSO_WM_UNIT_FILL_TYPE" val="1"/>
  <p:tag name="KSO_WM_UNIT_TEXT_FILL_FORE_SCHEMECOLOR_INDEX" val="2"/>
  <p:tag name="KSO_WM_UNIT_TEXT_FILL_TYPE" val="1"/>
  <p:tag name="KSO_WM_DIAGRAM_VIRTUALLY_FRAME" val="{&quot;height&quot;:195.27992125984247,&quot;left&quot;:160.03133858267717,&quot;top&quot;:290.3700787401575,&quot;width&quot;:639.8000787401576}"/>
</p:tagLst>
</file>

<file path=ppt/tags/tag37.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f"/>
  <p:tag name="KSO_WM_UNIT_INDEX" val="1_3_1"/>
  <p:tag name="KSO_WM_UNIT_ID" val="diagram764_4*l_h_f*1_3_1"/>
  <p:tag name="KSO_WM_UNIT_LAYERLEVEL" val="1_1_1"/>
  <p:tag name="KSO_WM_UNIT_VALUE" val="4"/>
  <p:tag name="KSO_WM_UNIT_HIGHLIGHT" val="0"/>
  <p:tag name="KSO_WM_UNIT_COMPATIBLE" val="0"/>
  <p:tag name="KSO_WM_BEAUTIFY_FLAG" val="#wm#"/>
  <p:tag name="KSO_WM_UNIT_NOCLEAR" val="0"/>
  <p:tag name="KSO_WM_UNIT_DIAGRAM_ISNUMVISUAL" val="0"/>
  <p:tag name="KSO_WM_UNIT_DIAGRAM_ISREFERUNIT" val="0"/>
  <p:tag name="KSO_WM_UNIT_PRESET_TEXT" val="添加文本"/>
  <p:tag name="KSO_WM_UNIT_FILL_FORE_SCHEMECOLOR_INDEX" val="8"/>
  <p:tag name="KSO_WM_UNIT_FILL_TYPE" val="1"/>
  <p:tag name="KSO_WM_UNIT_TEXT_FILL_FORE_SCHEMECOLOR_INDEX" val="2"/>
  <p:tag name="KSO_WM_UNIT_TEXT_FILL_TYPE" val="1"/>
  <p:tag name="KSO_WM_DIAGRAM_VIRTUALLY_FRAME" val="{&quot;height&quot;:195.27992125984247,&quot;left&quot;:160.03133858267717,&quot;top&quot;:290.3700787401575,&quot;width&quot;:639.8000787401576}"/>
</p:tagLst>
</file>

<file path=ppt/tags/tag38.xml><?xml version="1.0" encoding="utf-8"?>
<p:tagLst xmlns:p="http://schemas.openxmlformats.org/presentationml/2006/main">
  <p:tag name="KSO_WM_DIAGRAM_GROUP_CODE" val="l1-1"/>
  <p:tag name="KSO_WM_TAG_VERSION" val="1.0"/>
  <p:tag name="KSO_WM_TEMPLATE_CATEGORY" val="diagram"/>
  <p:tag name="KSO_WM_TEMPLATE_INDEX" val="764"/>
  <p:tag name="KSO_WM_UNIT_TYPE" val="l_h_f"/>
  <p:tag name="KSO_WM_UNIT_INDEX" val="1_4_1"/>
  <p:tag name="KSO_WM_UNIT_ID" val="diagram764_4*l_h_f*1_4_1"/>
  <p:tag name="KSO_WM_UNIT_LAYERLEVEL" val="1_1_1"/>
  <p:tag name="KSO_WM_UNIT_VALUE" val="4"/>
  <p:tag name="KSO_WM_UNIT_HIGHLIGHT" val="0"/>
  <p:tag name="KSO_WM_UNIT_COMPATIBLE" val="0"/>
  <p:tag name="KSO_WM_BEAUTIFY_FLAG" val="#wm#"/>
  <p:tag name="KSO_WM_UNIT_NOCLEAR" val="0"/>
  <p:tag name="KSO_WM_UNIT_DIAGRAM_ISNUMVISUAL" val="0"/>
  <p:tag name="KSO_WM_UNIT_DIAGRAM_ISREFERUNIT" val="0"/>
  <p:tag name="KSO_WM_UNIT_PRESET_TEXT" val="添加文本"/>
  <p:tag name="KSO_WM_UNIT_FILL_FORE_SCHEMECOLOR_INDEX" val="5"/>
  <p:tag name="KSO_WM_UNIT_FILL_TYPE" val="1"/>
  <p:tag name="KSO_WM_UNIT_TEXT_FILL_FORE_SCHEMECOLOR_INDEX" val="2"/>
  <p:tag name="KSO_WM_UNIT_TEXT_FILL_TYPE" val="1"/>
  <p:tag name="KSO_WM_DIAGRAM_VIRTUALLY_FRAME" val="{&quot;height&quot;:195.27992125984247,&quot;left&quot;:160.03133858267717,&quot;top&quot;:290.3700787401575,&quot;width&quot;:639.8000787401576}"/>
</p:tagLst>
</file>

<file path=ppt/tags/tag39.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4.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40.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41.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42.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43.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44.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45.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46.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47.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48.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49.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5.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50.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51.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52.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53.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54.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55.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56.xml><?xml version="1.0" encoding="utf-8"?>
<p:tagLst xmlns:p="http://schemas.openxmlformats.org/presentationml/2006/main">
  <p:tag name="KSO_WM_DIAGRAM_VIRTUALLY_FRAME" val="{&quot;height&quot;:176.85,&quot;left&quot;:83.55,&quot;top&quot;:273.25,&quot;width&quot;:803.5489794648413}"/>
</p:tagLst>
</file>

<file path=ppt/tags/tag57.xml><?xml version="1.0" encoding="utf-8"?>
<p:tagLst xmlns:p="http://schemas.openxmlformats.org/presentationml/2006/main">
  <p:tag name="KSO_WM_DIAGRAM_VIRTUALLY_FRAME" val="{&quot;height&quot;:176.85,&quot;left&quot;:83.55,&quot;top&quot;:273.25,&quot;width&quot;:803.5489794648413}"/>
</p:tagLst>
</file>

<file path=ppt/tags/tag58.xml><?xml version="1.0" encoding="utf-8"?>
<p:tagLst xmlns:p="http://schemas.openxmlformats.org/presentationml/2006/main">
  <p:tag name="KSO_WM_DIAGRAM_VIRTUALLY_FRAME" val="{&quot;height&quot;:176.85,&quot;left&quot;:83.55,&quot;top&quot;:273.25,&quot;width&quot;:803.5489794648413}"/>
</p:tagLst>
</file>

<file path=ppt/tags/tag59.xml><?xml version="1.0" encoding="utf-8"?>
<p:tagLst xmlns:p="http://schemas.openxmlformats.org/presentationml/2006/main">
  <p:tag name="KSO_WM_DIAGRAM_VIRTUALLY_FRAME" val="{&quot;height&quot;:176.85,&quot;left&quot;:83.55,&quot;top&quot;:273.25,&quot;width&quot;:803.5489794648413}"/>
</p:tagLst>
</file>

<file path=ppt/tags/tag6.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60.xml><?xml version="1.0" encoding="utf-8"?>
<p:tagLst xmlns:p="http://schemas.openxmlformats.org/presentationml/2006/main">
  <p:tag name="KSO_WM_DIAGRAM_VIRTUALLY_FRAME" val="{&quot;height&quot;:176.85,&quot;left&quot;:83.55,&quot;top&quot;:273.25,&quot;width&quot;:803.5489794648413}"/>
</p:tagLst>
</file>

<file path=ppt/tags/tag61.xml><?xml version="1.0" encoding="utf-8"?>
<p:tagLst xmlns:p="http://schemas.openxmlformats.org/presentationml/2006/main">
  <p:tag name="KSO_WM_DIAGRAM_VIRTUALLY_FRAME" val="{&quot;height&quot;:176.85,&quot;left&quot;:83.55,&quot;top&quot;:273.25,&quot;width&quot;:803.5489794648413}"/>
</p:tagLst>
</file>

<file path=ppt/tags/tag62.xml><?xml version="1.0" encoding="utf-8"?>
<p:tagLst xmlns:p="http://schemas.openxmlformats.org/presentationml/2006/main">
  <p:tag name="KSO_WM_DIAGRAM_VIRTUALLY_FRAME" val="{&quot;height&quot;:176.85,&quot;left&quot;:83.55,&quot;top&quot;:273.25,&quot;width&quot;:803.5489794648413}"/>
</p:tagLst>
</file>

<file path=ppt/tags/tag63.xml><?xml version="1.0" encoding="utf-8"?>
<p:tagLst xmlns:p="http://schemas.openxmlformats.org/presentationml/2006/main">
  <p:tag name="KSO_WM_DIAGRAM_VIRTUALLY_FRAME" val="{&quot;height&quot;:176.85,&quot;left&quot;:83.55,&quot;top&quot;:273.25,&quot;width&quot;:803.5489794648413}"/>
</p:tagLst>
</file>

<file path=ppt/tags/tag64.xml><?xml version="1.0" encoding="utf-8"?>
<p:tagLst xmlns:p="http://schemas.openxmlformats.org/presentationml/2006/main">
  <p:tag name="KSO_WM_DIAGRAM_VIRTUALLY_FRAME" val="{&quot;height&quot;:176.85,&quot;left&quot;:83.55,&quot;top&quot;:273.25,&quot;width&quot;:803.5489794648413}"/>
</p:tagLst>
</file>

<file path=ppt/tags/tag65.xml><?xml version="1.0" encoding="utf-8"?>
<p:tagLst xmlns:p="http://schemas.openxmlformats.org/presentationml/2006/main">
  <p:tag name="KSO_WM_DIAGRAM_VIRTUALLY_FRAME" val="{&quot;height&quot;:176.85,&quot;left&quot;:83.55,&quot;top&quot;:273.25,&quot;width&quot;:803.5489794648413}"/>
</p:tagLst>
</file>

<file path=ppt/tags/tag66.xml><?xml version="1.0" encoding="utf-8"?>
<p:tagLst xmlns:p="http://schemas.openxmlformats.org/presentationml/2006/main">
  <p:tag name="KSO_WM_DIAGRAM_VIRTUALLY_FRAME" val="{&quot;height&quot;:176.85,&quot;left&quot;:83.55,&quot;top&quot;:273.25,&quot;width&quot;:803.5489794648413}"/>
</p:tagLst>
</file>

<file path=ppt/tags/tag67.xml><?xml version="1.0" encoding="utf-8"?>
<p:tagLst xmlns:p="http://schemas.openxmlformats.org/presentationml/2006/main">
  <p:tag name="KSO_WM_DIAGRAM_VIRTUALLY_FRAME" val="{&quot;height&quot;:238.25,&quot;left&quot;:142.75,&quot;top&quot;:243.3,&quot;width&quot;:707.3}"/>
</p:tagLst>
</file>

<file path=ppt/tags/tag68.xml><?xml version="1.0" encoding="utf-8"?>
<p:tagLst xmlns:p="http://schemas.openxmlformats.org/presentationml/2006/main">
  <p:tag name="KSO_WM_DIAGRAM_VIRTUALLY_FRAME" val="{&quot;height&quot;:238.25,&quot;left&quot;:142.75,&quot;top&quot;:243.3,&quot;width&quot;:707.3}"/>
</p:tagLst>
</file>

<file path=ppt/tags/tag69.xml><?xml version="1.0" encoding="utf-8"?>
<p:tagLst xmlns:p="http://schemas.openxmlformats.org/presentationml/2006/main">
  <p:tag name="KSO_WM_DIAGRAM_VIRTUALLY_FRAME" val="{&quot;height&quot;:238.25,&quot;left&quot;:142.75,&quot;top&quot;:243.3,&quot;width&quot;:707.3}"/>
</p:tagLst>
</file>

<file path=ppt/tags/tag7.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70.xml><?xml version="1.0" encoding="utf-8"?>
<p:tagLst xmlns:p="http://schemas.openxmlformats.org/presentationml/2006/main">
  <p:tag name="KSO_WM_DIAGRAM_VIRTUALLY_FRAME" val="{&quot;height&quot;:238.25,&quot;left&quot;:142.75,&quot;top&quot;:243.3,&quot;width&quot;:707.3}"/>
</p:tagLst>
</file>

<file path=ppt/tags/tag71.xml><?xml version="1.0" encoding="utf-8"?>
<p:tagLst xmlns:p="http://schemas.openxmlformats.org/presentationml/2006/main">
  <p:tag name="KSO_WM_DIAGRAM_VIRTUALLY_FRAME" val="{&quot;height&quot;:241.38365434077915,&quot;left&quot;:112.45,&quot;top&quot;:278.4,&quot;width&quot;:756.55}"/>
</p:tagLst>
</file>

<file path=ppt/tags/tag72.xml><?xml version="1.0" encoding="utf-8"?>
<p:tagLst xmlns:p="http://schemas.openxmlformats.org/presentationml/2006/main">
  <p:tag name="KSO_WM_DIAGRAM_VIRTUALLY_FRAME" val="{&quot;height&quot;:238.25,&quot;left&quot;:142.75,&quot;top&quot;:243.3,&quot;width&quot;:707.3}"/>
</p:tagLst>
</file>

<file path=ppt/tags/tag73.xml><?xml version="1.0" encoding="utf-8"?>
<p:tagLst xmlns:p="http://schemas.openxmlformats.org/presentationml/2006/main">
  <p:tag name="KSO_WM_DIAGRAM_VIRTUALLY_FRAME" val="{&quot;height&quot;:238.25,&quot;left&quot;:142.75,&quot;top&quot;:243.3,&quot;width&quot;:707.3}"/>
</p:tagLst>
</file>

<file path=ppt/tags/tag74.xml><?xml version="1.0" encoding="utf-8"?>
<p:tagLst xmlns:p="http://schemas.openxmlformats.org/presentationml/2006/main">
  <p:tag name="KSO_WM_DIAGRAM_VIRTUALLY_FRAME" val="{&quot;height&quot;:238.25,&quot;left&quot;:142.75,&quot;top&quot;:243.3,&quot;width&quot;:707.3}"/>
</p:tagLst>
</file>

<file path=ppt/tags/tag75.xml><?xml version="1.0" encoding="utf-8"?>
<p:tagLst xmlns:p="http://schemas.openxmlformats.org/presentationml/2006/main">
  <p:tag name="KSO_WM_DIAGRAM_VIRTUALLY_FRAME" val="{&quot;height&quot;:238.25,&quot;left&quot;:142.75,&quot;top&quot;:243.3,&quot;width&quot;:707.3}"/>
</p:tagLst>
</file>

<file path=ppt/tags/tag76.xml><?xml version="1.0" encoding="utf-8"?>
<p:tagLst xmlns:p="http://schemas.openxmlformats.org/presentationml/2006/main">
  <p:tag name="KSO_WM_DIAGRAM_VIRTUALLY_FRAME" val="{&quot;height&quot;:238.25,&quot;left&quot;:142.75,&quot;top&quot;:243.3,&quot;width&quot;:707.3}"/>
</p:tagLst>
</file>

<file path=ppt/tags/tag77.xml><?xml version="1.0" encoding="utf-8"?>
<p:tagLst xmlns:p="http://schemas.openxmlformats.org/presentationml/2006/main">
  <p:tag name="KSO_WM_DIAGRAM_VIRTUALLY_FRAME" val="{&quot;height&quot;:241.38365434077915,&quot;left&quot;:112.45,&quot;top&quot;:278.4,&quot;width&quot;:756.55}"/>
</p:tagLst>
</file>

<file path=ppt/tags/tag78.xml><?xml version="1.0" encoding="utf-8"?>
<p:tagLst xmlns:p="http://schemas.openxmlformats.org/presentationml/2006/main">
  <p:tag name="KSO_WM_DIAGRAM_VIRTUALLY_FRAME" val="{&quot;height&quot;:238.25,&quot;left&quot;:142.75,&quot;top&quot;:243.3,&quot;width&quot;:707.3}"/>
</p:tagLst>
</file>

<file path=ppt/tags/tag79.xml><?xml version="1.0" encoding="utf-8"?>
<p:tagLst xmlns:p="http://schemas.openxmlformats.org/presentationml/2006/main">
  <p:tag name="KSO_WM_DIAGRAM_VIRTUALLY_FRAME" val="{&quot;height&quot;:238.25,&quot;left&quot;:142.75,&quot;top&quot;:243.3,&quot;width&quot;:707.3}"/>
</p:tagLst>
</file>

<file path=ppt/tags/tag8.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80.xml><?xml version="1.0" encoding="utf-8"?>
<p:tagLst xmlns:p="http://schemas.openxmlformats.org/presentationml/2006/main">
  <p:tag name="KSO_WM_DIAGRAM_VIRTUALLY_FRAME" val="{&quot;height&quot;:238.25,&quot;left&quot;:142.75,&quot;top&quot;:243.3,&quot;width&quot;:707.3}"/>
</p:tagLst>
</file>

<file path=ppt/tags/tag81.xml><?xml version="1.0" encoding="utf-8"?>
<p:tagLst xmlns:p="http://schemas.openxmlformats.org/presentationml/2006/main">
  <p:tag name="KSO_WM_DIAGRAM_VIRTUALLY_FRAME" val="{&quot;height&quot;:238.25,&quot;left&quot;:142.75,&quot;top&quot;:243.3,&quot;width&quot;:707.3}"/>
</p:tagLst>
</file>

<file path=ppt/tags/tag82.xml><?xml version="1.0" encoding="utf-8"?>
<p:tagLst xmlns:p="http://schemas.openxmlformats.org/presentationml/2006/main">
  <p:tag name="KSO_WM_DIAGRAM_VIRTUALLY_FRAME" val="{&quot;height&quot;:241.38365434077915,&quot;left&quot;:112.45,&quot;top&quot;:278.4,&quot;width&quot;:756.55}"/>
</p:tagLst>
</file>

<file path=ppt/tags/tag83.xml><?xml version="1.0" encoding="utf-8"?>
<p:tagLst xmlns:p="http://schemas.openxmlformats.org/presentationml/2006/main">
  <p:tag name="KSO_WM_DIAGRAM_VIRTUALLY_FRAME" val="{&quot;height&quot;:238.25,&quot;left&quot;:142.75,&quot;top&quot;:243.3,&quot;width&quot;:707.3}"/>
</p:tagLst>
</file>

<file path=ppt/tags/tag84.xml><?xml version="1.0" encoding="utf-8"?>
<p:tagLst xmlns:p="http://schemas.openxmlformats.org/presentationml/2006/main">
  <p:tag name="KSO_WM_DIAGRAM_VIRTUALLY_FRAME" val="{&quot;height&quot;:238.25,&quot;left&quot;:142.75,&quot;top&quot;:243.3,&quot;width&quot;:707.3}"/>
</p:tagLst>
</file>

<file path=ppt/tags/tag85.xml><?xml version="1.0" encoding="utf-8"?>
<p:tagLst xmlns:p="http://schemas.openxmlformats.org/presentationml/2006/main">
  <p:tag name="KSO_WM_DIAGRAM_VIRTUALLY_FRAME" val="{&quot;height&quot;:238.25,&quot;left&quot;:142.75,&quot;top&quot;:243.3,&quot;width&quot;:707.3}"/>
</p:tagLst>
</file>

<file path=ppt/tags/tag86.xml><?xml version="1.0" encoding="utf-8"?>
<p:tagLst xmlns:p="http://schemas.openxmlformats.org/presentationml/2006/main">
  <p:tag name="KSO_WM_DIAGRAM_VIRTUALLY_FRAME" val="{&quot;height&quot;:238.25,&quot;left&quot;:142.75,&quot;top&quot;:243.3,&quot;width&quot;:707.3}"/>
</p:tagLst>
</file>

<file path=ppt/tags/tag87.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88.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89.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9.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90.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91.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92.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93.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94.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95.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96.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97.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98.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ags/tag99.xml><?xml version="1.0" encoding="utf-8"?>
<p:tagLst xmlns:p="http://schemas.openxmlformats.org/presentationml/2006/main">
  <p:tag name="KSO_WM_DIAGRAM_VIRTUALLY_FRAME" val="{&quot;height&quot;:272.64929133858266,&quot;left&quot;:167.69110236220473,&quot;top&quot;:195.65070866141733,&quot;width&quot;:528.8666141732283}"/>
</p:tagLst>
</file>

<file path=ppt/theme/theme1.xml><?xml version="1.0" encoding="utf-8"?>
<a:theme xmlns:a="http://schemas.openxmlformats.org/drawingml/2006/main" name="主题1">
  <a:themeElements>
    <a:clrScheme name="自定义 237">
      <a:dk1>
        <a:sysClr val="windowText" lastClr="000000"/>
      </a:dk1>
      <a:lt1>
        <a:sysClr val="window" lastClr="FFFFFF"/>
      </a:lt1>
      <a:dk2>
        <a:srgbClr val="1F497D"/>
      </a:dk2>
      <a:lt2>
        <a:srgbClr val="EEECE1"/>
      </a:lt2>
      <a:accent1>
        <a:srgbClr val="005DA2"/>
      </a:accent1>
      <a:accent2>
        <a:srgbClr val="C4C7CB"/>
      </a:accent2>
      <a:accent3>
        <a:srgbClr val="7F7F7F"/>
      </a:accent3>
      <a:accent4>
        <a:srgbClr val="7F7F7F"/>
      </a:accent4>
      <a:accent5>
        <a:srgbClr val="7F7F7F"/>
      </a:accent5>
      <a:accent6>
        <a:srgbClr val="7F7F7F"/>
      </a:accent6>
      <a:hlink>
        <a:srgbClr val="17365D"/>
      </a:hlink>
      <a:folHlink>
        <a:srgbClr val="548DD4"/>
      </a:folHlink>
    </a:clrScheme>
    <a:fontScheme name="常用">
      <a:majorFont>
        <a:latin typeface="Arial"/>
        <a:ea typeface="微软雅黑"/>
        <a:cs typeface=""/>
      </a:majorFont>
      <a:minorFont>
        <a:latin typeface="Times New Roman"/>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200" dirty="0" smtClean="0">
            <a:solidFill>
              <a:schemeClr val="tx1">
                <a:lumMod val="75000"/>
                <a:lumOff val="25000"/>
              </a:schemeClr>
            </a:solidFill>
            <a:latin typeface="微软雅黑" panose="020B0503020204020204" pitchFamily="34" charset="-122"/>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主题1">
  <a:themeElements>
    <a:clrScheme name="自定义 237">
      <a:dk1>
        <a:sysClr val="windowText" lastClr="000000"/>
      </a:dk1>
      <a:lt1>
        <a:sysClr val="window" lastClr="FFFFFF"/>
      </a:lt1>
      <a:dk2>
        <a:srgbClr val="1F497D"/>
      </a:dk2>
      <a:lt2>
        <a:srgbClr val="EEECE1"/>
      </a:lt2>
      <a:accent1>
        <a:srgbClr val="005DA2"/>
      </a:accent1>
      <a:accent2>
        <a:srgbClr val="C4C7CB"/>
      </a:accent2>
      <a:accent3>
        <a:srgbClr val="7F7F7F"/>
      </a:accent3>
      <a:accent4>
        <a:srgbClr val="7F7F7F"/>
      </a:accent4>
      <a:accent5>
        <a:srgbClr val="7F7F7F"/>
      </a:accent5>
      <a:accent6>
        <a:srgbClr val="7F7F7F"/>
      </a:accent6>
      <a:hlink>
        <a:srgbClr val="17365D"/>
      </a:hlink>
      <a:folHlink>
        <a:srgbClr val="548DD4"/>
      </a:folHlink>
    </a:clrScheme>
    <a:fontScheme name="常用">
      <a:majorFont>
        <a:latin typeface="Arial"/>
        <a:ea typeface="微软雅黑"/>
        <a:cs typeface=""/>
      </a:majorFont>
      <a:minorFont>
        <a:latin typeface="Times New Roman"/>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200" dirty="0" smtClean="0">
            <a:solidFill>
              <a:schemeClr val="tx1">
                <a:lumMod val="75000"/>
                <a:lumOff val="25000"/>
              </a:schemeClr>
            </a:solidFill>
            <a:latin typeface="微软雅黑" panose="020B0503020204020204" pitchFamily="34" charset="-122"/>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主题1">
  <a:themeElements>
    <a:clrScheme name="自定义 237">
      <a:dk1>
        <a:sysClr val="windowText" lastClr="000000"/>
      </a:dk1>
      <a:lt1>
        <a:sysClr val="window" lastClr="FFFFFF"/>
      </a:lt1>
      <a:dk2>
        <a:srgbClr val="1F497D"/>
      </a:dk2>
      <a:lt2>
        <a:srgbClr val="EEECE1"/>
      </a:lt2>
      <a:accent1>
        <a:srgbClr val="005DA2"/>
      </a:accent1>
      <a:accent2>
        <a:srgbClr val="C4C7CB"/>
      </a:accent2>
      <a:accent3>
        <a:srgbClr val="7F7F7F"/>
      </a:accent3>
      <a:accent4>
        <a:srgbClr val="7F7F7F"/>
      </a:accent4>
      <a:accent5>
        <a:srgbClr val="7F7F7F"/>
      </a:accent5>
      <a:accent6>
        <a:srgbClr val="7F7F7F"/>
      </a:accent6>
      <a:hlink>
        <a:srgbClr val="17365D"/>
      </a:hlink>
      <a:folHlink>
        <a:srgbClr val="548DD4"/>
      </a:folHlink>
    </a:clrScheme>
    <a:fontScheme name="常用">
      <a:majorFont>
        <a:latin typeface="Arial"/>
        <a:ea typeface="微软雅黑"/>
        <a:cs typeface=""/>
      </a:majorFont>
      <a:minorFont>
        <a:latin typeface="Times New Roman"/>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200" dirty="0" smtClean="0">
            <a:solidFill>
              <a:schemeClr val="tx1">
                <a:lumMod val="75000"/>
                <a:lumOff val="25000"/>
              </a:schemeClr>
            </a:solidFill>
            <a:latin typeface="微软雅黑" panose="020B0503020204020204" pitchFamily="34" charset="-122"/>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主题1">
  <a:themeElements>
    <a:clrScheme name="自定义 237">
      <a:dk1>
        <a:sysClr val="windowText" lastClr="000000"/>
      </a:dk1>
      <a:lt1>
        <a:sysClr val="window" lastClr="FFFFFF"/>
      </a:lt1>
      <a:dk2>
        <a:srgbClr val="1F497D"/>
      </a:dk2>
      <a:lt2>
        <a:srgbClr val="EEECE1"/>
      </a:lt2>
      <a:accent1>
        <a:srgbClr val="005DA2"/>
      </a:accent1>
      <a:accent2>
        <a:srgbClr val="C4C7CB"/>
      </a:accent2>
      <a:accent3>
        <a:srgbClr val="7F7F7F"/>
      </a:accent3>
      <a:accent4>
        <a:srgbClr val="7F7F7F"/>
      </a:accent4>
      <a:accent5>
        <a:srgbClr val="7F7F7F"/>
      </a:accent5>
      <a:accent6>
        <a:srgbClr val="7F7F7F"/>
      </a:accent6>
      <a:hlink>
        <a:srgbClr val="17365D"/>
      </a:hlink>
      <a:folHlink>
        <a:srgbClr val="548DD4"/>
      </a:folHlink>
    </a:clrScheme>
    <a:fontScheme name="常用">
      <a:majorFont>
        <a:latin typeface="Arial"/>
        <a:ea typeface="微软雅黑"/>
        <a:cs typeface=""/>
      </a:majorFont>
      <a:minorFont>
        <a:latin typeface="Times New Roman"/>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200" dirty="0" smtClean="0">
            <a:solidFill>
              <a:schemeClr val="tx1">
                <a:lumMod val="75000"/>
                <a:lumOff val="25000"/>
              </a:schemeClr>
            </a:solidFill>
            <a:latin typeface="微软雅黑" panose="020B0503020204020204" pitchFamily="34" charset="-122"/>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主题1</Template>
  <TotalTime>0</TotalTime>
  <Words>4593</Words>
  <Application>WPS 演示</Application>
  <PresentationFormat>宽屏</PresentationFormat>
  <Paragraphs>467</Paragraphs>
  <Slides>32</Slides>
  <Notes>5</Notes>
  <HiddenSlides>0</HiddenSlides>
  <MMClips>0</MMClips>
  <ScaleCrop>false</ScaleCrop>
  <HeadingPairs>
    <vt:vector size="6" baseType="variant">
      <vt:variant>
        <vt:lpstr>已用的字体</vt:lpstr>
      </vt:variant>
      <vt:variant>
        <vt:i4>17</vt:i4>
      </vt:variant>
      <vt:variant>
        <vt:lpstr>主题</vt:lpstr>
      </vt:variant>
      <vt:variant>
        <vt:i4>4</vt:i4>
      </vt:variant>
      <vt:variant>
        <vt:lpstr>幻灯片标题</vt:lpstr>
      </vt:variant>
      <vt:variant>
        <vt:i4>32</vt:i4>
      </vt:variant>
    </vt:vector>
  </HeadingPairs>
  <TitlesOfParts>
    <vt:vector size="53" baseType="lpstr">
      <vt:lpstr>Arial</vt:lpstr>
      <vt:lpstr>宋体</vt:lpstr>
      <vt:lpstr>Wingdings</vt:lpstr>
      <vt:lpstr>微软雅黑</vt:lpstr>
      <vt:lpstr>微软雅黑 Light</vt:lpstr>
      <vt:lpstr>Calibri</vt:lpstr>
      <vt:lpstr>Roboto Light</vt:lpstr>
      <vt:lpstr>Impact</vt:lpstr>
      <vt:lpstr>Times New Roman</vt:lpstr>
      <vt:lpstr>楷体_GB2312</vt:lpstr>
      <vt:lpstr>华文黑体</vt:lpstr>
      <vt:lpstr>黑体</vt:lpstr>
      <vt:lpstr>MiSans Light</vt:lpstr>
      <vt:lpstr>Segoe Print</vt:lpstr>
      <vt:lpstr>Arial Unicode MS</vt:lpstr>
      <vt:lpstr>等线</vt:lpstr>
      <vt:lpstr>新宋体</vt:lpstr>
      <vt:lpstr>主题1</vt:lpstr>
      <vt:lpstr>3_主题1</vt:lpstr>
      <vt:lpstr>4_主题1</vt:lpstr>
      <vt:lpstr>1_主题1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数列的极限</dc:title>
  <dc:creator>Administrator</dc:creator>
  <cp:lastModifiedBy>桂</cp:lastModifiedBy>
  <cp:revision>290</cp:revision>
  <dcterms:created xsi:type="dcterms:W3CDTF">2016-04-22T03:11:00Z</dcterms:created>
  <dcterms:modified xsi:type="dcterms:W3CDTF">2024-07-01T02:58:31Z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900110C153E4434B8D3AE363B00870F2_12</vt:lpwstr>
  </property>
  <property fmtid="{D5CDD505-2E9C-101B-9397-08002B2CF9AE}" pid="3" name="KSOProductBuildVer">
    <vt:lpwstr>2052-12.1.0.16929</vt:lpwstr>
  </property>
</Properties>
</file>