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3" r:id="rId3"/>
    <p:sldMasterId id="2147483678" r:id="rId4"/>
  </p:sldMasterIdLst>
  <p:notesMasterIdLst>
    <p:notesMasterId r:id="rId6"/>
  </p:notesMasterIdLst>
  <p:sldIdLst>
    <p:sldId id="285" r:id="rId5"/>
    <p:sldId id="486" r:id="rId7"/>
    <p:sldId id="607" r:id="rId8"/>
    <p:sldId id="609" r:id="rId9"/>
    <p:sldId id="610" r:id="rId10"/>
    <p:sldId id="611" r:id="rId11"/>
    <p:sldId id="612" r:id="rId12"/>
    <p:sldId id="613" r:id="rId13"/>
    <p:sldId id="604" r:id="rId14"/>
    <p:sldId id="614" r:id="rId15"/>
    <p:sldId id="615" r:id="rId16"/>
    <p:sldId id="616" r:id="rId17"/>
    <p:sldId id="617" r:id="rId18"/>
    <p:sldId id="618" r:id="rId19"/>
    <p:sldId id="619" r:id="rId20"/>
    <p:sldId id="605" r:id="rId21"/>
    <p:sldId id="620" r:id="rId22"/>
    <p:sldId id="621" r:id="rId23"/>
    <p:sldId id="622" r:id="rId24"/>
    <p:sldId id="623" r:id="rId25"/>
    <p:sldId id="624" r:id="rId26"/>
    <p:sldId id="625" r:id="rId27"/>
    <p:sldId id="606" r:id="rId28"/>
    <p:sldId id="630" r:id="rId29"/>
    <p:sldId id="629" r:id="rId30"/>
    <p:sldId id="362" r:id="rId31"/>
  </p:sldIdLst>
  <p:sldSz cx="12192000" cy="6858000"/>
  <p:notesSz cx="6858000" cy="9144000"/>
  <p:custDataLst>
    <p:tags r:id="rId3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8" userDrawn="1">
          <p15:clr>
            <a:srgbClr val="A4A3A4"/>
          </p15:clr>
        </p15:guide>
        <p15:guide id="2" pos="38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DA2"/>
    <a:srgbClr val="00B050"/>
    <a:srgbClr val="C00000"/>
    <a:srgbClr val="01ACBE"/>
    <a:srgbClr val="FF9900"/>
    <a:srgbClr val="FBC470"/>
    <a:srgbClr val="3992DB"/>
    <a:srgbClr val="F49445"/>
    <a:srgbClr val="31859C"/>
    <a:srgbClr val="99B8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4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72" y="924"/>
      </p:cViewPr>
      <p:guideLst>
        <p:guide orient="horz" pos="2118"/>
        <p:guide pos="38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5" Type="http://schemas.openxmlformats.org/officeDocument/2006/relationships/tags" Target="tags/tag196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4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0" Type="http://schemas.openxmlformats.org/officeDocument/2006/relationships/slide" Target="slides/slide15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CDE96B-29A3-4833-AA6B-A1954772AFA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CAE69-60E8-4916-8DA3-E40C3BA8779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1" y="2130425"/>
            <a:ext cx="10363200" cy="147002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59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701E15-24CE-41F5-B6A2-E5BDB1669504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4" y="273051"/>
            <a:ext cx="6815666" cy="5853114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600" indent="0">
              <a:buNone/>
              <a:defRPr sz="1600"/>
            </a:lvl2pPr>
            <a:lvl3pPr marL="1219200" indent="0">
              <a:buNone/>
              <a:defRPr sz="1300"/>
            </a:lvl3pPr>
            <a:lvl4pPr marL="1828165" indent="0">
              <a:buNone/>
              <a:defRPr sz="1200"/>
            </a:lvl4pPr>
            <a:lvl5pPr marL="2437765" indent="0">
              <a:buNone/>
              <a:defRPr sz="1200"/>
            </a:lvl5pPr>
            <a:lvl6pPr marL="3047365" indent="0">
              <a:buNone/>
              <a:defRPr sz="1200"/>
            </a:lvl6pPr>
            <a:lvl7pPr marL="3656965" indent="0">
              <a:buNone/>
              <a:defRPr sz="1200"/>
            </a:lvl7pPr>
            <a:lvl8pPr marL="4265930" indent="0">
              <a:buNone/>
              <a:defRPr sz="1200"/>
            </a:lvl8pPr>
            <a:lvl9pPr marL="487553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0595AC-0D7B-45DF-B30B-C61DF7E9D1EC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600" indent="0">
              <a:buNone/>
              <a:defRPr sz="3700"/>
            </a:lvl2pPr>
            <a:lvl3pPr marL="1219200" indent="0">
              <a:buNone/>
              <a:defRPr sz="3200"/>
            </a:lvl3pPr>
            <a:lvl4pPr marL="1828165" indent="0">
              <a:buNone/>
              <a:defRPr sz="2700"/>
            </a:lvl4pPr>
            <a:lvl5pPr marL="2437765" indent="0">
              <a:buNone/>
              <a:defRPr sz="2700"/>
            </a:lvl5pPr>
            <a:lvl6pPr marL="3047365" indent="0">
              <a:buNone/>
              <a:defRPr sz="2700"/>
            </a:lvl6pPr>
            <a:lvl7pPr marL="3656965" indent="0">
              <a:buNone/>
              <a:defRPr sz="2700"/>
            </a:lvl7pPr>
            <a:lvl8pPr marL="4265930" indent="0">
              <a:buNone/>
              <a:defRPr sz="2700"/>
            </a:lvl8pPr>
            <a:lvl9pPr marL="4875530" indent="0">
              <a:buNone/>
              <a:defRPr sz="2700"/>
            </a:lvl9pPr>
          </a:lstStyle>
          <a:p>
            <a:r>
              <a:rPr lang="zh-CN" altLang="en-US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600" indent="0">
              <a:buNone/>
              <a:defRPr sz="1600"/>
            </a:lvl2pPr>
            <a:lvl3pPr marL="1219200" indent="0">
              <a:buNone/>
              <a:defRPr sz="1300"/>
            </a:lvl3pPr>
            <a:lvl4pPr marL="1828165" indent="0">
              <a:buNone/>
              <a:defRPr sz="1200"/>
            </a:lvl4pPr>
            <a:lvl5pPr marL="2437765" indent="0">
              <a:buNone/>
              <a:defRPr sz="1200"/>
            </a:lvl5pPr>
            <a:lvl6pPr marL="3047365" indent="0">
              <a:buNone/>
              <a:defRPr sz="1200"/>
            </a:lvl6pPr>
            <a:lvl7pPr marL="3656965" indent="0">
              <a:buNone/>
              <a:defRPr sz="1200"/>
            </a:lvl7pPr>
            <a:lvl8pPr marL="4265930" indent="0">
              <a:buNone/>
              <a:defRPr sz="1200"/>
            </a:lvl8pPr>
            <a:lvl9pPr marL="487553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C89D1-8B2F-4210-A9F7-24C70B6CC93F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77067-1B43-46DE-8EAC-49AD12DFB6A3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1" y="274638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B650DE-C0FD-4A3D-B64D-B0F6C9759878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sz="quarter" idx="10"/>
          </p:nvPr>
        </p:nvSpPr>
        <p:spPr>
          <a:xfrm>
            <a:off x="482349" y="1052513"/>
            <a:ext cx="11011515" cy="5472112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1" y="2130425"/>
            <a:ext cx="10363200" cy="147002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59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701E15-24CE-41F5-B6A2-E5BDB1669504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>
            <a:off x="1007435" y="833864"/>
            <a:ext cx="10465162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7"/>
          <p:cNvGrpSpPr/>
          <p:nvPr/>
        </p:nvGrpSpPr>
        <p:grpSpPr bwMode="auto">
          <a:xfrm>
            <a:off x="431371" y="390528"/>
            <a:ext cx="520496" cy="274638"/>
            <a:chOff x="0" y="0"/>
            <a:chExt cx="1041399" cy="549275"/>
          </a:xfrm>
        </p:grpSpPr>
        <p:sp>
          <p:nvSpPr>
            <p:cNvPr id="13" name="Freeform 16"/>
            <p:cNvSpPr/>
            <p:nvPr/>
          </p:nvSpPr>
          <p:spPr bwMode="auto">
            <a:xfrm>
              <a:off x="0" y="0"/>
              <a:ext cx="361950" cy="549275"/>
            </a:xfrm>
            <a:custGeom>
              <a:avLst/>
              <a:gdLst>
                <a:gd name="T0" fmla="*/ 4 w 400"/>
                <a:gd name="T1" fmla="*/ 92 h 608"/>
                <a:gd name="T2" fmla="*/ 96 w 400"/>
                <a:gd name="T3" fmla="*/ 0 h 608"/>
                <a:gd name="T4" fmla="*/ 400 w 400"/>
                <a:gd name="T5" fmla="*/ 304 h 608"/>
                <a:gd name="T6" fmla="*/ 96 w 400"/>
                <a:gd name="T7" fmla="*/ 608 h 608"/>
                <a:gd name="T8" fmla="*/ 0 w 400"/>
                <a:gd name="T9" fmla="*/ 512 h 608"/>
                <a:gd name="T10" fmla="*/ 212 w 400"/>
                <a:gd name="T11" fmla="*/ 300 h 608"/>
                <a:gd name="T12" fmla="*/ 4 w 400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0" h="608">
                  <a:moveTo>
                    <a:pt x="4" y="92"/>
                  </a:moveTo>
                  <a:lnTo>
                    <a:pt x="96" y="0"/>
                  </a:lnTo>
                  <a:lnTo>
                    <a:pt x="400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005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800"/>
            </a:p>
          </p:txBody>
        </p:sp>
        <p:sp>
          <p:nvSpPr>
            <p:cNvPr id="14" name="Freeform 17"/>
            <p:cNvSpPr/>
            <p:nvPr/>
          </p:nvSpPr>
          <p:spPr bwMode="auto">
            <a:xfrm>
              <a:off x="3381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6 w 399"/>
                <a:gd name="T3" fmla="*/ 0 h 608"/>
                <a:gd name="T4" fmla="*/ 399 w 399"/>
                <a:gd name="T5" fmla="*/ 304 h 608"/>
                <a:gd name="T6" fmla="*/ 96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6" y="0"/>
                  </a:lnTo>
                  <a:lnTo>
                    <a:pt x="399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399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800"/>
            </a:p>
          </p:txBody>
        </p:sp>
        <p:sp>
          <p:nvSpPr>
            <p:cNvPr id="15" name="Freeform 18"/>
            <p:cNvSpPr/>
            <p:nvPr/>
          </p:nvSpPr>
          <p:spPr bwMode="auto">
            <a:xfrm>
              <a:off x="6810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5 w 399"/>
                <a:gd name="T3" fmla="*/ 0 h 608"/>
                <a:gd name="T4" fmla="*/ 399 w 399"/>
                <a:gd name="T5" fmla="*/ 304 h 608"/>
                <a:gd name="T6" fmla="*/ 95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5" y="0"/>
                  </a:lnTo>
                  <a:lnTo>
                    <a:pt x="399" y="304"/>
                  </a:lnTo>
                  <a:lnTo>
                    <a:pt x="95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F7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800"/>
            </a:p>
          </p:txBody>
        </p:sp>
      </p:grpSp>
      <p:sp>
        <p:nvSpPr>
          <p:cNvPr id="9" name="标题占位符 1"/>
          <p:cNvSpPr>
            <a:spLocks noGrp="1"/>
          </p:cNvSpPr>
          <p:nvPr>
            <p:ph type="title"/>
          </p:nvPr>
        </p:nvSpPr>
        <p:spPr>
          <a:xfrm>
            <a:off x="1054784" y="374795"/>
            <a:ext cx="3974034" cy="39052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0"/>
          </p:nvPr>
        </p:nvSpPr>
        <p:spPr>
          <a:xfrm>
            <a:off x="952624" y="1053857"/>
            <a:ext cx="10688441" cy="5470846"/>
          </a:xfrm>
        </p:spPr>
        <p:txBody>
          <a:bodyPr/>
          <a:lstStyle>
            <a:lvl1pPr marL="0" indent="457200">
              <a:lnSpc>
                <a:spcPct val="130000"/>
              </a:lnSpc>
              <a:spcBef>
                <a:spcPts val="0"/>
              </a:spcBef>
              <a:buNone/>
              <a:defRPr/>
            </a:lvl1pPr>
            <a:lvl2pPr marL="990600" indent="0">
              <a:buNone/>
              <a:defRPr/>
            </a:lvl2pPr>
            <a:lvl3pPr marL="1523365" indent="0">
              <a:buNone/>
              <a:defRPr/>
            </a:lvl3pPr>
            <a:lvl4pPr marL="2132965" indent="0">
              <a:buNone/>
              <a:defRPr/>
            </a:lvl4pPr>
            <a:lvl5pPr marL="2742565" indent="0"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821"/>
            <a:ext cx="12192001" cy="68618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821"/>
            <a:ext cx="12192001" cy="68618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5" y="4406901"/>
            <a:ext cx="103632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5" y="2906713"/>
            <a:ext cx="103632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16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76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36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59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5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5CF565-8308-4E64-9ED3-8974C2646614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>
            <a:off x="1007435" y="833864"/>
            <a:ext cx="10465162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7"/>
          <p:cNvGrpSpPr/>
          <p:nvPr/>
        </p:nvGrpSpPr>
        <p:grpSpPr bwMode="auto">
          <a:xfrm>
            <a:off x="431371" y="390528"/>
            <a:ext cx="520496" cy="274638"/>
            <a:chOff x="0" y="0"/>
            <a:chExt cx="1041399" cy="549275"/>
          </a:xfrm>
        </p:grpSpPr>
        <p:sp>
          <p:nvSpPr>
            <p:cNvPr id="13" name="Freeform 16"/>
            <p:cNvSpPr/>
            <p:nvPr/>
          </p:nvSpPr>
          <p:spPr bwMode="auto">
            <a:xfrm>
              <a:off x="0" y="0"/>
              <a:ext cx="361950" cy="549275"/>
            </a:xfrm>
            <a:custGeom>
              <a:avLst/>
              <a:gdLst>
                <a:gd name="T0" fmla="*/ 4 w 400"/>
                <a:gd name="T1" fmla="*/ 92 h 608"/>
                <a:gd name="T2" fmla="*/ 96 w 400"/>
                <a:gd name="T3" fmla="*/ 0 h 608"/>
                <a:gd name="T4" fmla="*/ 400 w 400"/>
                <a:gd name="T5" fmla="*/ 304 h 608"/>
                <a:gd name="T6" fmla="*/ 96 w 400"/>
                <a:gd name="T7" fmla="*/ 608 h 608"/>
                <a:gd name="T8" fmla="*/ 0 w 400"/>
                <a:gd name="T9" fmla="*/ 512 h 608"/>
                <a:gd name="T10" fmla="*/ 212 w 400"/>
                <a:gd name="T11" fmla="*/ 300 h 608"/>
                <a:gd name="T12" fmla="*/ 4 w 400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0" h="608">
                  <a:moveTo>
                    <a:pt x="4" y="92"/>
                  </a:moveTo>
                  <a:lnTo>
                    <a:pt x="96" y="0"/>
                  </a:lnTo>
                  <a:lnTo>
                    <a:pt x="400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005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800"/>
            </a:p>
          </p:txBody>
        </p:sp>
        <p:sp>
          <p:nvSpPr>
            <p:cNvPr id="14" name="Freeform 17"/>
            <p:cNvSpPr/>
            <p:nvPr/>
          </p:nvSpPr>
          <p:spPr bwMode="auto">
            <a:xfrm>
              <a:off x="3381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6 w 399"/>
                <a:gd name="T3" fmla="*/ 0 h 608"/>
                <a:gd name="T4" fmla="*/ 399 w 399"/>
                <a:gd name="T5" fmla="*/ 304 h 608"/>
                <a:gd name="T6" fmla="*/ 96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6" y="0"/>
                  </a:lnTo>
                  <a:lnTo>
                    <a:pt x="399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399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800"/>
            </a:p>
          </p:txBody>
        </p:sp>
        <p:sp>
          <p:nvSpPr>
            <p:cNvPr id="15" name="Freeform 18"/>
            <p:cNvSpPr/>
            <p:nvPr/>
          </p:nvSpPr>
          <p:spPr bwMode="auto">
            <a:xfrm>
              <a:off x="6810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5 w 399"/>
                <a:gd name="T3" fmla="*/ 0 h 608"/>
                <a:gd name="T4" fmla="*/ 399 w 399"/>
                <a:gd name="T5" fmla="*/ 304 h 608"/>
                <a:gd name="T6" fmla="*/ 95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5" y="0"/>
                  </a:lnTo>
                  <a:lnTo>
                    <a:pt x="399" y="304"/>
                  </a:lnTo>
                  <a:lnTo>
                    <a:pt x="95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F7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800"/>
            </a:p>
          </p:txBody>
        </p:sp>
      </p:grpSp>
      <p:sp>
        <p:nvSpPr>
          <p:cNvPr id="9" name="标题占位符 1"/>
          <p:cNvSpPr>
            <a:spLocks noGrp="1"/>
          </p:cNvSpPr>
          <p:nvPr>
            <p:ph type="title"/>
          </p:nvPr>
        </p:nvSpPr>
        <p:spPr>
          <a:xfrm>
            <a:off x="1054784" y="374795"/>
            <a:ext cx="3974034" cy="39052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0"/>
          </p:nvPr>
        </p:nvSpPr>
        <p:spPr>
          <a:xfrm>
            <a:off x="952624" y="1053857"/>
            <a:ext cx="10688441" cy="5470846"/>
          </a:xfrm>
        </p:spPr>
        <p:txBody>
          <a:bodyPr/>
          <a:lstStyle>
            <a:lvl1pPr marL="0" indent="457200">
              <a:lnSpc>
                <a:spcPct val="130000"/>
              </a:lnSpc>
              <a:spcBef>
                <a:spcPts val="0"/>
              </a:spcBef>
              <a:buNone/>
              <a:defRPr/>
            </a:lvl1pPr>
            <a:lvl2pPr marL="990600" indent="0">
              <a:buNone/>
              <a:defRPr/>
            </a:lvl2pPr>
            <a:lvl3pPr marL="1523365" indent="0">
              <a:buNone/>
              <a:defRPr/>
            </a:lvl3pPr>
            <a:lvl4pPr marL="2132965" indent="0">
              <a:buNone/>
              <a:defRPr/>
            </a:lvl4pPr>
            <a:lvl5pPr marL="2742565" indent="0"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1" y="1600202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4C8667-BE20-4898-8ED1-20992472A50F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700" b="1"/>
            </a:lvl2pPr>
            <a:lvl3pPr marL="1219200" indent="0">
              <a:buNone/>
              <a:defRPr sz="2400" b="1"/>
            </a:lvl3pPr>
            <a:lvl4pPr marL="1828165" indent="0">
              <a:buNone/>
              <a:defRPr sz="2100" b="1"/>
            </a:lvl4pPr>
            <a:lvl5pPr marL="2437765" indent="0">
              <a:buNone/>
              <a:defRPr sz="2100" b="1"/>
            </a:lvl5pPr>
            <a:lvl6pPr marL="3047365" indent="0">
              <a:buNone/>
              <a:defRPr sz="2100" b="1"/>
            </a:lvl6pPr>
            <a:lvl7pPr marL="3656965" indent="0">
              <a:buNone/>
              <a:defRPr sz="2100" b="1"/>
            </a:lvl7pPr>
            <a:lvl8pPr marL="4265930" indent="0">
              <a:buNone/>
              <a:defRPr sz="2100" b="1"/>
            </a:lvl8pPr>
            <a:lvl9pPr marL="4875530" indent="0">
              <a:buNone/>
              <a:defRPr sz="21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4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700" b="1"/>
            </a:lvl2pPr>
            <a:lvl3pPr marL="1219200" indent="0">
              <a:buNone/>
              <a:defRPr sz="2400" b="1"/>
            </a:lvl3pPr>
            <a:lvl4pPr marL="1828165" indent="0">
              <a:buNone/>
              <a:defRPr sz="2100" b="1"/>
            </a:lvl4pPr>
            <a:lvl5pPr marL="2437765" indent="0">
              <a:buNone/>
              <a:defRPr sz="2100" b="1"/>
            </a:lvl5pPr>
            <a:lvl6pPr marL="3047365" indent="0">
              <a:buNone/>
              <a:defRPr sz="2100" b="1"/>
            </a:lvl6pPr>
            <a:lvl7pPr marL="3656965" indent="0">
              <a:buNone/>
              <a:defRPr sz="2100" b="1"/>
            </a:lvl7pPr>
            <a:lvl8pPr marL="4265930" indent="0">
              <a:buNone/>
              <a:defRPr sz="2100" b="1"/>
            </a:lvl8pPr>
            <a:lvl9pPr marL="4875530" indent="0">
              <a:buNone/>
              <a:defRPr sz="21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E6FC5-6330-450C-8E42-075ABF80F523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05551F-C1AA-4727-BB58-9533522C069D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7CFE63-7AEB-4098-9A6B-2C86BD2883A2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4" y="273051"/>
            <a:ext cx="6815666" cy="5853114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600" indent="0">
              <a:buNone/>
              <a:defRPr sz="1600"/>
            </a:lvl2pPr>
            <a:lvl3pPr marL="1219200" indent="0">
              <a:buNone/>
              <a:defRPr sz="1300"/>
            </a:lvl3pPr>
            <a:lvl4pPr marL="1828165" indent="0">
              <a:buNone/>
              <a:defRPr sz="1200"/>
            </a:lvl4pPr>
            <a:lvl5pPr marL="2437765" indent="0">
              <a:buNone/>
              <a:defRPr sz="1200"/>
            </a:lvl5pPr>
            <a:lvl6pPr marL="3047365" indent="0">
              <a:buNone/>
              <a:defRPr sz="1200"/>
            </a:lvl6pPr>
            <a:lvl7pPr marL="3656965" indent="0">
              <a:buNone/>
              <a:defRPr sz="1200"/>
            </a:lvl7pPr>
            <a:lvl8pPr marL="4265930" indent="0">
              <a:buNone/>
              <a:defRPr sz="1200"/>
            </a:lvl8pPr>
            <a:lvl9pPr marL="487553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0595AC-0D7B-45DF-B30B-C61DF7E9D1EC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600" indent="0">
              <a:buNone/>
              <a:defRPr sz="3700"/>
            </a:lvl2pPr>
            <a:lvl3pPr marL="1219200" indent="0">
              <a:buNone/>
              <a:defRPr sz="3200"/>
            </a:lvl3pPr>
            <a:lvl4pPr marL="1828165" indent="0">
              <a:buNone/>
              <a:defRPr sz="2700"/>
            </a:lvl4pPr>
            <a:lvl5pPr marL="2437765" indent="0">
              <a:buNone/>
              <a:defRPr sz="2700"/>
            </a:lvl5pPr>
            <a:lvl6pPr marL="3047365" indent="0">
              <a:buNone/>
              <a:defRPr sz="2700"/>
            </a:lvl6pPr>
            <a:lvl7pPr marL="3656965" indent="0">
              <a:buNone/>
              <a:defRPr sz="2700"/>
            </a:lvl7pPr>
            <a:lvl8pPr marL="4265930" indent="0">
              <a:buNone/>
              <a:defRPr sz="2700"/>
            </a:lvl8pPr>
            <a:lvl9pPr marL="4875530" indent="0">
              <a:buNone/>
              <a:defRPr sz="2700"/>
            </a:lvl9pPr>
          </a:lstStyle>
          <a:p>
            <a:r>
              <a:rPr lang="zh-CN" altLang="en-US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600" indent="0">
              <a:buNone/>
              <a:defRPr sz="1600"/>
            </a:lvl2pPr>
            <a:lvl3pPr marL="1219200" indent="0">
              <a:buNone/>
              <a:defRPr sz="1300"/>
            </a:lvl3pPr>
            <a:lvl4pPr marL="1828165" indent="0">
              <a:buNone/>
              <a:defRPr sz="1200"/>
            </a:lvl4pPr>
            <a:lvl5pPr marL="2437765" indent="0">
              <a:buNone/>
              <a:defRPr sz="1200"/>
            </a:lvl5pPr>
            <a:lvl6pPr marL="3047365" indent="0">
              <a:buNone/>
              <a:defRPr sz="1200"/>
            </a:lvl6pPr>
            <a:lvl7pPr marL="3656965" indent="0">
              <a:buNone/>
              <a:defRPr sz="1200"/>
            </a:lvl7pPr>
            <a:lvl8pPr marL="4265930" indent="0">
              <a:buNone/>
              <a:defRPr sz="1200"/>
            </a:lvl8pPr>
            <a:lvl9pPr marL="487553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C89D1-8B2F-4210-A9F7-24C70B6CC93F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77067-1B43-46DE-8EAC-49AD12DFB6A3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1" y="274638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B650DE-C0FD-4A3D-B64D-B0F6C9759878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sz="quarter" idx="10"/>
          </p:nvPr>
        </p:nvSpPr>
        <p:spPr>
          <a:xfrm>
            <a:off x="482349" y="1052513"/>
            <a:ext cx="11011515" cy="5472112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1" y="2130425"/>
            <a:ext cx="10363200" cy="147002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59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701E15-24CE-41F5-B6A2-E5BDB1669504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821"/>
            <a:ext cx="12192001" cy="68618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>
            <a:off x="1007435" y="833864"/>
            <a:ext cx="10465162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7"/>
          <p:cNvGrpSpPr/>
          <p:nvPr/>
        </p:nvGrpSpPr>
        <p:grpSpPr bwMode="auto">
          <a:xfrm>
            <a:off x="431371" y="390528"/>
            <a:ext cx="520496" cy="274638"/>
            <a:chOff x="0" y="0"/>
            <a:chExt cx="1041399" cy="549275"/>
          </a:xfrm>
        </p:grpSpPr>
        <p:sp>
          <p:nvSpPr>
            <p:cNvPr id="13" name="Freeform 16"/>
            <p:cNvSpPr/>
            <p:nvPr/>
          </p:nvSpPr>
          <p:spPr bwMode="auto">
            <a:xfrm>
              <a:off x="0" y="0"/>
              <a:ext cx="361950" cy="549275"/>
            </a:xfrm>
            <a:custGeom>
              <a:avLst/>
              <a:gdLst>
                <a:gd name="T0" fmla="*/ 4 w 400"/>
                <a:gd name="T1" fmla="*/ 92 h 608"/>
                <a:gd name="T2" fmla="*/ 96 w 400"/>
                <a:gd name="T3" fmla="*/ 0 h 608"/>
                <a:gd name="T4" fmla="*/ 400 w 400"/>
                <a:gd name="T5" fmla="*/ 304 h 608"/>
                <a:gd name="T6" fmla="*/ 96 w 400"/>
                <a:gd name="T7" fmla="*/ 608 h 608"/>
                <a:gd name="T8" fmla="*/ 0 w 400"/>
                <a:gd name="T9" fmla="*/ 512 h 608"/>
                <a:gd name="T10" fmla="*/ 212 w 400"/>
                <a:gd name="T11" fmla="*/ 300 h 608"/>
                <a:gd name="T12" fmla="*/ 4 w 400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0" h="608">
                  <a:moveTo>
                    <a:pt x="4" y="92"/>
                  </a:moveTo>
                  <a:lnTo>
                    <a:pt x="96" y="0"/>
                  </a:lnTo>
                  <a:lnTo>
                    <a:pt x="400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005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800"/>
            </a:p>
          </p:txBody>
        </p:sp>
        <p:sp>
          <p:nvSpPr>
            <p:cNvPr id="14" name="Freeform 17"/>
            <p:cNvSpPr/>
            <p:nvPr/>
          </p:nvSpPr>
          <p:spPr bwMode="auto">
            <a:xfrm>
              <a:off x="3381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6 w 399"/>
                <a:gd name="T3" fmla="*/ 0 h 608"/>
                <a:gd name="T4" fmla="*/ 399 w 399"/>
                <a:gd name="T5" fmla="*/ 304 h 608"/>
                <a:gd name="T6" fmla="*/ 96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6" y="0"/>
                  </a:lnTo>
                  <a:lnTo>
                    <a:pt x="399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399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800"/>
            </a:p>
          </p:txBody>
        </p:sp>
        <p:sp>
          <p:nvSpPr>
            <p:cNvPr id="15" name="Freeform 18"/>
            <p:cNvSpPr/>
            <p:nvPr/>
          </p:nvSpPr>
          <p:spPr bwMode="auto">
            <a:xfrm>
              <a:off x="6810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5 w 399"/>
                <a:gd name="T3" fmla="*/ 0 h 608"/>
                <a:gd name="T4" fmla="*/ 399 w 399"/>
                <a:gd name="T5" fmla="*/ 304 h 608"/>
                <a:gd name="T6" fmla="*/ 95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5" y="0"/>
                  </a:lnTo>
                  <a:lnTo>
                    <a:pt x="399" y="304"/>
                  </a:lnTo>
                  <a:lnTo>
                    <a:pt x="95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F7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800"/>
            </a:p>
          </p:txBody>
        </p:sp>
      </p:grpSp>
      <p:sp>
        <p:nvSpPr>
          <p:cNvPr id="9" name="标题占位符 1"/>
          <p:cNvSpPr>
            <a:spLocks noGrp="1"/>
          </p:cNvSpPr>
          <p:nvPr>
            <p:ph type="title"/>
          </p:nvPr>
        </p:nvSpPr>
        <p:spPr>
          <a:xfrm>
            <a:off x="1054784" y="374795"/>
            <a:ext cx="3974034" cy="39052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0"/>
          </p:nvPr>
        </p:nvSpPr>
        <p:spPr>
          <a:xfrm>
            <a:off x="952624" y="1053857"/>
            <a:ext cx="10688441" cy="5470846"/>
          </a:xfrm>
        </p:spPr>
        <p:txBody>
          <a:bodyPr/>
          <a:lstStyle>
            <a:lvl1pPr marL="0" indent="457200">
              <a:lnSpc>
                <a:spcPct val="130000"/>
              </a:lnSpc>
              <a:spcBef>
                <a:spcPts val="0"/>
              </a:spcBef>
              <a:buNone/>
              <a:defRPr/>
            </a:lvl1pPr>
            <a:lvl2pPr marL="990600" indent="0">
              <a:buNone/>
              <a:defRPr/>
            </a:lvl2pPr>
            <a:lvl3pPr marL="1523365" indent="0">
              <a:buNone/>
              <a:defRPr/>
            </a:lvl3pPr>
            <a:lvl4pPr marL="2132965" indent="0">
              <a:buNone/>
              <a:defRPr/>
            </a:lvl4pPr>
            <a:lvl5pPr marL="2742565" indent="0"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821"/>
            <a:ext cx="12192001" cy="68618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821"/>
            <a:ext cx="12192001" cy="68618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5" y="4406901"/>
            <a:ext cx="103632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5" y="2906713"/>
            <a:ext cx="103632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16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76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36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59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5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5CF565-8308-4E64-9ED3-8974C2646614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1" y="1600202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4C8667-BE20-4898-8ED1-20992472A50F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700" b="1"/>
            </a:lvl2pPr>
            <a:lvl3pPr marL="1219200" indent="0">
              <a:buNone/>
              <a:defRPr sz="2400" b="1"/>
            </a:lvl3pPr>
            <a:lvl4pPr marL="1828165" indent="0">
              <a:buNone/>
              <a:defRPr sz="2100" b="1"/>
            </a:lvl4pPr>
            <a:lvl5pPr marL="2437765" indent="0">
              <a:buNone/>
              <a:defRPr sz="2100" b="1"/>
            </a:lvl5pPr>
            <a:lvl6pPr marL="3047365" indent="0">
              <a:buNone/>
              <a:defRPr sz="2100" b="1"/>
            </a:lvl6pPr>
            <a:lvl7pPr marL="3656965" indent="0">
              <a:buNone/>
              <a:defRPr sz="2100" b="1"/>
            </a:lvl7pPr>
            <a:lvl8pPr marL="4265930" indent="0">
              <a:buNone/>
              <a:defRPr sz="2100" b="1"/>
            </a:lvl8pPr>
            <a:lvl9pPr marL="4875530" indent="0">
              <a:buNone/>
              <a:defRPr sz="21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4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700" b="1"/>
            </a:lvl2pPr>
            <a:lvl3pPr marL="1219200" indent="0">
              <a:buNone/>
              <a:defRPr sz="2400" b="1"/>
            </a:lvl3pPr>
            <a:lvl4pPr marL="1828165" indent="0">
              <a:buNone/>
              <a:defRPr sz="2100" b="1"/>
            </a:lvl4pPr>
            <a:lvl5pPr marL="2437765" indent="0">
              <a:buNone/>
              <a:defRPr sz="2100" b="1"/>
            </a:lvl5pPr>
            <a:lvl6pPr marL="3047365" indent="0">
              <a:buNone/>
              <a:defRPr sz="2100" b="1"/>
            </a:lvl6pPr>
            <a:lvl7pPr marL="3656965" indent="0">
              <a:buNone/>
              <a:defRPr sz="2100" b="1"/>
            </a:lvl7pPr>
            <a:lvl8pPr marL="4265930" indent="0">
              <a:buNone/>
              <a:defRPr sz="2100" b="1"/>
            </a:lvl8pPr>
            <a:lvl9pPr marL="4875530" indent="0">
              <a:buNone/>
              <a:defRPr sz="21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E6FC5-6330-450C-8E42-075ABF80F523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05551F-C1AA-4727-BB58-9533522C069D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7CFE63-7AEB-4098-9A6B-2C86BD2883A2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4" y="273051"/>
            <a:ext cx="6815666" cy="5853114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600" indent="0">
              <a:buNone/>
              <a:defRPr sz="1600"/>
            </a:lvl2pPr>
            <a:lvl3pPr marL="1219200" indent="0">
              <a:buNone/>
              <a:defRPr sz="1300"/>
            </a:lvl3pPr>
            <a:lvl4pPr marL="1828165" indent="0">
              <a:buNone/>
              <a:defRPr sz="1200"/>
            </a:lvl4pPr>
            <a:lvl5pPr marL="2437765" indent="0">
              <a:buNone/>
              <a:defRPr sz="1200"/>
            </a:lvl5pPr>
            <a:lvl6pPr marL="3047365" indent="0">
              <a:buNone/>
              <a:defRPr sz="1200"/>
            </a:lvl6pPr>
            <a:lvl7pPr marL="3656965" indent="0">
              <a:buNone/>
              <a:defRPr sz="1200"/>
            </a:lvl7pPr>
            <a:lvl8pPr marL="4265930" indent="0">
              <a:buNone/>
              <a:defRPr sz="1200"/>
            </a:lvl8pPr>
            <a:lvl9pPr marL="487553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0595AC-0D7B-45DF-B30B-C61DF7E9D1EC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600" indent="0">
              <a:buNone/>
              <a:defRPr sz="3700"/>
            </a:lvl2pPr>
            <a:lvl3pPr marL="1219200" indent="0">
              <a:buNone/>
              <a:defRPr sz="3200"/>
            </a:lvl3pPr>
            <a:lvl4pPr marL="1828165" indent="0">
              <a:buNone/>
              <a:defRPr sz="2700"/>
            </a:lvl4pPr>
            <a:lvl5pPr marL="2437765" indent="0">
              <a:buNone/>
              <a:defRPr sz="2700"/>
            </a:lvl5pPr>
            <a:lvl6pPr marL="3047365" indent="0">
              <a:buNone/>
              <a:defRPr sz="2700"/>
            </a:lvl6pPr>
            <a:lvl7pPr marL="3656965" indent="0">
              <a:buNone/>
              <a:defRPr sz="2700"/>
            </a:lvl7pPr>
            <a:lvl8pPr marL="4265930" indent="0">
              <a:buNone/>
              <a:defRPr sz="2700"/>
            </a:lvl8pPr>
            <a:lvl9pPr marL="4875530" indent="0">
              <a:buNone/>
              <a:defRPr sz="2700"/>
            </a:lvl9pPr>
          </a:lstStyle>
          <a:p>
            <a:r>
              <a:rPr lang="zh-CN" altLang="en-US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600" indent="0">
              <a:buNone/>
              <a:defRPr sz="1600"/>
            </a:lvl2pPr>
            <a:lvl3pPr marL="1219200" indent="0">
              <a:buNone/>
              <a:defRPr sz="1300"/>
            </a:lvl3pPr>
            <a:lvl4pPr marL="1828165" indent="0">
              <a:buNone/>
              <a:defRPr sz="1200"/>
            </a:lvl4pPr>
            <a:lvl5pPr marL="2437765" indent="0">
              <a:buNone/>
              <a:defRPr sz="1200"/>
            </a:lvl5pPr>
            <a:lvl6pPr marL="3047365" indent="0">
              <a:buNone/>
              <a:defRPr sz="1200"/>
            </a:lvl6pPr>
            <a:lvl7pPr marL="3656965" indent="0">
              <a:buNone/>
              <a:defRPr sz="1200"/>
            </a:lvl7pPr>
            <a:lvl8pPr marL="4265930" indent="0">
              <a:buNone/>
              <a:defRPr sz="1200"/>
            </a:lvl8pPr>
            <a:lvl9pPr marL="487553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C89D1-8B2F-4210-A9F7-24C70B6CC93F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821"/>
            <a:ext cx="12192001" cy="68618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77067-1B43-46DE-8EAC-49AD12DFB6A3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1" y="274638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B650DE-C0FD-4A3D-B64D-B0F6C9759878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sz="quarter" idx="10"/>
          </p:nvPr>
        </p:nvSpPr>
        <p:spPr>
          <a:xfrm>
            <a:off x="482349" y="1052513"/>
            <a:ext cx="11011515" cy="5472112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5" y="4406901"/>
            <a:ext cx="103632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5" y="2906713"/>
            <a:ext cx="103632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16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76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36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59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5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5CF565-8308-4E64-9ED3-8974C2646614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1" y="1600202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4C8667-BE20-4898-8ED1-20992472A50F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700" b="1"/>
            </a:lvl2pPr>
            <a:lvl3pPr marL="1219200" indent="0">
              <a:buNone/>
              <a:defRPr sz="2400" b="1"/>
            </a:lvl3pPr>
            <a:lvl4pPr marL="1828165" indent="0">
              <a:buNone/>
              <a:defRPr sz="2100" b="1"/>
            </a:lvl4pPr>
            <a:lvl5pPr marL="2437765" indent="0">
              <a:buNone/>
              <a:defRPr sz="2100" b="1"/>
            </a:lvl5pPr>
            <a:lvl6pPr marL="3047365" indent="0">
              <a:buNone/>
              <a:defRPr sz="2100" b="1"/>
            </a:lvl6pPr>
            <a:lvl7pPr marL="3656965" indent="0">
              <a:buNone/>
              <a:defRPr sz="2100" b="1"/>
            </a:lvl7pPr>
            <a:lvl8pPr marL="4265930" indent="0">
              <a:buNone/>
              <a:defRPr sz="2100" b="1"/>
            </a:lvl8pPr>
            <a:lvl9pPr marL="4875530" indent="0">
              <a:buNone/>
              <a:defRPr sz="21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4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700" b="1"/>
            </a:lvl2pPr>
            <a:lvl3pPr marL="1219200" indent="0">
              <a:buNone/>
              <a:defRPr sz="2400" b="1"/>
            </a:lvl3pPr>
            <a:lvl4pPr marL="1828165" indent="0">
              <a:buNone/>
              <a:defRPr sz="2100" b="1"/>
            </a:lvl4pPr>
            <a:lvl5pPr marL="2437765" indent="0">
              <a:buNone/>
              <a:defRPr sz="2100" b="1"/>
            </a:lvl5pPr>
            <a:lvl6pPr marL="3047365" indent="0">
              <a:buNone/>
              <a:defRPr sz="2100" b="1"/>
            </a:lvl6pPr>
            <a:lvl7pPr marL="3656965" indent="0">
              <a:buNone/>
              <a:defRPr sz="2100" b="1"/>
            </a:lvl7pPr>
            <a:lvl8pPr marL="4265930" indent="0">
              <a:buNone/>
              <a:defRPr sz="2100" b="1"/>
            </a:lvl8pPr>
            <a:lvl9pPr marL="4875530" indent="0">
              <a:buNone/>
              <a:defRPr sz="21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E6FC5-6330-450C-8E42-075ABF80F523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05551F-C1AA-4727-BB58-9533522C069D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7CFE63-7AEB-4098-9A6B-2C86BD2883A2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4.xml"/><Relationship Id="rId1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7.xml"/><Relationship Id="rId8" Type="http://schemas.openxmlformats.org/officeDocument/2006/relationships/slideLayout" Target="../slideLayouts/slideLayout36.xml"/><Relationship Id="rId7" Type="http://schemas.openxmlformats.org/officeDocument/2006/relationships/slideLayout" Target="../slideLayouts/slideLayout35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5" Type="http://schemas.openxmlformats.org/officeDocument/2006/relationships/theme" Target="../theme/theme3.xml"/><Relationship Id="rId14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8671560" y="390525"/>
            <a:ext cx="2783840" cy="374650"/>
          </a:xfrm>
          <a:prstGeom prst="rect">
            <a:avLst/>
          </a:prstGeom>
          <a:solidFill>
            <a:srgbClr val="3992DB"/>
          </a:solidFill>
          <a:ln>
            <a:noFill/>
          </a:ln>
        </p:spPr>
        <p:txBody>
          <a:bodyPr/>
          <a:lstStyle/>
          <a:p>
            <a:pPr lvl="0"/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455644" y="390528"/>
            <a:ext cx="736356" cy="3747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rgbClr val="005DA2"/>
              </a:solidFill>
            </a:endParaRPr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054784" y="374795"/>
            <a:ext cx="3974034" cy="39052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1" y="1053287"/>
            <a:ext cx="10972800" cy="5072878"/>
          </a:xfrm>
          <a:prstGeom prst="rect">
            <a:avLst/>
          </a:prstGeom>
        </p:spPr>
        <p:txBody>
          <a:bodyPr vert="horz" lIns="121917" tIns="60958" rIns="121917" bIns="60958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1" y="6356350"/>
            <a:ext cx="2844800" cy="365125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1" y="6356350"/>
            <a:ext cx="3860800" cy="365125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1" y="6356350"/>
            <a:ext cx="2844800" cy="365125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DFF3B6-1D44-487A-8943-76EA30479C62}" type="slidenum">
              <a:rPr kumimoji="1" lang="en-US" altLang="zh-CN" smtClean="0">
                <a:solidFill>
                  <a:srgbClr val="000000"/>
                </a:solidFill>
              </a:rPr>
            </a:fld>
            <a:endParaRPr kumimoji="1" lang="en-US" altLang="zh-CN">
              <a:solidFill>
                <a:srgbClr val="000000"/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1007436" y="833864"/>
            <a:ext cx="1118456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 bwMode="auto">
          <a:xfrm>
            <a:off x="431371" y="390528"/>
            <a:ext cx="520496" cy="274638"/>
            <a:chOff x="0" y="0"/>
            <a:chExt cx="1041399" cy="549275"/>
          </a:xfrm>
        </p:grpSpPr>
        <p:sp>
          <p:nvSpPr>
            <p:cNvPr id="9" name="Freeform 16"/>
            <p:cNvSpPr/>
            <p:nvPr/>
          </p:nvSpPr>
          <p:spPr bwMode="auto">
            <a:xfrm>
              <a:off x="0" y="0"/>
              <a:ext cx="361950" cy="549275"/>
            </a:xfrm>
            <a:custGeom>
              <a:avLst/>
              <a:gdLst>
                <a:gd name="T0" fmla="*/ 4 w 400"/>
                <a:gd name="T1" fmla="*/ 92 h 608"/>
                <a:gd name="T2" fmla="*/ 96 w 400"/>
                <a:gd name="T3" fmla="*/ 0 h 608"/>
                <a:gd name="T4" fmla="*/ 400 w 400"/>
                <a:gd name="T5" fmla="*/ 304 h 608"/>
                <a:gd name="T6" fmla="*/ 96 w 400"/>
                <a:gd name="T7" fmla="*/ 608 h 608"/>
                <a:gd name="T8" fmla="*/ 0 w 400"/>
                <a:gd name="T9" fmla="*/ 512 h 608"/>
                <a:gd name="T10" fmla="*/ 212 w 400"/>
                <a:gd name="T11" fmla="*/ 300 h 608"/>
                <a:gd name="T12" fmla="*/ 4 w 400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0" h="608">
                  <a:moveTo>
                    <a:pt x="4" y="92"/>
                  </a:moveTo>
                  <a:lnTo>
                    <a:pt x="96" y="0"/>
                  </a:lnTo>
                  <a:lnTo>
                    <a:pt x="400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005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800"/>
            </a:p>
          </p:txBody>
        </p:sp>
        <p:sp>
          <p:nvSpPr>
            <p:cNvPr id="10" name="Freeform 17"/>
            <p:cNvSpPr/>
            <p:nvPr/>
          </p:nvSpPr>
          <p:spPr bwMode="auto">
            <a:xfrm>
              <a:off x="3381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6 w 399"/>
                <a:gd name="T3" fmla="*/ 0 h 608"/>
                <a:gd name="T4" fmla="*/ 399 w 399"/>
                <a:gd name="T5" fmla="*/ 304 h 608"/>
                <a:gd name="T6" fmla="*/ 96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6" y="0"/>
                  </a:lnTo>
                  <a:lnTo>
                    <a:pt x="399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399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800"/>
            </a:p>
          </p:txBody>
        </p:sp>
        <p:sp>
          <p:nvSpPr>
            <p:cNvPr id="11" name="Freeform 18"/>
            <p:cNvSpPr/>
            <p:nvPr/>
          </p:nvSpPr>
          <p:spPr bwMode="auto">
            <a:xfrm>
              <a:off x="6810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5 w 399"/>
                <a:gd name="T3" fmla="*/ 0 h 608"/>
                <a:gd name="T4" fmla="*/ 399 w 399"/>
                <a:gd name="T5" fmla="*/ 304 h 608"/>
                <a:gd name="T6" fmla="*/ 95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5" y="0"/>
                  </a:lnTo>
                  <a:lnTo>
                    <a:pt x="399" y="304"/>
                  </a:lnTo>
                  <a:lnTo>
                    <a:pt x="95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F7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800"/>
            </a:p>
          </p:txBody>
        </p:sp>
      </p:grpSp>
      <p:sp>
        <p:nvSpPr>
          <p:cNvPr id="12" name="TextBox 15"/>
          <p:cNvSpPr txBox="1"/>
          <p:nvPr/>
        </p:nvSpPr>
        <p:spPr>
          <a:xfrm>
            <a:off x="11569320" y="297375"/>
            <a:ext cx="576139" cy="492324"/>
          </a:xfrm>
          <a:prstGeom prst="rect">
            <a:avLst/>
          </a:prstGeom>
          <a:noFill/>
        </p:spPr>
        <p:txBody>
          <a:bodyPr wrap="square" lIns="0" tIns="60944" rIns="0" bIns="60944" rtlCol="0">
            <a:spAutoFit/>
          </a:bodyPr>
          <a:lstStyle/>
          <a:p>
            <a:pPr algn="l"/>
            <a:fld id="{2EEF1883-7A0E-4F66-9932-E581691AD397}" type="slidenum">
              <a:rPr lang="zh-CN" altLang="en-US" sz="1600" b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</a:fld>
            <a:r>
              <a:rPr lang="zh-CN" altLang="en-US" sz="2400" b="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  <a:endParaRPr lang="zh-CN" altLang="en-US" sz="2400" b="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4" name="标题占位符 1"/>
          <p:cNvSpPr txBox="1"/>
          <p:nvPr/>
        </p:nvSpPr>
        <p:spPr>
          <a:xfrm>
            <a:off x="8343265" y="374650"/>
            <a:ext cx="3090545" cy="390525"/>
          </a:xfrm>
          <a:prstGeom prst="rect">
            <a:avLst/>
          </a:prstGeom>
        </p:spPr>
        <p:txBody>
          <a:bodyPr vert="horz" lIns="121889" tIns="60944" rIns="121889" bIns="60944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/>
            <a:r>
              <a:rPr lang="zh-CN" altLang="en-US" sz="2000" dirty="0">
                <a:solidFill>
                  <a:schemeClr val="bg1"/>
                </a:solidFill>
              </a:rPr>
              <a:t>第</a:t>
            </a:r>
            <a:r>
              <a:rPr lang="en-US" altLang="zh-CN" sz="2000" dirty="0">
                <a:solidFill>
                  <a:schemeClr val="bg1"/>
                </a:solidFill>
              </a:rPr>
              <a:t>5</a:t>
            </a:r>
            <a:r>
              <a:rPr lang="zh-CN" altLang="en-US" sz="2000" dirty="0">
                <a:solidFill>
                  <a:schemeClr val="bg1"/>
                </a:solidFill>
              </a:rPr>
              <a:t>章</a:t>
            </a:r>
            <a:r>
              <a:rPr lang="en-US" altLang="zh-CN" sz="2000" dirty="0">
                <a:solidFill>
                  <a:schemeClr val="bg1"/>
                </a:solidFill>
              </a:rPr>
              <a:t>  </a:t>
            </a:r>
            <a:r>
              <a:rPr lang="zh-CN" altLang="en-US" sz="2000" dirty="0">
                <a:solidFill>
                  <a:schemeClr val="bg1"/>
                </a:solidFill>
              </a:rPr>
              <a:t>微博营销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1219200" rtl="0" eaLnBrk="1" latinLnBrk="0" hangingPunct="1">
        <a:spcBef>
          <a:spcPct val="0"/>
        </a:spcBef>
        <a:buNone/>
        <a:defRPr sz="22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990600" indent="-3810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5233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21329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7425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33521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073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33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1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3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593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53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8671560" y="390525"/>
            <a:ext cx="2783840" cy="374650"/>
          </a:xfrm>
          <a:prstGeom prst="rect">
            <a:avLst/>
          </a:prstGeom>
          <a:solidFill>
            <a:srgbClr val="3992DB"/>
          </a:solidFill>
          <a:ln>
            <a:noFill/>
          </a:ln>
        </p:spPr>
        <p:txBody>
          <a:bodyPr/>
          <a:lstStyle/>
          <a:p>
            <a:pPr lvl="0"/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455644" y="390528"/>
            <a:ext cx="736356" cy="3747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rgbClr val="005DA2"/>
              </a:solidFill>
            </a:endParaRPr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054784" y="374795"/>
            <a:ext cx="3974034" cy="39052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1" y="1053287"/>
            <a:ext cx="10972800" cy="5072878"/>
          </a:xfrm>
          <a:prstGeom prst="rect">
            <a:avLst/>
          </a:prstGeom>
        </p:spPr>
        <p:txBody>
          <a:bodyPr vert="horz" lIns="121917" tIns="60958" rIns="121917" bIns="60958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1" y="6356350"/>
            <a:ext cx="2844800" cy="365125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1" y="6356350"/>
            <a:ext cx="3860800" cy="365125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1" y="6356350"/>
            <a:ext cx="2844800" cy="365125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DFF3B6-1D44-487A-8943-76EA30479C62}" type="slidenum">
              <a:rPr kumimoji="1" lang="en-US" altLang="zh-CN" smtClean="0">
                <a:solidFill>
                  <a:srgbClr val="000000"/>
                </a:solidFill>
              </a:rPr>
            </a:fld>
            <a:endParaRPr kumimoji="1" lang="en-US" altLang="zh-CN">
              <a:solidFill>
                <a:srgbClr val="000000"/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1007436" y="833864"/>
            <a:ext cx="1118456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 bwMode="auto">
          <a:xfrm>
            <a:off x="431371" y="390528"/>
            <a:ext cx="520496" cy="274638"/>
            <a:chOff x="0" y="0"/>
            <a:chExt cx="1041399" cy="549275"/>
          </a:xfrm>
        </p:grpSpPr>
        <p:sp>
          <p:nvSpPr>
            <p:cNvPr id="9" name="Freeform 16"/>
            <p:cNvSpPr/>
            <p:nvPr/>
          </p:nvSpPr>
          <p:spPr bwMode="auto">
            <a:xfrm>
              <a:off x="0" y="0"/>
              <a:ext cx="361950" cy="549275"/>
            </a:xfrm>
            <a:custGeom>
              <a:avLst/>
              <a:gdLst>
                <a:gd name="T0" fmla="*/ 4 w 400"/>
                <a:gd name="T1" fmla="*/ 92 h 608"/>
                <a:gd name="T2" fmla="*/ 96 w 400"/>
                <a:gd name="T3" fmla="*/ 0 h 608"/>
                <a:gd name="T4" fmla="*/ 400 w 400"/>
                <a:gd name="T5" fmla="*/ 304 h 608"/>
                <a:gd name="T6" fmla="*/ 96 w 400"/>
                <a:gd name="T7" fmla="*/ 608 h 608"/>
                <a:gd name="T8" fmla="*/ 0 w 400"/>
                <a:gd name="T9" fmla="*/ 512 h 608"/>
                <a:gd name="T10" fmla="*/ 212 w 400"/>
                <a:gd name="T11" fmla="*/ 300 h 608"/>
                <a:gd name="T12" fmla="*/ 4 w 400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0" h="608">
                  <a:moveTo>
                    <a:pt x="4" y="92"/>
                  </a:moveTo>
                  <a:lnTo>
                    <a:pt x="96" y="0"/>
                  </a:lnTo>
                  <a:lnTo>
                    <a:pt x="400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005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800"/>
            </a:p>
          </p:txBody>
        </p:sp>
        <p:sp>
          <p:nvSpPr>
            <p:cNvPr id="10" name="Freeform 17"/>
            <p:cNvSpPr/>
            <p:nvPr/>
          </p:nvSpPr>
          <p:spPr bwMode="auto">
            <a:xfrm>
              <a:off x="3381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6 w 399"/>
                <a:gd name="T3" fmla="*/ 0 h 608"/>
                <a:gd name="T4" fmla="*/ 399 w 399"/>
                <a:gd name="T5" fmla="*/ 304 h 608"/>
                <a:gd name="T6" fmla="*/ 96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6" y="0"/>
                  </a:lnTo>
                  <a:lnTo>
                    <a:pt x="399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399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800"/>
            </a:p>
          </p:txBody>
        </p:sp>
        <p:sp>
          <p:nvSpPr>
            <p:cNvPr id="11" name="Freeform 18"/>
            <p:cNvSpPr/>
            <p:nvPr/>
          </p:nvSpPr>
          <p:spPr bwMode="auto">
            <a:xfrm>
              <a:off x="6810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5 w 399"/>
                <a:gd name="T3" fmla="*/ 0 h 608"/>
                <a:gd name="T4" fmla="*/ 399 w 399"/>
                <a:gd name="T5" fmla="*/ 304 h 608"/>
                <a:gd name="T6" fmla="*/ 95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5" y="0"/>
                  </a:lnTo>
                  <a:lnTo>
                    <a:pt x="399" y="304"/>
                  </a:lnTo>
                  <a:lnTo>
                    <a:pt x="95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F7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800"/>
            </a:p>
          </p:txBody>
        </p:sp>
      </p:grpSp>
      <p:sp>
        <p:nvSpPr>
          <p:cNvPr id="12" name="TextBox 15"/>
          <p:cNvSpPr txBox="1"/>
          <p:nvPr/>
        </p:nvSpPr>
        <p:spPr>
          <a:xfrm>
            <a:off x="11569320" y="297375"/>
            <a:ext cx="576139" cy="492324"/>
          </a:xfrm>
          <a:prstGeom prst="rect">
            <a:avLst/>
          </a:prstGeom>
          <a:noFill/>
        </p:spPr>
        <p:txBody>
          <a:bodyPr wrap="square" lIns="0" tIns="60944" rIns="0" bIns="60944" rtlCol="0">
            <a:spAutoFit/>
          </a:bodyPr>
          <a:lstStyle/>
          <a:p>
            <a:pPr algn="l"/>
            <a:fld id="{2EEF1883-7A0E-4F66-9932-E581691AD397}" type="slidenum">
              <a:rPr lang="zh-CN" altLang="en-US" sz="1600" b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</a:fld>
            <a:r>
              <a:rPr lang="zh-CN" altLang="en-US" sz="2400" b="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  <a:endParaRPr lang="zh-CN" altLang="en-US" sz="2400" b="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4" name="标题占位符 1"/>
          <p:cNvSpPr txBox="1"/>
          <p:nvPr/>
        </p:nvSpPr>
        <p:spPr>
          <a:xfrm>
            <a:off x="8343265" y="374650"/>
            <a:ext cx="3090545" cy="390525"/>
          </a:xfrm>
          <a:prstGeom prst="rect">
            <a:avLst/>
          </a:prstGeom>
        </p:spPr>
        <p:txBody>
          <a:bodyPr vert="horz" lIns="121889" tIns="60944" rIns="121889" bIns="60944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/>
            <a:r>
              <a:rPr lang="zh-CN" altLang="en-US" sz="2000" dirty="0">
                <a:solidFill>
                  <a:schemeClr val="bg1"/>
                </a:solidFill>
              </a:rPr>
              <a:t>第</a:t>
            </a:r>
            <a:r>
              <a:rPr lang="en-US" altLang="zh-CN" sz="2000" dirty="0">
                <a:solidFill>
                  <a:schemeClr val="bg1"/>
                </a:solidFill>
              </a:rPr>
              <a:t>5</a:t>
            </a:r>
            <a:r>
              <a:rPr lang="zh-CN" altLang="en-US" sz="2000" dirty="0">
                <a:solidFill>
                  <a:schemeClr val="bg1"/>
                </a:solidFill>
              </a:rPr>
              <a:t>章</a:t>
            </a:r>
            <a:r>
              <a:rPr lang="en-US" altLang="zh-CN" sz="2000" dirty="0">
                <a:solidFill>
                  <a:schemeClr val="bg1"/>
                </a:solidFill>
              </a:rPr>
              <a:t>  </a:t>
            </a:r>
            <a:r>
              <a:rPr lang="zh-CN" altLang="en-US" sz="2000" dirty="0">
                <a:solidFill>
                  <a:schemeClr val="bg1"/>
                </a:solidFill>
              </a:rPr>
              <a:t>微博营销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xStyles>
    <p:titleStyle>
      <a:lvl1pPr algn="l" defTabSz="1219200" rtl="0" eaLnBrk="1" latinLnBrk="0" hangingPunct="1">
        <a:spcBef>
          <a:spcPct val="0"/>
        </a:spcBef>
        <a:buNone/>
        <a:defRPr sz="22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990600" indent="-3810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5233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21329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7425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33521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073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33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1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3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593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53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8555355" y="390525"/>
            <a:ext cx="2900045" cy="374650"/>
          </a:xfrm>
          <a:prstGeom prst="rect">
            <a:avLst/>
          </a:prstGeom>
          <a:solidFill>
            <a:srgbClr val="3992DB"/>
          </a:solidFill>
          <a:ln>
            <a:noFill/>
          </a:ln>
        </p:spPr>
        <p:txBody>
          <a:bodyPr/>
          <a:lstStyle/>
          <a:p>
            <a:pPr lvl="0"/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455644" y="390528"/>
            <a:ext cx="736356" cy="3747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rgbClr val="005DA2"/>
              </a:solidFill>
            </a:endParaRPr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054784" y="374795"/>
            <a:ext cx="3974034" cy="39052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1" y="1053287"/>
            <a:ext cx="10972800" cy="5072878"/>
          </a:xfrm>
          <a:prstGeom prst="rect">
            <a:avLst/>
          </a:prstGeom>
        </p:spPr>
        <p:txBody>
          <a:bodyPr vert="horz" lIns="121917" tIns="60958" rIns="121917" bIns="60958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1" y="6356350"/>
            <a:ext cx="2844800" cy="365125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1" y="6356350"/>
            <a:ext cx="3860800" cy="365125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1" y="6356350"/>
            <a:ext cx="2844800" cy="365125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DFF3B6-1D44-487A-8943-76EA30479C62}" type="slidenum">
              <a:rPr kumimoji="1" lang="en-US" altLang="zh-CN" smtClean="0">
                <a:solidFill>
                  <a:srgbClr val="000000"/>
                </a:solidFill>
              </a:rPr>
            </a:fld>
            <a:endParaRPr kumimoji="1" lang="en-US" altLang="zh-CN">
              <a:solidFill>
                <a:srgbClr val="000000"/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1007436" y="833864"/>
            <a:ext cx="1118456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 bwMode="auto">
          <a:xfrm>
            <a:off x="431371" y="390528"/>
            <a:ext cx="520496" cy="274638"/>
            <a:chOff x="0" y="0"/>
            <a:chExt cx="1041399" cy="549275"/>
          </a:xfrm>
        </p:grpSpPr>
        <p:sp>
          <p:nvSpPr>
            <p:cNvPr id="9" name="Freeform 16"/>
            <p:cNvSpPr/>
            <p:nvPr/>
          </p:nvSpPr>
          <p:spPr bwMode="auto">
            <a:xfrm>
              <a:off x="0" y="0"/>
              <a:ext cx="361950" cy="549275"/>
            </a:xfrm>
            <a:custGeom>
              <a:avLst/>
              <a:gdLst>
                <a:gd name="T0" fmla="*/ 4 w 400"/>
                <a:gd name="T1" fmla="*/ 92 h 608"/>
                <a:gd name="T2" fmla="*/ 96 w 400"/>
                <a:gd name="T3" fmla="*/ 0 h 608"/>
                <a:gd name="T4" fmla="*/ 400 w 400"/>
                <a:gd name="T5" fmla="*/ 304 h 608"/>
                <a:gd name="T6" fmla="*/ 96 w 400"/>
                <a:gd name="T7" fmla="*/ 608 h 608"/>
                <a:gd name="T8" fmla="*/ 0 w 400"/>
                <a:gd name="T9" fmla="*/ 512 h 608"/>
                <a:gd name="T10" fmla="*/ 212 w 400"/>
                <a:gd name="T11" fmla="*/ 300 h 608"/>
                <a:gd name="T12" fmla="*/ 4 w 400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0" h="608">
                  <a:moveTo>
                    <a:pt x="4" y="92"/>
                  </a:moveTo>
                  <a:lnTo>
                    <a:pt x="96" y="0"/>
                  </a:lnTo>
                  <a:lnTo>
                    <a:pt x="400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005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800"/>
            </a:p>
          </p:txBody>
        </p:sp>
        <p:sp>
          <p:nvSpPr>
            <p:cNvPr id="10" name="Freeform 17"/>
            <p:cNvSpPr/>
            <p:nvPr/>
          </p:nvSpPr>
          <p:spPr bwMode="auto">
            <a:xfrm>
              <a:off x="3381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6 w 399"/>
                <a:gd name="T3" fmla="*/ 0 h 608"/>
                <a:gd name="T4" fmla="*/ 399 w 399"/>
                <a:gd name="T5" fmla="*/ 304 h 608"/>
                <a:gd name="T6" fmla="*/ 96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6" y="0"/>
                  </a:lnTo>
                  <a:lnTo>
                    <a:pt x="399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399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800"/>
            </a:p>
          </p:txBody>
        </p:sp>
        <p:sp>
          <p:nvSpPr>
            <p:cNvPr id="11" name="Freeform 18"/>
            <p:cNvSpPr/>
            <p:nvPr/>
          </p:nvSpPr>
          <p:spPr bwMode="auto">
            <a:xfrm>
              <a:off x="6810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5 w 399"/>
                <a:gd name="T3" fmla="*/ 0 h 608"/>
                <a:gd name="T4" fmla="*/ 399 w 399"/>
                <a:gd name="T5" fmla="*/ 304 h 608"/>
                <a:gd name="T6" fmla="*/ 95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5" y="0"/>
                  </a:lnTo>
                  <a:lnTo>
                    <a:pt x="399" y="304"/>
                  </a:lnTo>
                  <a:lnTo>
                    <a:pt x="95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F7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800"/>
            </a:p>
          </p:txBody>
        </p:sp>
      </p:grpSp>
      <p:sp>
        <p:nvSpPr>
          <p:cNvPr id="12" name="TextBox 15"/>
          <p:cNvSpPr txBox="1"/>
          <p:nvPr/>
        </p:nvSpPr>
        <p:spPr>
          <a:xfrm>
            <a:off x="11569320" y="297375"/>
            <a:ext cx="576139" cy="492324"/>
          </a:xfrm>
          <a:prstGeom prst="rect">
            <a:avLst/>
          </a:prstGeom>
          <a:noFill/>
        </p:spPr>
        <p:txBody>
          <a:bodyPr wrap="square" lIns="0" tIns="60944" rIns="0" bIns="60944" rtlCol="0">
            <a:spAutoFit/>
          </a:bodyPr>
          <a:lstStyle/>
          <a:p>
            <a:pPr algn="l"/>
            <a:fld id="{2EEF1883-7A0E-4F66-9932-E581691AD397}" type="slidenum">
              <a:rPr lang="zh-CN" altLang="en-US" sz="1600" b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</a:fld>
            <a:r>
              <a:rPr lang="zh-CN" altLang="en-US" sz="2400" b="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  <a:endParaRPr lang="zh-CN" altLang="en-US" sz="2400" b="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4" name="标题占位符 1"/>
          <p:cNvSpPr txBox="1"/>
          <p:nvPr/>
        </p:nvSpPr>
        <p:spPr>
          <a:xfrm>
            <a:off x="8736965" y="374650"/>
            <a:ext cx="2696845" cy="390525"/>
          </a:xfrm>
          <a:prstGeom prst="rect">
            <a:avLst/>
          </a:prstGeom>
        </p:spPr>
        <p:txBody>
          <a:bodyPr vert="horz" lIns="121889" tIns="60944" rIns="121889" bIns="60944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/>
            <a:r>
              <a:rPr lang="zh-CN" altLang="en-US" sz="2000" dirty="0">
                <a:solidFill>
                  <a:schemeClr val="bg1"/>
                </a:solidFill>
              </a:rPr>
              <a:t>第</a:t>
            </a:r>
            <a:r>
              <a:rPr lang="en-US" altLang="zh-CN" sz="2000" dirty="0">
                <a:solidFill>
                  <a:schemeClr val="bg1"/>
                </a:solidFill>
              </a:rPr>
              <a:t>5</a:t>
            </a:r>
            <a:r>
              <a:rPr lang="zh-CN" altLang="en-US" sz="2000" dirty="0">
                <a:solidFill>
                  <a:schemeClr val="bg1"/>
                </a:solidFill>
              </a:rPr>
              <a:t>章</a:t>
            </a:r>
            <a:r>
              <a:rPr lang="en-US" altLang="zh-CN" sz="2000" dirty="0">
                <a:solidFill>
                  <a:schemeClr val="bg1"/>
                </a:solidFill>
              </a:rPr>
              <a:t>  </a:t>
            </a:r>
            <a:r>
              <a:rPr lang="zh-CN" altLang="en-US" sz="2000" dirty="0">
                <a:solidFill>
                  <a:schemeClr val="bg1"/>
                </a:solidFill>
              </a:rPr>
              <a:t>微博营销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</p:sldLayoutIdLst>
  <p:txStyles>
    <p:titleStyle>
      <a:lvl1pPr algn="l" defTabSz="1219200" rtl="0" eaLnBrk="1" latinLnBrk="0" hangingPunct="1">
        <a:spcBef>
          <a:spcPct val="0"/>
        </a:spcBef>
        <a:buNone/>
        <a:defRPr sz="22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990600" indent="-3810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5233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21329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7425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33521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073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33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1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3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593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53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9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79.xml"/><Relationship Id="rId8" Type="http://schemas.openxmlformats.org/officeDocument/2006/relationships/tags" Target="../tags/tag78.xml"/><Relationship Id="rId7" Type="http://schemas.openxmlformats.org/officeDocument/2006/relationships/tags" Target="../tags/tag77.xml"/><Relationship Id="rId6" Type="http://schemas.openxmlformats.org/officeDocument/2006/relationships/tags" Target="../tags/tag76.xml"/><Relationship Id="rId5" Type="http://schemas.openxmlformats.org/officeDocument/2006/relationships/tags" Target="../tags/tag75.xml"/><Relationship Id="rId4" Type="http://schemas.openxmlformats.org/officeDocument/2006/relationships/tags" Target="../tags/tag74.xml"/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8" Type="http://schemas.openxmlformats.org/officeDocument/2006/relationships/slideLayout" Target="../slideLayouts/slideLayout36.xml"/><Relationship Id="rId17" Type="http://schemas.openxmlformats.org/officeDocument/2006/relationships/tags" Target="../tags/tag87.xml"/><Relationship Id="rId16" Type="http://schemas.openxmlformats.org/officeDocument/2006/relationships/tags" Target="../tags/tag86.xml"/><Relationship Id="rId15" Type="http://schemas.openxmlformats.org/officeDocument/2006/relationships/tags" Target="../tags/tag85.xml"/><Relationship Id="rId14" Type="http://schemas.openxmlformats.org/officeDocument/2006/relationships/tags" Target="../tags/tag84.xml"/><Relationship Id="rId13" Type="http://schemas.openxmlformats.org/officeDocument/2006/relationships/tags" Target="../tags/tag83.xml"/><Relationship Id="rId12" Type="http://schemas.openxmlformats.org/officeDocument/2006/relationships/tags" Target="../tags/tag82.xml"/><Relationship Id="rId11" Type="http://schemas.openxmlformats.org/officeDocument/2006/relationships/tags" Target="../tags/tag81.xml"/><Relationship Id="rId10" Type="http://schemas.openxmlformats.org/officeDocument/2006/relationships/tags" Target="../tags/tag80.xml"/><Relationship Id="rId1" Type="http://schemas.openxmlformats.org/officeDocument/2006/relationships/tags" Target="../tags/tag7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tags" Target="../tags/tag96.xml"/><Relationship Id="rId8" Type="http://schemas.openxmlformats.org/officeDocument/2006/relationships/tags" Target="../tags/tag95.xml"/><Relationship Id="rId7" Type="http://schemas.openxmlformats.org/officeDocument/2006/relationships/tags" Target="../tags/tag94.xml"/><Relationship Id="rId6" Type="http://schemas.openxmlformats.org/officeDocument/2006/relationships/tags" Target="../tags/tag93.xml"/><Relationship Id="rId5" Type="http://schemas.openxmlformats.org/officeDocument/2006/relationships/tags" Target="../tags/tag92.xml"/><Relationship Id="rId4" Type="http://schemas.openxmlformats.org/officeDocument/2006/relationships/tags" Target="../tags/tag91.xml"/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7" Type="http://schemas.openxmlformats.org/officeDocument/2006/relationships/slideLayout" Target="../slideLayouts/slideLayout36.xml"/><Relationship Id="rId16" Type="http://schemas.openxmlformats.org/officeDocument/2006/relationships/tags" Target="../tags/tag103.xml"/><Relationship Id="rId15" Type="http://schemas.openxmlformats.org/officeDocument/2006/relationships/tags" Target="../tags/tag102.xml"/><Relationship Id="rId14" Type="http://schemas.openxmlformats.org/officeDocument/2006/relationships/tags" Target="../tags/tag101.xml"/><Relationship Id="rId13" Type="http://schemas.openxmlformats.org/officeDocument/2006/relationships/tags" Target="../tags/tag100.xml"/><Relationship Id="rId12" Type="http://schemas.openxmlformats.org/officeDocument/2006/relationships/tags" Target="../tags/tag99.xml"/><Relationship Id="rId11" Type="http://schemas.openxmlformats.org/officeDocument/2006/relationships/tags" Target="../tags/tag98.xml"/><Relationship Id="rId10" Type="http://schemas.openxmlformats.org/officeDocument/2006/relationships/tags" Target="../tags/tag97.xml"/><Relationship Id="rId1" Type="http://schemas.openxmlformats.org/officeDocument/2006/relationships/tags" Target="../tags/tag8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6.xml"/><Relationship Id="rId1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tags" Target="../tags/tag112.xml"/><Relationship Id="rId8" Type="http://schemas.openxmlformats.org/officeDocument/2006/relationships/tags" Target="../tags/tag111.xml"/><Relationship Id="rId7" Type="http://schemas.openxmlformats.org/officeDocument/2006/relationships/tags" Target="../tags/tag110.xml"/><Relationship Id="rId6" Type="http://schemas.openxmlformats.org/officeDocument/2006/relationships/tags" Target="../tags/tag109.xml"/><Relationship Id="rId5" Type="http://schemas.openxmlformats.org/officeDocument/2006/relationships/tags" Target="../tags/tag108.xml"/><Relationship Id="rId4" Type="http://schemas.openxmlformats.org/officeDocument/2006/relationships/tags" Target="../tags/tag107.xml"/><Relationship Id="rId3" Type="http://schemas.openxmlformats.org/officeDocument/2006/relationships/tags" Target="../tags/tag106.xml"/><Relationship Id="rId2" Type="http://schemas.openxmlformats.org/officeDocument/2006/relationships/tags" Target="../tags/tag105.xml"/><Relationship Id="rId19" Type="http://schemas.openxmlformats.org/officeDocument/2006/relationships/notesSlide" Target="../notesSlides/notesSlide4.xml"/><Relationship Id="rId18" Type="http://schemas.openxmlformats.org/officeDocument/2006/relationships/slideLayout" Target="../slideLayouts/slideLayout17.xml"/><Relationship Id="rId17" Type="http://schemas.openxmlformats.org/officeDocument/2006/relationships/tags" Target="../tags/tag120.xml"/><Relationship Id="rId16" Type="http://schemas.openxmlformats.org/officeDocument/2006/relationships/tags" Target="../tags/tag119.xml"/><Relationship Id="rId15" Type="http://schemas.openxmlformats.org/officeDocument/2006/relationships/tags" Target="../tags/tag118.xml"/><Relationship Id="rId14" Type="http://schemas.openxmlformats.org/officeDocument/2006/relationships/tags" Target="../tags/tag117.xml"/><Relationship Id="rId13" Type="http://schemas.openxmlformats.org/officeDocument/2006/relationships/tags" Target="../tags/tag116.xml"/><Relationship Id="rId12" Type="http://schemas.openxmlformats.org/officeDocument/2006/relationships/tags" Target="../tags/tag115.xml"/><Relationship Id="rId11" Type="http://schemas.openxmlformats.org/officeDocument/2006/relationships/tags" Target="../tags/tag114.xml"/><Relationship Id="rId10" Type="http://schemas.openxmlformats.org/officeDocument/2006/relationships/tags" Target="../tags/tag113.xml"/><Relationship Id="rId1" Type="http://schemas.openxmlformats.org/officeDocument/2006/relationships/tags" Target="../tags/tag104.xml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tags" Target="../tags/tag129.xml"/><Relationship Id="rId8" Type="http://schemas.openxmlformats.org/officeDocument/2006/relationships/tags" Target="../tags/tag128.xml"/><Relationship Id="rId7" Type="http://schemas.openxmlformats.org/officeDocument/2006/relationships/tags" Target="../tags/tag127.xml"/><Relationship Id="rId6" Type="http://schemas.openxmlformats.org/officeDocument/2006/relationships/tags" Target="../tags/tag126.xml"/><Relationship Id="rId5" Type="http://schemas.openxmlformats.org/officeDocument/2006/relationships/tags" Target="../tags/tag125.xml"/><Relationship Id="rId4" Type="http://schemas.openxmlformats.org/officeDocument/2006/relationships/tags" Target="../tags/tag124.xml"/><Relationship Id="rId3" Type="http://schemas.openxmlformats.org/officeDocument/2006/relationships/tags" Target="../tags/tag123.xml"/><Relationship Id="rId21" Type="http://schemas.openxmlformats.org/officeDocument/2006/relationships/slideLayout" Target="../slideLayouts/slideLayout36.xml"/><Relationship Id="rId20" Type="http://schemas.openxmlformats.org/officeDocument/2006/relationships/tags" Target="../tags/tag140.xml"/><Relationship Id="rId2" Type="http://schemas.openxmlformats.org/officeDocument/2006/relationships/tags" Target="../tags/tag122.xml"/><Relationship Id="rId19" Type="http://schemas.openxmlformats.org/officeDocument/2006/relationships/tags" Target="../tags/tag139.xml"/><Relationship Id="rId18" Type="http://schemas.openxmlformats.org/officeDocument/2006/relationships/tags" Target="../tags/tag138.xml"/><Relationship Id="rId17" Type="http://schemas.openxmlformats.org/officeDocument/2006/relationships/tags" Target="../tags/tag137.xml"/><Relationship Id="rId16" Type="http://schemas.openxmlformats.org/officeDocument/2006/relationships/tags" Target="../tags/tag136.xml"/><Relationship Id="rId15" Type="http://schemas.openxmlformats.org/officeDocument/2006/relationships/tags" Target="../tags/tag135.xml"/><Relationship Id="rId14" Type="http://schemas.openxmlformats.org/officeDocument/2006/relationships/tags" Target="../tags/tag134.xml"/><Relationship Id="rId13" Type="http://schemas.openxmlformats.org/officeDocument/2006/relationships/tags" Target="../tags/tag133.xml"/><Relationship Id="rId12" Type="http://schemas.openxmlformats.org/officeDocument/2006/relationships/tags" Target="../tags/tag132.xml"/><Relationship Id="rId11" Type="http://schemas.openxmlformats.org/officeDocument/2006/relationships/tags" Target="../tags/tag131.xml"/><Relationship Id="rId10" Type="http://schemas.openxmlformats.org/officeDocument/2006/relationships/tags" Target="../tags/tag130.xml"/><Relationship Id="rId1" Type="http://schemas.openxmlformats.org/officeDocument/2006/relationships/tags" Target="../tags/tag121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tags" Target="../tags/tag149.xml"/><Relationship Id="rId8" Type="http://schemas.openxmlformats.org/officeDocument/2006/relationships/tags" Target="../tags/tag148.xml"/><Relationship Id="rId7" Type="http://schemas.openxmlformats.org/officeDocument/2006/relationships/tags" Target="../tags/tag147.xml"/><Relationship Id="rId6" Type="http://schemas.openxmlformats.org/officeDocument/2006/relationships/tags" Target="../tags/tag146.xml"/><Relationship Id="rId5" Type="http://schemas.openxmlformats.org/officeDocument/2006/relationships/tags" Target="../tags/tag145.xml"/><Relationship Id="rId4" Type="http://schemas.openxmlformats.org/officeDocument/2006/relationships/tags" Target="../tags/tag144.xml"/><Relationship Id="rId3" Type="http://schemas.openxmlformats.org/officeDocument/2006/relationships/tags" Target="../tags/tag143.xml"/><Relationship Id="rId2" Type="http://schemas.openxmlformats.org/officeDocument/2006/relationships/tags" Target="../tags/tag142.xml"/><Relationship Id="rId14" Type="http://schemas.openxmlformats.org/officeDocument/2006/relationships/slideLayout" Target="../slideLayouts/slideLayout36.xml"/><Relationship Id="rId13" Type="http://schemas.openxmlformats.org/officeDocument/2006/relationships/tags" Target="../tags/tag153.xml"/><Relationship Id="rId12" Type="http://schemas.openxmlformats.org/officeDocument/2006/relationships/tags" Target="../tags/tag152.xml"/><Relationship Id="rId11" Type="http://schemas.openxmlformats.org/officeDocument/2006/relationships/tags" Target="../tags/tag151.xml"/><Relationship Id="rId10" Type="http://schemas.openxmlformats.org/officeDocument/2006/relationships/tags" Target="../tags/tag150.xml"/><Relationship Id="rId1" Type="http://schemas.openxmlformats.org/officeDocument/2006/relationships/tags" Target="../tags/tag14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9" Type="http://schemas.openxmlformats.org/officeDocument/2006/relationships/notesSlide" Target="../notesSlides/notesSlide2.xml"/><Relationship Id="rId18" Type="http://schemas.openxmlformats.org/officeDocument/2006/relationships/slideLayout" Target="../slideLayouts/slideLayout3.xml"/><Relationship Id="rId17" Type="http://schemas.openxmlformats.org/officeDocument/2006/relationships/tags" Target="../tags/tag17.xml"/><Relationship Id="rId16" Type="http://schemas.openxmlformats.org/officeDocument/2006/relationships/tags" Target="../tags/tag16.xml"/><Relationship Id="rId15" Type="http://schemas.openxmlformats.org/officeDocument/2006/relationships/tags" Target="../tags/tag15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6.xml"/><Relationship Id="rId3" Type="http://schemas.openxmlformats.org/officeDocument/2006/relationships/image" Target="../media/image4.png"/><Relationship Id="rId2" Type="http://schemas.openxmlformats.org/officeDocument/2006/relationships/tags" Target="../tags/tag155.xml"/><Relationship Id="rId1" Type="http://schemas.openxmlformats.org/officeDocument/2006/relationships/tags" Target="../tags/tag154.xml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6.xml"/><Relationship Id="rId3" Type="http://schemas.openxmlformats.org/officeDocument/2006/relationships/image" Target="../media/image5.png"/><Relationship Id="rId2" Type="http://schemas.openxmlformats.org/officeDocument/2006/relationships/tags" Target="../tags/tag157.xml"/><Relationship Id="rId1" Type="http://schemas.openxmlformats.org/officeDocument/2006/relationships/tags" Target="../tags/tag156.xml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tags" Target="../tags/tag166.xml"/><Relationship Id="rId8" Type="http://schemas.openxmlformats.org/officeDocument/2006/relationships/tags" Target="../tags/tag165.xml"/><Relationship Id="rId7" Type="http://schemas.openxmlformats.org/officeDocument/2006/relationships/tags" Target="../tags/tag164.xml"/><Relationship Id="rId6" Type="http://schemas.openxmlformats.org/officeDocument/2006/relationships/tags" Target="../tags/tag163.xml"/><Relationship Id="rId5" Type="http://schemas.openxmlformats.org/officeDocument/2006/relationships/tags" Target="../tags/tag162.xml"/><Relationship Id="rId4" Type="http://schemas.openxmlformats.org/officeDocument/2006/relationships/tags" Target="../tags/tag161.xml"/><Relationship Id="rId3" Type="http://schemas.openxmlformats.org/officeDocument/2006/relationships/tags" Target="../tags/tag160.xml"/><Relationship Id="rId20" Type="http://schemas.openxmlformats.org/officeDocument/2006/relationships/slideLayout" Target="../slideLayouts/slideLayout36.xml"/><Relationship Id="rId2" Type="http://schemas.openxmlformats.org/officeDocument/2006/relationships/tags" Target="../tags/tag159.xml"/><Relationship Id="rId19" Type="http://schemas.openxmlformats.org/officeDocument/2006/relationships/tags" Target="../tags/tag176.xml"/><Relationship Id="rId18" Type="http://schemas.openxmlformats.org/officeDocument/2006/relationships/tags" Target="../tags/tag175.xml"/><Relationship Id="rId17" Type="http://schemas.openxmlformats.org/officeDocument/2006/relationships/tags" Target="../tags/tag174.xml"/><Relationship Id="rId16" Type="http://schemas.openxmlformats.org/officeDocument/2006/relationships/tags" Target="../tags/tag173.xml"/><Relationship Id="rId15" Type="http://schemas.openxmlformats.org/officeDocument/2006/relationships/tags" Target="../tags/tag172.xml"/><Relationship Id="rId14" Type="http://schemas.openxmlformats.org/officeDocument/2006/relationships/tags" Target="../tags/tag171.xml"/><Relationship Id="rId13" Type="http://schemas.openxmlformats.org/officeDocument/2006/relationships/tags" Target="../tags/tag170.xml"/><Relationship Id="rId12" Type="http://schemas.openxmlformats.org/officeDocument/2006/relationships/tags" Target="../tags/tag169.xml"/><Relationship Id="rId11" Type="http://schemas.openxmlformats.org/officeDocument/2006/relationships/tags" Target="../tags/tag168.xml"/><Relationship Id="rId10" Type="http://schemas.openxmlformats.org/officeDocument/2006/relationships/tags" Target="../tags/tag167.xml"/><Relationship Id="rId1" Type="http://schemas.openxmlformats.org/officeDocument/2006/relationships/tags" Target="../tags/tag158.xml"/></Relationships>
</file>

<file path=ppt/slides/_rels/slide23.xml.rels><?xml version="1.0" encoding="UTF-8" standalone="yes"?>
<Relationships xmlns="http://schemas.openxmlformats.org/package/2006/relationships"><Relationship Id="rId9" Type="http://schemas.openxmlformats.org/officeDocument/2006/relationships/tags" Target="../tags/tag185.xml"/><Relationship Id="rId8" Type="http://schemas.openxmlformats.org/officeDocument/2006/relationships/tags" Target="../tags/tag184.xml"/><Relationship Id="rId7" Type="http://schemas.openxmlformats.org/officeDocument/2006/relationships/tags" Target="../tags/tag183.xml"/><Relationship Id="rId6" Type="http://schemas.openxmlformats.org/officeDocument/2006/relationships/tags" Target="../tags/tag182.xml"/><Relationship Id="rId5" Type="http://schemas.openxmlformats.org/officeDocument/2006/relationships/tags" Target="../tags/tag181.xml"/><Relationship Id="rId4" Type="http://schemas.openxmlformats.org/officeDocument/2006/relationships/tags" Target="../tags/tag180.xml"/><Relationship Id="rId3" Type="http://schemas.openxmlformats.org/officeDocument/2006/relationships/tags" Target="../tags/tag179.xml"/><Relationship Id="rId2" Type="http://schemas.openxmlformats.org/officeDocument/2006/relationships/tags" Target="../tags/tag178.xml"/><Relationship Id="rId19" Type="http://schemas.openxmlformats.org/officeDocument/2006/relationships/notesSlide" Target="../notesSlides/notesSlide5.xml"/><Relationship Id="rId18" Type="http://schemas.openxmlformats.org/officeDocument/2006/relationships/slideLayout" Target="../slideLayouts/slideLayout17.xml"/><Relationship Id="rId17" Type="http://schemas.openxmlformats.org/officeDocument/2006/relationships/tags" Target="../tags/tag193.xml"/><Relationship Id="rId16" Type="http://schemas.openxmlformats.org/officeDocument/2006/relationships/tags" Target="../tags/tag192.xml"/><Relationship Id="rId15" Type="http://schemas.openxmlformats.org/officeDocument/2006/relationships/tags" Target="../tags/tag191.xml"/><Relationship Id="rId14" Type="http://schemas.openxmlformats.org/officeDocument/2006/relationships/tags" Target="../tags/tag190.xml"/><Relationship Id="rId13" Type="http://schemas.openxmlformats.org/officeDocument/2006/relationships/tags" Target="../tags/tag189.xml"/><Relationship Id="rId12" Type="http://schemas.openxmlformats.org/officeDocument/2006/relationships/tags" Target="../tags/tag188.xml"/><Relationship Id="rId11" Type="http://schemas.openxmlformats.org/officeDocument/2006/relationships/tags" Target="../tags/tag187.xml"/><Relationship Id="rId10" Type="http://schemas.openxmlformats.org/officeDocument/2006/relationships/tags" Target="../tags/tag186.xml"/><Relationship Id="rId1" Type="http://schemas.openxmlformats.org/officeDocument/2006/relationships/tags" Target="../tags/tag17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2.xml"/><Relationship Id="rId1" Type="http://schemas.openxmlformats.org/officeDocument/2006/relationships/tags" Target="../tags/tag19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2.xml"/><Relationship Id="rId1" Type="http://schemas.openxmlformats.org/officeDocument/2006/relationships/tags" Target="../tags/tag19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9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26.xml"/><Relationship Id="rId8" Type="http://schemas.openxmlformats.org/officeDocument/2006/relationships/tags" Target="../tags/tag25.xml"/><Relationship Id="rId7" Type="http://schemas.openxmlformats.org/officeDocument/2006/relationships/tags" Target="../tags/tag24.xml"/><Relationship Id="rId6" Type="http://schemas.openxmlformats.org/officeDocument/2006/relationships/tags" Target="../tags/tag23.xml"/><Relationship Id="rId5" Type="http://schemas.openxmlformats.org/officeDocument/2006/relationships/tags" Target="../tags/tag22.xml"/><Relationship Id="rId4" Type="http://schemas.openxmlformats.org/officeDocument/2006/relationships/tags" Target="../tags/tag21.xml"/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8" Type="http://schemas.openxmlformats.org/officeDocument/2006/relationships/slideLayout" Target="../slideLayouts/slideLayout36.xml"/><Relationship Id="rId17" Type="http://schemas.openxmlformats.org/officeDocument/2006/relationships/tags" Target="../tags/tag34.xml"/><Relationship Id="rId16" Type="http://schemas.openxmlformats.org/officeDocument/2006/relationships/tags" Target="../tags/tag33.xml"/><Relationship Id="rId15" Type="http://schemas.openxmlformats.org/officeDocument/2006/relationships/tags" Target="../tags/tag32.xml"/><Relationship Id="rId14" Type="http://schemas.openxmlformats.org/officeDocument/2006/relationships/tags" Target="../tags/tag31.xml"/><Relationship Id="rId13" Type="http://schemas.openxmlformats.org/officeDocument/2006/relationships/tags" Target="../tags/tag30.xml"/><Relationship Id="rId12" Type="http://schemas.openxmlformats.org/officeDocument/2006/relationships/tags" Target="../tags/tag29.xml"/><Relationship Id="rId11" Type="http://schemas.openxmlformats.org/officeDocument/2006/relationships/tags" Target="../tags/tag28.xml"/><Relationship Id="rId10" Type="http://schemas.openxmlformats.org/officeDocument/2006/relationships/tags" Target="../tags/tag27.xml"/><Relationship Id="rId1" Type="http://schemas.openxmlformats.org/officeDocument/2006/relationships/tags" Target="../tags/tag1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7" Type="http://schemas.openxmlformats.org/officeDocument/2006/relationships/tags" Target="../tags/tag41.xml"/><Relationship Id="rId6" Type="http://schemas.openxmlformats.org/officeDocument/2006/relationships/tags" Target="../tags/tag40.xml"/><Relationship Id="rId5" Type="http://schemas.openxmlformats.org/officeDocument/2006/relationships/tags" Target="../tags/tag39.xml"/><Relationship Id="rId4" Type="http://schemas.openxmlformats.org/officeDocument/2006/relationships/tags" Target="../tags/tag38.xml"/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50.xml"/><Relationship Id="rId8" Type="http://schemas.openxmlformats.org/officeDocument/2006/relationships/tags" Target="../tags/tag49.xml"/><Relationship Id="rId7" Type="http://schemas.openxmlformats.org/officeDocument/2006/relationships/tags" Target="../tags/tag48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3" Type="http://schemas.openxmlformats.org/officeDocument/2006/relationships/slideLayout" Target="../slideLayouts/slideLayout36.xml"/><Relationship Id="rId12" Type="http://schemas.openxmlformats.org/officeDocument/2006/relationships/tags" Target="../tags/tag53.xml"/><Relationship Id="rId11" Type="http://schemas.openxmlformats.org/officeDocument/2006/relationships/tags" Target="../tags/tag52.xml"/><Relationship Id="rId10" Type="http://schemas.openxmlformats.org/officeDocument/2006/relationships/tags" Target="../tags/tag51.xml"/><Relationship Id="rId1" Type="http://schemas.openxmlformats.org/officeDocument/2006/relationships/tags" Target="../tags/tag4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62.xml"/><Relationship Id="rId8" Type="http://schemas.openxmlformats.org/officeDocument/2006/relationships/tags" Target="../tags/tag61.xml"/><Relationship Id="rId7" Type="http://schemas.openxmlformats.org/officeDocument/2006/relationships/tags" Target="../tags/tag60.xml"/><Relationship Id="rId6" Type="http://schemas.openxmlformats.org/officeDocument/2006/relationships/tags" Target="../tags/tag59.xml"/><Relationship Id="rId5" Type="http://schemas.openxmlformats.org/officeDocument/2006/relationships/tags" Target="../tags/tag58.xml"/><Relationship Id="rId4" Type="http://schemas.openxmlformats.org/officeDocument/2006/relationships/tags" Target="../tags/tag57.xml"/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9" Type="http://schemas.openxmlformats.org/officeDocument/2006/relationships/notesSlide" Target="../notesSlides/notesSlide3.xml"/><Relationship Id="rId18" Type="http://schemas.openxmlformats.org/officeDocument/2006/relationships/slideLayout" Target="../slideLayouts/slideLayout17.xml"/><Relationship Id="rId17" Type="http://schemas.openxmlformats.org/officeDocument/2006/relationships/tags" Target="../tags/tag70.xml"/><Relationship Id="rId16" Type="http://schemas.openxmlformats.org/officeDocument/2006/relationships/tags" Target="../tags/tag69.xml"/><Relationship Id="rId15" Type="http://schemas.openxmlformats.org/officeDocument/2006/relationships/tags" Target="../tags/tag68.xml"/><Relationship Id="rId14" Type="http://schemas.openxmlformats.org/officeDocument/2006/relationships/tags" Target="../tags/tag67.xml"/><Relationship Id="rId13" Type="http://schemas.openxmlformats.org/officeDocument/2006/relationships/tags" Target="../tags/tag66.xml"/><Relationship Id="rId12" Type="http://schemas.openxmlformats.org/officeDocument/2006/relationships/tags" Target="../tags/tag65.xml"/><Relationship Id="rId11" Type="http://schemas.openxmlformats.org/officeDocument/2006/relationships/tags" Target="../tags/tag64.xml"/><Relationship Id="rId10" Type="http://schemas.openxmlformats.org/officeDocument/2006/relationships/tags" Target="../tags/tag63.xml"/><Relationship Id="rId1" Type="http://schemas.openxmlformats.org/officeDocument/2006/relationships/tags" Target="../tags/tag5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4656363" y="2534713"/>
            <a:ext cx="6852843" cy="669925"/>
          </a:xfrm>
          <a:prstGeom prst="rect">
            <a:avLst/>
          </a:prstGeom>
        </p:spPr>
        <p:txBody>
          <a:bodyPr vert="horz" lIns="121889" tIns="60944" rIns="121889" bIns="6094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zh-CN" altLang="en-US" sz="40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微博营销</a:t>
            </a:r>
            <a:endParaRPr lang="zh-CN" altLang="en-US" sz="40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Rectangle 4"/>
          <p:cNvSpPr txBox="1">
            <a:spLocks noChangeArrowheads="1"/>
          </p:cNvSpPr>
          <p:nvPr/>
        </p:nvSpPr>
        <p:spPr>
          <a:xfrm>
            <a:off x="5102112" y="3425758"/>
            <a:ext cx="6407091" cy="430212"/>
          </a:xfrm>
          <a:prstGeom prst="rect">
            <a:avLst/>
          </a:prstGeom>
        </p:spPr>
        <p:txBody>
          <a:bodyPr vert="horz" lIns="121889" tIns="60944" rIns="121889" bIns="60944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CN" altLang="en-US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新媒体营销</a:t>
            </a:r>
            <a:r>
              <a:rPr lang="zh-CN" altLang="en-US" sz="19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（微课版）</a:t>
            </a:r>
            <a:endParaRPr lang="zh-CN" altLang="en-US" sz="19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6" name="直接连接符 5"/>
          <p:cNvCxnSpPr>
            <a:cxnSpLocks noChangeShapeType="1"/>
          </p:cNvCxnSpPr>
          <p:nvPr/>
        </p:nvCxnSpPr>
        <p:spPr bwMode="auto">
          <a:xfrm flipH="1">
            <a:off x="6712825" y="3315470"/>
            <a:ext cx="4674235" cy="8255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矩形 9"/>
          <p:cNvSpPr>
            <a:spLocks noChangeArrowheads="1"/>
          </p:cNvSpPr>
          <p:nvPr/>
        </p:nvSpPr>
        <p:spPr bwMode="auto">
          <a:xfrm>
            <a:off x="11683255" y="2530839"/>
            <a:ext cx="506542" cy="2146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386" tIns="45693" rIns="91386" bIns="45693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9346434" y="1241479"/>
            <a:ext cx="2175510" cy="1013460"/>
          </a:xfrm>
          <a:prstGeom prst="rect">
            <a:avLst/>
          </a:prstGeom>
        </p:spPr>
        <p:txBody>
          <a:bodyPr wrap="none" lIns="91405" tIns="45701" rIns="91405" bIns="45701">
            <a:spAutoFit/>
          </a:bodyPr>
          <a:lstStyle/>
          <a:p>
            <a:pPr algn="r"/>
            <a:r>
              <a:rPr lang="zh-CN" altLang="en-US" sz="60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60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60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章</a:t>
            </a:r>
            <a:endParaRPr lang="zh-CN" altLang="en-US" sz="60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9" name="组合 48"/>
          <p:cNvGrpSpPr/>
          <p:nvPr/>
        </p:nvGrpSpPr>
        <p:grpSpPr>
          <a:xfrm>
            <a:off x="10826090" y="4095900"/>
            <a:ext cx="575856" cy="577112"/>
            <a:chOff x="6084168" y="1274820"/>
            <a:chExt cx="432048" cy="432834"/>
          </a:xfrm>
        </p:grpSpPr>
        <p:sp>
          <p:nvSpPr>
            <p:cNvPr id="50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1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9098523" y="4096425"/>
            <a:ext cx="575856" cy="576064"/>
            <a:chOff x="4788024" y="1275213"/>
            <a:chExt cx="432048" cy="432048"/>
          </a:xfrm>
        </p:grpSpPr>
        <p:sp>
          <p:nvSpPr>
            <p:cNvPr id="53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4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9962306" y="4095900"/>
            <a:ext cx="576902" cy="577112"/>
            <a:chOff x="5436096" y="1274820"/>
            <a:chExt cx="432833" cy="432834"/>
          </a:xfrm>
        </p:grpSpPr>
        <p:sp>
          <p:nvSpPr>
            <p:cNvPr id="56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7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7370956" y="4095900"/>
            <a:ext cx="576902" cy="577112"/>
            <a:chOff x="3491880" y="1274820"/>
            <a:chExt cx="432833" cy="432834"/>
          </a:xfrm>
        </p:grpSpPr>
        <p:sp>
          <p:nvSpPr>
            <p:cNvPr id="59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60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8234739" y="4095900"/>
            <a:ext cx="576902" cy="577112"/>
            <a:chOff x="4139952" y="1274820"/>
            <a:chExt cx="432833" cy="432834"/>
          </a:xfrm>
        </p:grpSpPr>
        <p:sp>
          <p:nvSpPr>
            <p:cNvPr id="62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63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pic>
        <p:nvPicPr>
          <p:cNvPr id="23" name="图片 2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" y="925195"/>
            <a:ext cx="5932170" cy="5932805"/>
          </a:xfrm>
          <a:prstGeom prst="rect">
            <a:avLst/>
          </a:prstGeom>
          <a:solidFill>
            <a:srgbClr val="E5450F"/>
          </a:solidFill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150"/>
                            </p:stCondLst>
                            <p:childTnLst>
                              <p:par>
                                <p:cTn id="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15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965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465"/>
                            </p:stCondLst>
                            <p:childTnLst>
                              <p:par>
                                <p:cTn id="5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utoUpdateAnimBg="0"/>
      <p:bldP spid="44" grpId="0"/>
      <p:bldP spid="47" grpId="0" animBg="1" autoUpdateAnimBg="0"/>
      <p:bldP spid="4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3"/>
          <p:cNvSpPr txBox="1"/>
          <p:nvPr/>
        </p:nvSpPr>
        <p:spPr>
          <a:xfrm>
            <a:off x="1054735" y="374650"/>
            <a:ext cx="4559935" cy="390525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en-US" dirty="0"/>
              <a:t>5</a:t>
            </a:r>
            <a:r>
              <a:rPr dirty="0"/>
              <a:t>.</a:t>
            </a:r>
            <a:r>
              <a:rPr lang="en-US" dirty="0"/>
              <a:t>2</a:t>
            </a:r>
            <a:r>
              <a:rPr dirty="0"/>
              <a:t>.</a:t>
            </a:r>
            <a:r>
              <a:rPr lang="en-US" dirty="0"/>
              <a:t>1  </a:t>
            </a:r>
            <a:r>
              <a:rPr dirty="0"/>
              <a:t>微博营销内容的写作技巧</a:t>
            </a:r>
            <a:endParaRPr dirty="0"/>
          </a:p>
        </p:txBody>
      </p:sp>
      <p:sp>
        <p:nvSpPr>
          <p:cNvPr id="2" name="文本框 1"/>
          <p:cNvSpPr txBox="1"/>
          <p:nvPr/>
        </p:nvSpPr>
        <p:spPr>
          <a:xfrm>
            <a:off x="1061085" y="2121535"/>
            <a:ext cx="1030224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indent="457200" algn="just">
              <a:lnSpc>
                <a:spcPct val="150000"/>
              </a:lnSpc>
              <a:buClrTx/>
              <a:buSzTx/>
              <a:buFontTx/>
            </a:pPr>
            <a:r>
              <a:rPr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素材是微博营销内容的原始材料，积累足够的素材，可以保证内容的新颖性，持续更新微博营销内容。</a:t>
            </a:r>
            <a:endParaRPr sz="20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61085" y="1287780"/>
            <a:ext cx="2590165" cy="47434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1. 积累素材</a:t>
            </a:r>
            <a:endParaRPr lang="en-US" sz="2000" kern="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grpSp>
        <p:nvGrpSpPr>
          <p:cNvPr id="3" name="组合 2"/>
          <p:cNvGrpSpPr/>
          <p:nvPr>
            <p:custDataLst>
              <p:tags r:id="rId1"/>
            </p:custDataLst>
          </p:nvPr>
        </p:nvGrpSpPr>
        <p:grpSpPr>
          <a:xfrm>
            <a:off x="1402239" y="3628868"/>
            <a:ext cx="9620885" cy="2416158"/>
            <a:chOff x="1508151" y="3859978"/>
            <a:chExt cx="9620885" cy="2416158"/>
          </a:xfrm>
        </p:grpSpPr>
        <p:sp>
          <p:nvSpPr>
            <p:cNvPr id="20" name="Freeform 5"/>
            <p:cNvSpPr>
              <a:spLocks noEditPoints="1"/>
            </p:cNvSpPr>
            <p:nvPr>
              <p:custDataLst>
                <p:tags r:id="rId2"/>
              </p:custDataLst>
            </p:nvPr>
          </p:nvSpPr>
          <p:spPr bwMode="auto">
            <a:xfrm>
              <a:off x="9298014" y="3885052"/>
              <a:ext cx="957263" cy="1300163"/>
            </a:xfrm>
            <a:custGeom>
              <a:avLst/>
              <a:gdLst>
                <a:gd name="T0" fmla="*/ 54 w 108"/>
                <a:gd name="T1" fmla="*/ 0 h 145"/>
                <a:gd name="T2" fmla="*/ 0 w 108"/>
                <a:gd name="T3" fmla="*/ 54 h 145"/>
                <a:gd name="T4" fmla="*/ 54 w 108"/>
                <a:gd name="T5" fmla="*/ 145 h 145"/>
                <a:gd name="T6" fmla="*/ 108 w 108"/>
                <a:gd name="T7" fmla="*/ 54 h 145"/>
                <a:gd name="T8" fmla="*/ 54 w 108"/>
                <a:gd name="T9" fmla="*/ 0 h 145"/>
                <a:gd name="T10" fmla="*/ 54 w 108"/>
                <a:gd name="T11" fmla="*/ 97 h 145"/>
                <a:gd name="T12" fmla="*/ 9 w 108"/>
                <a:gd name="T13" fmla="*/ 53 h 145"/>
                <a:gd name="T14" fmla="*/ 54 w 108"/>
                <a:gd name="T15" fmla="*/ 8 h 145"/>
                <a:gd name="T16" fmla="*/ 99 w 108"/>
                <a:gd name="T17" fmla="*/ 53 h 145"/>
                <a:gd name="T18" fmla="*/ 54 w 108"/>
                <a:gd name="T19" fmla="*/ 97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8" h="145">
                  <a:moveTo>
                    <a:pt x="54" y="0"/>
                  </a:moveTo>
                  <a:cubicBezTo>
                    <a:pt x="24" y="0"/>
                    <a:pt x="0" y="24"/>
                    <a:pt x="0" y="54"/>
                  </a:cubicBezTo>
                  <a:cubicBezTo>
                    <a:pt x="0" y="99"/>
                    <a:pt x="54" y="145"/>
                    <a:pt x="54" y="145"/>
                  </a:cubicBezTo>
                  <a:cubicBezTo>
                    <a:pt x="54" y="145"/>
                    <a:pt x="108" y="99"/>
                    <a:pt x="108" y="54"/>
                  </a:cubicBezTo>
                  <a:cubicBezTo>
                    <a:pt x="108" y="24"/>
                    <a:pt x="84" y="0"/>
                    <a:pt x="54" y="0"/>
                  </a:cubicBezTo>
                  <a:close/>
                  <a:moveTo>
                    <a:pt x="54" y="97"/>
                  </a:moveTo>
                  <a:cubicBezTo>
                    <a:pt x="29" y="97"/>
                    <a:pt x="9" y="77"/>
                    <a:pt x="9" y="53"/>
                  </a:cubicBezTo>
                  <a:cubicBezTo>
                    <a:pt x="9" y="28"/>
                    <a:pt x="29" y="8"/>
                    <a:pt x="54" y="8"/>
                  </a:cubicBezTo>
                  <a:cubicBezTo>
                    <a:pt x="79" y="8"/>
                    <a:pt x="99" y="28"/>
                    <a:pt x="99" y="53"/>
                  </a:cubicBezTo>
                  <a:cubicBezTo>
                    <a:pt x="99" y="77"/>
                    <a:pt x="79" y="97"/>
                    <a:pt x="54" y="97"/>
                  </a:cubicBezTo>
                  <a:close/>
                </a:path>
              </a:pathLst>
            </a:custGeom>
            <a:solidFill>
              <a:srgbClr val="4C606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1" name="Freeform 10"/>
            <p:cNvSpPr>
              <a:spLocks noEditPoints="1"/>
            </p:cNvSpPr>
            <p:nvPr>
              <p:custDataLst>
                <p:tags r:id="rId3"/>
              </p:custDataLst>
            </p:nvPr>
          </p:nvSpPr>
          <p:spPr bwMode="auto">
            <a:xfrm>
              <a:off x="6857450" y="3859978"/>
              <a:ext cx="965200" cy="1300163"/>
            </a:xfrm>
            <a:custGeom>
              <a:avLst/>
              <a:gdLst>
                <a:gd name="T0" fmla="*/ 55 w 109"/>
                <a:gd name="T1" fmla="*/ 0 h 145"/>
                <a:gd name="T2" fmla="*/ 0 w 109"/>
                <a:gd name="T3" fmla="*/ 54 h 145"/>
                <a:gd name="T4" fmla="*/ 55 w 109"/>
                <a:gd name="T5" fmla="*/ 145 h 145"/>
                <a:gd name="T6" fmla="*/ 109 w 109"/>
                <a:gd name="T7" fmla="*/ 54 h 145"/>
                <a:gd name="T8" fmla="*/ 55 w 109"/>
                <a:gd name="T9" fmla="*/ 0 h 145"/>
                <a:gd name="T10" fmla="*/ 55 w 109"/>
                <a:gd name="T11" fmla="*/ 97 h 145"/>
                <a:gd name="T12" fmla="*/ 10 w 109"/>
                <a:gd name="T13" fmla="*/ 53 h 145"/>
                <a:gd name="T14" fmla="*/ 55 w 109"/>
                <a:gd name="T15" fmla="*/ 8 h 145"/>
                <a:gd name="T16" fmla="*/ 99 w 109"/>
                <a:gd name="T17" fmla="*/ 53 h 145"/>
                <a:gd name="T18" fmla="*/ 55 w 109"/>
                <a:gd name="T19" fmla="*/ 97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9" h="145">
                  <a:moveTo>
                    <a:pt x="55" y="0"/>
                  </a:moveTo>
                  <a:cubicBezTo>
                    <a:pt x="25" y="0"/>
                    <a:pt x="0" y="24"/>
                    <a:pt x="0" y="54"/>
                  </a:cubicBezTo>
                  <a:cubicBezTo>
                    <a:pt x="0" y="99"/>
                    <a:pt x="55" y="145"/>
                    <a:pt x="55" y="145"/>
                  </a:cubicBezTo>
                  <a:cubicBezTo>
                    <a:pt x="55" y="145"/>
                    <a:pt x="109" y="99"/>
                    <a:pt x="109" y="54"/>
                  </a:cubicBezTo>
                  <a:cubicBezTo>
                    <a:pt x="109" y="24"/>
                    <a:pt x="85" y="0"/>
                    <a:pt x="55" y="0"/>
                  </a:cubicBezTo>
                  <a:close/>
                  <a:moveTo>
                    <a:pt x="55" y="97"/>
                  </a:moveTo>
                  <a:cubicBezTo>
                    <a:pt x="30" y="97"/>
                    <a:pt x="10" y="77"/>
                    <a:pt x="10" y="53"/>
                  </a:cubicBezTo>
                  <a:cubicBezTo>
                    <a:pt x="10" y="28"/>
                    <a:pt x="30" y="8"/>
                    <a:pt x="55" y="8"/>
                  </a:cubicBezTo>
                  <a:cubicBezTo>
                    <a:pt x="79" y="8"/>
                    <a:pt x="99" y="28"/>
                    <a:pt x="99" y="53"/>
                  </a:cubicBezTo>
                  <a:cubicBezTo>
                    <a:pt x="99" y="77"/>
                    <a:pt x="79" y="97"/>
                    <a:pt x="55" y="97"/>
                  </a:cubicBezTo>
                  <a:close/>
                </a:path>
              </a:pathLst>
            </a:custGeom>
            <a:solidFill>
              <a:srgbClr val="A2B93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2" name="Freeform 14"/>
            <p:cNvSpPr>
              <a:spLocks noEditPoints="1"/>
            </p:cNvSpPr>
            <p:nvPr>
              <p:custDataLst>
                <p:tags r:id="rId4"/>
              </p:custDataLst>
            </p:nvPr>
          </p:nvSpPr>
          <p:spPr bwMode="auto">
            <a:xfrm>
              <a:off x="4402164" y="3886871"/>
              <a:ext cx="965200" cy="1300163"/>
            </a:xfrm>
            <a:custGeom>
              <a:avLst/>
              <a:gdLst>
                <a:gd name="T0" fmla="*/ 54 w 109"/>
                <a:gd name="T1" fmla="*/ 0 h 145"/>
                <a:gd name="T2" fmla="*/ 0 w 109"/>
                <a:gd name="T3" fmla="*/ 54 h 145"/>
                <a:gd name="T4" fmla="*/ 54 w 109"/>
                <a:gd name="T5" fmla="*/ 145 h 145"/>
                <a:gd name="T6" fmla="*/ 109 w 109"/>
                <a:gd name="T7" fmla="*/ 54 h 145"/>
                <a:gd name="T8" fmla="*/ 54 w 109"/>
                <a:gd name="T9" fmla="*/ 0 h 145"/>
                <a:gd name="T10" fmla="*/ 54 w 109"/>
                <a:gd name="T11" fmla="*/ 97 h 145"/>
                <a:gd name="T12" fmla="*/ 10 w 109"/>
                <a:gd name="T13" fmla="*/ 53 h 145"/>
                <a:gd name="T14" fmla="*/ 54 w 109"/>
                <a:gd name="T15" fmla="*/ 8 h 145"/>
                <a:gd name="T16" fmla="*/ 99 w 109"/>
                <a:gd name="T17" fmla="*/ 53 h 145"/>
                <a:gd name="T18" fmla="*/ 54 w 109"/>
                <a:gd name="T19" fmla="*/ 97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9" h="145">
                  <a:moveTo>
                    <a:pt x="54" y="0"/>
                  </a:moveTo>
                  <a:cubicBezTo>
                    <a:pt x="24" y="0"/>
                    <a:pt x="0" y="24"/>
                    <a:pt x="0" y="54"/>
                  </a:cubicBezTo>
                  <a:cubicBezTo>
                    <a:pt x="0" y="99"/>
                    <a:pt x="54" y="145"/>
                    <a:pt x="54" y="145"/>
                  </a:cubicBezTo>
                  <a:cubicBezTo>
                    <a:pt x="54" y="145"/>
                    <a:pt x="109" y="99"/>
                    <a:pt x="109" y="54"/>
                  </a:cubicBezTo>
                  <a:cubicBezTo>
                    <a:pt x="109" y="24"/>
                    <a:pt x="84" y="0"/>
                    <a:pt x="54" y="0"/>
                  </a:cubicBezTo>
                  <a:close/>
                  <a:moveTo>
                    <a:pt x="54" y="97"/>
                  </a:moveTo>
                  <a:cubicBezTo>
                    <a:pt x="30" y="97"/>
                    <a:pt x="10" y="77"/>
                    <a:pt x="10" y="53"/>
                  </a:cubicBezTo>
                  <a:cubicBezTo>
                    <a:pt x="10" y="28"/>
                    <a:pt x="30" y="8"/>
                    <a:pt x="54" y="8"/>
                  </a:cubicBezTo>
                  <a:cubicBezTo>
                    <a:pt x="79" y="8"/>
                    <a:pt x="99" y="28"/>
                    <a:pt x="99" y="53"/>
                  </a:cubicBezTo>
                  <a:cubicBezTo>
                    <a:pt x="99" y="77"/>
                    <a:pt x="79" y="97"/>
                    <a:pt x="54" y="97"/>
                  </a:cubicBezTo>
                  <a:close/>
                </a:path>
              </a:pathLst>
            </a:custGeom>
            <a:solidFill>
              <a:srgbClr val="EBAC0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3" name="Freeform 18"/>
            <p:cNvSpPr>
              <a:spLocks noEditPoints="1"/>
            </p:cNvSpPr>
            <p:nvPr>
              <p:custDataLst>
                <p:tags r:id="rId5"/>
              </p:custDataLst>
            </p:nvPr>
          </p:nvSpPr>
          <p:spPr bwMode="auto">
            <a:xfrm>
              <a:off x="2153521" y="3921532"/>
              <a:ext cx="957263" cy="1300163"/>
            </a:xfrm>
            <a:custGeom>
              <a:avLst/>
              <a:gdLst>
                <a:gd name="T0" fmla="*/ 54 w 108"/>
                <a:gd name="T1" fmla="*/ 0 h 145"/>
                <a:gd name="T2" fmla="*/ 0 w 108"/>
                <a:gd name="T3" fmla="*/ 54 h 145"/>
                <a:gd name="T4" fmla="*/ 54 w 108"/>
                <a:gd name="T5" fmla="*/ 145 h 145"/>
                <a:gd name="T6" fmla="*/ 108 w 108"/>
                <a:gd name="T7" fmla="*/ 54 h 145"/>
                <a:gd name="T8" fmla="*/ 54 w 108"/>
                <a:gd name="T9" fmla="*/ 0 h 145"/>
                <a:gd name="T10" fmla="*/ 54 w 108"/>
                <a:gd name="T11" fmla="*/ 97 h 145"/>
                <a:gd name="T12" fmla="*/ 9 w 108"/>
                <a:gd name="T13" fmla="*/ 53 h 145"/>
                <a:gd name="T14" fmla="*/ 54 w 108"/>
                <a:gd name="T15" fmla="*/ 8 h 145"/>
                <a:gd name="T16" fmla="*/ 99 w 108"/>
                <a:gd name="T17" fmla="*/ 53 h 145"/>
                <a:gd name="T18" fmla="*/ 54 w 108"/>
                <a:gd name="T19" fmla="*/ 97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8" h="145">
                  <a:moveTo>
                    <a:pt x="54" y="0"/>
                  </a:moveTo>
                  <a:cubicBezTo>
                    <a:pt x="24" y="0"/>
                    <a:pt x="0" y="24"/>
                    <a:pt x="0" y="54"/>
                  </a:cubicBezTo>
                  <a:cubicBezTo>
                    <a:pt x="0" y="99"/>
                    <a:pt x="54" y="145"/>
                    <a:pt x="54" y="145"/>
                  </a:cubicBezTo>
                  <a:cubicBezTo>
                    <a:pt x="54" y="145"/>
                    <a:pt x="108" y="99"/>
                    <a:pt x="108" y="54"/>
                  </a:cubicBezTo>
                  <a:cubicBezTo>
                    <a:pt x="108" y="24"/>
                    <a:pt x="84" y="0"/>
                    <a:pt x="54" y="0"/>
                  </a:cubicBezTo>
                  <a:close/>
                  <a:moveTo>
                    <a:pt x="54" y="97"/>
                  </a:moveTo>
                  <a:cubicBezTo>
                    <a:pt x="29" y="97"/>
                    <a:pt x="9" y="77"/>
                    <a:pt x="9" y="53"/>
                  </a:cubicBezTo>
                  <a:cubicBezTo>
                    <a:pt x="9" y="28"/>
                    <a:pt x="29" y="8"/>
                    <a:pt x="54" y="8"/>
                  </a:cubicBezTo>
                  <a:cubicBezTo>
                    <a:pt x="79" y="8"/>
                    <a:pt x="99" y="28"/>
                    <a:pt x="99" y="53"/>
                  </a:cubicBezTo>
                  <a:cubicBezTo>
                    <a:pt x="99" y="77"/>
                    <a:pt x="79" y="97"/>
                    <a:pt x="54" y="97"/>
                  </a:cubicBezTo>
                  <a:close/>
                </a:path>
              </a:pathLst>
            </a:custGeom>
            <a:solidFill>
              <a:srgbClr val="F8300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4" name="Rectangle 22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8545191" y="5296824"/>
              <a:ext cx="2448272" cy="304800"/>
            </a:xfrm>
            <a:prstGeom prst="rect">
              <a:avLst/>
            </a:prstGeom>
            <a:solidFill>
              <a:srgbClr val="4C606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5" name="Rectangle 23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6116664" y="5296824"/>
              <a:ext cx="2310792" cy="304800"/>
            </a:xfrm>
            <a:prstGeom prst="rect">
              <a:avLst/>
            </a:prstGeom>
            <a:solidFill>
              <a:srgbClr val="A2B93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6" name="Rectangle 24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919564" y="5296824"/>
              <a:ext cx="2078710" cy="304800"/>
            </a:xfrm>
            <a:prstGeom prst="rect">
              <a:avLst/>
            </a:prstGeom>
            <a:solidFill>
              <a:srgbClr val="EBAC0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7" name="Rectangle 25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1508151" y="5296824"/>
              <a:ext cx="2284512" cy="304800"/>
            </a:xfrm>
            <a:prstGeom prst="rect">
              <a:avLst/>
            </a:prstGeom>
            <a:solidFill>
              <a:srgbClr val="F8300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8" name="文本框 25"/>
            <p:cNvSpPr txBox="1"/>
            <p:nvPr>
              <p:custDataLst>
                <p:tags r:id="rId10"/>
              </p:custDataLst>
            </p:nvPr>
          </p:nvSpPr>
          <p:spPr>
            <a:xfrm>
              <a:off x="2431437" y="4123144"/>
              <a:ext cx="43794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en-US" altLang="zh-CN" sz="3200" b="1" dirty="0">
                  <a:solidFill>
                    <a:srgbClr val="F8300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zh-CN" altLang="en-US" dirty="0">
                <a:solidFill>
                  <a:srgbClr val="F83003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9" name="文本框 26"/>
            <p:cNvSpPr txBox="1"/>
            <p:nvPr>
              <p:custDataLst>
                <p:tags r:id="rId11"/>
              </p:custDataLst>
            </p:nvPr>
          </p:nvSpPr>
          <p:spPr>
            <a:xfrm>
              <a:off x="4665794" y="4088483"/>
              <a:ext cx="43794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en-US" altLang="zh-CN" sz="3200" b="1" dirty="0">
                  <a:solidFill>
                    <a:srgbClr val="EBAC07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zh-CN" altLang="en-US" dirty="0">
                <a:solidFill>
                  <a:srgbClr val="EBAC07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文本框 27"/>
            <p:cNvSpPr txBox="1"/>
            <p:nvPr>
              <p:custDataLst>
                <p:tags r:id="rId12"/>
              </p:custDataLst>
            </p:nvPr>
          </p:nvSpPr>
          <p:spPr>
            <a:xfrm>
              <a:off x="7121080" y="4061590"/>
              <a:ext cx="43794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en-US" altLang="zh-CN" sz="3200" b="1" dirty="0">
                  <a:solidFill>
                    <a:srgbClr val="A2B93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zh-CN" altLang="en-US" dirty="0">
                <a:solidFill>
                  <a:srgbClr val="A2B93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1" name="文本框 28"/>
            <p:cNvSpPr txBox="1"/>
            <p:nvPr>
              <p:custDataLst>
                <p:tags r:id="rId13"/>
              </p:custDataLst>
            </p:nvPr>
          </p:nvSpPr>
          <p:spPr>
            <a:xfrm>
              <a:off x="9589734" y="4148218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en-US" altLang="zh-CN" sz="2400" b="1" dirty="0">
                  <a:solidFill>
                    <a:srgbClr val="4C606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endParaRPr lang="zh-CN" altLang="en-US" sz="14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文本框 29"/>
            <p:cNvSpPr txBox="1"/>
            <p:nvPr>
              <p:custDataLst>
                <p:tags r:id="rId14"/>
              </p:custDataLst>
            </p:nvPr>
          </p:nvSpPr>
          <p:spPr>
            <a:xfrm>
              <a:off x="1706310" y="5719217"/>
              <a:ext cx="1851683" cy="5530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>
                <a:lnSpc>
                  <a:spcPct val="150000"/>
                </a:lnSpc>
              </a:pPr>
              <a:r>
                <a:rPr lang="zh-CN" altLang="en-US" sz="2000" b="1" dirty="0">
                  <a:solidFill>
                    <a:srgbClr val="4C606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专业领域素材</a:t>
              </a:r>
              <a:endPara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3" name="文本框 30"/>
            <p:cNvSpPr txBox="1"/>
            <p:nvPr>
              <p:custDataLst>
                <p:tags r:id="rId15"/>
              </p:custDataLst>
            </p:nvPr>
          </p:nvSpPr>
          <p:spPr>
            <a:xfrm>
              <a:off x="8545221" y="5712273"/>
              <a:ext cx="2583815" cy="5530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>
                <a:lnSpc>
                  <a:spcPct val="150000"/>
                </a:lnSpc>
              </a:pPr>
              <a:r>
                <a:rPr lang="zh-CN" altLang="en-US" sz="2000" b="1" dirty="0">
                  <a:solidFill>
                    <a:srgbClr val="4C606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故事素材</a:t>
              </a:r>
              <a:endPara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4" name="文本框 31"/>
            <p:cNvSpPr txBox="1"/>
            <p:nvPr>
              <p:custDataLst>
                <p:tags r:id="rId16"/>
              </p:custDataLst>
            </p:nvPr>
          </p:nvSpPr>
          <p:spPr>
            <a:xfrm>
              <a:off x="4042477" y="5712206"/>
              <a:ext cx="1832883" cy="5530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>
                <a:lnSpc>
                  <a:spcPct val="150000"/>
                </a:lnSpc>
              </a:pPr>
              <a:r>
                <a:rPr lang="zh-CN" altLang="en-US" sz="2000" b="1" dirty="0">
                  <a:solidFill>
                    <a:srgbClr val="4C606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热点话题素材</a:t>
              </a:r>
              <a:endPara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5" name="文本框 32"/>
            <p:cNvSpPr txBox="1"/>
            <p:nvPr>
              <p:custDataLst>
                <p:tags r:id="rId17"/>
              </p:custDataLst>
            </p:nvPr>
          </p:nvSpPr>
          <p:spPr>
            <a:xfrm>
              <a:off x="6441180" y="5723051"/>
              <a:ext cx="1797739" cy="5530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>
                <a:lnSpc>
                  <a:spcPct val="150000"/>
                </a:lnSpc>
              </a:pPr>
              <a:r>
                <a:rPr lang="zh-CN" altLang="en-US" sz="2000" b="1" dirty="0">
                  <a:solidFill>
                    <a:srgbClr val="4C606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名言名句素材</a:t>
              </a:r>
              <a:endPara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3"/>
          <p:cNvSpPr txBox="1"/>
          <p:nvPr/>
        </p:nvSpPr>
        <p:spPr>
          <a:xfrm>
            <a:off x="1054735" y="374650"/>
            <a:ext cx="4559935" cy="390525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en-US" dirty="0"/>
              <a:t>5</a:t>
            </a:r>
            <a:r>
              <a:rPr dirty="0"/>
              <a:t>.</a:t>
            </a:r>
            <a:r>
              <a:rPr lang="en-US" dirty="0"/>
              <a:t>2</a:t>
            </a:r>
            <a:r>
              <a:rPr dirty="0"/>
              <a:t>.</a:t>
            </a:r>
            <a:r>
              <a:rPr lang="en-US" dirty="0"/>
              <a:t>1  </a:t>
            </a:r>
            <a:r>
              <a:rPr dirty="0"/>
              <a:t>微博营销内容的写作技巧</a:t>
            </a:r>
            <a:endParaRPr dirty="0"/>
          </a:p>
        </p:txBody>
      </p:sp>
      <p:sp>
        <p:nvSpPr>
          <p:cNvPr id="14" name="矩形 13"/>
          <p:cNvSpPr/>
          <p:nvPr/>
        </p:nvSpPr>
        <p:spPr>
          <a:xfrm>
            <a:off x="1061085" y="1287780"/>
            <a:ext cx="2590165" cy="47434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2．结合图片</a:t>
            </a:r>
            <a:endParaRPr lang="en-US" sz="2000" kern="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grpSp>
        <p:nvGrpSpPr>
          <p:cNvPr id="8" name="组合 20"/>
          <p:cNvGrpSpPr/>
          <p:nvPr/>
        </p:nvGrpSpPr>
        <p:grpSpPr bwMode="auto">
          <a:xfrm>
            <a:off x="-3175" y="6007674"/>
            <a:ext cx="12258675" cy="215900"/>
            <a:chOff x="-2540" y="3525964"/>
            <a:chExt cx="12258200" cy="216024"/>
          </a:xfrm>
        </p:grpSpPr>
        <p:sp>
          <p:nvSpPr>
            <p:cNvPr id="10" name="矩形 21"/>
            <p:cNvSpPr>
              <a:spLocks noChangeArrowheads="1"/>
            </p:cNvSpPr>
            <p:nvPr/>
          </p:nvSpPr>
          <p:spPr bwMode="auto">
            <a:xfrm>
              <a:off x="11324" y="3618736"/>
              <a:ext cx="12180676" cy="45719"/>
            </a:xfrm>
            <a:prstGeom prst="rect">
              <a:avLst/>
            </a:prstGeom>
            <a:solidFill>
              <a:srgbClr val="0056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1" name="矩形 22"/>
            <p:cNvSpPr>
              <a:spLocks noChangeArrowheads="1"/>
            </p:cNvSpPr>
            <p:nvPr/>
          </p:nvSpPr>
          <p:spPr bwMode="auto">
            <a:xfrm>
              <a:off x="-2540" y="3525964"/>
              <a:ext cx="75906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2" name="矩形 23"/>
            <p:cNvSpPr>
              <a:spLocks noChangeArrowheads="1"/>
            </p:cNvSpPr>
            <p:nvPr/>
          </p:nvSpPr>
          <p:spPr bwMode="auto">
            <a:xfrm>
              <a:off x="12054840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5" name="矩形 24"/>
            <p:cNvSpPr>
              <a:spLocks noChangeArrowheads="1"/>
            </p:cNvSpPr>
            <p:nvPr/>
          </p:nvSpPr>
          <p:spPr bwMode="auto">
            <a:xfrm>
              <a:off x="11748628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6" name="矩形 25"/>
            <p:cNvSpPr>
              <a:spLocks noChangeArrowheads="1"/>
            </p:cNvSpPr>
            <p:nvPr/>
          </p:nvSpPr>
          <p:spPr bwMode="auto">
            <a:xfrm>
              <a:off x="11424592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7" name="矩形 26"/>
            <p:cNvSpPr>
              <a:spLocks noChangeArrowheads="1"/>
            </p:cNvSpPr>
            <p:nvPr/>
          </p:nvSpPr>
          <p:spPr bwMode="auto">
            <a:xfrm>
              <a:off x="11118380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8" name="矩形 27"/>
            <p:cNvSpPr>
              <a:spLocks noChangeArrowheads="1"/>
            </p:cNvSpPr>
            <p:nvPr/>
          </p:nvSpPr>
          <p:spPr bwMode="auto">
            <a:xfrm>
              <a:off x="1710760" y="3573016"/>
              <a:ext cx="8088560" cy="1080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1061085" y="2284730"/>
            <a:ext cx="10363200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20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微博营销内容中，图片可以起到补充、强调或说明的作用。微博发布图片支持选择单图、多图（最多18张）或拼图（最多拼9张）。图片既可以是常规图片，也可以是长图或动图。在为微博营销内容配图时，可以选择以文字内容为主图片为辅，或图片为主文字为辅两种方式，但图片都应与文字相符。同时，若图片上添加有文字，文字应简短明了，突出重点信息，以便用户迅速了解主要的营销信息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3"/>
          <p:cNvSpPr txBox="1"/>
          <p:nvPr/>
        </p:nvSpPr>
        <p:spPr>
          <a:xfrm>
            <a:off x="1054735" y="374650"/>
            <a:ext cx="4559935" cy="390525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en-US" dirty="0"/>
              <a:t>5</a:t>
            </a:r>
            <a:r>
              <a:rPr dirty="0"/>
              <a:t>.</a:t>
            </a:r>
            <a:r>
              <a:rPr lang="en-US" dirty="0"/>
              <a:t>2</a:t>
            </a:r>
            <a:r>
              <a:rPr dirty="0"/>
              <a:t>.</a:t>
            </a:r>
            <a:r>
              <a:rPr lang="en-US" dirty="0"/>
              <a:t>1  </a:t>
            </a:r>
            <a:r>
              <a:rPr dirty="0"/>
              <a:t>微博营销内容的写作技巧</a:t>
            </a:r>
            <a:endParaRPr dirty="0"/>
          </a:p>
        </p:txBody>
      </p:sp>
      <p:sp>
        <p:nvSpPr>
          <p:cNvPr id="14" name="矩形 13"/>
          <p:cNvSpPr/>
          <p:nvPr/>
        </p:nvSpPr>
        <p:spPr>
          <a:xfrm>
            <a:off x="1061085" y="1287780"/>
            <a:ext cx="2590165" cy="47434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3．善用@功能</a:t>
            </a:r>
            <a:endParaRPr lang="en-US" sz="2000" kern="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grpSp>
        <p:nvGrpSpPr>
          <p:cNvPr id="8" name="组合 20"/>
          <p:cNvGrpSpPr/>
          <p:nvPr/>
        </p:nvGrpSpPr>
        <p:grpSpPr bwMode="auto">
          <a:xfrm>
            <a:off x="-3175" y="6007674"/>
            <a:ext cx="12258675" cy="215900"/>
            <a:chOff x="-2540" y="3525964"/>
            <a:chExt cx="12258200" cy="216024"/>
          </a:xfrm>
        </p:grpSpPr>
        <p:sp>
          <p:nvSpPr>
            <p:cNvPr id="10" name="矩形 21"/>
            <p:cNvSpPr>
              <a:spLocks noChangeArrowheads="1"/>
            </p:cNvSpPr>
            <p:nvPr/>
          </p:nvSpPr>
          <p:spPr bwMode="auto">
            <a:xfrm>
              <a:off x="11324" y="3618736"/>
              <a:ext cx="12180676" cy="45719"/>
            </a:xfrm>
            <a:prstGeom prst="rect">
              <a:avLst/>
            </a:prstGeom>
            <a:solidFill>
              <a:srgbClr val="0056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1" name="矩形 22"/>
            <p:cNvSpPr>
              <a:spLocks noChangeArrowheads="1"/>
            </p:cNvSpPr>
            <p:nvPr/>
          </p:nvSpPr>
          <p:spPr bwMode="auto">
            <a:xfrm>
              <a:off x="-2540" y="3525964"/>
              <a:ext cx="75906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2" name="矩形 23"/>
            <p:cNvSpPr>
              <a:spLocks noChangeArrowheads="1"/>
            </p:cNvSpPr>
            <p:nvPr/>
          </p:nvSpPr>
          <p:spPr bwMode="auto">
            <a:xfrm>
              <a:off x="12054840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5" name="矩形 24"/>
            <p:cNvSpPr>
              <a:spLocks noChangeArrowheads="1"/>
            </p:cNvSpPr>
            <p:nvPr/>
          </p:nvSpPr>
          <p:spPr bwMode="auto">
            <a:xfrm>
              <a:off x="11748628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6" name="矩形 25"/>
            <p:cNvSpPr>
              <a:spLocks noChangeArrowheads="1"/>
            </p:cNvSpPr>
            <p:nvPr/>
          </p:nvSpPr>
          <p:spPr bwMode="auto">
            <a:xfrm>
              <a:off x="11424592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7" name="矩形 26"/>
            <p:cNvSpPr>
              <a:spLocks noChangeArrowheads="1"/>
            </p:cNvSpPr>
            <p:nvPr/>
          </p:nvSpPr>
          <p:spPr bwMode="auto">
            <a:xfrm>
              <a:off x="11118380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8" name="矩形 27"/>
            <p:cNvSpPr>
              <a:spLocks noChangeArrowheads="1"/>
            </p:cNvSpPr>
            <p:nvPr/>
          </p:nvSpPr>
          <p:spPr bwMode="auto">
            <a:xfrm>
              <a:off x="1710760" y="3573016"/>
              <a:ext cx="8088560" cy="1080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1191260" y="2431415"/>
            <a:ext cx="9926955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20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@功能是微博中用于提醒其他用户查看消息、进行互动的功能。在编辑微博营销内容时，可以输入@符号或点击@按钮，选择已关注的用户，或输入想要查找的微博账号名称，搜索并选择想要@的用户。开展微博营销时，使用@功能最好与媒体、微博知名博主等具有影响力的账号进行互动，以便利用他们的影响力，扩大营销信息的传播范围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3"/>
          <p:cNvSpPr txBox="1"/>
          <p:nvPr/>
        </p:nvSpPr>
        <p:spPr>
          <a:xfrm>
            <a:off x="1054735" y="374650"/>
            <a:ext cx="4559935" cy="390525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en-US" dirty="0"/>
              <a:t>5</a:t>
            </a:r>
            <a:r>
              <a:rPr dirty="0"/>
              <a:t>.</a:t>
            </a:r>
            <a:r>
              <a:rPr lang="en-US" dirty="0"/>
              <a:t>2</a:t>
            </a:r>
            <a:r>
              <a:rPr dirty="0"/>
              <a:t>.</a:t>
            </a:r>
            <a:r>
              <a:rPr lang="en-US" dirty="0"/>
              <a:t>1  </a:t>
            </a:r>
            <a:r>
              <a:rPr dirty="0"/>
              <a:t>微博营销内容的写作技巧</a:t>
            </a:r>
            <a:endParaRPr dirty="0"/>
          </a:p>
        </p:txBody>
      </p:sp>
      <p:sp>
        <p:nvSpPr>
          <p:cNvPr id="14" name="矩形 13"/>
          <p:cNvSpPr/>
          <p:nvPr/>
        </p:nvSpPr>
        <p:spPr>
          <a:xfrm>
            <a:off x="1061085" y="1287780"/>
            <a:ext cx="2590165" cy="47434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4．结合话题</a:t>
            </a:r>
            <a:endParaRPr lang="en-US" sz="2000" kern="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grpSp>
        <p:nvGrpSpPr>
          <p:cNvPr id="8" name="组合 20"/>
          <p:cNvGrpSpPr/>
          <p:nvPr/>
        </p:nvGrpSpPr>
        <p:grpSpPr bwMode="auto">
          <a:xfrm>
            <a:off x="-3175" y="6007674"/>
            <a:ext cx="12258675" cy="215900"/>
            <a:chOff x="-2540" y="3525964"/>
            <a:chExt cx="12258200" cy="216024"/>
          </a:xfrm>
        </p:grpSpPr>
        <p:sp>
          <p:nvSpPr>
            <p:cNvPr id="10" name="矩形 21"/>
            <p:cNvSpPr>
              <a:spLocks noChangeArrowheads="1"/>
            </p:cNvSpPr>
            <p:nvPr/>
          </p:nvSpPr>
          <p:spPr bwMode="auto">
            <a:xfrm>
              <a:off x="11324" y="3618736"/>
              <a:ext cx="12180676" cy="45719"/>
            </a:xfrm>
            <a:prstGeom prst="rect">
              <a:avLst/>
            </a:prstGeom>
            <a:solidFill>
              <a:srgbClr val="0056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1" name="矩形 22"/>
            <p:cNvSpPr>
              <a:spLocks noChangeArrowheads="1"/>
            </p:cNvSpPr>
            <p:nvPr/>
          </p:nvSpPr>
          <p:spPr bwMode="auto">
            <a:xfrm>
              <a:off x="-2540" y="3525964"/>
              <a:ext cx="75906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2" name="矩形 23"/>
            <p:cNvSpPr>
              <a:spLocks noChangeArrowheads="1"/>
            </p:cNvSpPr>
            <p:nvPr/>
          </p:nvSpPr>
          <p:spPr bwMode="auto">
            <a:xfrm>
              <a:off x="12054840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5" name="矩形 24"/>
            <p:cNvSpPr>
              <a:spLocks noChangeArrowheads="1"/>
            </p:cNvSpPr>
            <p:nvPr/>
          </p:nvSpPr>
          <p:spPr bwMode="auto">
            <a:xfrm>
              <a:off x="11748628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6" name="矩形 25"/>
            <p:cNvSpPr>
              <a:spLocks noChangeArrowheads="1"/>
            </p:cNvSpPr>
            <p:nvPr/>
          </p:nvSpPr>
          <p:spPr bwMode="auto">
            <a:xfrm>
              <a:off x="11424592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7" name="矩形 26"/>
            <p:cNvSpPr>
              <a:spLocks noChangeArrowheads="1"/>
            </p:cNvSpPr>
            <p:nvPr/>
          </p:nvSpPr>
          <p:spPr bwMode="auto">
            <a:xfrm>
              <a:off x="11118380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8" name="矩形 27"/>
            <p:cNvSpPr>
              <a:spLocks noChangeArrowheads="1"/>
            </p:cNvSpPr>
            <p:nvPr/>
          </p:nvSpPr>
          <p:spPr bwMode="auto">
            <a:xfrm>
              <a:off x="1710760" y="3573016"/>
              <a:ext cx="8088560" cy="1080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1061085" y="2284730"/>
            <a:ext cx="10465435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20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微博话题以“#……#”的标签形式出现，只要添加了话题标签，当其他用户搜索该话题时，发布带有该话题标签的内容就会出现在搜索结果中，这样可以提升营销的精准度。话题可以自行创建或添加已有话题，要注意话题与品牌或产品应有一定的关联性，其次，话题必须有讨论度，最好与用户的生活有较高的相关度，或强调参与抽奖，提高用户的参与积极性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3"/>
          <p:cNvSpPr txBox="1"/>
          <p:nvPr/>
        </p:nvSpPr>
        <p:spPr>
          <a:xfrm>
            <a:off x="1054735" y="374650"/>
            <a:ext cx="4559935" cy="390525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en-US" dirty="0"/>
              <a:t>5</a:t>
            </a:r>
            <a:r>
              <a:rPr dirty="0"/>
              <a:t>.</a:t>
            </a:r>
            <a:r>
              <a:rPr lang="en-US" dirty="0"/>
              <a:t>2</a:t>
            </a:r>
            <a:r>
              <a:rPr dirty="0"/>
              <a:t>.</a:t>
            </a:r>
            <a:r>
              <a:rPr lang="en-US" dirty="0"/>
              <a:t>2  </a:t>
            </a:r>
            <a:r>
              <a:rPr dirty="0"/>
              <a:t>写作并发布微博营销文案</a:t>
            </a:r>
            <a:endParaRPr dirty="0"/>
          </a:p>
        </p:txBody>
      </p:sp>
      <p:sp>
        <p:nvSpPr>
          <p:cNvPr id="2" name="文本框 1"/>
          <p:cNvSpPr txBox="1"/>
          <p:nvPr/>
        </p:nvSpPr>
        <p:spPr>
          <a:xfrm>
            <a:off x="1061085" y="2121535"/>
            <a:ext cx="1030224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indent="457200" algn="just">
              <a:lnSpc>
                <a:spcPct val="150000"/>
              </a:lnSpc>
              <a:buClrTx/>
              <a:buSzTx/>
              <a:buFontTx/>
            </a:pPr>
            <a:r>
              <a:rPr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短微博以纯文字或图文结合的方式呈现，字数一般在140个字以内。为了提升营销文案的吸引力，营销人员在写作短微博时，应充分考虑</a:t>
            </a:r>
            <a:r>
              <a:rPr lang="zh-CN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内容</a:t>
            </a:r>
            <a:r>
              <a:rPr lang="zh-CN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的以下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5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点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61085" y="1287780"/>
            <a:ext cx="3116580" cy="47434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1. 写作并发布短微博</a:t>
            </a:r>
            <a:endParaRPr lang="en-US" sz="2000" kern="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grpSp>
        <p:nvGrpSpPr>
          <p:cNvPr id="4" name="组合 3"/>
          <p:cNvGrpSpPr/>
          <p:nvPr>
            <p:custDataLst>
              <p:tags r:id="rId1"/>
            </p:custDataLst>
          </p:nvPr>
        </p:nvGrpSpPr>
        <p:grpSpPr>
          <a:xfrm>
            <a:off x="1148080" y="4005844"/>
            <a:ext cx="10331450" cy="1680317"/>
            <a:chOff x="1986" y="5937"/>
            <a:chExt cx="16270" cy="1670"/>
          </a:xfrm>
        </p:grpSpPr>
        <p:sp>
          <p:nvSpPr>
            <p:cNvPr id="996" name="泪滴形 995"/>
            <p:cNvSpPr/>
            <p:nvPr>
              <p:custDataLst>
                <p:tags r:id="rId2"/>
              </p:custDataLst>
            </p:nvPr>
          </p:nvSpPr>
          <p:spPr>
            <a:xfrm flipH="1">
              <a:off x="2706" y="5938"/>
              <a:ext cx="1234" cy="866"/>
            </a:xfrm>
            <a:prstGeom prst="teardrop">
              <a:avLst/>
            </a:prstGeom>
            <a:solidFill>
              <a:srgbClr val="1D6DC2"/>
            </a:solidFill>
            <a:ln>
              <a:noFill/>
            </a:ln>
          </p:spPr>
          <p:style>
            <a:lnRef idx="2">
              <a:srgbClr val="1D6DC2">
                <a:shade val="50000"/>
              </a:srgbClr>
            </a:lnRef>
            <a:fillRef idx="1">
              <a:srgbClr val="1D6DC2"/>
            </a:fillRef>
            <a:effectRef idx="0">
              <a:srgbClr val="1D6DC2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20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97" name="文本框 996"/>
            <p:cNvSpPr txBox="1"/>
            <p:nvPr>
              <p:custDataLst>
                <p:tags r:id="rId3"/>
              </p:custDataLst>
            </p:nvPr>
          </p:nvSpPr>
          <p:spPr>
            <a:xfrm>
              <a:off x="1986" y="6932"/>
              <a:ext cx="2776" cy="675"/>
            </a:xfrm>
            <a:prstGeom prst="rect">
              <a:avLst/>
            </a:prstGeom>
            <a:noFill/>
          </p:spPr>
          <p:txBody>
            <a:bodyPr vert="horz" wrap="square" lIns="67500" tIns="35100" rIns="67500" bIns="35100" rtlCol="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lang="zh-CN" altLang="en-US" sz="2000" b="1" spc="150" dirty="0">
                  <a:solidFill>
                    <a:srgbClr val="000000">
                      <a:lumMod val="85000"/>
                      <a:lumOff val="15000"/>
                    </a:srgbClr>
                  </a:solidFill>
                  <a:latin typeface="微软雅黑" panose="020B0503020204020204" pitchFamily="34" charset="-122"/>
                  <a:sym typeface="微软雅黑" panose="020B0503020204020204" pitchFamily="34" charset="-122"/>
                </a:rPr>
                <a:t>增强趣味性</a:t>
              </a:r>
              <a:endParaRPr lang="zh-CN" altLang="en-US" sz="2000" b="1" spc="150" dirty="0">
                <a:solidFill>
                  <a:srgbClr val="000000">
                    <a:lumMod val="85000"/>
                    <a:lumOff val="15000"/>
                  </a:srgbClr>
                </a:solidFill>
                <a:latin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998" name="文本框 997"/>
            <p:cNvSpPr txBox="1"/>
            <p:nvPr>
              <p:custDataLst>
                <p:tags r:id="rId4"/>
              </p:custDataLst>
            </p:nvPr>
          </p:nvSpPr>
          <p:spPr>
            <a:xfrm>
              <a:off x="2815" y="6013"/>
              <a:ext cx="1119" cy="71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kumimoji="1" lang="en-US" altLang="zh-CN" sz="2000" b="1" spc="3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kumimoji="1" lang="en-US" altLang="zh-CN" sz="2000" b="1" spc="3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99" name="泪滴形 998"/>
            <p:cNvSpPr/>
            <p:nvPr>
              <p:custDataLst>
                <p:tags r:id="rId5"/>
              </p:custDataLst>
            </p:nvPr>
          </p:nvSpPr>
          <p:spPr>
            <a:xfrm flipH="1">
              <a:off x="6095" y="5937"/>
              <a:ext cx="1312" cy="867"/>
            </a:xfrm>
            <a:prstGeom prst="teardrop">
              <a:avLst/>
            </a:prstGeom>
            <a:solidFill>
              <a:srgbClr val="767676"/>
            </a:solidFill>
            <a:ln>
              <a:noFill/>
            </a:ln>
          </p:spPr>
          <p:style>
            <a:lnRef idx="2">
              <a:srgbClr val="1D6DC2">
                <a:shade val="50000"/>
              </a:srgbClr>
            </a:lnRef>
            <a:fillRef idx="1">
              <a:srgbClr val="1D6DC2"/>
            </a:fillRef>
            <a:effectRef idx="0">
              <a:srgbClr val="1D6DC2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20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00" name="文本框 999"/>
            <p:cNvSpPr txBox="1"/>
            <p:nvPr>
              <p:custDataLst>
                <p:tags r:id="rId6"/>
              </p:custDataLst>
            </p:nvPr>
          </p:nvSpPr>
          <p:spPr>
            <a:xfrm>
              <a:off x="5360" y="6932"/>
              <a:ext cx="2776" cy="675"/>
            </a:xfrm>
            <a:prstGeom prst="rect">
              <a:avLst/>
            </a:prstGeom>
            <a:noFill/>
          </p:spPr>
          <p:txBody>
            <a:bodyPr vert="horz" wrap="square" lIns="67500" tIns="35100" rIns="67500" bIns="35100" rtlCol="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lang="zh-CN" altLang="en-US" sz="2000" b="1" spc="150" dirty="0">
                  <a:solidFill>
                    <a:srgbClr val="000000">
                      <a:lumMod val="85000"/>
                      <a:lumOff val="15000"/>
                    </a:srgbClr>
                  </a:solidFill>
                  <a:latin typeface="微软雅黑" panose="020B0503020204020204" pitchFamily="34" charset="-122"/>
                  <a:sym typeface="微软雅黑" panose="020B0503020204020204" pitchFamily="34" charset="-122"/>
                </a:rPr>
                <a:t>注重实用性</a:t>
              </a:r>
              <a:endParaRPr lang="zh-CN" altLang="en-US" sz="2000" b="1" spc="150" dirty="0">
                <a:solidFill>
                  <a:srgbClr val="000000">
                    <a:lumMod val="85000"/>
                    <a:lumOff val="15000"/>
                  </a:srgbClr>
                </a:solidFill>
                <a:latin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001" name="文本框 1000"/>
            <p:cNvSpPr txBox="1"/>
            <p:nvPr>
              <p:custDataLst>
                <p:tags r:id="rId7"/>
              </p:custDataLst>
            </p:nvPr>
          </p:nvSpPr>
          <p:spPr>
            <a:xfrm>
              <a:off x="6188" y="6013"/>
              <a:ext cx="1119" cy="71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kumimoji="1" lang="en-US" altLang="zh-CN" sz="2000" b="1" spc="3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kumimoji="1" lang="en-US" altLang="zh-CN" sz="2000" b="1" spc="3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02" name="泪滴形 1001"/>
            <p:cNvSpPr/>
            <p:nvPr>
              <p:custDataLst>
                <p:tags r:id="rId8"/>
              </p:custDataLst>
            </p:nvPr>
          </p:nvSpPr>
          <p:spPr>
            <a:xfrm flipH="1">
              <a:off x="9362" y="5937"/>
              <a:ext cx="1327" cy="867"/>
            </a:xfrm>
            <a:prstGeom prst="teardrop">
              <a:avLst/>
            </a:prstGeom>
            <a:solidFill>
              <a:srgbClr val="E34C3F"/>
            </a:solidFill>
            <a:ln>
              <a:noFill/>
            </a:ln>
          </p:spPr>
          <p:style>
            <a:lnRef idx="2">
              <a:srgbClr val="1D6DC2">
                <a:shade val="50000"/>
              </a:srgbClr>
            </a:lnRef>
            <a:fillRef idx="1">
              <a:srgbClr val="1D6DC2"/>
            </a:fillRef>
            <a:effectRef idx="0">
              <a:srgbClr val="1D6DC2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20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03" name="文本框 1002"/>
            <p:cNvSpPr txBox="1"/>
            <p:nvPr>
              <p:custDataLst>
                <p:tags r:id="rId9"/>
              </p:custDataLst>
            </p:nvPr>
          </p:nvSpPr>
          <p:spPr>
            <a:xfrm>
              <a:off x="8733" y="6932"/>
              <a:ext cx="2776" cy="675"/>
            </a:xfrm>
            <a:prstGeom prst="rect">
              <a:avLst/>
            </a:prstGeom>
            <a:noFill/>
          </p:spPr>
          <p:txBody>
            <a:bodyPr vert="horz" wrap="square" lIns="67500" tIns="35100" rIns="67500" bIns="35100" rtlCol="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lang="zh-CN" altLang="en-US" sz="2000" b="1" spc="150" dirty="0">
                  <a:solidFill>
                    <a:srgbClr val="000000">
                      <a:lumMod val="85000"/>
                      <a:lumOff val="15000"/>
                    </a:srgbClr>
                  </a:solidFill>
                  <a:latin typeface="微软雅黑" panose="020B0503020204020204" pitchFamily="34" charset="-122"/>
                  <a:sym typeface="微软雅黑" panose="020B0503020204020204" pitchFamily="34" charset="-122"/>
                </a:rPr>
                <a:t>增强互动性</a:t>
              </a:r>
              <a:endParaRPr lang="zh-CN" altLang="en-US" sz="2000" b="1" spc="150" dirty="0">
                <a:solidFill>
                  <a:srgbClr val="000000">
                    <a:lumMod val="85000"/>
                    <a:lumOff val="15000"/>
                  </a:srgbClr>
                </a:solidFill>
                <a:latin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004" name="文本框 1003"/>
            <p:cNvSpPr txBox="1"/>
            <p:nvPr>
              <p:custDataLst>
                <p:tags r:id="rId10"/>
              </p:custDataLst>
            </p:nvPr>
          </p:nvSpPr>
          <p:spPr>
            <a:xfrm>
              <a:off x="9470" y="6013"/>
              <a:ext cx="1119" cy="71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kumimoji="1" lang="en-US" altLang="zh-CN" sz="2000" b="1" spc="3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03</a:t>
              </a:r>
              <a:endParaRPr kumimoji="1" lang="en-US" altLang="zh-CN" sz="2000" b="1" spc="3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05" name="泪滴形 1004"/>
            <p:cNvSpPr/>
            <p:nvPr>
              <p:custDataLst>
                <p:tags r:id="rId11"/>
              </p:custDataLst>
            </p:nvPr>
          </p:nvSpPr>
          <p:spPr>
            <a:xfrm flipH="1">
              <a:off x="12744" y="5937"/>
              <a:ext cx="1319" cy="867"/>
            </a:xfrm>
            <a:prstGeom prst="teardrop">
              <a:avLst>
                <a:gd name="adj" fmla="val 100000"/>
              </a:avLst>
            </a:prstGeom>
            <a:solidFill>
              <a:srgbClr val="34B2E4"/>
            </a:solidFill>
            <a:ln>
              <a:noFill/>
            </a:ln>
          </p:spPr>
          <p:style>
            <a:lnRef idx="2">
              <a:srgbClr val="1D6DC2">
                <a:shade val="50000"/>
              </a:srgbClr>
            </a:lnRef>
            <a:fillRef idx="1">
              <a:srgbClr val="1D6DC2"/>
            </a:fillRef>
            <a:effectRef idx="0">
              <a:srgbClr val="1D6DC2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20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06" name="文本框 1005"/>
            <p:cNvSpPr txBox="1"/>
            <p:nvPr>
              <p:custDataLst>
                <p:tags r:id="rId12"/>
              </p:custDataLst>
            </p:nvPr>
          </p:nvSpPr>
          <p:spPr>
            <a:xfrm>
              <a:off x="12107" y="6932"/>
              <a:ext cx="3210" cy="675"/>
            </a:xfrm>
            <a:prstGeom prst="rect">
              <a:avLst/>
            </a:prstGeom>
            <a:noFill/>
          </p:spPr>
          <p:txBody>
            <a:bodyPr vert="horz" wrap="square" lIns="67500" tIns="35100" rIns="67500" bIns="35100" rtlCol="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lang="zh-CN" altLang="en-US" sz="2000" b="1" spc="150" dirty="0">
                  <a:solidFill>
                    <a:srgbClr val="000000">
                      <a:lumMod val="85000"/>
                      <a:lumOff val="15000"/>
                    </a:srgbClr>
                  </a:solidFill>
                  <a:latin typeface="微软雅黑" panose="020B0503020204020204" pitchFamily="34" charset="-122"/>
                  <a:sym typeface="微软雅黑" panose="020B0503020204020204" pitchFamily="34" charset="-122"/>
                </a:rPr>
                <a:t>使用视觉元素</a:t>
              </a:r>
              <a:endParaRPr lang="zh-CN" altLang="en-US" sz="2000" b="1" spc="150" dirty="0">
                <a:solidFill>
                  <a:srgbClr val="000000">
                    <a:lumMod val="85000"/>
                    <a:lumOff val="15000"/>
                  </a:srgbClr>
                </a:solidFill>
                <a:latin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007" name="文本框 1006"/>
            <p:cNvSpPr txBox="1"/>
            <p:nvPr>
              <p:custDataLst>
                <p:tags r:id="rId13"/>
              </p:custDataLst>
            </p:nvPr>
          </p:nvSpPr>
          <p:spPr>
            <a:xfrm>
              <a:off x="12844" y="6013"/>
              <a:ext cx="1119" cy="71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kumimoji="1" lang="en-US" altLang="zh-CN" sz="2000" b="1" spc="3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04</a:t>
              </a:r>
              <a:endParaRPr kumimoji="1" lang="en-US" altLang="zh-CN" sz="2000" b="1" spc="3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08" name="泪滴形 1007"/>
            <p:cNvSpPr/>
            <p:nvPr>
              <p:custDataLst>
                <p:tags r:id="rId14"/>
              </p:custDataLst>
            </p:nvPr>
          </p:nvSpPr>
          <p:spPr>
            <a:xfrm flipH="1">
              <a:off x="16117" y="5937"/>
              <a:ext cx="1318" cy="867"/>
            </a:xfrm>
            <a:prstGeom prst="teardrop">
              <a:avLst/>
            </a:prstGeom>
            <a:solidFill>
              <a:srgbClr val="0AD0DA"/>
            </a:solidFill>
            <a:ln>
              <a:noFill/>
            </a:ln>
          </p:spPr>
          <p:style>
            <a:lnRef idx="2">
              <a:srgbClr val="1D6DC2">
                <a:shade val="50000"/>
              </a:srgbClr>
            </a:lnRef>
            <a:fillRef idx="1">
              <a:srgbClr val="1D6DC2"/>
            </a:fillRef>
            <a:effectRef idx="0">
              <a:srgbClr val="1D6DC2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20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09" name="文本框 1008"/>
            <p:cNvSpPr txBox="1"/>
            <p:nvPr>
              <p:custDataLst>
                <p:tags r:id="rId15"/>
              </p:custDataLst>
            </p:nvPr>
          </p:nvSpPr>
          <p:spPr>
            <a:xfrm>
              <a:off x="15480" y="6932"/>
              <a:ext cx="2776" cy="675"/>
            </a:xfrm>
            <a:prstGeom prst="rect">
              <a:avLst/>
            </a:prstGeom>
            <a:noFill/>
          </p:spPr>
          <p:txBody>
            <a:bodyPr vert="horz" wrap="square" lIns="67500" tIns="35100" rIns="67500" bIns="35100" rtlCol="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lang="zh-CN" altLang="en-US" sz="2000" b="1" spc="150" dirty="0">
                  <a:solidFill>
                    <a:srgbClr val="000000">
                      <a:lumMod val="85000"/>
                      <a:lumOff val="15000"/>
                    </a:srgbClr>
                  </a:solidFill>
                  <a:latin typeface="微软雅黑" panose="020B0503020204020204" pitchFamily="34" charset="-122"/>
                  <a:sym typeface="微软雅黑" panose="020B0503020204020204" pitchFamily="34" charset="-122"/>
                </a:rPr>
                <a:t>注重简洁性</a:t>
              </a:r>
              <a:endParaRPr lang="zh-CN" altLang="en-US" sz="2000" b="1" spc="150" dirty="0">
                <a:solidFill>
                  <a:srgbClr val="000000">
                    <a:lumMod val="85000"/>
                    <a:lumOff val="15000"/>
                  </a:srgbClr>
                </a:solidFill>
                <a:latin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010" name="文本框 1009"/>
            <p:cNvSpPr txBox="1"/>
            <p:nvPr>
              <p:custDataLst>
                <p:tags r:id="rId16"/>
              </p:custDataLst>
            </p:nvPr>
          </p:nvSpPr>
          <p:spPr>
            <a:xfrm>
              <a:off x="16231" y="6013"/>
              <a:ext cx="1119" cy="71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kumimoji="1" lang="en-US" altLang="zh-CN" sz="2000" b="1" spc="3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05</a:t>
              </a:r>
              <a:endParaRPr kumimoji="1" lang="en-US" altLang="zh-CN" sz="2000" b="1" spc="3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3"/>
          <p:cNvSpPr txBox="1"/>
          <p:nvPr/>
        </p:nvSpPr>
        <p:spPr>
          <a:xfrm>
            <a:off x="1054735" y="374650"/>
            <a:ext cx="4559935" cy="390525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en-US" dirty="0"/>
              <a:t>5</a:t>
            </a:r>
            <a:r>
              <a:rPr dirty="0"/>
              <a:t>.</a:t>
            </a:r>
            <a:r>
              <a:rPr lang="en-US" dirty="0"/>
              <a:t>2</a:t>
            </a:r>
            <a:r>
              <a:rPr dirty="0"/>
              <a:t>.</a:t>
            </a:r>
            <a:r>
              <a:rPr lang="en-US" dirty="0"/>
              <a:t>2  </a:t>
            </a:r>
            <a:r>
              <a:rPr dirty="0"/>
              <a:t>写作并发布微博营销文案</a:t>
            </a:r>
            <a:endParaRPr dirty="0"/>
          </a:p>
        </p:txBody>
      </p:sp>
      <p:sp>
        <p:nvSpPr>
          <p:cNvPr id="2" name="文本框 1"/>
          <p:cNvSpPr txBox="1"/>
          <p:nvPr/>
        </p:nvSpPr>
        <p:spPr>
          <a:xfrm>
            <a:off x="1061085" y="2121535"/>
            <a:ext cx="1030224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indent="457200" algn="just">
              <a:lnSpc>
                <a:spcPct val="150000"/>
              </a:lnSpc>
              <a:buClrTx/>
              <a:buSzTx/>
              <a:buFontTx/>
            </a:pPr>
            <a:r>
              <a:rPr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头条文章的篇幅一般较长，以讲述品牌故事，说明产品的特点、功能和优势，分享行业专业知识等内容居多，但都会为用户提供有价值的信息。</a:t>
            </a:r>
            <a:endParaRPr sz="20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61085" y="1287780"/>
            <a:ext cx="3388360" cy="47434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2．写作并发布头条文章</a:t>
            </a:r>
            <a:endParaRPr lang="en-US" sz="2000" kern="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61085" y="3990340"/>
            <a:ext cx="533146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indent="457200" algn="just">
              <a:lnSpc>
                <a:spcPct val="150000"/>
              </a:lnSpc>
              <a:buClrTx/>
              <a:buSzTx/>
              <a:buFontTx/>
            </a:pPr>
            <a:r>
              <a:rPr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写作好微博头条文章后，营销人员可以进入“发微博”界面，点击</a:t>
            </a:r>
            <a:r>
              <a:rPr 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+</a:t>
            </a:r>
            <a:r>
              <a:rPr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按钮，向上滑动面板，然后点击“头条文章”选项，如</a:t>
            </a:r>
            <a:r>
              <a:rPr lang="zh-CN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右</a:t>
            </a:r>
            <a:r>
              <a:rPr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图所示</a:t>
            </a:r>
            <a:r>
              <a:rPr lang="zh-CN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。</a:t>
            </a:r>
            <a:endParaRPr lang="zh-CN" sz="20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18705" y="3136265"/>
            <a:ext cx="3809365" cy="3183890"/>
          </a:xfrm>
          <a:prstGeom prst="rect">
            <a:avLst/>
          </a:prstGeom>
        </p:spPr>
      </p:pic>
      <p:sp>
        <p:nvSpPr>
          <p:cNvPr id="6" name="矩形 21"/>
          <p:cNvSpPr>
            <a:spLocks noChangeArrowheads="1"/>
          </p:cNvSpPr>
          <p:nvPr/>
        </p:nvSpPr>
        <p:spPr bwMode="auto">
          <a:xfrm flipV="1">
            <a:off x="1054735" y="3505200"/>
            <a:ext cx="5338445" cy="39600"/>
          </a:xfrm>
          <a:prstGeom prst="rect">
            <a:avLst/>
          </a:prstGeom>
          <a:solidFill>
            <a:srgbClr val="0056AC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no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b="0">
              <a:solidFill>
                <a:schemeClr val="tx2"/>
              </a:solidFill>
              <a:ea typeface="楷体_GB2312" panose="02010609030101010101" pitchFamily="49" charset="-122"/>
            </a:endParaRPr>
          </a:p>
        </p:txBody>
      </p:sp>
      <p:sp>
        <p:nvSpPr>
          <p:cNvPr id="7" name="矩形 21"/>
          <p:cNvSpPr>
            <a:spLocks noChangeArrowheads="1"/>
          </p:cNvSpPr>
          <p:nvPr/>
        </p:nvSpPr>
        <p:spPr bwMode="auto">
          <a:xfrm flipV="1">
            <a:off x="1181735" y="6113780"/>
            <a:ext cx="5338445" cy="39600"/>
          </a:xfrm>
          <a:prstGeom prst="rect">
            <a:avLst/>
          </a:prstGeom>
          <a:solidFill>
            <a:srgbClr val="0056AC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no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b="0">
              <a:solidFill>
                <a:schemeClr val="tx2"/>
              </a:solidFill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817324" y="572625"/>
            <a:ext cx="3007292" cy="662379"/>
          </a:xfrm>
          <a:prstGeom prst="rect">
            <a:avLst/>
          </a:prstGeom>
        </p:spPr>
        <p:txBody>
          <a:bodyPr lIns="121889" tIns="60944" rIns="121889" bIns="60944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r>
              <a:rPr lang="en-US" altLang="zh-CN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en-US" altLang="zh-CN" sz="2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en-GB" sz="2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986611" y="1412776"/>
            <a:ext cx="10196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组合 33"/>
          <p:cNvGrpSpPr/>
          <p:nvPr/>
        </p:nvGrpSpPr>
        <p:grpSpPr>
          <a:xfrm>
            <a:off x="10606870" y="654443"/>
            <a:ext cx="575856" cy="577112"/>
            <a:chOff x="6084168" y="1274820"/>
            <a:chExt cx="432048" cy="432834"/>
          </a:xfrm>
        </p:grpSpPr>
        <p:sp>
          <p:nvSpPr>
            <p:cNvPr id="35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6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8879303" y="654968"/>
            <a:ext cx="575856" cy="576064"/>
            <a:chOff x="4788024" y="1275213"/>
            <a:chExt cx="432048" cy="432048"/>
          </a:xfrm>
        </p:grpSpPr>
        <p:sp>
          <p:nvSpPr>
            <p:cNvPr id="38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9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9743087" y="654443"/>
            <a:ext cx="576902" cy="577112"/>
            <a:chOff x="5436096" y="1274820"/>
            <a:chExt cx="432833" cy="432834"/>
          </a:xfrm>
        </p:grpSpPr>
        <p:sp>
          <p:nvSpPr>
            <p:cNvPr id="41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2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7151737" y="654443"/>
            <a:ext cx="576902" cy="577112"/>
            <a:chOff x="3491880" y="1274820"/>
            <a:chExt cx="432833" cy="432834"/>
          </a:xfrm>
        </p:grpSpPr>
        <p:sp>
          <p:nvSpPr>
            <p:cNvPr id="75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76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8015520" y="654443"/>
            <a:ext cx="576902" cy="577112"/>
            <a:chOff x="4139952" y="1274820"/>
            <a:chExt cx="432833" cy="432834"/>
          </a:xfrm>
        </p:grpSpPr>
        <p:sp>
          <p:nvSpPr>
            <p:cNvPr id="78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79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sp>
        <p:nvSpPr>
          <p:cNvPr id="80" name="平行四边形 79"/>
          <p:cNvSpPr/>
          <p:nvPr>
            <p:custDataLst>
              <p:tags r:id="rId1"/>
            </p:custDataLst>
          </p:nvPr>
        </p:nvSpPr>
        <p:spPr>
          <a:xfrm>
            <a:off x="3202940" y="4374515"/>
            <a:ext cx="5356225" cy="612775"/>
          </a:xfrm>
          <a:prstGeom prst="parallelogram">
            <a:avLst>
              <a:gd name="adj" fmla="val 48207"/>
            </a:avLst>
          </a:prstGeom>
          <a:solidFill>
            <a:srgbClr val="005DA2"/>
          </a:solidFill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4" tIns="34282" rIns="68564" bIns="34282" rtlCol="0" anchor="ctr"/>
          <a:lstStyle/>
          <a:p>
            <a:endParaRPr lang="zh-CN" altLang="en-US" sz="2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81" name="组合 80"/>
          <p:cNvGrpSpPr/>
          <p:nvPr>
            <p:custDataLst>
              <p:tags r:id="rId2"/>
            </p:custDataLst>
          </p:nvPr>
        </p:nvGrpSpPr>
        <p:grpSpPr>
          <a:xfrm>
            <a:off x="2129677" y="2484764"/>
            <a:ext cx="1191914" cy="660400"/>
            <a:chOff x="2215144" y="927951"/>
            <a:chExt cx="1244730" cy="908065"/>
          </a:xfrm>
        </p:grpSpPr>
        <p:sp>
          <p:nvSpPr>
            <p:cNvPr id="82" name="平行四边形 81"/>
            <p:cNvSpPr/>
            <p:nvPr>
              <p:custDataLst>
                <p:tags r:id="rId3"/>
              </p:custDataLst>
            </p:nvPr>
          </p:nvSpPr>
          <p:spPr>
            <a:xfrm>
              <a:off x="2215144" y="982844"/>
              <a:ext cx="1120898" cy="842780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83" name="文本框 9"/>
            <p:cNvSpPr txBox="1"/>
            <p:nvPr>
              <p:custDataLst>
                <p:tags r:id="rId4"/>
              </p:custDataLst>
            </p:nvPr>
          </p:nvSpPr>
          <p:spPr>
            <a:xfrm>
              <a:off x="2393075" y="927951"/>
              <a:ext cx="1066799" cy="908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700" dirty="0">
                  <a:solidFill>
                    <a:schemeClr val="bg1"/>
                  </a:solidFill>
                  <a:latin typeface="Impact" panose="020B0806030902050204" pitchFamily="34" charset="0"/>
                </a:rPr>
                <a:t>5.1</a:t>
              </a:r>
              <a:endParaRPr lang="zh-CN" altLang="en-US" sz="37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84" name="组合 83"/>
          <p:cNvGrpSpPr/>
          <p:nvPr>
            <p:custDataLst>
              <p:tags r:id="rId5"/>
            </p:custDataLst>
          </p:nvPr>
        </p:nvGrpSpPr>
        <p:grpSpPr>
          <a:xfrm>
            <a:off x="2129677" y="3390917"/>
            <a:ext cx="1191914" cy="672217"/>
            <a:chOff x="2215144" y="1952311"/>
            <a:chExt cx="1244730" cy="924318"/>
          </a:xfrm>
        </p:grpSpPr>
        <p:sp>
          <p:nvSpPr>
            <p:cNvPr id="85" name="平行四边形 84"/>
            <p:cNvSpPr/>
            <p:nvPr>
              <p:custDataLst>
                <p:tags r:id="rId6"/>
              </p:custDataLst>
            </p:nvPr>
          </p:nvSpPr>
          <p:spPr>
            <a:xfrm>
              <a:off x="2215144" y="2033848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86" name="文本框 10"/>
            <p:cNvSpPr txBox="1"/>
            <p:nvPr>
              <p:custDataLst>
                <p:tags r:id="rId7"/>
              </p:custDataLst>
            </p:nvPr>
          </p:nvSpPr>
          <p:spPr>
            <a:xfrm>
              <a:off x="2393075" y="1952311"/>
              <a:ext cx="1066799" cy="9080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700" dirty="0">
                  <a:solidFill>
                    <a:schemeClr val="bg1"/>
                  </a:solidFill>
                  <a:latin typeface="Impact" panose="020B0806030902050204" pitchFamily="34" charset="0"/>
                </a:rPr>
                <a:t>5.2</a:t>
              </a:r>
              <a:endParaRPr lang="zh-CN" altLang="en-US" sz="37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96" name="矩形 95"/>
          <p:cNvSpPr/>
          <p:nvPr>
            <p:custDataLst>
              <p:tags r:id="rId8"/>
            </p:custDataLst>
          </p:nvPr>
        </p:nvSpPr>
        <p:spPr>
          <a:xfrm>
            <a:off x="3625462" y="2622214"/>
            <a:ext cx="3768167" cy="436245"/>
          </a:xfrm>
          <a:prstGeom prst="rect">
            <a:avLst/>
          </a:prstGeom>
          <a:ln w="15875">
            <a:noFill/>
          </a:ln>
        </p:spPr>
        <p:txBody>
          <a:bodyPr wrap="square" lIns="68564" tIns="34282" rIns="68564" bIns="34282">
            <a:spAutoFit/>
          </a:bodyPr>
          <a:lstStyle/>
          <a:p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认识微博营销</a:t>
            </a:r>
            <a:endParaRPr lang="zh-CN" altLang="en-US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7" name="矩形 96"/>
          <p:cNvSpPr/>
          <p:nvPr>
            <p:custDataLst>
              <p:tags r:id="rId9"/>
            </p:custDataLst>
          </p:nvPr>
        </p:nvSpPr>
        <p:spPr>
          <a:xfrm>
            <a:off x="3625462" y="3549586"/>
            <a:ext cx="3768167" cy="436245"/>
          </a:xfrm>
          <a:prstGeom prst="rect">
            <a:avLst/>
          </a:prstGeom>
          <a:ln w="15875">
            <a:noFill/>
          </a:ln>
        </p:spPr>
        <p:txBody>
          <a:bodyPr wrap="square" lIns="68564" tIns="34282" rIns="68564" bIns="34282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写作微博营销内容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7" name="组合 86"/>
          <p:cNvGrpSpPr/>
          <p:nvPr>
            <p:custDataLst>
              <p:tags r:id="rId10"/>
            </p:custDataLst>
          </p:nvPr>
        </p:nvGrpSpPr>
        <p:grpSpPr>
          <a:xfrm rot="0">
            <a:off x="2129790" y="4326890"/>
            <a:ext cx="1191895" cy="661670"/>
            <a:chOff x="2215144" y="3018134"/>
            <a:chExt cx="1244730" cy="909499"/>
          </a:xfrm>
        </p:grpSpPr>
        <p:sp>
          <p:nvSpPr>
            <p:cNvPr id="88" name="平行四边形 87"/>
            <p:cNvSpPr/>
            <p:nvPr>
              <p:custDataLst>
                <p:tags r:id="rId11"/>
              </p:custDataLst>
            </p:nvPr>
          </p:nvSpPr>
          <p:spPr>
            <a:xfrm>
              <a:off x="2215144" y="3084852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89" name="文本框 11"/>
            <p:cNvSpPr txBox="1"/>
            <p:nvPr>
              <p:custDataLst>
                <p:tags r:id="rId12"/>
              </p:custDataLst>
            </p:nvPr>
          </p:nvSpPr>
          <p:spPr>
            <a:xfrm>
              <a:off x="2393075" y="3018134"/>
              <a:ext cx="1066799" cy="9077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700" dirty="0">
                  <a:solidFill>
                    <a:schemeClr val="bg1"/>
                  </a:solidFill>
                  <a:latin typeface="Impact" panose="020B0806030902050204" pitchFamily="34" charset="0"/>
                </a:rPr>
                <a:t>5.3</a:t>
              </a:r>
              <a:endParaRPr lang="zh-CN" altLang="en-US" sz="37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98" name="矩形 97"/>
          <p:cNvSpPr/>
          <p:nvPr>
            <p:custDataLst>
              <p:tags r:id="rId13"/>
            </p:custDataLst>
          </p:nvPr>
        </p:nvSpPr>
        <p:spPr>
          <a:xfrm>
            <a:off x="3625215" y="4474210"/>
            <a:ext cx="5220970" cy="436245"/>
          </a:xfrm>
          <a:prstGeom prst="rect">
            <a:avLst/>
          </a:prstGeom>
          <a:ln w="15875">
            <a:noFill/>
          </a:ln>
        </p:spPr>
        <p:txBody>
          <a:bodyPr wrap="square" lIns="68564" tIns="34282" rIns="68564" bIns="34282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策划微博营销活动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>
            <p:custDataLst>
              <p:tags r:id="rId14"/>
            </p:custDataLst>
          </p:nvPr>
        </p:nvGrpSpPr>
        <p:grpSpPr>
          <a:xfrm rot="0">
            <a:off x="2129790" y="5262880"/>
            <a:ext cx="1191895" cy="661670"/>
            <a:chOff x="2215144" y="3018134"/>
            <a:chExt cx="1244730" cy="909499"/>
          </a:xfrm>
        </p:grpSpPr>
        <p:sp>
          <p:nvSpPr>
            <p:cNvPr id="5" name="平行四边形 4"/>
            <p:cNvSpPr/>
            <p:nvPr>
              <p:custDataLst>
                <p:tags r:id="rId15"/>
              </p:custDataLst>
            </p:nvPr>
          </p:nvSpPr>
          <p:spPr>
            <a:xfrm>
              <a:off x="2215144" y="3084852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6" name="文本框 11"/>
            <p:cNvSpPr txBox="1"/>
            <p:nvPr>
              <p:custDataLst>
                <p:tags r:id="rId16"/>
              </p:custDataLst>
            </p:nvPr>
          </p:nvSpPr>
          <p:spPr>
            <a:xfrm>
              <a:off x="2393075" y="3018134"/>
              <a:ext cx="1066799" cy="9077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3700" dirty="0">
                  <a:solidFill>
                    <a:schemeClr val="bg1"/>
                  </a:solidFill>
                  <a:latin typeface="Impact" panose="020B0806030902050204" pitchFamily="34" charset="0"/>
                </a:rPr>
                <a:t>5.4</a:t>
              </a:r>
              <a:endParaRPr lang="zh-CN" altLang="en-US" sz="37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7" name="矩形 6"/>
          <p:cNvSpPr/>
          <p:nvPr>
            <p:custDataLst>
              <p:tags r:id="rId17"/>
            </p:custDataLst>
          </p:nvPr>
        </p:nvSpPr>
        <p:spPr>
          <a:xfrm>
            <a:off x="3625215" y="5410200"/>
            <a:ext cx="5220970" cy="436245"/>
          </a:xfrm>
          <a:prstGeom prst="rect">
            <a:avLst/>
          </a:prstGeom>
          <a:ln w="15875">
            <a:noFill/>
          </a:ln>
        </p:spPr>
        <p:txBody>
          <a:bodyPr wrap="square" lIns="68564" tIns="34282" rIns="68564" bIns="34282">
            <a:spAutoFit/>
          </a:bodyPr>
          <a:p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课堂实训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3"/>
          <p:cNvSpPr txBox="1"/>
          <p:nvPr/>
        </p:nvSpPr>
        <p:spPr>
          <a:xfrm>
            <a:off x="1054735" y="374650"/>
            <a:ext cx="4559935" cy="390525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en-US" dirty="0"/>
              <a:t>5</a:t>
            </a:r>
            <a:r>
              <a:rPr dirty="0"/>
              <a:t>.</a:t>
            </a:r>
            <a:r>
              <a:rPr lang="en-US" dirty="0"/>
              <a:t>3</a:t>
            </a:r>
            <a:r>
              <a:rPr dirty="0"/>
              <a:t>.</a:t>
            </a:r>
            <a:r>
              <a:rPr lang="en-US" dirty="0"/>
              <a:t>1  </a:t>
            </a:r>
            <a:r>
              <a:rPr dirty="0"/>
              <a:t>微博营销活动的类型</a:t>
            </a:r>
            <a:endParaRPr dirty="0"/>
          </a:p>
        </p:txBody>
      </p:sp>
      <p:sp>
        <p:nvSpPr>
          <p:cNvPr id="2" name="文本框 1"/>
          <p:cNvSpPr txBox="1"/>
          <p:nvPr/>
        </p:nvSpPr>
        <p:spPr>
          <a:xfrm>
            <a:off x="1061085" y="2121535"/>
            <a:ext cx="1030224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indent="457200" algn="just">
              <a:lnSpc>
                <a:spcPct val="150000"/>
              </a:lnSpc>
              <a:buClrTx/>
              <a:buSzTx/>
              <a:buFontTx/>
            </a:pPr>
            <a:r>
              <a:rPr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抽奖是线上微博活动较为常见的类型，一般表现为转发、点赞、评论3种方式，还可通过关注、@好友、关键词筛选以及同时关注他人筛选抽奖结果。为确保抽奖活动能达到理想的营销效果，在设置抽奖活动前，需要考虑</a:t>
            </a:r>
            <a:r>
              <a:rPr lang="zh-CN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以下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5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个</a:t>
            </a:r>
            <a:r>
              <a:rPr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因素的合理性。</a:t>
            </a:r>
            <a:endParaRPr sz="20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61085" y="1287780"/>
            <a:ext cx="1591945" cy="47434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1．抽奖</a:t>
            </a:r>
            <a:endParaRPr lang="en-US" sz="2000" kern="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054735" y="4095750"/>
            <a:ext cx="10308590" cy="1801917"/>
            <a:chOff x="181" y="4214"/>
            <a:chExt cx="18942" cy="4235"/>
          </a:xfrm>
        </p:grpSpPr>
        <p:sp>
          <p:nvSpPr>
            <p:cNvPr id="28" name="Freeform 5"/>
            <p:cNvSpPr>
              <a:spLocks noEditPoints="1"/>
            </p:cNvSpPr>
            <p:nvPr>
              <p:custDataLst>
                <p:tags r:id="rId1"/>
              </p:custDataLst>
            </p:nvPr>
          </p:nvSpPr>
          <p:spPr bwMode="auto">
            <a:xfrm>
              <a:off x="12449" y="4253"/>
              <a:ext cx="1508" cy="2048"/>
            </a:xfrm>
            <a:custGeom>
              <a:avLst/>
              <a:gdLst>
                <a:gd name="T0" fmla="*/ 54 w 108"/>
                <a:gd name="T1" fmla="*/ 0 h 145"/>
                <a:gd name="T2" fmla="*/ 0 w 108"/>
                <a:gd name="T3" fmla="*/ 54 h 145"/>
                <a:gd name="T4" fmla="*/ 54 w 108"/>
                <a:gd name="T5" fmla="*/ 145 h 145"/>
                <a:gd name="T6" fmla="*/ 108 w 108"/>
                <a:gd name="T7" fmla="*/ 54 h 145"/>
                <a:gd name="T8" fmla="*/ 54 w 108"/>
                <a:gd name="T9" fmla="*/ 0 h 145"/>
                <a:gd name="T10" fmla="*/ 54 w 108"/>
                <a:gd name="T11" fmla="*/ 97 h 145"/>
                <a:gd name="T12" fmla="*/ 9 w 108"/>
                <a:gd name="T13" fmla="*/ 53 h 145"/>
                <a:gd name="T14" fmla="*/ 54 w 108"/>
                <a:gd name="T15" fmla="*/ 8 h 145"/>
                <a:gd name="T16" fmla="*/ 99 w 108"/>
                <a:gd name="T17" fmla="*/ 53 h 145"/>
                <a:gd name="T18" fmla="*/ 54 w 108"/>
                <a:gd name="T19" fmla="*/ 97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8" h="145">
                  <a:moveTo>
                    <a:pt x="54" y="0"/>
                  </a:moveTo>
                  <a:cubicBezTo>
                    <a:pt x="24" y="0"/>
                    <a:pt x="0" y="24"/>
                    <a:pt x="0" y="54"/>
                  </a:cubicBezTo>
                  <a:cubicBezTo>
                    <a:pt x="0" y="99"/>
                    <a:pt x="54" y="145"/>
                    <a:pt x="54" y="145"/>
                  </a:cubicBezTo>
                  <a:cubicBezTo>
                    <a:pt x="54" y="145"/>
                    <a:pt x="108" y="99"/>
                    <a:pt x="108" y="54"/>
                  </a:cubicBezTo>
                  <a:cubicBezTo>
                    <a:pt x="108" y="24"/>
                    <a:pt x="84" y="0"/>
                    <a:pt x="54" y="0"/>
                  </a:cubicBezTo>
                  <a:close/>
                  <a:moveTo>
                    <a:pt x="54" y="97"/>
                  </a:moveTo>
                  <a:cubicBezTo>
                    <a:pt x="29" y="97"/>
                    <a:pt x="9" y="77"/>
                    <a:pt x="9" y="53"/>
                  </a:cubicBezTo>
                  <a:cubicBezTo>
                    <a:pt x="9" y="28"/>
                    <a:pt x="29" y="8"/>
                    <a:pt x="54" y="8"/>
                  </a:cubicBezTo>
                  <a:cubicBezTo>
                    <a:pt x="79" y="8"/>
                    <a:pt x="99" y="28"/>
                    <a:pt x="99" y="53"/>
                  </a:cubicBezTo>
                  <a:cubicBezTo>
                    <a:pt x="99" y="77"/>
                    <a:pt x="79" y="97"/>
                    <a:pt x="54" y="97"/>
                  </a:cubicBez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noFill/>
            </a:ln>
          </p:spPr>
          <p:txBody>
            <a:bodyPr vert="horz" wrap="square" lIns="91392" tIns="45696" rIns="91392" bIns="45696" numCol="1" anchor="t" anchorCtr="0" compatLnSpc="1"/>
            <a:p>
              <a:endParaRPr lang="zh-CN" altLang="en-US"/>
            </a:p>
          </p:txBody>
        </p:sp>
        <p:sp>
          <p:nvSpPr>
            <p:cNvPr id="29" name="Freeform 10"/>
            <p:cNvSpPr>
              <a:spLocks noEditPoints="1"/>
            </p:cNvSpPr>
            <p:nvPr>
              <p:custDataLst>
                <p:tags r:id="rId2"/>
              </p:custDataLst>
            </p:nvPr>
          </p:nvSpPr>
          <p:spPr bwMode="auto">
            <a:xfrm>
              <a:off x="8605" y="4214"/>
              <a:ext cx="1520" cy="2048"/>
            </a:xfrm>
            <a:custGeom>
              <a:avLst/>
              <a:gdLst>
                <a:gd name="T0" fmla="*/ 55 w 109"/>
                <a:gd name="T1" fmla="*/ 0 h 145"/>
                <a:gd name="T2" fmla="*/ 0 w 109"/>
                <a:gd name="T3" fmla="*/ 54 h 145"/>
                <a:gd name="T4" fmla="*/ 55 w 109"/>
                <a:gd name="T5" fmla="*/ 145 h 145"/>
                <a:gd name="T6" fmla="*/ 109 w 109"/>
                <a:gd name="T7" fmla="*/ 54 h 145"/>
                <a:gd name="T8" fmla="*/ 55 w 109"/>
                <a:gd name="T9" fmla="*/ 0 h 145"/>
                <a:gd name="T10" fmla="*/ 55 w 109"/>
                <a:gd name="T11" fmla="*/ 97 h 145"/>
                <a:gd name="T12" fmla="*/ 10 w 109"/>
                <a:gd name="T13" fmla="*/ 53 h 145"/>
                <a:gd name="T14" fmla="*/ 55 w 109"/>
                <a:gd name="T15" fmla="*/ 8 h 145"/>
                <a:gd name="T16" fmla="*/ 99 w 109"/>
                <a:gd name="T17" fmla="*/ 53 h 145"/>
                <a:gd name="T18" fmla="*/ 55 w 109"/>
                <a:gd name="T19" fmla="*/ 97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9" h="145">
                  <a:moveTo>
                    <a:pt x="55" y="0"/>
                  </a:moveTo>
                  <a:cubicBezTo>
                    <a:pt x="25" y="0"/>
                    <a:pt x="0" y="24"/>
                    <a:pt x="0" y="54"/>
                  </a:cubicBezTo>
                  <a:cubicBezTo>
                    <a:pt x="0" y="99"/>
                    <a:pt x="55" y="145"/>
                    <a:pt x="55" y="145"/>
                  </a:cubicBezTo>
                  <a:cubicBezTo>
                    <a:pt x="55" y="145"/>
                    <a:pt x="109" y="99"/>
                    <a:pt x="109" y="54"/>
                  </a:cubicBezTo>
                  <a:cubicBezTo>
                    <a:pt x="109" y="24"/>
                    <a:pt x="85" y="0"/>
                    <a:pt x="55" y="0"/>
                  </a:cubicBezTo>
                  <a:close/>
                  <a:moveTo>
                    <a:pt x="55" y="97"/>
                  </a:moveTo>
                  <a:cubicBezTo>
                    <a:pt x="30" y="97"/>
                    <a:pt x="10" y="77"/>
                    <a:pt x="10" y="53"/>
                  </a:cubicBezTo>
                  <a:cubicBezTo>
                    <a:pt x="10" y="28"/>
                    <a:pt x="30" y="8"/>
                    <a:pt x="55" y="8"/>
                  </a:cubicBezTo>
                  <a:cubicBezTo>
                    <a:pt x="79" y="8"/>
                    <a:pt x="99" y="28"/>
                    <a:pt x="99" y="53"/>
                  </a:cubicBezTo>
                  <a:cubicBezTo>
                    <a:pt x="99" y="77"/>
                    <a:pt x="79" y="97"/>
                    <a:pt x="55" y="9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392" tIns="45696" rIns="91392" bIns="45696" numCol="1" anchor="t" anchorCtr="0" compatLnSpc="1"/>
            <a:p>
              <a:endParaRPr lang="zh-CN" altLang="en-US"/>
            </a:p>
          </p:txBody>
        </p:sp>
        <p:sp>
          <p:nvSpPr>
            <p:cNvPr id="30" name="Freeform 14"/>
            <p:cNvSpPr>
              <a:spLocks noEditPoints="1"/>
            </p:cNvSpPr>
            <p:nvPr>
              <p:custDataLst>
                <p:tags r:id="rId3"/>
              </p:custDataLst>
            </p:nvPr>
          </p:nvSpPr>
          <p:spPr bwMode="auto">
            <a:xfrm>
              <a:off x="4739" y="4256"/>
              <a:ext cx="1520" cy="2048"/>
            </a:xfrm>
            <a:custGeom>
              <a:avLst/>
              <a:gdLst>
                <a:gd name="T0" fmla="*/ 54 w 109"/>
                <a:gd name="T1" fmla="*/ 0 h 145"/>
                <a:gd name="T2" fmla="*/ 0 w 109"/>
                <a:gd name="T3" fmla="*/ 54 h 145"/>
                <a:gd name="T4" fmla="*/ 54 w 109"/>
                <a:gd name="T5" fmla="*/ 145 h 145"/>
                <a:gd name="T6" fmla="*/ 109 w 109"/>
                <a:gd name="T7" fmla="*/ 54 h 145"/>
                <a:gd name="T8" fmla="*/ 54 w 109"/>
                <a:gd name="T9" fmla="*/ 0 h 145"/>
                <a:gd name="T10" fmla="*/ 54 w 109"/>
                <a:gd name="T11" fmla="*/ 97 h 145"/>
                <a:gd name="T12" fmla="*/ 10 w 109"/>
                <a:gd name="T13" fmla="*/ 53 h 145"/>
                <a:gd name="T14" fmla="*/ 54 w 109"/>
                <a:gd name="T15" fmla="*/ 8 h 145"/>
                <a:gd name="T16" fmla="*/ 99 w 109"/>
                <a:gd name="T17" fmla="*/ 53 h 145"/>
                <a:gd name="T18" fmla="*/ 54 w 109"/>
                <a:gd name="T19" fmla="*/ 97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9" h="145">
                  <a:moveTo>
                    <a:pt x="54" y="0"/>
                  </a:moveTo>
                  <a:cubicBezTo>
                    <a:pt x="24" y="0"/>
                    <a:pt x="0" y="24"/>
                    <a:pt x="0" y="54"/>
                  </a:cubicBezTo>
                  <a:cubicBezTo>
                    <a:pt x="0" y="99"/>
                    <a:pt x="54" y="145"/>
                    <a:pt x="54" y="145"/>
                  </a:cubicBezTo>
                  <a:cubicBezTo>
                    <a:pt x="54" y="145"/>
                    <a:pt x="109" y="99"/>
                    <a:pt x="109" y="54"/>
                  </a:cubicBezTo>
                  <a:cubicBezTo>
                    <a:pt x="109" y="24"/>
                    <a:pt x="84" y="0"/>
                    <a:pt x="54" y="0"/>
                  </a:cubicBezTo>
                  <a:close/>
                  <a:moveTo>
                    <a:pt x="54" y="97"/>
                  </a:moveTo>
                  <a:cubicBezTo>
                    <a:pt x="30" y="97"/>
                    <a:pt x="10" y="77"/>
                    <a:pt x="10" y="53"/>
                  </a:cubicBezTo>
                  <a:cubicBezTo>
                    <a:pt x="10" y="28"/>
                    <a:pt x="30" y="8"/>
                    <a:pt x="54" y="8"/>
                  </a:cubicBezTo>
                  <a:cubicBezTo>
                    <a:pt x="79" y="8"/>
                    <a:pt x="99" y="28"/>
                    <a:pt x="99" y="53"/>
                  </a:cubicBezTo>
                  <a:cubicBezTo>
                    <a:pt x="99" y="77"/>
                    <a:pt x="79" y="97"/>
                    <a:pt x="54" y="9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392" tIns="45696" rIns="91392" bIns="45696" numCol="1" anchor="t" anchorCtr="0" compatLnSpc="1"/>
            <a:p>
              <a:endParaRPr lang="zh-CN" altLang="en-US"/>
            </a:p>
          </p:txBody>
        </p:sp>
        <p:sp>
          <p:nvSpPr>
            <p:cNvPr id="31" name="Freeform 18"/>
            <p:cNvSpPr>
              <a:spLocks noEditPoints="1"/>
            </p:cNvSpPr>
            <p:nvPr>
              <p:custDataLst>
                <p:tags r:id="rId4"/>
              </p:custDataLst>
            </p:nvPr>
          </p:nvSpPr>
          <p:spPr bwMode="auto">
            <a:xfrm>
              <a:off x="1198" y="4311"/>
              <a:ext cx="1508" cy="2048"/>
            </a:xfrm>
            <a:custGeom>
              <a:avLst/>
              <a:gdLst>
                <a:gd name="T0" fmla="*/ 54 w 108"/>
                <a:gd name="T1" fmla="*/ 0 h 145"/>
                <a:gd name="T2" fmla="*/ 0 w 108"/>
                <a:gd name="T3" fmla="*/ 54 h 145"/>
                <a:gd name="T4" fmla="*/ 54 w 108"/>
                <a:gd name="T5" fmla="*/ 145 h 145"/>
                <a:gd name="T6" fmla="*/ 108 w 108"/>
                <a:gd name="T7" fmla="*/ 54 h 145"/>
                <a:gd name="T8" fmla="*/ 54 w 108"/>
                <a:gd name="T9" fmla="*/ 0 h 145"/>
                <a:gd name="T10" fmla="*/ 54 w 108"/>
                <a:gd name="T11" fmla="*/ 97 h 145"/>
                <a:gd name="T12" fmla="*/ 9 w 108"/>
                <a:gd name="T13" fmla="*/ 53 h 145"/>
                <a:gd name="T14" fmla="*/ 54 w 108"/>
                <a:gd name="T15" fmla="*/ 8 h 145"/>
                <a:gd name="T16" fmla="*/ 99 w 108"/>
                <a:gd name="T17" fmla="*/ 53 h 145"/>
                <a:gd name="T18" fmla="*/ 54 w 108"/>
                <a:gd name="T19" fmla="*/ 97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8" h="145">
                  <a:moveTo>
                    <a:pt x="54" y="0"/>
                  </a:moveTo>
                  <a:cubicBezTo>
                    <a:pt x="24" y="0"/>
                    <a:pt x="0" y="24"/>
                    <a:pt x="0" y="54"/>
                  </a:cubicBezTo>
                  <a:cubicBezTo>
                    <a:pt x="0" y="99"/>
                    <a:pt x="54" y="145"/>
                    <a:pt x="54" y="145"/>
                  </a:cubicBezTo>
                  <a:cubicBezTo>
                    <a:pt x="54" y="145"/>
                    <a:pt x="108" y="99"/>
                    <a:pt x="108" y="54"/>
                  </a:cubicBezTo>
                  <a:cubicBezTo>
                    <a:pt x="108" y="24"/>
                    <a:pt x="84" y="0"/>
                    <a:pt x="54" y="0"/>
                  </a:cubicBezTo>
                  <a:close/>
                  <a:moveTo>
                    <a:pt x="54" y="97"/>
                  </a:moveTo>
                  <a:cubicBezTo>
                    <a:pt x="29" y="97"/>
                    <a:pt x="9" y="77"/>
                    <a:pt x="9" y="53"/>
                  </a:cubicBezTo>
                  <a:cubicBezTo>
                    <a:pt x="9" y="28"/>
                    <a:pt x="29" y="8"/>
                    <a:pt x="54" y="8"/>
                  </a:cubicBezTo>
                  <a:cubicBezTo>
                    <a:pt x="79" y="8"/>
                    <a:pt x="99" y="28"/>
                    <a:pt x="99" y="53"/>
                  </a:cubicBezTo>
                  <a:cubicBezTo>
                    <a:pt x="99" y="77"/>
                    <a:pt x="79" y="97"/>
                    <a:pt x="54" y="9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392" tIns="45696" rIns="91392" bIns="45696" numCol="1" anchor="t" anchorCtr="0" compatLnSpc="1"/>
            <a:p>
              <a:endParaRPr lang="zh-CN" altLang="en-US"/>
            </a:p>
          </p:txBody>
        </p:sp>
        <p:sp>
          <p:nvSpPr>
            <p:cNvPr id="34" name="Rectangle 22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11263" y="6477"/>
              <a:ext cx="3856" cy="48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txBody>
            <a:bodyPr vert="horz" wrap="square" lIns="91392" tIns="45696" rIns="91392" bIns="45696" numCol="1" anchor="t" anchorCtr="0" compatLnSpc="1"/>
            <a:p>
              <a:endParaRPr lang="zh-CN" altLang="en-US"/>
            </a:p>
          </p:txBody>
        </p:sp>
        <p:sp>
          <p:nvSpPr>
            <p:cNvPr id="35" name="Rectangle 23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7439" y="6477"/>
              <a:ext cx="3639" cy="48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392" tIns="45696" rIns="91392" bIns="45696" numCol="1" anchor="t" anchorCtr="0" compatLnSpc="1"/>
            <a:p>
              <a:endParaRPr lang="zh-CN" altLang="en-US"/>
            </a:p>
          </p:txBody>
        </p:sp>
        <p:sp>
          <p:nvSpPr>
            <p:cNvPr id="36" name="Rectangle 24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979" y="6477"/>
              <a:ext cx="3274" cy="4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392" tIns="45696" rIns="91392" bIns="45696" numCol="1" anchor="t" anchorCtr="0" compatLnSpc="1"/>
            <a:p>
              <a:endParaRPr lang="zh-CN" altLang="en-US"/>
            </a:p>
          </p:txBody>
        </p:sp>
        <p:sp>
          <p:nvSpPr>
            <p:cNvPr id="37" name="Rectangle 25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81" y="6477"/>
              <a:ext cx="3598" cy="48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392" tIns="45696" rIns="91392" bIns="45696" numCol="1" anchor="t" anchorCtr="0" compatLnSpc="1"/>
            <a:p>
              <a:endParaRPr lang="zh-CN" altLang="en-US"/>
            </a:p>
          </p:txBody>
        </p:sp>
        <p:sp>
          <p:nvSpPr>
            <p:cNvPr id="38" name="文本框 25"/>
            <p:cNvSpPr txBox="1"/>
            <p:nvPr>
              <p:custDataLst>
                <p:tags r:id="rId9"/>
              </p:custDataLst>
            </p:nvPr>
          </p:nvSpPr>
          <p:spPr>
            <a:xfrm>
              <a:off x="1638" y="4628"/>
              <a:ext cx="683" cy="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3200" b="1" dirty="0" smtClean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zh-CN" altLang="en-US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0" name="文本框 26"/>
            <p:cNvSpPr txBox="1"/>
            <p:nvPr>
              <p:custDataLst>
                <p:tags r:id="rId10"/>
              </p:custDataLst>
            </p:nvPr>
          </p:nvSpPr>
          <p:spPr>
            <a:xfrm>
              <a:off x="5157" y="4574"/>
              <a:ext cx="683" cy="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3200" b="1" dirty="0" smtClean="0">
                  <a:solidFill>
                    <a:schemeClr val="accent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zh-CN" altLang="en-US" dirty="0" smtClean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2" name="文本框 27"/>
            <p:cNvSpPr txBox="1"/>
            <p:nvPr>
              <p:custDataLst>
                <p:tags r:id="rId11"/>
              </p:custDataLst>
            </p:nvPr>
          </p:nvSpPr>
          <p:spPr>
            <a:xfrm>
              <a:off x="9023" y="4531"/>
              <a:ext cx="683" cy="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3200" b="1" dirty="0" smtClean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zh-CN" altLang="en-US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3" name="文本框 28"/>
            <p:cNvSpPr txBox="1"/>
            <p:nvPr>
              <p:custDataLst>
                <p:tags r:id="rId12"/>
              </p:custDataLst>
            </p:nvPr>
          </p:nvSpPr>
          <p:spPr>
            <a:xfrm>
              <a:off x="12910" y="4668"/>
              <a:ext cx="584" cy="1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2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endParaRPr lang="zh-CN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1" name="文本框 29"/>
            <p:cNvSpPr txBox="1"/>
            <p:nvPr>
              <p:custDataLst>
                <p:tags r:id="rId13"/>
              </p:custDataLst>
            </p:nvPr>
          </p:nvSpPr>
          <p:spPr>
            <a:xfrm>
              <a:off x="908" y="7131"/>
              <a:ext cx="2445" cy="1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>
                <a:lnSpc>
                  <a:spcPct val="150000"/>
                </a:lnSpc>
              </a:pPr>
              <a:r>
                <a:rPr lang="zh-CN" alt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奖品</a:t>
              </a:r>
              <a:endPara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2" name="文本框 30"/>
            <p:cNvSpPr txBox="1"/>
            <p:nvPr>
              <p:custDataLst>
                <p:tags r:id="rId14"/>
              </p:custDataLst>
            </p:nvPr>
          </p:nvSpPr>
          <p:spPr>
            <a:xfrm>
              <a:off x="11911" y="7130"/>
              <a:ext cx="2559" cy="1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>
                <a:lnSpc>
                  <a:spcPct val="150000"/>
                </a:lnSpc>
              </a:pPr>
              <a:r>
                <a:rPr lang="zh-CN" alt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参与方式</a:t>
              </a:r>
              <a:endPara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3" name="文本框 31"/>
            <p:cNvSpPr txBox="1"/>
            <p:nvPr>
              <p:custDataLst>
                <p:tags r:id="rId15"/>
              </p:custDataLst>
            </p:nvPr>
          </p:nvSpPr>
          <p:spPr>
            <a:xfrm>
              <a:off x="4438" y="7131"/>
              <a:ext cx="3202" cy="1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>
                <a:lnSpc>
                  <a:spcPct val="150000"/>
                </a:lnSpc>
              </a:pPr>
              <a:r>
                <a:rPr lang="zh-CN" alt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奖品价值</a:t>
              </a:r>
              <a:endPara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6" name="文本框 32"/>
            <p:cNvSpPr txBox="1"/>
            <p:nvPr>
              <p:custDataLst>
                <p:tags r:id="rId16"/>
              </p:custDataLst>
            </p:nvPr>
          </p:nvSpPr>
          <p:spPr>
            <a:xfrm>
              <a:off x="8239" y="7131"/>
              <a:ext cx="2637" cy="1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>
                <a:lnSpc>
                  <a:spcPct val="150000"/>
                </a:lnSpc>
              </a:pPr>
              <a:r>
                <a:rPr lang="zh-CN" alt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中奖人数</a:t>
              </a:r>
              <a:endPara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9" name="Freeform 5"/>
            <p:cNvSpPr>
              <a:spLocks noEditPoints="1"/>
            </p:cNvSpPr>
            <p:nvPr>
              <p:custDataLst>
                <p:tags r:id="rId17"/>
              </p:custDataLst>
            </p:nvPr>
          </p:nvSpPr>
          <p:spPr bwMode="auto">
            <a:xfrm>
              <a:off x="16453" y="4253"/>
              <a:ext cx="1508" cy="2048"/>
            </a:xfrm>
            <a:custGeom>
              <a:avLst/>
              <a:gdLst>
                <a:gd name="T0" fmla="*/ 54 w 108"/>
                <a:gd name="T1" fmla="*/ 0 h 145"/>
                <a:gd name="T2" fmla="*/ 0 w 108"/>
                <a:gd name="T3" fmla="*/ 54 h 145"/>
                <a:gd name="T4" fmla="*/ 54 w 108"/>
                <a:gd name="T5" fmla="*/ 145 h 145"/>
                <a:gd name="T6" fmla="*/ 108 w 108"/>
                <a:gd name="T7" fmla="*/ 54 h 145"/>
                <a:gd name="T8" fmla="*/ 54 w 108"/>
                <a:gd name="T9" fmla="*/ 0 h 145"/>
                <a:gd name="T10" fmla="*/ 54 w 108"/>
                <a:gd name="T11" fmla="*/ 97 h 145"/>
                <a:gd name="T12" fmla="*/ 9 w 108"/>
                <a:gd name="T13" fmla="*/ 53 h 145"/>
                <a:gd name="T14" fmla="*/ 54 w 108"/>
                <a:gd name="T15" fmla="*/ 8 h 145"/>
                <a:gd name="T16" fmla="*/ 99 w 108"/>
                <a:gd name="T17" fmla="*/ 53 h 145"/>
                <a:gd name="T18" fmla="*/ 54 w 108"/>
                <a:gd name="T19" fmla="*/ 97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8" h="145">
                  <a:moveTo>
                    <a:pt x="54" y="0"/>
                  </a:moveTo>
                  <a:cubicBezTo>
                    <a:pt x="24" y="0"/>
                    <a:pt x="0" y="24"/>
                    <a:pt x="0" y="54"/>
                  </a:cubicBezTo>
                  <a:cubicBezTo>
                    <a:pt x="0" y="99"/>
                    <a:pt x="54" y="145"/>
                    <a:pt x="54" y="145"/>
                  </a:cubicBezTo>
                  <a:cubicBezTo>
                    <a:pt x="54" y="145"/>
                    <a:pt x="108" y="99"/>
                    <a:pt x="108" y="54"/>
                  </a:cubicBezTo>
                  <a:cubicBezTo>
                    <a:pt x="108" y="24"/>
                    <a:pt x="84" y="0"/>
                    <a:pt x="54" y="0"/>
                  </a:cubicBezTo>
                  <a:close/>
                  <a:moveTo>
                    <a:pt x="54" y="97"/>
                  </a:moveTo>
                  <a:cubicBezTo>
                    <a:pt x="29" y="97"/>
                    <a:pt x="9" y="77"/>
                    <a:pt x="9" y="53"/>
                  </a:cubicBezTo>
                  <a:cubicBezTo>
                    <a:pt x="9" y="28"/>
                    <a:pt x="29" y="8"/>
                    <a:pt x="54" y="8"/>
                  </a:cubicBezTo>
                  <a:cubicBezTo>
                    <a:pt x="79" y="8"/>
                    <a:pt x="99" y="28"/>
                    <a:pt x="99" y="53"/>
                  </a:cubicBezTo>
                  <a:cubicBezTo>
                    <a:pt x="99" y="77"/>
                    <a:pt x="79" y="97"/>
                    <a:pt x="54" y="9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392" tIns="45696" rIns="91392" bIns="45696" numCol="1" anchor="t" anchorCtr="0" compatLnSpc="1"/>
            <a:p>
              <a:endParaRPr lang="zh-CN" altLang="en-US"/>
            </a:p>
          </p:txBody>
        </p:sp>
        <p:sp>
          <p:nvSpPr>
            <p:cNvPr id="70" name="Rectangle 22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15267" y="6477"/>
              <a:ext cx="3856" cy="4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392" tIns="45696" rIns="91392" bIns="45696" numCol="1" anchor="t" anchorCtr="0" compatLnSpc="1"/>
            <a:p>
              <a:endParaRPr lang="zh-CN" altLang="en-US"/>
            </a:p>
          </p:txBody>
        </p:sp>
        <p:sp>
          <p:nvSpPr>
            <p:cNvPr id="71" name="文本框 28"/>
            <p:cNvSpPr txBox="1"/>
            <p:nvPr>
              <p:custDataLst>
                <p:tags r:id="rId19"/>
              </p:custDataLst>
            </p:nvPr>
          </p:nvSpPr>
          <p:spPr>
            <a:xfrm>
              <a:off x="16914" y="4668"/>
              <a:ext cx="584" cy="1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2400" b="1" dirty="0" smtClean="0">
                  <a:solidFill>
                    <a:schemeClr val="accent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endParaRPr lang="zh-CN" altLang="en-US" sz="1400" dirty="0" smtClean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2" name="文本框 30"/>
            <p:cNvSpPr txBox="1"/>
            <p:nvPr>
              <p:custDataLst>
                <p:tags r:id="rId20"/>
              </p:custDataLst>
            </p:nvPr>
          </p:nvSpPr>
          <p:spPr>
            <a:xfrm>
              <a:off x="16080" y="7149"/>
              <a:ext cx="2559" cy="1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>
                <a:lnSpc>
                  <a:spcPct val="150000"/>
                </a:lnSpc>
              </a:pPr>
              <a:r>
                <a:rPr lang="zh-CN" alt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开奖时间</a:t>
              </a:r>
              <a:endPara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3"/>
          <p:cNvSpPr txBox="1"/>
          <p:nvPr/>
        </p:nvSpPr>
        <p:spPr>
          <a:xfrm>
            <a:off x="1054735" y="374650"/>
            <a:ext cx="4559935" cy="390525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en-US" dirty="0"/>
              <a:t>5</a:t>
            </a:r>
            <a:r>
              <a:rPr dirty="0"/>
              <a:t>.</a:t>
            </a:r>
            <a:r>
              <a:rPr lang="en-US" dirty="0"/>
              <a:t>3</a:t>
            </a:r>
            <a:r>
              <a:rPr dirty="0"/>
              <a:t>.</a:t>
            </a:r>
            <a:r>
              <a:rPr lang="en-US" dirty="0"/>
              <a:t>1  </a:t>
            </a:r>
            <a:r>
              <a:rPr dirty="0"/>
              <a:t>微博营销活动的类型</a:t>
            </a:r>
            <a:endParaRPr dirty="0"/>
          </a:p>
        </p:txBody>
      </p:sp>
      <p:sp>
        <p:nvSpPr>
          <p:cNvPr id="2" name="文本框 1"/>
          <p:cNvSpPr txBox="1"/>
          <p:nvPr/>
        </p:nvSpPr>
        <p:spPr>
          <a:xfrm>
            <a:off x="1061085" y="2121535"/>
            <a:ext cx="1062799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indent="457200" algn="just">
              <a:lnSpc>
                <a:spcPct val="150000"/>
              </a:lnSpc>
              <a:buClrTx/>
              <a:buSzTx/>
              <a:buFontTx/>
            </a:pPr>
            <a:r>
              <a:rPr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发起挑战一般表现为由发起人确定挑战项目，直接邀请所有用户或以@或点名的形式，邀请特定用户参与挑战，被邀请用户完成挑战后，还可继续邀请其他用户参与。</a:t>
            </a:r>
            <a:endParaRPr sz="20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61085" y="1287780"/>
            <a:ext cx="2023110" cy="47434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2．发起挑战</a:t>
            </a:r>
            <a:endParaRPr lang="en-US" sz="2000" kern="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grpSp>
        <p:nvGrpSpPr>
          <p:cNvPr id="27" name="组合 26"/>
          <p:cNvGrpSpPr/>
          <p:nvPr>
            <p:custDataLst>
              <p:tags r:id="rId1"/>
            </p:custDataLst>
          </p:nvPr>
        </p:nvGrpSpPr>
        <p:grpSpPr>
          <a:xfrm>
            <a:off x="982980" y="3822065"/>
            <a:ext cx="10622280" cy="1835785"/>
            <a:chOff x="1678" y="5784"/>
            <a:chExt cx="16728" cy="2891"/>
          </a:xfrm>
        </p:grpSpPr>
        <p:grpSp>
          <p:nvGrpSpPr>
            <p:cNvPr id="23" name="组合 22"/>
            <p:cNvGrpSpPr/>
            <p:nvPr/>
          </p:nvGrpSpPr>
          <p:grpSpPr>
            <a:xfrm>
              <a:off x="1678" y="5784"/>
              <a:ext cx="3558" cy="2807"/>
              <a:chOff x="4783" y="5784"/>
              <a:chExt cx="3558" cy="2807"/>
            </a:xfrm>
          </p:grpSpPr>
          <p:sp>
            <p:nvSpPr>
              <p:cNvPr id="11" name="文本框 10"/>
              <p:cNvSpPr txBox="1"/>
              <p:nvPr>
                <p:custDataLst>
                  <p:tags r:id="rId2"/>
                </p:custDataLst>
              </p:nvPr>
            </p:nvSpPr>
            <p:spPr>
              <a:xfrm>
                <a:off x="5858" y="5784"/>
                <a:ext cx="1632" cy="1609"/>
              </a:xfrm>
              <a:prstGeom prst="rect">
                <a:avLst/>
              </a:prstGeom>
              <a:noFill/>
            </p:spPr>
            <p:txBody>
              <a:bodyPr wrap="none" rtlCol="0">
                <a:normAutofit/>
              </a:bodyPr>
              <a:p>
                <a:pPr algn="ctr"/>
                <a:r>
                  <a:rPr lang="en-US" altLang="zh-CN" sz="4000" b="1" dirty="0">
                    <a:solidFill>
                      <a:schemeClr val="accent1"/>
                    </a:solidFill>
                    <a:sym typeface="Arial" panose="020B0604020202020204" pitchFamily="34" charset="0"/>
                  </a:rPr>
                  <a:t>01</a:t>
                </a:r>
                <a:endParaRPr lang="en-US" altLang="zh-CN" sz="4000" b="1" dirty="0">
                  <a:solidFill>
                    <a:schemeClr val="accent1"/>
                  </a:solidFill>
                  <a:sym typeface="Arial" panose="020B0604020202020204" pitchFamily="34" charset="0"/>
                </a:endParaRPr>
              </a:p>
            </p:txBody>
          </p:sp>
          <p:sp>
            <p:nvSpPr>
              <p:cNvPr id="12" name="文本框 11"/>
              <p:cNvSpPr txBox="1"/>
              <p:nvPr>
                <p:custDataLst>
                  <p:tags r:id="rId3"/>
                </p:custDataLst>
              </p:nvPr>
            </p:nvSpPr>
            <p:spPr>
              <a:xfrm>
                <a:off x="4783" y="7805"/>
                <a:ext cx="3558" cy="786"/>
              </a:xfrm>
              <a:prstGeom prst="rect">
                <a:avLst/>
              </a:prstGeom>
              <a:noFill/>
            </p:spPr>
            <p:txBody>
              <a:bodyPr wrap="square" lIns="91392" tIns="45696" rIns="91392" bIns="0" rtlCol="0" anchor="b" anchorCtr="0">
                <a:normAutofit/>
              </a:bodyPr>
              <a:p>
                <a:pPr algn="ctr">
                  <a:lnSpc>
                    <a:spcPct val="120000"/>
                  </a:lnSpc>
                </a:pPr>
                <a:r>
                  <a:rPr lang="zh-CN" altLang="en-US" sz="2000" b="1" spc="30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rPr>
                  <a:t>与知名人物合作</a:t>
                </a:r>
                <a:endParaRPr lang="zh-CN" altLang="en-US" sz="2000" b="1" spc="30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3" name="等腰三角形 12"/>
              <p:cNvSpPr/>
              <p:nvPr>
                <p:custDataLst>
                  <p:tags r:id="rId4"/>
                </p:custDataLst>
              </p:nvPr>
            </p:nvSpPr>
            <p:spPr>
              <a:xfrm rot="10800000">
                <a:off x="6512" y="7474"/>
                <a:ext cx="325" cy="280"/>
              </a:xfrm>
              <a:prstGeom prst="triangl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rgbClr val="F99F7B">
                  <a:shade val="50000"/>
                </a:srgbClr>
              </a:lnRef>
              <a:fillRef idx="1">
                <a:srgbClr val="F99F7B"/>
              </a:fillRef>
              <a:effectRef idx="0">
                <a:srgbClr val="F99F7B"/>
              </a:effectRef>
              <a:fontRef idx="minor">
                <a:srgbClr val="FFFFFF"/>
              </a:fontRef>
            </p:style>
            <p:txBody>
              <a:bodyPr rtlCol="0" anchor="ctr">
                <a:normAutofit fontScale="25000" lnSpcReduction="20000"/>
              </a:bodyPr>
              <a:p>
                <a:pPr algn="ctr"/>
                <a:endParaRPr lang="zh-CN" altLang="en-US"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4" name="组合 23"/>
            <p:cNvGrpSpPr/>
            <p:nvPr/>
          </p:nvGrpSpPr>
          <p:grpSpPr>
            <a:xfrm>
              <a:off x="6242" y="5784"/>
              <a:ext cx="2702" cy="2861"/>
              <a:chOff x="8566" y="5784"/>
              <a:chExt cx="2702" cy="2861"/>
            </a:xfrm>
          </p:grpSpPr>
          <p:sp>
            <p:nvSpPr>
              <p:cNvPr id="4" name="文本框 3"/>
              <p:cNvSpPr txBox="1"/>
              <p:nvPr>
                <p:custDataLst>
                  <p:tags r:id="rId5"/>
                </p:custDataLst>
              </p:nvPr>
            </p:nvSpPr>
            <p:spPr>
              <a:xfrm>
                <a:off x="9102" y="5784"/>
                <a:ext cx="1632" cy="1609"/>
              </a:xfrm>
              <a:prstGeom prst="rect">
                <a:avLst/>
              </a:prstGeom>
              <a:noFill/>
            </p:spPr>
            <p:txBody>
              <a:bodyPr wrap="none" rtlCol="0">
                <a:normAutofit/>
              </a:bodyPr>
              <a:p>
                <a:pPr algn="ctr"/>
                <a:r>
                  <a:rPr lang="en-US" altLang="zh-CN" sz="4000" b="1" dirty="0">
                    <a:solidFill>
                      <a:srgbClr val="B9DD55"/>
                    </a:solidFill>
                    <a:sym typeface="Arial" panose="020B0604020202020204" pitchFamily="34" charset="0"/>
                  </a:rPr>
                  <a:t>02</a:t>
                </a:r>
                <a:endParaRPr lang="en-US" altLang="zh-CN" sz="4000" b="1" dirty="0">
                  <a:solidFill>
                    <a:srgbClr val="B9DD55"/>
                  </a:solidFill>
                  <a:sym typeface="Arial" panose="020B0604020202020204" pitchFamily="34" charset="0"/>
                </a:endParaRPr>
              </a:p>
            </p:txBody>
          </p:sp>
          <p:sp>
            <p:nvSpPr>
              <p:cNvPr id="15" name="文本框 14"/>
              <p:cNvSpPr txBox="1"/>
              <p:nvPr>
                <p:custDataLst>
                  <p:tags r:id="rId6"/>
                </p:custDataLst>
              </p:nvPr>
            </p:nvSpPr>
            <p:spPr>
              <a:xfrm>
                <a:off x="8566" y="7805"/>
                <a:ext cx="2703" cy="840"/>
              </a:xfrm>
              <a:prstGeom prst="rect">
                <a:avLst/>
              </a:prstGeom>
              <a:noFill/>
            </p:spPr>
            <p:txBody>
              <a:bodyPr wrap="square" lIns="91392" tIns="45696" rIns="91392" bIns="0" rtlCol="0" anchor="b" anchorCtr="0">
                <a:normAutofit/>
              </a:bodyPr>
              <a:p>
                <a:pPr algn="ctr">
                  <a:lnSpc>
                    <a:spcPct val="120000"/>
                  </a:lnSpc>
                </a:pPr>
                <a:r>
                  <a:rPr lang="zh-CN" altLang="en-US" sz="2000" b="1" spc="300">
                    <a:solidFill>
                      <a:srgbClr val="B9DD55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rPr>
                  <a:t>提高趣味性</a:t>
                </a:r>
                <a:endParaRPr lang="zh-CN" altLang="en-US" sz="2000" b="1" spc="300">
                  <a:solidFill>
                    <a:srgbClr val="B9DD55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6" name="等腰三角形 15"/>
              <p:cNvSpPr/>
              <p:nvPr>
                <p:custDataLst>
                  <p:tags r:id="rId7"/>
                </p:custDataLst>
              </p:nvPr>
            </p:nvSpPr>
            <p:spPr>
              <a:xfrm rot="10800000">
                <a:off x="9756" y="7474"/>
                <a:ext cx="325" cy="280"/>
              </a:xfrm>
              <a:prstGeom prst="triangle">
                <a:avLst/>
              </a:prstGeom>
              <a:solidFill>
                <a:srgbClr val="B9DD55"/>
              </a:solidFill>
              <a:ln>
                <a:noFill/>
              </a:ln>
            </p:spPr>
            <p:style>
              <a:lnRef idx="2">
                <a:srgbClr val="F99F7B">
                  <a:shade val="50000"/>
                </a:srgbClr>
              </a:lnRef>
              <a:fillRef idx="1">
                <a:srgbClr val="F99F7B"/>
              </a:fillRef>
              <a:effectRef idx="0">
                <a:srgbClr val="F99F7B"/>
              </a:effectRef>
              <a:fontRef idx="minor">
                <a:srgbClr val="FFFFFF"/>
              </a:fontRef>
            </p:style>
            <p:txBody>
              <a:bodyPr rtlCol="0" anchor="ctr">
                <a:normAutofit fontScale="25000" lnSpcReduction="20000"/>
              </a:bodyPr>
              <a:p>
                <a:pPr algn="ctr"/>
                <a:endParaRPr lang="zh-CN" altLang="en-US">
                  <a:solidFill>
                    <a:srgbClr val="B9DD55"/>
                  </a:solidFill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>
              <a:off x="10267" y="5784"/>
              <a:ext cx="3118" cy="2891"/>
              <a:chOff x="11785" y="5784"/>
              <a:chExt cx="3118" cy="2891"/>
            </a:xfrm>
          </p:grpSpPr>
          <p:sp>
            <p:nvSpPr>
              <p:cNvPr id="17" name="文本框 16"/>
              <p:cNvSpPr txBox="1"/>
              <p:nvPr>
                <p:custDataLst>
                  <p:tags r:id="rId8"/>
                </p:custDataLst>
              </p:nvPr>
            </p:nvSpPr>
            <p:spPr>
              <a:xfrm>
                <a:off x="12346" y="5784"/>
                <a:ext cx="1632" cy="1609"/>
              </a:xfrm>
              <a:prstGeom prst="rect">
                <a:avLst/>
              </a:prstGeom>
              <a:noFill/>
            </p:spPr>
            <p:txBody>
              <a:bodyPr wrap="none" rtlCol="0">
                <a:normAutofit/>
              </a:bodyPr>
              <a:p>
                <a:pPr algn="ctr"/>
                <a:r>
                  <a:rPr lang="en-US" altLang="zh-CN" sz="4000" b="1" dirty="0">
                    <a:solidFill>
                      <a:schemeClr val="accent3">
                        <a:lumMod val="75000"/>
                      </a:schemeClr>
                    </a:solidFill>
                    <a:sym typeface="Arial" panose="020B0604020202020204" pitchFamily="34" charset="0"/>
                  </a:rPr>
                  <a:t>03</a:t>
                </a:r>
                <a:endParaRPr lang="en-US" altLang="zh-CN" sz="4000" b="1" dirty="0">
                  <a:solidFill>
                    <a:schemeClr val="accent3">
                      <a:lumMod val="75000"/>
                    </a:schemeClr>
                  </a:solidFill>
                  <a:sym typeface="Arial" panose="020B0604020202020204" pitchFamily="34" charset="0"/>
                </a:endParaRPr>
              </a:p>
            </p:txBody>
          </p:sp>
          <p:sp>
            <p:nvSpPr>
              <p:cNvPr id="18" name="文本框 17"/>
              <p:cNvSpPr txBox="1"/>
              <p:nvPr>
                <p:custDataLst>
                  <p:tags r:id="rId9"/>
                </p:custDataLst>
              </p:nvPr>
            </p:nvSpPr>
            <p:spPr>
              <a:xfrm>
                <a:off x="11785" y="7835"/>
                <a:ext cx="3118" cy="840"/>
              </a:xfrm>
              <a:prstGeom prst="rect">
                <a:avLst/>
              </a:prstGeom>
              <a:noFill/>
            </p:spPr>
            <p:txBody>
              <a:bodyPr wrap="square" lIns="91392" tIns="45696" rIns="91392" bIns="0" rtlCol="0" anchor="b" anchorCtr="0">
                <a:normAutofit/>
              </a:bodyPr>
              <a:p>
                <a:pPr algn="ctr">
                  <a:lnSpc>
                    <a:spcPct val="120000"/>
                  </a:lnSpc>
                </a:pPr>
                <a:r>
                  <a:rPr lang="zh-CN" altLang="en-US" sz="2000" b="1" spc="30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rPr>
                  <a:t>选择好的寓意</a:t>
                </a:r>
                <a:endParaRPr lang="zh-CN" altLang="en-US" sz="2000" b="1" spc="30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9" name="等腰三角形 18"/>
              <p:cNvSpPr/>
              <p:nvPr>
                <p:custDataLst>
                  <p:tags r:id="rId10"/>
                </p:custDataLst>
              </p:nvPr>
            </p:nvSpPr>
            <p:spPr>
              <a:xfrm rot="10800000">
                <a:off x="13000" y="7474"/>
                <a:ext cx="325" cy="280"/>
              </a:xfrm>
              <a:prstGeom prst="triangl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rgbClr val="F99F7B">
                  <a:shade val="50000"/>
                </a:srgbClr>
              </a:lnRef>
              <a:fillRef idx="1">
                <a:srgbClr val="F99F7B"/>
              </a:fillRef>
              <a:effectRef idx="0">
                <a:srgbClr val="F99F7B"/>
              </a:effectRef>
              <a:fontRef idx="minor">
                <a:srgbClr val="FFFFFF"/>
              </a:fontRef>
            </p:style>
            <p:txBody>
              <a:bodyPr rtlCol="0" anchor="ctr">
                <a:normAutofit fontScale="25000" lnSpcReduction="20000"/>
              </a:bodyPr>
              <a:p>
                <a:pPr algn="ctr"/>
                <a:endParaRPr lang="zh-CN" altLang="en-US"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13902" y="5814"/>
              <a:ext cx="4504" cy="2861"/>
              <a:chOff x="13982" y="5784"/>
              <a:chExt cx="4504" cy="2861"/>
            </a:xfrm>
          </p:grpSpPr>
          <p:sp>
            <p:nvSpPr>
              <p:cNvPr id="20" name="文本框 19"/>
              <p:cNvSpPr txBox="1"/>
              <p:nvPr>
                <p:custDataLst>
                  <p:tags r:id="rId11"/>
                </p:custDataLst>
              </p:nvPr>
            </p:nvSpPr>
            <p:spPr>
              <a:xfrm>
                <a:off x="15591" y="5784"/>
                <a:ext cx="1632" cy="1609"/>
              </a:xfrm>
              <a:prstGeom prst="rect">
                <a:avLst/>
              </a:prstGeom>
              <a:noFill/>
            </p:spPr>
            <p:txBody>
              <a:bodyPr wrap="none" rtlCol="0">
                <a:normAutofit/>
              </a:bodyPr>
              <a:p>
                <a:pPr algn="ctr"/>
                <a:r>
                  <a:rPr lang="en-US" altLang="zh-CN" sz="4000" b="1" dirty="0">
                    <a:solidFill>
                      <a:srgbClr val="4B99BC"/>
                    </a:solidFill>
                    <a:sym typeface="Arial" panose="020B0604020202020204" pitchFamily="34" charset="0"/>
                  </a:rPr>
                  <a:t>04</a:t>
                </a:r>
                <a:endParaRPr lang="en-US" altLang="zh-CN" sz="4000" b="1" dirty="0">
                  <a:solidFill>
                    <a:srgbClr val="4B99BC"/>
                  </a:solidFill>
                  <a:sym typeface="Arial" panose="020B0604020202020204" pitchFamily="34" charset="0"/>
                </a:endParaRPr>
              </a:p>
            </p:txBody>
          </p:sp>
          <p:sp>
            <p:nvSpPr>
              <p:cNvPr id="21" name="文本框 20"/>
              <p:cNvSpPr txBox="1"/>
              <p:nvPr>
                <p:custDataLst>
                  <p:tags r:id="rId12"/>
                </p:custDataLst>
              </p:nvPr>
            </p:nvSpPr>
            <p:spPr>
              <a:xfrm>
                <a:off x="13982" y="7805"/>
                <a:ext cx="4504" cy="840"/>
              </a:xfrm>
              <a:prstGeom prst="rect">
                <a:avLst/>
              </a:prstGeom>
              <a:noFill/>
            </p:spPr>
            <p:txBody>
              <a:bodyPr wrap="square" lIns="91392" tIns="45696" rIns="91392" bIns="0" rtlCol="0" anchor="b" anchorCtr="0">
                <a:normAutofit/>
              </a:bodyPr>
              <a:p>
                <a:pPr algn="ctr">
                  <a:lnSpc>
                    <a:spcPct val="120000"/>
                  </a:lnSpc>
                </a:pPr>
                <a:r>
                  <a:rPr lang="zh-CN" altLang="en-US" sz="2000" b="1" spc="300">
                    <a:solidFill>
                      <a:srgbClr val="4B99BC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rPr>
                  <a:t>设置有吸引力的奖品</a:t>
                </a:r>
                <a:endParaRPr lang="zh-CN" altLang="en-US" sz="2000" b="1" spc="300">
                  <a:solidFill>
                    <a:srgbClr val="4B99BC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2" name="等腰三角形 21"/>
              <p:cNvSpPr/>
              <p:nvPr>
                <p:custDataLst>
                  <p:tags r:id="rId13"/>
                </p:custDataLst>
              </p:nvPr>
            </p:nvSpPr>
            <p:spPr>
              <a:xfrm rot="10800000">
                <a:off x="16245" y="7474"/>
                <a:ext cx="325" cy="280"/>
              </a:xfrm>
              <a:prstGeom prst="triangle">
                <a:avLst/>
              </a:prstGeom>
              <a:solidFill>
                <a:srgbClr val="4B99BC"/>
              </a:solidFill>
              <a:ln>
                <a:noFill/>
              </a:ln>
            </p:spPr>
            <p:style>
              <a:lnRef idx="2">
                <a:srgbClr val="F99F7B">
                  <a:shade val="50000"/>
                </a:srgbClr>
              </a:lnRef>
              <a:fillRef idx="1">
                <a:srgbClr val="F99F7B"/>
              </a:fillRef>
              <a:effectRef idx="0">
                <a:srgbClr val="F99F7B"/>
              </a:effectRef>
              <a:fontRef idx="minor">
                <a:srgbClr val="FFFFFF"/>
              </a:fontRef>
            </p:style>
            <p:txBody>
              <a:bodyPr rtlCol="0" anchor="ctr">
                <a:normAutofit fontScale="25000" lnSpcReduction="20000"/>
              </a:bodyPr>
              <a:p>
                <a:pPr algn="ctr"/>
                <a:endParaRPr lang="zh-CN" altLang="en-US">
                  <a:sym typeface="Arial" panose="020B0604020202020204" pitchFamily="34" charset="0"/>
                </a:endParaRPr>
              </a:p>
            </p:txBody>
          </p:sp>
        </p:grpSp>
      </p:grpSp>
    </p:spTree>
  </p:cSld>
  <p:clrMapOvr>
    <a:masterClrMapping/>
  </p:clrMapOvr>
  <p:transition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1061085" y="1287780"/>
            <a:ext cx="2206625" cy="47434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3．话题讨论</a:t>
            </a:r>
            <a:endParaRPr lang="en-US" sz="2000" kern="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grpSp>
        <p:nvGrpSpPr>
          <p:cNvPr id="8" name="组合 20"/>
          <p:cNvGrpSpPr/>
          <p:nvPr/>
        </p:nvGrpSpPr>
        <p:grpSpPr bwMode="auto">
          <a:xfrm>
            <a:off x="-3175" y="6007674"/>
            <a:ext cx="12258675" cy="215900"/>
            <a:chOff x="-2540" y="3525964"/>
            <a:chExt cx="12258200" cy="216024"/>
          </a:xfrm>
        </p:grpSpPr>
        <p:sp>
          <p:nvSpPr>
            <p:cNvPr id="10" name="矩形 21"/>
            <p:cNvSpPr>
              <a:spLocks noChangeArrowheads="1"/>
            </p:cNvSpPr>
            <p:nvPr/>
          </p:nvSpPr>
          <p:spPr bwMode="auto">
            <a:xfrm>
              <a:off x="11324" y="3618736"/>
              <a:ext cx="12180676" cy="45719"/>
            </a:xfrm>
            <a:prstGeom prst="rect">
              <a:avLst/>
            </a:prstGeom>
            <a:solidFill>
              <a:srgbClr val="0056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1" name="矩形 22"/>
            <p:cNvSpPr>
              <a:spLocks noChangeArrowheads="1"/>
            </p:cNvSpPr>
            <p:nvPr/>
          </p:nvSpPr>
          <p:spPr bwMode="auto">
            <a:xfrm>
              <a:off x="-2540" y="3525964"/>
              <a:ext cx="75906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2" name="矩形 23"/>
            <p:cNvSpPr>
              <a:spLocks noChangeArrowheads="1"/>
            </p:cNvSpPr>
            <p:nvPr/>
          </p:nvSpPr>
          <p:spPr bwMode="auto">
            <a:xfrm>
              <a:off x="12054840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5" name="矩形 24"/>
            <p:cNvSpPr>
              <a:spLocks noChangeArrowheads="1"/>
            </p:cNvSpPr>
            <p:nvPr/>
          </p:nvSpPr>
          <p:spPr bwMode="auto">
            <a:xfrm>
              <a:off x="11748628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6" name="矩形 25"/>
            <p:cNvSpPr>
              <a:spLocks noChangeArrowheads="1"/>
            </p:cNvSpPr>
            <p:nvPr/>
          </p:nvSpPr>
          <p:spPr bwMode="auto">
            <a:xfrm>
              <a:off x="11424592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7" name="矩形 26"/>
            <p:cNvSpPr>
              <a:spLocks noChangeArrowheads="1"/>
            </p:cNvSpPr>
            <p:nvPr/>
          </p:nvSpPr>
          <p:spPr bwMode="auto">
            <a:xfrm>
              <a:off x="11118380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8" name="矩形 27"/>
            <p:cNvSpPr>
              <a:spLocks noChangeArrowheads="1"/>
            </p:cNvSpPr>
            <p:nvPr/>
          </p:nvSpPr>
          <p:spPr bwMode="auto">
            <a:xfrm>
              <a:off x="1710760" y="3573016"/>
              <a:ext cx="8088560" cy="1080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1604645" y="2284730"/>
            <a:ext cx="8982075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20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话题讨论是指借助已有的热门话题，引起用户的讨论。热门话题是具有非常庞大的阅读量与讨论量，且发展方向时刻受人关注的话题，其有热度、有讨论度、易引发用户共鸣、激发用户的表达欲望。营销人员可借助热门话题，发表自己的态度、看法等，吸引有相同价值观的用户，积累粉丝数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标题 3"/>
          <p:cNvSpPr txBox="1"/>
          <p:nvPr/>
        </p:nvSpPr>
        <p:spPr>
          <a:xfrm>
            <a:off x="1054735" y="374650"/>
            <a:ext cx="4559935" cy="390525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en-US" dirty="0"/>
              <a:t>5</a:t>
            </a:r>
            <a:r>
              <a:rPr dirty="0"/>
              <a:t>.</a:t>
            </a:r>
            <a:r>
              <a:rPr lang="en-US" dirty="0"/>
              <a:t>3</a:t>
            </a:r>
            <a:r>
              <a:rPr dirty="0"/>
              <a:t>.</a:t>
            </a:r>
            <a:r>
              <a:rPr lang="en-US" dirty="0"/>
              <a:t>1  </a:t>
            </a:r>
            <a:r>
              <a:rPr dirty="0"/>
              <a:t>微博营销活动的类型</a:t>
            </a:r>
            <a:endParaRPr dirty="0"/>
          </a:p>
        </p:txBody>
      </p:sp>
    </p:spTree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817324" y="572625"/>
            <a:ext cx="3007292" cy="662379"/>
          </a:xfrm>
          <a:prstGeom prst="rect">
            <a:avLst/>
          </a:prstGeom>
        </p:spPr>
        <p:txBody>
          <a:bodyPr lIns="121889" tIns="60944" rIns="121889" bIns="60944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r>
              <a:rPr lang="en-US" altLang="zh-CN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en-US" altLang="zh-CN" sz="2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en-GB" sz="2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986611" y="1412776"/>
            <a:ext cx="10196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组合 33"/>
          <p:cNvGrpSpPr/>
          <p:nvPr/>
        </p:nvGrpSpPr>
        <p:grpSpPr>
          <a:xfrm>
            <a:off x="10606870" y="654443"/>
            <a:ext cx="575856" cy="577112"/>
            <a:chOff x="6084168" y="1274820"/>
            <a:chExt cx="432048" cy="432834"/>
          </a:xfrm>
        </p:grpSpPr>
        <p:sp>
          <p:nvSpPr>
            <p:cNvPr id="35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6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8879303" y="654968"/>
            <a:ext cx="575856" cy="576064"/>
            <a:chOff x="4788024" y="1275213"/>
            <a:chExt cx="432048" cy="432048"/>
          </a:xfrm>
        </p:grpSpPr>
        <p:sp>
          <p:nvSpPr>
            <p:cNvPr id="38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9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9743087" y="654443"/>
            <a:ext cx="576902" cy="577112"/>
            <a:chOff x="5436096" y="1274820"/>
            <a:chExt cx="432833" cy="432834"/>
          </a:xfrm>
        </p:grpSpPr>
        <p:sp>
          <p:nvSpPr>
            <p:cNvPr id="41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2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7151737" y="654443"/>
            <a:ext cx="576902" cy="577112"/>
            <a:chOff x="3491880" y="1274820"/>
            <a:chExt cx="432833" cy="432834"/>
          </a:xfrm>
        </p:grpSpPr>
        <p:sp>
          <p:nvSpPr>
            <p:cNvPr id="75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76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8015520" y="654443"/>
            <a:ext cx="576902" cy="577112"/>
            <a:chOff x="4139952" y="1274820"/>
            <a:chExt cx="432833" cy="432834"/>
          </a:xfrm>
        </p:grpSpPr>
        <p:sp>
          <p:nvSpPr>
            <p:cNvPr id="78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79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sp>
        <p:nvSpPr>
          <p:cNvPr id="80" name="平行四边形 79"/>
          <p:cNvSpPr/>
          <p:nvPr>
            <p:custDataLst>
              <p:tags r:id="rId1"/>
            </p:custDataLst>
          </p:nvPr>
        </p:nvSpPr>
        <p:spPr>
          <a:xfrm>
            <a:off x="3202940" y="2532380"/>
            <a:ext cx="5356225" cy="612775"/>
          </a:xfrm>
          <a:prstGeom prst="parallelogram">
            <a:avLst>
              <a:gd name="adj" fmla="val 48207"/>
            </a:avLst>
          </a:prstGeom>
          <a:solidFill>
            <a:srgbClr val="005DA2"/>
          </a:solidFill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4" tIns="34282" rIns="68564" bIns="34282" rtlCol="0" anchor="ctr"/>
          <a:lstStyle/>
          <a:p>
            <a:endParaRPr lang="zh-CN" altLang="en-US" sz="2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81" name="组合 80"/>
          <p:cNvGrpSpPr/>
          <p:nvPr>
            <p:custDataLst>
              <p:tags r:id="rId2"/>
            </p:custDataLst>
          </p:nvPr>
        </p:nvGrpSpPr>
        <p:grpSpPr>
          <a:xfrm>
            <a:off x="2129677" y="2484764"/>
            <a:ext cx="1191914" cy="660400"/>
            <a:chOff x="2215144" y="927951"/>
            <a:chExt cx="1244730" cy="908065"/>
          </a:xfrm>
        </p:grpSpPr>
        <p:sp>
          <p:nvSpPr>
            <p:cNvPr id="82" name="平行四边形 81"/>
            <p:cNvSpPr/>
            <p:nvPr>
              <p:custDataLst>
                <p:tags r:id="rId3"/>
              </p:custDataLst>
            </p:nvPr>
          </p:nvSpPr>
          <p:spPr>
            <a:xfrm>
              <a:off x="2215144" y="982844"/>
              <a:ext cx="1120898" cy="842780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83" name="文本框 9"/>
            <p:cNvSpPr txBox="1"/>
            <p:nvPr>
              <p:custDataLst>
                <p:tags r:id="rId4"/>
              </p:custDataLst>
            </p:nvPr>
          </p:nvSpPr>
          <p:spPr>
            <a:xfrm>
              <a:off x="2393075" y="927951"/>
              <a:ext cx="1066799" cy="908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700" dirty="0">
                  <a:solidFill>
                    <a:schemeClr val="bg1"/>
                  </a:solidFill>
                  <a:latin typeface="Impact" panose="020B0806030902050204" pitchFamily="34" charset="0"/>
                </a:rPr>
                <a:t>5.1</a:t>
              </a:r>
              <a:endParaRPr lang="zh-CN" altLang="en-US" sz="37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84" name="组合 83"/>
          <p:cNvGrpSpPr/>
          <p:nvPr>
            <p:custDataLst>
              <p:tags r:id="rId5"/>
            </p:custDataLst>
          </p:nvPr>
        </p:nvGrpSpPr>
        <p:grpSpPr>
          <a:xfrm>
            <a:off x="2129677" y="3390917"/>
            <a:ext cx="1191914" cy="672217"/>
            <a:chOff x="2215144" y="1952311"/>
            <a:chExt cx="1244730" cy="924318"/>
          </a:xfrm>
        </p:grpSpPr>
        <p:sp>
          <p:nvSpPr>
            <p:cNvPr id="85" name="平行四边形 84"/>
            <p:cNvSpPr/>
            <p:nvPr>
              <p:custDataLst>
                <p:tags r:id="rId6"/>
              </p:custDataLst>
            </p:nvPr>
          </p:nvSpPr>
          <p:spPr>
            <a:xfrm>
              <a:off x="2215144" y="2033848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86" name="文本框 10"/>
            <p:cNvSpPr txBox="1"/>
            <p:nvPr>
              <p:custDataLst>
                <p:tags r:id="rId7"/>
              </p:custDataLst>
            </p:nvPr>
          </p:nvSpPr>
          <p:spPr>
            <a:xfrm>
              <a:off x="2393075" y="1952311"/>
              <a:ext cx="1066799" cy="9080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700" dirty="0">
                  <a:solidFill>
                    <a:schemeClr val="bg1"/>
                  </a:solidFill>
                  <a:latin typeface="Impact" panose="020B0806030902050204" pitchFamily="34" charset="0"/>
                </a:rPr>
                <a:t>5.2</a:t>
              </a:r>
              <a:endParaRPr lang="zh-CN" altLang="en-US" sz="37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96" name="矩形 95"/>
          <p:cNvSpPr/>
          <p:nvPr>
            <p:custDataLst>
              <p:tags r:id="rId8"/>
            </p:custDataLst>
          </p:nvPr>
        </p:nvSpPr>
        <p:spPr>
          <a:xfrm>
            <a:off x="3625462" y="2622214"/>
            <a:ext cx="3768167" cy="436245"/>
          </a:xfrm>
          <a:prstGeom prst="rect">
            <a:avLst/>
          </a:prstGeom>
          <a:ln w="15875">
            <a:noFill/>
          </a:ln>
        </p:spPr>
        <p:txBody>
          <a:bodyPr wrap="square" lIns="68564" tIns="34282" rIns="68564" bIns="34282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认识微博营销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7" name="矩形 96"/>
          <p:cNvSpPr/>
          <p:nvPr>
            <p:custDataLst>
              <p:tags r:id="rId9"/>
            </p:custDataLst>
          </p:nvPr>
        </p:nvSpPr>
        <p:spPr>
          <a:xfrm>
            <a:off x="3625462" y="3549586"/>
            <a:ext cx="3768167" cy="436245"/>
          </a:xfrm>
          <a:prstGeom prst="rect">
            <a:avLst/>
          </a:prstGeom>
          <a:ln w="15875">
            <a:noFill/>
          </a:ln>
        </p:spPr>
        <p:txBody>
          <a:bodyPr wrap="square" lIns="68564" tIns="34282" rIns="68564" bIns="34282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写作微博营销内容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7" name="组合 86"/>
          <p:cNvGrpSpPr/>
          <p:nvPr>
            <p:custDataLst>
              <p:tags r:id="rId10"/>
            </p:custDataLst>
          </p:nvPr>
        </p:nvGrpSpPr>
        <p:grpSpPr>
          <a:xfrm rot="0">
            <a:off x="2129790" y="4326890"/>
            <a:ext cx="1191895" cy="661670"/>
            <a:chOff x="2215144" y="3018134"/>
            <a:chExt cx="1244730" cy="909499"/>
          </a:xfrm>
        </p:grpSpPr>
        <p:sp>
          <p:nvSpPr>
            <p:cNvPr id="88" name="平行四边形 87"/>
            <p:cNvSpPr/>
            <p:nvPr>
              <p:custDataLst>
                <p:tags r:id="rId11"/>
              </p:custDataLst>
            </p:nvPr>
          </p:nvSpPr>
          <p:spPr>
            <a:xfrm>
              <a:off x="2215144" y="3084852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89" name="文本框 11"/>
            <p:cNvSpPr txBox="1"/>
            <p:nvPr>
              <p:custDataLst>
                <p:tags r:id="rId12"/>
              </p:custDataLst>
            </p:nvPr>
          </p:nvSpPr>
          <p:spPr>
            <a:xfrm>
              <a:off x="2393075" y="3018134"/>
              <a:ext cx="1066799" cy="9077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700" dirty="0">
                  <a:solidFill>
                    <a:schemeClr val="bg1"/>
                  </a:solidFill>
                  <a:latin typeface="Impact" panose="020B0806030902050204" pitchFamily="34" charset="0"/>
                </a:rPr>
                <a:t>5.3</a:t>
              </a:r>
              <a:endParaRPr lang="zh-CN" altLang="en-US" sz="37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98" name="矩形 97"/>
          <p:cNvSpPr/>
          <p:nvPr>
            <p:custDataLst>
              <p:tags r:id="rId13"/>
            </p:custDataLst>
          </p:nvPr>
        </p:nvSpPr>
        <p:spPr>
          <a:xfrm>
            <a:off x="3625215" y="4474210"/>
            <a:ext cx="5220970" cy="436245"/>
          </a:xfrm>
          <a:prstGeom prst="rect">
            <a:avLst/>
          </a:prstGeom>
          <a:ln w="15875">
            <a:noFill/>
          </a:ln>
        </p:spPr>
        <p:txBody>
          <a:bodyPr wrap="square" lIns="68564" tIns="34282" rIns="68564" bIns="34282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策划微博营销活动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>
            <p:custDataLst>
              <p:tags r:id="rId14"/>
            </p:custDataLst>
          </p:nvPr>
        </p:nvGrpSpPr>
        <p:grpSpPr>
          <a:xfrm rot="0">
            <a:off x="2129790" y="5262880"/>
            <a:ext cx="1191895" cy="661670"/>
            <a:chOff x="2215144" y="3018134"/>
            <a:chExt cx="1244730" cy="909499"/>
          </a:xfrm>
        </p:grpSpPr>
        <p:sp>
          <p:nvSpPr>
            <p:cNvPr id="5" name="平行四边形 4"/>
            <p:cNvSpPr/>
            <p:nvPr>
              <p:custDataLst>
                <p:tags r:id="rId15"/>
              </p:custDataLst>
            </p:nvPr>
          </p:nvSpPr>
          <p:spPr>
            <a:xfrm>
              <a:off x="2215144" y="3084852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6" name="文本框 11"/>
            <p:cNvSpPr txBox="1"/>
            <p:nvPr>
              <p:custDataLst>
                <p:tags r:id="rId16"/>
              </p:custDataLst>
            </p:nvPr>
          </p:nvSpPr>
          <p:spPr>
            <a:xfrm>
              <a:off x="2393075" y="3018134"/>
              <a:ext cx="1066799" cy="9077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3700" dirty="0">
                  <a:solidFill>
                    <a:schemeClr val="bg1"/>
                  </a:solidFill>
                  <a:latin typeface="Impact" panose="020B0806030902050204" pitchFamily="34" charset="0"/>
                </a:rPr>
                <a:t>5.4</a:t>
              </a:r>
              <a:endParaRPr lang="zh-CN" altLang="en-US" sz="37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7" name="矩形 6"/>
          <p:cNvSpPr/>
          <p:nvPr>
            <p:custDataLst>
              <p:tags r:id="rId17"/>
            </p:custDataLst>
          </p:nvPr>
        </p:nvSpPr>
        <p:spPr>
          <a:xfrm>
            <a:off x="3625215" y="5410200"/>
            <a:ext cx="5220970" cy="436245"/>
          </a:xfrm>
          <a:prstGeom prst="rect">
            <a:avLst/>
          </a:prstGeom>
          <a:ln w="15875">
            <a:noFill/>
          </a:ln>
        </p:spPr>
        <p:txBody>
          <a:bodyPr wrap="square" lIns="68564" tIns="34282" rIns="68564" bIns="34282">
            <a:spAutoFit/>
          </a:bodyPr>
          <a:p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课堂实训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5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473950" y="2326005"/>
            <a:ext cx="4020820" cy="36391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p>
            <a:endParaRPr lang="zh-CN" altLang="en-US"/>
          </a:p>
        </p:txBody>
      </p:sp>
      <p:sp>
        <p:nvSpPr>
          <p:cNvPr id="4" name="Rectangle 2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061085" y="2343150"/>
            <a:ext cx="6108065" cy="36398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p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061085" y="1287780"/>
            <a:ext cx="3388360" cy="47434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4．有奖征集和有奖问答</a:t>
            </a:r>
            <a:endParaRPr lang="en-US" sz="2000" kern="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275080" y="2546985"/>
            <a:ext cx="5680075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20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奖征集即提供一些奖品来激励用户发布相应的内容，并在活动结束后，根据内容质量决定中奖者的微博活动形式。有奖问答即向用户提出问题，根据要求答对问题者可获得奖品的微博活动形式。右图所示为品牌发起的有奖征集活动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标题 3"/>
          <p:cNvSpPr txBox="1"/>
          <p:nvPr/>
        </p:nvSpPr>
        <p:spPr>
          <a:xfrm>
            <a:off x="1054735" y="374650"/>
            <a:ext cx="4559935" cy="390525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en-US" dirty="0"/>
              <a:t>5</a:t>
            </a:r>
            <a:r>
              <a:rPr dirty="0"/>
              <a:t>.</a:t>
            </a:r>
            <a:r>
              <a:rPr lang="en-US" dirty="0"/>
              <a:t>3</a:t>
            </a:r>
            <a:r>
              <a:rPr dirty="0"/>
              <a:t>.</a:t>
            </a:r>
            <a:r>
              <a:rPr lang="en-US" dirty="0"/>
              <a:t>1  </a:t>
            </a:r>
            <a:r>
              <a:rPr dirty="0"/>
              <a:t>微博营销活动的类型</a:t>
            </a:r>
            <a:endParaRPr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8285" y="2326005"/>
            <a:ext cx="3279775" cy="3639820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 flipH="1" flipV="1">
            <a:off x="7336404" y="2342853"/>
            <a:ext cx="30480" cy="36226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组合 20"/>
          <p:cNvGrpSpPr/>
          <p:nvPr/>
        </p:nvGrpSpPr>
        <p:grpSpPr bwMode="auto">
          <a:xfrm>
            <a:off x="-2540" y="6571554"/>
            <a:ext cx="12258675" cy="215900"/>
            <a:chOff x="-2540" y="3525964"/>
            <a:chExt cx="12258200" cy="216024"/>
          </a:xfrm>
        </p:grpSpPr>
        <p:sp>
          <p:nvSpPr>
            <p:cNvPr id="9" name="矩形 21"/>
            <p:cNvSpPr>
              <a:spLocks noChangeArrowheads="1"/>
            </p:cNvSpPr>
            <p:nvPr/>
          </p:nvSpPr>
          <p:spPr bwMode="auto">
            <a:xfrm>
              <a:off x="11324" y="3618736"/>
              <a:ext cx="12180676" cy="45719"/>
            </a:xfrm>
            <a:prstGeom prst="rect">
              <a:avLst/>
            </a:prstGeom>
            <a:solidFill>
              <a:srgbClr val="0056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3" name="矩形 22"/>
            <p:cNvSpPr>
              <a:spLocks noChangeArrowheads="1"/>
            </p:cNvSpPr>
            <p:nvPr/>
          </p:nvSpPr>
          <p:spPr bwMode="auto">
            <a:xfrm>
              <a:off x="-2540" y="3525964"/>
              <a:ext cx="75906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9" name="矩形 23"/>
            <p:cNvSpPr>
              <a:spLocks noChangeArrowheads="1"/>
            </p:cNvSpPr>
            <p:nvPr/>
          </p:nvSpPr>
          <p:spPr bwMode="auto">
            <a:xfrm>
              <a:off x="12054840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20" name="矩形 24"/>
            <p:cNvSpPr>
              <a:spLocks noChangeArrowheads="1"/>
            </p:cNvSpPr>
            <p:nvPr/>
          </p:nvSpPr>
          <p:spPr bwMode="auto">
            <a:xfrm>
              <a:off x="11748628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21" name="矩形 25"/>
            <p:cNvSpPr>
              <a:spLocks noChangeArrowheads="1"/>
            </p:cNvSpPr>
            <p:nvPr/>
          </p:nvSpPr>
          <p:spPr bwMode="auto">
            <a:xfrm>
              <a:off x="11424592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22" name="矩形 26"/>
            <p:cNvSpPr>
              <a:spLocks noChangeArrowheads="1"/>
            </p:cNvSpPr>
            <p:nvPr/>
          </p:nvSpPr>
          <p:spPr bwMode="auto">
            <a:xfrm>
              <a:off x="11118380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23" name="矩形 27"/>
            <p:cNvSpPr>
              <a:spLocks noChangeArrowheads="1"/>
            </p:cNvSpPr>
            <p:nvPr/>
          </p:nvSpPr>
          <p:spPr bwMode="auto">
            <a:xfrm>
              <a:off x="1710760" y="3573016"/>
              <a:ext cx="8088560" cy="1080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</p:grpSp>
    </p:spTree>
  </p:cSld>
  <p:clrMapOvr>
    <a:masterClrMapping/>
  </p:clrMapOvr>
  <p:transition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5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256145" y="2280920"/>
            <a:ext cx="4238625" cy="34194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p>
            <a:endParaRPr lang="zh-CN" altLang="en-US"/>
          </a:p>
        </p:txBody>
      </p:sp>
      <p:sp>
        <p:nvSpPr>
          <p:cNvPr id="5" name="Rectangle 2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341755" y="2284730"/>
            <a:ext cx="5242560" cy="34232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p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061085" y="1287780"/>
            <a:ext cx="2058035" cy="47434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5．投票活动</a:t>
            </a:r>
            <a:endParaRPr lang="en-US" sz="2000" kern="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grpSp>
        <p:nvGrpSpPr>
          <p:cNvPr id="8" name="组合 20"/>
          <p:cNvGrpSpPr/>
          <p:nvPr/>
        </p:nvGrpSpPr>
        <p:grpSpPr bwMode="auto">
          <a:xfrm>
            <a:off x="-3175" y="6499164"/>
            <a:ext cx="12258675" cy="215900"/>
            <a:chOff x="-2540" y="3525964"/>
            <a:chExt cx="12258200" cy="216024"/>
          </a:xfrm>
        </p:grpSpPr>
        <p:sp>
          <p:nvSpPr>
            <p:cNvPr id="10" name="矩形 21"/>
            <p:cNvSpPr>
              <a:spLocks noChangeArrowheads="1"/>
            </p:cNvSpPr>
            <p:nvPr/>
          </p:nvSpPr>
          <p:spPr bwMode="auto">
            <a:xfrm>
              <a:off x="11324" y="3618736"/>
              <a:ext cx="12180676" cy="45719"/>
            </a:xfrm>
            <a:prstGeom prst="rect">
              <a:avLst/>
            </a:prstGeom>
            <a:solidFill>
              <a:srgbClr val="0056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1" name="矩形 22"/>
            <p:cNvSpPr>
              <a:spLocks noChangeArrowheads="1"/>
            </p:cNvSpPr>
            <p:nvPr/>
          </p:nvSpPr>
          <p:spPr bwMode="auto">
            <a:xfrm>
              <a:off x="-2540" y="3525964"/>
              <a:ext cx="75906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2" name="矩形 23"/>
            <p:cNvSpPr>
              <a:spLocks noChangeArrowheads="1"/>
            </p:cNvSpPr>
            <p:nvPr/>
          </p:nvSpPr>
          <p:spPr bwMode="auto">
            <a:xfrm>
              <a:off x="12054840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5" name="矩形 24"/>
            <p:cNvSpPr>
              <a:spLocks noChangeArrowheads="1"/>
            </p:cNvSpPr>
            <p:nvPr/>
          </p:nvSpPr>
          <p:spPr bwMode="auto">
            <a:xfrm>
              <a:off x="11748628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6" name="矩形 25"/>
            <p:cNvSpPr>
              <a:spLocks noChangeArrowheads="1"/>
            </p:cNvSpPr>
            <p:nvPr/>
          </p:nvSpPr>
          <p:spPr bwMode="auto">
            <a:xfrm>
              <a:off x="11424592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7" name="矩形 26"/>
            <p:cNvSpPr>
              <a:spLocks noChangeArrowheads="1"/>
            </p:cNvSpPr>
            <p:nvPr/>
          </p:nvSpPr>
          <p:spPr bwMode="auto">
            <a:xfrm>
              <a:off x="11118380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8" name="矩形 27"/>
            <p:cNvSpPr>
              <a:spLocks noChangeArrowheads="1"/>
            </p:cNvSpPr>
            <p:nvPr/>
          </p:nvSpPr>
          <p:spPr bwMode="auto">
            <a:xfrm>
              <a:off x="1710760" y="3573016"/>
              <a:ext cx="8088560" cy="1080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2126615" y="2643505"/>
            <a:ext cx="3831590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20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投票是一个能够很好提高用户活跃度的微博活动形式，即通过设立选项，吸引用户投票讨论。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右图所示为品牌设置的投票活动。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标题 3"/>
          <p:cNvSpPr txBox="1"/>
          <p:nvPr/>
        </p:nvSpPr>
        <p:spPr>
          <a:xfrm>
            <a:off x="1054735" y="374650"/>
            <a:ext cx="4559935" cy="390525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en-US" dirty="0"/>
              <a:t>5</a:t>
            </a:r>
            <a:r>
              <a:rPr dirty="0"/>
              <a:t>.</a:t>
            </a:r>
            <a:r>
              <a:rPr lang="en-US" dirty="0"/>
              <a:t>3</a:t>
            </a:r>
            <a:r>
              <a:rPr dirty="0"/>
              <a:t>.</a:t>
            </a:r>
            <a:r>
              <a:rPr lang="en-US" dirty="0"/>
              <a:t>1  </a:t>
            </a:r>
            <a:r>
              <a:rPr dirty="0"/>
              <a:t>微博营销活动的类型</a:t>
            </a:r>
            <a:endParaRPr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5910" y="2292350"/>
            <a:ext cx="3023870" cy="3415665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 flipH="1" flipV="1">
            <a:off x="7244329" y="2280623"/>
            <a:ext cx="12065" cy="34194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 flipV="1">
            <a:off x="1329304" y="2284433"/>
            <a:ext cx="12065" cy="34194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3"/>
          <p:cNvSpPr txBox="1"/>
          <p:nvPr/>
        </p:nvSpPr>
        <p:spPr>
          <a:xfrm>
            <a:off x="1054735" y="374650"/>
            <a:ext cx="4559935" cy="390525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en-US" dirty="0"/>
              <a:t>5</a:t>
            </a:r>
            <a:r>
              <a:rPr dirty="0"/>
              <a:t>.</a:t>
            </a:r>
            <a:r>
              <a:rPr lang="en-US" dirty="0"/>
              <a:t>3</a:t>
            </a:r>
            <a:r>
              <a:rPr dirty="0"/>
              <a:t>.</a:t>
            </a:r>
            <a:r>
              <a:rPr lang="en-US" dirty="0"/>
              <a:t>2  </a:t>
            </a:r>
            <a:r>
              <a:rPr dirty="0"/>
              <a:t>微博营销活动的策划要点</a:t>
            </a:r>
            <a:endParaRPr dirty="0"/>
          </a:p>
        </p:txBody>
      </p:sp>
      <p:sp>
        <p:nvSpPr>
          <p:cNvPr id="2" name="文本框 1"/>
          <p:cNvSpPr txBox="1"/>
          <p:nvPr/>
        </p:nvSpPr>
        <p:spPr>
          <a:xfrm>
            <a:off x="1054735" y="1501775"/>
            <a:ext cx="1036701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indent="457200" algn="just">
              <a:lnSpc>
                <a:spcPct val="150000"/>
              </a:lnSpc>
              <a:buClrTx/>
              <a:buSzTx/>
              <a:buFontTx/>
            </a:pPr>
            <a:r>
              <a:rPr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为了充分发挥微博营销活动的作用，需要精心策划微博营销活动，策划一场成功的微博营销活动，需要掌握以下6个要点。</a:t>
            </a:r>
            <a:endParaRPr sz="20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grpSp>
        <p:nvGrpSpPr>
          <p:cNvPr id="10" name="组合 9"/>
          <p:cNvGrpSpPr/>
          <p:nvPr>
            <p:custDataLst>
              <p:tags r:id="rId1"/>
            </p:custDataLst>
          </p:nvPr>
        </p:nvGrpSpPr>
        <p:grpSpPr>
          <a:xfrm>
            <a:off x="1689735" y="3086735"/>
            <a:ext cx="7710805" cy="2666365"/>
            <a:chOff x="2318" y="5535"/>
            <a:chExt cx="12143" cy="4199"/>
          </a:xfrm>
        </p:grpSpPr>
        <p:sp>
          <p:nvSpPr>
            <p:cNvPr id="996" name="泪滴形 995"/>
            <p:cNvSpPr/>
            <p:nvPr>
              <p:custDataLst>
                <p:tags r:id="rId2"/>
              </p:custDataLst>
            </p:nvPr>
          </p:nvSpPr>
          <p:spPr>
            <a:xfrm flipH="1">
              <a:off x="4062" y="5553"/>
              <a:ext cx="1135" cy="866"/>
            </a:xfrm>
            <a:prstGeom prst="teardrop">
              <a:avLst/>
            </a:prstGeom>
            <a:solidFill>
              <a:srgbClr val="1D6DC2"/>
            </a:solidFill>
            <a:ln>
              <a:noFill/>
            </a:ln>
          </p:spPr>
          <p:style>
            <a:lnRef idx="2">
              <a:srgbClr val="1D6DC2">
                <a:shade val="50000"/>
              </a:srgbClr>
            </a:lnRef>
            <a:fillRef idx="1">
              <a:srgbClr val="1D6DC2"/>
            </a:fillRef>
            <a:effectRef idx="0">
              <a:srgbClr val="1D6DC2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20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98" name="文本框 997"/>
            <p:cNvSpPr txBox="1"/>
            <p:nvPr>
              <p:custDataLst>
                <p:tags r:id="rId3"/>
              </p:custDataLst>
            </p:nvPr>
          </p:nvSpPr>
          <p:spPr>
            <a:xfrm>
              <a:off x="4072" y="5628"/>
              <a:ext cx="1119" cy="71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kumimoji="1" lang="en-US" altLang="zh-CN" sz="2000" b="1" spc="3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kumimoji="1" lang="en-US" altLang="zh-CN" sz="2000" b="1" spc="3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99" name="泪滴形 998"/>
            <p:cNvSpPr/>
            <p:nvPr>
              <p:custDataLst>
                <p:tags r:id="rId4"/>
              </p:custDataLst>
            </p:nvPr>
          </p:nvSpPr>
          <p:spPr>
            <a:xfrm flipH="1">
              <a:off x="7976" y="5535"/>
              <a:ext cx="1135" cy="866"/>
            </a:xfrm>
            <a:prstGeom prst="teardrop">
              <a:avLst/>
            </a:prstGeom>
            <a:solidFill>
              <a:srgbClr val="767676"/>
            </a:solidFill>
            <a:ln>
              <a:noFill/>
            </a:ln>
          </p:spPr>
          <p:style>
            <a:lnRef idx="2">
              <a:srgbClr val="1D6DC2">
                <a:shade val="50000"/>
              </a:srgbClr>
            </a:lnRef>
            <a:fillRef idx="1">
              <a:srgbClr val="1D6DC2"/>
            </a:fillRef>
            <a:effectRef idx="0">
              <a:srgbClr val="1D6DC2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20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01" name="文本框 1000"/>
            <p:cNvSpPr txBox="1"/>
            <p:nvPr>
              <p:custDataLst>
                <p:tags r:id="rId5"/>
              </p:custDataLst>
            </p:nvPr>
          </p:nvSpPr>
          <p:spPr>
            <a:xfrm>
              <a:off x="7984" y="5610"/>
              <a:ext cx="1119" cy="71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kumimoji="1" lang="en-US" altLang="zh-CN" sz="2000" b="1" spc="3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kumimoji="1" lang="en-US" altLang="zh-CN" sz="2000" b="1" spc="3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02" name="泪滴形 1001"/>
            <p:cNvSpPr/>
            <p:nvPr>
              <p:custDataLst>
                <p:tags r:id="rId6"/>
              </p:custDataLst>
            </p:nvPr>
          </p:nvSpPr>
          <p:spPr>
            <a:xfrm flipH="1">
              <a:off x="11891" y="5535"/>
              <a:ext cx="1135" cy="866"/>
            </a:xfrm>
            <a:prstGeom prst="teardrop">
              <a:avLst/>
            </a:prstGeom>
            <a:solidFill>
              <a:srgbClr val="E34C3F"/>
            </a:solidFill>
            <a:ln>
              <a:noFill/>
            </a:ln>
          </p:spPr>
          <p:style>
            <a:lnRef idx="2">
              <a:srgbClr val="1D6DC2">
                <a:shade val="50000"/>
              </a:srgbClr>
            </a:lnRef>
            <a:fillRef idx="1">
              <a:srgbClr val="1D6DC2"/>
            </a:fillRef>
            <a:effectRef idx="0">
              <a:srgbClr val="1D6DC2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20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04" name="文本框 1003"/>
            <p:cNvSpPr txBox="1"/>
            <p:nvPr>
              <p:custDataLst>
                <p:tags r:id="rId7"/>
              </p:custDataLst>
            </p:nvPr>
          </p:nvSpPr>
          <p:spPr>
            <a:xfrm>
              <a:off x="11899" y="5610"/>
              <a:ext cx="1119" cy="71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kumimoji="1" lang="en-US" altLang="zh-CN" sz="2000" b="1" spc="3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03</a:t>
              </a:r>
              <a:endParaRPr kumimoji="1" lang="en-US" altLang="zh-CN" sz="2000" b="1" spc="3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97" name="文本框 996"/>
            <p:cNvSpPr txBox="1"/>
            <p:nvPr>
              <p:custDataLst>
                <p:tags r:id="rId8"/>
              </p:custDataLst>
            </p:nvPr>
          </p:nvSpPr>
          <p:spPr>
            <a:xfrm>
              <a:off x="2318" y="6829"/>
              <a:ext cx="4240" cy="675"/>
            </a:xfrm>
            <a:prstGeom prst="rect">
              <a:avLst/>
            </a:prstGeom>
            <a:noFill/>
          </p:spPr>
          <p:txBody>
            <a:bodyPr vert="horz" wrap="square" lIns="67500" tIns="35100" rIns="67500" bIns="35100" rtlCol="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lang="zh-CN" altLang="en-US" sz="2000" b="1" spc="150" dirty="0">
                  <a:solidFill>
                    <a:srgbClr val="000000">
                      <a:lumMod val="85000"/>
                      <a:lumOff val="15000"/>
                    </a:srgbClr>
                  </a:solidFill>
                  <a:latin typeface="微软雅黑" panose="020B0503020204020204" pitchFamily="34" charset="-122"/>
                  <a:sym typeface="微软雅黑" panose="020B0503020204020204" pitchFamily="34" charset="-122"/>
                </a:rPr>
                <a:t>明确活动目标和主题</a:t>
              </a:r>
              <a:endParaRPr lang="zh-CN" altLang="en-US" sz="2000" b="1" spc="150" dirty="0">
                <a:solidFill>
                  <a:srgbClr val="000000">
                    <a:lumMod val="85000"/>
                    <a:lumOff val="15000"/>
                  </a:srgbClr>
                </a:solidFill>
                <a:latin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008" name="泪滴形 1007"/>
            <p:cNvSpPr/>
            <p:nvPr>
              <p:custDataLst>
                <p:tags r:id="rId9"/>
              </p:custDataLst>
            </p:nvPr>
          </p:nvSpPr>
          <p:spPr>
            <a:xfrm flipH="1">
              <a:off x="4062" y="7822"/>
              <a:ext cx="1135" cy="866"/>
            </a:xfrm>
            <a:prstGeom prst="teardrop">
              <a:avLst/>
            </a:prstGeom>
            <a:solidFill>
              <a:srgbClr val="0AD0DA"/>
            </a:solidFill>
            <a:ln>
              <a:noFill/>
            </a:ln>
          </p:spPr>
          <p:style>
            <a:lnRef idx="2">
              <a:srgbClr val="1D6DC2">
                <a:shade val="50000"/>
              </a:srgbClr>
            </a:lnRef>
            <a:fillRef idx="1">
              <a:srgbClr val="1D6DC2"/>
            </a:fillRef>
            <a:effectRef idx="0">
              <a:srgbClr val="1D6DC2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20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09" name="文本框 1008"/>
            <p:cNvSpPr txBox="1"/>
            <p:nvPr>
              <p:custDataLst>
                <p:tags r:id="rId10"/>
              </p:custDataLst>
            </p:nvPr>
          </p:nvSpPr>
          <p:spPr>
            <a:xfrm>
              <a:off x="2678" y="9007"/>
              <a:ext cx="3340" cy="675"/>
            </a:xfrm>
            <a:prstGeom prst="rect">
              <a:avLst/>
            </a:prstGeom>
            <a:noFill/>
          </p:spPr>
          <p:txBody>
            <a:bodyPr vert="horz" wrap="square" lIns="67500" tIns="35100" rIns="67500" bIns="35100" rtlCol="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lang="zh-CN" altLang="en-US" sz="2000" b="1" spc="150" dirty="0">
                  <a:solidFill>
                    <a:srgbClr val="000000">
                      <a:lumMod val="85000"/>
                      <a:lumOff val="15000"/>
                    </a:srgbClr>
                  </a:solidFill>
                  <a:latin typeface="微软雅黑" panose="020B0503020204020204" pitchFamily="34" charset="-122"/>
                  <a:sym typeface="微软雅黑" panose="020B0503020204020204" pitchFamily="34" charset="-122"/>
                </a:rPr>
                <a:t>确定推广渠道</a:t>
              </a:r>
              <a:endParaRPr lang="zh-CN" altLang="en-US" sz="2000" b="1" spc="150" dirty="0">
                <a:solidFill>
                  <a:srgbClr val="000000">
                    <a:lumMod val="85000"/>
                    <a:lumOff val="15000"/>
                  </a:srgbClr>
                </a:solidFill>
                <a:latin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010" name="文本框 1009"/>
            <p:cNvSpPr txBox="1"/>
            <p:nvPr>
              <p:custDataLst>
                <p:tags r:id="rId11"/>
              </p:custDataLst>
            </p:nvPr>
          </p:nvSpPr>
          <p:spPr>
            <a:xfrm>
              <a:off x="4072" y="7897"/>
              <a:ext cx="1119" cy="71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kumimoji="1" lang="en-US" altLang="zh-CN" sz="2000" b="1" spc="3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04</a:t>
              </a:r>
              <a:endParaRPr kumimoji="1" lang="en-US" altLang="zh-CN" sz="2000" b="1" spc="3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00" name="文本框 999"/>
            <p:cNvSpPr txBox="1"/>
            <p:nvPr>
              <p:custDataLst>
                <p:tags r:id="rId12"/>
              </p:custDataLst>
            </p:nvPr>
          </p:nvSpPr>
          <p:spPr>
            <a:xfrm>
              <a:off x="6951" y="6811"/>
              <a:ext cx="3726" cy="675"/>
            </a:xfrm>
            <a:prstGeom prst="rect">
              <a:avLst/>
            </a:prstGeom>
            <a:noFill/>
          </p:spPr>
          <p:txBody>
            <a:bodyPr vert="horz" wrap="square" lIns="67500" tIns="35100" rIns="67500" bIns="35100" rtlCol="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lang="zh-CN" altLang="en-US" sz="2000" b="1" spc="150" dirty="0">
                  <a:solidFill>
                    <a:srgbClr val="000000">
                      <a:lumMod val="85000"/>
                      <a:lumOff val="15000"/>
                    </a:srgbClr>
                  </a:solidFill>
                  <a:latin typeface="微软雅黑" panose="020B0503020204020204" pitchFamily="34" charset="-122"/>
                  <a:sym typeface="微软雅黑" panose="020B0503020204020204" pitchFamily="34" charset="-122"/>
                </a:rPr>
                <a:t>创意性的活动内容</a:t>
              </a:r>
              <a:endParaRPr lang="zh-CN" altLang="en-US" sz="2000" b="1" spc="150" dirty="0">
                <a:solidFill>
                  <a:srgbClr val="000000">
                    <a:lumMod val="85000"/>
                    <a:lumOff val="15000"/>
                  </a:srgbClr>
                </a:solidFill>
                <a:latin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011" name="泪滴形 1010"/>
            <p:cNvSpPr/>
            <p:nvPr>
              <p:custDataLst>
                <p:tags r:id="rId13"/>
              </p:custDataLst>
            </p:nvPr>
          </p:nvSpPr>
          <p:spPr>
            <a:xfrm flipH="1">
              <a:off x="7976" y="7804"/>
              <a:ext cx="1135" cy="866"/>
            </a:xfrm>
            <a:prstGeom prst="teardrop">
              <a:avLst/>
            </a:prstGeom>
            <a:solidFill>
              <a:srgbClr val="0ADAAD"/>
            </a:solidFill>
            <a:ln>
              <a:noFill/>
            </a:ln>
          </p:spPr>
          <p:style>
            <a:lnRef idx="2">
              <a:srgbClr val="1D6DC2">
                <a:shade val="50000"/>
              </a:srgbClr>
            </a:lnRef>
            <a:fillRef idx="1">
              <a:srgbClr val="1D6DC2"/>
            </a:fillRef>
            <a:effectRef idx="0">
              <a:srgbClr val="1D6DC2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20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12" name="文本框 1011"/>
            <p:cNvSpPr txBox="1"/>
            <p:nvPr>
              <p:custDataLst>
                <p:tags r:id="rId14"/>
              </p:custDataLst>
            </p:nvPr>
          </p:nvSpPr>
          <p:spPr>
            <a:xfrm>
              <a:off x="7156" y="9007"/>
              <a:ext cx="3263" cy="675"/>
            </a:xfrm>
            <a:prstGeom prst="rect">
              <a:avLst/>
            </a:prstGeom>
            <a:noFill/>
          </p:spPr>
          <p:txBody>
            <a:bodyPr vert="horz" wrap="square" lIns="67500" tIns="35100" rIns="67500" bIns="35100" rtlCol="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lang="zh-CN" altLang="en-US" sz="2000" b="1" spc="150" dirty="0">
                  <a:solidFill>
                    <a:srgbClr val="000000">
                      <a:lumMod val="85000"/>
                      <a:lumOff val="15000"/>
                    </a:srgbClr>
                  </a:solidFill>
                  <a:latin typeface="微软雅黑" panose="020B0503020204020204" pitchFamily="34" charset="-122"/>
                  <a:sym typeface="微软雅黑" panose="020B0503020204020204" pitchFamily="34" charset="-122"/>
                </a:rPr>
                <a:t>预估活动费用</a:t>
              </a:r>
              <a:endParaRPr lang="zh-CN" altLang="en-US" sz="2000" b="1" spc="150" dirty="0">
                <a:solidFill>
                  <a:srgbClr val="000000">
                    <a:lumMod val="85000"/>
                    <a:lumOff val="15000"/>
                  </a:srgbClr>
                </a:solidFill>
                <a:latin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013" name="文本框 1012"/>
            <p:cNvSpPr txBox="1"/>
            <p:nvPr>
              <p:custDataLst>
                <p:tags r:id="rId15"/>
              </p:custDataLst>
            </p:nvPr>
          </p:nvSpPr>
          <p:spPr>
            <a:xfrm>
              <a:off x="7984" y="7879"/>
              <a:ext cx="1119" cy="71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kumimoji="1" lang="en-US" altLang="zh-CN" sz="2000" b="1" spc="3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05</a:t>
              </a:r>
              <a:endParaRPr kumimoji="1" lang="en-US" altLang="zh-CN" sz="2000" b="1" spc="3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03" name="文本框 1002"/>
            <p:cNvSpPr txBox="1"/>
            <p:nvPr>
              <p:custDataLst>
                <p:tags r:id="rId16"/>
              </p:custDataLst>
            </p:nvPr>
          </p:nvSpPr>
          <p:spPr>
            <a:xfrm>
              <a:off x="11070" y="6811"/>
              <a:ext cx="3391" cy="675"/>
            </a:xfrm>
            <a:prstGeom prst="rect">
              <a:avLst/>
            </a:prstGeom>
            <a:noFill/>
          </p:spPr>
          <p:txBody>
            <a:bodyPr vert="horz" wrap="square" lIns="67500" tIns="35100" rIns="67500" bIns="35100" rtlCol="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lang="zh-CN" altLang="en-US" sz="2000" b="1" spc="150" dirty="0">
                  <a:solidFill>
                    <a:srgbClr val="000000">
                      <a:lumMod val="85000"/>
                      <a:lumOff val="15000"/>
                    </a:srgbClr>
                  </a:solidFill>
                  <a:latin typeface="微软雅黑" panose="020B0503020204020204" pitchFamily="34" charset="-122"/>
                  <a:sym typeface="微软雅黑" panose="020B0503020204020204" pitchFamily="34" charset="-122"/>
                </a:rPr>
                <a:t>合理的奖励机制</a:t>
              </a:r>
              <a:endParaRPr lang="zh-CN" altLang="en-US" sz="2000" b="1" spc="150" dirty="0">
                <a:solidFill>
                  <a:srgbClr val="000000">
                    <a:lumMod val="85000"/>
                    <a:lumOff val="15000"/>
                  </a:srgbClr>
                </a:solidFill>
                <a:latin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014" name="泪滴形 1013"/>
            <p:cNvSpPr/>
            <p:nvPr>
              <p:custDataLst>
                <p:tags r:id="rId17"/>
              </p:custDataLst>
            </p:nvPr>
          </p:nvSpPr>
          <p:spPr>
            <a:xfrm flipH="1">
              <a:off x="11891" y="7804"/>
              <a:ext cx="1135" cy="866"/>
            </a:xfrm>
            <a:prstGeom prst="teardrop">
              <a:avLst/>
            </a:prstGeom>
            <a:solidFill>
              <a:srgbClr val="1D6DC2"/>
            </a:solidFill>
            <a:ln>
              <a:noFill/>
            </a:ln>
          </p:spPr>
          <p:style>
            <a:lnRef idx="2">
              <a:srgbClr val="1D6DC2">
                <a:shade val="50000"/>
              </a:srgbClr>
            </a:lnRef>
            <a:fillRef idx="1">
              <a:srgbClr val="1D6DC2"/>
            </a:fillRef>
            <a:effectRef idx="0">
              <a:srgbClr val="1D6DC2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20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15" name="文本框 1014"/>
            <p:cNvSpPr txBox="1"/>
            <p:nvPr>
              <p:custDataLst>
                <p:tags r:id="rId18"/>
              </p:custDataLst>
            </p:nvPr>
          </p:nvSpPr>
          <p:spPr>
            <a:xfrm>
              <a:off x="11070" y="9059"/>
              <a:ext cx="3391" cy="675"/>
            </a:xfrm>
            <a:prstGeom prst="rect">
              <a:avLst/>
            </a:prstGeom>
            <a:noFill/>
          </p:spPr>
          <p:txBody>
            <a:bodyPr vert="horz" wrap="square" lIns="67500" tIns="35100" rIns="67500" bIns="35100" rtlCol="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lang="zh-CN" altLang="en-US" sz="2000" b="1" spc="150" dirty="0">
                  <a:solidFill>
                    <a:srgbClr val="000000">
                      <a:lumMod val="85000"/>
                      <a:lumOff val="15000"/>
                    </a:srgbClr>
                  </a:solidFill>
                  <a:latin typeface="微软雅黑" panose="020B0503020204020204" pitchFamily="34" charset="-122"/>
                  <a:sym typeface="微软雅黑" panose="020B0503020204020204" pitchFamily="34" charset="-122"/>
                </a:rPr>
                <a:t>预估活动效果</a:t>
              </a:r>
              <a:endParaRPr lang="zh-CN" altLang="en-US" sz="2000" b="1" spc="150" dirty="0">
                <a:solidFill>
                  <a:srgbClr val="000000">
                    <a:lumMod val="85000"/>
                    <a:lumOff val="15000"/>
                  </a:srgbClr>
                </a:solidFill>
                <a:latin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016" name="文本框 1015"/>
            <p:cNvSpPr txBox="1"/>
            <p:nvPr>
              <p:custDataLst>
                <p:tags r:id="rId19"/>
              </p:custDataLst>
            </p:nvPr>
          </p:nvSpPr>
          <p:spPr>
            <a:xfrm>
              <a:off x="11899" y="7879"/>
              <a:ext cx="1119" cy="71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kumimoji="1" lang="en-US" altLang="zh-CN" sz="2000" b="1" spc="3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06</a:t>
              </a:r>
              <a:endParaRPr kumimoji="1" lang="en-US" altLang="zh-CN" sz="2000" b="1" spc="3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817324" y="572625"/>
            <a:ext cx="3007292" cy="662379"/>
          </a:xfrm>
          <a:prstGeom prst="rect">
            <a:avLst/>
          </a:prstGeom>
        </p:spPr>
        <p:txBody>
          <a:bodyPr lIns="121889" tIns="60944" rIns="121889" bIns="60944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r>
              <a:rPr lang="en-US" altLang="zh-CN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en-US" altLang="zh-CN" sz="2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en-GB" sz="2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986611" y="1412776"/>
            <a:ext cx="10196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组合 33"/>
          <p:cNvGrpSpPr/>
          <p:nvPr/>
        </p:nvGrpSpPr>
        <p:grpSpPr>
          <a:xfrm>
            <a:off x="10606870" y="654443"/>
            <a:ext cx="575856" cy="577112"/>
            <a:chOff x="6084168" y="1274820"/>
            <a:chExt cx="432048" cy="432834"/>
          </a:xfrm>
        </p:grpSpPr>
        <p:sp>
          <p:nvSpPr>
            <p:cNvPr id="35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6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8879303" y="654968"/>
            <a:ext cx="575856" cy="576064"/>
            <a:chOff x="4788024" y="1275213"/>
            <a:chExt cx="432048" cy="432048"/>
          </a:xfrm>
        </p:grpSpPr>
        <p:sp>
          <p:nvSpPr>
            <p:cNvPr id="38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9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9743087" y="654443"/>
            <a:ext cx="576902" cy="577112"/>
            <a:chOff x="5436096" y="1274820"/>
            <a:chExt cx="432833" cy="432834"/>
          </a:xfrm>
        </p:grpSpPr>
        <p:sp>
          <p:nvSpPr>
            <p:cNvPr id="41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2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7151737" y="654443"/>
            <a:ext cx="576902" cy="577112"/>
            <a:chOff x="3491880" y="1274820"/>
            <a:chExt cx="432833" cy="432834"/>
          </a:xfrm>
        </p:grpSpPr>
        <p:sp>
          <p:nvSpPr>
            <p:cNvPr id="75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76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8015520" y="654443"/>
            <a:ext cx="576902" cy="577112"/>
            <a:chOff x="4139952" y="1274820"/>
            <a:chExt cx="432833" cy="432834"/>
          </a:xfrm>
        </p:grpSpPr>
        <p:sp>
          <p:nvSpPr>
            <p:cNvPr id="78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79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sp>
        <p:nvSpPr>
          <p:cNvPr id="80" name="平行四边形 79"/>
          <p:cNvSpPr/>
          <p:nvPr>
            <p:custDataLst>
              <p:tags r:id="rId1"/>
            </p:custDataLst>
          </p:nvPr>
        </p:nvSpPr>
        <p:spPr>
          <a:xfrm>
            <a:off x="3202940" y="5312410"/>
            <a:ext cx="5356225" cy="612775"/>
          </a:xfrm>
          <a:prstGeom prst="parallelogram">
            <a:avLst>
              <a:gd name="adj" fmla="val 48207"/>
            </a:avLst>
          </a:prstGeom>
          <a:solidFill>
            <a:srgbClr val="005DA2"/>
          </a:solidFill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4" tIns="34282" rIns="68564" bIns="34282" rtlCol="0" anchor="ctr"/>
          <a:lstStyle/>
          <a:p>
            <a:endParaRPr lang="zh-CN" altLang="en-US" sz="2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81" name="组合 80"/>
          <p:cNvGrpSpPr/>
          <p:nvPr>
            <p:custDataLst>
              <p:tags r:id="rId2"/>
            </p:custDataLst>
          </p:nvPr>
        </p:nvGrpSpPr>
        <p:grpSpPr>
          <a:xfrm>
            <a:off x="2129677" y="2484764"/>
            <a:ext cx="1191914" cy="660400"/>
            <a:chOff x="2215144" y="927951"/>
            <a:chExt cx="1244730" cy="908065"/>
          </a:xfrm>
        </p:grpSpPr>
        <p:sp>
          <p:nvSpPr>
            <p:cNvPr id="82" name="平行四边形 81"/>
            <p:cNvSpPr/>
            <p:nvPr>
              <p:custDataLst>
                <p:tags r:id="rId3"/>
              </p:custDataLst>
            </p:nvPr>
          </p:nvSpPr>
          <p:spPr>
            <a:xfrm>
              <a:off x="2215144" y="982844"/>
              <a:ext cx="1120898" cy="842780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83" name="文本框 9"/>
            <p:cNvSpPr txBox="1"/>
            <p:nvPr>
              <p:custDataLst>
                <p:tags r:id="rId4"/>
              </p:custDataLst>
            </p:nvPr>
          </p:nvSpPr>
          <p:spPr>
            <a:xfrm>
              <a:off x="2393075" y="927951"/>
              <a:ext cx="1066799" cy="908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700" dirty="0">
                  <a:solidFill>
                    <a:schemeClr val="bg1"/>
                  </a:solidFill>
                  <a:latin typeface="Impact" panose="020B0806030902050204" pitchFamily="34" charset="0"/>
                </a:rPr>
                <a:t>5.1</a:t>
              </a:r>
              <a:endParaRPr lang="zh-CN" altLang="en-US" sz="37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84" name="组合 83"/>
          <p:cNvGrpSpPr/>
          <p:nvPr>
            <p:custDataLst>
              <p:tags r:id="rId5"/>
            </p:custDataLst>
          </p:nvPr>
        </p:nvGrpSpPr>
        <p:grpSpPr>
          <a:xfrm>
            <a:off x="2129677" y="3390917"/>
            <a:ext cx="1191914" cy="672217"/>
            <a:chOff x="2215144" y="1952311"/>
            <a:chExt cx="1244730" cy="924318"/>
          </a:xfrm>
        </p:grpSpPr>
        <p:sp>
          <p:nvSpPr>
            <p:cNvPr id="85" name="平行四边形 84"/>
            <p:cNvSpPr/>
            <p:nvPr>
              <p:custDataLst>
                <p:tags r:id="rId6"/>
              </p:custDataLst>
            </p:nvPr>
          </p:nvSpPr>
          <p:spPr>
            <a:xfrm>
              <a:off x="2215144" y="2033848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86" name="文本框 10"/>
            <p:cNvSpPr txBox="1"/>
            <p:nvPr>
              <p:custDataLst>
                <p:tags r:id="rId7"/>
              </p:custDataLst>
            </p:nvPr>
          </p:nvSpPr>
          <p:spPr>
            <a:xfrm>
              <a:off x="2393075" y="1952311"/>
              <a:ext cx="1066799" cy="9080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700" dirty="0">
                  <a:solidFill>
                    <a:schemeClr val="bg1"/>
                  </a:solidFill>
                  <a:latin typeface="Impact" panose="020B0806030902050204" pitchFamily="34" charset="0"/>
                </a:rPr>
                <a:t>5.2</a:t>
              </a:r>
              <a:endParaRPr lang="zh-CN" altLang="en-US" sz="37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96" name="矩形 95"/>
          <p:cNvSpPr/>
          <p:nvPr>
            <p:custDataLst>
              <p:tags r:id="rId8"/>
            </p:custDataLst>
          </p:nvPr>
        </p:nvSpPr>
        <p:spPr>
          <a:xfrm>
            <a:off x="3625462" y="2622214"/>
            <a:ext cx="3768167" cy="436245"/>
          </a:xfrm>
          <a:prstGeom prst="rect">
            <a:avLst/>
          </a:prstGeom>
          <a:ln w="15875">
            <a:noFill/>
          </a:ln>
        </p:spPr>
        <p:txBody>
          <a:bodyPr wrap="square" lIns="68564" tIns="34282" rIns="68564" bIns="34282">
            <a:spAutoFit/>
          </a:bodyPr>
          <a:lstStyle/>
          <a:p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认识微博营销</a:t>
            </a:r>
            <a:endParaRPr lang="zh-CN" altLang="en-US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7" name="矩形 96"/>
          <p:cNvSpPr/>
          <p:nvPr>
            <p:custDataLst>
              <p:tags r:id="rId9"/>
            </p:custDataLst>
          </p:nvPr>
        </p:nvSpPr>
        <p:spPr>
          <a:xfrm>
            <a:off x="3625462" y="3549586"/>
            <a:ext cx="3768167" cy="436245"/>
          </a:xfrm>
          <a:prstGeom prst="rect">
            <a:avLst/>
          </a:prstGeom>
          <a:ln w="15875">
            <a:noFill/>
          </a:ln>
        </p:spPr>
        <p:txBody>
          <a:bodyPr wrap="square" lIns="68564" tIns="34282" rIns="68564" bIns="34282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写作微博营销内容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7" name="组合 86"/>
          <p:cNvGrpSpPr/>
          <p:nvPr>
            <p:custDataLst>
              <p:tags r:id="rId10"/>
            </p:custDataLst>
          </p:nvPr>
        </p:nvGrpSpPr>
        <p:grpSpPr>
          <a:xfrm rot="0">
            <a:off x="2129790" y="4326890"/>
            <a:ext cx="1191895" cy="661670"/>
            <a:chOff x="2215144" y="3018134"/>
            <a:chExt cx="1244730" cy="909499"/>
          </a:xfrm>
        </p:grpSpPr>
        <p:sp>
          <p:nvSpPr>
            <p:cNvPr id="88" name="平行四边形 87"/>
            <p:cNvSpPr/>
            <p:nvPr>
              <p:custDataLst>
                <p:tags r:id="rId11"/>
              </p:custDataLst>
            </p:nvPr>
          </p:nvSpPr>
          <p:spPr>
            <a:xfrm>
              <a:off x="2215144" y="3084852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89" name="文本框 11"/>
            <p:cNvSpPr txBox="1"/>
            <p:nvPr>
              <p:custDataLst>
                <p:tags r:id="rId12"/>
              </p:custDataLst>
            </p:nvPr>
          </p:nvSpPr>
          <p:spPr>
            <a:xfrm>
              <a:off x="2393075" y="3018134"/>
              <a:ext cx="1066799" cy="9077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700" dirty="0">
                  <a:solidFill>
                    <a:schemeClr val="bg1"/>
                  </a:solidFill>
                  <a:latin typeface="Impact" panose="020B0806030902050204" pitchFamily="34" charset="0"/>
                </a:rPr>
                <a:t>5.3</a:t>
              </a:r>
              <a:endParaRPr lang="zh-CN" altLang="en-US" sz="37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98" name="矩形 97"/>
          <p:cNvSpPr/>
          <p:nvPr>
            <p:custDataLst>
              <p:tags r:id="rId13"/>
            </p:custDataLst>
          </p:nvPr>
        </p:nvSpPr>
        <p:spPr>
          <a:xfrm>
            <a:off x="3625215" y="4474210"/>
            <a:ext cx="5220970" cy="436245"/>
          </a:xfrm>
          <a:prstGeom prst="rect">
            <a:avLst/>
          </a:prstGeom>
          <a:ln w="15875">
            <a:noFill/>
          </a:ln>
        </p:spPr>
        <p:txBody>
          <a:bodyPr wrap="square" lIns="68564" tIns="34282" rIns="68564" bIns="34282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策划微博营销活动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>
            <p:custDataLst>
              <p:tags r:id="rId14"/>
            </p:custDataLst>
          </p:nvPr>
        </p:nvGrpSpPr>
        <p:grpSpPr>
          <a:xfrm rot="0">
            <a:off x="2129790" y="5262880"/>
            <a:ext cx="1191895" cy="661670"/>
            <a:chOff x="2215144" y="3018134"/>
            <a:chExt cx="1244730" cy="909499"/>
          </a:xfrm>
        </p:grpSpPr>
        <p:sp>
          <p:nvSpPr>
            <p:cNvPr id="5" name="平行四边形 4"/>
            <p:cNvSpPr/>
            <p:nvPr>
              <p:custDataLst>
                <p:tags r:id="rId15"/>
              </p:custDataLst>
            </p:nvPr>
          </p:nvSpPr>
          <p:spPr>
            <a:xfrm>
              <a:off x="2215144" y="3084852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6" name="文本框 11"/>
            <p:cNvSpPr txBox="1"/>
            <p:nvPr>
              <p:custDataLst>
                <p:tags r:id="rId16"/>
              </p:custDataLst>
            </p:nvPr>
          </p:nvSpPr>
          <p:spPr>
            <a:xfrm>
              <a:off x="2393075" y="3018134"/>
              <a:ext cx="1066799" cy="9077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3700" dirty="0">
                  <a:solidFill>
                    <a:schemeClr val="bg1"/>
                  </a:solidFill>
                  <a:latin typeface="Impact" panose="020B0806030902050204" pitchFamily="34" charset="0"/>
                </a:rPr>
                <a:t>5.4</a:t>
              </a:r>
              <a:endParaRPr lang="zh-CN" altLang="en-US" sz="37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7" name="矩形 6"/>
          <p:cNvSpPr/>
          <p:nvPr>
            <p:custDataLst>
              <p:tags r:id="rId17"/>
            </p:custDataLst>
          </p:nvPr>
        </p:nvSpPr>
        <p:spPr>
          <a:xfrm>
            <a:off x="3625215" y="5410200"/>
            <a:ext cx="5220970" cy="436245"/>
          </a:xfrm>
          <a:prstGeom prst="rect">
            <a:avLst/>
          </a:prstGeom>
          <a:ln w="15875">
            <a:noFill/>
          </a:ln>
        </p:spPr>
        <p:txBody>
          <a:bodyPr wrap="square" lIns="68564" tIns="34282" rIns="68564" bIns="34282">
            <a:spAutoFit/>
          </a:bodyPr>
          <a:p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课堂实训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3"/>
          <p:cNvSpPr txBox="1"/>
          <p:nvPr/>
        </p:nvSpPr>
        <p:spPr>
          <a:xfrm>
            <a:off x="1054646" y="374881"/>
            <a:ext cx="7053930" cy="39061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en-US" altLang="zh-CN" dirty="0"/>
              <a:t>5.4.1  </a:t>
            </a:r>
            <a:r>
              <a:rPr lang="zh-CN" altLang="en-US" dirty="0"/>
              <a:t>为汉服店铺撰写微博营销文案</a:t>
            </a:r>
            <a:endParaRPr lang="zh-CN" altLang="en-US" dirty="0"/>
          </a:p>
        </p:txBody>
      </p:sp>
      <p:grpSp>
        <p:nvGrpSpPr>
          <p:cNvPr id="15" name="组合 20"/>
          <p:cNvGrpSpPr/>
          <p:nvPr/>
        </p:nvGrpSpPr>
        <p:grpSpPr bwMode="auto">
          <a:xfrm>
            <a:off x="-3175" y="6433896"/>
            <a:ext cx="12258675" cy="215900"/>
            <a:chOff x="-2540" y="3525964"/>
            <a:chExt cx="12258200" cy="216024"/>
          </a:xfrm>
        </p:grpSpPr>
        <p:sp>
          <p:nvSpPr>
            <p:cNvPr id="16" name="矩形 21"/>
            <p:cNvSpPr>
              <a:spLocks noChangeArrowheads="1"/>
            </p:cNvSpPr>
            <p:nvPr/>
          </p:nvSpPr>
          <p:spPr bwMode="auto">
            <a:xfrm>
              <a:off x="11324" y="3618736"/>
              <a:ext cx="12180676" cy="45719"/>
            </a:xfrm>
            <a:prstGeom prst="rect">
              <a:avLst/>
            </a:prstGeom>
            <a:solidFill>
              <a:srgbClr val="0056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7" name="矩形 22"/>
            <p:cNvSpPr>
              <a:spLocks noChangeArrowheads="1"/>
            </p:cNvSpPr>
            <p:nvPr/>
          </p:nvSpPr>
          <p:spPr bwMode="auto">
            <a:xfrm>
              <a:off x="-2540" y="3525964"/>
              <a:ext cx="75906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8" name="矩形 23"/>
            <p:cNvSpPr>
              <a:spLocks noChangeArrowheads="1"/>
            </p:cNvSpPr>
            <p:nvPr/>
          </p:nvSpPr>
          <p:spPr bwMode="auto">
            <a:xfrm>
              <a:off x="12054840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9" name="矩形 24"/>
            <p:cNvSpPr>
              <a:spLocks noChangeArrowheads="1"/>
            </p:cNvSpPr>
            <p:nvPr/>
          </p:nvSpPr>
          <p:spPr bwMode="auto">
            <a:xfrm>
              <a:off x="11748628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20" name="矩形 25"/>
            <p:cNvSpPr>
              <a:spLocks noChangeArrowheads="1"/>
            </p:cNvSpPr>
            <p:nvPr/>
          </p:nvSpPr>
          <p:spPr bwMode="auto">
            <a:xfrm>
              <a:off x="11424592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21" name="矩形 26"/>
            <p:cNvSpPr>
              <a:spLocks noChangeArrowheads="1"/>
            </p:cNvSpPr>
            <p:nvPr/>
          </p:nvSpPr>
          <p:spPr bwMode="auto">
            <a:xfrm>
              <a:off x="11118380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1710760" y="3573016"/>
              <a:ext cx="8088560" cy="1080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</p:grpSp>
      <p:sp>
        <p:nvSpPr>
          <p:cNvPr id="104" name="文本框 103"/>
          <p:cNvSpPr txBox="1"/>
          <p:nvPr/>
        </p:nvSpPr>
        <p:spPr>
          <a:xfrm>
            <a:off x="1054735" y="1143635"/>
            <a:ext cx="1036955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fontAlgn="auto"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近年来，越来越多的年轻人喜欢汉服，为使更多人了解汉服，某汉服店铺开设了官方微博账号。该汉服店铺计划于10月4日10:00上新一批新品，为提升新品的吸引力，打算于10月1日在微博发布其中一款新品汉服的营销文案，为新品预热，请选择合适的微博营销文案类型，并撰写微博营销文案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146175" y="3354705"/>
          <a:ext cx="10278110" cy="2696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7980"/>
                <a:gridCol w="4363085"/>
                <a:gridCol w="4297045"/>
              </a:tblGrid>
              <a:tr h="1221105">
                <a:tc>
                  <a:txBody>
                    <a:bodyPr/>
                    <a:p>
                      <a:pPr indent="0" algn="l" defTabSz="914400" rtl="0" fontAlgn="auto">
                        <a:lnSpc>
                          <a:spcPct val="150000"/>
                        </a:lnSpc>
                      </a:pPr>
                      <a:r>
                        <a:rPr lang="zh-CN" altLang="en-US" sz="2000" b="1" kern="1200" dirty="0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实训要求</a:t>
                      </a:r>
                      <a:endParaRPr lang="zh-CN" altLang="en-US" sz="2000" b="1" kern="1200" dirty="0">
                        <a:solidFill>
                          <a:schemeClr val="lt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1419" marR="91419" marT="45709" marB="45709" anchor="ctr"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p>
                      <a:pPr indent="0" fontAlgn="auto">
                        <a:lnSpc>
                          <a:spcPct val="150000"/>
                        </a:lnSpc>
                      </a:pPr>
                      <a:r>
                        <a:rPr sz="2000" b="0" dirty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（1）选择并创建话题，撰写汉服上新的营销文案。</a:t>
                      </a:r>
                      <a:endParaRPr sz="2000" b="0" i="0" u="none" strike="noStrike" kern="1200" baseline="0" dirty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indent="0" fontAlgn="auto">
                        <a:lnSpc>
                          <a:spcPct val="150000"/>
                        </a:lnSpc>
                      </a:pPr>
                      <a:r>
                        <a:rPr sz="2000" b="0" dirty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（2）添加汉服图片后发布汉服营销文案。</a:t>
                      </a:r>
                      <a:endParaRPr sz="2000" b="0" i="0" u="none" strike="noStrike" kern="1200" baseline="0" dirty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1419" marR="91419" marT="45709" marB="4570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marL="91419" marR="91419" marT="45709" marB="4570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475105">
                <a:tc>
                  <a:txBody>
                    <a:bodyPr/>
                    <a:p>
                      <a:pPr indent="0" algn="l" defTabSz="914400" rtl="0" fontAlgn="auto">
                        <a:lnSpc>
                          <a:spcPct val="150000"/>
                        </a:lnSpc>
                      </a:pPr>
                      <a:r>
                        <a:rPr lang="zh-CN" altLang="en-US" sz="200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sym typeface="+mn-ea"/>
                        </a:rPr>
                        <a:t>实训步骤</a:t>
                      </a:r>
                      <a:endParaRPr lang="zh-CN" altLang="en-US" sz="2000" b="1" kern="1200" dirty="0">
                        <a:solidFill>
                          <a:schemeClr val="lt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1419" marR="91419" marT="45709" marB="45709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 indent="0" fontAlgn="auto">
                        <a:lnSpc>
                          <a:spcPct val="150000"/>
                        </a:lnSpc>
                      </a:pPr>
                      <a:r>
                        <a:rPr lang="en-US" sz="2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  </a:t>
                      </a:r>
                      <a:r>
                        <a:rPr sz="2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STEP 01 选择微博营销文案类型。</a:t>
                      </a:r>
                      <a:endParaRPr sz="2000" b="0" i="0" u="none" strike="noStrike" kern="1200" baseline="0" dirty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indent="0" fontAlgn="auto">
                        <a:lnSpc>
                          <a:spcPct val="150000"/>
                        </a:lnSpc>
                      </a:pPr>
                      <a:r>
                        <a:rPr lang="en-US" sz="2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  </a:t>
                      </a:r>
                      <a:r>
                        <a:rPr sz="2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STEP 02 选择热门话题。</a:t>
                      </a:r>
                      <a:endParaRPr sz="2000" b="0" i="0" u="none" strike="noStrike" kern="1200" baseline="0" dirty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indent="0" fontAlgn="auto">
                        <a:lnSpc>
                          <a:spcPct val="150000"/>
                        </a:lnSpc>
                      </a:pPr>
                      <a:r>
                        <a:rPr lang="en-US" sz="2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  </a:t>
                      </a:r>
                      <a:r>
                        <a:rPr sz="2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STEP 03 创建新话题。</a:t>
                      </a:r>
                      <a:endParaRPr sz="2000" b="0" i="0" u="none" strike="noStrike" kern="1200" baseline="0" dirty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1419" marR="91419" marT="45709" marB="4570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fontAlgn="auto">
                        <a:lnSpc>
                          <a:spcPct val="150000"/>
                        </a:lnSpc>
                      </a:pPr>
                      <a:r>
                        <a:rPr lang="en-US" sz="2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  </a:t>
                      </a:r>
                      <a:r>
                        <a:rPr sz="2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STEP 04 撰写微博营销文案。</a:t>
                      </a:r>
                      <a:endParaRPr sz="2000" b="0" i="0" u="none" strike="noStrike" kern="1200" baseline="0" dirty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indent="0" fontAlgn="auto">
                        <a:lnSpc>
                          <a:spcPct val="150000"/>
                        </a:lnSpc>
                      </a:pPr>
                      <a:r>
                        <a:rPr lang="en-US" sz="2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  </a:t>
                      </a:r>
                      <a:r>
                        <a:rPr sz="2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STEP 05 输入微博营销文案。</a:t>
                      </a:r>
                      <a:endParaRPr sz="2000" b="0" i="0" u="none" strike="noStrike" kern="1200" baseline="0" dirty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indent="0" fontAlgn="auto">
                        <a:lnSpc>
                          <a:spcPct val="150000"/>
                        </a:lnSpc>
                      </a:pPr>
                      <a:r>
                        <a:rPr lang="en-US" sz="2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  </a:t>
                      </a:r>
                      <a:r>
                        <a:rPr sz="2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STEP 06 添加表情符号和图片。</a:t>
                      </a:r>
                      <a:endParaRPr lang="zh-CN" altLang="en-US" sz="2000" b="0" i="0" u="none" strike="noStrike" kern="1200" baseline="0" dirty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1419" marR="91419" marT="45709" marB="4570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3"/>
          <p:cNvSpPr txBox="1"/>
          <p:nvPr/>
        </p:nvSpPr>
        <p:spPr>
          <a:xfrm>
            <a:off x="1054646" y="374881"/>
            <a:ext cx="7053930" cy="39061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en-US" altLang="zh-CN" dirty="0"/>
              <a:t>5.4.2  </a:t>
            </a:r>
            <a:r>
              <a:rPr lang="zh-CN" altLang="en-US" dirty="0"/>
              <a:t>为汉服店铺策划话题讨论活动</a:t>
            </a:r>
            <a:endParaRPr lang="zh-CN" altLang="en-US" dirty="0"/>
          </a:p>
        </p:txBody>
      </p:sp>
      <p:grpSp>
        <p:nvGrpSpPr>
          <p:cNvPr id="15" name="组合 20"/>
          <p:cNvGrpSpPr/>
          <p:nvPr/>
        </p:nvGrpSpPr>
        <p:grpSpPr bwMode="auto">
          <a:xfrm>
            <a:off x="-3175" y="6541846"/>
            <a:ext cx="12258675" cy="215900"/>
            <a:chOff x="-2540" y="3525964"/>
            <a:chExt cx="12258200" cy="216024"/>
          </a:xfrm>
        </p:grpSpPr>
        <p:sp>
          <p:nvSpPr>
            <p:cNvPr id="16" name="矩形 21"/>
            <p:cNvSpPr>
              <a:spLocks noChangeArrowheads="1"/>
            </p:cNvSpPr>
            <p:nvPr/>
          </p:nvSpPr>
          <p:spPr bwMode="auto">
            <a:xfrm>
              <a:off x="11324" y="3618736"/>
              <a:ext cx="12180676" cy="45719"/>
            </a:xfrm>
            <a:prstGeom prst="rect">
              <a:avLst/>
            </a:prstGeom>
            <a:solidFill>
              <a:srgbClr val="0056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7" name="矩形 22"/>
            <p:cNvSpPr>
              <a:spLocks noChangeArrowheads="1"/>
            </p:cNvSpPr>
            <p:nvPr/>
          </p:nvSpPr>
          <p:spPr bwMode="auto">
            <a:xfrm>
              <a:off x="-2540" y="3525964"/>
              <a:ext cx="75906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8" name="矩形 23"/>
            <p:cNvSpPr>
              <a:spLocks noChangeArrowheads="1"/>
            </p:cNvSpPr>
            <p:nvPr/>
          </p:nvSpPr>
          <p:spPr bwMode="auto">
            <a:xfrm>
              <a:off x="12054840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9" name="矩形 24"/>
            <p:cNvSpPr>
              <a:spLocks noChangeArrowheads="1"/>
            </p:cNvSpPr>
            <p:nvPr/>
          </p:nvSpPr>
          <p:spPr bwMode="auto">
            <a:xfrm>
              <a:off x="11748628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20" name="矩形 25"/>
            <p:cNvSpPr>
              <a:spLocks noChangeArrowheads="1"/>
            </p:cNvSpPr>
            <p:nvPr/>
          </p:nvSpPr>
          <p:spPr bwMode="auto">
            <a:xfrm>
              <a:off x="11424592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21" name="矩形 26"/>
            <p:cNvSpPr>
              <a:spLocks noChangeArrowheads="1"/>
            </p:cNvSpPr>
            <p:nvPr/>
          </p:nvSpPr>
          <p:spPr bwMode="auto">
            <a:xfrm>
              <a:off x="11118380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1710760" y="3573016"/>
              <a:ext cx="8088560" cy="1080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</p:grpSp>
      <p:graphicFrame>
        <p:nvGraphicFramePr>
          <p:cNvPr id="47" name="表格 46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127125" y="2834005"/>
          <a:ext cx="1019175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8795"/>
                <a:gridCol w="8402955"/>
              </a:tblGrid>
              <a:tr h="1005840">
                <a:tc>
                  <a:txBody>
                    <a:bodyPr/>
                    <a:lstStyle/>
                    <a:p>
                      <a:pPr indent="0" algn="l" defTabSz="914400" rtl="0" fontAlgn="auto">
                        <a:lnSpc>
                          <a:spcPct val="150000"/>
                        </a:lnSpc>
                      </a:pPr>
                      <a:r>
                        <a:rPr lang="zh-CN" altLang="en-US" sz="2000" b="1" kern="1200" dirty="0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实训要求</a:t>
                      </a:r>
                      <a:endParaRPr lang="zh-CN" altLang="en-US" sz="2000" b="1" kern="1200" dirty="0">
                        <a:solidFill>
                          <a:schemeClr val="lt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1419" marR="91419" marT="45709" marB="45709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</a:pPr>
                      <a:r>
                        <a:rPr sz="2000" b="0" i="0" u="none" strike="noStrike" kern="1200" baseline="0" dirty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（1）创建新话题并明确话题讨论活动的参与规则。</a:t>
                      </a:r>
                      <a:endParaRPr sz="2000" b="0" i="0" u="none" strike="noStrike" kern="1200" baseline="0" dirty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indent="0" fontAlgn="auto">
                        <a:lnSpc>
                          <a:spcPct val="150000"/>
                        </a:lnSpc>
                      </a:pPr>
                      <a:r>
                        <a:rPr sz="2000" b="0" i="0" u="none" strike="noStrike" kern="1200" baseline="0" dirty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（2）设置转发抽奖活动。</a:t>
                      </a:r>
                      <a:endParaRPr sz="2000" b="0" i="0" u="none" strike="noStrike" kern="1200" baseline="0" dirty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1419" marR="91419" marT="45709" marB="4570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77440">
                <a:tc>
                  <a:txBody>
                    <a:bodyPr/>
                    <a:p>
                      <a:pPr indent="0" algn="l" defTabSz="914400" rtl="0" fontAlgn="auto">
                        <a:lnSpc>
                          <a:spcPct val="150000"/>
                        </a:lnSpc>
                      </a:pPr>
                      <a:r>
                        <a:rPr lang="zh-CN" altLang="en-US" sz="200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sym typeface="+mn-ea"/>
                        </a:rPr>
                        <a:t>实训步骤</a:t>
                      </a:r>
                      <a:endParaRPr lang="zh-CN" altLang="en-US" sz="2000" b="1" kern="1200" dirty="0">
                        <a:solidFill>
                          <a:schemeClr val="lt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1419" marR="91419" marT="45709" marB="45709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 indent="0" fontAlgn="auto">
                        <a:lnSpc>
                          <a:spcPct val="150000"/>
                        </a:lnSpc>
                      </a:pP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 </a:t>
                      </a:r>
                      <a:r>
                        <a:rPr sz="2000" b="0" i="0" u="none" strike="noStrike" kern="1200" baseline="0" dirty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STEP 01 创建新话题。</a:t>
                      </a:r>
                      <a:endParaRPr sz="2000" b="0" i="0" u="none" strike="noStrike" kern="1200" baseline="0" dirty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indent="0" fontAlgn="auto">
                        <a:lnSpc>
                          <a:spcPct val="150000"/>
                        </a:lnSpc>
                      </a:pP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 </a:t>
                      </a:r>
                      <a:r>
                        <a:rPr sz="2000" b="0" i="0" u="none" strike="noStrike" kern="1200" baseline="0" dirty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STEP 02 确定活动参与规则。</a:t>
                      </a:r>
                      <a:endParaRPr sz="2000" b="0" i="0" u="none" strike="noStrike" kern="1200" baseline="0" dirty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indent="0" fontAlgn="auto">
                        <a:lnSpc>
                          <a:spcPct val="150000"/>
                        </a:lnSpc>
                      </a:pP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 </a:t>
                      </a:r>
                      <a:r>
                        <a:rPr sz="2000" b="0" i="0" u="none" strike="noStrike" kern="1200" baseline="0" dirty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STEP 03 撰写活动营销文案。</a:t>
                      </a:r>
                      <a:endParaRPr sz="2000" b="0" i="0" u="none" strike="noStrike" kern="1200" baseline="0" dirty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indent="0" fontAlgn="auto">
                        <a:lnSpc>
                          <a:spcPct val="150000"/>
                        </a:lnSpc>
                      </a:pP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 </a:t>
                      </a:r>
                      <a:r>
                        <a:rPr sz="2000" b="0" i="0" u="none" strike="noStrike" kern="1200" baseline="0" dirty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STEP 04 准备抽奖。</a:t>
                      </a:r>
                      <a:endParaRPr sz="2000" b="0" i="0" u="none" strike="noStrike" kern="1200" baseline="0" dirty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indent="0" fontAlgn="auto">
                        <a:lnSpc>
                          <a:spcPct val="150000"/>
                        </a:lnSpc>
                      </a:pP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 </a:t>
                      </a:r>
                      <a:r>
                        <a:rPr sz="2000" b="0" i="0" u="none" strike="noStrike" kern="1200" baseline="0" dirty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STEP 05 设置抽奖活动详情。</a:t>
                      </a:r>
                      <a:endParaRPr sz="2000" b="0" i="0" u="none" strike="noStrike" kern="1200" baseline="0" dirty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1419" marR="91419" marT="45709" marB="4570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4" name="文本框 103"/>
          <p:cNvSpPr txBox="1"/>
          <p:nvPr/>
        </p:nvSpPr>
        <p:spPr>
          <a:xfrm>
            <a:off x="1054735" y="1094105"/>
            <a:ext cx="1036955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fontAlgn="auto"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为提高所有汉服的销量，该汉服店铺计划于11月1日10:00~11月11日22:00开展一次话题讨论活动，并打算以转发抽奖的方式吸引更多的用户参与活动。为该汉服店铺策划话题讨论活动，并设置评论抽奖。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wip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4655842" y="2534713"/>
            <a:ext cx="6855321" cy="669925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zh-CN" altLang="en-US" sz="40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谢谢观看</a:t>
            </a:r>
            <a:endParaRPr lang="zh-CN" altLang="en-US" sz="40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Rectangle 4"/>
          <p:cNvSpPr txBox="1">
            <a:spLocks noChangeArrowheads="1"/>
          </p:cNvSpPr>
          <p:nvPr/>
        </p:nvSpPr>
        <p:spPr>
          <a:xfrm>
            <a:off x="5101752" y="3425758"/>
            <a:ext cx="6409408" cy="430212"/>
          </a:xfrm>
          <a:prstGeom prst="rect">
            <a:avLst/>
          </a:prstGeom>
        </p:spPr>
        <p:txBody>
          <a:bodyPr vert="horz" lIns="121917" tIns="60958" rIns="121917" bIns="60958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CN" altLang="en-US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新媒体营销</a:t>
            </a:r>
            <a:r>
              <a:rPr lang="zh-CN" altLang="en-US" sz="19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（微课版）</a:t>
            </a:r>
            <a:endParaRPr lang="zh-CN" altLang="en-US" sz="19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6" name="直接连接符 5"/>
          <p:cNvCxnSpPr>
            <a:cxnSpLocks noChangeShapeType="1"/>
          </p:cNvCxnSpPr>
          <p:nvPr/>
        </p:nvCxnSpPr>
        <p:spPr bwMode="auto">
          <a:xfrm flipH="1">
            <a:off x="6747758" y="3315470"/>
            <a:ext cx="4641215" cy="8255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矩形 9"/>
          <p:cNvSpPr>
            <a:spLocks noChangeArrowheads="1"/>
          </p:cNvSpPr>
          <p:nvPr/>
        </p:nvSpPr>
        <p:spPr bwMode="auto">
          <a:xfrm>
            <a:off x="11685276" y="2530839"/>
            <a:ext cx="506725" cy="2146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07" tIns="45704" rIns="91407" bIns="45704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9" name="组合 48"/>
          <p:cNvGrpSpPr/>
          <p:nvPr/>
        </p:nvGrpSpPr>
        <p:grpSpPr>
          <a:xfrm>
            <a:off x="10827801" y="4095900"/>
            <a:ext cx="576064" cy="577112"/>
            <a:chOff x="6084168" y="1274820"/>
            <a:chExt cx="432048" cy="432834"/>
          </a:xfrm>
        </p:grpSpPr>
        <p:sp>
          <p:nvSpPr>
            <p:cNvPr id="50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1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9099609" y="4096425"/>
            <a:ext cx="576064" cy="576064"/>
            <a:chOff x="4788024" y="1275213"/>
            <a:chExt cx="432048" cy="432048"/>
          </a:xfrm>
        </p:grpSpPr>
        <p:sp>
          <p:nvSpPr>
            <p:cNvPr id="53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4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9963704" y="4095900"/>
            <a:ext cx="577111" cy="577112"/>
            <a:chOff x="5436096" y="1274820"/>
            <a:chExt cx="432833" cy="432834"/>
          </a:xfrm>
        </p:grpSpPr>
        <p:sp>
          <p:nvSpPr>
            <p:cNvPr id="56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7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7371417" y="4095900"/>
            <a:ext cx="577111" cy="577112"/>
            <a:chOff x="3491880" y="1274820"/>
            <a:chExt cx="432833" cy="432834"/>
          </a:xfrm>
        </p:grpSpPr>
        <p:sp>
          <p:nvSpPr>
            <p:cNvPr id="59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60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8235512" y="4095900"/>
            <a:ext cx="577111" cy="577112"/>
            <a:chOff x="4139952" y="1274820"/>
            <a:chExt cx="432833" cy="432834"/>
          </a:xfrm>
        </p:grpSpPr>
        <p:sp>
          <p:nvSpPr>
            <p:cNvPr id="62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63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pic>
        <p:nvPicPr>
          <p:cNvPr id="22" name="图片 2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" y="1241425"/>
            <a:ext cx="5584190" cy="5584825"/>
          </a:xfrm>
          <a:prstGeom prst="rect">
            <a:avLst/>
          </a:prstGeom>
          <a:solidFill>
            <a:srgbClr val="E5450F"/>
          </a:solidFill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3"/>
          <p:cNvSpPr txBox="1"/>
          <p:nvPr/>
        </p:nvSpPr>
        <p:spPr>
          <a:xfrm>
            <a:off x="1054646" y="374881"/>
            <a:ext cx="3973517" cy="39061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en-US" dirty="0"/>
              <a:t>5</a:t>
            </a:r>
            <a:r>
              <a:rPr dirty="0"/>
              <a:t>.1.1</a:t>
            </a:r>
            <a:r>
              <a:rPr lang="en-US" dirty="0"/>
              <a:t>  </a:t>
            </a:r>
            <a:r>
              <a:rPr dirty="0"/>
              <a:t>微博营销的特点</a:t>
            </a:r>
            <a:endParaRPr dirty="0"/>
          </a:p>
        </p:txBody>
      </p:sp>
      <p:sp>
        <p:nvSpPr>
          <p:cNvPr id="2" name="文本框 1"/>
          <p:cNvSpPr txBox="1"/>
          <p:nvPr/>
        </p:nvSpPr>
        <p:spPr>
          <a:xfrm>
            <a:off x="1054735" y="1731010"/>
            <a:ext cx="103022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indent="457200" algn="just">
              <a:lnSpc>
                <a:spcPct val="150000"/>
              </a:lnSpc>
              <a:buClrTx/>
              <a:buSzTx/>
              <a:buFontTx/>
            </a:pPr>
            <a:r>
              <a:rPr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微博营销主要依托微博平台展开，具有</a:t>
            </a:r>
            <a:r>
              <a:rPr lang="zh-CN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以下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5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个</a:t>
            </a:r>
            <a:r>
              <a:rPr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特点</a:t>
            </a:r>
            <a:r>
              <a:rPr lang="zh-CN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。</a:t>
            </a:r>
            <a:endParaRPr lang="zh-CN" sz="20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grpSp>
        <p:nvGrpSpPr>
          <p:cNvPr id="6" name="组合 5"/>
          <p:cNvGrpSpPr/>
          <p:nvPr>
            <p:custDataLst>
              <p:tags r:id="rId1"/>
            </p:custDataLst>
          </p:nvPr>
        </p:nvGrpSpPr>
        <p:grpSpPr>
          <a:xfrm>
            <a:off x="1145540" y="3249295"/>
            <a:ext cx="10211435" cy="2067560"/>
            <a:chOff x="623" y="1091"/>
            <a:chExt cx="16081" cy="3256"/>
          </a:xfrm>
        </p:grpSpPr>
        <p:grpSp>
          <p:nvGrpSpPr>
            <p:cNvPr id="7" name="组合 6"/>
            <p:cNvGrpSpPr/>
            <p:nvPr/>
          </p:nvGrpSpPr>
          <p:grpSpPr>
            <a:xfrm>
              <a:off x="623" y="1091"/>
              <a:ext cx="15553" cy="3256"/>
              <a:chOff x="1724" y="3898"/>
              <a:chExt cx="15553" cy="3256"/>
            </a:xfrm>
          </p:grpSpPr>
          <p:sp>
            <p:nvSpPr>
              <p:cNvPr id="58" name="矩形 57"/>
              <p:cNvSpPr/>
              <p:nvPr>
                <p:custDataLst>
                  <p:tags r:id="rId2"/>
                </p:custDataLst>
              </p:nvPr>
            </p:nvSpPr>
            <p:spPr>
              <a:xfrm>
                <a:off x="1724" y="6423"/>
                <a:ext cx="2351" cy="7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p>
                <a:pPr algn="ctr">
                  <a:lnSpc>
                    <a:spcPct val="120000"/>
                  </a:lnSpc>
                </a:pPr>
                <a:r>
                  <a:rPr lang="zh-CN" altLang="en-US" sz="2000" b="1" dirty="0">
                    <a:solidFill>
                      <a:srgbClr val="53585F"/>
                    </a:solidFill>
                  </a:rPr>
                  <a:t>形式多样</a:t>
                </a:r>
                <a:endParaRPr lang="zh-CN" altLang="en-US" sz="2000" b="1" dirty="0">
                  <a:solidFill>
                    <a:srgbClr val="53585F"/>
                  </a:solidFill>
                </a:endParaRPr>
              </a:p>
            </p:txBody>
          </p:sp>
          <p:sp>
            <p:nvSpPr>
              <p:cNvPr id="61" name="矩形 60"/>
              <p:cNvSpPr/>
              <p:nvPr>
                <p:custDataLst>
                  <p:tags r:id="rId3"/>
                </p:custDataLst>
              </p:nvPr>
            </p:nvSpPr>
            <p:spPr>
              <a:xfrm>
                <a:off x="7824" y="6429"/>
                <a:ext cx="3509" cy="7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p>
                <a:pPr lvl="0" algn="ctr">
                  <a:lnSpc>
                    <a:spcPct val="120000"/>
                  </a:lnSpc>
                  <a:buClrTx/>
                  <a:buSzTx/>
                  <a:buFontTx/>
                </a:pPr>
                <a:r>
                  <a:rPr lang="zh-CN" altLang="en-US" sz="2000" b="1" dirty="0">
                    <a:solidFill>
                      <a:srgbClr val="53585F"/>
                    </a:solidFill>
                    <a:sym typeface="+mn-ea"/>
                  </a:rPr>
                  <a:t>便捷性</a:t>
                </a:r>
                <a:endParaRPr lang="zh-CN" altLang="en-US" sz="2000" b="1" dirty="0">
                  <a:solidFill>
                    <a:srgbClr val="53585F"/>
                  </a:solidFill>
                  <a:sym typeface="+mn-ea"/>
                </a:endParaRPr>
              </a:p>
            </p:txBody>
          </p:sp>
          <p:sp>
            <p:nvSpPr>
              <p:cNvPr id="67" name="矩形 66"/>
              <p:cNvSpPr/>
              <p:nvPr>
                <p:custDataLst>
                  <p:tags r:id="rId4"/>
                </p:custDataLst>
              </p:nvPr>
            </p:nvSpPr>
            <p:spPr>
              <a:xfrm>
                <a:off x="4615" y="6423"/>
                <a:ext cx="3509" cy="7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p>
                <a:pPr lvl="0" algn="ctr">
                  <a:lnSpc>
                    <a:spcPct val="120000"/>
                  </a:lnSpc>
                  <a:buClrTx/>
                  <a:buSzTx/>
                  <a:buFontTx/>
                </a:pPr>
                <a:r>
                  <a:rPr lang="zh-CN" altLang="en-US" sz="2000" b="1" dirty="0">
                    <a:solidFill>
                      <a:srgbClr val="53585F"/>
                    </a:solidFill>
                    <a:sym typeface="+mn-ea"/>
                  </a:rPr>
                  <a:t>实时性</a:t>
                </a:r>
                <a:endParaRPr lang="zh-CN" altLang="en-US" sz="2000" b="1" dirty="0">
                  <a:solidFill>
                    <a:srgbClr val="53585F"/>
                  </a:solidFill>
                  <a:sym typeface="+mn-ea"/>
                </a:endParaRPr>
              </a:p>
            </p:txBody>
          </p:sp>
          <p:sp>
            <p:nvSpPr>
              <p:cNvPr id="70" name="矩形 69"/>
              <p:cNvSpPr/>
              <p:nvPr>
                <p:custDataLst>
                  <p:tags r:id="rId5"/>
                </p:custDataLst>
              </p:nvPr>
            </p:nvSpPr>
            <p:spPr>
              <a:xfrm>
                <a:off x="11333" y="6423"/>
                <a:ext cx="3509" cy="7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p>
                <a:pPr lvl="0" algn="ctr">
                  <a:lnSpc>
                    <a:spcPct val="120000"/>
                  </a:lnSpc>
                  <a:buClrTx/>
                  <a:buSzTx/>
                  <a:buFontTx/>
                </a:pPr>
                <a:r>
                  <a:rPr lang="zh-CN" altLang="en-US" sz="2000" b="1" dirty="0">
                    <a:solidFill>
                      <a:srgbClr val="53585F"/>
                    </a:solidFill>
                    <a:sym typeface="+mn-ea"/>
                  </a:rPr>
                  <a:t>广泛性</a:t>
                </a:r>
                <a:endParaRPr lang="zh-CN" altLang="en-US" sz="2000" b="1" dirty="0">
                  <a:solidFill>
                    <a:srgbClr val="53585F"/>
                  </a:solidFill>
                  <a:sym typeface="+mn-ea"/>
                </a:endParaRPr>
              </a:p>
            </p:txBody>
          </p:sp>
          <p:grpSp>
            <p:nvGrpSpPr>
              <p:cNvPr id="8" name="组合 7"/>
              <p:cNvGrpSpPr/>
              <p:nvPr/>
            </p:nvGrpSpPr>
            <p:grpSpPr>
              <a:xfrm>
                <a:off x="2018" y="3898"/>
                <a:ext cx="15259" cy="2149"/>
                <a:chOff x="876862" y="3378364"/>
                <a:chExt cx="10514474" cy="1480458"/>
              </a:xfrm>
            </p:grpSpPr>
            <p:cxnSp>
              <p:nvCxnSpPr>
                <p:cNvPr id="50" name="直接连接符 49"/>
                <p:cNvCxnSpPr/>
                <p:nvPr>
                  <p:custDataLst>
                    <p:tags r:id="rId6"/>
                  </p:custDataLst>
                </p:nvPr>
              </p:nvCxnSpPr>
              <p:spPr>
                <a:xfrm>
                  <a:off x="1611737" y="4104081"/>
                  <a:ext cx="8905677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" name="椭圆 50"/>
                <p:cNvSpPr/>
                <p:nvPr>
                  <p:custDataLst>
                    <p:tags r:id="rId7"/>
                  </p:custDataLst>
                </p:nvPr>
              </p:nvSpPr>
              <p:spPr>
                <a:xfrm>
                  <a:off x="876862" y="3378364"/>
                  <a:ext cx="1480460" cy="1480458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 b="1"/>
                </a:p>
              </p:txBody>
            </p:sp>
            <p:sp>
              <p:nvSpPr>
                <p:cNvPr id="52" name="椭圆 51"/>
                <p:cNvSpPr/>
                <p:nvPr>
                  <p:custDataLst>
                    <p:tags r:id="rId8"/>
                  </p:custDataLst>
                </p:nvPr>
              </p:nvSpPr>
              <p:spPr>
                <a:xfrm>
                  <a:off x="3135366" y="3378364"/>
                  <a:ext cx="1480460" cy="1480458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 b="1"/>
                </a:p>
              </p:txBody>
            </p:sp>
            <p:sp>
              <p:nvSpPr>
                <p:cNvPr id="53" name="椭圆 52"/>
                <p:cNvSpPr/>
                <p:nvPr>
                  <p:custDataLst>
                    <p:tags r:id="rId9"/>
                  </p:custDataLst>
                </p:nvPr>
              </p:nvSpPr>
              <p:spPr>
                <a:xfrm>
                  <a:off x="5393870" y="3378364"/>
                  <a:ext cx="1480460" cy="1480458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 b="1">
                    <a:solidFill>
                      <a:schemeClr val="accent3"/>
                    </a:solidFill>
                  </a:endParaRPr>
                </a:p>
              </p:txBody>
            </p:sp>
            <p:sp>
              <p:nvSpPr>
                <p:cNvPr id="54" name="椭圆 53"/>
                <p:cNvSpPr/>
                <p:nvPr>
                  <p:custDataLst>
                    <p:tags r:id="rId10"/>
                  </p:custDataLst>
                </p:nvPr>
              </p:nvSpPr>
              <p:spPr>
                <a:xfrm>
                  <a:off x="7652373" y="3378364"/>
                  <a:ext cx="1480460" cy="1480458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 b="1"/>
                </a:p>
              </p:txBody>
            </p:sp>
            <p:sp>
              <p:nvSpPr>
                <p:cNvPr id="55" name="椭圆 54"/>
                <p:cNvSpPr/>
                <p:nvPr>
                  <p:custDataLst>
                    <p:tags r:id="rId11"/>
                  </p:custDataLst>
                </p:nvPr>
              </p:nvSpPr>
              <p:spPr>
                <a:xfrm>
                  <a:off x="9910876" y="3378364"/>
                  <a:ext cx="1480460" cy="1480458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 b="1"/>
                </a:p>
              </p:txBody>
            </p:sp>
            <p:sp>
              <p:nvSpPr>
                <p:cNvPr id="71" name="文本框 70"/>
                <p:cNvSpPr txBox="1"/>
                <p:nvPr>
                  <p:custDataLst>
                    <p:tags r:id="rId12"/>
                  </p:custDataLst>
                </p:nvPr>
              </p:nvSpPr>
              <p:spPr>
                <a:xfrm>
                  <a:off x="1190459" y="3750138"/>
                  <a:ext cx="840662" cy="7667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p>
                  <a:pPr algn="ctr"/>
                  <a:r>
                    <a:rPr lang="en-US" altLang="zh-CN" sz="4000" b="1" dirty="0">
                      <a:solidFill>
                        <a:schemeClr val="bg1"/>
                      </a:solidFill>
                    </a:rPr>
                    <a:t>(1)</a:t>
                  </a:r>
                  <a:endParaRPr lang="en-US" altLang="zh-CN" sz="40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2" name="文本框 71"/>
                <p:cNvSpPr txBox="1"/>
                <p:nvPr>
                  <p:custDataLst>
                    <p:tags r:id="rId13"/>
                  </p:custDataLst>
                </p:nvPr>
              </p:nvSpPr>
              <p:spPr>
                <a:xfrm>
                  <a:off x="3455265" y="3750138"/>
                  <a:ext cx="840662" cy="7667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p>
                  <a:pPr algn="ctr"/>
                  <a:r>
                    <a:rPr lang="en-US" altLang="zh-CN" sz="4000" b="1" dirty="0">
                      <a:solidFill>
                        <a:schemeClr val="bg1"/>
                      </a:solidFill>
                    </a:rPr>
                    <a:t>(2)</a:t>
                  </a:r>
                  <a:endParaRPr lang="en-US" altLang="zh-CN" sz="40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3" name="文本框 72"/>
                <p:cNvSpPr txBox="1"/>
                <p:nvPr>
                  <p:custDataLst>
                    <p:tags r:id="rId14"/>
                  </p:custDataLst>
                </p:nvPr>
              </p:nvSpPr>
              <p:spPr>
                <a:xfrm>
                  <a:off x="5713769" y="3750138"/>
                  <a:ext cx="840662" cy="7667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p>
                  <a:pPr algn="ctr"/>
                  <a:r>
                    <a:rPr lang="en-US" altLang="zh-CN" sz="4000" b="1" dirty="0">
                      <a:solidFill>
                        <a:schemeClr val="bg1"/>
                      </a:solidFill>
                    </a:rPr>
                    <a:t>(3)</a:t>
                  </a:r>
                  <a:endParaRPr lang="en-US" altLang="zh-CN" sz="40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4" name="文本框 73"/>
                <p:cNvSpPr txBox="1"/>
                <p:nvPr>
                  <p:custDataLst>
                    <p:tags r:id="rId15"/>
                  </p:custDataLst>
                </p:nvPr>
              </p:nvSpPr>
              <p:spPr>
                <a:xfrm>
                  <a:off x="7972271" y="3750138"/>
                  <a:ext cx="840662" cy="7667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p>
                  <a:pPr algn="ctr"/>
                  <a:r>
                    <a:rPr lang="en-US" altLang="zh-CN" sz="4000" b="1" dirty="0">
                      <a:solidFill>
                        <a:schemeClr val="bg1"/>
                      </a:solidFill>
                    </a:rPr>
                    <a:t>(4)</a:t>
                  </a:r>
                  <a:endParaRPr lang="en-US" altLang="zh-CN" sz="40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5" name="文本框 74"/>
                <p:cNvSpPr txBox="1"/>
                <p:nvPr>
                  <p:custDataLst>
                    <p:tags r:id="rId16"/>
                  </p:custDataLst>
                </p:nvPr>
              </p:nvSpPr>
              <p:spPr>
                <a:xfrm>
                  <a:off x="10230775" y="3750138"/>
                  <a:ext cx="840662" cy="7667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p>
                  <a:pPr algn="ctr"/>
                  <a:r>
                    <a:rPr lang="en-US" altLang="zh-CN" sz="4000" b="1" dirty="0">
                      <a:solidFill>
                        <a:schemeClr val="bg1"/>
                      </a:solidFill>
                    </a:rPr>
                    <a:t>(5)</a:t>
                  </a:r>
                  <a:endParaRPr lang="en-US" altLang="zh-CN" sz="4000" b="1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sp>
          <p:nvSpPr>
            <p:cNvPr id="64" name="矩形 63"/>
            <p:cNvSpPr/>
            <p:nvPr>
              <p:custDataLst>
                <p:tags r:id="rId17"/>
              </p:custDataLst>
            </p:nvPr>
          </p:nvSpPr>
          <p:spPr>
            <a:xfrm>
              <a:off x="13741" y="3616"/>
              <a:ext cx="2963" cy="725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 lvl="0" algn="ctr">
                <a:lnSpc>
                  <a:spcPct val="120000"/>
                </a:lnSpc>
                <a:buClrTx/>
                <a:buSzTx/>
                <a:buFontTx/>
              </a:pPr>
              <a:r>
                <a:rPr lang="zh-CN" altLang="en-US" sz="2000" b="1" dirty="0">
                  <a:solidFill>
                    <a:srgbClr val="53585F"/>
                  </a:solidFill>
                  <a:sym typeface="+mn-ea"/>
                </a:rPr>
                <a:t>互动强</a:t>
              </a:r>
              <a:endParaRPr lang="zh-CN" altLang="en-US" sz="2000" b="1" dirty="0">
                <a:solidFill>
                  <a:srgbClr val="53585F"/>
                </a:solidFill>
                <a:sym typeface="+mn-ea"/>
              </a:endParaRPr>
            </a:p>
          </p:txBody>
        </p:sp>
      </p:grpSp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3"/>
          <p:cNvSpPr txBox="1"/>
          <p:nvPr/>
        </p:nvSpPr>
        <p:spPr>
          <a:xfrm>
            <a:off x="1054646" y="374881"/>
            <a:ext cx="3973517" cy="39061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en-US" dirty="0"/>
              <a:t>5</a:t>
            </a:r>
            <a:r>
              <a:rPr dirty="0"/>
              <a:t>.1.</a:t>
            </a:r>
            <a:r>
              <a:rPr lang="en-US" dirty="0"/>
              <a:t>2  </a:t>
            </a:r>
            <a:r>
              <a:rPr dirty="0"/>
              <a:t>微博营销的分类</a:t>
            </a:r>
            <a:endParaRPr dirty="0"/>
          </a:p>
        </p:txBody>
      </p:sp>
      <p:sp>
        <p:nvSpPr>
          <p:cNvPr id="2" name="文本框 1"/>
          <p:cNvSpPr txBox="1"/>
          <p:nvPr/>
        </p:nvSpPr>
        <p:spPr>
          <a:xfrm>
            <a:off x="1104900" y="1471295"/>
            <a:ext cx="1030224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indent="457200" algn="just">
              <a:lnSpc>
                <a:spcPct val="150000"/>
              </a:lnSpc>
              <a:buClrTx/>
              <a:buSzTx/>
              <a:buFontTx/>
            </a:pPr>
            <a:r>
              <a:rPr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微博营销主要有个人微博营销和企业微博营销两种类型，其账号主体特点和营销方式等会有所区别。</a:t>
            </a:r>
            <a:endParaRPr sz="20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grpSp>
        <p:nvGrpSpPr>
          <p:cNvPr id="3" name="组合 2"/>
          <p:cNvGrpSpPr/>
          <p:nvPr>
            <p:custDataLst>
              <p:tags r:id="rId1"/>
            </p:custDataLst>
          </p:nvPr>
        </p:nvGrpSpPr>
        <p:grpSpPr>
          <a:xfrm>
            <a:off x="1541145" y="3094884"/>
            <a:ext cx="9865360" cy="2564236"/>
            <a:chOff x="2426" y="5295"/>
            <a:chExt cx="15536" cy="4038"/>
          </a:xfrm>
        </p:grpSpPr>
        <p:sp>
          <p:nvSpPr>
            <p:cNvPr id="22" name="矩形 21"/>
            <p:cNvSpPr/>
            <p:nvPr>
              <p:custDataLst>
                <p:tags r:id="rId2"/>
              </p:custDataLst>
            </p:nvPr>
          </p:nvSpPr>
          <p:spPr>
            <a:xfrm>
              <a:off x="2426" y="6281"/>
              <a:ext cx="7095" cy="3052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 indent="0" algn="just" defTabSz="914400" fontAlgn="auto">
                <a:lnSpc>
                  <a:spcPct val="150000"/>
                </a:lnSpc>
                <a:defRPr/>
              </a:pPr>
              <a:r>
                <a:rPr lang="zh-CN" altLang="en-US" sz="2000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个人微博在微博的用户群体中占比较大，包括艺人、行业知名人物、大众用户等。个人微博除了是个人用户日常分享的场所，还是个人开展营销的主要阵地。</a:t>
              </a:r>
              <a:endParaRPr lang="zh-CN" altLang="en-US" sz="20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3" name="矩形 22"/>
            <p:cNvSpPr/>
            <p:nvPr>
              <p:custDataLst>
                <p:tags r:id="rId3"/>
              </p:custDataLst>
            </p:nvPr>
          </p:nvSpPr>
          <p:spPr>
            <a:xfrm>
              <a:off x="3134" y="5295"/>
              <a:ext cx="3399" cy="628"/>
            </a:xfrm>
            <a:prstGeom prst="rect">
              <a:avLst/>
            </a:prstGeom>
            <a:solidFill>
              <a:srgbClr val="3F506C"/>
            </a:solidFill>
            <a:ln>
              <a:solidFill>
                <a:srgbClr val="3F506C"/>
              </a:solidFill>
            </a:ln>
          </p:spPr>
          <p:txBody>
            <a:bodyPr wrap="square">
              <a:spAutoFit/>
            </a:bodyPr>
            <a:p>
              <a:pPr marL="285750" indent="-285750" algn="just" defTabSz="914400">
                <a:buFont typeface="Wingdings" panose="05000000000000000000" pitchFamily="2" charset="2"/>
                <a:buChar char="l"/>
                <a:defRPr/>
              </a:pPr>
              <a:r>
                <a:rPr lang="zh-CN" altLang="en-US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个人微博营销</a:t>
              </a:r>
              <a:endPara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4" name="矩形 23"/>
            <p:cNvSpPr/>
            <p:nvPr>
              <p:custDataLst>
                <p:tags r:id="rId4"/>
              </p:custDataLst>
            </p:nvPr>
          </p:nvSpPr>
          <p:spPr>
            <a:xfrm>
              <a:off x="10680" y="6281"/>
              <a:ext cx="7282" cy="3052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 lvl="0" algn="just">
                <a:lnSpc>
                  <a:spcPct val="150000"/>
                </a:lnSpc>
                <a:buClrTx/>
                <a:buSzTx/>
                <a:buFontTx/>
                <a:defRPr/>
              </a:pPr>
              <a:r>
                <a:rPr lang="zh-CN" altLang="en-US" sz="2000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企业微博是企业开设的官方微博，企业微博一般以盈利为目的，主要发布有关产品、服务、企业文化等内容，其内容也更加正式和官方。</a:t>
              </a:r>
              <a:endParaRPr lang="zh-CN" altLang="en-US" sz="20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5" name="矩形 24"/>
            <p:cNvSpPr/>
            <p:nvPr>
              <p:custDataLst>
                <p:tags r:id="rId5"/>
              </p:custDataLst>
            </p:nvPr>
          </p:nvSpPr>
          <p:spPr>
            <a:xfrm>
              <a:off x="11055" y="5295"/>
              <a:ext cx="3546" cy="628"/>
            </a:xfrm>
            <a:prstGeom prst="rect">
              <a:avLst/>
            </a:prstGeom>
            <a:solidFill>
              <a:srgbClr val="E33A59"/>
            </a:solidFill>
          </p:spPr>
          <p:txBody>
            <a:bodyPr wrap="square">
              <a:spAutoFit/>
            </a:bodyPr>
            <a:p>
              <a:pPr marL="285750" indent="-285750" algn="just" defTabSz="914400">
                <a:buFont typeface="Wingdings" panose="05000000000000000000" pitchFamily="2" charset="2"/>
                <a:buChar char="l"/>
                <a:defRPr/>
              </a:pPr>
              <a:r>
                <a:rPr lang="zh-CN" altLang="en-US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企业微博营销</a:t>
              </a:r>
              <a:endPara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39" name="Freeform 104"/>
            <p:cNvSpPr>
              <a:spLocks noEditPoints="1"/>
            </p:cNvSpPr>
            <p:nvPr>
              <p:custDataLst>
                <p:tags r:id="rId6"/>
              </p:custDataLst>
            </p:nvPr>
          </p:nvSpPr>
          <p:spPr bwMode="auto">
            <a:xfrm>
              <a:off x="2426" y="5322"/>
              <a:ext cx="556" cy="523"/>
            </a:xfrm>
            <a:custGeom>
              <a:avLst/>
              <a:gdLst>
                <a:gd name="T0" fmla="*/ 120 w 128"/>
                <a:gd name="T1" fmla="*/ 73 h 120"/>
                <a:gd name="T2" fmla="*/ 120 w 128"/>
                <a:gd name="T3" fmla="*/ 56 h 120"/>
                <a:gd name="T4" fmla="*/ 64 w 128"/>
                <a:gd name="T5" fmla="*/ 0 h 120"/>
                <a:gd name="T6" fmla="*/ 8 w 128"/>
                <a:gd name="T7" fmla="*/ 56 h 120"/>
                <a:gd name="T8" fmla="*/ 8 w 128"/>
                <a:gd name="T9" fmla="*/ 73 h 120"/>
                <a:gd name="T10" fmla="*/ 0 w 128"/>
                <a:gd name="T11" fmla="*/ 90 h 120"/>
                <a:gd name="T12" fmla="*/ 21 w 128"/>
                <a:gd name="T13" fmla="*/ 112 h 120"/>
                <a:gd name="T14" fmla="*/ 32 w 128"/>
                <a:gd name="T15" fmla="*/ 120 h 120"/>
                <a:gd name="T16" fmla="*/ 44 w 128"/>
                <a:gd name="T17" fmla="*/ 108 h 120"/>
                <a:gd name="T18" fmla="*/ 44 w 128"/>
                <a:gd name="T19" fmla="*/ 72 h 120"/>
                <a:gd name="T20" fmla="*/ 32 w 128"/>
                <a:gd name="T21" fmla="*/ 60 h 120"/>
                <a:gd name="T22" fmla="*/ 21 w 128"/>
                <a:gd name="T23" fmla="*/ 68 h 120"/>
                <a:gd name="T24" fmla="*/ 16 w 128"/>
                <a:gd name="T25" fmla="*/ 68 h 120"/>
                <a:gd name="T26" fmla="*/ 16 w 128"/>
                <a:gd name="T27" fmla="*/ 56 h 120"/>
                <a:gd name="T28" fmla="*/ 64 w 128"/>
                <a:gd name="T29" fmla="*/ 8 h 120"/>
                <a:gd name="T30" fmla="*/ 112 w 128"/>
                <a:gd name="T31" fmla="*/ 56 h 120"/>
                <a:gd name="T32" fmla="*/ 112 w 128"/>
                <a:gd name="T33" fmla="*/ 68 h 120"/>
                <a:gd name="T34" fmla="*/ 107 w 128"/>
                <a:gd name="T35" fmla="*/ 68 h 120"/>
                <a:gd name="T36" fmla="*/ 96 w 128"/>
                <a:gd name="T37" fmla="*/ 60 h 120"/>
                <a:gd name="T38" fmla="*/ 84 w 128"/>
                <a:gd name="T39" fmla="*/ 72 h 120"/>
                <a:gd name="T40" fmla="*/ 84 w 128"/>
                <a:gd name="T41" fmla="*/ 108 h 120"/>
                <a:gd name="T42" fmla="*/ 96 w 128"/>
                <a:gd name="T43" fmla="*/ 120 h 120"/>
                <a:gd name="T44" fmla="*/ 107 w 128"/>
                <a:gd name="T45" fmla="*/ 112 h 120"/>
                <a:gd name="T46" fmla="*/ 128 w 128"/>
                <a:gd name="T47" fmla="*/ 90 h 120"/>
                <a:gd name="T48" fmla="*/ 120 w 128"/>
                <a:gd name="T49" fmla="*/ 73 h 120"/>
                <a:gd name="T50" fmla="*/ 28 w 128"/>
                <a:gd name="T51" fmla="*/ 72 h 120"/>
                <a:gd name="T52" fmla="*/ 32 w 128"/>
                <a:gd name="T53" fmla="*/ 68 h 120"/>
                <a:gd name="T54" fmla="*/ 36 w 128"/>
                <a:gd name="T55" fmla="*/ 72 h 120"/>
                <a:gd name="T56" fmla="*/ 36 w 128"/>
                <a:gd name="T57" fmla="*/ 108 h 120"/>
                <a:gd name="T58" fmla="*/ 32 w 128"/>
                <a:gd name="T59" fmla="*/ 112 h 120"/>
                <a:gd name="T60" fmla="*/ 28 w 128"/>
                <a:gd name="T61" fmla="*/ 108 h 120"/>
                <a:gd name="T62" fmla="*/ 28 w 128"/>
                <a:gd name="T63" fmla="*/ 72 h 120"/>
                <a:gd name="T64" fmla="*/ 20 w 128"/>
                <a:gd name="T65" fmla="*/ 76 h 120"/>
                <a:gd name="T66" fmla="*/ 20 w 128"/>
                <a:gd name="T67" fmla="*/ 103 h 120"/>
                <a:gd name="T68" fmla="*/ 8 w 128"/>
                <a:gd name="T69" fmla="*/ 90 h 120"/>
                <a:gd name="T70" fmla="*/ 20 w 128"/>
                <a:gd name="T71" fmla="*/ 76 h 120"/>
                <a:gd name="T72" fmla="*/ 100 w 128"/>
                <a:gd name="T73" fmla="*/ 108 h 120"/>
                <a:gd name="T74" fmla="*/ 96 w 128"/>
                <a:gd name="T75" fmla="*/ 112 h 120"/>
                <a:gd name="T76" fmla="*/ 92 w 128"/>
                <a:gd name="T77" fmla="*/ 108 h 120"/>
                <a:gd name="T78" fmla="*/ 92 w 128"/>
                <a:gd name="T79" fmla="*/ 72 h 120"/>
                <a:gd name="T80" fmla="*/ 96 w 128"/>
                <a:gd name="T81" fmla="*/ 68 h 120"/>
                <a:gd name="T82" fmla="*/ 100 w 128"/>
                <a:gd name="T83" fmla="*/ 72 h 120"/>
                <a:gd name="T84" fmla="*/ 100 w 128"/>
                <a:gd name="T85" fmla="*/ 108 h 120"/>
                <a:gd name="T86" fmla="*/ 108 w 128"/>
                <a:gd name="T87" fmla="*/ 103 h 120"/>
                <a:gd name="T88" fmla="*/ 108 w 128"/>
                <a:gd name="T89" fmla="*/ 76 h 120"/>
                <a:gd name="T90" fmla="*/ 120 w 128"/>
                <a:gd name="T91" fmla="*/ 90 h 120"/>
                <a:gd name="T92" fmla="*/ 108 w 128"/>
                <a:gd name="T93" fmla="*/ 103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8" h="120">
                  <a:moveTo>
                    <a:pt x="120" y="73"/>
                  </a:moveTo>
                  <a:cubicBezTo>
                    <a:pt x="120" y="56"/>
                    <a:pt x="120" y="56"/>
                    <a:pt x="120" y="56"/>
                  </a:cubicBezTo>
                  <a:cubicBezTo>
                    <a:pt x="120" y="25"/>
                    <a:pt x="95" y="0"/>
                    <a:pt x="64" y="0"/>
                  </a:cubicBezTo>
                  <a:cubicBezTo>
                    <a:pt x="33" y="0"/>
                    <a:pt x="8" y="25"/>
                    <a:pt x="8" y="56"/>
                  </a:cubicBezTo>
                  <a:cubicBezTo>
                    <a:pt x="8" y="73"/>
                    <a:pt x="8" y="73"/>
                    <a:pt x="8" y="73"/>
                  </a:cubicBezTo>
                  <a:cubicBezTo>
                    <a:pt x="3" y="77"/>
                    <a:pt x="0" y="83"/>
                    <a:pt x="0" y="90"/>
                  </a:cubicBezTo>
                  <a:cubicBezTo>
                    <a:pt x="0" y="102"/>
                    <a:pt x="9" y="111"/>
                    <a:pt x="21" y="112"/>
                  </a:cubicBezTo>
                  <a:cubicBezTo>
                    <a:pt x="22" y="116"/>
                    <a:pt x="27" y="120"/>
                    <a:pt x="32" y="120"/>
                  </a:cubicBezTo>
                  <a:cubicBezTo>
                    <a:pt x="39" y="120"/>
                    <a:pt x="44" y="114"/>
                    <a:pt x="44" y="108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65"/>
                    <a:pt x="39" y="60"/>
                    <a:pt x="32" y="60"/>
                  </a:cubicBezTo>
                  <a:cubicBezTo>
                    <a:pt x="27" y="60"/>
                    <a:pt x="22" y="63"/>
                    <a:pt x="21" y="68"/>
                  </a:cubicBezTo>
                  <a:cubicBezTo>
                    <a:pt x="19" y="68"/>
                    <a:pt x="18" y="68"/>
                    <a:pt x="16" y="68"/>
                  </a:cubicBezTo>
                  <a:cubicBezTo>
                    <a:pt x="16" y="56"/>
                    <a:pt x="16" y="56"/>
                    <a:pt x="16" y="56"/>
                  </a:cubicBezTo>
                  <a:cubicBezTo>
                    <a:pt x="16" y="29"/>
                    <a:pt x="37" y="8"/>
                    <a:pt x="64" y="8"/>
                  </a:cubicBezTo>
                  <a:cubicBezTo>
                    <a:pt x="91" y="8"/>
                    <a:pt x="112" y="29"/>
                    <a:pt x="112" y="56"/>
                  </a:cubicBezTo>
                  <a:cubicBezTo>
                    <a:pt x="112" y="68"/>
                    <a:pt x="112" y="68"/>
                    <a:pt x="112" y="68"/>
                  </a:cubicBezTo>
                  <a:cubicBezTo>
                    <a:pt x="110" y="68"/>
                    <a:pt x="109" y="68"/>
                    <a:pt x="107" y="68"/>
                  </a:cubicBezTo>
                  <a:cubicBezTo>
                    <a:pt x="106" y="63"/>
                    <a:pt x="101" y="60"/>
                    <a:pt x="96" y="60"/>
                  </a:cubicBezTo>
                  <a:cubicBezTo>
                    <a:pt x="89" y="60"/>
                    <a:pt x="84" y="65"/>
                    <a:pt x="84" y="72"/>
                  </a:cubicBezTo>
                  <a:cubicBezTo>
                    <a:pt x="84" y="108"/>
                    <a:pt x="84" y="108"/>
                    <a:pt x="84" y="108"/>
                  </a:cubicBezTo>
                  <a:cubicBezTo>
                    <a:pt x="84" y="114"/>
                    <a:pt x="89" y="120"/>
                    <a:pt x="96" y="120"/>
                  </a:cubicBezTo>
                  <a:cubicBezTo>
                    <a:pt x="101" y="120"/>
                    <a:pt x="106" y="116"/>
                    <a:pt x="107" y="112"/>
                  </a:cubicBezTo>
                  <a:cubicBezTo>
                    <a:pt x="119" y="111"/>
                    <a:pt x="128" y="102"/>
                    <a:pt x="128" y="90"/>
                  </a:cubicBezTo>
                  <a:cubicBezTo>
                    <a:pt x="128" y="83"/>
                    <a:pt x="125" y="77"/>
                    <a:pt x="120" y="73"/>
                  </a:cubicBezTo>
                  <a:close/>
                  <a:moveTo>
                    <a:pt x="28" y="72"/>
                  </a:moveTo>
                  <a:cubicBezTo>
                    <a:pt x="28" y="69"/>
                    <a:pt x="30" y="68"/>
                    <a:pt x="32" y="68"/>
                  </a:cubicBezTo>
                  <a:cubicBezTo>
                    <a:pt x="34" y="68"/>
                    <a:pt x="36" y="69"/>
                    <a:pt x="36" y="72"/>
                  </a:cubicBezTo>
                  <a:cubicBezTo>
                    <a:pt x="36" y="108"/>
                    <a:pt x="36" y="108"/>
                    <a:pt x="36" y="108"/>
                  </a:cubicBezTo>
                  <a:cubicBezTo>
                    <a:pt x="36" y="110"/>
                    <a:pt x="34" y="112"/>
                    <a:pt x="32" y="112"/>
                  </a:cubicBezTo>
                  <a:cubicBezTo>
                    <a:pt x="30" y="112"/>
                    <a:pt x="28" y="110"/>
                    <a:pt x="28" y="108"/>
                  </a:cubicBezTo>
                  <a:lnTo>
                    <a:pt x="28" y="72"/>
                  </a:lnTo>
                  <a:close/>
                  <a:moveTo>
                    <a:pt x="20" y="76"/>
                  </a:moveTo>
                  <a:cubicBezTo>
                    <a:pt x="20" y="103"/>
                    <a:pt x="20" y="103"/>
                    <a:pt x="20" y="103"/>
                  </a:cubicBezTo>
                  <a:cubicBezTo>
                    <a:pt x="13" y="102"/>
                    <a:pt x="8" y="96"/>
                    <a:pt x="8" y="90"/>
                  </a:cubicBezTo>
                  <a:cubicBezTo>
                    <a:pt x="8" y="83"/>
                    <a:pt x="13" y="77"/>
                    <a:pt x="20" y="76"/>
                  </a:cubicBezTo>
                  <a:close/>
                  <a:moveTo>
                    <a:pt x="100" y="108"/>
                  </a:moveTo>
                  <a:cubicBezTo>
                    <a:pt x="100" y="110"/>
                    <a:pt x="98" y="112"/>
                    <a:pt x="96" y="112"/>
                  </a:cubicBezTo>
                  <a:cubicBezTo>
                    <a:pt x="94" y="112"/>
                    <a:pt x="92" y="110"/>
                    <a:pt x="92" y="108"/>
                  </a:cubicBezTo>
                  <a:cubicBezTo>
                    <a:pt x="92" y="72"/>
                    <a:pt x="92" y="72"/>
                    <a:pt x="92" y="72"/>
                  </a:cubicBezTo>
                  <a:cubicBezTo>
                    <a:pt x="92" y="69"/>
                    <a:pt x="94" y="68"/>
                    <a:pt x="96" y="68"/>
                  </a:cubicBezTo>
                  <a:cubicBezTo>
                    <a:pt x="98" y="68"/>
                    <a:pt x="100" y="69"/>
                    <a:pt x="100" y="72"/>
                  </a:cubicBezTo>
                  <a:lnTo>
                    <a:pt x="100" y="108"/>
                  </a:lnTo>
                  <a:close/>
                  <a:moveTo>
                    <a:pt x="108" y="103"/>
                  </a:moveTo>
                  <a:cubicBezTo>
                    <a:pt x="108" y="76"/>
                    <a:pt x="108" y="76"/>
                    <a:pt x="108" y="76"/>
                  </a:cubicBezTo>
                  <a:cubicBezTo>
                    <a:pt x="115" y="77"/>
                    <a:pt x="120" y="83"/>
                    <a:pt x="120" y="90"/>
                  </a:cubicBezTo>
                  <a:cubicBezTo>
                    <a:pt x="120" y="96"/>
                    <a:pt x="115" y="102"/>
                    <a:pt x="108" y="103"/>
                  </a:cubicBezTo>
                  <a:close/>
                </a:path>
              </a:pathLst>
            </a:custGeom>
            <a:solidFill>
              <a:srgbClr val="3F506C"/>
            </a:solidFill>
            <a:ln>
              <a:noFill/>
            </a:ln>
          </p:spPr>
          <p:txBody>
            <a:bodyPr vert="horz" wrap="square" lIns="91435" tIns="45718" rIns="91435" bIns="45718" numCol="1" anchor="t" anchorCtr="0" compatLnSpc="1"/>
            <a:p>
              <a:endPara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40" name="Freeform 71"/>
            <p:cNvSpPr>
              <a:spLocks noEditPoints="1"/>
            </p:cNvSpPr>
            <p:nvPr>
              <p:custDataLst>
                <p:tags r:id="rId7"/>
              </p:custDataLst>
            </p:nvPr>
          </p:nvSpPr>
          <p:spPr bwMode="auto">
            <a:xfrm>
              <a:off x="10346" y="5295"/>
              <a:ext cx="558" cy="558"/>
            </a:xfrm>
            <a:custGeom>
              <a:avLst/>
              <a:gdLst>
                <a:gd name="T0" fmla="*/ 60 w 128"/>
                <a:gd name="T1" fmla="*/ 8 h 128"/>
                <a:gd name="T2" fmla="*/ 0 w 128"/>
                <a:gd name="T3" fmla="*/ 68 h 128"/>
                <a:gd name="T4" fmla="*/ 60 w 128"/>
                <a:gd name="T5" fmla="*/ 128 h 128"/>
                <a:gd name="T6" fmla="*/ 120 w 128"/>
                <a:gd name="T7" fmla="*/ 68 h 128"/>
                <a:gd name="T8" fmla="*/ 60 w 128"/>
                <a:gd name="T9" fmla="*/ 68 h 128"/>
                <a:gd name="T10" fmla="*/ 60 w 128"/>
                <a:gd name="T11" fmla="*/ 8 h 128"/>
                <a:gd name="T12" fmla="*/ 111 w 128"/>
                <a:gd name="T13" fmla="*/ 76 h 128"/>
                <a:gd name="T14" fmla="*/ 60 w 128"/>
                <a:gd name="T15" fmla="*/ 120 h 128"/>
                <a:gd name="T16" fmla="*/ 8 w 128"/>
                <a:gd name="T17" fmla="*/ 68 h 128"/>
                <a:gd name="T18" fmla="*/ 52 w 128"/>
                <a:gd name="T19" fmla="*/ 17 h 128"/>
                <a:gd name="T20" fmla="*/ 52 w 128"/>
                <a:gd name="T21" fmla="*/ 76 h 128"/>
                <a:gd name="T22" fmla="*/ 111 w 128"/>
                <a:gd name="T23" fmla="*/ 76 h 128"/>
                <a:gd name="T24" fmla="*/ 68 w 128"/>
                <a:gd name="T25" fmla="*/ 0 h 128"/>
                <a:gd name="T26" fmla="*/ 68 w 128"/>
                <a:gd name="T27" fmla="*/ 60 h 128"/>
                <a:gd name="T28" fmla="*/ 128 w 128"/>
                <a:gd name="T29" fmla="*/ 60 h 128"/>
                <a:gd name="T30" fmla="*/ 68 w 128"/>
                <a:gd name="T31" fmla="*/ 0 h 128"/>
                <a:gd name="T32" fmla="*/ 76 w 128"/>
                <a:gd name="T33" fmla="*/ 9 h 128"/>
                <a:gd name="T34" fmla="*/ 119 w 128"/>
                <a:gd name="T35" fmla="*/ 52 h 128"/>
                <a:gd name="T36" fmla="*/ 76 w 128"/>
                <a:gd name="T37" fmla="*/ 52 h 128"/>
                <a:gd name="T38" fmla="*/ 76 w 128"/>
                <a:gd name="T39" fmla="*/ 9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8" h="128">
                  <a:moveTo>
                    <a:pt x="60" y="8"/>
                  </a:moveTo>
                  <a:cubicBezTo>
                    <a:pt x="27" y="8"/>
                    <a:pt x="0" y="35"/>
                    <a:pt x="0" y="68"/>
                  </a:cubicBezTo>
                  <a:cubicBezTo>
                    <a:pt x="0" y="101"/>
                    <a:pt x="27" y="128"/>
                    <a:pt x="60" y="128"/>
                  </a:cubicBezTo>
                  <a:cubicBezTo>
                    <a:pt x="93" y="128"/>
                    <a:pt x="120" y="101"/>
                    <a:pt x="120" y="68"/>
                  </a:cubicBezTo>
                  <a:cubicBezTo>
                    <a:pt x="104" y="68"/>
                    <a:pt x="60" y="68"/>
                    <a:pt x="60" y="68"/>
                  </a:cubicBezTo>
                  <a:cubicBezTo>
                    <a:pt x="60" y="68"/>
                    <a:pt x="60" y="24"/>
                    <a:pt x="60" y="8"/>
                  </a:cubicBezTo>
                  <a:close/>
                  <a:moveTo>
                    <a:pt x="111" y="76"/>
                  </a:moveTo>
                  <a:cubicBezTo>
                    <a:pt x="108" y="101"/>
                    <a:pt x="86" y="120"/>
                    <a:pt x="60" y="120"/>
                  </a:cubicBezTo>
                  <a:cubicBezTo>
                    <a:pt x="31" y="120"/>
                    <a:pt x="8" y="97"/>
                    <a:pt x="8" y="68"/>
                  </a:cubicBezTo>
                  <a:cubicBezTo>
                    <a:pt x="8" y="42"/>
                    <a:pt x="27" y="21"/>
                    <a:pt x="52" y="17"/>
                  </a:cubicBezTo>
                  <a:cubicBezTo>
                    <a:pt x="52" y="43"/>
                    <a:pt x="52" y="76"/>
                    <a:pt x="52" y="76"/>
                  </a:cubicBezTo>
                  <a:cubicBezTo>
                    <a:pt x="52" y="76"/>
                    <a:pt x="84" y="76"/>
                    <a:pt x="111" y="76"/>
                  </a:cubicBezTo>
                  <a:close/>
                  <a:moveTo>
                    <a:pt x="68" y="0"/>
                  </a:moveTo>
                  <a:cubicBezTo>
                    <a:pt x="68" y="30"/>
                    <a:pt x="68" y="60"/>
                    <a:pt x="68" y="60"/>
                  </a:cubicBezTo>
                  <a:cubicBezTo>
                    <a:pt x="68" y="60"/>
                    <a:pt x="82" y="60"/>
                    <a:pt x="128" y="60"/>
                  </a:cubicBezTo>
                  <a:cubicBezTo>
                    <a:pt x="128" y="27"/>
                    <a:pt x="101" y="0"/>
                    <a:pt x="68" y="0"/>
                  </a:cubicBezTo>
                  <a:close/>
                  <a:moveTo>
                    <a:pt x="76" y="9"/>
                  </a:moveTo>
                  <a:cubicBezTo>
                    <a:pt x="98" y="12"/>
                    <a:pt x="116" y="30"/>
                    <a:pt x="119" y="52"/>
                  </a:cubicBezTo>
                  <a:cubicBezTo>
                    <a:pt x="102" y="52"/>
                    <a:pt x="76" y="52"/>
                    <a:pt x="76" y="52"/>
                  </a:cubicBezTo>
                  <a:cubicBezTo>
                    <a:pt x="76" y="52"/>
                    <a:pt x="76" y="29"/>
                    <a:pt x="76" y="9"/>
                  </a:cubicBezTo>
                  <a:close/>
                </a:path>
              </a:pathLst>
            </a:custGeom>
            <a:solidFill>
              <a:srgbClr val="E33A59"/>
            </a:solidFill>
            <a:ln>
              <a:noFill/>
            </a:ln>
          </p:spPr>
          <p:txBody>
            <a:bodyPr vert="horz" wrap="square" lIns="91435" tIns="45718" rIns="91435" bIns="45718" numCol="1" anchor="t" anchorCtr="0" compatLnSpc="1"/>
            <a:p>
              <a:endParaRPr lang="zh-CN" altLang="en-US" sz="20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3"/>
          <p:cNvSpPr txBox="1"/>
          <p:nvPr/>
        </p:nvSpPr>
        <p:spPr>
          <a:xfrm>
            <a:off x="1054646" y="374881"/>
            <a:ext cx="3973517" cy="39061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en-US" dirty="0"/>
              <a:t>5</a:t>
            </a:r>
            <a:r>
              <a:rPr dirty="0"/>
              <a:t>.1.</a:t>
            </a:r>
            <a:r>
              <a:rPr lang="en-US" dirty="0"/>
              <a:t>3  </a:t>
            </a:r>
            <a:r>
              <a:rPr dirty="0"/>
              <a:t>微博营销的方法</a:t>
            </a:r>
            <a:endParaRPr dirty="0"/>
          </a:p>
        </p:txBody>
      </p:sp>
      <p:sp>
        <p:nvSpPr>
          <p:cNvPr id="2" name="文本框 1"/>
          <p:cNvSpPr txBox="1"/>
          <p:nvPr/>
        </p:nvSpPr>
        <p:spPr>
          <a:xfrm>
            <a:off x="1061085" y="2121535"/>
            <a:ext cx="1030224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indent="457200" algn="just">
              <a:lnSpc>
                <a:spcPct val="150000"/>
              </a:lnSpc>
              <a:buClrTx/>
              <a:buSzTx/>
              <a:buFontTx/>
            </a:pPr>
            <a:r>
              <a:rPr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热度越高的微博内容，越容易引起用户的注意，形成病毒式传播。打造热点可以从以下</a:t>
            </a:r>
            <a:r>
              <a:rPr 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4</a:t>
            </a:r>
            <a:r>
              <a:rPr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个方面进行考虑。</a:t>
            </a:r>
            <a:endParaRPr sz="20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61085" y="1287780"/>
            <a:ext cx="2590165" cy="47434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1. 打造热点</a:t>
            </a:r>
            <a:endParaRPr lang="en-US" sz="2000" kern="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588135" y="3776345"/>
            <a:ext cx="9248775" cy="1727200"/>
            <a:chOff x="1850" y="6126"/>
            <a:chExt cx="12897" cy="1899"/>
          </a:xfrm>
        </p:grpSpPr>
        <p:sp>
          <p:nvSpPr>
            <p:cNvPr id="996" name="泪滴形 995"/>
            <p:cNvSpPr/>
            <p:nvPr>
              <p:custDataLst>
                <p:tags r:id="rId1"/>
              </p:custDataLst>
            </p:nvPr>
          </p:nvSpPr>
          <p:spPr>
            <a:xfrm flipH="1">
              <a:off x="2669" y="6126"/>
              <a:ext cx="1135" cy="866"/>
            </a:xfrm>
            <a:prstGeom prst="teardrop">
              <a:avLst/>
            </a:prstGeom>
            <a:solidFill>
              <a:srgbClr val="1D6DC2"/>
            </a:solidFill>
            <a:ln>
              <a:noFill/>
            </a:ln>
          </p:spPr>
          <p:style>
            <a:lnRef idx="2">
              <a:srgbClr val="1D6DC2">
                <a:shade val="50000"/>
              </a:srgbClr>
            </a:lnRef>
            <a:fillRef idx="1">
              <a:srgbClr val="1D6DC2"/>
            </a:fillRef>
            <a:effectRef idx="0">
              <a:srgbClr val="1D6DC2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20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97" name="文本框 996"/>
            <p:cNvSpPr txBox="1"/>
            <p:nvPr>
              <p:custDataLst>
                <p:tags r:id="rId2"/>
              </p:custDataLst>
            </p:nvPr>
          </p:nvSpPr>
          <p:spPr>
            <a:xfrm>
              <a:off x="1850" y="7351"/>
              <a:ext cx="2981" cy="675"/>
            </a:xfrm>
            <a:prstGeom prst="rect">
              <a:avLst/>
            </a:prstGeom>
            <a:noFill/>
          </p:spPr>
          <p:txBody>
            <a:bodyPr vert="horz" wrap="square" lIns="67500" tIns="35100" rIns="67500" bIns="35100" rtlCol="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lang="zh-CN" altLang="en-US" sz="2000" b="1" spc="150" dirty="0">
                  <a:solidFill>
                    <a:srgbClr val="000000">
                      <a:lumMod val="85000"/>
                      <a:lumOff val="15000"/>
                    </a:srgbClr>
                  </a:solidFill>
                  <a:latin typeface="微软雅黑" panose="020B0503020204020204" pitchFamily="34" charset="-122"/>
                  <a:sym typeface="微软雅黑" panose="020B0503020204020204" pitchFamily="34" charset="-122"/>
                </a:rPr>
                <a:t>借助已有热点</a:t>
              </a:r>
              <a:endParaRPr lang="zh-CN" altLang="en-US" sz="2000" b="1" spc="150" dirty="0">
                <a:solidFill>
                  <a:srgbClr val="000000">
                    <a:lumMod val="85000"/>
                    <a:lumOff val="15000"/>
                  </a:srgbClr>
                </a:solidFill>
                <a:latin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998" name="文本框 997"/>
            <p:cNvSpPr txBox="1"/>
            <p:nvPr>
              <p:custDataLst>
                <p:tags r:id="rId3"/>
              </p:custDataLst>
            </p:nvPr>
          </p:nvSpPr>
          <p:spPr>
            <a:xfrm>
              <a:off x="2679" y="6201"/>
              <a:ext cx="1119" cy="71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kumimoji="1" lang="en-US" altLang="zh-CN" sz="2000" b="1" spc="3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kumimoji="1" lang="en-US" altLang="zh-CN" sz="2000" b="1" spc="3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99" name="泪滴形 998"/>
            <p:cNvSpPr/>
            <p:nvPr>
              <p:custDataLst>
                <p:tags r:id="rId4"/>
              </p:custDataLst>
            </p:nvPr>
          </p:nvSpPr>
          <p:spPr>
            <a:xfrm flipH="1">
              <a:off x="6044" y="6126"/>
              <a:ext cx="1135" cy="866"/>
            </a:xfrm>
            <a:prstGeom prst="teardrop">
              <a:avLst/>
            </a:prstGeom>
            <a:solidFill>
              <a:srgbClr val="767676"/>
            </a:solidFill>
            <a:ln>
              <a:noFill/>
            </a:ln>
          </p:spPr>
          <p:style>
            <a:lnRef idx="2">
              <a:srgbClr val="1D6DC2">
                <a:shade val="50000"/>
              </a:srgbClr>
            </a:lnRef>
            <a:fillRef idx="1">
              <a:srgbClr val="1D6DC2"/>
            </a:fillRef>
            <a:effectRef idx="0">
              <a:srgbClr val="1D6DC2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20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00" name="文本框 999"/>
            <p:cNvSpPr txBox="1"/>
            <p:nvPr>
              <p:custDataLst>
                <p:tags r:id="rId5"/>
              </p:custDataLst>
            </p:nvPr>
          </p:nvSpPr>
          <p:spPr>
            <a:xfrm>
              <a:off x="5224" y="7351"/>
              <a:ext cx="2776" cy="675"/>
            </a:xfrm>
            <a:prstGeom prst="rect">
              <a:avLst/>
            </a:prstGeom>
            <a:noFill/>
          </p:spPr>
          <p:txBody>
            <a:bodyPr vert="horz" wrap="square" lIns="67500" tIns="35100" rIns="67500" bIns="35100" rtlCol="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lang="zh-CN" altLang="en-US" sz="2000" b="1" spc="150" dirty="0">
                  <a:solidFill>
                    <a:srgbClr val="000000">
                      <a:lumMod val="85000"/>
                      <a:lumOff val="15000"/>
                    </a:srgbClr>
                  </a:solidFill>
                  <a:latin typeface="微软雅黑" panose="020B0503020204020204" pitchFamily="34" charset="-122"/>
                  <a:sym typeface="微软雅黑" panose="020B0503020204020204" pitchFamily="34" charset="-122"/>
                </a:rPr>
                <a:t>引爆热点</a:t>
              </a:r>
              <a:endParaRPr lang="zh-CN" altLang="en-US" sz="2000" b="1" spc="150" dirty="0">
                <a:solidFill>
                  <a:srgbClr val="000000">
                    <a:lumMod val="85000"/>
                    <a:lumOff val="15000"/>
                  </a:srgbClr>
                </a:solidFill>
                <a:latin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001" name="文本框 1000"/>
            <p:cNvSpPr txBox="1"/>
            <p:nvPr>
              <p:custDataLst>
                <p:tags r:id="rId6"/>
              </p:custDataLst>
            </p:nvPr>
          </p:nvSpPr>
          <p:spPr>
            <a:xfrm>
              <a:off x="6052" y="6201"/>
              <a:ext cx="1119" cy="71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kumimoji="1" lang="en-US" altLang="zh-CN" sz="2000" b="1" spc="3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kumimoji="1" lang="en-US" altLang="zh-CN" sz="2000" b="1" spc="3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02" name="泪滴形 1001"/>
            <p:cNvSpPr/>
            <p:nvPr>
              <p:custDataLst>
                <p:tags r:id="rId7"/>
              </p:custDataLst>
            </p:nvPr>
          </p:nvSpPr>
          <p:spPr>
            <a:xfrm flipH="1">
              <a:off x="9418" y="6126"/>
              <a:ext cx="1135" cy="866"/>
            </a:xfrm>
            <a:prstGeom prst="teardrop">
              <a:avLst/>
            </a:prstGeom>
            <a:solidFill>
              <a:srgbClr val="E34C3F"/>
            </a:solidFill>
            <a:ln>
              <a:noFill/>
            </a:ln>
          </p:spPr>
          <p:style>
            <a:lnRef idx="2">
              <a:srgbClr val="1D6DC2">
                <a:shade val="50000"/>
              </a:srgbClr>
            </a:lnRef>
            <a:fillRef idx="1">
              <a:srgbClr val="1D6DC2"/>
            </a:fillRef>
            <a:effectRef idx="0">
              <a:srgbClr val="1D6DC2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20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03" name="文本框 1002"/>
            <p:cNvSpPr txBox="1"/>
            <p:nvPr>
              <p:custDataLst>
                <p:tags r:id="rId8"/>
              </p:custDataLst>
            </p:nvPr>
          </p:nvSpPr>
          <p:spPr>
            <a:xfrm>
              <a:off x="8597" y="7351"/>
              <a:ext cx="2776" cy="675"/>
            </a:xfrm>
            <a:prstGeom prst="rect">
              <a:avLst/>
            </a:prstGeom>
            <a:noFill/>
          </p:spPr>
          <p:txBody>
            <a:bodyPr vert="horz" wrap="square" lIns="67500" tIns="35100" rIns="67500" bIns="35100" rtlCol="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lang="zh-CN" altLang="en-US" sz="2000" b="1" spc="150" dirty="0">
                  <a:solidFill>
                    <a:srgbClr val="000000">
                      <a:lumMod val="85000"/>
                      <a:lumOff val="15000"/>
                    </a:srgbClr>
                  </a:solidFill>
                  <a:latin typeface="微软雅黑" panose="020B0503020204020204" pitchFamily="34" charset="-122"/>
                  <a:sym typeface="微软雅黑" panose="020B0503020204020204" pitchFamily="34" charset="-122"/>
                </a:rPr>
                <a:t>突出卖点</a:t>
              </a:r>
              <a:endParaRPr lang="zh-CN" altLang="en-US" sz="2000" b="1" spc="150" dirty="0">
                <a:solidFill>
                  <a:srgbClr val="000000">
                    <a:lumMod val="85000"/>
                    <a:lumOff val="15000"/>
                  </a:srgbClr>
                </a:solidFill>
                <a:latin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004" name="文本框 1003"/>
            <p:cNvSpPr txBox="1"/>
            <p:nvPr>
              <p:custDataLst>
                <p:tags r:id="rId9"/>
              </p:custDataLst>
            </p:nvPr>
          </p:nvSpPr>
          <p:spPr>
            <a:xfrm>
              <a:off x="9426" y="6201"/>
              <a:ext cx="1119" cy="71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kumimoji="1" lang="en-US" altLang="zh-CN" sz="2000" b="1" spc="3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03</a:t>
              </a:r>
              <a:endParaRPr kumimoji="1" lang="en-US" altLang="zh-CN" sz="2000" b="1" spc="3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05" name="泪滴形 1004"/>
            <p:cNvSpPr/>
            <p:nvPr>
              <p:custDataLst>
                <p:tags r:id="rId10"/>
              </p:custDataLst>
            </p:nvPr>
          </p:nvSpPr>
          <p:spPr>
            <a:xfrm flipH="1">
              <a:off x="12792" y="6126"/>
              <a:ext cx="1135" cy="866"/>
            </a:xfrm>
            <a:prstGeom prst="teardrop">
              <a:avLst/>
            </a:prstGeom>
            <a:solidFill>
              <a:srgbClr val="34B2E4"/>
            </a:solidFill>
            <a:ln>
              <a:noFill/>
            </a:ln>
          </p:spPr>
          <p:style>
            <a:lnRef idx="2">
              <a:srgbClr val="1D6DC2">
                <a:shade val="50000"/>
              </a:srgbClr>
            </a:lnRef>
            <a:fillRef idx="1">
              <a:srgbClr val="1D6DC2"/>
            </a:fillRef>
            <a:effectRef idx="0">
              <a:srgbClr val="1D6DC2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20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06" name="文本框 1005"/>
            <p:cNvSpPr txBox="1"/>
            <p:nvPr>
              <p:custDataLst>
                <p:tags r:id="rId11"/>
              </p:custDataLst>
            </p:nvPr>
          </p:nvSpPr>
          <p:spPr>
            <a:xfrm>
              <a:off x="11971" y="7351"/>
              <a:ext cx="2776" cy="675"/>
            </a:xfrm>
            <a:prstGeom prst="rect">
              <a:avLst/>
            </a:prstGeom>
            <a:noFill/>
          </p:spPr>
          <p:txBody>
            <a:bodyPr vert="horz" wrap="square" lIns="67500" tIns="35100" rIns="67500" bIns="35100" rtlCol="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lang="zh-CN" altLang="en-US" sz="2000" b="1" spc="150" dirty="0">
                  <a:solidFill>
                    <a:srgbClr val="000000">
                      <a:lumMod val="85000"/>
                      <a:lumOff val="15000"/>
                    </a:srgbClr>
                  </a:solidFill>
                  <a:latin typeface="微软雅黑" panose="020B0503020204020204" pitchFamily="34" charset="-122"/>
                  <a:sym typeface="微软雅黑" panose="020B0503020204020204" pitchFamily="34" charset="-122"/>
                </a:rPr>
                <a:t>利用槽点</a:t>
              </a:r>
              <a:endParaRPr lang="zh-CN" altLang="en-US" sz="2000" b="1" spc="150" dirty="0">
                <a:solidFill>
                  <a:srgbClr val="000000">
                    <a:lumMod val="85000"/>
                    <a:lumOff val="15000"/>
                  </a:srgbClr>
                </a:solidFill>
                <a:latin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007" name="文本框 1006"/>
            <p:cNvSpPr txBox="1"/>
            <p:nvPr>
              <p:custDataLst>
                <p:tags r:id="rId12"/>
              </p:custDataLst>
            </p:nvPr>
          </p:nvSpPr>
          <p:spPr>
            <a:xfrm>
              <a:off x="12799" y="6201"/>
              <a:ext cx="1119" cy="71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kumimoji="1" lang="en-US" altLang="zh-CN" sz="2000" b="1" spc="3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04</a:t>
              </a:r>
              <a:endParaRPr kumimoji="1" lang="en-US" altLang="zh-CN" sz="2000" b="1" spc="3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3"/>
          <p:cNvSpPr txBox="1"/>
          <p:nvPr/>
        </p:nvSpPr>
        <p:spPr>
          <a:xfrm>
            <a:off x="1054646" y="374881"/>
            <a:ext cx="3973517" cy="39061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en-US" dirty="0"/>
              <a:t>5</a:t>
            </a:r>
            <a:r>
              <a:rPr dirty="0"/>
              <a:t>.1.</a:t>
            </a:r>
            <a:r>
              <a:rPr lang="en-US" dirty="0"/>
              <a:t>3  </a:t>
            </a:r>
            <a:r>
              <a:rPr dirty="0"/>
              <a:t>微博营销的方法</a:t>
            </a:r>
            <a:endParaRPr dirty="0"/>
          </a:p>
        </p:txBody>
      </p:sp>
      <p:sp>
        <p:nvSpPr>
          <p:cNvPr id="2" name="文本框 1"/>
          <p:cNvSpPr txBox="1"/>
          <p:nvPr/>
        </p:nvSpPr>
        <p:spPr>
          <a:xfrm>
            <a:off x="1061085" y="2121535"/>
            <a:ext cx="1026922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indent="457200" algn="just">
              <a:lnSpc>
                <a:spcPct val="150000"/>
              </a:lnSpc>
              <a:buClrTx/>
              <a:buSzTx/>
              <a:buFontTx/>
            </a:pPr>
            <a:r>
              <a:rPr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内容是微博营销非常重要的一环，内容应该符合微博账号的定位，并且尽量有趣、有用、原创，以便吸引用户的注意，扩大微博内容的影响力，提升个人或品牌的曝光度。</a:t>
            </a:r>
            <a:endParaRPr sz="20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61085" y="1287780"/>
            <a:ext cx="2590165" cy="47434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2．发布微博内容</a:t>
            </a:r>
            <a:endParaRPr lang="en-US" sz="2000" kern="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741716" y="3669844"/>
            <a:ext cx="8874489" cy="2192193"/>
            <a:chOff x="1703389" y="3017122"/>
            <a:chExt cx="8874489" cy="2192193"/>
          </a:xfrm>
        </p:grpSpPr>
        <p:sp>
          <p:nvSpPr>
            <p:cNvPr id="18" name="Text Placeholder 3"/>
            <p:cNvSpPr txBox="1"/>
            <p:nvPr/>
          </p:nvSpPr>
          <p:spPr>
            <a:xfrm>
              <a:off x="1946388" y="3017122"/>
              <a:ext cx="2181659" cy="2181659"/>
            </a:xfrm>
            <a:prstGeom prst="ellipse">
              <a:avLst/>
            </a:prstGeom>
            <a:solidFill>
              <a:schemeClr val="accent1"/>
            </a:solidFill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0"/>
                </a:spcBef>
                <a:buNone/>
              </a:pPr>
              <a:endParaRPr lang="en-US" sz="2130" dirty="0"/>
            </a:p>
          </p:txBody>
        </p:sp>
        <p:sp>
          <p:nvSpPr>
            <p:cNvPr id="19" name="Text Placeholder 4"/>
            <p:cNvSpPr txBox="1"/>
            <p:nvPr/>
          </p:nvSpPr>
          <p:spPr>
            <a:xfrm>
              <a:off x="5171303" y="3027656"/>
              <a:ext cx="2181659" cy="2181659"/>
            </a:xfrm>
            <a:prstGeom prst="ellipse">
              <a:avLst/>
            </a:prstGeom>
            <a:solidFill>
              <a:schemeClr val="accent2"/>
            </a:solidFill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0"/>
                </a:spcBef>
                <a:buNone/>
              </a:pPr>
              <a:endParaRPr lang="en-US" sz="2130" dirty="0"/>
            </a:p>
          </p:txBody>
        </p:sp>
        <p:sp>
          <p:nvSpPr>
            <p:cNvPr id="20" name="Text Placeholder 5"/>
            <p:cNvSpPr txBox="1"/>
            <p:nvPr/>
          </p:nvSpPr>
          <p:spPr>
            <a:xfrm>
              <a:off x="8396219" y="3027656"/>
              <a:ext cx="2181659" cy="2181659"/>
            </a:xfrm>
            <a:prstGeom prst="ellipse">
              <a:avLst/>
            </a:prstGeom>
            <a:solidFill>
              <a:schemeClr val="accent1"/>
            </a:solidFill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0"/>
                </a:spcBef>
                <a:buNone/>
              </a:pPr>
              <a:endParaRPr lang="en-US" sz="2130" dirty="0"/>
            </a:p>
          </p:txBody>
        </p:sp>
        <p:sp>
          <p:nvSpPr>
            <p:cNvPr id="21" name="Right Arrow 10"/>
            <p:cNvSpPr/>
            <p:nvPr/>
          </p:nvSpPr>
          <p:spPr>
            <a:xfrm rot="16200000" flipV="1">
              <a:off x="1553328" y="3837165"/>
              <a:ext cx="923453" cy="623331"/>
            </a:xfrm>
            <a:prstGeom prst="righ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130"/>
            </a:p>
          </p:txBody>
        </p:sp>
        <p:sp>
          <p:nvSpPr>
            <p:cNvPr id="26" name="Right Arrow 11"/>
            <p:cNvSpPr/>
            <p:nvPr/>
          </p:nvSpPr>
          <p:spPr>
            <a:xfrm rot="16200000" flipV="1">
              <a:off x="4798216" y="3837165"/>
              <a:ext cx="923453" cy="623331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130"/>
            </a:p>
          </p:txBody>
        </p:sp>
        <p:sp>
          <p:nvSpPr>
            <p:cNvPr id="27" name="Right Arrow 12"/>
            <p:cNvSpPr/>
            <p:nvPr/>
          </p:nvSpPr>
          <p:spPr>
            <a:xfrm rot="5400000" flipV="1">
              <a:off x="8043146" y="3837165"/>
              <a:ext cx="923453" cy="623331"/>
            </a:xfrm>
            <a:prstGeom prst="righ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130"/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2325054" y="3687047"/>
              <a:ext cx="1424940" cy="746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13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娱乐和趣味内容</a:t>
              </a:r>
              <a:endParaRPr lang="zh-CN" altLang="en-US" sz="213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5761039" y="3687047"/>
              <a:ext cx="1375410" cy="746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13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用户评价和案例</a:t>
              </a:r>
              <a:endParaRPr lang="zh-CN" altLang="en-US" sz="213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8774114" y="3687047"/>
              <a:ext cx="1692275" cy="746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13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品牌故事和产品故事</a:t>
              </a:r>
              <a:endParaRPr lang="zh-CN" altLang="en-US" sz="213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20"/>
          <p:cNvGrpSpPr/>
          <p:nvPr/>
        </p:nvGrpSpPr>
        <p:grpSpPr bwMode="auto">
          <a:xfrm>
            <a:off x="-3175" y="6007674"/>
            <a:ext cx="12258675" cy="215900"/>
            <a:chOff x="-2540" y="3525964"/>
            <a:chExt cx="12258200" cy="216024"/>
          </a:xfrm>
        </p:grpSpPr>
        <p:sp>
          <p:nvSpPr>
            <p:cNvPr id="10" name="矩形 21"/>
            <p:cNvSpPr>
              <a:spLocks noChangeArrowheads="1"/>
            </p:cNvSpPr>
            <p:nvPr/>
          </p:nvSpPr>
          <p:spPr bwMode="auto">
            <a:xfrm>
              <a:off x="11324" y="3618736"/>
              <a:ext cx="12180676" cy="45719"/>
            </a:xfrm>
            <a:prstGeom prst="rect">
              <a:avLst/>
            </a:prstGeom>
            <a:solidFill>
              <a:srgbClr val="0056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1" name="矩形 22"/>
            <p:cNvSpPr>
              <a:spLocks noChangeArrowheads="1"/>
            </p:cNvSpPr>
            <p:nvPr/>
          </p:nvSpPr>
          <p:spPr bwMode="auto">
            <a:xfrm>
              <a:off x="-2540" y="3525964"/>
              <a:ext cx="75906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2" name="矩形 23"/>
            <p:cNvSpPr>
              <a:spLocks noChangeArrowheads="1"/>
            </p:cNvSpPr>
            <p:nvPr/>
          </p:nvSpPr>
          <p:spPr bwMode="auto">
            <a:xfrm>
              <a:off x="12054840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5" name="矩形 24"/>
            <p:cNvSpPr>
              <a:spLocks noChangeArrowheads="1"/>
            </p:cNvSpPr>
            <p:nvPr/>
          </p:nvSpPr>
          <p:spPr bwMode="auto">
            <a:xfrm>
              <a:off x="11748628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6" name="矩形 25"/>
            <p:cNvSpPr>
              <a:spLocks noChangeArrowheads="1"/>
            </p:cNvSpPr>
            <p:nvPr/>
          </p:nvSpPr>
          <p:spPr bwMode="auto">
            <a:xfrm>
              <a:off x="11424592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7" name="矩形 26"/>
            <p:cNvSpPr>
              <a:spLocks noChangeArrowheads="1"/>
            </p:cNvSpPr>
            <p:nvPr/>
          </p:nvSpPr>
          <p:spPr bwMode="auto">
            <a:xfrm>
              <a:off x="11118380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8" name="矩形 27"/>
            <p:cNvSpPr>
              <a:spLocks noChangeArrowheads="1"/>
            </p:cNvSpPr>
            <p:nvPr/>
          </p:nvSpPr>
          <p:spPr bwMode="auto">
            <a:xfrm>
              <a:off x="1710760" y="3573016"/>
              <a:ext cx="8088560" cy="1080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1262380" y="2284095"/>
            <a:ext cx="10056495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20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开展微博营销，还可以主动与其他品牌或在某一领域有影响力的微博博主合作，扩大品牌的曝光度，为后期开展营销积累用户基础。需要注意的是，虽然合作互推能够给为微博账号带来一定的浏览量，但如果微博账号本身没有能够吸引用户的微博内容，那么即使有足够多的浏览量，其转化率也会很低，无法起到提高微博影响力的作用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61085" y="1287780"/>
            <a:ext cx="2590165" cy="47434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3．合作互推</a:t>
            </a:r>
            <a:endParaRPr lang="en-US" sz="2000" kern="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2" name="标题 3"/>
          <p:cNvSpPr txBox="1"/>
          <p:nvPr/>
        </p:nvSpPr>
        <p:spPr>
          <a:xfrm>
            <a:off x="1054646" y="374881"/>
            <a:ext cx="3973517" cy="39061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en-US" dirty="0"/>
              <a:t>5</a:t>
            </a:r>
            <a:r>
              <a:rPr dirty="0"/>
              <a:t>.1.</a:t>
            </a:r>
            <a:r>
              <a:rPr lang="en-US" dirty="0"/>
              <a:t>3  </a:t>
            </a:r>
            <a:r>
              <a:rPr dirty="0"/>
              <a:t>微博营销的方法</a:t>
            </a:r>
            <a:endParaRPr dirty="0"/>
          </a:p>
        </p:txBody>
      </p:sp>
    </p:spTree>
  </p:cSld>
  <p:clrMapOvr>
    <a:masterClrMapping/>
  </p:clrMapOvr>
  <p:transition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3"/>
          <p:cNvSpPr txBox="1"/>
          <p:nvPr/>
        </p:nvSpPr>
        <p:spPr>
          <a:xfrm>
            <a:off x="1054646" y="374881"/>
            <a:ext cx="3973517" cy="39061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en-US" dirty="0"/>
              <a:t>5</a:t>
            </a:r>
            <a:r>
              <a:rPr dirty="0"/>
              <a:t>.1.</a:t>
            </a:r>
            <a:r>
              <a:rPr lang="en-US" dirty="0"/>
              <a:t>3  </a:t>
            </a:r>
            <a:r>
              <a:rPr dirty="0"/>
              <a:t>微博营销的方法</a:t>
            </a:r>
            <a:endParaRPr dirty="0"/>
          </a:p>
        </p:txBody>
      </p:sp>
      <p:sp>
        <p:nvSpPr>
          <p:cNvPr id="2" name="文本框 1"/>
          <p:cNvSpPr txBox="1"/>
          <p:nvPr/>
        </p:nvSpPr>
        <p:spPr>
          <a:xfrm>
            <a:off x="1061085" y="2121535"/>
            <a:ext cx="1026922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indent="457200" algn="just">
              <a:lnSpc>
                <a:spcPct val="150000"/>
              </a:lnSpc>
              <a:buClrTx/>
              <a:buSzTx/>
              <a:buFontTx/>
            </a:pPr>
            <a:r>
              <a:rPr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微博矩阵是同一企业或品牌旗下，多个功能定位不同的微博组成的微博群体。微博矩阵主要有</a:t>
            </a:r>
            <a:r>
              <a:rPr lang="zh-CN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以下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种。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61085" y="1287780"/>
            <a:ext cx="2590165" cy="47434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4．形成微博矩阵</a:t>
            </a:r>
            <a:endParaRPr lang="en-US" sz="2000" kern="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2598420" y="3983355"/>
            <a:ext cx="7195185" cy="1480185"/>
            <a:chOff x="2876" y="6273"/>
            <a:chExt cx="10407" cy="2331"/>
          </a:xfrm>
        </p:grpSpPr>
        <p:sp>
          <p:nvSpPr>
            <p:cNvPr id="5" name="Oval 38"/>
            <p:cNvSpPr>
              <a:spLocks noChangeArrowheads="1"/>
            </p:cNvSpPr>
            <p:nvPr/>
          </p:nvSpPr>
          <p:spPr bwMode="auto">
            <a:xfrm>
              <a:off x="3185" y="6273"/>
              <a:ext cx="1276" cy="1436"/>
            </a:xfrm>
            <a:prstGeom prst="ellipse">
              <a:avLst/>
            </a:prstGeom>
            <a:solidFill>
              <a:srgbClr val="EEE9D9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</p:spPr>
          <p:txBody>
            <a:bodyPr vert="horz" wrap="square" lIns="81887" tIns="40943" rIns="81887" bIns="40943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Freeform 39"/>
            <p:cNvSpPr>
              <a:spLocks noEditPoints="1"/>
            </p:cNvSpPr>
            <p:nvPr/>
          </p:nvSpPr>
          <p:spPr bwMode="auto">
            <a:xfrm>
              <a:off x="3512" y="6607"/>
              <a:ext cx="677" cy="769"/>
            </a:xfrm>
            <a:custGeom>
              <a:avLst/>
              <a:gdLst>
                <a:gd name="T0" fmla="*/ 43 w 57"/>
                <a:gd name="T1" fmla="*/ 9 h 58"/>
                <a:gd name="T2" fmla="*/ 4 w 57"/>
                <a:gd name="T3" fmla="*/ 22 h 58"/>
                <a:gd name="T4" fmla="*/ 5 w 57"/>
                <a:gd name="T5" fmla="*/ 25 h 58"/>
                <a:gd name="T6" fmla="*/ 6 w 57"/>
                <a:gd name="T7" fmla="*/ 30 h 58"/>
                <a:gd name="T8" fmla="*/ 7 w 57"/>
                <a:gd name="T9" fmla="*/ 35 h 58"/>
                <a:gd name="T10" fmla="*/ 10 w 57"/>
                <a:gd name="T11" fmla="*/ 39 h 58"/>
                <a:gd name="T12" fmla="*/ 12 w 57"/>
                <a:gd name="T13" fmla="*/ 41 h 58"/>
                <a:gd name="T14" fmla="*/ 13 w 57"/>
                <a:gd name="T15" fmla="*/ 49 h 58"/>
                <a:gd name="T16" fmla="*/ 16 w 57"/>
                <a:gd name="T17" fmla="*/ 52 h 58"/>
                <a:gd name="T18" fmla="*/ 17 w 57"/>
                <a:gd name="T19" fmla="*/ 51 h 58"/>
                <a:gd name="T20" fmla="*/ 18 w 57"/>
                <a:gd name="T21" fmla="*/ 47 h 58"/>
                <a:gd name="T22" fmla="*/ 20 w 57"/>
                <a:gd name="T23" fmla="*/ 41 h 58"/>
                <a:gd name="T24" fmla="*/ 24 w 57"/>
                <a:gd name="T25" fmla="*/ 36 h 58"/>
                <a:gd name="T26" fmla="*/ 26 w 57"/>
                <a:gd name="T27" fmla="*/ 33 h 58"/>
                <a:gd name="T28" fmla="*/ 22 w 57"/>
                <a:gd name="T29" fmla="*/ 30 h 58"/>
                <a:gd name="T30" fmla="*/ 19 w 57"/>
                <a:gd name="T31" fmla="*/ 29 h 58"/>
                <a:gd name="T32" fmla="*/ 16 w 57"/>
                <a:gd name="T33" fmla="*/ 26 h 58"/>
                <a:gd name="T34" fmla="*/ 12 w 57"/>
                <a:gd name="T35" fmla="*/ 24 h 58"/>
                <a:gd name="T36" fmla="*/ 8 w 57"/>
                <a:gd name="T37" fmla="*/ 24 h 58"/>
                <a:gd name="T38" fmla="*/ 6 w 57"/>
                <a:gd name="T39" fmla="*/ 22 h 58"/>
                <a:gd name="T40" fmla="*/ 6 w 57"/>
                <a:gd name="T41" fmla="*/ 18 h 58"/>
                <a:gd name="T42" fmla="*/ 4 w 57"/>
                <a:gd name="T43" fmla="*/ 19 h 58"/>
                <a:gd name="T44" fmla="*/ 6 w 57"/>
                <a:gd name="T45" fmla="*/ 15 h 58"/>
                <a:gd name="T46" fmla="*/ 9 w 57"/>
                <a:gd name="T47" fmla="*/ 15 h 58"/>
                <a:gd name="T48" fmla="*/ 11 w 57"/>
                <a:gd name="T49" fmla="*/ 13 h 58"/>
                <a:gd name="T50" fmla="*/ 15 w 57"/>
                <a:gd name="T51" fmla="*/ 9 h 58"/>
                <a:gd name="T52" fmla="*/ 16 w 57"/>
                <a:gd name="T53" fmla="*/ 8 h 58"/>
                <a:gd name="T54" fmla="*/ 21 w 57"/>
                <a:gd name="T55" fmla="*/ 6 h 58"/>
                <a:gd name="T56" fmla="*/ 17 w 57"/>
                <a:gd name="T57" fmla="*/ 4 h 58"/>
                <a:gd name="T58" fmla="*/ 16 w 57"/>
                <a:gd name="T59" fmla="*/ 4 h 58"/>
                <a:gd name="T60" fmla="*/ 24 w 57"/>
                <a:gd name="T61" fmla="*/ 1 h 58"/>
                <a:gd name="T62" fmla="*/ 27 w 57"/>
                <a:gd name="T63" fmla="*/ 3 h 58"/>
                <a:gd name="T64" fmla="*/ 41 w 57"/>
                <a:gd name="T65" fmla="*/ 3 h 58"/>
                <a:gd name="T66" fmla="*/ 39 w 57"/>
                <a:gd name="T67" fmla="*/ 6 h 58"/>
                <a:gd name="T68" fmla="*/ 42 w 57"/>
                <a:gd name="T69" fmla="*/ 10 h 58"/>
                <a:gd name="T70" fmla="*/ 44 w 57"/>
                <a:gd name="T71" fmla="*/ 10 h 58"/>
                <a:gd name="T72" fmla="*/ 46 w 57"/>
                <a:gd name="T73" fmla="*/ 9 h 58"/>
                <a:gd name="T74" fmla="*/ 48 w 57"/>
                <a:gd name="T75" fmla="*/ 12 h 58"/>
                <a:gd name="T76" fmla="*/ 50 w 57"/>
                <a:gd name="T77" fmla="*/ 13 h 58"/>
                <a:gd name="T78" fmla="*/ 47 w 57"/>
                <a:gd name="T79" fmla="*/ 14 h 58"/>
                <a:gd name="T80" fmla="*/ 44 w 57"/>
                <a:gd name="T81" fmla="*/ 12 h 58"/>
                <a:gd name="T82" fmla="*/ 40 w 57"/>
                <a:gd name="T83" fmla="*/ 12 h 58"/>
                <a:gd name="T84" fmla="*/ 36 w 57"/>
                <a:gd name="T85" fmla="*/ 15 h 58"/>
                <a:gd name="T86" fmla="*/ 34 w 57"/>
                <a:gd name="T87" fmla="*/ 20 h 58"/>
                <a:gd name="T88" fmla="*/ 36 w 57"/>
                <a:gd name="T89" fmla="*/ 25 h 58"/>
                <a:gd name="T90" fmla="*/ 40 w 57"/>
                <a:gd name="T91" fmla="*/ 27 h 58"/>
                <a:gd name="T92" fmla="*/ 45 w 57"/>
                <a:gd name="T93" fmla="*/ 27 h 58"/>
                <a:gd name="T94" fmla="*/ 47 w 57"/>
                <a:gd name="T95" fmla="*/ 30 h 58"/>
                <a:gd name="T96" fmla="*/ 47 w 57"/>
                <a:gd name="T97" fmla="*/ 35 h 58"/>
                <a:gd name="T98" fmla="*/ 47 w 57"/>
                <a:gd name="T99" fmla="*/ 40 h 58"/>
                <a:gd name="T100" fmla="*/ 50 w 57"/>
                <a:gd name="T101" fmla="*/ 45 h 58"/>
                <a:gd name="T102" fmla="*/ 53 w 57"/>
                <a:gd name="T103" fmla="*/ 41 h 58"/>
                <a:gd name="T104" fmla="*/ 56 w 57"/>
                <a:gd name="T105" fmla="*/ 34 h 58"/>
                <a:gd name="T106" fmla="*/ 56 w 57"/>
                <a:gd name="T107" fmla="*/ 26 h 58"/>
                <a:gd name="T108" fmla="*/ 54 w 57"/>
                <a:gd name="T109" fmla="*/ 19 h 58"/>
                <a:gd name="T110" fmla="*/ 52 w 57"/>
                <a:gd name="T111" fmla="*/ 16 h 58"/>
                <a:gd name="T112" fmla="*/ 55 w 57"/>
                <a:gd name="T113" fmla="*/ 20 h 58"/>
                <a:gd name="T114" fmla="*/ 39 w 57"/>
                <a:gd name="T115" fmla="*/ 5 h 58"/>
                <a:gd name="T116" fmla="*/ 37 w 57"/>
                <a:gd name="T117" fmla="*/ 3 h 58"/>
                <a:gd name="T118" fmla="*/ 38 w 57"/>
                <a:gd name="T119" fmla="*/ 5 h 58"/>
                <a:gd name="T120" fmla="*/ 36 w 57"/>
                <a:gd name="T121" fmla="*/ 2 h 58"/>
                <a:gd name="T122" fmla="*/ 54 w 57"/>
                <a:gd name="T123" fmla="*/ 41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" h="58">
                  <a:moveTo>
                    <a:pt x="3" y="17"/>
                  </a:moveTo>
                  <a:cubicBezTo>
                    <a:pt x="3" y="17"/>
                    <a:pt x="3" y="17"/>
                    <a:pt x="3" y="17"/>
                  </a:cubicBezTo>
                  <a:cubicBezTo>
                    <a:pt x="3" y="17"/>
                    <a:pt x="2" y="17"/>
                    <a:pt x="2" y="17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3" y="17"/>
                    <a:pt x="3" y="17"/>
                    <a:pt x="3" y="17"/>
                  </a:cubicBezTo>
                  <a:close/>
                  <a:moveTo>
                    <a:pt x="2" y="17"/>
                  </a:move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lose/>
                  <a:moveTo>
                    <a:pt x="43" y="9"/>
                  </a:move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9"/>
                    <a:pt x="42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lose/>
                  <a:moveTo>
                    <a:pt x="55" y="19"/>
                  </a:moveTo>
                  <a:cubicBezTo>
                    <a:pt x="56" y="22"/>
                    <a:pt x="57" y="25"/>
                    <a:pt x="57" y="29"/>
                  </a:cubicBezTo>
                  <a:cubicBezTo>
                    <a:pt x="57" y="45"/>
                    <a:pt x="44" y="58"/>
                    <a:pt x="28" y="58"/>
                  </a:cubicBezTo>
                  <a:cubicBezTo>
                    <a:pt x="13" y="58"/>
                    <a:pt x="0" y="45"/>
                    <a:pt x="0" y="29"/>
                  </a:cubicBezTo>
                  <a:cubicBezTo>
                    <a:pt x="0" y="25"/>
                    <a:pt x="1" y="21"/>
                    <a:pt x="2" y="18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2" y="21"/>
                    <a:pt x="2" y="21"/>
                    <a:pt x="3" y="2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4"/>
                    <a:pt x="5" y="24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6"/>
                    <a:pt x="7" y="26"/>
                    <a:pt x="7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6"/>
                    <a:pt x="7" y="27"/>
                    <a:pt x="7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28"/>
                    <a:pt x="6" y="28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6" y="32"/>
                    <a:pt x="6" y="33"/>
                    <a:pt x="6" y="33"/>
                  </a:cubicBezTo>
                  <a:cubicBezTo>
                    <a:pt x="7" y="33"/>
                    <a:pt x="7" y="33"/>
                    <a:pt x="7" y="33"/>
                  </a:cubicBezTo>
                  <a:cubicBezTo>
                    <a:pt x="7" y="33"/>
                    <a:pt x="7" y="33"/>
                    <a:pt x="7" y="33"/>
                  </a:cubicBezTo>
                  <a:cubicBezTo>
                    <a:pt x="7" y="33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8" y="35"/>
                    <a:pt x="8" y="35"/>
                    <a:pt x="8" y="36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9" y="37"/>
                    <a:pt x="9" y="38"/>
                    <a:pt x="9" y="38"/>
                  </a:cubicBezTo>
                  <a:cubicBezTo>
                    <a:pt x="8" y="38"/>
                    <a:pt x="8" y="38"/>
                    <a:pt x="8" y="38"/>
                  </a:cubicBezTo>
                  <a:cubicBezTo>
                    <a:pt x="9" y="38"/>
                    <a:pt x="9" y="38"/>
                    <a:pt x="9" y="38"/>
                  </a:cubicBezTo>
                  <a:cubicBezTo>
                    <a:pt x="9" y="38"/>
                    <a:pt x="10" y="38"/>
                    <a:pt x="10" y="38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40"/>
                    <a:pt x="11" y="40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11" y="40"/>
                    <a:pt x="11" y="40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2" y="41"/>
                    <a:pt x="12" y="41"/>
                    <a:pt x="12" y="41"/>
                  </a:cubicBezTo>
                  <a:cubicBezTo>
                    <a:pt x="12" y="41"/>
                    <a:pt x="12" y="42"/>
                    <a:pt x="12" y="42"/>
                  </a:cubicBezTo>
                  <a:cubicBezTo>
                    <a:pt x="12" y="42"/>
                    <a:pt x="12" y="42"/>
                    <a:pt x="12" y="42"/>
                  </a:cubicBezTo>
                  <a:cubicBezTo>
                    <a:pt x="12" y="42"/>
                    <a:pt x="12" y="42"/>
                    <a:pt x="12" y="42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2" y="44"/>
                    <a:pt x="12" y="45"/>
                    <a:pt x="12" y="45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7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2" y="48"/>
                    <a:pt x="12" y="48"/>
                    <a:pt x="13" y="48"/>
                  </a:cubicBezTo>
                  <a:cubicBezTo>
                    <a:pt x="13" y="48"/>
                    <a:pt x="13" y="48"/>
                    <a:pt x="13" y="48"/>
                  </a:cubicBezTo>
                  <a:cubicBezTo>
                    <a:pt x="13" y="48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4" y="49"/>
                  </a:cubicBezTo>
                  <a:cubicBezTo>
                    <a:pt x="14" y="49"/>
                    <a:pt x="14" y="49"/>
                    <a:pt x="14" y="49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5" y="50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3"/>
                    <a:pt x="16" y="53"/>
                    <a:pt x="16" y="53"/>
                  </a:cubicBezTo>
                  <a:cubicBezTo>
                    <a:pt x="17" y="53"/>
                    <a:pt x="17" y="53"/>
                    <a:pt x="17" y="53"/>
                  </a:cubicBezTo>
                  <a:cubicBezTo>
                    <a:pt x="17" y="53"/>
                    <a:pt x="17" y="53"/>
                    <a:pt x="17" y="53"/>
                  </a:cubicBezTo>
                  <a:cubicBezTo>
                    <a:pt x="17" y="53"/>
                    <a:pt x="17" y="53"/>
                    <a:pt x="17" y="53"/>
                  </a:cubicBezTo>
                  <a:cubicBezTo>
                    <a:pt x="17" y="53"/>
                    <a:pt x="17" y="53"/>
                    <a:pt x="17" y="53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0"/>
                    <a:pt x="17" y="50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17" y="50"/>
                    <a:pt x="17" y="50"/>
                    <a:pt x="17" y="49"/>
                  </a:cubicBezTo>
                  <a:cubicBezTo>
                    <a:pt x="17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8" y="48"/>
                  </a:cubicBezTo>
                  <a:cubicBezTo>
                    <a:pt x="18" y="48"/>
                    <a:pt x="18" y="47"/>
                    <a:pt x="18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47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7" y="46"/>
                    <a:pt x="17" y="46"/>
                    <a:pt x="17" y="46"/>
                  </a:cubicBezTo>
                  <a:cubicBezTo>
                    <a:pt x="17" y="46"/>
                    <a:pt x="17" y="46"/>
                    <a:pt x="17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9" y="46"/>
                    <a:pt x="19" y="46"/>
                    <a:pt x="19" y="46"/>
                  </a:cubicBezTo>
                  <a:cubicBezTo>
                    <a:pt x="19" y="46"/>
                    <a:pt x="19" y="46"/>
                    <a:pt x="19" y="46"/>
                  </a:cubicBezTo>
                  <a:cubicBezTo>
                    <a:pt x="19" y="46"/>
                    <a:pt x="19" y="45"/>
                    <a:pt x="19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19" y="45"/>
                    <a:pt x="19" y="45"/>
                    <a:pt x="20" y="44"/>
                  </a:cubicBezTo>
                  <a:cubicBezTo>
                    <a:pt x="20" y="44"/>
                    <a:pt x="20" y="44"/>
                    <a:pt x="20" y="44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1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39"/>
                    <a:pt x="24" y="39"/>
                    <a:pt x="24" y="39"/>
                  </a:cubicBezTo>
                  <a:cubicBezTo>
                    <a:pt x="24" y="39"/>
                    <a:pt x="24" y="39"/>
                    <a:pt x="24" y="39"/>
                  </a:cubicBezTo>
                  <a:cubicBezTo>
                    <a:pt x="24" y="39"/>
                    <a:pt x="24" y="39"/>
                    <a:pt x="24" y="39"/>
                  </a:cubicBezTo>
                  <a:cubicBezTo>
                    <a:pt x="24" y="38"/>
                    <a:pt x="24" y="38"/>
                    <a:pt x="24" y="38"/>
                  </a:cubicBezTo>
                  <a:cubicBezTo>
                    <a:pt x="24" y="38"/>
                    <a:pt x="24" y="38"/>
                    <a:pt x="24" y="3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5" y="32"/>
                  </a:cubicBezTo>
                  <a:cubicBezTo>
                    <a:pt x="25" y="32"/>
                    <a:pt x="25" y="32"/>
                    <a:pt x="25" y="31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0" y="30"/>
                    <a:pt x="20" y="29"/>
                    <a:pt x="20" y="29"/>
                  </a:cubicBezTo>
                  <a:cubicBezTo>
                    <a:pt x="20" y="29"/>
                    <a:pt x="20" y="29"/>
                    <a:pt x="20" y="29"/>
                  </a:cubicBezTo>
                  <a:cubicBezTo>
                    <a:pt x="20" y="29"/>
                    <a:pt x="20" y="29"/>
                    <a:pt x="20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30"/>
                  </a:cubicBezTo>
                  <a:cubicBezTo>
                    <a:pt x="19" y="30"/>
                    <a:pt x="19" y="30"/>
                    <a:pt x="19" y="30"/>
                  </a:cubicBezTo>
                  <a:cubicBezTo>
                    <a:pt x="19" y="30"/>
                    <a:pt x="18" y="30"/>
                    <a:pt x="18" y="30"/>
                  </a:cubicBezTo>
                  <a:cubicBezTo>
                    <a:pt x="18" y="30"/>
                    <a:pt x="18" y="30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8"/>
                    <a:pt x="19" y="28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7" y="27"/>
                    <a:pt x="17" y="26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15" y="26"/>
                    <a:pt x="15" y="26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4" y="25"/>
                    <a:pt x="14" y="25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4" y="25"/>
                    <a:pt x="14" y="25"/>
                    <a:pt x="13" y="25"/>
                  </a:cubicBezTo>
                  <a:cubicBezTo>
                    <a:pt x="14" y="25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2" y="24"/>
                    <a:pt x="12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12" y="24"/>
                    <a:pt x="11" y="24"/>
                    <a:pt x="11" y="24"/>
                  </a:cubicBezTo>
                  <a:cubicBezTo>
                    <a:pt x="11" y="24"/>
                    <a:pt x="11" y="23"/>
                    <a:pt x="11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23"/>
                    <a:pt x="10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7" y="25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3"/>
                    <a:pt x="6" y="23"/>
                    <a:pt x="5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3"/>
                    <a:pt x="6" y="22"/>
                    <a:pt x="6" y="22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6" y="20"/>
                    <a:pt x="6" y="20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5" y="17"/>
                    <a:pt x="5" y="17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5" y="17"/>
                    <a:pt x="5" y="17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7"/>
                    <a:pt x="8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6"/>
                    <a:pt x="9" y="16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4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1" y="13"/>
                    <a:pt x="11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2" y="13"/>
                    <a:pt x="12" y="13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2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0"/>
                    <a:pt x="13" y="10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3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5" y="10"/>
                    <a:pt x="15" y="10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1" y="6"/>
                    <a:pt x="21" y="5"/>
                    <a:pt x="21" y="5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6" y="6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6" y="5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7" y="4"/>
                    <a:pt x="17" y="4"/>
                  </a:cubicBezTo>
                  <a:cubicBezTo>
                    <a:pt x="17" y="4"/>
                    <a:pt x="17" y="4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2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20" y="2"/>
                    <a:pt x="22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4" y="2"/>
                    <a:pt x="24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2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4"/>
                    <a:pt x="24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25" y="4"/>
                    <a:pt x="25" y="4"/>
                    <a:pt x="26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4"/>
                    <a:pt x="26" y="4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3"/>
                    <a:pt x="27" y="3"/>
                    <a:pt x="27" y="3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3"/>
                    <a:pt x="27" y="3"/>
                    <a:pt x="28" y="3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3"/>
                    <a:pt x="28" y="2"/>
                    <a:pt x="28" y="2"/>
                  </a:cubicBezTo>
                  <a:cubicBezTo>
                    <a:pt x="28" y="2"/>
                    <a:pt x="28" y="2"/>
                    <a:pt x="28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30" y="1"/>
                    <a:pt x="30" y="1"/>
                    <a:pt x="3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3" y="1"/>
                    <a:pt x="37" y="1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1" y="3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41" y="3"/>
                    <a:pt x="41" y="4"/>
                    <a:pt x="41" y="4"/>
                  </a:cubicBezTo>
                  <a:cubicBezTo>
                    <a:pt x="41" y="4"/>
                    <a:pt x="41" y="4"/>
                    <a:pt x="41" y="4"/>
                  </a:cubicBezTo>
                  <a:cubicBezTo>
                    <a:pt x="41" y="4"/>
                    <a:pt x="41" y="4"/>
                    <a:pt x="41" y="4"/>
                  </a:cubicBezTo>
                  <a:cubicBezTo>
                    <a:pt x="41" y="4"/>
                    <a:pt x="41" y="4"/>
                    <a:pt x="41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"/>
                    <a:pt x="40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6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6"/>
                    <a:pt x="39" y="6"/>
                    <a:pt x="38" y="6"/>
                  </a:cubicBezTo>
                  <a:cubicBezTo>
                    <a:pt x="38" y="6"/>
                    <a:pt x="38" y="6"/>
                    <a:pt x="38" y="6"/>
                  </a:cubicBezTo>
                  <a:cubicBezTo>
                    <a:pt x="38" y="6"/>
                    <a:pt x="38" y="7"/>
                    <a:pt x="38" y="7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7" y="7"/>
                    <a:pt x="37" y="7"/>
                    <a:pt x="37" y="7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9" y="8"/>
                    <a:pt x="39" y="8"/>
                    <a:pt x="39" y="9"/>
                  </a:cubicBezTo>
                  <a:cubicBezTo>
                    <a:pt x="39" y="9"/>
                    <a:pt x="39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1" y="10"/>
                    <a:pt x="41" y="10"/>
                    <a:pt x="41" y="9"/>
                  </a:cubicBezTo>
                  <a:cubicBezTo>
                    <a:pt x="41" y="9"/>
                    <a:pt x="41" y="9"/>
                    <a:pt x="41" y="9"/>
                  </a:cubicBezTo>
                  <a:cubicBezTo>
                    <a:pt x="41" y="9"/>
                    <a:pt x="41" y="9"/>
                    <a:pt x="41" y="9"/>
                  </a:cubicBezTo>
                  <a:cubicBezTo>
                    <a:pt x="41" y="9"/>
                    <a:pt x="42" y="9"/>
                    <a:pt x="42" y="9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4" y="11"/>
                    <a:pt x="44" y="11"/>
                    <a:pt x="44" y="11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5" y="12"/>
                    <a:pt x="45" y="12"/>
                    <a:pt x="45" y="11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1"/>
                    <a:pt x="45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0"/>
                    <a:pt x="47" y="10"/>
                    <a:pt x="47" y="10"/>
                  </a:cubicBezTo>
                  <a:cubicBezTo>
                    <a:pt x="47" y="10"/>
                    <a:pt x="46" y="9"/>
                    <a:pt x="46" y="9"/>
                  </a:cubicBezTo>
                  <a:cubicBezTo>
                    <a:pt x="46" y="9"/>
                    <a:pt x="46" y="9"/>
                    <a:pt x="46" y="9"/>
                  </a:cubicBezTo>
                  <a:cubicBezTo>
                    <a:pt x="46" y="9"/>
                    <a:pt x="46" y="9"/>
                    <a:pt x="46" y="9"/>
                  </a:cubicBezTo>
                  <a:cubicBezTo>
                    <a:pt x="46" y="9"/>
                    <a:pt x="46" y="9"/>
                    <a:pt x="46" y="9"/>
                  </a:cubicBezTo>
                  <a:cubicBezTo>
                    <a:pt x="46" y="8"/>
                    <a:pt x="46" y="8"/>
                    <a:pt x="46" y="8"/>
                  </a:cubicBezTo>
                  <a:cubicBezTo>
                    <a:pt x="46" y="8"/>
                    <a:pt x="46" y="8"/>
                    <a:pt x="46" y="8"/>
                  </a:cubicBezTo>
                  <a:cubicBezTo>
                    <a:pt x="46" y="8"/>
                    <a:pt x="46" y="8"/>
                    <a:pt x="46" y="8"/>
                  </a:cubicBezTo>
                  <a:cubicBezTo>
                    <a:pt x="46" y="8"/>
                    <a:pt x="46" y="8"/>
                    <a:pt x="47" y="8"/>
                  </a:cubicBezTo>
                  <a:cubicBezTo>
                    <a:pt x="47" y="8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7" y="9"/>
                    <a:pt x="47" y="9"/>
                    <a:pt x="48" y="9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48" y="9"/>
                    <a:pt x="48" y="9"/>
                    <a:pt x="48" y="10"/>
                  </a:cubicBezTo>
                  <a:cubicBezTo>
                    <a:pt x="48" y="10"/>
                    <a:pt x="48" y="10"/>
                    <a:pt x="48" y="10"/>
                  </a:cubicBezTo>
                  <a:cubicBezTo>
                    <a:pt x="48" y="10"/>
                    <a:pt x="48" y="10"/>
                    <a:pt x="48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1"/>
                    <a:pt x="47" y="11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8" y="11"/>
                    <a:pt x="48" y="11"/>
                    <a:pt x="48" y="11"/>
                  </a:cubicBezTo>
                  <a:cubicBezTo>
                    <a:pt x="48" y="11"/>
                    <a:pt x="48" y="11"/>
                    <a:pt x="48" y="11"/>
                  </a:cubicBezTo>
                  <a:cubicBezTo>
                    <a:pt x="48" y="11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50" y="12"/>
                    <a:pt x="50" y="12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4"/>
                    <a:pt x="50" y="14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4"/>
                    <a:pt x="49" y="14"/>
                    <a:pt x="49" y="1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9" y="14"/>
                    <a:pt x="48" y="14"/>
                    <a:pt x="48" y="14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8" y="14"/>
                    <a:pt x="48" y="14"/>
                    <a:pt x="48" y="13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8" y="14"/>
                    <a:pt x="48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3" y="12"/>
                    <a:pt x="43" y="12"/>
                  </a:cubicBezTo>
                  <a:cubicBezTo>
                    <a:pt x="43" y="12"/>
                    <a:pt x="43" y="12"/>
                    <a:pt x="43" y="12"/>
                  </a:cubicBezTo>
                  <a:cubicBezTo>
                    <a:pt x="43" y="12"/>
                    <a:pt x="43" y="12"/>
                    <a:pt x="43" y="11"/>
                  </a:cubicBezTo>
                  <a:cubicBezTo>
                    <a:pt x="43" y="11"/>
                    <a:pt x="43" y="11"/>
                    <a:pt x="43" y="11"/>
                  </a:cubicBezTo>
                  <a:cubicBezTo>
                    <a:pt x="43" y="11"/>
                    <a:pt x="43" y="11"/>
                    <a:pt x="43" y="11"/>
                  </a:cubicBezTo>
                  <a:cubicBezTo>
                    <a:pt x="43" y="11"/>
                    <a:pt x="43" y="11"/>
                    <a:pt x="43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12"/>
                    <a:pt x="41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3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8" y="13"/>
                    <a:pt x="38" y="13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3"/>
                    <a:pt x="37" y="14"/>
                    <a:pt x="37" y="14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5"/>
                    <a:pt x="37" y="15"/>
                    <a:pt x="37" y="15"/>
                  </a:cubicBezTo>
                  <a:cubicBezTo>
                    <a:pt x="37" y="15"/>
                    <a:pt x="37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5" y="15"/>
                  </a:cubicBezTo>
                  <a:cubicBezTo>
                    <a:pt x="35" y="15"/>
                    <a:pt x="35" y="15"/>
                    <a:pt x="35" y="15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4" y="17"/>
                    <a:pt x="34" y="17"/>
                    <a:pt x="34" y="17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34" y="19"/>
                    <a:pt x="34" y="20"/>
                    <a:pt x="34" y="2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34" y="20"/>
                    <a:pt x="34" y="20"/>
                    <a:pt x="35" y="20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5" y="21"/>
                    <a:pt x="35" y="21"/>
                    <a:pt x="35" y="21"/>
                  </a:cubicBezTo>
                  <a:cubicBezTo>
                    <a:pt x="35" y="21"/>
                    <a:pt x="34" y="21"/>
                    <a:pt x="34" y="21"/>
                  </a:cubicBezTo>
                  <a:cubicBezTo>
                    <a:pt x="34" y="21"/>
                    <a:pt x="34" y="21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5" y="22"/>
                  </a:cubicBezTo>
                  <a:cubicBezTo>
                    <a:pt x="35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5" y="23"/>
                    <a:pt x="36" y="23"/>
                    <a:pt x="36" y="24"/>
                  </a:cubicBezTo>
                  <a:cubicBezTo>
                    <a:pt x="36" y="24"/>
                    <a:pt x="36" y="24"/>
                    <a:pt x="36" y="24"/>
                  </a:cubicBezTo>
                  <a:cubicBezTo>
                    <a:pt x="36" y="24"/>
                    <a:pt x="36" y="25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7" y="25"/>
                    <a:pt x="37" y="25"/>
                    <a:pt x="37" y="25"/>
                  </a:cubicBezTo>
                  <a:cubicBezTo>
                    <a:pt x="37" y="25"/>
                    <a:pt x="37" y="25"/>
                    <a:pt x="37" y="25"/>
                  </a:cubicBezTo>
                  <a:cubicBezTo>
                    <a:pt x="37" y="25"/>
                    <a:pt x="37" y="26"/>
                    <a:pt x="37" y="26"/>
                  </a:cubicBezTo>
                  <a:cubicBezTo>
                    <a:pt x="37" y="26"/>
                    <a:pt x="37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6"/>
                    <a:pt x="42" y="26"/>
                    <a:pt x="43" y="26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4" y="26"/>
                    <a:pt x="44" y="26"/>
                    <a:pt x="44" y="26"/>
                  </a:cubicBezTo>
                  <a:cubicBezTo>
                    <a:pt x="44" y="26"/>
                    <a:pt x="44" y="26"/>
                    <a:pt x="44" y="26"/>
                  </a:cubicBezTo>
                  <a:cubicBezTo>
                    <a:pt x="44" y="26"/>
                    <a:pt x="44" y="26"/>
                    <a:pt x="44" y="26"/>
                  </a:cubicBezTo>
                  <a:cubicBezTo>
                    <a:pt x="45" y="26"/>
                    <a:pt x="45" y="26"/>
                    <a:pt x="45" y="26"/>
                  </a:cubicBezTo>
                  <a:cubicBezTo>
                    <a:pt x="45" y="26"/>
                    <a:pt x="45" y="26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6" y="27"/>
                    <a:pt x="46" y="27"/>
                    <a:pt x="46" y="27"/>
                  </a:cubicBezTo>
                  <a:cubicBezTo>
                    <a:pt x="46" y="27"/>
                    <a:pt x="46" y="27"/>
                    <a:pt x="46" y="27"/>
                  </a:cubicBezTo>
                  <a:cubicBezTo>
                    <a:pt x="46" y="27"/>
                    <a:pt x="46" y="27"/>
                    <a:pt x="46" y="27"/>
                  </a:cubicBezTo>
                  <a:cubicBezTo>
                    <a:pt x="46" y="27"/>
                    <a:pt x="47" y="28"/>
                    <a:pt x="47" y="28"/>
                  </a:cubicBezTo>
                  <a:cubicBezTo>
                    <a:pt x="47" y="28"/>
                    <a:pt x="46" y="28"/>
                    <a:pt x="46" y="28"/>
                  </a:cubicBezTo>
                  <a:cubicBezTo>
                    <a:pt x="46" y="28"/>
                    <a:pt x="46" y="28"/>
                    <a:pt x="46" y="28"/>
                  </a:cubicBezTo>
                  <a:cubicBezTo>
                    <a:pt x="46" y="28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30"/>
                    <a:pt x="46" y="30"/>
                  </a:cubicBezTo>
                  <a:cubicBezTo>
                    <a:pt x="46" y="30"/>
                    <a:pt x="46" y="30"/>
                    <a:pt x="46" y="30"/>
                  </a:cubicBezTo>
                  <a:cubicBezTo>
                    <a:pt x="46" y="30"/>
                    <a:pt x="46" y="30"/>
                    <a:pt x="46" y="30"/>
                  </a:cubicBezTo>
                  <a:cubicBezTo>
                    <a:pt x="46" y="30"/>
                    <a:pt x="47" y="30"/>
                    <a:pt x="47" y="30"/>
                  </a:cubicBezTo>
                  <a:cubicBezTo>
                    <a:pt x="47" y="30"/>
                    <a:pt x="47" y="30"/>
                    <a:pt x="47" y="30"/>
                  </a:cubicBezTo>
                  <a:cubicBezTo>
                    <a:pt x="47" y="30"/>
                    <a:pt x="47" y="30"/>
                    <a:pt x="47" y="30"/>
                  </a:cubicBezTo>
                  <a:cubicBezTo>
                    <a:pt x="47" y="30"/>
                    <a:pt x="47" y="31"/>
                    <a:pt x="47" y="31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2"/>
                    <a:pt x="47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4"/>
                    <a:pt x="48" y="34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8" y="34"/>
                    <a:pt x="48" y="35"/>
                    <a:pt x="48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7" y="35"/>
                    <a:pt x="47" y="35"/>
                    <a:pt x="47" y="35"/>
                  </a:cubicBezTo>
                  <a:cubicBezTo>
                    <a:pt x="47" y="35"/>
                    <a:pt x="47" y="35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7" y="40"/>
                    <a:pt x="47" y="40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0"/>
                    <a:pt x="47" y="41"/>
                    <a:pt x="47" y="41"/>
                  </a:cubicBezTo>
                  <a:cubicBezTo>
                    <a:pt x="47" y="41"/>
                    <a:pt x="47" y="41"/>
                    <a:pt x="47" y="41"/>
                  </a:cubicBezTo>
                  <a:cubicBezTo>
                    <a:pt x="47" y="41"/>
                    <a:pt x="47" y="41"/>
                    <a:pt x="47" y="41"/>
                  </a:cubicBezTo>
                  <a:cubicBezTo>
                    <a:pt x="46" y="41"/>
                    <a:pt x="46" y="41"/>
                    <a:pt x="46" y="41"/>
                  </a:cubicBezTo>
                  <a:cubicBezTo>
                    <a:pt x="46" y="43"/>
                    <a:pt x="46" y="43"/>
                    <a:pt x="46" y="43"/>
                  </a:cubicBezTo>
                  <a:cubicBezTo>
                    <a:pt x="47" y="43"/>
                    <a:pt x="47" y="43"/>
                    <a:pt x="47" y="43"/>
                  </a:cubicBezTo>
                  <a:cubicBezTo>
                    <a:pt x="47" y="43"/>
                    <a:pt x="47" y="43"/>
                    <a:pt x="47" y="44"/>
                  </a:cubicBezTo>
                  <a:cubicBezTo>
                    <a:pt x="47" y="44"/>
                    <a:pt x="47" y="44"/>
                    <a:pt x="47" y="44"/>
                  </a:cubicBezTo>
                  <a:cubicBezTo>
                    <a:pt x="47" y="44"/>
                    <a:pt x="47" y="44"/>
                    <a:pt x="47" y="44"/>
                  </a:cubicBezTo>
                  <a:cubicBezTo>
                    <a:pt x="47" y="44"/>
                    <a:pt x="47" y="45"/>
                    <a:pt x="47" y="45"/>
                  </a:cubicBezTo>
                  <a:cubicBezTo>
                    <a:pt x="47" y="45"/>
                    <a:pt x="47" y="45"/>
                    <a:pt x="46" y="45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6" y="45"/>
                    <a:pt x="46" y="45"/>
                    <a:pt x="46" y="46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6"/>
                    <a:pt x="47" y="46"/>
                    <a:pt x="47" y="46"/>
                  </a:cubicBezTo>
                  <a:cubicBezTo>
                    <a:pt x="47" y="46"/>
                    <a:pt x="47" y="46"/>
                    <a:pt x="47" y="46"/>
                  </a:cubicBezTo>
                  <a:cubicBezTo>
                    <a:pt x="47" y="46"/>
                    <a:pt x="47" y="46"/>
                    <a:pt x="47" y="46"/>
                  </a:cubicBezTo>
                  <a:cubicBezTo>
                    <a:pt x="47" y="46"/>
                    <a:pt x="48" y="46"/>
                    <a:pt x="48" y="46"/>
                  </a:cubicBezTo>
                  <a:cubicBezTo>
                    <a:pt x="48" y="46"/>
                    <a:pt x="48" y="46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50" y="45"/>
                  </a:cubicBezTo>
                  <a:cubicBezTo>
                    <a:pt x="50" y="45"/>
                    <a:pt x="50" y="45"/>
                    <a:pt x="50" y="45"/>
                  </a:cubicBezTo>
                  <a:cubicBezTo>
                    <a:pt x="50" y="45"/>
                    <a:pt x="50" y="45"/>
                    <a:pt x="50" y="45"/>
                  </a:cubicBezTo>
                  <a:cubicBezTo>
                    <a:pt x="50" y="44"/>
                    <a:pt x="50" y="44"/>
                    <a:pt x="50" y="44"/>
                  </a:cubicBezTo>
                  <a:cubicBezTo>
                    <a:pt x="50" y="44"/>
                    <a:pt x="50" y="44"/>
                    <a:pt x="51" y="44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52" y="44"/>
                    <a:pt x="52" y="43"/>
                    <a:pt x="52" y="43"/>
                  </a:cubicBezTo>
                  <a:cubicBezTo>
                    <a:pt x="52" y="43"/>
                    <a:pt x="52" y="43"/>
                    <a:pt x="52" y="43"/>
                  </a:cubicBezTo>
                  <a:cubicBezTo>
                    <a:pt x="52" y="43"/>
                    <a:pt x="52" y="43"/>
                    <a:pt x="52" y="43"/>
                  </a:cubicBezTo>
                  <a:cubicBezTo>
                    <a:pt x="52" y="43"/>
                    <a:pt x="52" y="43"/>
                    <a:pt x="52" y="43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1" y="42"/>
                    <a:pt x="51" y="42"/>
                  </a:cubicBezTo>
                  <a:cubicBezTo>
                    <a:pt x="51" y="42"/>
                    <a:pt x="51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3" y="41"/>
                    <a:pt x="53" y="41"/>
                  </a:cubicBezTo>
                  <a:cubicBezTo>
                    <a:pt x="53" y="41"/>
                    <a:pt x="53" y="40"/>
                    <a:pt x="53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3" y="39"/>
                    <a:pt x="53" y="39"/>
                    <a:pt x="53" y="39"/>
                  </a:cubicBezTo>
                  <a:cubicBezTo>
                    <a:pt x="53" y="39"/>
                    <a:pt x="53" y="39"/>
                    <a:pt x="53" y="39"/>
                  </a:cubicBezTo>
                  <a:cubicBezTo>
                    <a:pt x="53" y="39"/>
                    <a:pt x="53" y="39"/>
                    <a:pt x="53" y="39"/>
                  </a:cubicBezTo>
                  <a:cubicBezTo>
                    <a:pt x="53" y="39"/>
                    <a:pt x="53" y="39"/>
                    <a:pt x="53" y="39"/>
                  </a:cubicBezTo>
                  <a:cubicBezTo>
                    <a:pt x="53" y="39"/>
                    <a:pt x="54" y="39"/>
                    <a:pt x="54" y="39"/>
                  </a:cubicBezTo>
                  <a:cubicBezTo>
                    <a:pt x="54" y="39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7"/>
                    <a:pt x="54" y="37"/>
                    <a:pt x="55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6"/>
                    <a:pt x="55" y="36"/>
                    <a:pt x="55" y="36"/>
                  </a:cubicBezTo>
                  <a:cubicBezTo>
                    <a:pt x="55" y="36"/>
                    <a:pt x="55" y="36"/>
                    <a:pt x="55" y="36"/>
                  </a:cubicBezTo>
                  <a:cubicBezTo>
                    <a:pt x="55" y="36"/>
                    <a:pt x="55" y="35"/>
                    <a:pt x="55" y="35"/>
                  </a:cubicBezTo>
                  <a:cubicBezTo>
                    <a:pt x="55" y="35"/>
                    <a:pt x="55" y="35"/>
                    <a:pt x="55" y="35"/>
                  </a:cubicBezTo>
                  <a:cubicBezTo>
                    <a:pt x="55" y="35"/>
                    <a:pt x="55" y="34"/>
                    <a:pt x="55" y="34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6" y="34"/>
                    <a:pt x="56" y="34"/>
                    <a:pt x="56" y="34"/>
                  </a:cubicBezTo>
                  <a:cubicBezTo>
                    <a:pt x="56" y="34"/>
                    <a:pt x="56" y="34"/>
                    <a:pt x="56" y="34"/>
                  </a:cubicBezTo>
                  <a:cubicBezTo>
                    <a:pt x="56" y="34"/>
                    <a:pt x="56" y="33"/>
                    <a:pt x="56" y="33"/>
                  </a:cubicBezTo>
                  <a:cubicBezTo>
                    <a:pt x="56" y="32"/>
                    <a:pt x="56" y="32"/>
                    <a:pt x="56" y="32"/>
                  </a:cubicBezTo>
                  <a:cubicBezTo>
                    <a:pt x="56" y="31"/>
                    <a:pt x="56" y="31"/>
                    <a:pt x="56" y="31"/>
                  </a:cubicBezTo>
                  <a:cubicBezTo>
                    <a:pt x="56" y="31"/>
                    <a:pt x="56" y="31"/>
                    <a:pt x="56" y="31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6" y="29"/>
                    <a:pt x="56" y="29"/>
                    <a:pt x="56" y="28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6" y="28"/>
                    <a:pt x="56" y="27"/>
                    <a:pt x="56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6" y="26"/>
                    <a:pt x="56" y="26"/>
                    <a:pt x="56" y="26"/>
                  </a:cubicBezTo>
                  <a:cubicBezTo>
                    <a:pt x="56" y="26"/>
                    <a:pt x="56" y="26"/>
                    <a:pt x="56" y="26"/>
                  </a:cubicBezTo>
                  <a:cubicBezTo>
                    <a:pt x="57" y="26"/>
                    <a:pt x="57" y="26"/>
                    <a:pt x="57" y="26"/>
                  </a:cubicBezTo>
                  <a:cubicBezTo>
                    <a:pt x="57" y="25"/>
                    <a:pt x="57" y="25"/>
                    <a:pt x="57" y="25"/>
                  </a:cubicBezTo>
                  <a:cubicBezTo>
                    <a:pt x="57" y="25"/>
                    <a:pt x="57" y="25"/>
                    <a:pt x="57" y="25"/>
                  </a:cubicBezTo>
                  <a:cubicBezTo>
                    <a:pt x="57" y="25"/>
                    <a:pt x="57" y="24"/>
                    <a:pt x="56" y="24"/>
                  </a:cubicBezTo>
                  <a:cubicBezTo>
                    <a:pt x="56" y="24"/>
                    <a:pt x="56" y="24"/>
                    <a:pt x="56" y="24"/>
                  </a:cubicBezTo>
                  <a:cubicBezTo>
                    <a:pt x="56" y="24"/>
                    <a:pt x="56" y="24"/>
                    <a:pt x="56" y="24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3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4" y="21"/>
                    <a:pt x="54" y="21"/>
                    <a:pt x="54" y="21"/>
                  </a:cubicBezTo>
                  <a:cubicBezTo>
                    <a:pt x="54" y="21"/>
                    <a:pt x="54" y="21"/>
                    <a:pt x="54" y="21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3" y="19"/>
                  </a:cubicBezTo>
                  <a:cubicBezTo>
                    <a:pt x="53" y="19"/>
                    <a:pt x="53" y="19"/>
                    <a:pt x="53" y="19"/>
                  </a:cubicBezTo>
                  <a:cubicBezTo>
                    <a:pt x="53" y="19"/>
                    <a:pt x="53" y="19"/>
                    <a:pt x="53" y="19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1" y="16"/>
                    <a:pt x="51" y="15"/>
                  </a:cubicBezTo>
                  <a:cubicBezTo>
                    <a:pt x="51" y="15"/>
                    <a:pt x="51" y="15"/>
                    <a:pt x="51" y="15"/>
                  </a:cubicBezTo>
                  <a:cubicBezTo>
                    <a:pt x="51" y="15"/>
                    <a:pt x="51" y="15"/>
                    <a:pt x="51" y="15"/>
                  </a:cubicBezTo>
                  <a:cubicBezTo>
                    <a:pt x="52" y="15"/>
                    <a:pt x="52" y="15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3" y="17"/>
                    <a:pt x="53" y="17"/>
                  </a:cubicBezTo>
                  <a:cubicBezTo>
                    <a:pt x="53" y="17"/>
                    <a:pt x="53" y="17"/>
                    <a:pt x="53" y="17"/>
                  </a:cubicBezTo>
                  <a:cubicBezTo>
                    <a:pt x="53" y="17"/>
                    <a:pt x="53" y="17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20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0"/>
                    <a:pt x="54" y="20"/>
                    <a:pt x="55" y="20"/>
                  </a:cubicBezTo>
                  <a:cubicBezTo>
                    <a:pt x="55" y="20"/>
                    <a:pt x="55" y="20"/>
                    <a:pt x="55" y="20"/>
                  </a:cubicBezTo>
                  <a:cubicBezTo>
                    <a:pt x="55" y="20"/>
                    <a:pt x="55" y="20"/>
                    <a:pt x="55" y="20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5" y="21"/>
                    <a:pt x="55" y="21"/>
                    <a:pt x="55" y="22"/>
                  </a:cubicBezTo>
                  <a:cubicBezTo>
                    <a:pt x="55" y="22"/>
                    <a:pt x="55" y="22"/>
                    <a:pt x="56" y="22"/>
                  </a:cubicBezTo>
                  <a:cubicBezTo>
                    <a:pt x="56" y="22"/>
                    <a:pt x="56" y="22"/>
                    <a:pt x="56" y="22"/>
                  </a:cubicBezTo>
                  <a:cubicBezTo>
                    <a:pt x="56" y="22"/>
                    <a:pt x="56" y="22"/>
                    <a:pt x="56" y="22"/>
                  </a:cubicBezTo>
                  <a:cubicBezTo>
                    <a:pt x="56" y="21"/>
                    <a:pt x="55" y="20"/>
                    <a:pt x="55" y="20"/>
                  </a:cubicBezTo>
                  <a:cubicBezTo>
                    <a:pt x="55" y="19"/>
                    <a:pt x="55" y="19"/>
                    <a:pt x="55" y="19"/>
                  </a:cubicBezTo>
                  <a:close/>
                  <a:moveTo>
                    <a:pt x="39" y="3"/>
                  </a:moveTo>
                  <a:cubicBezTo>
                    <a:pt x="39" y="3"/>
                    <a:pt x="39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9" y="3"/>
                    <a:pt x="39" y="3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39" y="5"/>
                    <a:pt x="39" y="5"/>
                    <a:pt x="39" y="5"/>
                  </a:cubicBezTo>
                  <a:cubicBezTo>
                    <a:pt x="39" y="5"/>
                    <a:pt x="39" y="5"/>
                    <a:pt x="39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"/>
                    <a:pt x="40" y="4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9" y="3"/>
                    <a:pt x="39" y="3"/>
                    <a:pt x="39" y="3"/>
                  </a:cubicBezTo>
                  <a:close/>
                  <a:moveTo>
                    <a:pt x="37" y="3"/>
                  </a:move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7" y="5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37" y="5"/>
                    <a:pt x="38" y="5"/>
                    <a:pt x="38" y="5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38" y="5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2"/>
                    <a:pt x="38" y="2"/>
                  </a:cubicBezTo>
                  <a:cubicBezTo>
                    <a:pt x="38" y="2"/>
                    <a:pt x="38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6" y="2"/>
                    <a:pt x="36" y="2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lose/>
                  <a:moveTo>
                    <a:pt x="55" y="38"/>
                  </a:moveTo>
                  <a:cubicBezTo>
                    <a:pt x="56" y="38"/>
                    <a:pt x="56" y="38"/>
                    <a:pt x="56" y="37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8"/>
                    <a:pt x="55" y="38"/>
                    <a:pt x="55" y="38"/>
                  </a:cubicBezTo>
                  <a:cubicBezTo>
                    <a:pt x="55" y="38"/>
                    <a:pt x="55" y="38"/>
                    <a:pt x="55" y="38"/>
                  </a:cubicBezTo>
                  <a:cubicBezTo>
                    <a:pt x="55" y="38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8"/>
                    <a:pt x="54" y="39"/>
                    <a:pt x="54" y="39"/>
                  </a:cubicBezTo>
                  <a:cubicBezTo>
                    <a:pt x="54" y="39"/>
                    <a:pt x="54" y="39"/>
                    <a:pt x="54" y="39"/>
                  </a:cubicBezTo>
                  <a:cubicBezTo>
                    <a:pt x="54" y="39"/>
                    <a:pt x="54" y="39"/>
                    <a:pt x="54" y="39"/>
                  </a:cubicBezTo>
                  <a:cubicBezTo>
                    <a:pt x="54" y="39"/>
                    <a:pt x="54" y="39"/>
                    <a:pt x="54" y="39"/>
                  </a:cubicBezTo>
                  <a:cubicBezTo>
                    <a:pt x="54" y="40"/>
                    <a:pt x="54" y="40"/>
                    <a:pt x="54" y="40"/>
                  </a:cubicBezTo>
                  <a:cubicBezTo>
                    <a:pt x="54" y="40"/>
                    <a:pt x="54" y="41"/>
                    <a:pt x="54" y="41"/>
                  </a:cubicBezTo>
                  <a:cubicBezTo>
                    <a:pt x="54" y="41"/>
                    <a:pt x="54" y="41"/>
                    <a:pt x="54" y="41"/>
                  </a:cubicBezTo>
                  <a:cubicBezTo>
                    <a:pt x="54" y="41"/>
                    <a:pt x="54" y="41"/>
                    <a:pt x="54" y="41"/>
                  </a:cubicBezTo>
                  <a:cubicBezTo>
                    <a:pt x="54" y="41"/>
                    <a:pt x="54" y="41"/>
                    <a:pt x="54" y="41"/>
                  </a:cubicBezTo>
                  <a:cubicBezTo>
                    <a:pt x="55" y="41"/>
                    <a:pt x="55" y="40"/>
                    <a:pt x="55" y="40"/>
                  </a:cubicBezTo>
                  <a:cubicBezTo>
                    <a:pt x="55" y="40"/>
                    <a:pt x="55" y="40"/>
                    <a:pt x="55" y="40"/>
                  </a:cubicBezTo>
                  <a:cubicBezTo>
                    <a:pt x="55" y="40"/>
                    <a:pt x="55" y="40"/>
                    <a:pt x="55" y="40"/>
                  </a:cubicBezTo>
                  <a:cubicBezTo>
                    <a:pt x="55" y="40"/>
                    <a:pt x="55" y="40"/>
                    <a:pt x="55" y="40"/>
                  </a:cubicBezTo>
                  <a:cubicBezTo>
                    <a:pt x="55" y="40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8"/>
                    <a:pt x="55" y="38"/>
                  </a:cubicBezTo>
                  <a:cubicBezTo>
                    <a:pt x="55" y="38"/>
                    <a:pt x="55" y="38"/>
                    <a:pt x="55" y="38"/>
                  </a:cubicBezTo>
                  <a:cubicBezTo>
                    <a:pt x="55" y="38"/>
                    <a:pt x="55" y="38"/>
                    <a:pt x="55" y="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81887" tIns="40943" rIns="81887" bIns="40943" numCol="1" anchor="t" anchorCtr="0" compatLnSpc="1"/>
            <a:lstStyle/>
            <a:p>
              <a:endParaRPr lang="zh-CN" altLang="en-US"/>
            </a:p>
          </p:txBody>
        </p:sp>
        <p:sp>
          <p:nvSpPr>
            <p:cNvPr id="7" name="Oval 40"/>
            <p:cNvSpPr>
              <a:spLocks noChangeArrowheads="1"/>
            </p:cNvSpPr>
            <p:nvPr/>
          </p:nvSpPr>
          <p:spPr bwMode="auto">
            <a:xfrm>
              <a:off x="7091" y="6273"/>
              <a:ext cx="1280" cy="1436"/>
            </a:xfrm>
            <a:prstGeom prst="ellipse">
              <a:avLst/>
            </a:prstGeom>
            <a:solidFill>
              <a:srgbClr val="EEE9D9"/>
            </a:solidFill>
            <a:ln w="12700" cap="flat">
              <a:solidFill>
                <a:srgbClr val="414455"/>
              </a:solidFill>
              <a:prstDash val="solid"/>
              <a:miter lim="800000"/>
            </a:ln>
          </p:spPr>
          <p:txBody>
            <a:bodyPr vert="horz" wrap="square" lIns="81887" tIns="40943" rIns="81887" bIns="40943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Oval 41"/>
            <p:cNvSpPr>
              <a:spLocks noChangeArrowheads="1"/>
            </p:cNvSpPr>
            <p:nvPr/>
          </p:nvSpPr>
          <p:spPr bwMode="auto">
            <a:xfrm>
              <a:off x="11011" y="6273"/>
              <a:ext cx="1276" cy="1436"/>
            </a:xfrm>
            <a:prstGeom prst="ellipse">
              <a:avLst/>
            </a:prstGeom>
            <a:solidFill>
              <a:srgbClr val="EEE9D9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</p:spPr>
          <p:txBody>
            <a:bodyPr vert="horz" wrap="square" lIns="81887" tIns="40943" rIns="81887" bIns="40943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43"/>
            <p:cNvSpPr>
              <a:spLocks noEditPoints="1"/>
            </p:cNvSpPr>
            <p:nvPr/>
          </p:nvSpPr>
          <p:spPr bwMode="auto">
            <a:xfrm>
              <a:off x="11384" y="6752"/>
              <a:ext cx="530" cy="479"/>
            </a:xfrm>
            <a:custGeom>
              <a:avLst/>
              <a:gdLst>
                <a:gd name="T0" fmla="*/ 25 w 45"/>
                <a:gd name="T1" fmla="*/ 23 h 36"/>
                <a:gd name="T2" fmla="*/ 25 w 45"/>
                <a:gd name="T3" fmla="*/ 24 h 36"/>
                <a:gd name="T4" fmla="*/ 24 w 45"/>
                <a:gd name="T5" fmla="*/ 24 h 36"/>
                <a:gd name="T6" fmla="*/ 23 w 45"/>
                <a:gd name="T7" fmla="*/ 24 h 36"/>
                <a:gd name="T8" fmla="*/ 21 w 45"/>
                <a:gd name="T9" fmla="*/ 24 h 36"/>
                <a:gd name="T10" fmla="*/ 21 w 45"/>
                <a:gd name="T11" fmla="*/ 24 h 36"/>
                <a:gd name="T12" fmla="*/ 21 w 45"/>
                <a:gd name="T13" fmla="*/ 23 h 36"/>
                <a:gd name="T14" fmla="*/ 0 w 45"/>
                <a:gd name="T15" fmla="*/ 16 h 36"/>
                <a:gd name="T16" fmla="*/ 0 w 45"/>
                <a:gd name="T17" fmla="*/ 29 h 36"/>
                <a:gd name="T18" fmla="*/ 7 w 45"/>
                <a:gd name="T19" fmla="*/ 36 h 36"/>
                <a:gd name="T20" fmla="*/ 23 w 45"/>
                <a:gd name="T21" fmla="*/ 36 h 36"/>
                <a:gd name="T22" fmla="*/ 38 w 45"/>
                <a:gd name="T23" fmla="*/ 36 h 36"/>
                <a:gd name="T24" fmla="*/ 45 w 45"/>
                <a:gd name="T25" fmla="*/ 29 h 36"/>
                <a:gd name="T26" fmla="*/ 45 w 45"/>
                <a:gd name="T27" fmla="*/ 16 h 36"/>
                <a:gd name="T28" fmla="*/ 25 w 45"/>
                <a:gd name="T29" fmla="*/ 23 h 36"/>
                <a:gd name="T30" fmla="*/ 23 w 45"/>
                <a:gd name="T31" fmla="*/ 21 h 36"/>
                <a:gd name="T32" fmla="*/ 23 w 45"/>
                <a:gd name="T33" fmla="*/ 21 h 36"/>
                <a:gd name="T34" fmla="*/ 24 w 45"/>
                <a:gd name="T35" fmla="*/ 21 h 36"/>
                <a:gd name="T36" fmla="*/ 24 w 45"/>
                <a:gd name="T37" fmla="*/ 23 h 36"/>
                <a:gd name="T38" fmla="*/ 23 w 45"/>
                <a:gd name="T39" fmla="*/ 24 h 36"/>
                <a:gd name="T40" fmla="*/ 23 w 45"/>
                <a:gd name="T41" fmla="*/ 24 h 36"/>
                <a:gd name="T42" fmla="*/ 22 w 45"/>
                <a:gd name="T43" fmla="*/ 24 h 36"/>
                <a:gd name="T44" fmla="*/ 21 w 45"/>
                <a:gd name="T45" fmla="*/ 23 h 36"/>
                <a:gd name="T46" fmla="*/ 21 w 45"/>
                <a:gd name="T47" fmla="*/ 21 h 36"/>
                <a:gd name="T48" fmla="*/ 22 w 45"/>
                <a:gd name="T49" fmla="*/ 21 h 36"/>
                <a:gd name="T50" fmla="*/ 23 w 45"/>
                <a:gd name="T51" fmla="*/ 21 h 36"/>
                <a:gd name="T52" fmla="*/ 21 w 45"/>
                <a:gd name="T53" fmla="*/ 21 h 36"/>
                <a:gd name="T54" fmla="*/ 21 w 45"/>
                <a:gd name="T55" fmla="*/ 22 h 36"/>
                <a:gd name="T56" fmla="*/ 0 w 45"/>
                <a:gd name="T57" fmla="*/ 15 h 36"/>
                <a:gd name="T58" fmla="*/ 7 w 45"/>
                <a:gd name="T59" fmla="*/ 9 h 36"/>
                <a:gd name="T60" fmla="*/ 23 w 45"/>
                <a:gd name="T61" fmla="*/ 9 h 36"/>
                <a:gd name="T62" fmla="*/ 38 w 45"/>
                <a:gd name="T63" fmla="*/ 9 h 36"/>
                <a:gd name="T64" fmla="*/ 45 w 45"/>
                <a:gd name="T65" fmla="*/ 15 h 36"/>
                <a:gd name="T66" fmla="*/ 25 w 45"/>
                <a:gd name="T67" fmla="*/ 22 h 36"/>
                <a:gd name="T68" fmla="*/ 25 w 45"/>
                <a:gd name="T69" fmla="*/ 21 h 36"/>
                <a:gd name="T70" fmla="*/ 24 w 45"/>
                <a:gd name="T71" fmla="*/ 20 h 36"/>
                <a:gd name="T72" fmla="*/ 23 w 45"/>
                <a:gd name="T73" fmla="*/ 20 h 36"/>
                <a:gd name="T74" fmla="*/ 21 w 45"/>
                <a:gd name="T75" fmla="*/ 20 h 36"/>
                <a:gd name="T76" fmla="*/ 21 w 45"/>
                <a:gd name="T77" fmla="*/ 21 h 36"/>
                <a:gd name="T78" fmla="*/ 23 w 45"/>
                <a:gd name="T79" fmla="*/ 1 h 36"/>
                <a:gd name="T80" fmla="*/ 23 w 45"/>
                <a:gd name="T81" fmla="*/ 1 h 36"/>
                <a:gd name="T82" fmla="*/ 30 w 45"/>
                <a:gd name="T83" fmla="*/ 8 h 36"/>
                <a:gd name="T84" fmla="*/ 31 w 45"/>
                <a:gd name="T85" fmla="*/ 8 h 36"/>
                <a:gd name="T86" fmla="*/ 23 w 45"/>
                <a:gd name="T87" fmla="*/ 0 h 36"/>
                <a:gd name="T88" fmla="*/ 23 w 45"/>
                <a:gd name="T89" fmla="*/ 0 h 36"/>
                <a:gd name="T90" fmla="*/ 14 w 45"/>
                <a:gd name="T91" fmla="*/ 8 h 36"/>
                <a:gd name="T92" fmla="*/ 16 w 45"/>
                <a:gd name="T93" fmla="*/ 8 h 36"/>
                <a:gd name="T94" fmla="*/ 23 w 45"/>
                <a:gd name="T95" fmla="*/ 1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" h="36">
                  <a:moveTo>
                    <a:pt x="25" y="23"/>
                  </a:moveTo>
                  <a:cubicBezTo>
                    <a:pt x="25" y="24"/>
                    <a:pt x="25" y="24"/>
                    <a:pt x="25" y="24"/>
                  </a:cubicBezTo>
                  <a:cubicBezTo>
                    <a:pt x="25" y="24"/>
                    <a:pt x="25" y="24"/>
                    <a:pt x="24" y="24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1" y="24"/>
                    <a:pt x="21" y="24"/>
                    <a:pt x="21" y="24"/>
                  </a:cubicBezTo>
                  <a:cubicBezTo>
                    <a:pt x="21" y="24"/>
                    <a:pt x="21" y="24"/>
                    <a:pt x="21" y="24"/>
                  </a:cubicBezTo>
                  <a:cubicBezTo>
                    <a:pt x="21" y="23"/>
                    <a:pt x="21" y="23"/>
                    <a:pt x="21" y="23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3"/>
                    <a:pt x="3" y="36"/>
                    <a:pt x="7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38" y="36"/>
                    <a:pt x="38" y="36"/>
                    <a:pt x="38" y="36"/>
                  </a:cubicBezTo>
                  <a:cubicBezTo>
                    <a:pt x="42" y="36"/>
                    <a:pt x="45" y="33"/>
                    <a:pt x="45" y="29"/>
                  </a:cubicBezTo>
                  <a:cubicBezTo>
                    <a:pt x="45" y="16"/>
                    <a:pt x="45" y="16"/>
                    <a:pt x="45" y="16"/>
                  </a:cubicBezTo>
                  <a:cubicBezTo>
                    <a:pt x="25" y="23"/>
                    <a:pt x="25" y="23"/>
                    <a:pt x="25" y="23"/>
                  </a:cubicBezTo>
                  <a:close/>
                  <a:moveTo>
                    <a:pt x="23" y="21"/>
                  </a:moveTo>
                  <a:cubicBezTo>
                    <a:pt x="23" y="21"/>
                    <a:pt x="23" y="21"/>
                    <a:pt x="23" y="21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24" y="23"/>
                    <a:pt x="24" y="24"/>
                    <a:pt x="23" y="24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2" y="24"/>
                    <a:pt x="22" y="24"/>
                    <a:pt x="22" y="24"/>
                  </a:cubicBezTo>
                  <a:cubicBezTo>
                    <a:pt x="22" y="24"/>
                    <a:pt x="21" y="23"/>
                    <a:pt x="21" y="23"/>
                  </a:cubicBezTo>
                  <a:cubicBezTo>
                    <a:pt x="21" y="21"/>
                    <a:pt x="21" y="21"/>
                    <a:pt x="21" y="21"/>
                  </a:cubicBezTo>
                  <a:cubicBezTo>
                    <a:pt x="21" y="21"/>
                    <a:pt x="22" y="21"/>
                    <a:pt x="22" y="21"/>
                  </a:cubicBezTo>
                  <a:cubicBezTo>
                    <a:pt x="23" y="21"/>
                    <a:pt x="23" y="21"/>
                    <a:pt x="23" y="21"/>
                  </a:cubicBezTo>
                  <a:close/>
                  <a:moveTo>
                    <a:pt x="21" y="21"/>
                  </a:moveTo>
                  <a:cubicBezTo>
                    <a:pt x="21" y="22"/>
                    <a:pt x="21" y="22"/>
                    <a:pt x="21" y="22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" y="11"/>
                    <a:pt x="4" y="9"/>
                    <a:pt x="7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38" y="9"/>
                    <a:pt x="38" y="9"/>
                    <a:pt x="38" y="9"/>
                  </a:cubicBezTo>
                  <a:cubicBezTo>
                    <a:pt x="42" y="9"/>
                    <a:pt x="45" y="11"/>
                    <a:pt x="45" y="15"/>
                  </a:cubicBezTo>
                  <a:cubicBezTo>
                    <a:pt x="25" y="22"/>
                    <a:pt x="25" y="22"/>
                    <a:pt x="25" y="22"/>
                  </a:cubicBezTo>
                  <a:cubicBezTo>
                    <a:pt x="25" y="21"/>
                    <a:pt x="25" y="21"/>
                    <a:pt x="25" y="21"/>
                  </a:cubicBezTo>
                  <a:cubicBezTo>
                    <a:pt x="25" y="20"/>
                    <a:pt x="25" y="20"/>
                    <a:pt x="24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21" y="20"/>
                    <a:pt x="21" y="20"/>
                    <a:pt x="21" y="20"/>
                  </a:cubicBezTo>
                  <a:cubicBezTo>
                    <a:pt x="21" y="20"/>
                    <a:pt x="21" y="20"/>
                    <a:pt x="21" y="21"/>
                  </a:cubicBezTo>
                  <a:close/>
                  <a:moveTo>
                    <a:pt x="23" y="1"/>
                  </a:moveTo>
                  <a:cubicBezTo>
                    <a:pt x="23" y="1"/>
                    <a:pt x="23" y="1"/>
                    <a:pt x="23" y="1"/>
                  </a:cubicBezTo>
                  <a:cubicBezTo>
                    <a:pt x="27" y="1"/>
                    <a:pt x="30" y="4"/>
                    <a:pt x="30" y="8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1" y="4"/>
                    <a:pt x="27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18" y="0"/>
                    <a:pt x="14" y="4"/>
                    <a:pt x="14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4"/>
                    <a:pt x="19" y="1"/>
                    <a:pt x="2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81887" tIns="40943" rIns="81887" bIns="40943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Freeform 44"/>
            <p:cNvSpPr>
              <a:spLocks noEditPoints="1"/>
            </p:cNvSpPr>
            <p:nvPr/>
          </p:nvSpPr>
          <p:spPr bwMode="auto">
            <a:xfrm>
              <a:off x="7364" y="6635"/>
              <a:ext cx="733" cy="715"/>
            </a:xfrm>
            <a:custGeom>
              <a:avLst/>
              <a:gdLst>
                <a:gd name="T0" fmla="*/ 41 w 62"/>
                <a:gd name="T1" fmla="*/ 31 h 54"/>
                <a:gd name="T2" fmla="*/ 34 w 62"/>
                <a:gd name="T3" fmla="*/ 23 h 54"/>
                <a:gd name="T4" fmla="*/ 33 w 62"/>
                <a:gd name="T5" fmla="*/ 17 h 54"/>
                <a:gd name="T6" fmla="*/ 30 w 62"/>
                <a:gd name="T7" fmla="*/ 20 h 54"/>
                <a:gd name="T8" fmla="*/ 23 w 62"/>
                <a:gd name="T9" fmla="*/ 13 h 54"/>
                <a:gd name="T10" fmla="*/ 18 w 62"/>
                <a:gd name="T11" fmla="*/ 17 h 54"/>
                <a:gd name="T12" fmla="*/ 7 w 62"/>
                <a:gd name="T13" fmla="*/ 17 h 54"/>
                <a:gd name="T14" fmla="*/ 7 w 62"/>
                <a:gd name="T15" fmla="*/ 23 h 54"/>
                <a:gd name="T16" fmla="*/ 0 w 62"/>
                <a:gd name="T17" fmla="*/ 31 h 54"/>
                <a:gd name="T18" fmla="*/ 4 w 62"/>
                <a:gd name="T19" fmla="*/ 36 h 54"/>
                <a:gd name="T20" fmla="*/ 4 w 62"/>
                <a:gd name="T21" fmla="*/ 46 h 54"/>
                <a:gd name="T22" fmla="*/ 10 w 62"/>
                <a:gd name="T23" fmla="*/ 47 h 54"/>
                <a:gd name="T24" fmla="*/ 18 w 62"/>
                <a:gd name="T25" fmla="*/ 54 h 54"/>
                <a:gd name="T26" fmla="*/ 23 w 62"/>
                <a:gd name="T27" fmla="*/ 50 h 54"/>
                <a:gd name="T28" fmla="*/ 32 w 62"/>
                <a:gd name="T29" fmla="*/ 48 h 54"/>
                <a:gd name="T30" fmla="*/ 37 w 62"/>
                <a:gd name="T31" fmla="*/ 46 h 54"/>
                <a:gd name="T32" fmla="*/ 37 w 62"/>
                <a:gd name="T33" fmla="*/ 36 h 54"/>
                <a:gd name="T34" fmla="*/ 32 w 62"/>
                <a:gd name="T35" fmla="*/ 38 h 54"/>
                <a:gd name="T36" fmla="*/ 20 w 62"/>
                <a:gd name="T37" fmla="*/ 46 h 54"/>
                <a:gd name="T38" fmla="*/ 20 w 62"/>
                <a:gd name="T39" fmla="*/ 21 h 54"/>
                <a:gd name="T40" fmla="*/ 33 w 62"/>
                <a:gd name="T41" fmla="*/ 33 h 54"/>
                <a:gd name="T42" fmla="*/ 58 w 62"/>
                <a:gd name="T43" fmla="*/ 35 h 54"/>
                <a:gd name="T44" fmla="*/ 62 w 62"/>
                <a:gd name="T45" fmla="*/ 38 h 54"/>
                <a:gd name="T46" fmla="*/ 60 w 62"/>
                <a:gd name="T47" fmla="*/ 41 h 54"/>
                <a:gd name="T48" fmla="*/ 59 w 62"/>
                <a:gd name="T49" fmla="*/ 46 h 54"/>
                <a:gd name="T50" fmla="*/ 56 w 62"/>
                <a:gd name="T51" fmla="*/ 47 h 54"/>
                <a:gd name="T52" fmla="*/ 52 w 62"/>
                <a:gd name="T53" fmla="*/ 50 h 54"/>
                <a:gd name="T54" fmla="*/ 50 w 62"/>
                <a:gd name="T55" fmla="*/ 48 h 54"/>
                <a:gd name="T56" fmla="*/ 45 w 62"/>
                <a:gd name="T57" fmla="*/ 48 h 54"/>
                <a:gd name="T58" fmla="*/ 44 w 62"/>
                <a:gd name="T59" fmla="*/ 45 h 54"/>
                <a:gd name="T60" fmla="*/ 41 w 62"/>
                <a:gd name="T61" fmla="*/ 41 h 54"/>
                <a:gd name="T62" fmla="*/ 43 w 62"/>
                <a:gd name="T63" fmla="*/ 39 h 54"/>
                <a:gd name="T64" fmla="*/ 43 w 62"/>
                <a:gd name="T65" fmla="*/ 33 h 54"/>
                <a:gd name="T66" fmla="*/ 46 w 62"/>
                <a:gd name="T67" fmla="*/ 33 h 54"/>
                <a:gd name="T68" fmla="*/ 50 w 62"/>
                <a:gd name="T69" fmla="*/ 29 h 54"/>
                <a:gd name="T70" fmla="*/ 52 w 62"/>
                <a:gd name="T71" fmla="*/ 31 h 54"/>
                <a:gd name="T72" fmla="*/ 58 w 62"/>
                <a:gd name="T73" fmla="*/ 31 h 54"/>
                <a:gd name="T74" fmla="*/ 58 w 62"/>
                <a:gd name="T75" fmla="*/ 35 h 54"/>
                <a:gd name="T76" fmla="*/ 57 w 62"/>
                <a:gd name="T77" fmla="*/ 40 h 54"/>
                <a:gd name="T78" fmla="*/ 45 w 62"/>
                <a:gd name="T79" fmla="*/ 40 h 54"/>
                <a:gd name="T80" fmla="*/ 51 w 62"/>
                <a:gd name="T81" fmla="*/ 46 h 54"/>
                <a:gd name="T82" fmla="*/ 62 w 62"/>
                <a:gd name="T83" fmla="*/ 12 h 54"/>
                <a:gd name="T84" fmla="*/ 59 w 62"/>
                <a:gd name="T85" fmla="*/ 15 h 54"/>
                <a:gd name="T86" fmla="*/ 59 w 62"/>
                <a:gd name="T87" fmla="*/ 22 h 54"/>
                <a:gd name="T88" fmla="*/ 55 w 62"/>
                <a:gd name="T89" fmla="*/ 23 h 54"/>
                <a:gd name="T90" fmla="*/ 50 w 62"/>
                <a:gd name="T91" fmla="*/ 28 h 54"/>
                <a:gd name="T92" fmla="*/ 46 w 62"/>
                <a:gd name="T93" fmla="*/ 25 h 54"/>
                <a:gd name="T94" fmla="*/ 39 w 62"/>
                <a:gd name="T95" fmla="*/ 25 h 54"/>
                <a:gd name="T96" fmla="*/ 39 w 62"/>
                <a:gd name="T97" fmla="*/ 20 h 54"/>
                <a:gd name="T98" fmla="*/ 34 w 62"/>
                <a:gd name="T99" fmla="*/ 15 h 54"/>
                <a:gd name="T100" fmla="*/ 37 w 62"/>
                <a:gd name="T101" fmla="*/ 12 h 54"/>
                <a:gd name="T102" fmla="*/ 37 w 62"/>
                <a:gd name="T103" fmla="*/ 5 h 54"/>
                <a:gd name="T104" fmla="*/ 41 w 62"/>
                <a:gd name="T105" fmla="*/ 5 h 54"/>
                <a:gd name="T106" fmla="*/ 46 w 62"/>
                <a:gd name="T107" fmla="*/ 0 h 54"/>
                <a:gd name="T108" fmla="*/ 49 w 62"/>
                <a:gd name="T109" fmla="*/ 3 h 54"/>
                <a:gd name="T110" fmla="*/ 56 w 62"/>
                <a:gd name="T111" fmla="*/ 3 h 54"/>
                <a:gd name="T112" fmla="*/ 57 w 62"/>
                <a:gd name="T113" fmla="*/ 7 h 54"/>
                <a:gd name="T114" fmla="*/ 48 w 62"/>
                <a:gd name="T115" fmla="*/ 22 h 54"/>
                <a:gd name="T116" fmla="*/ 40 w 62"/>
                <a:gd name="T117" fmla="*/ 14 h 54"/>
                <a:gd name="T118" fmla="*/ 56 w 62"/>
                <a:gd name="T119" fmla="*/ 1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2" h="54">
                  <a:moveTo>
                    <a:pt x="41" y="36"/>
                  </a:moveTo>
                  <a:cubicBezTo>
                    <a:pt x="41" y="31"/>
                    <a:pt x="41" y="31"/>
                    <a:pt x="41" y="31"/>
                  </a:cubicBezTo>
                  <a:cubicBezTo>
                    <a:pt x="37" y="31"/>
                    <a:pt x="37" y="31"/>
                    <a:pt x="37" y="31"/>
                  </a:cubicBezTo>
                  <a:cubicBezTo>
                    <a:pt x="37" y="28"/>
                    <a:pt x="36" y="25"/>
                    <a:pt x="34" y="23"/>
                  </a:cubicBezTo>
                  <a:cubicBezTo>
                    <a:pt x="37" y="20"/>
                    <a:pt x="37" y="20"/>
                    <a:pt x="37" y="20"/>
                  </a:cubicBezTo>
                  <a:cubicBezTo>
                    <a:pt x="33" y="17"/>
                    <a:pt x="33" y="17"/>
                    <a:pt x="33" y="17"/>
                  </a:cubicBezTo>
                  <a:cubicBezTo>
                    <a:pt x="32" y="18"/>
                    <a:pt x="32" y="18"/>
                    <a:pt x="32" y="18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28" y="18"/>
                    <a:pt x="26" y="17"/>
                    <a:pt x="23" y="17"/>
                  </a:cubicBezTo>
                  <a:cubicBezTo>
                    <a:pt x="23" y="13"/>
                    <a:pt x="23" y="13"/>
                    <a:pt x="23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8" y="17"/>
                    <a:pt x="18" y="17"/>
                    <a:pt x="18" y="17"/>
                  </a:cubicBezTo>
                  <a:cubicBezTo>
                    <a:pt x="15" y="17"/>
                    <a:pt x="12" y="18"/>
                    <a:pt x="10" y="20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5" y="26"/>
                    <a:pt x="4" y="28"/>
                    <a:pt x="4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4" y="36"/>
                    <a:pt x="4" y="36"/>
                    <a:pt x="4" y="36"/>
                  </a:cubicBezTo>
                  <a:cubicBezTo>
                    <a:pt x="4" y="39"/>
                    <a:pt x="5" y="41"/>
                    <a:pt x="7" y="44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7" y="50"/>
                    <a:pt x="7" y="50"/>
                    <a:pt x="7" y="50"/>
                  </a:cubicBezTo>
                  <a:cubicBezTo>
                    <a:pt x="10" y="47"/>
                    <a:pt x="10" y="47"/>
                    <a:pt x="10" y="47"/>
                  </a:cubicBezTo>
                  <a:cubicBezTo>
                    <a:pt x="12" y="49"/>
                    <a:pt x="15" y="50"/>
                    <a:pt x="18" y="50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23" y="54"/>
                    <a:pt x="23" y="54"/>
                    <a:pt x="23" y="54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6" y="50"/>
                    <a:pt x="28" y="49"/>
                    <a:pt x="31" y="47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4" y="43"/>
                    <a:pt x="34" y="43"/>
                    <a:pt x="34" y="43"/>
                  </a:cubicBezTo>
                  <a:cubicBezTo>
                    <a:pt x="36" y="41"/>
                    <a:pt x="37" y="39"/>
                    <a:pt x="37" y="36"/>
                  </a:cubicBezTo>
                  <a:cubicBezTo>
                    <a:pt x="41" y="36"/>
                    <a:pt x="41" y="36"/>
                    <a:pt x="41" y="36"/>
                  </a:cubicBezTo>
                  <a:close/>
                  <a:moveTo>
                    <a:pt x="32" y="38"/>
                  </a:moveTo>
                  <a:cubicBezTo>
                    <a:pt x="32" y="38"/>
                    <a:pt x="32" y="38"/>
                    <a:pt x="32" y="38"/>
                  </a:cubicBezTo>
                  <a:cubicBezTo>
                    <a:pt x="30" y="43"/>
                    <a:pt x="26" y="46"/>
                    <a:pt x="20" y="46"/>
                  </a:cubicBezTo>
                  <a:cubicBezTo>
                    <a:pt x="14" y="46"/>
                    <a:pt x="8" y="40"/>
                    <a:pt x="8" y="33"/>
                  </a:cubicBezTo>
                  <a:cubicBezTo>
                    <a:pt x="8" y="27"/>
                    <a:pt x="14" y="21"/>
                    <a:pt x="20" y="21"/>
                  </a:cubicBezTo>
                  <a:cubicBezTo>
                    <a:pt x="26" y="21"/>
                    <a:pt x="30" y="24"/>
                    <a:pt x="32" y="29"/>
                  </a:cubicBezTo>
                  <a:cubicBezTo>
                    <a:pt x="32" y="30"/>
                    <a:pt x="33" y="32"/>
                    <a:pt x="33" y="33"/>
                  </a:cubicBezTo>
                  <a:cubicBezTo>
                    <a:pt x="33" y="35"/>
                    <a:pt x="32" y="37"/>
                    <a:pt x="32" y="38"/>
                  </a:cubicBezTo>
                  <a:close/>
                  <a:moveTo>
                    <a:pt x="58" y="35"/>
                  </a:moveTo>
                  <a:cubicBezTo>
                    <a:pt x="59" y="36"/>
                    <a:pt x="59" y="37"/>
                    <a:pt x="60" y="38"/>
                  </a:cubicBezTo>
                  <a:cubicBezTo>
                    <a:pt x="62" y="38"/>
                    <a:pt x="62" y="38"/>
                    <a:pt x="62" y="38"/>
                  </a:cubicBezTo>
                  <a:cubicBezTo>
                    <a:pt x="62" y="41"/>
                    <a:pt x="62" y="41"/>
                    <a:pt x="62" y="41"/>
                  </a:cubicBezTo>
                  <a:cubicBezTo>
                    <a:pt x="60" y="41"/>
                    <a:pt x="60" y="41"/>
                    <a:pt x="60" y="41"/>
                  </a:cubicBezTo>
                  <a:cubicBezTo>
                    <a:pt x="59" y="42"/>
                    <a:pt x="59" y="44"/>
                    <a:pt x="58" y="45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58" y="48"/>
                    <a:pt x="58" y="48"/>
                    <a:pt x="58" y="48"/>
                  </a:cubicBezTo>
                  <a:cubicBezTo>
                    <a:pt x="56" y="47"/>
                    <a:pt x="56" y="47"/>
                    <a:pt x="56" y="47"/>
                  </a:cubicBezTo>
                  <a:cubicBezTo>
                    <a:pt x="55" y="47"/>
                    <a:pt x="54" y="48"/>
                    <a:pt x="52" y="48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50" y="50"/>
                    <a:pt x="50" y="50"/>
                    <a:pt x="50" y="50"/>
                  </a:cubicBezTo>
                  <a:cubicBezTo>
                    <a:pt x="50" y="48"/>
                    <a:pt x="50" y="48"/>
                    <a:pt x="50" y="48"/>
                  </a:cubicBezTo>
                  <a:cubicBezTo>
                    <a:pt x="49" y="48"/>
                    <a:pt x="47" y="47"/>
                    <a:pt x="46" y="47"/>
                  </a:cubicBezTo>
                  <a:cubicBezTo>
                    <a:pt x="45" y="48"/>
                    <a:pt x="45" y="48"/>
                    <a:pt x="45" y="48"/>
                  </a:cubicBezTo>
                  <a:cubicBezTo>
                    <a:pt x="43" y="46"/>
                    <a:pt x="43" y="46"/>
                    <a:pt x="43" y="46"/>
                  </a:cubicBezTo>
                  <a:cubicBezTo>
                    <a:pt x="44" y="45"/>
                    <a:pt x="44" y="45"/>
                    <a:pt x="44" y="45"/>
                  </a:cubicBezTo>
                  <a:cubicBezTo>
                    <a:pt x="43" y="44"/>
                    <a:pt x="43" y="42"/>
                    <a:pt x="43" y="41"/>
                  </a:cubicBezTo>
                  <a:cubicBezTo>
                    <a:pt x="41" y="41"/>
                    <a:pt x="41" y="41"/>
                    <a:pt x="41" y="41"/>
                  </a:cubicBezTo>
                  <a:cubicBezTo>
                    <a:pt x="41" y="39"/>
                    <a:pt x="41" y="39"/>
                    <a:pt x="41" y="39"/>
                  </a:cubicBezTo>
                  <a:cubicBezTo>
                    <a:pt x="43" y="39"/>
                    <a:pt x="43" y="39"/>
                    <a:pt x="43" y="39"/>
                  </a:cubicBezTo>
                  <a:cubicBezTo>
                    <a:pt x="43" y="37"/>
                    <a:pt x="43" y="36"/>
                    <a:pt x="44" y="35"/>
                  </a:cubicBezTo>
                  <a:cubicBezTo>
                    <a:pt x="43" y="33"/>
                    <a:pt x="43" y="33"/>
                    <a:pt x="43" y="33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6" y="33"/>
                    <a:pt x="46" y="33"/>
                    <a:pt x="46" y="33"/>
                  </a:cubicBezTo>
                  <a:cubicBezTo>
                    <a:pt x="47" y="32"/>
                    <a:pt x="48" y="32"/>
                    <a:pt x="50" y="31"/>
                  </a:cubicBezTo>
                  <a:cubicBezTo>
                    <a:pt x="50" y="29"/>
                    <a:pt x="50" y="29"/>
                    <a:pt x="50" y="29"/>
                  </a:cubicBezTo>
                  <a:cubicBezTo>
                    <a:pt x="52" y="29"/>
                    <a:pt x="52" y="29"/>
                    <a:pt x="52" y="29"/>
                  </a:cubicBezTo>
                  <a:cubicBezTo>
                    <a:pt x="52" y="31"/>
                    <a:pt x="52" y="31"/>
                    <a:pt x="52" y="31"/>
                  </a:cubicBezTo>
                  <a:cubicBezTo>
                    <a:pt x="54" y="32"/>
                    <a:pt x="55" y="32"/>
                    <a:pt x="56" y="33"/>
                  </a:cubicBezTo>
                  <a:cubicBezTo>
                    <a:pt x="58" y="31"/>
                    <a:pt x="58" y="31"/>
                    <a:pt x="58" y="31"/>
                  </a:cubicBezTo>
                  <a:cubicBezTo>
                    <a:pt x="59" y="33"/>
                    <a:pt x="59" y="33"/>
                    <a:pt x="59" y="33"/>
                  </a:cubicBezTo>
                  <a:cubicBezTo>
                    <a:pt x="58" y="35"/>
                    <a:pt x="58" y="35"/>
                    <a:pt x="58" y="35"/>
                  </a:cubicBezTo>
                  <a:close/>
                  <a:moveTo>
                    <a:pt x="51" y="46"/>
                  </a:moveTo>
                  <a:cubicBezTo>
                    <a:pt x="55" y="46"/>
                    <a:pt x="57" y="43"/>
                    <a:pt x="57" y="40"/>
                  </a:cubicBezTo>
                  <a:cubicBezTo>
                    <a:pt x="57" y="36"/>
                    <a:pt x="55" y="34"/>
                    <a:pt x="51" y="34"/>
                  </a:cubicBezTo>
                  <a:cubicBezTo>
                    <a:pt x="48" y="34"/>
                    <a:pt x="45" y="36"/>
                    <a:pt x="45" y="40"/>
                  </a:cubicBezTo>
                  <a:cubicBezTo>
                    <a:pt x="45" y="43"/>
                    <a:pt x="48" y="46"/>
                    <a:pt x="51" y="46"/>
                  </a:cubicBezTo>
                  <a:cubicBezTo>
                    <a:pt x="51" y="46"/>
                    <a:pt x="51" y="46"/>
                    <a:pt x="51" y="46"/>
                  </a:cubicBezTo>
                  <a:close/>
                  <a:moveTo>
                    <a:pt x="59" y="12"/>
                  </a:moveTo>
                  <a:cubicBezTo>
                    <a:pt x="62" y="12"/>
                    <a:pt x="62" y="12"/>
                    <a:pt x="62" y="12"/>
                  </a:cubicBezTo>
                  <a:cubicBezTo>
                    <a:pt x="62" y="15"/>
                    <a:pt x="62" y="15"/>
                    <a:pt x="62" y="15"/>
                  </a:cubicBezTo>
                  <a:cubicBezTo>
                    <a:pt x="59" y="15"/>
                    <a:pt x="59" y="15"/>
                    <a:pt x="59" y="15"/>
                  </a:cubicBezTo>
                  <a:cubicBezTo>
                    <a:pt x="59" y="17"/>
                    <a:pt x="58" y="19"/>
                    <a:pt x="57" y="20"/>
                  </a:cubicBezTo>
                  <a:cubicBezTo>
                    <a:pt x="59" y="22"/>
                    <a:pt x="59" y="22"/>
                    <a:pt x="59" y="22"/>
                  </a:cubicBezTo>
                  <a:cubicBezTo>
                    <a:pt x="56" y="25"/>
                    <a:pt x="56" y="25"/>
                    <a:pt x="56" y="25"/>
                  </a:cubicBezTo>
                  <a:cubicBezTo>
                    <a:pt x="55" y="23"/>
                    <a:pt x="55" y="23"/>
                    <a:pt x="55" y="23"/>
                  </a:cubicBezTo>
                  <a:cubicBezTo>
                    <a:pt x="53" y="24"/>
                    <a:pt x="51" y="25"/>
                    <a:pt x="50" y="25"/>
                  </a:cubicBezTo>
                  <a:cubicBezTo>
                    <a:pt x="50" y="28"/>
                    <a:pt x="50" y="28"/>
                    <a:pt x="50" y="28"/>
                  </a:cubicBezTo>
                  <a:cubicBezTo>
                    <a:pt x="46" y="28"/>
                    <a:pt x="46" y="28"/>
                    <a:pt x="46" y="28"/>
                  </a:cubicBezTo>
                  <a:cubicBezTo>
                    <a:pt x="46" y="25"/>
                    <a:pt x="46" y="25"/>
                    <a:pt x="46" y="25"/>
                  </a:cubicBezTo>
                  <a:cubicBezTo>
                    <a:pt x="44" y="25"/>
                    <a:pt x="43" y="24"/>
                    <a:pt x="41" y="23"/>
                  </a:cubicBezTo>
                  <a:cubicBezTo>
                    <a:pt x="39" y="25"/>
                    <a:pt x="39" y="25"/>
                    <a:pt x="39" y="25"/>
                  </a:cubicBezTo>
                  <a:cubicBezTo>
                    <a:pt x="37" y="22"/>
                    <a:pt x="37" y="22"/>
                    <a:pt x="37" y="22"/>
                  </a:cubicBezTo>
                  <a:cubicBezTo>
                    <a:pt x="39" y="20"/>
                    <a:pt x="39" y="20"/>
                    <a:pt x="39" y="20"/>
                  </a:cubicBezTo>
                  <a:cubicBezTo>
                    <a:pt x="38" y="19"/>
                    <a:pt x="37" y="17"/>
                    <a:pt x="37" y="15"/>
                  </a:cubicBezTo>
                  <a:cubicBezTo>
                    <a:pt x="34" y="15"/>
                    <a:pt x="34" y="15"/>
                    <a:pt x="34" y="15"/>
                  </a:cubicBezTo>
                  <a:cubicBezTo>
                    <a:pt x="34" y="12"/>
                    <a:pt x="34" y="12"/>
                    <a:pt x="34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7" y="10"/>
                    <a:pt x="38" y="9"/>
                    <a:pt x="39" y="7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3" y="4"/>
                    <a:pt x="44" y="3"/>
                    <a:pt x="46" y="3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49" y="3"/>
                    <a:pt x="49" y="3"/>
                    <a:pt x="49" y="3"/>
                  </a:cubicBezTo>
                  <a:cubicBezTo>
                    <a:pt x="51" y="3"/>
                    <a:pt x="53" y="4"/>
                    <a:pt x="54" y="5"/>
                  </a:cubicBezTo>
                  <a:cubicBezTo>
                    <a:pt x="56" y="3"/>
                    <a:pt x="56" y="3"/>
                    <a:pt x="56" y="3"/>
                  </a:cubicBezTo>
                  <a:cubicBezTo>
                    <a:pt x="59" y="5"/>
                    <a:pt x="59" y="5"/>
                    <a:pt x="59" y="5"/>
                  </a:cubicBezTo>
                  <a:cubicBezTo>
                    <a:pt x="57" y="7"/>
                    <a:pt x="57" y="7"/>
                    <a:pt x="57" y="7"/>
                  </a:cubicBezTo>
                  <a:cubicBezTo>
                    <a:pt x="58" y="8"/>
                    <a:pt x="59" y="10"/>
                    <a:pt x="59" y="12"/>
                  </a:cubicBezTo>
                  <a:close/>
                  <a:moveTo>
                    <a:pt x="48" y="22"/>
                  </a:moveTo>
                  <a:cubicBezTo>
                    <a:pt x="48" y="22"/>
                    <a:pt x="48" y="22"/>
                    <a:pt x="48" y="22"/>
                  </a:cubicBezTo>
                  <a:cubicBezTo>
                    <a:pt x="43" y="22"/>
                    <a:pt x="40" y="18"/>
                    <a:pt x="40" y="14"/>
                  </a:cubicBezTo>
                  <a:cubicBezTo>
                    <a:pt x="40" y="9"/>
                    <a:pt x="43" y="6"/>
                    <a:pt x="48" y="6"/>
                  </a:cubicBezTo>
                  <a:cubicBezTo>
                    <a:pt x="52" y="6"/>
                    <a:pt x="56" y="9"/>
                    <a:pt x="56" y="14"/>
                  </a:cubicBezTo>
                  <a:cubicBezTo>
                    <a:pt x="56" y="18"/>
                    <a:pt x="52" y="22"/>
                    <a:pt x="48" y="22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vert="horz" wrap="square" lIns="81887" tIns="40943" rIns="81887" bIns="40943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TextBox 97"/>
            <p:cNvSpPr txBox="1"/>
            <p:nvPr/>
          </p:nvSpPr>
          <p:spPr>
            <a:xfrm>
              <a:off x="2876" y="7948"/>
              <a:ext cx="2569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0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/>
                <a:t>蒲公英式</a:t>
              </a:r>
              <a:endParaRPr lang="zh-CN" altLang="en-US" dirty="0"/>
            </a:p>
          </p:txBody>
        </p:sp>
        <p:sp>
          <p:nvSpPr>
            <p:cNvPr id="31" name="TextBox 99"/>
            <p:cNvSpPr txBox="1"/>
            <p:nvPr/>
          </p:nvSpPr>
          <p:spPr>
            <a:xfrm>
              <a:off x="7071" y="7976"/>
              <a:ext cx="2032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0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/>
                <a:t>放射式</a:t>
              </a:r>
              <a:endParaRPr lang="zh-CN" altLang="en-US" dirty="0"/>
            </a:p>
          </p:txBody>
        </p:sp>
        <p:sp>
          <p:nvSpPr>
            <p:cNvPr id="32" name="TextBox 101"/>
            <p:cNvSpPr txBox="1"/>
            <p:nvPr/>
          </p:nvSpPr>
          <p:spPr>
            <a:xfrm>
              <a:off x="10731" y="7976"/>
              <a:ext cx="2552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0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/>
                <a:t> 双子星模式</a:t>
              </a:r>
              <a:endParaRPr lang="zh-CN" altLang="en-US" dirty="0"/>
            </a:p>
          </p:txBody>
        </p:sp>
      </p:grpSp>
    </p:spTree>
  </p:cSld>
  <p:clrMapOvr>
    <a:masterClrMapping/>
  </p:clrMapOvr>
  <p:transition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817324" y="572625"/>
            <a:ext cx="3007292" cy="662379"/>
          </a:xfrm>
          <a:prstGeom prst="rect">
            <a:avLst/>
          </a:prstGeom>
        </p:spPr>
        <p:txBody>
          <a:bodyPr lIns="121889" tIns="60944" rIns="121889" bIns="60944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r>
              <a:rPr lang="en-US" altLang="zh-CN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en-US" altLang="zh-CN" sz="2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en-GB" sz="2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986611" y="1412776"/>
            <a:ext cx="10196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组合 33"/>
          <p:cNvGrpSpPr/>
          <p:nvPr/>
        </p:nvGrpSpPr>
        <p:grpSpPr>
          <a:xfrm>
            <a:off x="10606870" y="654443"/>
            <a:ext cx="575856" cy="577112"/>
            <a:chOff x="6084168" y="1274820"/>
            <a:chExt cx="432048" cy="432834"/>
          </a:xfrm>
        </p:grpSpPr>
        <p:sp>
          <p:nvSpPr>
            <p:cNvPr id="35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6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8879303" y="654968"/>
            <a:ext cx="575856" cy="576064"/>
            <a:chOff x="4788024" y="1275213"/>
            <a:chExt cx="432048" cy="432048"/>
          </a:xfrm>
        </p:grpSpPr>
        <p:sp>
          <p:nvSpPr>
            <p:cNvPr id="38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9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9743087" y="654443"/>
            <a:ext cx="576902" cy="577112"/>
            <a:chOff x="5436096" y="1274820"/>
            <a:chExt cx="432833" cy="432834"/>
          </a:xfrm>
        </p:grpSpPr>
        <p:sp>
          <p:nvSpPr>
            <p:cNvPr id="41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2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7151737" y="654443"/>
            <a:ext cx="576902" cy="577112"/>
            <a:chOff x="3491880" y="1274820"/>
            <a:chExt cx="432833" cy="432834"/>
          </a:xfrm>
        </p:grpSpPr>
        <p:sp>
          <p:nvSpPr>
            <p:cNvPr id="75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76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8015520" y="654443"/>
            <a:ext cx="576902" cy="577112"/>
            <a:chOff x="4139952" y="1274820"/>
            <a:chExt cx="432833" cy="432834"/>
          </a:xfrm>
        </p:grpSpPr>
        <p:sp>
          <p:nvSpPr>
            <p:cNvPr id="78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79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sp>
        <p:nvSpPr>
          <p:cNvPr id="80" name="平行四边形 79"/>
          <p:cNvSpPr/>
          <p:nvPr>
            <p:custDataLst>
              <p:tags r:id="rId1"/>
            </p:custDataLst>
          </p:nvPr>
        </p:nvSpPr>
        <p:spPr>
          <a:xfrm>
            <a:off x="3202940" y="3438525"/>
            <a:ext cx="5356225" cy="612775"/>
          </a:xfrm>
          <a:prstGeom prst="parallelogram">
            <a:avLst>
              <a:gd name="adj" fmla="val 48207"/>
            </a:avLst>
          </a:prstGeom>
          <a:solidFill>
            <a:srgbClr val="005DA2"/>
          </a:solidFill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4" tIns="34282" rIns="68564" bIns="34282" rtlCol="0" anchor="ctr"/>
          <a:lstStyle/>
          <a:p>
            <a:endParaRPr lang="zh-CN" altLang="en-US" sz="2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81" name="组合 80"/>
          <p:cNvGrpSpPr/>
          <p:nvPr>
            <p:custDataLst>
              <p:tags r:id="rId2"/>
            </p:custDataLst>
          </p:nvPr>
        </p:nvGrpSpPr>
        <p:grpSpPr>
          <a:xfrm>
            <a:off x="2129677" y="2484764"/>
            <a:ext cx="1191914" cy="660400"/>
            <a:chOff x="2215144" y="927951"/>
            <a:chExt cx="1244730" cy="908065"/>
          </a:xfrm>
        </p:grpSpPr>
        <p:sp>
          <p:nvSpPr>
            <p:cNvPr id="82" name="平行四边形 81"/>
            <p:cNvSpPr/>
            <p:nvPr>
              <p:custDataLst>
                <p:tags r:id="rId3"/>
              </p:custDataLst>
            </p:nvPr>
          </p:nvSpPr>
          <p:spPr>
            <a:xfrm>
              <a:off x="2215144" y="982844"/>
              <a:ext cx="1120898" cy="842780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83" name="文本框 9"/>
            <p:cNvSpPr txBox="1"/>
            <p:nvPr>
              <p:custDataLst>
                <p:tags r:id="rId4"/>
              </p:custDataLst>
            </p:nvPr>
          </p:nvSpPr>
          <p:spPr>
            <a:xfrm>
              <a:off x="2393075" y="927951"/>
              <a:ext cx="1066799" cy="908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700" dirty="0">
                  <a:solidFill>
                    <a:schemeClr val="bg1"/>
                  </a:solidFill>
                  <a:latin typeface="Impact" panose="020B0806030902050204" pitchFamily="34" charset="0"/>
                </a:rPr>
                <a:t>5.1</a:t>
              </a:r>
              <a:endParaRPr lang="zh-CN" altLang="en-US" sz="37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84" name="组合 83"/>
          <p:cNvGrpSpPr/>
          <p:nvPr>
            <p:custDataLst>
              <p:tags r:id="rId5"/>
            </p:custDataLst>
          </p:nvPr>
        </p:nvGrpSpPr>
        <p:grpSpPr>
          <a:xfrm>
            <a:off x="2129677" y="3390917"/>
            <a:ext cx="1191914" cy="672217"/>
            <a:chOff x="2215144" y="1952311"/>
            <a:chExt cx="1244730" cy="924318"/>
          </a:xfrm>
        </p:grpSpPr>
        <p:sp>
          <p:nvSpPr>
            <p:cNvPr id="85" name="平行四边形 84"/>
            <p:cNvSpPr/>
            <p:nvPr>
              <p:custDataLst>
                <p:tags r:id="rId6"/>
              </p:custDataLst>
            </p:nvPr>
          </p:nvSpPr>
          <p:spPr>
            <a:xfrm>
              <a:off x="2215144" y="2033848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86" name="文本框 10"/>
            <p:cNvSpPr txBox="1"/>
            <p:nvPr>
              <p:custDataLst>
                <p:tags r:id="rId7"/>
              </p:custDataLst>
            </p:nvPr>
          </p:nvSpPr>
          <p:spPr>
            <a:xfrm>
              <a:off x="2393075" y="1952311"/>
              <a:ext cx="1066799" cy="9080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700" dirty="0">
                  <a:solidFill>
                    <a:schemeClr val="bg1"/>
                  </a:solidFill>
                  <a:latin typeface="Impact" panose="020B0806030902050204" pitchFamily="34" charset="0"/>
                </a:rPr>
                <a:t>5.2</a:t>
              </a:r>
              <a:endParaRPr lang="zh-CN" altLang="en-US" sz="37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96" name="矩形 95"/>
          <p:cNvSpPr/>
          <p:nvPr>
            <p:custDataLst>
              <p:tags r:id="rId8"/>
            </p:custDataLst>
          </p:nvPr>
        </p:nvSpPr>
        <p:spPr>
          <a:xfrm>
            <a:off x="3625462" y="2622214"/>
            <a:ext cx="3768167" cy="436245"/>
          </a:xfrm>
          <a:prstGeom prst="rect">
            <a:avLst/>
          </a:prstGeom>
          <a:ln w="15875">
            <a:noFill/>
          </a:ln>
        </p:spPr>
        <p:txBody>
          <a:bodyPr wrap="square" lIns="68564" tIns="34282" rIns="68564" bIns="34282">
            <a:spAutoFit/>
          </a:bodyPr>
          <a:lstStyle/>
          <a:p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认识微博营销</a:t>
            </a:r>
            <a:endParaRPr lang="zh-CN" altLang="en-US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7" name="矩形 96"/>
          <p:cNvSpPr/>
          <p:nvPr>
            <p:custDataLst>
              <p:tags r:id="rId9"/>
            </p:custDataLst>
          </p:nvPr>
        </p:nvSpPr>
        <p:spPr>
          <a:xfrm>
            <a:off x="3625462" y="3549586"/>
            <a:ext cx="3768167" cy="436245"/>
          </a:xfrm>
          <a:prstGeom prst="rect">
            <a:avLst/>
          </a:prstGeom>
          <a:ln w="15875">
            <a:noFill/>
          </a:ln>
        </p:spPr>
        <p:txBody>
          <a:bodyPr wrap="square" lIns="68564" tIns="34282" rIns="68564" bIns="34282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写作微博营销内容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7" name="组合 86"/>
          <p:cNvGrpSpPr/>
          <p:nvPr>
            <p:custDataLst>
              <p:tags r:id="rId10"/>
            </p:custDataLst>
          </p:nvPr>
        </p:nvGrpSpPr>
        <p:grpSpPr>
          <a:xfrm rot="0">
            <a:off x="2129790" y="4326890"/>
            <a:ext cx="1191895" cy="661670"/>
            <a:chOff x="2215144" y="3018134"/>
            <a:chExt cx="1244730" cy="909499"/>
          </a:xfrm>
        </p:grpSpPr>
        <p:sp>
          <p:nvSpPr>
            <p:cNvPr id="88" name="平行四边形 87"/>
            <p:cNvSpPr/>
            <p:nvPr>
              <p:custDataLst>
                <p:tags r:id="rId11"/>
              </p:custDataLst>
            </p:nvPr>
          </p:nvSpPr>
          <p:spPr>
            <a:xfrm>
              <a:off x="2215144" y="3084852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89" name="文本框 11"/>
            <p:cNvSpPr txBox="1"/>
            <p:nvPr>
              <p:custDataLst>
                <p:tags r:id="rId12"/>
              </p:custDataLst>
            </p:nvPr>
          </p:nvSpPr>
          <p:spPr>
            <a:xfrm>
              <a:off x="2393075" y="3018134"/>
              <a:ext cx="1066799" cy="9077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700" dirty="0">
                  <a:solidFill>
                    <a:schemeClr val="bg1"/>
                  </a:solidFill>
                  <a:latin typeface="Impact" panose="020B0806030902050204" pitchFamily="34" charset="0"/>
                </a:rPr>
                <a:t>5.3</a:t>
              </a:r>
              <a:endParaRPr lang="zh-CN" altLang="en-US" sz="37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98" name="矩形 97"/>
          <p:cNvSpPr/>
          <p:nvPr>
            <p:custDataLst>
              <p:tags r:id="rId13"/>
            </p:custDataLst>
          </p:nvPr>
        </p:nvSpPr>
        <p:spPr>
          <a:xfrm>
            <a:off x="3625215" y="4474210"/>
            <a:ext cx="5220970" cy="436245"/>
          </a:xfrm>
          <a:prstGeom prst="rect">
            <a:avLst/>
          </a:prstGeom>
          <a:ln w="15875">
            <a:noFill/>
          </a:ln>
        </p:spPr>
        <p:txBody>
          <a:bodyPr wrap="square" lIns="68564" tIns="34282" rIns="68564" bIns="34282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策划微博营销活动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>
            <p:custDataLst>
              <p:tags r:id="rId14"/>
            </p:custDataLst>
          </p:nvPr>
        </p:nvGrpSpPr>
        <p:grpSpPr>
          <a:xfrm rot="0">
            <a:off x="2129790" y="5262880"/>
            <a:ext cx="1191895" cy="661670"/>
            <a:chOff x="2215144" y="3018134"/>
            <a:chExt cx="1244730" cy="909499"/>
          </a:xfrm>
        </p:grpSpPr>
        <p:sp>
          <p:nvSpPr>
            <p:cNvPr id="5" name="平行四边形 4"/>
            <p:cNvSpPr/>
            <p:nvPr>
              <p:custDataLst>
                <p:tags r:id="rId15"/>
              </p:custDataLst>
            </p:nvPr>
          </p:nvSpPr>
          <p:spPr>
            <a:xfrm>
              <a:off x="2215144" y="3084852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6" name="文本框 11"/>
            <p:cNvSpPr txBox="1"/>
            <p:nvPr>
              <p:custDataLst>
                <p:tags r:id="rId16"/>
              </p:custDataLst>
            </p:nvPr>
          </p:nvSpPr>
          <p:spPr>
            <a:xfrm>
              <a:off x="2393075" y="3018134"/>
              <a:ext cx="1066799" cy="9077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3700" dirty="0">
                  <a:solidFill>
                    <a:schemeClr val="bg1"/>
                  </a:solidFill>
                  <a:latin typeface="Impact" panose="020B0806030902050204" pitchFamily="34" charset="0"/>
                </a:rPr>
                <a:t>5.4</a:t>
              </a:r>
              <a:endParaRPr lang="zh-CN" altLang="en-US" sz="37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7" name="矩形 6"/>
          <p:cNvSpPr/>
          <p:nvPr>
            <p:custDataLst>
              <p:tags r:id="rId17"/>
            </p:custDataLst>
          </p:nvPr>
        </p:nvSpPr>
        <p:spPr>
          <a:xfrm>
            <a:off x="3625215" y="5410200"/>
            <a:ext cx="5220970" cy="436245"/>
          </a:xfrm>
          <a:prstGeom prst="rect">
            <a:avLst/>
          </a:prstGeom>
          <a:ln w="15875">
            <a:noFill/>
          </a:ln>
        </p:spPr>
        <p:txBody>
          <a:bodyPr wrap="square" lIns="68564" tIns="34282" rIns="68564" bIns="34282">
            <a:spAutoFit/>
          </a:bodyPr>
          <a:p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课堂实训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</p:sld>
</file>

<file path=ppt/tags/tag1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0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4_2"/>
  <p:tag name="KSO_WM_UNIT_ID" val="diagram20219214_6*l_h_i*1_4_2"/>
  <p:tag name="KSO_WM_TEMPLATE_CATEGORY" val="diagram"/>
  <p:tag name="KSO_WM_TEMPLATE_INDEX" val="20219214"/>
  <p:tag name="KSO_WM_UNIT_LAYERLEVEL" val="1_1_1"/>
  <p:tag name="KSO_WM_TAG_VERSION" val="1.0"/>
  <p:tag name="KSO_WM_CHIP_GROUPID" val="60b9dcfa65103b6cf1b285d2"/>
  <p:tag name="KSO_WM_CHIP_XID" val="60b9dcfa65103b6cf1b285d3"/>
  <p:tag name="KSO_WM_ASSEMBLE_CHIP_INDEX" val="65dc576516db4a879b77c265dd6b25e1"/>
  <p:tag name="KSO_WM_UNIT_VALUE" val="1"/>
  <p:tag name="KSO_WM_UNIT_TEXT_FILL_FORE_SCHEMECOLOR_INDEX" val="14"/>
  <p:tag name="KSO_WM_UNIT_TEXT_FILL_TYPE" val="1"/>
  <p:tag name="KSO_WM_DIAGRAM_VIRTUALLY_FRAME" val="{&quot;height&quot;:138.3584392171302,&quot;left&quot;:90.4,&quot;top&quot;:309.37077338129495,&quot;width&quot;:813.5}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5_1"/>
  <p:tag name="KSO_WM_UNIT_ID" val="diagram20219214_6*l_h_i*1_5_1"/>
  <p:tag name="KSO_WM_TEMPLATE_CATEGORY" val="diagram"/>
  <p:tag name="KSO_WM_TEMPLATE_INDEX" val="20219214"/>
  <p:tag name="KSO_WM_UNIT_LAYERLEVEL" val="1_1_1"/>
  <p:tag name="KSO_WM_TAG_VERSION" val="1.0"/>
  <p:tag name="KSO_WM_CHIP_GROUPID" val="60b9dcfa65103b6cf1b285d2"/>
  <p:tag name="KSO_WM_CHIP_XID" val="60b9dcfa65103b6cf1b285d3"/>
  <p:tag name="KSO_WM_ASSEMBLE_CHIP_INDEX" val="65dc576516db4a879b77c265dd6b25e1"/>
  <p:tag name="KSO_WM_UNIT_VALUE" val="6"/>
  <p:tag name="KSO_WM_UNIT_FILL_FORE_SCHEMECOLOR_INDEX" val="9"/>
  <p:tag name="KSO_WM_UNIT_FILL_TYPE" val="1"/>
  <p:tag name="KSO_WM_UNIT_TEXT_FILL_FORE_SCHEMECOLOR_INDEX" val="2"/>
  <p:tag name="KSO_WM_UNIT_TEXT_FILL_TYPE" val="1"/>
  <p:tag name="KSO_WM_DIAGRAM_VIRTUALLY_FRAME" val="{&quot;height&quot;:138.3584392171302,&quot;left&quot;:90.4,&quot;top&quot;:309.37077338129495,&quot;width&quot;:813.5}"/>
</p:tagLst>
</file>

<file path=ppt/tags/tag102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5_1"/>
  <p:tag name="KSO_WM_UNIT_ID" val="diagram20219214_6*l_h_f*1_5_1"/>
  <p:tag name="KSO_WM_TEMPLATE_CATEGORY" val="diagram"/>
  <p:tag name="KSO_WM_TEMPLATE_INDEX" val="20219214"/>
  <p:tag name="KSO_WM_UNIT_LAYERLEVEL" val="1_1_1"/>
  <p:tag name="KSO_WM_TAG_VERSION" val="1.0"/>
  <p:tag name="KSO_WM_UNIT_PRESET_TEXT" val="输入正文"/>
  <p:tag name="KSO_WM_CHIP_GROUPID" val="60b9dcfa65103b6cf1b285d2"/>
  <p:tag name="KSO_WM_CHIP_XID" val="60b9dcfa65103b6cf1b285d3"/>
  <p:tag name="KSO_WM_ASSEMBLE_CHIP_INDEX" val="65dc576516db4a879b77c265dd6b25e1"/>
  <p:tag name="KSO_WM_UNIT_VALUE" val="5"/>
  <p:tag name="KSO_WM_UNIT_TEXT_FILL_FORE_SCHEMECOLOR_INDEX" val="13"/>
  <p:tag name="KSO_WM_UNIT_TEXT_FILL_TYPE" val="1"/>
  <p:tag name="KSO_WM_DIAGRAM_VIRTUALLY_FRAME" val="{&quot;height&quot;:138.3584392171302,&quot;left&quot;:90.4,&quot;top&quot;:309.37077338129495,&quot;width&quot;:813.5}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5_2"/>
  <p:tag name="KSO_WM_UNIT_ID" val="diagram20219214_6*l_h_i*1_5_2"/>
  <p:tag name="KSO_WM_TEMPLATE_CATEGORY" val="diagram"/>
  <p:tag name="KSO_WM_TEMPLATE_INDEX" val="20219214"/>
  <p:tag name="KSO_WM_UNIT_LAYERLEVEL" val="1_1_1"/>
  <p:tag name="KSO_WM_TAG_VERSION" val="1.0"/>
  <p:tag name="KSO_WM_CHIP_GROUPID" val="60b9dcfa65103b6cf1b285d2"/>
  <p:tag name="KSO_WM_CHIP_XID" val="60b9dcfa65103b6cf1b285d3"/>
  <p:tag name="KSO_WM_ASSEMBLE_CHIP_INDEX" val="65dc576516db4a879b77c265dd6b25e1"/>
  <p:tag name="KSO_WM_UNIT_VALUE" val="1"/>
  <p:tag name="KSO_WM_UNIT_TEXT_FILL_FORE_SCHEMECOLOR_INDEX" val="14"/>
  <p:tag name="KSO_WM_UNIT_TEXT_FILL_TYPE" val="1"/>
  <p:tag name="KSO_WM_DIAGRAM_VIRTUALLY_FRAME" val="{&quot;height&quot;:138.3584392171302,&quot;left&quot;:90.4,&quot;top&quot;:309.37077338129495,&quot;width&quot;:813.5}"/>
</p:tagLst>
</file>

<file path=ppt/tags/tag104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05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06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07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08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09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1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10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11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12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13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14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15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16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17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18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19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2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20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KSO_WM_BEAUTIFY_FLAG" val=""/>
</p:tagLst>
</file>

<file path=ppt/tags/tag135.xml><?xml version="1.0" encoding="utf-8"?>
<p:tagLst xmlns:p="http://schemas.openxmlformats.org/presentationml/2006/main">
  <p:tag name="KSO_WM_BEAUTIFY_FLAG" val=""/>
</p:tagLst>
</file>

<file path=ppt/tags/tag136.xml><?xml version="1.0" encoding="utf-8"?>
<p:tagLst xmlns:p="http://schemas.openxmlformats.org/presentationml/2006/main">
  <p:tag name="KSO_WM_BEAUTIFY_FLAG" val="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BEAUTIFY_FLAG" val=""/>
</p:tagLst>
</file>

<file path=ppt/tags/tag139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40.xml><?xml version="1.0" encoding="utf-8"?>
<p:tagLst xmlns:p="http://schemas.openxmlformats.org/presentationml/2006/main">
  <p:tag name="KSO_WM_BEAUTIFY_FLAG" val=""/>
</p:tagLst>
</file>

<file path=ppt/tags/tag141.xml><?xml version="1.0" encoding="utf-8"?>
<p:tagLst xmlns:p="http://schemas.openxmlformats.org/presentationml/2006/main">
  <p:tag name="KSO_WM_DIAGRAM_VIRTUALLY_FRAME" val="{&quot;height&quot;:154.8,&quot;left&quot;:77.4,&quot;top&quot;:290.7,&quot;width&quot;:836.4}"/>
</p:tagLst>
</file>

<file path=ppt/tags/tag1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2_1"/>
  <p:tag name="KSO_WM_UNIT_ID" val="diagram632_5*l_h_i*1_2_1"/>
  <p:tag name="KSO_WM_TEMPLATE_CATEGORY" val="diagram"/>
  <p:tag name="KSO_WM_TEMPLATE_INDEX" val="632"/>
  <p:tag name="KSO_WM_UNIT_LAYERLEVEL" val="1_1_1"/>
  <p:tag name="KSO_WM_TAG_VERSION" val="1.0"/>
  <p:tag name="KSO_WM_UNIT_TEXT_FILL_FORE_SCHEMECOLOR_INDEX" val="6"/>
  <p:tag name="KSO_WM_UNIT_TEXT_FILL_TYPE" val="1"/>
  <p:tag name="KSO_WM_DIAGRAM_VIRTUALLY_FRAME" val="{&quot;height&quot;:154.8,&quot;left&quot;:77.4,&quot;top&quot;:290.7,&quot;width&quot;:836.4}"/>
</p:tagLst>
</file>

<file path=ppt/tags/tag143.xml><?xml version="1.0" encoding="utf-8"?>
<p:tagLst xmlns:p="http://schemas.openxmlformats.org/presentationml/2006/main">
  <p:tag name="KSO_WM_UNIT_ISCONTENTSTITLE" val="0"/>
  <p:tag name="KSO_WM_UNIT_NOCLEAR" val="0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2_1"/>
  <p:tag name="KSO_WM_UNIT_ID" val="diagram632_5*l_h_a*1_2_1"/>
  <p:tag name="KSO_WM_TEMPLATE_CATEGORY" val="diagram"/>
  <p:tag name="KSO_WM_TEMPLATE_INDEX" val="632"/>
  <p:tag name="KSO_WM_UNIT_LAYERLEVEL" val="1_1_1"/>
  <p:tag name="KSO_WM_TAG_VERSION" val="1.0"/>
  <p:tag name="KSO_WM_UNIT_PRESET_TEXT" val="添加标题"/>
  <p:tag name="KSO_WM_UNIT_TEXT_FILL_FORE_SCHEMECOLOR_INDEX" val="6"/>
  <p:tag name="KSO_WM_UNIT_TEXT_FILL_TYPE" val="1"/>
  <p:tag name="KSO_WM_DIAGRAM_VIRTUALLY_FRAME" val="{&quot;height&quot;:154.8,&quot;left&quot;:77.4,&quot;top&quot;:290.7,&quot;width&quot;:836.4}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632_5*l_h_i*1_2_1"/>
  <p:tag name="KSO_WM_TEMPLATE_CATEGORY" val="diagram"/>
  <p:tag name="KSO_WM_TEMPLATE_INDEX" val="632"/>
  <p:tag name="KSO_WM_UNIT_LAYERLEVEL" val="1_1_1"/>
  <p:tag name="KSO_WM_TAG_VERSION" val="1.0"/>
  <p:tag name="KSO_WM_UNIT_FILL_FORE_SCHEMECOLOR_INDEX" val="6"/>
  <p:tag name="KSO_WM_UNIT_FILL_TYPE" val="1"/>
  <p:tag name="KSO_WM_UNIT_TEXT_FILL_FORE_SCHEMECOLOR_INDEX" val="2"/>
  <p:tag name="KSO_WM_UNIT_TEXT_FILL_TYPE" val="1"/>
  <p:tag name="KSO_WM_DIAGRAM_VIRTUALLY_FRAME" val="{&quot;height&quot;:154.8,&quot;left&quot;:77.4,&quot;top&quot;:290.7,&quot;width&quot;:836.4}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3_1"/>
  <p:tag name="KSO_WM_UNIT_ID" val="diagram632_5*l_h_i*1_3_1"/>
  <p:tag name="KSO_WM_TEMPLATE_CATEGORY" val="diagram"/>
  <p:tag name="KSO_WM_TEMPLATE_INDEX" val="632"/>
  <p:tag name="KSO_WM_UNIT_LAYERLEVEL" val="1_1_1"/>
  <p:tag name="KSO_WM_TAG_VERSION" val="1.0"/>
  <p:tag name="KSO_WM_UNIT_TEXT_FILL_FORE_SCHEMECOLOR_INDEX" val="7"/>
  <p:tag name="KSO_WM_UNIT_TEXT_FILL_TYPE" val="1"/>
  <p:tag name="KSO_WM_DIAGRAM_VIRTUALLY_FRAME" val="{&quot;height&quot;:154.8,&quot;left&quot;:77.4,&quot;top&quot;:290.7,&quot;width&quot;:836.4}"/>
</p:tagLst>
</file>

<file path=ppt/tags/tag146.xml><?xml version="1.0" encoding="utf-8"?>
<p:tagLst xmlns:p="http://schemas.openxmlformats.org/presentationml/2006/main">
  <p:tag name="KSO_WM_UNIT_ISCONTENTSTITLE" val="0"/>
  <p:tag name="KSO_WM_UNIT_NOCLEAR" val="0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3_1"/>
  <p:tag name="KSO_WM_UNIT_ID" val="diagram632_5*l_h_a*1_3_1"/>
  <p:tag name="KSO_WM_TEMPLATE_CATEGORY" val="diagram"/>
  <p:tag name="KSO_WM_TEMPLATE_INDEX" val="632"/>
  <p:tag name="KSO_WM_UNIT_LAYERLEVEL" val="1_1_1"/>
  <p:tag name="KSO_WM_TAG_VERSION" val="1.0"/>
  <p:tag name="KSO_WM_UNIT_PRESET_TEXT" val="添加标题"/>
  <p:tag name="KSO_WM_UNIT_TEXT_FILL_FORE_SCHEMECOLOR_INDEX" val="7"/>
  <p:tag name="KSO_WM_UNIT_TEXT_FILL_TYPE" val="1"/>
  <p:tag name="KSO_WM_DIAGRAM_VIRTUALLY_FRAME" val="{&quot;height&quot;:154.8,&quot;left&quot;:77.4,&quot;top&quot;:290.7,&quot;width&quot;:836.4}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diagram632_5*l_h_i*1_3_1"/>
  <p:tag name="KSO_WM_TEMPLATE_CATEGORY" val="diagram"/>
  <p:tag name="KSO_WM_TEMPLATE_INDEX" val="632"/>
  <p:tag name="KSO_WM_UNIT_LAYERLEVEL" val="1_1_1"/>
  <p:tag name="KSO_WM_TAG_VERSION" val="1.0"/>
  <p:tag name="KSO_WM_UNIT_FILL_FORE_SCHEMECOLOR_INDEX" val="7"/>
  <p:tag name="KSO_WM_UNIT_FILL_TYPE" val="1"/>
  <p:tag name="KSO_WM_UNIT_TEXT_FILL_FORE_SCHEMECOLOR_INDEX" val="7"/>
  <p:tag name="KSO_WM_UNIT_TEXT_FILL_TYPE" val="1"/>
  <p:tag name="KSO_WM_DIAGRAM_VIRTUALLY_FRAME" val="{&quot;height&quot;:154.8,&quot;left&quot;:77.4,&quot;top&quot;:290.7,&quot;width&quot;:836.4}"/>
</p:tagLst>
</file>

<file path=ppt/tags/tag1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4_1"/>
  <p:tag name="KSO_WM_UNIT_ID" val="diagram632_5*l_h_i*1_4_1"/>
  <p:tag name="KSO_WM_TEMPLATE_CATEGORY" val="diagram"/>
  <p:tag name="KSO_WM_TEMPLATE_INDEX" val="632"/>
  <p:tag name="KSO_WM_UNIT_LAYERLEVEL" val="1_1_1"/>
  <p:tag name="KSO_WM_TAG_VERSION" val="1.0"/>
  <p:tag name="KSO_WM_UNIT_TEXT_FILL_FORE_SCHEMECOLOR_INDEX" val="8"/>
  <p:tag name="KSO_WM_UNIT_TEXT_FILL_TYPE" val="1"/>
  <p:tag name="KSO_WM_DIAGRAM_VIRTUALLY_FRAME" val="{&quot;height&quot;:154.8,&quot;left&quot;:77.4,&quot;top&quot;:290.7,&quot;width&quot;:836.4}"/>
</p:tagLst>
</file>

<file path=ppt/tags/tag149.xml><?xml version="1.0" encoding="utf-8"?>
<p:tagLst xmlns:p="http://schemas.openxmlformats.org/presentationml/2006/main">
  <p:tag name="KSO_WM_UNIT_ISCONTENTSTITLE" val="0"/>
  <p:tag name="KSO_WM_UNIT_NOCLEAR" val="0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4_1"/>
  <p:tag name="KSO_WM_UNIT_ID" val="diagram632_5*l_h_a*1_4_1"/>
  <p:tag name="KSO_WM_TEMPLATE_CATEGORY" val="diagram"/>
  <p:tag name="KSO_WM_TEMPLATE_INDEX" val="632"/>
  <p:tag name="KSO_WM_UNIT_LAYERLEVEL" val="1_1_1"/>
  <p:tag name="KSO_WM_TAG_VERSION" val="1.0"/>
  <p:tag name="KSO_WM_UNIT_PRESET_TEXT" val="添加标题"/>
  <p:tag name="KSO_WM_UNIT_TEXT_FILL_FORE_SCHEMECOLOR_INDEX" val="8"/>
  <p:tag name="KSO_WM_UNIT_TEXT_FILL_TYPE" val="1"/>
  <p:tag name="KSO_WM_DIAGRAM_VIRTUALLY_FRAME" val="{&quot;height&quot;:154.8,&quot;left&quot;:77.4,&quot;top&quot;:290.7,&quot;width&quot;:836.4}"/>
</p:tagLst>
</file>

<file path=ppt/tags/tag15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"/>
  <p:tag name="KSO_WM_UNIT_ID" val="diagram632_5*l_h_i*1_4_1"/>
  <p:tag name="KSO_WM_TEMPLATE_CATEGORY" val="diagram"/>
  <p:tag name="KSO_WM_TEMPLATE_INDEX" val="632"/>
  <p:tag name="KSO_WM_UNIT_LAYERLEVEL" val="1_1_1"/>
  <p:tag name="KSO_WM_TAG_VERSION" val="1.0"/>
  <p:tag name="KSO_WM_UNIT_FILL_FORE_SCHEMECOLOR_INDEX" val="8"/>
  <p:tag name="KSO_WM_UNIT_FILL_TYPE" val="1"/>
  <p:tag name="KSO_WM_UNIT_TEXT_FILL_FORE_SCHEMECOLOR_INDEX" val="2"/>
  <p:tag name="KSO_WM_UNIT_TEXT_FILL_TYPE" val="1"/>
  <p:tag name="KSO_WM_DIAGRAM_VIRTUALLY_FRAME" val="{&quot;height&quot;:154.8,&quot;left&quot;:77.4,&quot;top&quot;:290.7,&quot;width&quot;:836.4}"/>
</p:tagLst>
</file>

<file path=ppt/tags/tag1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5_1"/>
  <p:tag name="KSO_WM_UNIT_ID" val="diagram632_5*l_h_i*1_5_1"/>
  <p:tag name="KSO_WM_TEMPLATE_CATEGORY" val="diagram"/>
  <p:tag name="KSO_WM_TEMPLATE_INDEX" val="632"/>
  <p:tag name="KSO_WM_UNIT_LAYERLEVEL" val="1_1_1"/>
  <p:tag name="KSO_WM_TAG_VERSION" val="1.0"/>
  <p:tag name="KSO_WM_UNIT_TEXT_FILL_FORE_SCHEMECOLOR_INDEX" val="9"/>
  <p:tag name="KSO_WM_UNIT_TEXT_FILL_TYPE" val="1"/>
  <p:tag name="KSO_WM_DIAGRAM_VIRTUALLY_FRAME" val="{&quot;height&quot;:154.8,&quot;left&quot;:77.4,&quot;top&quot;:290.7,&quot;width&quot;:836.4}"/>
</p:tagLst>
</file>

<file path=ppt/tags/tag152.xml><?xml version="1.0" encoding="utf-8"?>
<p:tagLst xmlns:p="http://schemas.openxmlformats.org/presentationml/2006/main">
  <p:tag name="KSO_WM_UNIT_ISCONTENTSTITLE" val="0"/>
  <p:tag name="KSO_WM_UNIT_NOCLEAR" val="0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5_1"/>
  <p:tag name="KSO_WM_UNIT_ID" val="diagram632_5*l_h_a*1_5_1"/>
  <p:tag name="KSO_WM_TEMPLATE_CATEGORY" val="diagram"/>
  <p:tag name="KSO_WM_TEMPLATE_INDEX" val="632"/>
  <p:tag name="KSO_WM_UNIT_LAYERLEVEL" val="1_1_1"/>
  <p:tag name="KSO_WM_TAG_VERSION" val="1.0"/>
  <p:tag name="KSO_WM_UNIT_PRESET_TEXT" val="添加标题"/>
  <p:tag name="KSO_WM_UNIT_TEXT_FILL_FORE_SCHEMECOLOR_INDEX" val="9"/>
  <p:tag name="KSO_WM_UNIT_TEXT_FILL_TYPE" val="1"/>
  <p:tag name="KSO_WM_DIAGRAM_VIRTUALLY_FRAME" val="{&quot;height&quot;:154.8,&quot;left&quot;:77.4,&quot;top&quot;:290.7,&quot;width&quot;:836.4}"/>
</p:tagLst>
</file>

<file path=ppt/tags/tag1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5_1"/>
  <p:tag name="KSO_WM_UNIT_ID" val="diagram632_5*l_h_i*1_5_1"/>
  <p:tag name="KSO_WM_TEMPLATE_CATEGORY" val="diagram"/>
  <p:tag name="KSO_WM_TEMPLATE_INDEX" val="632"/>
  <p:tag name="KSO_WM_UNIT_LAYERLEVEL" val="1_1_1"/>
  <p:tag name="KSO_WM_TAG_VERSION" val="1.0"/>
  <p:tag name="KSO_WM_UNIT_FILL_FORE_SCHEMECOLOR_INDEX" val="9"/>
  <p:tag name="KSO_WM_UNIT_FILL_TYPE" val="1"/>
  <p:tag name="KSO_WM_UNIT_TEXT_FILL_FORE_SCHEMECOLOR_INDEX" val="2"/>
  <p:tag name="KSO_WM_UNIT_TEXT_FILL_TYPE" val="1"/>
  <p:tag name="KSO_WM_DIAGRAM_VIRTUALLY_FRAME" val="{&quot;height&quot;:154.8,&quot;left&quot;:77.4,&quot;top&quot;:290.7,&quot;width&quot;:836.4}"/>
</p:tagLst>
</file>

<file path=ppt/tags/tag154.xml><?xml version="1.0" encoding="utf-8"?>
<p:tagLst xmlns:p="http://schemas.openxmlformats.org/presentationml/2006/main">
  <p:tag name="KSO_WM_DIAGRAM_VIRTUALLY_FRAME" val="{&quot;height&quot;:142.3,&quot;left&quot;:82.35,&quot;top&quot;:278.4,&quot;width&quot;:811.65}"/>
</p:tagLst>
</file>

<file path=ppt/tags/tag155.xml><?xml version="1.0" encoding="utf-8"?>
<p:tagLst xmlns:p="http://schemas.openxmlformats.org/presentationml/2006/main">
  <p:tag name="KSO_WM_DIAGRAM_VIRTUALLY_FRAME" val="{&quot;height&quot;:142.3,&quot;left&quot;:82.35,&quot;top&quot;:278.4,&quot;width&quot;:811.65}"/>
</p:tagLst>
</file>

<file path=ppt/tags/tag156.xml><?xml version="1.0" encoding="utf-8"?>
<p:tagLst xmlns:p="http://schemas.openxmlformats.org/presentationml/2006/main">
  <p:tag name="KSO_WM_DIAGRAM_VIRTUALLY_FRAME" val="{&quot;height&quot;:142.3,&quot;left&quot;:82.35,&quot;top&quot;:278.4,&quot;width&quot;:811.65}"/>
</p:tagLst>
</file>

<file path=ppt/tags/tag157.xml><?xml version="1.0" encoding="utf-8"?>
<p:tagLst xmlns:p="http://schemas.openxmlformats.org/presentationml/2006/main">
  <p:tag name="KSO_WM_DIAGRAM_VIRTUALLY_FRAME" val="{&quot;height&quot;:142.3,&quot;left&quot;:82.35,&quot;top&quot;:278.4,&quot;width&quot;:811.65}"/>
</p:tagLst>
</file>

<file path=ppt/tags/tag158.xml><?xml version="1.0" encoding="utf-8"?>
<p:tagLst xmlns:p="http://schemas.openxmlformats.org/presentationml/2006/main">
  <p:tag name="KSO_WM_DIAGRAM_VIRTUALLY_FRAME" val="{&quot;height&quot;:209.95,&quot;left&quot;:133.05,&quot;top&quot;:243.05,&quot;width&quot;:607.15}"/>
</p:tagLst>
</file>

<file path=ppt/tags/tag1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20219214_6*l_h_i*1_1_1"/>
  <p:tag name="KSO_WM_TEMPLATE_CATEGORY" val="diagram"/>
  <p:tag name="KSO_WM_TEMPLATE_INDEX" val="20219214"/>
  <p:tag name="KSO_WM_UNIT_LAYERLEVEL" val="1_1_1"/>
  <p:tag name="KSO_WM_TAG_VERSION" val="1.0"/>
  <p:tag name="KSO_WM_CHIP_GROUPID" val="60b9dcfa65103b6cf1b285d2"/>
  <p:tag name="KSO_WM_CHIP_XID" val="60b9dcfa65103b6cf1b285d3"/>
  <p:tag name="KSO_WM_ASSEMBLE_CHIP_INDEX" val="65dc576516db4a879b77c265dd6b25e1"/>
  <p:tag name="KSO_WM_UNIT_VALUE" val="6"/>
  <p:tag name="KSO_WM_UNIT_FILL_FORE_SCHEMECOLOR_INDEX" val="5"/>
  <p:tag name="KSO_WM_UNIT_FILL_TYPE" val="1"/>
  <p:tag name="KSO_WM_UNIT_TEXT_FILL_FORE_SCHEMECOLOR_INDEX" val="2"/>
  <p:tag name="KSO_WM_UNIT_TEXT_FILL_TYPE" val="1"/>
  <p:tag name="KSO_WM_DIAGRAM_VIRTUALLY_FRAME" val="{&quot;height&quot;:209.95,&quot;left&quot;:133.05,&quot;top&quot;:243.05,&quot;width&quot;:607.15}"/>
</p:tagLst>
</file>

<file path=ppt/tags/tag16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2"/>
  <p:tag name="KSO_WM_UNIT_ID" val="diagram20219214_6*l_h_i*1_1_2"/>
  <p:tag name="KSO_WM_TEMPLATE_CATEGORY" val="diagram"/>
  <p:tag name="KSO_WM_TEMPLATE_INDEX" val="20219214"/>
  <p:tag name="KSO_WM_UNIT_LAYERLEVEL" val="1_1_1"/>
  <p:tag name="KSO_WM_TAG_VERSION" val="1.0"/>
  <p:tag name="KSO_WM_CHIP_GROUPID" val="60b9dcfa65103b6cf1b285d2"/>
  <p:tag name="KSO_WM_CHIP_XID" val="60b9dcfa65103b6cf1b285d3"/>
  <p:tag name="KSO_WM_ASSEMBLE_CHIP_INDEX" val="65dc576516db4a879b77c265dd6b25e1"/>
  <p:tag name="KSO_WM_UNIT_VALUE" val="1"/>
  <p:tag name="KSO_WM_UNIT_TEXT_FILL_FORE_SCHEMECOLOR_INDEX" val="14"/>
  <p:tag name="KSO_WM_UNIT_TEXT_FILL_TYPE" val="1"/>
  <p:tag name="KSO_WM_DIAGRAM_VIRTUALLY_FRAME" val="{&quot;height&quot;:209.95,&quot;left&quot;:133.05,&quot;top&quot;:243.05,&quot;width&quot;:607.15}"/>
</p:tagLst>
</file>

<file path=ppt/tags/tag1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20219214_6*l_h_i*1_2_1"/>
  <p:tag name="KSO_WM_TEMPLATE_CATEGORY" val="diagram"/>
  <p:tag name="KSO_WM_TEMPLATE_INDEX" val="20219214"/>
  <p:tag name="KSO_WM_UNIT_LAYERLEVEL" val="1_1_1"/>
  <p:tag name="KSO_WM_TAG_VERSION" val="1.0"/>
  <p:tag name="KSO_WM_CHIP_GROUPID" val="60b9dcfa65103b6cf1b285d2"/>
  <p:tag name="KSO_WM_CHIP_XID" val="60b9dcfa65103b6cf1b285d3"/>
  <p:tag name="KSO_WM_ASSEMBLE_CHIP_INDEX" val="65dc576516db4a879b77c265dd6b25e1"/>
  <p:tag name="KSO_WM_UNIT_VALUE" val="6"/>
  <p:tag name="KSO_WM_UNIT_FILL_FORE_SCHEMECOLOR_INDEX" val="6"/>
  <p:tag name="KSO_WM_UNIT_FILL_TYPE" val="1"/>
  <p:tag name="KSO_WM_UNIT_TEXT_FILL_FORE_SCHEMECOLOR_INDEX" val="2"/>
  <p:tag name="KSO_WM_UNIT_TEXT_FILL_TYPE" val="1"/>
  <p:tag name="KSO_WM_DIAGRAM_VIRTUALLY_FRAME" val="{&quot;height&quot;:209.95,&quot;left&quot;:133.05,&quot;top&quot;:243.05,&quot;width&quot;:607.15}"/>
</p:tagLst>
</file>

<file path=ppt/tags/tag1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2_2"/>
  <p:tag name="KSO_WM_UNIT_ID" val="diagram20219214_6*l_h_i*1_2_2"/>
  <p:tag name="KSO_WM_TEMPLATE_CATEGORY" val="diagram"/>
  <p:tag name="KSO_WM_TEMPLATE_INDEX" val="20219214"/>
  <p:tag name="KSO_WM_UNIT_LAYERLEVEL" val="1_1_1"/>
  <p:tag name="KSO_WM_TAG_VERSION" val="1.0"/>
  <p:tag name="KSO_WM_CHIP_GROUPID" val="60b9dcfa65103b6cf1b285d2"/>
  <p:tag name="KSO_WM_CHIP_XID" val="60b9dcfa65103b6cf1b285d3"/>
  <p:tag name="KSO_WM_ASSEMBLE_CHIP_INDEX" val="65dc576516db4a879b77c265dd6b25e1"/>
  <p:tag name="KSO_WM_UNIT_VALUE" val="1"/>
  <p:tag name="KSO_WM_UNIT_TEXT_FILL_FORE_SCHEMECOLOR_INDEX" val="14"/>
  <p:tag name="KSO_WM_UNIT_TEXT_FILL_TYPE" val="1"/>
  <p:tag name="KSO_WM_DIAGRAM_VIRTUALLY_FRAME" val="{&quot;height&quot;:209.95,&quot;left&quot;:133.05,&quot;top&quot;:243.05,&quot;width&quot;:607.15}"/>
</p:tagLst>
</file>

<file path=ppt/tags/tag1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diagram20219214_6*l_h_i*1_3_1"/>
  <p:tag name="KSO_WM_TEMPLATE_CATEGORY" val="diagram"/>
  <p:tag name="KSO_WM_TEMPLATE_INDEX" val="20219214"/>
  <p:tag name="KSO_WM_UNIT_LAYERLEVEL" val="1_1_1"/>
  <p:tag name="KSO_WM_TAG_VERSION" val="1.0"/>
  <p:tag name="KSO_WM_CHIP_GROUPID" val="60b9dcfa65103b6cf1b285d2"/>
  <p:tag name="KSO_WM_CHIP_XID" val="60b9dcfa65103b6cf1b285d3"/>
  <p:tag name="KSO_WM_ASSEMBLE_CHIP_INDEX" val="65dc576516db4a879b77c265dd6b25e1"/>
  <p:tag name="KSO_WM_UNIT_VALUE" val="6"/>
  <p:tag name="KSO_WM_UNIT_FILL_FORE_SCHEMECOLOR_INDEX" val="7"/>
  <p:tag name="KSO_WM_UNIT_FILL_TYPE" val="1"/>
  <p:tag name="KSO_WM_UNIT_TEXT_FILL_FORE_SCHEMECOLOR_INDEX" val="2"/>
  <p:tag name="KSO_WM_UNIT_TEXT_FILL_TYPE" val="1"/>
  <p:tag name="KSO_WM_DIAGRAM_VIRTUALLY_FRAME" val="{&quot;height&quot;:209.95,&quot;left&quot;:133.05,&quot;top&quot;:243.05,&quot;width&quot;:607.15}"/>
</p:tagLst>
</file>

<file path=ppt/tags/tag1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3_2"/>
  <p:tag name="KSO_WM_UNIT_ID" val="diagram20219214_6*l_h_i*1_3_2"/>
  <p:tag name="KSO_WM_TEMPLATE_CATEGORY" val="diagram"/>
  <p:tag name="KSO_WM_TEMPLATE_INDEX" val="20219214"/>
  <p:tag name="KSO_WM_UNIT_LAYERLEVEL" val="1_1_1"/>
  <p:tag name="KSO_WM_TAG_VERSION" val="1.0"/>
  <p:tag name="KSO_WM_CHIP_GROUPID" val="60b9dcfa65103b6cf1b285d2"/>
  <p:tag name="KSO_WM_CHIP_XID" val="60b9dcfa65103b6cf1b285d3"/>
  <p:tag name="KSO_WM_ASSEMBLE_CHIP_INDEX" val="65dc576516db4a879b77c265dd6b25e1"/>
  <p:tag name="KSO_WM_UNIT_VALUE" val="1"/>
  <p:tag name="KSO_WM_UNIT_TEXT_FILL_FORE_SCHEMECOLOR_INDEX" val="14"/>
  <p:tag name="KSO_WM_UNIT_TEXT_FILL_TYPE" val="1"/>
  <p:tag name="KSO_WM_DIAGRAM_VIRTUALLY_FRAME" val="{&quot;height&quot;:209.95,&quot;left&quot;:133.05,&quot;top&quot;:243.05,&quot;width&quot;:607.15}"/>
</p:tagLst>
</file>

<file path=ppt/tags/tag165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219214_6*l_h_f*1_1_1"/>
  <p:tag name="KSO_WM_TEMPLATE_CATEGORY" val="diagram"/>
  <p:tag name="KSO_WM_TEMPLATE_INDEX" val="20219214"/>
  <p:tag name="KSO_WM_UNIT_LAYERLEVEL" val="1_1_1"/>
  <p:tag name="KSO_WM_TAG_VERSION" val="1.0"/>
  <p:tag name="KSO_WM_UNIT_PRESET_TEXT" val="输入正文"/>
  <p:tag name="KSO_WM_CHIP_GROUPID" val="60b9dcfa65103b6cf1b285d2"/>
  <p:tag name="KSO_WM_CHIP_XID" val="60b9dcfa65103b6cf1b285d3"/>
  <p:tag name="KSO_WM_ASSEMBLE_CHIP_INDEX" val="65dc576516db4a879b77c265dd6b25e1"/>
  <p:tag name="KSO_WM_UNIT_VALUE" val="5"/>
  <p:tag name="KSO_WM_UNIT_TEXT_FILL_FORE_SCHEMECOLOR_INDEX" val="13"/>
  <p:tag name="KSO_WM_UNIT_TEXT_FILL_TYPE" val="1"/>
  <p:tag name="KSO_WM_DIAGRAM_VIRTUALLY_FRAME" val="{&quot;height&quot;:209.95,&quot;left&quot;:133.05,&quot;top&quot;:243.05,&quot;width&quot;:607.15}"/>
</p:tagLst>
</file>

<file path=ppt/tags/tag1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5_1"/>
  <p:tag name="KSO_WM_UNIT_ID" val="diagram20219214_6*l_h_i*1_5_1"/>
  <p:tag name="KSO_WM_TEMPLATE_CATEGORY" val="diagram"/>
  <p:tag name="KSO_WM_TEMPLATE_INDEX" val="20219214"/>
  <p:tag name="KSO_WM_UNIT_LAYERLEVEL" val="1_1_1"/>
  <p:tag name="KSO_WM_TAG_VERSION" val="1.0"/>
  <p:tag name="KSO_WM_CHIP_GROUPID" val="60b9dcfa65103b6cf1b285d2"/>
  <p:tag name="KSO_WM_CHIP_XID" val="60b9dcfa65103b6cf1b285d3"/>
  <p:tag name="KSO_WM_ASSEMBLE_CHIP_INDEX" val="65dc576516db4a879b77c265dd6b25e1"/>
  <p:tag name="KSO_WM_UNIT_VALUE" val="6"/>
  <p:tag name="KSO_WM_UNIT_FILL_FORE_SCHEMECOLOR_INDEX" val="9"/>
  <p:tag name="KSO_WM_UNIT_FILL_TYPE" val="1"/>
  <p:tag name="KSO_WM_UNIT_TEXT_FILL_FORE_SCHEMECOLOR_INDEX" val="2"/>
  <p:tag name="KSO_WM_UNIT_TEXT_FILL_TYPE" val="1"/>
  <p:tag name="KSO_WM_DIAGRAM_VIRTUALLY_FRAME" val="{&quot;height&quot;:209.95,&quot;left&quot;:133.05,&quot;top&quot;:243.05,&quot;width&quot;:607.15}"/>
</p:tagLst>
</file>

<file path=ppt/tags/tag167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5_1"/>
  <p:tag name="KSO_WM_UNIT_ID" val="diagram20219214_6*l_h_f*1_5_1"/>
  <p:tag name="KSO_WM_TEMPLATE_CATEGORY" val="diagram"/>
  <p:tag name="KSO_WM_TEMPLATE_INDEX" val="20219214"/>
  <p:tag name="KSO_WM_UNIT_LAYERLEVEL" val="1_1_1"/>
  <p:tag name="KSO_WM_TAG_VERSION" val="1.0"/>
  <p:tag name="KSO_WM_UNIT_PRESET_TEXT" val="输入正文"/>
  <p:tag name="KSO_WM_CHIP_GROUPID" val="60b9dcfa65103b6cf1b285d2"/>
  <p:tag name="KSO_WM_CHIP_XID" val="60b9dcfa65103b6cf1b285d3"/>
  <p:tag name="KSO_WM_ASSEMBLE_CHIP_INDEX" val="65dc576516db4a879b77c265dd6b25e1"/>
  <p:tag name="KSO_WM_UNIT_VALUE" val="5"/>
  <p:tag name="KSO_WM_UNIT_TEXT_FILL_FORE_SCHEMECOLOR_INDEX" val="13"/>
  <p:tag name="KSO_WM_UNIT_TEXT_FILL_TYPE" val="1"/>
  <p:tag name="KSO_WM_DIAGRAM_VIRTUALLY_FRAME" val="{&quot;height&quot;:209.95,&quot;left&quot;:133.05,&quot;top&quot;:243.05,&quot;width&quot;:607.15}"/>
</p:tagLst>
</file>

<file path=ppt/tags/tag1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5_2"/>
  <p:tag name="KSO_WM_UNIT_ID" val="diagram20219214_6*l_h_i*1_5_2"/>
  <p:tag name="KSO_WM_TEMPLATE_CATEGORY" val="diagram"/>
  <p:tag name="KSO_WM_TEMPLATE_INDEX" val="20219214"/>
  <p:tag name="KSO_WM_UNIT_LAYERLEVEL" val="1_1_1"/>
  <p:tag name="KSO_WM_TAG_VERSION" val="1.0"/>
  <p:tag name="KSO_WM_CHIP_GROUPID" val="60b9dcfa65103b6cf1b285d2"/>
  <p:tag name="KSO_WM_CHIP_XID" val="60b9dcfa65103b6cf1b285d3"/>
  <p:tag name="KSO_WM_ASSEMBLE_CHIP_INDEX" val="65dc576516db4a879b77c265dd6b25e1"/>
  <p:tag name="KSO_WM_UNIT_VALUE" val="1"/>
  <p:tag name="KSO_WM_UNIT_TEXT_FILL_FORE_SCHEMECOLOR_INDEX" val="14"/>
  <p:tag name="KSO_WM_UNIT_TEXT_FILL_TYPE" val="1"/>
  <p:tag name="KSO_WM_DIAGRAM_VIRTUALLY_FRAME" val="{&quot;height&quot;:209.95,&quot;left&quot;:133.05,&quot;top&quot;:243.05,&quot;width&quot;:607.15}"/>
</p:tagLst>
</file>

<file path=ppt/tags/tag169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219214_6*l_h_f*1_2_1"/>
  <p:tag name="KSO_WM_TEMPLATE_CATEGORY" val="diagram"/>
  <p:tag name="KSO_WM_TEMPLATE_INDEX" val="20219214"/>
  <p:tag name="KSO_WM_UNIT_LAYERLEVEL" val="1_1_1"/>
  <p:tag name="KSO_WM_TAG_VERSION" val="1.0"/>
  <p:tag name="KSO_WM_UNIT_PRESET_TEXT" val="输入正文"/>
  <p:tag name="KSO_WM_CHIP_GROUPID" val="60b9dcfa65103b6cf1b285d2"/>
  <p:tag name="KSO_WM_CHIP_XID" val="60b9dcfa65103b6cf1b285d3"/>
  <p:tag name="KSO_WM_ASSEMBLE_CHIP_INDEX" val="65dc576516db4a879b77c265dd6b25e1"/>
  <p:tag name="KSO_WM_UNIT_VALUE" val="5"/>
  <p:tag name="KSO_WM_UNIT_TEXT_FILL_FORE_SCHEMECOLOR_INDEX" val="13"/>
  <p:tag name="KSO_WM_UNIT_TEXT_FILL_TYPE" val="1"/>
  <p:tag name="KSO_WM_DIAGRAM_VIRTUALLY_FRAME" val="{&quot;height&quot;:209.95,&quot;left&quot;:133.05,&quot;top&quot;:243.05,&quot;width&quot;:607.15}"/>
</p:tagLst>
</file>

<file path=ppt/tags/tag17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6_1"/>
  <p:tag name="KSO_WM_UNIT_ID" val="diagram20219214_6*l_h_i*1_6_1"/>
  <p:tag name="KSO_WM_TEMPLATE_CATEGORY" val="diagram"/>
  <p:tag name="KSO_WM_TEMPLATE_INDEX" val="20219214"/>
  <p:tag name="KSO_WM_UNIT_LAYERLEVEL" val="1_1_1"/>
  <p:tag name="KSO_WM_TAG_VERSION" val="1.0"/>
  <p:tag name="KSO_WM_CHIP_GROUPID" val="60b9dcfa65103b6cf1b285d2"/>
  <p:tag name="KSO_WM_CHIP_XID" val="60b9dcfa65103b6cf1b285d3"/>
  <p:tag name="KSO_WM_ASSEMBLE_CHIP_INDEX" val="65dc576516db4a879b77c265dd6b25e1"/>
  <p:tag name="KSO_WM_UNIT_VALUE" val="6"/>
  <p:tag name="KSO_WM_UNIT_FILL_FORE_SCHEMECOLOR_INDEX" val="10"/>
  <p:tag name="KSO_WM_UNIT_FILL_TYPE" val="1"/>
  <p:tag name="KSO_WM_UNIT_TEXT_FILL_FORE_SCHEMECOLOR_INDEX" val="2"/>
  <p:tag name="KSO_WM_UNIT_TEXT_FILL_TYPE" val="1"/>
  <p:tag name="KSO_WM_DIAGRAM_VIRTUALLY_FRAME" val="{&quot;height&quot;:209.95,&quot;left&quot;:133.05,&quot;top&quot;:243.05,&quot;width&quot;:607.15}"/>
</p:tagLst>
</file>

<file path=ppt/tags/tag171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6_1"/>
  <p:tag name="KSO_WM_UNIT_ID" val="diagram20219214_6*l_h_f*1_6_1"/>
  <p:tag name="KSO_WM_TEMPLATE_CATEGORY" val="diagram"/>
  <p:tag name="KSO_WM_TEMPLATE_INDEX" val="20219214"/>
  <p:tag name="KSO_WM_UNIT_LAYERLEVEL" val="1_1_1"/>
  <p:tag name="KSO_WM_TAG_VERSION" val="1.0"/>
  <p:tag name="KSO_WM_UNIT_PRESET_TEXT" val="输入正文"/>
  <p:tag name="KSO_WM_CHIP_GROUPID" val="60b9dcfa65103b6cf1b285d2"/>
  <p:tag name="KSO_WM_CHIP_XID" val="60b9dcfa65103b6cf1b285d3"/>
  <p:tag name="KSO_WM_ASSEMBLE_CHIP_INDEX" val="65dc576516db4a879b77c265dd6b25e1"/>
  <p:tag name="KSO_WM_UNIT_VALUE" val="5"/>
  <p:tag name="KSO_WM_UNIT_TEXT_FILL_FORE_SCHEMECOLOR_INDEX" val="13"/>
  <p:tag name="KSO_WM_UNIT_TEXT_FILL_TYPE" val="1"/>
  <p:tag name="KSO_WM_DIAGRAM_VIRTUALLY_FRAME" val="{&quot;height&quot;:209.95,&quot;left&quot;:133.05,&quot;top&quot;:243.05,&quot;width&quot;:607.15}"/>
</p:tagLst>
</file>

<file path=ppt/tags/tag1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6_2"/>
  <p:tag name="KSO_WM_UNIT_ID" val="diagram20219214_6*l_h_i*1_6_2"/>
  <p:tag name="KSO_WM_TEMPLATE_CATEGORY" val="diagram"/>
  <p:tag name="KSO_WM_TEMPLATE_INDEX" val="20219214"/>
  <p:tag name="KSO_WM_UNIT_LAYERLEVEL" val="1_1_1"/>
  <p:tag name="KSO_WM_TAG_VERSION" val="1.0"/>
  <p:tag name="KSO_WM_CHIP_GROUPID" val="60b9dcfa65103b6cf1b285d2"/>
  <p:tag name="KSO_WM_CHIP_XID" val="60b9dcfa65103b6cf1b285d3"/>
  <p:tag name="KSO_WM_ASSEMBLE_CHIP_INDEX" val="65dc576516db4a879b77c265dd6b25e1"/>
  <p:tag name="KSO_WM_UNIT_VALUE" val="1"/>
  <p:tag name="KSO_WM_UNIT_TEXT_FILL_FORE_SCHEMECOLOR_INDEX" val="14"/>
  <p:tag name="KSO_WM_UNIT_TEXT_FILL_TYPE" val="1"/>
  <p:tag name="KSO_WM_DIAGRAM_VIRTUALLY_FRAME" val="{&quot;height&quot;:209.95,&quot;left&quot;:133.05,&quot;top&quot;:243.05,&quot;width&quot;:607.15}"/>
</p:tagLst>
</file>

<file path=ppt/tags/tag173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20219214_6*l_h_f*1_3_1"/>
  <p:tag name="KSO_WM_TEMPLATE_CATEGORY" val="diagram"/>
  <p:tag name="KSO_WM_TEMPLATE_INDEX" val="20219214"/>
  <p:tag name="KSO_WM_UNIT_LAYERLEVEL" val="1_1_1"/>
  <p:tag name="KSO_WM_TAG_VERSION" val="1.0"/>
  <p:tag name="KSO_WM_UNIT_PRESET_TEXT" val="输入正文"/>
  <p:tag name="KSO_WM_CHIP_GROUPID" val="60b9dcfa65103b6cf1b285d2"/>
  <p:tag name="KSO_WM_CHIP_XID" val="60b9dcfa65103b6cf1b285d3"/>
  <p:tag name="KSO_WM_ASSEMBLE_CHIP_INDEX" val="65dc576516db4a879b77c265dd6b25e1"/>
  <p:tag name="KSO_WM_UNIT_VALUE" val="5"/>
  <p:tag name="KSO_WM_UNIT_TEXT_FILL_FORE_SCHEMECOLOR_INDEX" val="13"/>
  <p:tag name="KSO_WM_UNIT_TEXT_FILL_TYPE" val="1"/>
  <p:tag name="KSO_WM_DIAGRAM_VIRTUALLY_FRAME" val="{&quot;height&quot;:209.95,&quot;left&quot;:133.05,&quot;top&quot;:243.05,&quot;width&quot;:607.15}"/>
</p:tagLst>
</file>

<file path=ppt/tags/tag1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7_1"/>
  <p:tag name="KSO_WM_UNIT_ID" val="diagram20219214_6*l_h_i*1_7_1"/>
  <p:tag name="KSO_WM_TEMPLATE_CATEGORY" val="diagram"/>
  <p:tag name="KSO_WM_TEMPLATE_INDEX" val="20219214"/>
  <p:tag name="KSO_WM_UNIT_LAYERLEVEL" val="1_1_1"/>
  <p:tag name="KSO_WM_TAG_VERSION" val="1.0"/>
  <p:tag name="KSO_WM_CHIP_GROUPID" val="60b9dcfa65103b6cf1b285d2"/>
  <p:tag name="KSO_WM_CHIP_XID" val="60b9dcfa65103b6cf1b285d3"/>
  <p:tag name="KSO_WM_ASSEMBLE_CHIP_INDEX" val="65dc576516db4a879b77c265dd6b25e1"/>
  <p:tag name="KSO_WM_UNIT_VALUE" val="6"/>
  <p:tag name="KSO_WM_UNIT_FILL_FORE_SCHEMECOLOR_INDEX" val="5"/>
  <p:tag name="KSO_WM_UNIT_FILL_TYPE" val="1"/>
  <p:tag name="KSO_WM_UNIT_TEXT_FILL_FORE_SCHEMECOLOR_INDEX" val="2"/>
  <p:tag name="KSO_WM_UNIT_TEXT_FILL_TYPE" val="1"/>
  <p:tag name="KSO_WM_DIAGRAM_VIRTUALLY_FRAME" val="{&quot;height&quot;:209.95,&quot;left&quot;:133.05,&quot;top&quot;:243.05,&quot;width&quot;:607.15}"/>
</p:tagLst>
</file>

<file path=ppt/tags/tag175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7_1"/>
  <p:tag name="KSO_WM_UNIT_ID" val="diagram20219214_6*l_h_f*1_7_1"/>
  <p:tag name="KSO_WM_TEMPLATE_CATEGORY" val="diagram"/>
  <p:tag name="KSO_WM_TEMPLATE_INDEX" val="20219214"/>
  <p:tag name="KSO_WM_UNIT_LAYERLEVEL" val="1_1_1"/>
  <p:tag name="KSO_WM_TAG_VERSION" val="1.0"/>
  <p:tag name="KSO_WM_UNIT_PRESET_TEXT" val="输入正文"/>
  <p:tag name="KSO_WM_CHIP_GROUPID" val="60b9dcfa65103b6cf1b285d2"/>
  <p:tag name="KSO_WM_CHIP_XID" val="60b9dcfa65103b6cf1b285d3"/>
  <p:tag name="KSO_WM_ASSEMBLE_CHIP_INDEX" val="65dc576516db4a879b77c265dd6b25e1"/>
  <p:tag name="KSO_WM_UNIT_VALUE" val="5"/>
  <p:tag name="KSO_WM_UNIT_TEXT_FILL_FORE_SCHEMECOLOR_INDEX" val="13"/>
  <p:tag name="KSO_WM_UNIT_TEXT_FILL_TYPE" val="1"/>
  <p:tag name="KSO_WM_DIAGRAM_VIRTUALLY_FRAME" val="{&quot;height&quot;:209.95,&quot;left&quot;:133.05,&quot;top&quot;:243.05,&quot;width&quot;:607.15}"/>
</p:tagLst>
</file>

<file path=ppt/tags/tag1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7_2"/>
  <p:tag name="KSO_WM_UNIT_ID" val="diagram20219214_6*l_h_i*1_7_2"/>
  <p:tag name="KSO_WM_TEMPLATE_CATEGORY" val="diagram"/>
  <p:tag name="KSO_WM_TEMPLATE_INDEX" val="20219214"/>
  <p:tag name="KSO_WM_UNIT_LAYERLEVEL" val="1_1_1"/>
  <p:tag name="KSO_WM_TAG_VERSION" val="1.0"/>
  <p:tag name="KSO_WM_CHIP_GROUPID" val="60b9dcfa65103b6cf1b285d2"/>
  <p:tag name="KSO_WM_CHIP_XID" val="60b9dcfa65103b6cf1b285d3"/>
  <p:tag name="KSO_WM_ASSEMBLE_CHIP_INDEX" val="65dc576516db4a879b77c265dd6b25e1"/>
  <p:tag name="KSO_WM_UNIT_VALUE" val="1"/>
  <p:tag name="KSO_WM_UNIT_TEXT_FILL_FORE_SCHEMECOLOR_INDEX" val="14"/>
  <p:tag name="KSO_WM_UNIT_TEXT_FILL_TYPE" val="1"/>
  <p:tag name="KSO_WM_DIAGRAM_VIRTUALLY_FRAME" val="{&quot;height&quot;:209.95,&quot;left&quot;:133.05,&quot;top&quot;:243.05,&quot;width&quot;:607.15}"/>
</p:tagLst>
</file>

<file path=ppt/tags/tag177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78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79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8.xml><?xml version="1.0" encoding="utf-8"?>
<p:tagLst xmlns:p="http://schemas.openxmlformats.org/presentationml/2006/main">
  <p:tag name="KSO_WM_DIAGRAM_VIRTUALLY_FRAME" val="{&quot;height&quot;:463.7,&quot;left&quot;:15.3,&quot;top&quot;:54.55,&quot;width&quot;:935.1}"/>
</p:tagLst>
</file>

<file path=ppt/tags/tag180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81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82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83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84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85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86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87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88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89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9.xml><?xml version="1.0" encoding="utf-8"?>
<p:tagLst xmlns:p="http://schemas.openxmlformats.org/presentationml/2006/main">
  <p:tag name="KSO_WM_DIAGRAM_VIRTUALLY_FRAME" val="{&quot;height&quot;:463.7,&quot;left&quot;:15.3,&quot;top&quot;:54.55,&quot;width&quot;:935.1}"/>
</p:tagLst>
</file>

<file path=ppt/tags/tag190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91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92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93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94.xml><?xml version="1.0" encoding="utf-8"?>
<p:tagLst xmlns:p="http://schemas.openxmlformats.org/presentationml/2006/main">
  <p:tag name="TABLE_ENDDRAG_ORIGIN_RECT" val="809*212"/>
  <p:tag name="TABLE_ENDDRAG_RECT" val="90*272*809*212"/>
</p:tagLst>
</file>

<file path=ppt/tags/tag195.xml><?xml version="1.0" encoding="utf-8"?>
<p:tagLst xmlns:p="http://schemas.openxmlformats.org/presentationml/2006/main">
  <p:tag name="TABLE_ENDDRAG_ORIGIN_RECT" val="777*257"/>
  <p:tag name="TABLE_ENDDRAG_RECT" val="109*241*777*257"/>
</p:tagLst>
</file>

<file path=ppt/tags/tag196.xml><?xml version="1.0" encoding="utf-8"?>
<p:tagLst xmlns:p="http://schemas.openxmlformats.org/presentationml/2006/main">
  <p:tag name="commondata" val="eyJoZGlkIjoiZDkyZTUwZTIzYWVmYjY1YzA2YzU1MzIwNTU5YThmNGMifQ=="/>
</p:tagLst>
</file>

<file path=ppt/tags/tag2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20.xml><?xml version="1.0" encoding="utf-8"?>
<p:tagLst xmlns:p="http://schemas.openxmlformats.org/presentationml/2006/main">
  <p:tag name="KSO_WM_DIAGRAM_VIRTUALLY_FRAME" val="{&quot;height&quot;:463.7,&quot;left&quot;:15.3,&quot;top&quot;:54.55,&quot;width&quot;:935.1}"/>
</p:tagLst>
</file>

<file path=ppt/tags/tag21.xml><?xml version="1.0" encoding="utf-8"?>
<p:tagLst xmlns:p="http://schemas.openxmlformats.org/presentationml/2006/main">
  <p:tag name="KSO_WM_DIAGRAM_VIRTUALLY_FRAME" val="{&quot;height&quot;:463.7,&quot;left&quot;:15.3,&quot;top&quot;:54.55,&quot;width&quot;:935.1}"/>
</p:tagLst>
</file>

<file path=ppt/tags/tag22.xml><?xml version="1.0" encoding="utf-8"?>
<p:tagLst xmlns:p="http://schemas.openxmlformats.org/presentationml/2006/main">
  <p:tag name="KSO_WM_DIAGRAM_VIRTUALLY_FRAME" val="{&quot;height&quot;:463.7,&quot;left&quot;:15.3,&quot;top&quot;:54.55,&quot;width&quot;:935.1}"/>
</p:tagLst>
</file>

<file path=ppt/tags/tag23.xml><?xml version="1.0" encoding="utf-8"?>
<p:tagLst xmlns:p="http://schemas.openxmlformats.org/presentationml/2006/main">
  <p:tag name="KSO_WM_DIAGRAM_VIRTUALLY_FRAME" val="{&quot;height&quot;:463.7,&quot;left&quot;:15.3,&quot;top&quot;:54.55,&quot;width&quot;:935.1}"/>
</p:tagLst>
</file>

<file path=ppt/tags/tag24.xml><?xml version="1.0" encoding="utf-8"?>
<p:tagLst xmlns:p="http://schemas.openxmlformats.org/presentationml/2006/main">
  <p:tag name="KSO_WM_DIAGRAM_VIRTUALLY_FRAME" val="{&quot;height&quot;:463.7,&quot;left&quot;:15.3,&quot;top&quot;:54.55,&quot;width&quot;:935.1}"/>
</p:tagLst>
</file>

<file path=ppt/tags/tag25.xml><?xml version="1.0" encoding="utf-8"?>
<p:tagLst xmlns:p="http://schemas.openxmlformats.org/presentationml/2006/main">
  <p:tag name="KSO_WM_DIAGRAM_VIRTUALLY_FRAME" val="{&quot;height&quot;:463.7,&quot;left&quot;:15.3,&quot;top&quot;:54.55,&quot;width&quot;:935.1}"/>
</p:tagLst>
</file>

<file path=ppt/tags/tag26.xml><?xml version="1.0" encoding="utf-8"?>
<p:tagLst xmlns:p="http://schemas.openxmlformats.org/presentationml/2006/main">
  <p:tag name="KSO_WM_DIAGRAM_VIRTUALLY_FRAME" val="{&quot;height&quot;:463.7,&quot;left&quot;:15.3,&quot;top&quot;:54.55,&quot;width&quot;:935.1}"/>
</p:tagLst>
</file>

<file path=ppt/tags/tag27.xml><?xml version="1.0" encoding="utf-8"?>
<p:tagLst xmlns:p="http://schemas.openxmlformats.org/presentationml/2006/main">
  <p:tag name="KSO_WM_DIAGRAM_VIRTUALLY_FRAME" val="{&quot;height&quot;:463.7,&quot;left&quot;:15.3,&quot;top&quot;:54.55,&quot;width&quot;:935.1}"/>
</p:tagLst>
</file>

<file path=ppt/tags/tag28.xml><?xml version="1.0" encoding="utf-8"?>
<p:tagLst xmlns:p="http://schemas.openxmlformats.org/presentationml/2006/main">
  <p:tag name="KSO_WM_DIAGRAM_VIRTUALLY_FRAME" val="{&quot;height&quot;:463.7,&quot;left&quot;:15.3,&quot;top&quot;:54.55,&quot;width&quot;:935.1}"/>
</p:tagLst>
</file>

<file path=ppt/tags/tag29.xml><?xml version="1.0" encoding="utf-8"?>
<p:tagLst xmlns:p="http://schemas.openxmlformats.org/presentationml/2006/main">
  <p:tag name="KSO_WM_DIAGRAM_VIRTUALLY_FRAME" val="{&quot;height&quot;:463.7,&quot;left&quot;:15.3,&quot;top&quot;:54.55,&quot;width&quot;:935.1}"/>
</p:tagLst>
</file>

<file path=ppt/tags/tag3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30.xml><?xml version="1.0" encoding="utf-8"?>
<p:tagLst xmlns:p="http://schemas.openxmlformats.org/presentationml/2006/main">
  <p:tag name="KSO_WM_DIAGRAM_VIRTUALLY_FRAME" val="{&quot;height&quot;:463.7,&quot;left&quot;:15.3,&quot;top&quot;:54.55,&quot;width&quot;:935.1}"/>
</p:tagLst>
</file>

<file path=ppt/tags/tag31.xml><?xml version="1.0" encoding="utf-8"?>
<p:tagLst xmlns:p="http://schemas.openxmlformats.org/presentationml/2006/main">
  <p:tag name="KSO_WM_DIAGRAM_VIRTUALLY_FRAME" val="{&quot;height&quot;:463.7,&quot;left&quot;:15.3,&quot;top&quot;:54.55,&quot;width&quot;:935.1}"/>
</p:tagLst>
</file>

<file path=ppt/tags/tag32.xml><?xml version="1.0" encoding="utf-8"?>
<p:tagLst xmlns:p="http://schemas.openxmlformats.org/presentationml/2006/main">
  <p:tag name="KSO_WM_DIAGRAM_VIRTUALLY_FRAME" val="{&quot;height&quot;:463.7,&quot;left&quot;:15.3,&quot;top&quot;:54.55,&quot;width&quot;:935.1}"/>
</p:tagLst>
</file>

<file path=ppt/tags/tag33.xml><?xml version="1.0" encoding="utf-8"?>
<p:tagLst xmlns:p="http://schemas.openxmlformats.org/presentationml/2006/main">
  <p:tag name="KSO_WM_DIAGRAM_VIRTUALLY_FRAME" val="{&quot;height&quot;:463.7,&quot;left&quot;:15.3,&quot;top&quot;:54.55,&quot;width&quot;:935.1}"/>
</p:tagLst>
</file>

<file path=ppt/tags/tag34.xml><?xml version="1.0" encoding="utf-8"?>
<p:tagLst xmlns:p="http://schemas.openxmlformats.org/presentationml/2006/main">
  <p:tag name="KSO_WM_DIAGRAM_VIRTUALLY_FRAME" val="{&quot;height&quot;:463.7,&quot;left&quot;:15.3,&quot;top&quot;:54.55,&quot;width&quot;:935.1}"/>
</p:tagLst>
</file>

<file path=ppt/tags/tag35.xml><?xml version="1.0" encoding="utf-8"?>
<p:tagLst xmlns:p="http://schemas.openxmlformats.org/presentationml/2006/main">
  <p:tag name="KSO_WM_DIAGRAM_VIRTUALLY_FRAME" val="{&quot;height&quot;:201.90834645669293,&quot;left&quot;:121.35,&quot;top&quot;:243.69165354330707,&quot;width&quot;:776.8}"/>
</p:tagLst>
</file>

<file path=ppt/tags/tag36.xml><?xml version="1.0" encoding="utf-8"?>
<p:tagLst xmlns:p="http://schemas.openxmlformats.org/presentationml/2006/main">
  <p:tag name="KSO_WM_DIAGRAM_VIRTUALLY_FRAME" val="{&quot;height&quot;:201.90834645669293,&quot;left&quot;:121.35,&quot;top&quot;:243.69165354330707,&quot;width&quot;:776.8}"/>
</p:tagLst>
</file>

<file path=ppt/tags/tag37.xml><?xml version="1.0" encoding="utf-8"?>
<p:tagLst xmlns:p="http://schemas.openxmlformats.org/presentationml/2006/main">
  <p:tag name="KSO_WM_DIAGRAM_VIRTUALLY_FRAME" val="{&quot;height&quot;:201.90834645669293,&quot;left&quot;:121.35,&quot;top&quot;:243.69165354330707,&quot;width&quot;:776.8}"/>
</p:tagLst>
</file>

<file path=ppt/tags/tag38.xml><?xml version="1.0" encoding="utf-8"?>
<p:tagLst xmlns:p="http://schemas.openxmlformats.org/presentationml/2006/main">
  <p:tag name="KSO_WM_DIAGRAM_VIRTUALLY_FRAME" val="{&quot;height&quot;:201.90834645669293,&quot;left&quot;:121.35,&quot;top&quot;:243.69165354330707,&quot;width&quot;:776.8}"/>
</p:tagLst>
</file>

<file path=ppt/tags/tag39.xml><?xml version="1.0" encoding="utf-8"?>
<p:tagLst xmlns:p="http://schemas.openxmlformats.org/presentationml/2006/main">
  <p:tag name="KSO_WM_DIAGRAM_VIRTUALLY_FRAME" val="{&quot;height&quot;:201.90834645669293,&quot;left&quot;:121.35,&quot;top&quot;:243.69165354330707,&quot;width&quot;:776.8}"/>
</p:tagLst>
</file>

<file path=ppt/tags/tag4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40.xml><?xml version="1.0" encoding="utf-8"?>
<p:tagLst xmlns:p="http://schemas.openxmlformats.org/presentationml/2006/main">
  <p:tag name="KSO_WM_DIAGRAM_VIRTUALLY_FRAME" val="{&quot;height&quot;:201.90834645669293,&quot;left&quot;:121.35,&quot;top&quot;:243.69165354330707,&quot;width&quot;:776.8}"/>
</p:tagLst>
</file>

<file path=ppt/tags/tag41.xml><?xml version="1.0" encoding="utf-8"?>
<p:tagLst xmlns:p="http://schemas.openxmlformats.org/presentationml/2006/main">
  <p:tag name="KSO_WM_DIAGRAM_VIRTUALLY_FRAME" val="{&quot;height&quot;:201.90834645669293,&quot;left&quot;:121.35,&quot;top&quot;:243.69165354330707,&quot;width&quot;:776.8}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20219214_6*l_h_i*1_1_1"/>
  <p:tag name="KSO_WM_TEMPLATE_CATEGORY" val="diagram"/>
  <p:tag name="KSO_WM_TEMPLATE_INDEX" val="20219214"/>
  <p:tag name="KSO_WM_UNIT_LAYERLEVEL" val="1_1_1"/>
  <p:tag name="KSO_WM_TAG_VERSION" val="1.0"/>
  <p:tag name="KSO_WM_CHIP_GROUPID" val="60b9dcfa65103b6cf1b285d2"/>
  <p:tag name="KSO_WM_CHIP_XID" val="60b9dcfa65103b6cf1b285d3"/>
  <p:tag name="KSO_WM_ASSEMBLE_CHIP_INDEX" val="65dc576516db4a879b77c265dd6b25e1"/>
  <p:tag name="KSO_WM_UNIT_VALUE" val="6"/>
  <p:tag name="KSO_WM_UNIT_FILL_FORE_SCHEMECOLOR_INDEX" val="5"/>
  <p:tag name="KSO_WM_UNIT_FILL_TYPE" val="1"/>
  <p:tag name="KSO_WM_UNIT_TEXT_FILL_FORE_SCHEMECOLOR_INDEX" val="2"/>
  <p:tag name="KSO_WM_UNIT_TEXT_FILL_TYPE" val="1"/>
  <p:tag name="KSO_WM_DIAGRAM_VIRTUALLY_FRAME" val="{&quot;height&quot;:188.9,&quot;left&quot;:123.25,&quot;top&quot;:271.55,&quot;width&quot;:683.75}"/>
</p:tagLst>
</file>

<file path=ppt/tags/tag43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219214_6*l_h_f*1_1_1"/>
  <p:tag name="KSO_WM_TEMPLATE_CATEGORY" val="diagram"/>
  <p:tag name="KSO_WM_TEMPLATE_INDEX" val="20219214"/>
  <p:tag name="KSO_WM_UNIT_LAYERLEVEL" val="1_1_1"/>
  <p:tag name="KSO_WM_TAG_VERSION" val="1.0"/>
  <p:tag name="KSO_WM_UNIT_PRESET_TEXT" val="输入正文"/>
  <p:tag name="KSO_WM_CHIP_GROUPID" val="60b9dcfa65103b6cf1b285d2"/>
  <p:tag name="KSO_WM_CHIP_XID" val="60b9dcfa65103b6cf1b285d3"/>
  <p:tag name="KSO_WM_ASSEMBLE_CHIP_INDEX" val="65dc576516db4a879b77c265dd6b25e1"/>
  <p:tag name="KSO_WM_UNIT_VALUE" val="5"/>
  <p:tag name="KSO_WM_UNIT_TEXT_FILL_FORE_SCHEMECOLOR_INDEX" val="13"/>
  <p:tag name="KSO_WM_UNIT_TEXT_FILL_TYPE" val="1"/>
  <p:tag name="KSO_WM_DIAGRAM_VIRTUALLY_FRAME" val="{&quot;height&quot;:188.9,&quot;left&quot;:123.25,&quot;top&quot;:271.55,&quot;width&quot;:683.75}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2"/>
  <p:tag name="KSO_WM_UNIT_ID" val="diagram20219214_6*l_h_i*1_1_2"/>
  <p:tag name="KSO_WM_TEMPLATE_CATEGORY" val="diagram"/>
  <p:tag name="KSO_WM_TEMPLATE_INDEX" val="20219214"/>
  <p:tag name="KSO_WM_UNIT_LAYERLEVEL" val="1_1_1"/>
  <p:tag name="KSO_WM_TAG_VERSION" val="1.0"/>
  <p:tag name="KSO_WM_CHIP_GROUPID" val="60b9dcfa65103b6cf1b285d2"/>
  <p:tag name="KSO_WM_CHIP_XID" val="60b9dcfa65103b6cf1b285d3"/>
  <p:tag name="KSO_WM_ASSEMBLE_CHIP_INDEX" val="65dc576516db4a879b77c265dd6b25e1"/>
  <p:tag name="KSO_WM_UNIT_VALUE" val="1"/>
  <p:tag name="KSO_WM_UNIT_TEXT_FILL_FORE_SCHEMECOLOR_INDEX" val="14"/>
  <p:tag name="KSO_WM_UNIT_TEXT_FILL_TYPE" val="1"/>
  <p:tag name="KSO_WM_DIAGRAM_VIRTUALLY_FRAME" val="{&quot;height&quot;:188.9,&quot;left&quot;:123.25,&quot;top&quot;:271.55,&quot;width&quot;:683.75}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20219214_6*l_h_i*1_2_1"/>
  <p:tag name="KSO_WM_TEMPLATE_CATEGORY" val="diagram"/>
  <p:tag name="KSO_WM_TEMPLATE_INDEX" val="20219214"/>
  <p:tag name="KSO_WM_UNIT_LAYERLEVEL" val="1_1_1"/>
  <p:tag name="KSO_WM_TAG_VERSION" val="1.0"/>
  <p:tag name="KSO_WM_CHIP_GROUPID" val="60b9dcfa65103b6cf1b285d2"/>
  <p:tag name="KSO_WM_CHIP_XID" val="60b9dcfa65103b6cf1b285d3"/>
  <p:tag name="KSO_WM_ASSEMBLE_CHIP_INDEX" val="65dc576516db4a879b77c265dd6b25e1"/>
  <p:tag name="KSO_WM_UNIT_VALUE" val="6"/>
  <p:tag name="KSO_WM_UNIT_FILL_FORE_SCHEMECOLOR_INDEX" val="6"/>
  <p:tag name="KSO_WM_UNIT_FILL_TYPE" val="1"/>
  <p:tag name="KSO_WM_UNIT_TEXT_FILL_FORE_SCHEMECOLOR_INDEX" val="2"/>
  <p:tag name="KSO_WM_UNIT_TEXT_FILL_TYPE" val="1"/>
  <p:tag name="KSO_WM_DIAGRAM_VIRTUALLY_FRAME" val="{&quot;height&quot;:188.9,&quot;left&quot;:123.25,&quot;top&quot;:271.55,&quot;width&quot;:683.75}"/>
</p:tagLst>
</file>

<file path=ppt/tags/tag46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219214_6*l_h_f*1_2_1"/>
  <p:tag name="KSO_WM_TEMPLATE_CATEGORY" val="diagram"/>
  <p:tag name="KSO_WM_TEMPLATE_INDEX" val="20219214"/>
  <p:tag name="KSO_WM_UNIT_LAYERLEVEL" val="1_1_1"/>
  <p:tag name="KSO_WM_TAG_VERSION" val="1.0"/>
  <p:tag name="KSO_WM_UNIT_PRESET_TEXT" val="输入正文"/>
  <p:tag name="KSO_WM_CHIP_GROUPID" val="60b9dcfa65103b6cf1b285d2"/>
  <p:tag name="KSO_WM_CHIP_XID" val="60b9dcfa65103b6cf1b285d3"/>
  <p:tag name="KSO_WM_ASSEMBLE_CHIP_INDEX" val="65dc576516db4a879b77c265dd6b25e1"/>
  <p:tag name="KSO_WM_UNIT_VALUE" val="5"/>
  <p:tag name="KSO_WM_UNIT_TEXT_FILL_FORE_SCHEMECOLOR_INDEX" val="13"/>
  <p:tag name="KSO_WM_UNIT_TEXT_FILL_TYPE" val="1"/>
  <p:tag name="KSO_WM_DIAGRAM_VIRTUALLY_FRAME" val="{&quot;height&quot;:188.9,&quot;left&quot;:123.25,&quot;top&quot;:271.55,&quot;width&quot;:683.75}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2_2"/>
  <p:tag name="KSO_WM_UNIT_ID" val="diagram20219214_6*l_h_i*1_2_2"/>
  <p:tag name="KSO_WM_TEMPLATE_CATEGORY" val="diagram"/>
  <p:tag name="KSO_WM_TEMPLATE_INDEX" val="20219214"/>
  <p:tag name="KSO_WM_UNIT_LAYERLEVEL" val="1_1_1"/>
  <p:tag name="KSO_WM_TAG_VERSION" val="1.0"/>
  <p:tag name="KSO_WM_CHIP_GROUPID" val="60b9dcfa65103b6cf1b285d2"/>
  <p:tag name="KSO_WM_CHIP_XID" val="60b9dcfa65103b6cf1b285d3"/>
  <p:tag name="KSO_WM_ASSEMBLE_CHIP_INDEX" val="65dc576516db4a879b77c265dd6b25e1"/>
  <p:tag name="KSO_WM_UNIT_VALUE" val="1"/>
  <p:tag name="KSO_WM_UNIT_TEXT_FILL_FORE_SCHEMECOLOR_INDEX" val="14"/>
  <p:tag name="KSO_WM_UNIT_TEXT_FILL_TYPE" val="1"/>
  <p:tag name="KSO_WM_DIAGRAM_VIRTUALLY_FRAME" val="{&quot;height&quot;:188.9,&quot;left&quot;:123.25,&quot;top&quot;:271.55,&quot;width&quot;:683.75}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diagram20219214_6*l_h_i*1_3_1"/>
  <p:tag name="KSO_WM_TEMPLATE_CATEGORY" val="diagram"/>
  <p:tag name="KSO_WM_TEMPLATE_INDEX" val="20219214"/>
  <p:tag name="KSO_WM_UNIT_LAYERLEVEL" val="1_1_1"/>
  <p:tag name="KSO_WM_TAG_VERSION" val="1.0"/>
  <p:tag name="KSO_WM_CHIP_GROUPID" val="60b9dcfa65103b6cf1b285d2"/>
  <p:tag name="KSO_WM_CHIP_XID" val="60b9dcfa65103b6cf1b285d3"/>
  <p:tag name="KSO_WM_ASSEMBLE_CHIP_INDEX" val="65dc576516db4a879b77c265dd6b25e1"/>
  <p:tag name="KSO_WM_UNIT_VALUE" val="6"/>
  <p:tag name="KSO_WM_UNIT_FILL_FORE_SCHEMECOLOR_INDEX" val="7"/>
  <p:tag name="KSO_WM_UNIT_FILL_TYPE" val="1"/>
  <p:tag name="KSO_WM_UNIT_TEXT_FILL_FORE_SCHEMECOLOR_INDEX" val="2"/>
  <p:tag name="KSO_WM_UNIT_TEXT_FILL_TYPE" val="1"/>
  <p:tag name="KSO_WM_DIAGRAM_VIRTUALLY_FRAME" val="{&quot;height&quot;:188.9,&quot;left&quot;:123.25,&quot;top&quot;:271.55,&quot;width&quot;:683.75}"/>
</p:tagLst>
</file>

<file path=ppt/tags/tag49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20219214_6*l_h_f*1_3_1"/>
  <p:tag name="KSO_WM_TEMPLATE_CATEGORY" val="diagram"/>
  <p:tag name="KSO_WM_TEMPLATE_INDEX" val="20219214"/>
  <p:tag name="KSO_WM_UNIT_LAYERLEVEL" val="1_1_1"/>
  <p:tag name="KSO_WM_TAG_VERSION" val="1.0"/>
  <p:tag name="KSO_WM_UNIT_PRESET_TEXT" val="输入正文"/>
  <p:tag name="KSO_WM_CHIP_GROUPID" val="60b9dcfa65103b6cf1b285d2"/>
  <p:tag name="KSO_WM_CHIP_XID" val="60b9dcfa65103b6cf1b285d3"/>
  <p:tag name="KSO_WM_ASSEMBLE_CHIP_INDEX" val="65dc576516db4a879b77c265dd6b25e1"/>
  <p:tag name="KSO_WM_UNIT_VALUE" val="5"/>
  <p:tag name="KSO_WM_UNIT_TEXT_FILL_FORE_SCHEMECOLOR_INDEX" val="13"/>
  <p:tag name="KSO_WM_UNIT_TEXT_FILL_TYPE" val="1"/>
  <p:tag name="KSO_WM_DIAGRAM_VIRTUALLY_FRAME" val="{&quot;height&quot;:188.9,&quot;left&quot;:123.25,&quot;top&quot;:271.55,&quot;width&quot;:683.75}"/>
</p:tagLst>
</file>

<file path=ppt/tags/tag5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3_2"/>
  <p:tag name="KSO_WM_UNIT_ID" val="diagram20219214_6*l_h_i*1_3_2"/>
  <p:tag name="KSO_WM_TEMPLATE_CATEGORY" val="diagram"/>
  <p:tag name="KSO_WM_TEMPLATE_INDEX" val="20219214"/>
  <p:tag name="KSO_WM_UNIT_LAYERLEVEL" val="1_1_1"/>
  <p:tag name="KSO_WM_TAG_VERSION" val="1.0"/>
  <p:tag name="KSO_WM_CHIP_GROUPID" val="60b9dcfa65103b6cf1b285d2"/>
  <p:tag name="KSO_WM_CHIP_XID" val="60b9dcfa65103b6cf1b285d3"/>
  <p:tag name="KSO_WM_ASSEMBLE_CHIP_INDEX" val="65dc576516db4a879b77c265dd6b25e1"/>
  <p:tag name="KSO_WM_UNIT_VALUE" val="1"/>
  <p:tag name="KSO_WM_UNIT_TEXT_FILL_FORE_SCHEMECOLOR_INDEX" val="14"/>
  <p:tag name="KSO_WM_UNIT_TEXT_FILL_TYPE" val="1"/>
  <p:tag name="KSO_WM_DIAGRAM_VIRTUALLY_FRAME" val="{&quot;height&quot;:188.9,&quot;left&quot;:123.25,&quot;top&quot;:271.55,&quot;width&quot;:683.75}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"/>
  <p:tag name="KSO_WM_UNIT_ID" val="diagram20219214_6*l_h_i*1_4_1"/>
  <p:tag name="KSO_WM_TEMPLATE_CATEGORY" val="diagram"/>
  <p:tag name="KSO_WM_TEMPLATE_INDEX" val="20219214"/>
  <p:tag name="KSO_WM_UNIT_LAYERLEVEL" val="1_1_1"/>
  <p:tag name="KSO_WM_TAG_VERSION" val="1.0"/>
  <p:tag name="KSO_WM_CHIP_GROUPID" val="60b9dcfa65103b6cf1b285d2"/>
  <p:tag name="KSO_WM_CHIP_XID" val="60b9dcfa65103b6cf1b285d3"/>
  <p:tag name="KSO_WM_ASSEMBLE_CHIP_INDEX" val="65dc576516db4a879b77c265dd6b25e1"/>
  <p:tag name="KSO_WM_UNIT_VALUE" val="6"/>
  <p:tag name="KSO_WM_UNIT_FILL_FORE_SCHEMECOLOR_INDEX" val="8"/>
  <p:tag name="KSO_WM_UNIT_FILL_TYPE" val="1"/>
  <p:tag name="KSO_WM_UNIT_TEXT_FILL_FORE_SCHEMECOLOR_INDEX" val="2"/>
  <p:tag name="KSO_WM_UNIT_TEXT_FILL_TYPE" val="1"/>
  <p:tag name="KSO_WM_DIAGRAM_VIRTUALLY_FRAME" val="{&quot;height&quot;:188.9,&quot;left&quot;:123.25,&quot;top&quot;:271.55,&quot;width&quot;:683.75}"/>
</p:tagLst>
</file>

<file path=ppt/tags/tag52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4_1"/>
  <p:tag name="KSO_WM_UNIT_ID" val="diagram20219214_6*l_h_f*1_4_1"/>
  <p:tag name="KSO_WM_TEMPLATE_CATEGORY" val="diagram"/>
  <p:tag name="KSO_WM_TEMPLATE_INDEX" val="20219214"/>
  <p:tag name="KSO_WM_UNIT_LAYERLEVEL" val="1_1_1"/>
  <p:tag name="KSO_WM_TAG_VERSION" val="1.0"/>
  <p:tag name="KSO_WM_UNIT_PRESET_TEXT" val="输入正文"/>
  <p:tag name="KSO_WM_CHIP_GROUPID" val="60b9dcfa65103b6cf1b285d2"/>
  <p:tag name="KSO_WM_CHIP_XID" val="60b9dcfa65103b6cf1b285d3"/>
  <p:tag name="KSO_WM_ASSEMBLE_CHIP_INDEX" val="65dc576516db4a879b77c265dd6b25e1"/>
  <p:tag name="KSO_WM_UNIT_VALUE" val="5"/>
  <p:tag name="KSO_WM_UNIT_TEXT_FILL_FORE_SCHEMECOLOR_INDEX" val="13"/>
  <p:tag name="KSO_WM_UNIT_TEXT_FILL_TYPE" val="1"/>
  <p:tag name="KSO_WM_DIAGRAM_VIRTUALLY_FRAME" val="{&quot;height&quot;:188.9,&quot;left&quot;:123.25,&quot;top&quot;:271.55,&quot;width&quot;:683.75}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4_2"/>
  <p:tag name="KSO_WM_UNIT_ID" val="diagram20219214_6*l_h_i*1_4_2"/>
  <p:tag name="KSO_WM_TEMPLATE_CATEGORY" val="diagram"/>
  <p:tag name="KSO_WM_TEMPLATE_INDEX" val="20219214"/>
  <p:tag name="KSO_WM_UNIT_LAYERLEVEL" val="1_1_1"/>
  <p:tag name="KSO_WM_TAG_VERSION" val="1.0"/>
  <p:tag name="KSO_WM_CHIP_GROUPID" val="60b9dcfa65103b6cf1b285d2"/>
  <p:tag name="KSO_WM_CHIP_XID" val="60b9dcfa65103b6cf1b285d3"/>
  <p:tag name="KSO_WM_ASSEMBLE_CHIP_INDEX" val="65dc576516db4a879b77c265dd6b25e1"/>
  <p:tag name="KSO_WM_UNIT_VALUE" val="1"/>
  <p:tag name="KSO_WM_UNIT_TEXT_FILL_FORE_SCHEMECOLOR_INDEX" val="14"/>
  <p:tag name="KSO_WM_UNIT_TEXT_FILL_TYPE" val="1"/>
  <p:tag name="KSO_WM_DIAGRAM_VIRTUALLY_FRAME" val="{&quot;height&quot;:188.9,&quot;left&quot;:123.25,&quot;top&quot;:271.55,&quot;width&quot;:683.75}"/>
</p:tagLst>
</file>

<file path=ppt/tags/tag54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55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56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57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58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59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6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60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61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62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63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64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65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66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67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68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69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7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70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71.xml><?xml version="1.0" encoding="utf-8"?>
<p:tagLst xmlns:p="http://schemas.openxmlformats.org/presentationml/2006/main">
  <p:tag name="KSO_WM_DIAGRAM_VIRTUALLY_FRAME" val="{&quot;height&quot;:216.59866141732286,&quot;left&quot;:106.56251968503935,&quot;top&quot;:246.78763779527557,&quot;width&quot;:757.55}"/>
</p:tagLst>
</file>

<file path=ppt/tags/tag72.xml><?xml version="1.0" encoding="utf-8"?>
<p:tagLst xmlns:p="http://schemas.openxmlformats.org/presentationml/2006/main">
  <p:tag name="KSO_WM_DIAGRAM_VIRTUALLY_FRAME" val="{&quot;height&quot;:216.59866141732286,&quot;left&quot;:106.56251968503935,&quot;top&quot;:246.78763779527557,&quot;width&quot;:757.55}"/>
</p:tagLst>
</file>

<file path=ppt/tags/tag73.xml><?xml version="1.0" encoding="utf-8"?>
<p:tagLst xmlns:p="http://schemas.openxmlformats.org/presentationml/2006/main">
  <p:tag name="KSO_WM_DIAGRAM_VIRTUALLY_FRAME" val="{&quot;height&quot;:216.59866141732286,&quot;left&quot;:106.56251968503935,&quot;top&quot;:246.78763779527557,&quot;width&quot;:757.55}"/>
</p:tagLst>
</file>

<file path=ppt/tags/tag74.xml><?xml version="1.0" encoding="utf-8"?>
<p:tagLst xmlns:p="http://schemas.openxmlformats.org/presentationml/2006/main">
  <p:tag name="KSO_WM_DIAGRAM_VIRTUALLY_FRAME" val="{&quot;height&quot;:216.59866141732286,&quot;left&quot;:106.56251968503935,&quot;top&quot;:246.78763779527557,&quot;width&quot;:757.55}"/>
</p:tagLst>
</file>

<file path=ppt/tags/tag75.xml><?xml version="1.0" encoding="utf-8"?>
<p:tagLst xmlns:p="http://schemas.openxmlformats.org/presentationml/2006/main">
  <p:tag name="KSO_WM_DIAGRAM_VIRTUALLY_FRAME" val="{&quot;height&quot;:216.59866141732286,&quot;left&quot;:106.56251968503935,&quot;top&quot;:246.78763779527557,&quot;width&quot;:757.55}"/>
</p:tagLst>
</file>

<file path=ppt/tags/tag76.xml><?xml version="1.0" encoding="utf-8"?>
<p:tagLst xmlns:p="http://schemas.openxmlformats.org/presentationml/2006/main">
  <p:tag name="KSO_WM_DIAGRAM_VIRTUALLY_FRAME" val="{&quot;height&quot;:216.59866141732286,&quot;left&quot;:106.56251968503935,&quot;top&quot;:246.78763779527557,&quot;width&quot;:757.55}"/>
</p:tagLst>
</file>

<file path=ppt/tags/tag77.xml><?xml version="1.0" encoding="utf-8"?>
<p:tagLst xmlns:p="http://schemas.openxmlformats.org/presentationml/2006/main">
  <p:tag name="KSO_WM_DIAGRAM_VIRTUALLY_FRAME" val="{&quot;height&quot;:216.59866141732286,&quot;left&quot;:106.56251968503935,&quot;top&quot;:246.78763779527557,&quot;width&quot;:757.55}"/>
</p:tagLst>
</file>

<file path=ppt/tags/tag78.xml><?xml version="1.0" encoding="utf-8"?>
<p:tagLst xmlns:p="http://schemas.openxmlformats.org/presentationml/2006/main">
  <p:tag name="KSO_WM_DIAGRAM_VIRTUALLY_FRAME" val="{&quot;height&quot;:216.59866141732286,&quot;left&quot;:106.56251968503935,&quot;top&quot;:246.78763779527557,&quot;width&quot;:757.55}"/>
</p:tagLst>
</file>

<file path=ppt/tags/tag79.xml><?xml version="1.0" encoding="utf-8"?>
<p:tagLst xmlns:p="http://schemas.openxmlformats.org/presentationml/2006/main">
  <p:tag name="KSO_WM_DIAGRAM_VIRTUALLY_FRAME" val="{&quot;height&quot;:216.59866141732286,&quot;left&quot;:106.56251968503935,&quot;top&quot;:246.78763779527557,&quot;width&quot;:757.55}"/>
</p:tagLst>
</file>

<file path=ppt/tags/tag8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80.xml><?xml version="1.0" encoding="utf-8"?>
<p:tagLst xmlns:p="http://schemas.openxmlformats.org/presentationml/2006/main">
  <p:tag name="KSO_WM_DIAGRAM_VIRTUALLY_FRAME" val="{&quot;height&quot;:216.59866141732286,&quot;left&quot;:106.56251968503935,&quot;top&quot;:246.78763779527557,&quot;width&quot;:757.55}"/>
</p:tagLst>
</file>

<file path=ppt/tags/tag81.xml><?xml version="1.0" encoding="utf-8"?>
<p:tagLst xmlns:p="http://schemas.openxmlformats.org/presentationml/2006/main">
  <p:tag name="KSO_WM_DIAGRAM_VIRTUALLY_FRAME" val="{&quot;height&quot;:216.59866141732286,&quot;left&quot;:106.56251968503935,&quot;top&quot;:246.78763779527557,&quot;width&quot;:757.55}"/>
</p:tagLst>
</file>

<file path=ppt/tags/tag82.xml><?xml version="1.0" encoding="utf-8"?>
<p:tagLst xmlns:p="http://schemas.openxmlformats.org/presentationml/2006/main">
  <p:tag name="KSO_WM_DIAGRAM_VIRTUALLY_FRAME" val="{&quot;height&quot;:216.59866141732286,&quot;left&quot;:106.56251968503935,&quot;top&quot;:246.78763779527557,&quot;width&quot;:757.55}"/>
</p:tagLst>
</file>

<file path=ppt/tags/tag83.xml><?xml version="1.0" encoding="utf-8"?>
<p:tagLst xmlns:p="http://schemas.openxmlformats.org/presentationml/2006/main">
  <p:tag name="KSO_WM_DIAGRAM_VIRTUALLY_FRAME" val="{&quot;height&quot;:216.59866141732286,&quot;left&quot;:106.56251968503935,&quot;top&quot;:246.78763779527557,&quot;width&quot;:757.55}"/>
</p:tagLst>
</file>

<file path=ppt/tags/tag84.xml><?xml version="1.0" encoding="utf-8"?>
<p:tagLst xmlns:p="http://schemas.openxmlformats.org/presentationml/2006/main">
  <p:tag name="KSO_WM_DIAGRAM_VIRTUALLY_FRAME" val="{&quot;height&quot;:216.59866141732286,&quot;left&quot;:106.56251968503935,&quot;top&quot;:246.78763779527557,&quot;width&quot;:757.55}"/>
</p:tagLst>
</file>

<file path=ppt/tags/tag85.xml><?xml version="1.0" encoding="utf-8"?>
<p:tagLst xmlns:p="http://schemas.openxmlformats.org/presentationml/2006/main">
  <p:tag name="KSO_WM_DIAGRAM_VIRTUALLY_FRAME" val="{&quot;height&quot;:216.59866141732286,&quot;left&quot;:106.56251968503935,&quot;top&quot;:246.78763779527557,&quot;width&quot;:757.55}"/>
</p:tagLst>
</file>

<file path=ppt/tags/tag86.xml><?xml version="1.0" encoding="utf-8"?>
<p:tagLst xmlns:p="http://schemas.openxmlformats.org/presentationml/2006/main">
  <p:tag name="KSO_WM_DIAGRAM_VIRTUALLY_FRAME" val="{&quot;height&quot;:216.59866141732286,&quot;left&quot;:106.56251968503935,&quot;top&quot;:246.78763779527557,&quot;width&quot;:757.55}"/>
</p:tagLst>
</file>

<file path=ppt/tags/tag87.xml><?xml version="1.0" encoding="utf-8"?>
<p:tagLst xmlns:p="http://schemas.openxmlformats.org/presentationml/2006/main">
  <p:tag name="KSO_WM_DIAGRAM_VIRTUALLY_FRAME" val="{&quot;height&quot;:216.59866141732286,&quot;left&quot;:106.56251968503935,&quot;top&quot;:246.78763779527557,&quot;width&quot;:757.55}"/>
</p:tagLst>
</file>

<file path=ppt/tags/tag88.xml><?xml version="1.0" encoding="utf-8"?>
<p:tagLst xmlns:p="http://schemas.openxmlformats.org/presentationml/2006/main">
  <p:tag name="KSO_WM_DIAGRAM_VIRTUALLY_FRAME" val="{&quot;height&quot;:138.3584392171302,&quot;left&quot;:90.4,&quot;top&quot;:309.37077338129495,&quot;width&quot;:813.5}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20219214_6*l_h_i*1_1_1"/>
  <p:tag name="KSO_WM_TEMPLATE_CATEGORY" val="diagram"/>
  <p:tag name="KSO_WM_TEMPLATE_INDEX" val="20219214"/>
  <p:tag name="KSO_WM_UNIT_LAYERLEVEL" val="1_1_1"/>
  <p:tag name="KSO_WM_TAG_VERSION" val="1.0"/>
  <p:tag name="KSO_WM_CHIP_GROUPID" val="60b9dcfa65103b6cf1b285d2"/>
  <p:tag name="KSO_WM_CHIP_XID" val="60b9dcfa65103b6cf1b285d3"/>
  <p:tag name="KSO_WM_ASSEMBLE_CHIP_INDEX" val="65dc576516db4a879b77c265dd6b25e1"/>
  <p:tag name="KSO_WM_UNIT_VALUE" val="6"/>
  <p:tag name="KSO_WM_UNIT_FILL_FORE_SCHEMECOLOR_INDEX" val="5"/>
  <p:tag name="KSO_WM_UNIT_FILL_TYPE" val="1"/>
  <p:tag name="KSO_WM_UNIT_TEXT_FILL_FORE_SCHEMECOLOR_INDEX" val="2"/>
  <p:tag name="KSO_WM_UNIT_TEXT_FILL_TYPE" val="1"/>
  <p:tag name="KSO_WM_DIAGRAM_VIRTUALLY_FRAME" val="{&quot;height&quot;:138.3584392171302,&quot;left&quot;:90.4,&quot;top&quot;:309.37077338129495,&quot;width&quot;:813.5}"/>
</p:tagLst>
</file>

<file path=ppt/tags/tag9.xml><?xml version="1.0" encoding="utf-8"?>
<p:tagLst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90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219214_6*l_h_f*1_1_1"/>
  <p:tag name="KSO_WM_TEMPLATE_CATEGORY" val="diagram"/>
  <p:tag name="KSO_WM_TEMPLATE_INDEX" val="20219214"/>
  <p:tag name="KSO_WM_UNIT_LAYERLEVEL" val="1_1_1"/>
  <p:tag name="KSO_WM_TAG_VERSION" val="1.0"/>
  <p:tag name="KSO_WM_UNIT_PRESET_TEXT" val="输入正文"/>
  <p:tag name="KSO_WM_CHIP_GROUPID" val="60b9dcfa65103b6cf1b285d2"/>
  <p:tag name="KSO_WM_CHIP_XID" val="60b9dcfa65103b6cf1b285d3"/>
  <p:tag name="KSO_WM_ASSEMBLE_CHIP_INDEX" val="65dc576516db4a879b77c265dd6b25e1"/>
  <p:tag name="KSO_WM_UNIT_VALUE" val="5"/>
  <p:tag name="KSO_WM_UNIT_TEXT_FILL_FORE_SCHEMECOLOR_INDEX" val="13"/>
  <p:tag name="KSO_WM_UNIT_TEXT_FILL_TYPE" val="1"/>
  <p:tag name="KSO_WM_DIAGRAM_VIRTUALLY_FRAME" val="{&quot;height&quot;:138.3584392171302,&quot;left&quot;:90.4,&quot;top&quot;:309.37077338129495,&quot;width&quot;:813.5}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2"/>
  <p:tag name="KSO_WM_UNIT_ID" val="diagram20219214_6*l_h_i*1_1_2"/>
  <p:tag name="KSO_WM_TEMPLATE_CATEGORY" val="diagram"/>
  <p:tag name="KSO_WM_TEMPLATE_INDEX" val="20219214"/>
  <p:tag name="KSO_WM_UNIT_LAYERLEVEL" val="1_1_1"/>
  <p:tag name="KSO_WM_TAG_VERSION" val="1.0"/>
  <p:tag name="KSO_WM_CHIP_GROUPID" val="60b9dcfa65103b6cf1b285d2"/>
  <p:tag name="KSO_WM_CHIP_XID" val="60b9dcfa65103b6cf1b285d3"/>
  <p:tag name="KSO_WM_ASSEMBLE_CHIP_INDEX" val="65dc576516db4a879b77c265dd6b25e1"/>
  <p:tag name="KSO_WM_UNIT_VALUE" val="1"/>
  <p:tag name="KSO_WM_UNIT_TEXT_FILL_FORE_SCHEMECOLOR_INDEX" val="14"/>
  <p:tag name="KSO_WM_UNIT_TEXT_FILL_TYPE" val="1"/>
  <p:tag name="KSO_WM_DIAGRAM_VIRTUALLY_FRAME" val="{&quot;height&quot;:138.3584392171302,&quot;left&quot;:90.4,&quot;top&quot;:309.37077338129495,&quot;width&quot;:813.5}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20219214_6*l_h_i*1_2_1"/>
  <p:tag name="KSO_WM_TEMPLATE_CATEGORY" val="diagram"/>
  <p:tag name="KSO_WM_TEMPLATE_INDEX" val="20219214"/>
  <p:tag name="KSO_WM_UNIT_LAYERLEVEL" val="1_1_1"/>
  <p:tag name="KSO_WM_TAG_VERSION" val="1.0"/>
  <p:tag name="KSO_WM_CHIP_GROUPID" val="60b9dcfa65103b6cf1b285d2"/>
  <p:tag name="KSO_WM_CHIP_XID" val="60b9dcfa65103b6cf1b285d3"/>
  <p:tag name="KSO_WM_ASSEMBLE_CHIP_INDEX" val="65dc576516db4a879b77c265dd6b25e1"/>
  <p:tag name="KSO_WM_UNIT_VALUE" val="6"/>
  <p:tag name="KSO_WM_UNIT_FILL_FORE_SCHEMECOLOR_INDEX" val="6"/>
  <p:tag name="KSO_WM_UNIT_FILL_TYPE" val="1"/>
  <p:tag name="KSO_WM_UNIT_TEXT_FILL_FORE_SCHEMECOLOR_INDEX" val="2"/>
  <p:tag name="KSO_WM_UNIT_TEXT_FILL_TYPE" val="1"/>
  <p:tag name="KSO_WM_DIAGRAM_VIRTUALLY_FRAME" val="{&quot;height&quot;:138.3584392171302,&quot;left&quot;:90.4,&quot;top&quot;:309.37077338129495,&quot;width&quot;:813.5}"/>
</p:tagLst>
</file>

<file path=ppt/tags/tag93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219214_6*l_h_f*1_2_1"/>
  <p:tag name="KSO_WM_TEMPLATE_CATEGORY" val="diagram"/>
  <p:tag name="KSO_WM_TEMPLATE_INDEX" val="20219214"/>
  <p:tag name="KSO_WM_UNIT_LAYERLEVEL" val="1_1_1"/>
  <p:tag name="KSO_WM_TAG_VERSION" val="1.0"/>
  <p:tag name="KSO_WM_UNIT_PRESET_TEXT" val="输入正文"/>
  <p:tag name="KSO_WM_CHIP_GROUPID" val="60b9dcfa65103b6cf1b285d2"/>
  <p:tag name="KSO_WM_CHIP_XID" val="60b9dcfa65103b6cf1b285d3"/>
  <p:tag name="KSO_WM_ASSEMBLE_CHIP_INDEX" val="65dc576516db4a879b77c265dd6b25e1"/>
  <p:tag name="KSO_WM_UNIT_VALUE" val="5"/>
  <p:tag name="KSO_WM_UNIT_TEXT_FILL_FORE_SCHEMECOLOR_INDEX" val="13"/>
  <p:tag name="KSO_WM_UNIT_TEXT_FILL_TYPE" val="1"/>
  <p:tag name="KSO_WM_DIAGRAM_VIRTUALLY_FRAME" val="{&quot;height&quot;:138.3584392171302,&quot;left&quot;:90.4,&quot;top&quot;:309.37077338129495,&quot;width&quot;:813.5}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2_2"/>
  <p:tag name="KSO_WM_UNIT_ID" val="diagram20219214_6*l_h_i*1_2_2"/>
  <p:tag name="KSO_WM_TEMPLATE_CATEGORY" val="diagram"/>
  <p:tag name="KSO_WM_TEMPLATE_INDEX" val="20219214"/>
  <p:tag name="KSO_WM_UNIT_LAYERLEVEL" val="1_1_1"/>
  <p:tag name="KSO_WM_TAG_VERSION" val="1.0"/>
  <p:tag name="KSO_WM_CHIP_GROUPID" val="60b9dcfa65103b6cf1b285d2"/>
  <p:tag name="KSO_WM_CHIP_XID" val="60b9dcfa65103b6cf1b285d3"/>
  <p:tag name="KSO_WM_ASSEMBLE_CHIP_INDEX" val="65dc576516db4a879b77c265dd6b25e1"/>
  <p:tag name="KSO_WM_UNIT_VALUE" val="1"/>
  <p:tag name="KSO_WM_UNIT_TEXT_FILL_FORE_SCHEMECOLOR_INDEX" val="14"/>
  <p:tag name="KSO_WM_UNIT_TEXT_FILL_TYPE" val="1"/>
  <p:tag name="KSO_WM_DIAGRAM_VIRTUALLY_FRAME" val="{&quot;height&quot;:138.3584392171302,&quot;left&quot;:90.4,&quot;top&quot;:309.37077338129495,&quot;width&quot;:813.5}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diagram20219214_6*l_h_i*1_3_1"/>
  <p:tag name="KSO_WM_TEMPLATE_CATEGORY" val="diagram"/>
  <p:tag name="KSO_WM_TEMPLATE_INDEX" val="20219214"/>
  <p:tag name="KSO_WM_UNIT_LAYERLEVEL" val="1_1_1"/>
  <p:tag name="KSO_WM_TAG_VERSION" val="1.0"/>
  <p:tag name="KSO_WM_CHIP_GROUPID" val="60b9dcfa65103b6cf1b285d2"/>
  <p:tag name="KSO_WM_CHIP_XID" val="60b9dcfa65103b6cf1b285d3"/>
  <p:tag name="KSO_WM_ASSEMBLE_CHIP_INDEX" val="65dc576516db4a879b77c265dd6b25e1"/>
  <p:tag name="KSO_WM_UNIT_VALUE" val="6"/>
  <p:tag name="KSO_WM_UNIT_FILL_FORE_SCHEMECOLOR_INDEX" val="7"/>
  <p:tag name="KSO_WM_UNIT_FILL_TYPE" val="1"/>
  <p:tag name="KSO_WM_UNIT_TEXT_FILL_FORE_SCHEMECOLOR_INDEX" val="2"/>
  <p:tag name="KSO_WM_UNIT_TEXT_FILL_TYPE" val="1"/>
  <p:tag name="KSO_WM_DIAGRAM_VIRTUALLY_FRAME" val="{&quot;height&quot;:138.3584392171302,&quot;left&quot;:90.4,&quot;top&quot;:309.37077338129495,&quot;width&quot;:813.5}"/>
</p:tagLst>
</file>

<file path=ppt/tags/tag96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20219214_6*l_h_f*1_3_1"/>
  <p:tag name="KSO_WM_TEMPLATE_CATEGORY" val="diagram"/>
  <p:tag name="KSO_WM_TEMPLATE_INDEX" val="20219214"/>
  <p:tag name="KSO_WM_UNIT_LAYERLEVEL" val="1_1_1"/>
  <p:tag name="KSO_WM_TAG_VERSION" val="1.0"/>
  <p:tag name="KSO_WM_UNIT_PRESET_TEXT" val="输入正文"/>
  <p:tag name="KSO_WM_CHIP_GROUPID" val="60b9dcfa65103b6cf1b285d2"/>
  <p:tag name="KSO_WM_CHIP_XID" val="60b9dcfa65103b6cf1b285d3"/>
  <p:tag name="KSO_WM_ASSEMBLE_CHIP_INDEX" val="65dc576516db4a879b77c265dd6b25e1"/>
  <p:tag name="KSO_WM_UNIT_VALUE" val="5"/>
  <p:tag name="KSO_WM_UNIT_TEXT_FILL_FORE_SCHEMECOLOR_INDEX" val="13"/>
  <p:tag name="KSO_WM_UNIT_TEXT_FILL_TYPE" val="1"/>
  <p:tag name="KSO_WM_DIAGRAM_VIRTUALLY_FRAME" val="{&quot;height&quot;:138.3584392171302,&quot;left&quot;:90.4,&quot;top&quot;:309.37077338129495,&quot;width&quot;:813.5}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3_2"/>
  <p:tag name="KSO_WM_UNIT_ID" val="diagram20219214_6*l_h_i*1_3_2"/>
  <p:tag name="KSO_WM_TEMPLATE_CATEGORY" val="diagram"/>
  <p:tag name="KSO_WM_TEMPLATE_INDEX" val="20219214"/>
  <p:tag name="KSO_WM_UNIT_LAYERLEVEL" val="1_1_1"/>
  <p:tag name="KSO_WM_TAG_VERSION" val="1.0"/>
  <p:tag name="KSO_WM_CHIP_GROUPID" val="60b9dcfa65103b6cf1b285d2"/>
  <p:tag name="KSO_WM_CHIP_XID" val="60b9dcfa65103b6cf1b285d3"/>
  <p:tag name="KSO_WM_ASSEMBLE_CHIP_INDEX" val="65dc576516db4a879b77c265dd6b25e1"/>
  <p:tag name="KSO_WM_UNIT_VALUE" val="1"/>
  <p:tag name="KSO_WM_UNIT_TEXT_FILL_FORE_SCHEMECOLOR_INDEX" val="14"/>
  <p:tag name="KSO_WM_UNIT_TEXT_FILL_TYPE" val="1"/>
  <p:tag name="KSO_WM_DIAGRAM_VIRTUALLY_FRAME" val="{&quot;height&quot;:138.3584392171302,&quot;left&quot;:90.4,&quot;top&quot;:309.37077338129495,&quot;width&quot;:813.5}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"/>
  <p:tag name="KSO_WM_UNIT_ID" val="diagram20219214_6*l_h_i*1_4_1"/>
  <p:tag name="KSO_WM_TEMPLATE_CATEGORY" val="diagram"/>
  <p:tag name="KSO_WM_TEMPLATE_INDEX" val="20219214"/>
  <p:tag name="KSO_WM_UNIT_LAYERLEVEL" val="1_1_1"/>
  <p:tag name="KSO_WM_TAG_VERSION" val="1.0"/>
  <p:tag name="KSO_WM_CHIP_GROUPID" val="60b9dcfa65103b6cf1b285d2"/>
  <p:tag name="KSO_WM_CHIP_XID" val="60b9dcfa65103b6cf1b285d3"/>
  <p:tag name="KSO_WM_ASSEMBLE_CHIP_INDEX" val="65dc576516db4a879b77c265dd6b25e1"/>
  <p:tag name="KSO_WM_UNIT_VALUE" val="6"/>
  <p:tag name="KSO_WM_UNIT_FILL_FORE_SCHEMECOLOR_INDEX" val="8"/>
  <p:tag name="KSO_WM_UNIT_FILL_TYPE" val="1"/>
  <p:tag name="KSO_WM_UNIT_TEXT_FILL_FORE_SCHEMECOLOR_INDEX" val="2"/>
  <p:tag name="KSO_WM_UNIT_TEXT_FILL_TYPE" val="1"/>
  <p:tag name="KSO_WM_DIAGRAM_VIRTUALLY_FRAME" val="{&quot;height&quot;:138.3584392171302,&quot;left&quot;:90.4,&quot;top&quot;:309.37077338129495,&quot;width&quot;:813.5}"/>
</p:tagLst>
</file>

<file path=ppt/tags/tag99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4_1"/>
  <p:tag name="KSO_WM_UNIT_ID" val="diagram20219214_6*l_h_f*1_4_1"/>
  <p:tag name="KSO_WM_TEMPLATE_CATEGORY" val="diagram"/>
  <p:tag name="KSO_WM_TEMPLATE_INDEX" val="20219214"/>
  <p:tag name="KSO_WM_UNIT_LAYERLEVEL" val="1_1_1"/>
  <p:tag name="KSO_WM_TAG_VERSION" val="1.0"/>
  <p:tag name="KSO_WM_UNIT_PRESET_TEXT" val="输入正文"/>
  <p:tag name="KSO_WM_CHIP_GROUPID" val="60b9dcfa65103b6cf1b285d2"/>
  <p:tag name="KSO_WM_CHIP_XID" val="60b9dcfa65103b6cf1b285d3"/>
  <p:tag name="KSO_WM_ASSEMBLE_CHIP_INDEX" val="65dc576516db4a879b77c265dd6b25e1"/>
  <p:tag name="KSO_WM_UNIT_VALUE" val="5"/>
  <p:tag name="KSO_WM_UNIT_TEXT_FILL_FORE_SCHEMECOLOR_INDEX" val="13"/>
  <p:tag name="KSO_WM_UNIT_TEXT_FILL_TYPE" val="1"/>
  <p:tag name="KSO_WM_DIAGRAM_VIRTUALLY_FRAME" val="{&quot;height&quot;:138.3584392171302,&quot;left&quot;:90.4,&quot;top&quot;:309.37077338129495,&quot;width&quot;:813.5}"/>
</p:tagLst>
</file>

<file path=ppt/theme/theme1.xml><?xml version="1.0" encoding="utf-8"?>
<a:theme xmlns:a="http://schemas.openxmlformats.org/drawingml/2006/main" name="主题1">
  <a:themeElements>
    <a:clrScheme name="自定义 2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5DA2"/>
      </a:accent1>
      <a:accent2>
        <a:srgbClr val="C4C7CB"/>
      </a:accent2>
      <a:accent3>
        <a:srgbClr val="7F7F7F"/>
      </a:accent3>
      <a:accent4>
        <a:srgbClr val="7F7F7F"/>
      </a:accent4>
      <a:accent5>
        <a:srgbClr val="7F7F7F"/>
      </a:accent5>
      <a:accent6>
        <a:srgbClr val="7F7F7F"/>
      </a:accent6>
      <a:hlink>
        <a:srgbClr val="17365D"/>
      </a:hlink>
      <a:folHlink>
        <a:srgbClr val="548DD4"/>
      </a:folHlink>
    </a:clrScheme>
    <a:fontScheme name="常用">
      <a:majorFont>
        <a:latin typeface="Arial"/>
        <a:ea typeface="微软雅黑"/>
        <a:cs typeface=""/>
      </a:majorFont>
      <a:minorFont>
        <a:latin typeface="Times New Roman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主题1">
  <a:themeElements>
    <a:clrScheme name="自定义 2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5DA2"/>
      </a:accent1>
      <a:accent2>
        <a:srgbClr val="C4C7CB"/>
      </a:accent2>
      <a:accent3>
        <a:srgbClr val="7F7F7F"/>
      </a:accent3>
      <a:accent4>
        <a:srgbClr val="7F7F7F"/>
      </a:accent4>
      <a:accent5>
        <a:srgbClr val="7F7F7F"/>
      </a:accent5>
      <a:accent6>
        <a:srgbClr val="7F7F7F"/>
      </a:accent6>
      <a:hlink>
        <a:srgbClr val="17365D"/>
      </a:hlink>
      <a:folHlink>
        <a:srgbClr val="548DD4"/>
      </a:folHlink>
    </a:clrScheme>
    <a:fontScheme name="常用">
      <a:majorFont>
        <a:latin typeface="Arial"/>
        <a:ea typeface="微软雅黑"/>
        <a:cs typeface=""/>
      </a:majorFont>
      <a:minorFont>
        <a:latin typeface="Times New Roman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主题1">
  <a:themeElements>
    <a:clrScheme name="自定义 2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5DA2"/>
      </a:accent1>
      <a:accent2>
        <a:srgbClr val="C4C7CB"/>
      </a:accent2>
      <a:accent3>
        <a:srgbClr val="7F7F7F"/>
      </a:accent3>
      <a:accent4>
        <a:srgbClr val="7F7F7F"/>
      </a:accent4>
      <a:accent5>
        <a:srgbClr val="7F7F7F"/>
      </a:accent5>
      <a:accent6>
        <a:srgbClr val="7F7F7F"/>
      </a:accent6>
      <a:hlink>
        <a:srgbClr val="17365D"/>
      </a:hlink>
      <a:folHlink>
        <a:srgbClr val="548DD4"/>
      </a:folHlink>
    </a:clrScheme>
    <a:fontScheme name="常用">
      <a:majorFont>
        <a:latin typeface="Arial"/>
        <a:ea typeface="微软雅黑"/>
        <a:cs typeface=""/>
      </a:majorFont>
      <a:minorFont>
        <a:latin typeface="Times New Roman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主题1</Template>
  <TotalTime>0</TotalTime>
  <Words>3276</Words>
  <Application>WPS 演示</Application>
  <PresentationFormat>宽屏</PresentationFormat>
  <Paragraphs>377</Paragraphs>
  <Slides>26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26</vt:i4>
      </vt:variant>
    </vt:vector>
  </HeadingPairs>
  <TitlesOfParts>
    <vt:vector size="43" baseType="lpstr">
      <vt:lpstr>Arial</vt:lpstr>
      <vt:lpstr>宋体</vt:lpstr>
      <vt:lpstr>Wingdings</vt:lpstr>
      <vt:lpstr>微软雅黑</vt:lpstr>
      <vt:lpstr>微软雅黑 Light</vt:lpstr>
      <vt:lpstr>Calibri</vt:lpstr>
      <vt:lpstr>Roboto Light</vt:lpstr>
      <vt:lpstr>Impact</vt:lpstr>
      <vt:lpstr>Times New Roman</vt:lpstr>
      <vt:lpstr>楷体_GB2312</vt:lpstr>
      <vt:lpstr>Segoe Print</vt:lpstr>
      <vt:lpstr>Arial Unicode MS</vt:lpstr>
      <vt:lpstr>等线</vt:lpstr>
      <vt:lpstr>新宋体</vt:lpstr>
      <vt:lpstr>主题1</vt:lpstr>
      <vt:lpstr>3_主题1</vt:lpstr>
      <vt:lpstr>4_主题1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数列的极限</dc:title>
  <dc:creator>Administrator</dc:creator>
  <cp:lastModifiedBy>桂</cp:lastModifiedBy>
  <cp:revision>277</cp:revision>
  <dcterms:created xsi:type="dcterms:W3CDTF">2016-04-22T03:11:00Z</dcterms:created>
  <dcterms:modified xsi:type="dcterms:W3CDTF">2024-07-01T02:57:05Z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900110C153E4434B8D3AE363B00870F2_12</vt:lpwstr>
  </property>
  <property fmtid="{D5CDD505-2E9C-101B-9397-08002B2CF9AE}" pid="3" name="KSOProductBuildVer">
    <vt:lpwstr>2052-12.1.0.16929</vt:lpwstr>
  </property>
</Properties>
</file>