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3" r:id="rId3"/>
    <p:sldMasterId id="2147483678" r:id="rId4"/>
  </p:sldMasterIdLst>
  <p:notesMasterIdLst>
    <p:notesMasterId r:id="rId6"/>
  </p:notesMasterIdLst>
  <p:sldIdLst>
    <p:sldId id="285" r:id="rId5"/>
    <p:sldId id="486" r:id="rId7"/>
    <p:sldId id="580" r:id="rId8"/>
    <p:sldId id="582" r:id="rId9"/>
    <p:sldId id="625" r:id="rId10"/>
    <p:sldId id="584" r:id="rId11"/>
    <p:sldId id="585" r:id="rId12"/>
    <p:sldId id="586" r:id="rId13"/>
    <p:sldId id="587" r:id="rId14"/>
    <p:sldId id="588" r:id="rId15"/>
    <p:sldId id="589" r:id="rId16"/>
    <p:sldId id="590" r:id="rId17"/>
    <p:sldId id="548" r:id="rId18"/>
    <p:sldId id="591" r:id="rId19"/>
    <p:sldId id="592" r:id="rId20"/>
    <p:sldId id="593" r:id="rId21"/>
    <p:sldId id="594" r:id="rId22"/>
    <p:sldId id="595" r:id="rId23"/>
    <p:sldId id="596" r:id="rId24"/>
    <p:sldId id="597" r:id="rId25"/>
    <p:sldId id="598" r:id="rId26"/>
    <p:sldId id="599" r:id="rId27"/>
    <p:sldId id="600" r:id="rId28"/>
    <p:sldId id="601" r:id="rId29"/>
    <p:sldId id="602" r:id="rId30"/>
    <p:sldId id="603" r:id="rId31"/>
    <p:sldId id="604" r:id="rId32"/>
    <p:sldId id="605" r:id="rId33"/>
    <p:sldId id="606" r:id="rId34"/>
    <p:sldId id="608" r:id="rId35"/>
    <p:sldId id="607" r:id="rId36"/>
    <p:sldId id="609" r:id="rId37"/>
    <p:sldId id="610" r:id="rId38"/>
    <p:sldId id="611" r:id="rId39"/>
    <p:sldId id="612" r:id="rId40"/>
    <p:sldId id="613" r:id="rId41"/>
    <p:sldId id="614" r:id="rId42"/>
    <p:sldId id="549" r:id="rId43"/>
    <p:sldId id="622" r:id="rId44"/>
    <p:sldId id="623" r:id="rId45"/>
    <p:sldId id="362" r:id="rId46"/>
  </p:sldIdLst>
  <p:sldSz cx="12192000" cy="6858000"/>
  <p:notesSz cx="6858000" cy="9144000"/>
  <p:custDataLst>
    <p:tags r:id="rId5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3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DA2"/>
    <a:srgbClr val="00B050"/>
    <a:srgbClr val="C00000"/>
    <a:srgbClr val="01ACBE"/>
    <a:srgbClr val="FF9900"/>
    <a:srgbClr val="FBC470"/>
    <a:srgbClr val="3992DB"/>
    <a:srgbClr val="F49445"/>
    <a:srgbClr val="31859C"/>
    <a:srgbClr val="99B8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544" autoAdjust="0"/>
    <p:restoredTop sz="94660"/>
  </p:normalViewPr>
  <p:slideViewPr>
    <p:cSldViewPr snapToGrid="0" showGuides="1">
      <p:cViewPr varScale="1">
        <p:scale>
          <a:sx n="71" d="100"/>
          <a:sy n="71" d="100"/>
        </p:scale>
        <p:origin x="72" y="924"/>
      </p:cViewPr>
      <p:guideLst>
        <p:guide orient="horz" pos="2233"/>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notesMaster" Target="notesMasters/notesMaster1.xml"/><Relationship Id="rId50" Type="http://schemas.openxmlformats.org/officeDocument/2006/relationships/tags" Target="tags/tag112.xml"/><Relationship Id="rId5" Type="http://schemas.openxmlformats.org/officeDocument/2006/relationships/slide" Target="slides/slide1.xml"/><Relationship Id="rId49" Type="http://schemas.openxmlformats.org/officeDocument/2006/relationships/tableStyles" Target="tableStyles.xml"/><Relationship Id="rId48" Type="http://schemas.openxmlformats.org/officeDocument/2006/relationships/viewProps" Target="viewProps.xml"/><Relationship Id="rId47" Type="http://schemas.openxmlformats.org/officeDocument/2006/relationships/presProps" Target="presProps.xml"/><Relationship Id="rId46" Type="http://schemas.openxmlformats.org/officeDocument/2006/relationships/slide" Target="slides/slide41.xml"/><Relationship Id="rId45" Type="http://schemas.openxmlformats.org/officeDocument/2006/relationships/slide" Target="slides/slide40.xml"/><Relationship Id="rId44" Type="http://schemas.openxmlformats.org/officeDocument/2006/relationships/slide" Target="slides/slide39.xml"/><Relationship Id="rId43" Type="http://schemas.openxmlformats.org/officeDocument/2006/relationships/slide" Target="slides/slide38.xml"/><Relationship Id="rId42" Type="http://schemas.openxmlformats.org/officeDocument/2006/relationships/slide" Target="slides/slide37.xml"/><Relationship Id="rId41" Type="http://schemas.openxmlformats.org/officeDocument/2006/relationships/slide" Target="slides/slide36.xml"/><Relationship Id="rId40" Type="http://schemas.openxmlformats.org/officeDocument/2006/relationships/slide" Target="slides/slide35.xml"/><Relationship Id="rId4" Type="http://schemas.openxmlformats.org/officeDocument/2006/relationships/slideMaster" Target="slideMasters/slideMaster3.xml"/><Relationship Id="rId39" Type="http://schemas.openxmlformats.org/officeDocument/2006/relationships/slide" Target="slides/slide34.xml"/><Relationship Id="rId38" Type="http://schemas.openxmlformats.org/officeDocument/2006/relationships/slide" Target="slides/slide33.xml"/><Relationship Id="rId37" Type="http://schemas.openxmlformats.org/officeDocument/2006/relationships/slide" Target="slides/slide32.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CDE96B-29A3-4833-AA6B-A1954772AFA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1CAE69-60E8-4916-8DA3-E40C3BA8779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5"/>
            <a:ext cx="10363200" cy="1470026"/>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165" indent="0" algn="ctr">
              <a:buNone/>
              <a:defRPr>
                <a:solidFill>
                  <a:schemeClr val="tx1">
                    <a:tint val="75000"/>
                  </a:schemeClr>
                </a:solidFill>
              </a:defRPr>
            </a:lvl4pPr>
            <a:lvl5pPr marL="2437765" indent="0" algn="ctr">
              <a:buNone/>
              <a:defRPr>
                <a:solidFill>
                  <a:schemeClr val="tx1">
                    <a:tint val="75000"/>
                  </a:schemeClr>
                </a:solidFill>
              </a:defRPr>
            </a:lvl5pPr>
            <a:lvl6pPr marL="3047365" indent="0" algn="ctr">
              <a:buNone/>
              <a:defRPr>
                <a:solidFill>
                  <a:schemeClr val="tx1">
                    <a:tint val="75000"/>
                  </a:schemeClr>
                </a:solidFill>
              </a:defRPr>
            </a:lvl6pPr>
            <a:lvl7pPr marL="3656965" indent="0" algn="ctr">
              <a:buNone/>
              <a:defRPr>
                <a:solidFill>
                  <a:schemeClr val="tx1">
                    <a:tint val="75000"/>
                  </a:schemeClr>
                </a:solidFill>
              </a:defRPr>
            </a:lvl7pPr>
            <a:lvl8pPr marL="4265930" indent="0" algn="ctr">
              <a:buNone/>
              <a:defRPr>
                <a:solidFill>
                  <a:schemeClr val="tx1">
                    <a:tint val="75000"/>
                  </a:schemeClr>
                </a:solidFill>
              </a:defRPr>
            </a:lvl8pPr>
            <a:lvl9pPr marL="487553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pPr>
              <a:defRPr/>
            </a:pPr>
            <a:endParaRPr lang="en-US" altLang="zh-CN">
              <a:solidFill>
                <a:srgbClr val="000000"/>
              </a:solidFill>
            </a:endParaRPr>
          </a:p>
        </p:txBody>
      </p:sp>
      <p:sp>
        <p:nvSpPr>
          <p:cNvPr id="5" name="页脚占位符 4"/>
          <p:cNvSpPr>
            <a:spLocks noGrp="1"/>
          </p:cNvSpPr>
          <p:nvPr>
            <p:ph type="ftr" sz="quarter" idx="11"/>
          </p:nvPr>
        </p:nvSpPr>
        <p:spPr/>
        <p:txBody>
          <a:bodyPr/>
          <a:lstStyle/>
          <a:p>
            <a:pPr>
              <a:defRPr/>
            </a:pPr>
            <a:endParaRPr lang="en-US" altLang="zh-CN">
              <a:solidFill>
                <a:srgbClr val="000000"/>
              </a:solidFill>
            </a:endParaRPr>
          </a:p>
        </p:txBody>
      </p:sp>
      <p:sp>
        <p:nvSpPr>
          <p:cNvPr id="6" name="灯片编号占位符 5"/>
          <p:cNvSpPr>
            <a:spLocks noGrp="1"/>
          </p:cNvSpPr>
          <p:nvPr>
            <p:ph type="sldNum" sz="quarter" idx="12"/>
          </p:nvPr>
        </p:nvSpPr>
        <p:spPr/>
        <p:txBody>
          <a:bodyPr/>
          <a:lstStyle/>
          <a:p>
            <a:pPr>
              <a:defRPr/>
            </a:pPr>
            <a:fld id="{53701E15-24CE-41F5-B6A2-E5BDB1669504}" type="slidenum">
              <a:rPr lang="en-US" altLang="zh-CN" smtClean="0">
                <a:solidFill>
                  <a:srgbClr val="000000"/>
                </a:solidFill>
              </a:rPr>
            </a:fld>
            <a:endParaRPr lang="en-US" altLang="zh-CN">
              <a:solidFill>
                <a:srgbClr val="000000"/>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49"/>
            <a:ext cx="4011084" cy="1162051"/>
          </a:xfrm>
        </p:spPr>
        <p:txBody>
          <a:bodyPr anchor="b"/>
          <a:lstStyle>
            <a:lvl1pPr algn="l">
              <a:defRPr sz="2700" b="1"/>
            </a:lvl1pPr>
          </a:lstStyle>
          <a:p>
            <a:r>
              <a:rPr lang="zh-CN" altLang="en-US"/>
              <a:t>单击此处编辑母版标题样式</a:t>
            </a:r>
            <a:endParaRPr lang="zh-CN" altLang="en-US"/>
          </a:p>
        </p:txBody>
      </p:sp>
      <p:sp>
        <p:nvSpPr>
          <p:cNvPr id="3" name="内容占位符 2"/>
          <p:cNvSpPr>
            <a:spLocks noGrp="1"/>
          </p:cNvSpPr>
          <p:nvPr>
            <p:ph idx="1"/>
          </p:nvPr>
        </p:nvSpPr>
        <p:spPr>
          <a:xfrm>
            <a:off x="4766734" y="273051"/>
            <a:ext cx="6815666" cy="5853114"/>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文本占位符 3"/>
          <p:cNvSpPr>
            <a:spLocks noGrp="1"/>
          </p:cNvSpPr>
          <p:nvPr>
            <p:ph type="body" sz="half" idx="2"/>
          </p:nvPr>
        </p:nvSpPr>
        <p:spPr>
          <a:xfrm>
            <a:off x="609602" y="1435102"/>
            <a:ext cx="4011084" cy="4691063"/>
          </a:xfrm>
        </p:spPr>
        <p:txBody>
          <a:bodyPr/>
          <a:lstStyle>
            <a:lvl1pPr marL="0" indent="0">
              <a:buNone/>
              <a:defRPr sz="1900"/>
            </a:lvl1pPr>
            <a:lvl2pPr marL="609600" indent="0">
              <a:buNone/>
              <a:defRPr sz="1600"/>
            </a:lvl2pPr>
            <a:lvl3pPr marL="1219200" indent="0">
              <a:buNone/>
              <a:defRPr sz="1300"/>
            </a:lvl3pPr>
            <a:lvl4pPr marL="1828165" indent="0">
              <a:buNone/>
              <a:defRPr sz="1200"/>
            </a:lvl4pPr>
            <a:lvl5pPr marL="2437765" indent="0">
              <a:buNone/>
              <a:defRPr sz="1200"/>
            </a:lvl5pPr>
            <a:lvl6pPr marL="3047365" indent="0">
              <a:buNone/>
              <a:defRPr sz="1200"/>
            </a:lvl6pPr>
            <a:lvl7pPr marL="3656965" indent="0">
              <a:buNone/>
              <a:defRPr sz="1200"/>
            </a:lvl7pPr>
            <a:lvl8pPr marL="4265930" indent="0">
              <a:buNone/>
              <a:defRPr sz="1200"/>
            </a:lvl8pPr>
            <a:lvl9pPr marL="4875530" indent="0">
              <a:buNone/>
              <a:defRPr sz="12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pPr>
              <a:defRPr/>
            </a:pPr>
            <a:endParaRPr lang="en-US" altLang="zh-CN">
              <a:solidFill>
                <a:srgbClr val="000000"/>
              </a:solidFill>
            </a:endParaRPr>
          </a:p>
        </p:txBody>
      </p:sp>
      <p:sp>
        <p:nvSpPr>
          <p:cNvPr id="6" name="页脚占位符 5"/>
          <p:cNvSpPr>
            <a:spLocks noGrp="1"/>
          </p:cNvSpPr>
          <p:nvPr>
            <p:ph type="ftr" sz="quarter" idx="11"/>
          </p:nvPr>
        </p:nvSpPr>
        <p:spPr/>
        <p:txBody>
          <a:bodyPr/>
          <a:lstStyle/>
          <a:p>
            <a:pPr>
              <a:defRPr/>
            </a:pPr>
            <a:endParaRPr lang="en-US" altLang="zh-CN">
              <a:solidFill>
                <a:srgbClr val="000000"/>
              </a:solidFill>
            </a:endParaRPr>
          </a:p>
        </p:txBody>
      </p:sp>
      <p:sp>
        <p:nvSpPr>
          <p:cNvPr id="7" name="灯片编号占位符 6"/>
          <p:cNvSpPr>
            <a:spLocks noGrp="1"/>
          </p:cNvSpPr>
          <p:nvPr>
            <p:ph type="sldNum" sz="quarter" idx="12"/>
          </p:nvPr>
        </p:nvSpPr>
        <p:spPr/>
        <p:txBody>
          <a:bodyPr/>
          <a:lstStyle/>
          <a:p>
            <a:pPr>
              <a:defRPr/>
            </a:pPr>
            <a:fld id="{180595AC-0D7B-45DF-B30B-C61DF7E9D1EC}" type="slidenum">
              <a:rPr lang="en-US" altLang="zh-CN" smtClean="0">
                <a:solidFill>
                  <a:srgbClr val="000000"/>
                </a:solidFill>
              </a:rPr>
            </a:fld>
            <a:endParaRPr lang="en-US" altLang="zh-CN">
              <a:solidFill>
                <a:srgbClr val="00000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p:spPr>
        <p:txBody>
          <a:bodyPr anchor="b"/>
          <a:lstStyle>
            <a:lvl1pPr algn="l">
              <a:defRPr sz="27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4300"/>
            </a:lvl1pPr>
            <a:lvl2pPr marL="609600" indent="0">
              <a:buNone/>
              <a:defRPr sz="3700"/>
            </a:lvl2pPr>
            <a:lvl3pPr marL="1219200" indent="0">
              <a:buNone/>
              <a:defRPr sz="3200"/>
            </a:lvl3pPr>
            <a:lvl4pPr marL="1828165" indent="0">
              <a:buNone/>
              <a:defRPr sz="2700"/>
            </a:lvl4pPr>
            <a:lvl5pPr marL="2437765" indent="0">
              <a:buNone/>
              <a:defRPr sz="2700"/>
            </a:lvl5pPr>
            <a:lvl6pPr marL="3047365" indent="0">
              <a:buNone/>
              <a:defRPr sz="2700"/>
            </a:lvl6pPr>
            <a:lvl7pPr marL="3656965" indent="0">
              <a:buNone/>
              <a:defRPr sz="2700"/>
            </a:lvl7pPr>
            <a:lvl8pPr marL="4265930" indent="0">
              <a:buNone/>
              <a:defRPr sz="2700"/>
            </a:lvl8pPr>
            <a:lvl9pPr marL="4875530" indent="0">
              <a:buNone/>
              <a:defRPr sz="2700"/>
            </a:lvl9pPr>
          </a:lstStyle>
          <a:p>
            <a:r>
              <a:rPr lang="zh-CN" altLang="en-US"/>
              <a:t>单击图标添加图片</a:t>
            </a:r>
            <a:endParaRPr lang="zh-CN" altLang="en-US"/>
          </a:p>
        </p:txBody>
      </p:sp>
      <p:sp>
        <p:nvSpPr>
          <p:cNvPr id="4" name="文本占位符 3"/>
          <p:cNvSpPr>
            <a:spLocks noGrp="1"/>
          </p:cNvSpPr>
          <p:nvPr>
            <p:ph type="body" sz="half" idx="2"/>
          </p:nvPr>
        </p:nvSpPr>
        <p:spPr>
          <a:xfrm>
            <a:off x="2389717" y="5367338"/>
            <a:ext cx="7315200" cy="804863"/>
          </a:xfrm>
        </p:spPr>
        <p:txBody>
          <a:bodyPr/>
          <a:lstStyle>
            <a:lvl1pPr marL="0" indent="0">
              <a:buNone/>
              <a:defRPr sz="1900"/>
            </a:lvl1pPr>
            <a:lvl2pPr marL="609600" indent="0">
              <a:buNone/>
              <a:defRPr sz="1600"/>
            </a:lvl2pPr>
            <a:lvl3pPr marL="1219200" indent="0">
              <a:buNone/>
              <a:defRPr sz="1300"/>
            </a:lvl3pPr>
            <a:lvl4pPr marL="1828165" indent="0">
              <a:buNone/>
              <a:defRPr sz="1200"/>
            </a:lvl4pPr>
            <a:lvl5pPr marL="2437765" indent="0">
              <a:buNone/>
              <a:defRPr sz="1200"/>
            </a:lvl5pPr>
            <a:lvl6pPr marL="3047365" indent="0">
              <a:buNone/>
              <a:defRPr sz="1200"/>
            </a:lvl6pPr>
            <a:lvl7pPr marL="3656965" indent="0">
              <a:buNone/>
              <a:defRPr sz="1200"/>
            </a:lvl7pPr>
            <a:lvl8pPr marL="4265930" indent="0">
              <a:buNone/>
              <a:defRPr sz="1200"/>
            </a:lvl8pPr>
            <a:lvl9pPr marL="4875530" indent="0">
              <a:buNone/>
              <a:defRPr sz="12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pPr>
              <a:defRPr/>
            </a:pPr>
            <a:endParaRPr lang="en-US" altLang="zh-CN">
              <a:solidFill>
                <a:srgbClr val="000000"/>
              </a:solidFill>
            </a:endParaRPr>
          </a:p>
        </p:txBody>
      </p:sp>
      <p:sp>
        <p:nvSpPr>
          <p:cNvPr id="6" name="页脚占位符 5"/>
          <p:cNvSpPr>
            <a:spLocks noGrp="1"/>
          </p:cNvSpPr>
          <p:nvPr>
            <p:ph type="ftr" sz="quarter" idx="11"/>
          </p:nvPr>
        </p:nvSpPr>
        <p:spPr/>
        <p:txBody>
          <a:bodyPr/>
          <a:lstStyle/>
          <a:p>
            <a:pPr>
              <a:defRPr/>
            </a:pPr>
            <a:endParaRPr lang="en-US" altLang="zh-CN">
              <a:solidFill>
                <a:srgbClr val="000000"/>
              </a:solidFill>
            </a:endParaRPr>
          </a:p>
        </p:txBody>
      </p:sp>
      <p:sp>
        <p:nvSpPr>
          <p:cNvPr id="7" name="灯片编号占位符 6"/>
          <p:cNvSpPr>
            <a:spLocks noGrp="1"/>
          </p:cNvSpPr>
          <p:nvPr>
            <p:ph type="sldNum" sz="quarter" idx="12"/>
          </p:nvPr>
        </p:nvSpPr>
        <p:spPr/>
        <p:txBody>
          <a:bodyPr/>
          <a:lstStyle/>
          <a:p>
            <a:pPr>
              <a:defRPr/>
            </a:pPr>
            <a:fld id="{6B3C89D1-8B2F-4210-A9F7-24C70B6CC93F}" type="slidenum">
              <a:rPr lang="en-US" altLang="zh-CN" smtClean="0">
                <a:solidFill>
                  <a:srgbClr val="000000"/>
                </a:solidFill>
              </a:rPr>
            </a:fld>
            <a:endParaRPr lang="en-US" altLang="zh-CN">
              <a:solidFill>
                <a:srgbClr val="000000"/>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a:defRPr/>
            </a:pPr>
            <a:endParaRPr lang="en-US" altLang="zh-CN">
              <a:solidFill>
                <a:srgbClr val="000000"/>
              </a:solidFill>
            </a:endParaRPr>
          </a:p>
        </p:txBody>
      </p:sp>
      <p:sp>
        <p:nvSpPr>
          <p:cNvPr id="5" name="页脚占位符 4"/>
          <p:cNvSpPr>
            <a:spLocks noGrp="1"/>
          </p:cNvSpPr>
          <p:nvPr>
            <p:ph type="ftr" sz="quarter" idx="11"/>
          </p:nvPr>
        </p:nvSpPr>
        <p:spPr/>
        <p:txBody>
          <a:bodyPr/>
          <a:lstStyle/>
          <a:p>
            <a:pPr>
              <a:defRPr/>
            </a:pPr>
            <a:endParaRPr lang="en-US" altLang="zh-CN">
              <a:solidFill>
                <a:srgbClr val="000000"/>
              </a:solidFill>
            </a:endParaRPr>
          </a:p>
        </p:txBody>
      </p:sp>
      <p:sp>
        <p:nvSpPr>
          <p:cNvPr id="6" name="灯片编号占位符 5"/>
          <p:cNvSpPr>
            <a:spLocks noGrp="1"/>
          </p:cNvSpPr>
          <p:nvPr>
            <p:ph type="sldNum" sz="quarter" idx="12"/>
          </p:nvPr>
        </p:nvSpPr>
        <p:spPr/>
        <p:txBody>
          <a:bodyPr/>
          <a:lstStyle/>
          <a:p>
            <a:pPr>
              <a:defRPr/>
            </a:pPr>
            <a:fld id="{80A77067-1B43-46DE-8EAC-49AD12DFB6A3}" type="slidenum">
              <a:rPr lang="en-US" altLang="zh-CN" smtClean="0">
                <a:solidFill>
                  <a:srgbClr val="000000"/>
                </a:solidFill>
              </a:rPr>
            </a:fld>
            <a:endParaRPr lang="en-US" altLang="zh-CN">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1" y="274638"/>
            <a:ext cx="8026400" cy="585152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a:defRPr/>
            </a:pPr>
            <a:endParaRPr lang="en-US" altLang="zh-CN">
              <a:solidFill>
                <a:srgbClr val="000000"/>
              </a:solidFill>
            </a:endParaRPr>
          </a:p>
        </p:txBody>
      </p:sp>
      <p:sp>
        <p:nvSpPr>
          <p:cNvPr id="5" name="页脚占位符 4"/>
          <p:cNvSpPr>
            <a:spLocks noGrp="1"/>
          </p:cNvSpPr>
          <p:nvPr>
            <p:ph type="ftr" sz="quarter" idx="11"/>
          </p:nvPr>
        </p:nvSpPr>
        <p:spPr/>
        <p:txBody>
          <a:bodyPr/>
          <a:lstStyle/>
          <a:p>
            <a:pPr>
              <a:defRPr/>
            </a:pPr>
            <a:endParaRPr lang="en-US" altLang="zh-CN">
              <a:solidFill>
                <a:srgbClr val="000000"/>
              </a:solidFill>
            </a:endParaRPr>
          </a:p>
        </p:txBody>
      </p:sp>
      <p:sp>
        <p:nvSpPr>
          <p:cNvPr id="6" name="灯片编号占位符 5"/>
          <p:cNvSpPr>
            <a:spLocks noGrp="1"/>
          </p:cNvSpPr>
          <p:nvPr>
            <p:ph type="sldNum" sz="quarter" idx="12"/>
          </p:nvPr>
        </p:nvSpPr>
        <p:spPr/>
        <p:txBody>
          <a:bodyPr/>
          <a:lstStyle/>
          <a:p>
            <a:pPr>
              <a:defRPr/>
            </a:pPr>
            <a:fld id="{D3B650DE-C0FD-4A3D-B64D-B0F6C9759878}" type="slidenum">
              <a:rPr lang="en-US" altLang="zh-CN" smtClean="0">
                <a:solidFill>
                  <a:srgbClr val="000000"/>
                </a:solidFill>
              </a:rPr>
            </a:fld>
            <a:endParaRPr lang="en-US" altLang="zh-CN">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
        <p:nvSpPr>
          <p:cNvPr id="5" name="内容占位符 4"/>
          <p:cNvSpPr>
            <a:spLocks noGrp="1"/>
          </p:cNvSpPr>
          <p:nvPr>
            <p:ph sz="quarter" idx="10"/>
          </p:nvPr>
        </p:nvSpPr>
        <p:spPr>
          <a:xfrm>
            <a:off x="482349" y="1052513"/>
            <a:ext cx="11011515" cy="5472112"/>
          </a:xfrm>
          <a:prstGeom prst="rect">
            <a:avLst/>
          </a:prstGeom>
        </p:spPr>
        <p:txBody>
          <a:bodyPr/>
          <a:lstStyle>
            <a:lvl1pPr>
              <a:defRPr>
                <a:latin typeface="微软雅黑" panose="020B0503020204020204" pitchFamily="34" charset="-122"/>
                <a:ea typeface="微软雅黑" panose="020B0503020204020204" pitchFamily="34" charset="-122"/>
              </a:defRPr>
            </a:lvl1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5"/>
            <a:ext cx="10363200" cy="1470026"/>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165" indent="0" algn="ctr">
              <a:buNone/>
              <a:defRPr>
                <a:solidFill>
                  <a:schemeClr val="tx1">
                    <a:tint val="75000"/>
                  </a:schemeClr>
                </a:solidFill>
              </a:defRPr>
            </a:lvl4pPr>
            <a:lvl5pPr marL="2437765" indent="0" algn="ctr">
              <a:buNone/>
              <a:defRPr>
                <a:solidFill>
                  <a:schemeClr val="tx1">
                    <a:tint val="75000"/>
                  </a:schemeClr>
                </a:solidFill>
              </a:defRPr>
            </a:lvl5pPr>
            <a:lvl6pPr marL="3047365" indent="0" algn="ctr">
              <a:buNone/>
              <a:defRPr>
                <a:solidFill>
                  <a:schemeClr val="tx1">
                    <a:tint val="75000"/>
                  </a:schemeClr>
                </a:solidFill>
              </a:defRPr>
            </a:lvl6pPr>
            <a:lvl7pPr marL="3656965" indent="0" algn="ctr">
              <a:buNone/>
              <a:defRPr>
                <a:solidFill>
                  <a:schemeClr val="tx1">
                    <a:tint val="75000"/>
                  </a:schemeClr>
                </a:solidFill>
              </a:defRPr>
            </a:lvl7pPr>
            <a:lvl8pPr marL="4265930" indent="0" algn="ctr">
              <a:buNone/>
              <a:defRPr>
                <a:solidFill>
                  <a:schemeClr val="tx1">
                    <a:tint val="75000"/>
                  </a:schemeClr>
                </a:solidFill>
              </a:defRPr>
            </a:lvl8pPr>
            <a:lvl9pPr marL="487553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pPr>
              <a:defRPr/>
            </a:pPr>
            <a:endParaRPr lang="en-US" altLang="zh-CN">
              <a:solidFill>
                <a:srgbClr val="000000"/>
              </a:solidFill>
            </a:endParaRPr>
          </a:p>
        </p:txBody>
      </p:sp>
      <p:sp>
        <p:nvSpPr>
          <p:cNvPr id="5" name="页脚占位符 4"/>
          <p:cNvSpPr>
            <a:spLocks noGrp="1"/>
          </p:cNvSpPr>
          <p:nvPr>
            <p:ph type="ftr" sz="quarter" idx="11"/>
          </p:nvPr>
        </p:nvSpPr>
        <p:spPr/>
        <p:txBody>
          <a:bodyPr/>
          <a:lstStyle/>
          <a:p>
            <a:pPr>
              <a:defRPr/>
            </a:pPr>
            <a:endParaRPr lang="en-US" altLang="zh-CN">
              <a:solidFill>
                <a:srgbClr val="000000"/>
              </a:solidFill>
            </a:endParaRPr>
          </a:p>
        </p:txBody>
      </p:sp>
      <p:sp>
        <p:nvSpPr>
          <p:cNvPr id="6" name="灯片编号占位符 5"/>
          <p:cNvSpPr>
            <a:spLocks noGrp="1"/>
          </p:cNvSpPr>
          <p:nvPr>
            <p:ph type="sldNum" sz="quarter" idx="12"/>
          </p:nvPr>
        </p:nvSpPr>
        <p:spPr/>
        <p:txBody>
          <a:bodyPr/>
          <a:lstStyle/>
          <a:p>
            <a:pPr>
              <a:defRPr/>
            </a:pPr>
            <a:fld id="{53701E15-24CE-41F5-B6A2-E5BDB1669504}" type="slidenum">
              <a:rPr lang="en-US" altLang="zh-CN" smtClean="0">
                <a:solidFill>
                  <a:srgbClr val="000000"/>
                </a:solidFill>
              </a:rPr>
            </a:fld>
            <a:endParaRPr lang="en-US" altLang="zh-CN">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标题和内容">
    <p:spTree>
      <p:nvGrpSpPr>
        <p:cNvPr id="1" name=""/>
        <p:cNvGrpSpPr/>
        <p:nvPr/>
      </p:nvGrpSpPr>
      <p:grpSpPr>
        <a:xfrm>
          <a:off x="0" y="0"/>
          <a:ext cx="0" cy="0"/>
          <a:chOff x="0" y="0"/>
          <a:chExt cx="0" cy="0"/>
        </a:xfrm>
      </p:grpSpPr>
      <p:cxnSp>
        <p:nvCxnSpPr>
          <p:cNvPr id="7" name="直接连接符 6"/>
          <p:cNvCxnSpPr/>
          <p:nvPr/>
        </p:nvCxnSpPr>
        <p:spPr>
          <a:xfrm>
            <a:off x="1007435" y="833864"/>
            <a:ext cx="1046516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p:nvPr/>
        </p:nvGrpSpPr>
        <p:grpSpPr bwMode="auto">
          <a:xfrm>
            <a:off x="431371" y="390528"/>
            <a:ext cx="520496" cy="274638"/>
            <a:chOff x="0" y="0"/>
            <a:chExt cx="1041399" cy="549275"/>
          </a:xfrm>
        </p:grpSpPr>
        <p:sp>
          <p:nvSpPr>
            <p:cNvPr id="13"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800"/>
            </a:p>
          </p:txBody>
        </p:sp>
        <p:sp>
          <p:nvSpPr>
            <p:cNvPr id="14"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800"/>
            </a:p>
          </p:txBody>
        </p:sp>
        <p:sp>
          <p:nvSpPr>
            <p:cNvPr id="15"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800"/>
            </a:p>
          </p:txBody>
        </p:sp>
      </p:grpSp>
      <p:sp>
        <p:nvSpPr>
          <p:cNvPr id="9" name="标题占位符 1"/>
          <p:cNvSpPr>
            <a:spLocks noGrp="1"/>
          </p:cNvSpPr>
          <p:nvPr>
            <p:ph type="title"/>
          </p:nvPr>
        </p:nvSpPr>
        <p:spPr>
          <a:xfrm>
            <a:off x="1054784" y="374795"/>
            <a:ext cx="3974034" cy="390527"/>
          </a:xfrm>
          <a:prstGeom prst="rect">
            <a:avLst/>
          </a:prstGeom>
        </p:spPr>
        <p:txBody>
          <a:bodyPr vert="horz" lIns="121917" tIns="60958" rIns="121917" bIns="60958" rtlCol="0" anchor="ctr">
            <a:noAutofit/>
          </a:bodyPr>
          <a:lstStyle/>
          <a:p>
            <a:r>
              <a:rPr lang="zh-CN" altLang="en-US"/>
              <a:t>单击此处编辑母版标题样式</a:t>
            </a:r>
            <a:endParaRPr lang="zh-CN" altLang="en-US" dirty="0"/>
          </a:p>
        </p:txBody>
      </p:sp>
      <p:sp>
        <p:nvSpPr>
          <p:cNvPr id="3" name="内容占位符 2"/>
          <p:cNvSpPr>
            <a:spLocks noGrp="1"/>
          </p:cNvSpPr>
          <p:nvPr>
            <p:ph sz="quarter" idx="10"/>
          </p:nvPr>
        </p:nvSpPr>
        <p:spPr>
          <a:xfrm>
            <a:off x="952624" y="1053857"/>
            <a:ext cx="10688441" cy="5470846"/>
          </a:xfrm>
        </p:spPr>
        <p:txBody>
          <a:bodyPr/>
          <a:lstStyle>
            <a:lvl1pPr marL="0" indent="457200">
              <a:lnSpc>
                <a:spcPct val="130000"/>
              </a:lnSpc>
              <a:spcBef>
                <a:spcPts val="0"/>
              </a:spcBef>
              <a:buNone/>
              <a:defRPr/>
            </a:lvl1pPr>
            <a:lvl2pPr marL="990600" indent="0">
              <a:buNone/>
              <a:defRPr/>
            </a:lvl2pPr>
            <a:lvl3pPr marL="1523365" indent="0">
              <a:buNone/>
              <a:defRPr/>
            </a:lvl3pPr>
            <a:lvl4pPr marL="2132965" indent="0">
              <a:buNone/>
              <a:defRPr/>
            </a:lvl4pPr>
            <a:lvl5pPr marL="2742565" indent="0">
              <a:buNone/>
              <a:defRPr/>
            </a:lvl5pPr>
          </a:lstStyle>
          <a:p>
            <a:pPr lvl="0"/>
            <a:r>
              <a:rPr lang="zh-CN" altLang="en-US"/>
              <a:t>单击此处编辑母版文本样式</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标题和内容">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3821"/>
            <a:ext cx="12192001" cy="6861821"/>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_标题和内容">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3821"/>
            <a:ext cx="12192001" cy="6861821"/>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5" y="4406901"/>
            <a:ext cx="10363200" cy="1362075"/>
          </a:xfrm>
        </p:spPr>
        <p:txBody>
          <a:bodyPr anchor="t"/>
          <a:lstStyle>
            <a:lvl1pPr algn="l">
              <a:defRPr sz="53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63085" y="2906713"/>
            <a:ext cx="10363200" cy="1500187"/>
          </a:xfrm>
        </p:spPr>
        <p:txBody>
          <a:bodyPr anchor="b"/>
          <a:lstStyle>
            <a:lvl1pPr marL="0" indent="0">
              <a:buNone/>
              <a:defRPr sz="2700">
                <a:solidFill>
                  <a:schemeClr val="tx1">
                    <a:tint val="75000"/>
                  </a:schemeClr>
                </a:solidFill>
              </a:defRPr>
            </a:lvl1pPr>
            <a:lvl2pPr marL="609600" indent="0">
              <a:buNone/>
              <a:defRPr sz="2400">
                <a:solidFill>
                  <a:schemeClr val="tx1">
                    <a:tint val="75000"/>
                  </a:schemeClr>
                </a:solidFill>
              </a:defRPr>
            </a:lvl2pPr>
            <a:lvl3pPr marL="1219200" indent="0">
              <a:buNone/>
              <a:defRPr sz="2100">
                <a:solidFill>
                  <a:schemeClr val="tx1">
                    <a:tint val="75000"/>
                  </a:schemeClr>
                </a:solidFill>
              </a:defRPr>
            </a:lvl3pPr>
            <a:lvl4pPr marL="1828165" indent="0">
              <a:buNone/>
              <a:defRPr sz="1900">
                <a:solidFill>
                  <a:schemeClr val="tx1">
                    <a:tint val="75000"/>
                  </a:schemeClr>
                </a:solidFill>
              </a:defRPr>
            </a:lvl4pPr>
            <a:lvl5pPr marL="2437765" indent="0">
              <a:buNone/>
              <a:defRPr sz="1900">
                <a:solidFill>
                  <a:schemeClr val="tx1">
                    <a:tint val="75000"/>
                  </a:schemeClr>
                </a:solidFill>
              </a:defRPr>
            </a:lvl5pPr>
            <a:lvl6pPr marL="3047365" indent="0">
              <a:buNone/>
              <a:defRPr sz="1900">
                <a:solidFill>
                  <a:schemeClr val="tx1">
                    <a:tint val="75000"/>
                  </a:schemeClr>
                </a:solidFill>
              </a:defRPr>
            </a:lvl6pPr>
            <a:lvl7pPr marL="3656965" indent="0">
              <a:buNone/>
              <a:defRPr sz="1900">
                <a:solidFill>
                  <a:schemeClr val="tx1">
                    <a:tint val="75000"/>
                  </a:schemeClr>
                </a:solidFill>
              </a:defRPr>
            </a:lvl7pPr>
            <a:lvl8pPr marL="4265930" indent="0">
              <a:buNone/>
              <a:defRPr sz="1900">
                <a:solidFill>
                  <a:schemeClr val="tx1">
                    <a:tint val="75000"/>
                  </a:schemeClr>
                </a:solidFill>
              </a:defRPr>
            </a:lvl8pPr>
            <a:lvl9pPr marL="4875530" indent="0">
              <a:buNone/>
              <a:defRPr sz="19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pPr>
              <a:defRPr/>
            </a:pPr>
            <a:endParaRPr lang="en-US" altLang="zh-CN">
              <a:solidFill>
                <a:srgbClr val="000000"/>
              </a:solidFill>
            </a:endParaRPr>
          </a:p>
        </p:txBody>
      </p:sp>
      <p:sp>
        <p:nvSpPr>
          <p:cNvPr id="5" name="页脚占位符 4"/>
          <p:cNvSpPr>
            <a:spLocks noGrp="1"/>
          </p:cNvSpPr>
          <p:nvPr>
            <p:ph type="ftr" sz="quarter" idx="11"/>
          </p:nvPr>
        </p:nvSpPr>
        <p:spPr/>
        <p:txBody>
          <a:bodyPr/>
          <a:lstStyle/>
          <a:p>
            <a:pPr>
              <a:defRPr/>
            </a:pPr>
            <a:endParaRPr lang="en-US" altLang="zh-CN">
              <a:solidFill>
                <a:srgbClr val="000000"/>
              </a:solidFill>
            </a:endParaRPr>
          </a:p>
        </p:txBody>
      </p:sp>
      <p:sp>
        <p:nvSpPr>
          <p:cNvPr id="6" name="灯片编号占位符 5"/>
          <p:cNvSpPr>
            <a:spLocks noGrp="1"/>
          </p:cNvSpPr>
          <p:nvPr>
            <p:ph type="sldNum" sz="quarter" idx="12"/>
          </p:nvPr>
        </p:nvSpPr>
        <p:spPr/>
        <p:txBody>
          <a:bodyPr/>
          <a:lstStyle/>
          <a:p>
            <a:pPr>
              <a:defRPr/>
            </a:pPr>
            <a:fld id="{FC5CF565-8308-4E64-9ED3-8974C2646614}" type="slidenum">
              <a:rPr lang="en-US" altLang="zh-CN" smtClean="0">
                <a:solidFill>
                  <a:srgbClr val="000000"/>
                </a:solidFill>
              </a:rPr>
            </a:fld>
            <a:endParaRPr lang="en-US" altLang="zh-CN">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标题和内容">
    <p:spTree>
      <p:nvGrpSpPr>
        <p:cNvPr id="1" name=""/>
        <p:cNvGrpSpPr/>
        <p:nvPr/>
      </p:nvGrpSpPr>
      <p:grpSpPr>
        <a:xfrm>
          <a:off x="0" y="0"/>
          <a:ext cx="0" cy="0"/>
          <a:chOff x="0" y="0"/>
          <a:chExt cx="0" cy="0"/>
        </a:xfrm>
      </p:grpSpPr>
      <p:cxnSp>
        <p:nvCxnSpPr>
          <p:cNvPr id="7" name="直接连接符 6"/>
          <p:cNvCxnSpPr/>
          <p:nvPr/>
        </p:nvCxnSpPr>
        <p:spPr>
          <a:xfrm>
            <a:off x="1007435" y="833864"/>
            <a:ext cx="1046516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p:nvPr/>
        </p:nvGrpSpPr>
        <p:grpSpPr bwMode="auto">
          <a:xfrm>
            <a:off x="431371" y="390528"/>
            <a:ext cx="520496" cy="274638"/>
            <a:chOff x="0" y="0"/>
            <a:chExt cx="1041399" cy="549275"/>
          </a:xfrm>
        </p:grpSpPr>
        <p:sp>
          <p:nvSpPr>
            <p:cNvPr id="13"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800"/>
            </a:p>
          </p:txBody>
        </p:sp>
        <p:sp>
          <p:nvSpPr>
            <p:cNvPr id="14"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800"/>
            </a:p>
          </p:txBody>
        </p:sp>
        <p:sp>
          <p:nvSpPr>
            <p:cNvPr id="15"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800"/>
            </a:p>
          </p:txBody>
        </p:sp>
      </p:grpSp>
      <p:sp>
        <p:nvSpPr>
          <p:cNvPr id="9" name="标题占位符 1"/>
          <p:cNvSpPr>
            <a:spLocks noGrp="1"/>
          </p:cNvSpPr>
          <p:nvPr>
            <p:ph type="title"/>
          </p:nvPr>
        </p:nvSpPr>
        <p:spPr>
          <a:xfrm>
            <a:off x="1054784" y="374795"/>
            <a:ext cx="3974034" cy="390527"/>
          </a:xfrm>
          <a:prstGeom prst="rect">
            <a:avLst/>
          </a:prstGeom>
        </p:spPr>
        <p:txBody>
          <a:bodyPr vert="horz" lIns="121917" tIns="60958" rIns="121917" bIns="60958" rtlCol="0" anchor="ctr">
            <a:noAutofit/>
          </a:bodyPr>
          <a:lstStyle/>
          <a:p>
            <a:r>
              <a:rPr lang="zh-CN" altLang="en-US"/>
              <a:t>单击此处编辑母版标题样式</a:t>
            </a:r>
            <a:endParaRPr lang="zh-CN" altLang="en-US" dirty="0"/>
          </a:p>
        </p:txBody>
      </p:sp>
      <p:sp>
        <p:nvSpPr>
          <p:cNvPr id="3" name="内容占位符 2"/>
          <p:cNvSpPr>
            <a:spLocks noGrp="1"/>
          </p:cNvSpPr>
          <p:nvPr>
            <p:ph sz="quarter" idx="10"/>
          </p:nvPr>
        </p:nvSpPr>
        <p:spPr>
          <a:xfrm>
            <a:off x="952624" y="1053857"/>
            <a:ext cx="10688441" cy="5470846"/>
          </a:xfrm>
        </p:spPr>
        <p:txBody>
          <a:bodyPr/>
          <a:lstStyle>
            <a:lvl1pPr marL="0" indent="457200">
              <a:lnSpc>
                <a:spcPct val="130000"/>
              </a:lnSpc>
              <a:spcBef>
                <a:spcPts val="0"/>
              </a:spcBef>
              <a:buNone/>
              <a:defRPr/>
            </a:lvl1pPr>
            <a:lvl2pPr marL="990600" indent="0">
              <a:buNone/>
              <a:defRPr/>
            </a:lvl2pPr>
            <a:lvl3pPr marL="1523365" indent="0">
              <a:buNone/>
              <a:defRPr/>
            </a:lvl3pPr>
            <a:lvl4pPr marL="2132965" indent="0">
              <a:buNone/>
              <a:defRPr/>
            </a:lvl4pPr>
            <a:lvl5pPr marL="2742565" indent="0">
              <a:buNone/>
              <a:defRPr/>
            </a:lvl5pPr>
          </a:lstStyle>
          <a:p>
            <a:pPr lvl="0"/>
            <a:r>
              <a:rPr lang="zh-CN" altLang="en-US"/>
              <a:t>单击此处编辑母版文本样式</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09601" y="1600202"/>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97600" y="1600202"/>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pPr>
              <a:defRPr/>
            </a:pPr>
            <a:endParaRPr lang="en-US" altLang="zh-CN">
              <a:solidFill>
                <a:srgbClr val="000000"/>
              </a:solidFill>
            </a:endParaRPr>
          </a:p>
        </p:txBody>
      </p:sp>
      <p:sp>
        <p:nvSpPr>
          <p:cNvPr id="6" name="页脚占位符 5"/>
          <p:cNvSpPr>
            <a:spLocks noGrp="1"/>
          </p:cNvSpPr>
          <p:nvPr>
            <p:ph type="ftr" sz="quarter" idx="11"/>
          </p:nvPr>
        </p:nvSpPr>
        <p:spPr/>
        <p:txBody>
          <a:bodyPr/>
          <a:lstStyle/>
          <a:p>
            <a:pPr>
              <a:defRPr/>
            </a:pPr>
            <a:endParaRPr lang="en-US" altLang="zh-CN">
              <a:solidFill>
                <a:srgbClr val="000000"/>
              </a:solidFill>
            </a:endParaRPr>
          </a:p>
        </p:txBody>
      </p:sp>
      <p:sp>
        <p:nvSpPr>
          <p:cNvPr id="7" name="灯片编号占位符 6"/>
          <p:cNvSpPr>
            <a:spLocks noGrp="1"/>
          </p:cNvSpPr>
          <p:nvPr>
            <p:ph type="sldNum" sz="quarter" idx="12"/>
          </p:nvPr>
        </p:nvSpPr>
        <p:spPr/>
        <p:txBody>
          <a:bodyPr/>
          <a:lstStyle/>
          <a:p>
            <a:pPr>
              <a:defRPr/>
            </a:pPr>
            <a:fld id="{4D4C8667-BE20-4898-8ED1-20992472A50F}" type="slidenum">
              <a:rPr lang="en-US" altLang="zh-CN" smtClean="0">
                <a:solidFill>
                  <a:srgbClr val="000000"/>
                </a:solidFill>
              </a:rPr>
            </a:fld>
            <a:endParaRPr lang="en-US" altLang="zh-CN">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535114"/>
            <a:ext cx="5386917" cy="639763"/>
          </a:xfrm>
        </p:spPr>
        <p:txBody>
          <a:bodyPr anchor="b"/>
          <a:lstStyle>
            <a:lvl1pPr marL="0" indent="0">
              <a:buNone/>
              <a:defRPr sz="3200" b="1"/>
            </a:lvl1pPr>
            <a:lvl2pPr marL="609600" indent="0">
              <a:buNone/>
              <a:defRPr sz="2700" b="1"/>
            </a:lvl2pPr>
            <a:lvl3pPr marL="1219200" indent="0">
              <a:buNone/>
              <a:defRPr sz="2400" b="1"/>
            </a:lvl3pPr>
            <a:lvl4pPr marL="1828165" indent="0">
              <a:buNone/>
              <a:defRPr sz="2100" b="1"/>
            </a:lvl4pPr>
            <a:lvl5pPr marL="2437765" indent="0">
              <a:buNone/>
              <a:defRPr sz="2100" b="1"/>
            </a:lvl5pPr>
            <a:lvl6pPr marL="3047365" indent="0">
              <a:buNone/>
              <a:defRPr sz="2100" b="1"/>
            </a:lvl6pPr>
            <a:lvl7pPr marL="3656965" indent="0">
              <a:buNone/>
              <a:defRPr sz="2100" b="1"/>
            </a:lvl7pPr>
            <a:lvl8pPr marL="4265930" indent="0">
              <a:buNone/>
              <a:defRPr sz="2100" b="1"/>
            </a:lvl8pPr>
            <a:lvl9pPr marL="4875530" indent="0">
              <a:buNone/>
              <a:defRPr sz="21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93368" y="1535114"/>
            <a:ext cx="5389033" cy="639763"/>
          </a:xfrm>
        </p:spPr>
        <p:txBody>
          <a:bodyPr anchor="b"/>
          <a:lstStyle>
            <a:lvl1pPr marL="0" indent="0">
              <a:buNone/>
              <a:defRPr sz="3200" b="1"/>
            </a:lvl1pPr>
            <a:lvl2pPr marL="609600" indent="0">
              <a:buNone/>
              <a:defRPr sz="2700" b="1"/>
            </a:lvl2pPr>
            <a:lvl3pPr marL="1219200" indent="0">
              <a:buNone/>
              <a:defRPr sz="2400" b="1"/>
            </a:lvl3pPr>
            <a:lvl4pPr marL="1828165" indent="0">
              <a:buNone/>
              <a:defRPr sz="2100" b="1"/>
            </a:lvl4pPr>
            <a:lvl5pPr marL="2437765" indent="0">
              <a:buNone/>
              <a:defRPr sz="2100" b="1"/>
            </a:lvl5pPr>
            <a:lvl6pPr marL="3047365" indent="0">
              <a:buNone/>
              <a:defRPr sz="2100" b="1"/>
            </a:lvl6pPr>
            <a:lvl7pPr marL="3656965" indent="0">
              <a:buNone/>
              <a:defRPr sz="2100" b="1"/>
            </a:lvl7pPr>
            <a:lvl8pPr marL="4265930" indent="0">
              <a:buNone/>
              <a:defRPr sz="2100" b="1"/>
            </a:lvl8pPr>
            <a:lvl9pPr marL="4875530" indent="0">
              <a:buNone/>
              <a:defRPr sz="21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93368" y="2174875"/>
            <a:ext cx="5389033"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pPr>
              <a:defRPr/>
            </a:pPr>
            <a:endParaRPr lang="en-US" altLang="zh-CN">
              <a:solidFill>
                <a:srgbClr val="000000"/>
              </a:solidFill>
            </a:endParaRPr>
          </a:p>
        </p:txBody>
      </p:sp>
      <p:sp>
        <p:nvSpPr>
          <p:cNvPr id="8" name="页脚占位符 7"/>
          <p:cNvSpPr>
            <a:spLocks noGrp="1"/>
          </p:cNvSpPr>
          <p:nvPr>
            <p:ph type="ftr" sz="quarter" idx="11"/>
          </p:nvPr>
        </p:nvSpPr>
        <p:spPr/>
        <p:txBody>
          <a:bodyPr/>
          <a:lstStyle/>
          <a:p>
            <a:pPr>
              <a:defRPr/>
            </a:pPr>
            <a:endParaRPr lang="en-US" altLang="zh-CN">
              <a:solidFill>
                <a:srgbClr val="000000"/>
              </a:solidFill>
            </a:endParaRPr>
          </a:p>
        </p:txBody>
      </p:sp>
      <p:sp>
        <p:nvSpPr>
          <p:cNvPr id="9" name="灯片编号占位符 8"/>
          <p:cNvSpPr>
            <a:spLocks noGrp="1"/>
          </p:cNvSpPr>
          <p:nvPr>
            <p:ph type="sldNum" sz="quarter" idx="12"/>
          </p:nvPr>
        </p:nvSpPr>
        <p:spPr/>
        <p:txBody>
          <a:bodyPr/>
          <a:lstStyle/>
          <a:p>
            <a:pPr>
              <a:defRPr/>
            </a:pPr>
            <a:fld id="{FD2E6FC5-6330-450C-8E42-075ABF80F523}" type="slidenum">
              <a:rPr lang="en-US" altLang="zh-CN" smtClean="0">
                <a:solidFill>
                  <a:srgbClr val="000000"/>
                </a:solidFill>
              </a:rPr>
            </a:fld>
            <a:endParaRPr lang="en-US" altLang="zh-CN">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en-US" altLang="zh-CN">
              <a:solidFill>
                <a:srgbClr val="000000"/>
              </a:solidFill>
            </a:endParaRPr>
          </a:p>
        </p:txBody>
      </p:sp>
      <p:sp>
        <p:nvSpPr>
          <p:cNvPr id="4" name="页脚占位符 3"/>
          <p:cNvSpPr>
            <a:spLocks noGrp="1"/>
          </p:cNvSpPr>
          <p:nvPr>
            <p:ph type="ftr" sz="quarter" idx="11"/>
          </p:nvPr>
        </p:nvSpPr>
        <p:spPr/>
        <p:txBody>
          <a:bodyPr/>
          <a:lstStyle/>
          <a:p>
            <a:pPr>
              <a:defRPr/>
            </a:pPr>
            <a:endParaRPr lang="en-US" altLang="zh-CN">
              <a:solidFill>
                <a:srgbClr val="000000"/>
              </a:solidFill>
            </a:endParaRPr>
          </a:p>
        </p:txBody>
      </p:sp>
      <p:sp>
        <p:nvSpPr>
          <p:cNvPr id="5" name="灯片编号占位符 4"/>
          <p:cNvSpPr>
            <a:spLocks noGrp="1"/>
          </p:cNvSpPr>
          <p:nvPr>
            <p:ph type="sldNum" sz="quarter" idx="12"/>
          </p:nvPr>
        </p:nvSpPr>
        <p:spPr/>
        <p:txBody>
          <a:bodyPr/>
          <a:lstStyle/>
          <a:p>
            <a:pPr>
              <a:defRPr/>
            </a:pPr>
            <a:fld id="{2305551F-C1AA-4727-BB58-9533522C069D}" type="slidenum">
              <a:rPr lang="en-US" altLang="zh-CN" smtClean="0">
                <a:solidFill>
                  <a:srgbClr val="000000"/>
                </a:solidFill>
              </a:rPr>
            </a:fld>
            <a:endParaRPr lang="en-US" altLang="zh-CN">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a:defRPr/>
            </a:pPr>
            <a:endParaRPr lang="en-US" altLang="zh-CN">
              <a:solidFill>
                <a:srgbClr val="000000"/>
              </a:solidFill>
            </a:endParaRPr>
          </a:p>
        </p:txBody>
      </p:sp>
      <p:sp>
        <p:nvSpPr>
          <p:cNvPr id="3" name="页脚占位符 2"/>
          <p:cNvSpPr>
            <a:spLocks noGrp="1"/>
          </p:cNvSpPr>
          <p:nvPr>
            <p:ph type="ftr" sz="quarter" idx="11"/>
          </p:nvPr>
        </p:nvSpPr>
        <p:spPr/>
        <p:txBody>
          <a:bodyPr/>
          <a:lstStyle/>
          <a:p>
            <a:pPr>
              <a:defRPr/>
            </a:pPr>
            <a:endParaRPr lang="en-US" altLang="zh-CN">
              <a:solidFill>
                <a:srgbClr val="000000"/>
              </a:solidFill>
            </a:endParaRPr>
          </a:p>
        </p:txBody>
      </p:sp>
      <p:sp>
        <p:nvSpPr>
          <p:cNvPr id="4" name="灯片编号占位符 3"/>
          <p:cNvSpPr>
            <a:spLocks noGrp="1"/>
          </p:cNvSpPr>
          <p:nvPr>
            <p:ph type="sldNum" sz="quarter" idx="12"/>
          </p:nvPr>
        </p:nvSpPr>
        <p:spPr/>
        <p:txBody>
          <a:bodyPr/>
          <a:lstStyle/>
          <a:p>
            <a:pPr>
              <a:defRPr/>
            </a:pPr>
            <a:fld id="{457CFE63-7AEB-4098-9A6B-2C86BD2883A2}" type="slidenum">
              <a:rPr lang="en-US" altLang="zh-CN" smtClean="0">
                <a:solidFill>
                  <a:srgbClr val="000000"/>
                </a:solidFill>
              </a:rPr>
            </a:fld>
            <a:endParaRPr lang="en-US" altLang="zh-CN">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49"/>
            <a:ext cx="4011084" cy="1162051"/>
          </a:xfrm>
        </p:spPr>
        <p:txBody>
          <a:bodyPr anchor="b"/>
          <a:lstStyle>
            <a:lvl1pPr algn="l">
              <a:defRPr sz="2700" b="1"/>
            </a:lvl1pPr>
          </a:lstStyle>
          <a:p>
            <a:r>
              <a:rPr lang="zh-CN" altLang="en-US"/>
              <a:t>单击此处编辑母版标题样式</a:t>
            </a:r>
            <a:endParaRPr lang="zh-CN" altLang="en-US"/>
          </a:p>
        </p:txBody>
      </p:sp>
      <p:sp>
        <p:nvSpPr>
          <p:cNvPr id="3" name="内容占位符 2"/>
          <p:cNvSpPr>
            <a:spLocks noGrp="1"/>
          </p:cNvSpPr>
          <p:nvPr>
            <p:ph idx="1"/>
          </p:nvPr>
        </p:nvSpPr>
        <p:spPr>
          <a:xfrm>
            <a:off x="4766734" y="273051"/>
            <a:ext cx="6815666" cy="5853114"/>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文本占位符 3"/>
          <p:cNvSpPr>
            <a:spLocks noGrp="1"/>
          </p:cNvSpPr>
          <p:nvPr>
            <p:ph type="body" sz="half" idx="2"/>
          </p:nvPr>
        </p:nvSpPr>
        <p:spPr>
          <a:xfrm>
            <a:off x="609602" y="1435102"/>
            <a:ext cx="4011084" cy="4691063"/>
          </a:xfrm>
        </p:spPr>
        <p:txBody>
          <a:bodyPr/>
          <a:lstStyle>
            <a:lvl1pPr marL="0" indent="0">
              <a:buNone/>
              <a:defRPr sz="1900"/>
            </a:lvl1pPr>
            <a:lvl2pPr marL="609600" indent="0">
              <a:buNone/>
              <a:defRPr sz="1600"/>
            </a:lvl2pPr>
            <a:lvl3pPr marL="1219200" indent="0">
              <a:buNone/>
              <a:defRPr sz="1300"/>
            </a:lvl3pPr>
            <a:lvl4pPr marL="1828165" indent="0">
              <a:buNone/>
              <a:defRPr sz="1200"/>
            </a:lvl4pPr>
            <a:lvl5pPr marL="2437765" indent="0">
              <a:buNone/>
              <a:defRPr sz="1200"/>
            </a:lvl5pPr>
            <a:lvl6pPr marL="3047365" indent="0">
              <a:buNone/>
              <a:defRPr sz="1200"/>
            </a:lvl6pPr>
            <a:lvl7pPr marL="3656965" indent="0">
              <a:buNone/>
              <a:defRPr sz="1200"/>
            </a:lvl7pPr>
            <a:lvl8pPr marL="4265930" indent="0">
              <a:buNone/>
              <a:defRPr sz="1200"/>
            </a:lvl8pPr>
            <a:lvl9pPr marL="4875530" indent="0">
              <a:buNone/>
              <a:defRPr sz="12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pPr>
              <a:defRPr/>
            </a:pPr>
            <a:endParaRPr lang="en-US" altLang="zh-CN">
              <a:solidFill>
                <a:srgbClr val="000000"/>
              </a:solidFill>
            </a:endParaRPr>
          </a:p>
        </p:txBody>
      </p:sp>
      <p:sp>
        <p:nvSpPr>
          <p:cNvPr id="6" name="页脚占位符 5"/>
          <p:cNvSpPr>
            <a:spLocks noGrp="1"/>
          </p:cNvSpPr>
          <p:nvPr>
            <p:ph type="ftr" sz="quarter" idx="11"/>
          </p:nvPr>
        </p:nvSpPr>
        <p:spPr/>
        <p:txBody>
          <a:bodyPr/>
          <a:lstStyle/>
          <a:p>
            <a:pPr>
              <a:defRPr/>
            </a:pPr>
            <a:endParaRPr lang="en-US" altLang="zh-CN">
              <a:solidFill>
                <a:srgbClr val="000000"/>
              </a:solidFill>
            </a:endParaRPr>
          </a:p>
        </p:txBody>
      </p:sp>
      <p:sp>
        <p:nvSpPr>
          <p:cNvPr id="7" name="灯片编号占位符 6"/>
          <p:cNvSpPr>
            <a:spLocks noGrp="1"/>
          </p:cNvSpPr>
          <p:nvPr>
            <p:ph type="sldNum" sz="quarter" idx="12"/>
          </p:nvPr>
        </p:nvSpPr>
        <p:spPr/>
        <p:txBody>
          <a:bodyPr/>
          <a:lstStyle/>
          <a:p>
            <a:pPr>
              <a:defRPr/>
            </a:pPr>
            <a:fld id="{180595AC-0D7B-45DF-B30B-C61DF7E9D1EC}" type="slidenum">
              <a:rPr lang="en-US" altLang="zh-CN" smtClean="0">
                <a:solidFill>
                  <a:srgbClr val="000000"/>
                </a:solidFill>
              </a:rPr>
            </a:fld>
            <a:endParaRPr lang="en-US" altLang="zh-CN">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p:spPr>
        <p:txBody>
          <a:bodyPr anchor="b"/>
          <a:lstStyle>
            <a:lvl1pPr algn="l">
              <a:defRPr sz="27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4300"/>
            </a:lvl1pPr>
            <a:lvl2pPr marL="609600" indent="0">
              <a:buNone/>
              <a:defRPr sz="3700"/>
            </a:lvl2pPr>
            <a:lvl3pPr marL="1219200" indent="0">
              <a:buNone/>
              <a:defRPr sz="3200"/>
            </a:lvl3pPr>
            <a:lvl4pPr marL="1828165" indent="0">
              <a:buNone/>
              <a:defRPr sz="2700"/>
            </a:lvl4pPr>
            <a:lvl5pPr marL="2437765" indent="0">
              <a:buNone/>
              <a:defRPr sz="2700"/>
            </a:lvl5pPr>
            <a:lvl6pPr marL="3047365" indent="0">
              <a:buNone/>
              <a:defRPr sz="2700"/>
            </a:lvl6pPr>
            <a:lvl7pPr marL="3656965" indent="0">
              <a:buNone/>
              <a:defRPr sz="2700"/>
            </a:lvl7pPr>
            <a:lvl8pPr marL="4265930" indent="0">
              <a:buNone/>
              <a:defRPr sz="2700"/>
            </a:lvl8pPr>
            <a:lvl9pPr marL="4875530" indent="0">
              <a:buNone/>
              <a:defRPr sz="2700"/>
            </a:lvl9pPr>
          </a:lstStyle>
          <a:p>
            <a:r>
              <a:rPr lang="zh-CN" altLang="en-US"/>
              <a:t>单击图标添加图片</a:t>
            </a:r>
            <a:endParaRPr lang="zh-CN" altLang="en-US"/>
          </a:p>
        </p:txBody>
      </p:sp>
      <p:sp>
        <p:nvSpPr>
          <p:cNvPr id="4" name="文本占位符 3"/>
          <p:cNvSpPr>
            <a:spLocks noGrp="1"/>
          </p:cNvSpPr>
          <p:nvPr>
            <p:ph type="body" sz="half" idx="2"/>
          </p:nvPr>
        </p:nvSpPr>
        <p:spPr>
          <a:xfrm>
            <a:off x="2389717" y="5367338"/>
            <a:ext cx="7315200" cy="804863"/>
          </a:xfrm>
        </p:spPr>
        <p:txBody>
          <a:bodyPr/>
          <a:lstStyle>
            <a:lvl1pPr marL="0" indent="0">
              <a:buNone/>
              <a:defRPr sz="1900"/>
            </a:lvl1pPr>
            <a:lvl2pPr marL="609600" indent="0">
              <a:buNone/>
              <a:defRPr sz="1600"/>
            </a:lvl2pPr>
            <a:lvl3pPr marL="1219200" indent="0">
              <a:buNone/>
              <a:defRPr sz="1300"/>
            </a:lvl3pPr>
            <a:lvl4pPr marL="1828165" indent="0">
              <a:buNone/>
              <a:defRPr sz="1200"/>
            </a:lvl4pPr>
            <a:lvl5pPr marL="2437765" indent="0">
              <a:buNone/>
              <a:defRPr sz="1200"/>
            </a:lvl5pPr>
            <a:lvl6pPr marL="3047365" indent="0">
              <a:buNone/>
              <a:defRPr sz="1200"/>
            </a:lvl6pPr>
            <a:lvl7pPr marL="3656965" indent="0">
              <a:buNone/>
              <a:defRPr sz="1200"/>
            </a:lvl7pPr>
            <a:lvl8pPr marL="4265930" indent="0">
              <a:buNone/>
              <a:defRPr sz="1200"/>
            </a:lvl8pPr>
            <a:lvl9pPr marL="4875530" indent="0">
              <a:buNone/>
              <a:defRPr sz="12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pPr>
              <a:defRPr/>
            </a:pPr>
            <a:endParaRPr lang="en-US" altLang="zh-CN">
              <a:solidFill>
                <a:srgbClr val="000000"/>
              </a:solidFill>
            </a:endParaRPr>
          </a:p>
        </p:txBody>
      </p:sp>
      <p:sp>
        <p:nvSpPr>
          <p:cNvPr id="6" name="页脚占位符 5"/>
          <p:cNvSpPr>
            <a:spLocks noGrp="1"/>
          </p:cNvSpPr>
          <p:nvPr>
            <p:ph type="ftr" sz="quarter" idx="11"/>
          </p:nvPr>
        </p:nvSpPr>
        <p:spPr/>
        <p:txBody>
          <a:bodyPr/>
          <a:lstStyle/>
          <a:p>
            <a:pPr>
              <a:defRPr/>
            </a:pPr>
            <a:endParaRPr lang="en-US" altLang="zh-CN">
              <a:solidFill>
                <a:srgbClr val="000000"/>
              </a:solidFill>
            </a:endParaRPr>
          </a:p>
        </p:txBody>
      </p:sp>
      <p:sp>
        <p:nvSpPr>
          <p:cNvPr id="7" name="灯片编号占位符 6"/>
          <p:cNvSpPr>
            <a:spLocks noGrp="1"/>
          </p:cNvSpPr>
          <p:nvPr>
            <p:ph type="sldNum" sz="quarter" idx="12"/>
          </p:nvPr>
        </p:nvSpPr>
        <p:spPr/>
        <p:txBody>
          <a:bodyPr/>
          <a:lstStyle/>
          <a:p>
            <a:pPr>
              <a:defRPr/>
            </a:pPr>
            <a:fld id="{6B3C89D1-8B2F-4210-A9F7-24C70B6CC93F}" type="slidenum">
              <a:rPr lang="en-US" altLang="zh-CN" smtClean="0">
                <a:solidFill>
                  <a:srgbClr val="000000"/>
                </a:solidFill>
              </a:rPr>
            </a:fld>
            <a:endParaRPr lang="en-US" altLang="zh-CN">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a:defRPr/>
            </a:pPr>
            <a:endParaRPr lang="en-US" altLang="zh-CN">
              <a:solidFill>
                <a:srgbClr val="000000"/>
              </a:solidFill>
            </a:endParaRPr>
          </a:p>
        </p:txBody>
      </p:sp>
      <p:sp>
        <p:nvSpPr>
          <p:cNvPr id="5" name="页脚占位符 4"/>
          <p:cNvSpPr>
            <a:spLocks noGrp="1"/>
          </p:cNvSpPr>
          <p:nvPr>
            <p:ph type="ftr" sz="quarter" idx="11"/>
          </p:nvPr>
        </p:nvSpPr>
        <p:spPr/>
        <p:txBody>
          <a:bodyPr/>
          <a:lstStyle/>
          <a:p>
            <a:pPr>
              <a:defRPr/>
            </a:pPr>
            <a:endParaRPr lang="en-US" altLang="zh-CN">
              <a:solidFill>
                <a:srgbClr val="000000"/>
              </a:solidFill>
            </a:endParaRPr>
          </a:p>
        </p:txBody>
      </p:sp>
      <p:sp>
        <p:nvSpPr>
          <p:cNvPr id="6" name="灯片编号占位符 5"/>
          <p:cNvSpPr>
            <a:spLocks noGrp="1"/>
          </p:cNvSpPr>
          <p:nvPr>
            <p:ph type="sldNum" sz="quarter" idx="12"/>
          </p:nvPr>
        </p:nvSpPr>
        <p:spPr/>
        <p:txBody>
          <a:bodyPr/>
          <a:lstStyle/>
          <a:p>
            <a:pPr>
              <a:defRPr/>
            </a:pPr>
            <a:fld id="{80A77067-1B43-46DE-8EAC-49AD12DFB6A3}" type="slidenum">
              <a:rPr lang="en-US" altLang="zh-CN" smtClean="0">
                <a:solidFill>
                  <a:srgbClr val="000000"/>
                </a:solidFill>
              </a:rPr>
            </a:fld>
            <a:endParaRPr lang="en-US" altLang="zh-CN">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1" y="274638"/>
            <a:ext cx="8026400" cy="585152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a:defRPr/>
            </a:pPr>
            <a:endParaRPr lang="en-US" altLang="zh-CN">
              <a:solidFill>
                <a:srgbClr val="000000"/>
              </a:solidFill>
            </a:endParaRPr>
          </a:p>
        </p:txBody>
      </p:sp>
      <p:sp>
        <p:nvSpPr>
          <p:cNvPr id="5" name="页脚占位符 4"/>
          <p:cNvSpPr>
            <a:spLocks noGrp="1"/>
          </p:cNvSpPr>
          <p:nvPr>
            <p:ph type="ftr" sz="quarter" idx="11"/>
          </p:nvPr>
        </p:nvSpPr>
        <p:spPr/>
        <p:txBody>
          <a:bodyPr/>
          <a:lstStyle/>
          <a:p>
            <a:pPr>
              <a:defRPr/>
            </a:pPr>
            <a:endParaRPr lang="en-US" altLang="zh-CN">
              <a:solidFill>
                <a:srgbClr val="000000"/>
              </a:solidFill>
            </a:endParaRPr>
          </a:p>
        </p:txBody>
      </p:sp>
      <p:sp>
        <p:nvSpPr>
          <p:cNvPr id="6" name="灯片编号占位符 5"/>
          <p:cNvSpPr>
            <a:spLocks noGrp="1"/>
          </p:cNvSpPr>
          <p:nvPr>
            <p:ph type="sldNum" sz="quarter" idx="12"/>
          </p:nvPr>
        </p:nvSpPr>
        <p:spPr/>
        <p:txBody>
          <a:bodyPr/>
          <a:lstStyle/>
          <a:p>
            <a:pPr>
              <a:defRPr/>
            </a:pPr>
            <a:fld id="{D3B650DE-C0FD-4A3D-B64D-B0F6C9759878}" type="slidenum">
              <a:rPr lang="en-US" altLang="zh-CN" smtClean="0">
                <a:solidFill>
                  <a:srgbClr val="000000"/>
                </a:solidFill>
              </a:rPr>
            </a:fld>
            <a:endParaRPr lang="en-US" altLang="zh-CN">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
        <p:nvSpPr>
          <p:cNvPr id="5" name="内容占位符 4"/>
          <p:cNvSpPr>
            <a:spLocks noGrp="1"/>
          </p:cNvSpPr>
          <p:nvPr>
            <p:ph sz="quarter" idx="10"/>
          </p:nvPr>
        </p:nvSpPr>
        <p:spPr>
          <a:xfrm>
            <a:off x="482349" y="1052513"/>
            <a:ext cx="11011515" cy="5472112"/>
          </a:xfrm>
          <a:prstGeom prst="rect">
            <a:avLst/>
          </a:prstGeom>
        </p:spPr>
        <p:txBody>
          <a:bodyPr/>
          <a:lstStyle>
            <a:lvl1pPr>
              <a:defRPr>
                <a:latin typeface="微软雅黑" panose="020B0503020204020204" pitchFamily="34" charset="-122"/>
                <a:ea typeface="微软雅黑" panose="020B0503020204020204" pitchFamily="34" charset="-122"/>
              </a:defRPr>
            </a:lvl1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5"/>
            <a:ext cx="10363200" cy="1470026"/>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165" indent="0" algn="ctr">
              <a:buNone/>
              <a:defRPr>
                <a:solidFill>
                  <a:schemeClr val="tx1">
                    <a:tint val="75000"/>
                  </a:schemeClr>
                </a:solidFill>
              </a:defRPr>
            </a:lvl4pPr>
            <a:lvl5pPr marL="2437765" indent="0" algn="ctr">
              <a:buNone/>
              <a:defRPr>
                <a:solidFill>
                  <a:schemeClr val="tx1">
                    <a:tint val="75000"/>
                  </a:schemeClr>
                </a:solidFill>
              </a:defRPr>
            </a:lvl5pPr>
            <a:lvl6pPr marL="3047365" indent="0" algn="ctr">
              <a:buNone/>
              <a:defRPr>
                <a:solidFill>
                  <a:schemeClr val="tx1">
                    <a:tint val="75000"/>
                  </a:schemeClr>
                </a:solidFill>
              </a:defRPr>
            </a:lvl6pPr>
            <a:lvl7pPr marL="3656965" indent="0" algn="ctr">
              <a:buNone/>
              <a:defRPr>
                <a:solidFill>
                  <a:schemeClr val="tx1">
                    <a:tint val="75000"/>
                  </a:schemeClr>
                </a:solidFill>
              </a:defRPr>
            </a:lvl7pPr>
            <a:lvl8pPr marL="4265930" indent="0" algn="ctr">
              <a:buNone/>
              <a:defRPr>
                <a:solidFill>
                  <a:schemeClr val="tx1">
                    <a:tint val="75000"/>
                  </a:schemeClr>
                </a:solidFill>
              </a:defRPr>
            </a:lvl8pPr>
            <a:lvl9pPr marL="487553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pPr>
              <a:defRPr/>
            </a:pPr>
            <a:endParaRPr lang="en-US" altLang="zh-CN">
              <a:solidFill>
                <a:srgbClr val="000000"/>
              </a:solidFill>
            </a:endParaRPr>
          </a:p>
        </p:txBody>
      </p:sp>
      <p:sp>
        <p:nvSpPr>
          <p:cNvPr id="5" name="页脚占位符 4"/>
          <p:cNvSpPr>
            <a:spLocks noGrp="1"/>
          </p:cNvSpPr>
          <p:nvPr>
            <p:ph type="ftr" sz="quarter" idx="11"/>
          </p:nvPr>
        </p:nvSpPr>
        <p:spPr/>
        <p:txBody>
          <a:bodyPr/>
          <a:lstStyle/>
          <a:p>
            <a:pPr>
              <a:defRPr/>
            </a:pPr>
            <a:endParaRPr lang="en-US" altLang="zh-CN">
              <a:solidFill>
                <a:srgbClr val="000000"/>
              </a:solidFill>
            </a:endParaRPr>
          </a:p>
        </p:txBody>
      </p:sp>
      <p:sp>
        <p:nvSpPr>
          <p:cNvPr id="6" name="灯片编号占位符 5"/>
          <p:cNvSpPr>
            <a:spLocks noGrp="1"/>
          </p:cNvSpPr>
          <p:nvPr>
            <p:ph type="sldNum" sz="quarter" idx="12"/>
          </p:nvPr>
        </p:nvSpPr>
        <p:spPr/>
        <p:txBody>
          <a:bodyPr/>
          <a:lstStyle/>
          <a:p>
            <a:pPr>
              <a:defRPr/>
            </a:pPr>
            <a:fld id="{53701E15-24CE-41F5-B6A2-E5BDB1669504}" type="slidenum">
              <a:rPr lang="en-US" altLang="zh-CN" smtClean="0">
                <a:solidFill>
                  <a:srgbClr val="000000"/>
                </a:solidFill>
              </a:rPr>
            </a:fld>
            <a:endParaRPr lang="en-US" altLang="zh-CN">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标题和内容">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3821"/>
            <a:ext cx="12192001" cy="6861821"/>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标题和内容">
    <p:spTree>
      <p:nvGrpSpPr>
        <p:cNvPr id="1" name=""/>
        <p:cNvGrpSpPr/>
        <p:nvPr/>
      </p:nvGrpSpPr>
      <p:grpSpPr>
        <a:xfrm>
          <a:off x="0" y="0"/>
          <a:ext cx="0" cy="0"/>
          <a:chOff x="0" y="0"/>
          <a:chExt cx="0" cy="0"/>
        </a:xfrm>
      </p:grpSpPr>
      <p:cxnSp>
        <p:nvCxnSpPr>
          <p:cNvPr id="7" name="直接连接符 6"/>
          <p:cNvCxnSpPr/>
          <p:nvPr/>
        </p:nvCxnSpPr>
        <p:spPr>
          <a:xfrm>
            <a:off x="1007435" y="833864"/>
            <a:ext cx="1046516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p:nvPr/>
        </p:nvGrpSpPr>
        <p:grpSpPr bwMode="auto">
          <a:xfrm>
            <a:off x="431371" y="390528"/>
            <a:ext cx="520496" cy="274638"/>
            <a:chOff x="0" y="0"/>
            <a:chExt cx="1041399" cy="549275"/>
          </a:xfrm>
        </p:grpSpPr>
        <p:sp>
          <p:nvSpPr>
            <p:cNvPr id="13"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800"/>
            </a:p>
          </p:txBody>
        </p:sp>
        <p:sp>
          <p:nvSpPr>
            <p:cNvPr id="14"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800"/>
            </a:p>
          </p:txBody>
        </p:sp>
        <p:sp>
          <p:nvSpPr>
            <p:cNvPr id="15"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800"/>
            </a:p>
          </p:txBody>
        </p:sp>
      </p:grpSp>
      <p:sp>
        <p:nvSpPr>
          <p:cNvPr id="9" name="标题占位符 1"/>
          <p:cNvSpPr>
            <a:spLocks noGrp="1"/>
          </p:cNvSpPr>
          <p:nvPr>
            <p:ph type="title"/>
          </p:nvPr>
        </p:nvSpPr>
        <p:spPr>
          <a:xfrm>
            <a:off x="1054784" y="374795"/>
            <a:ext cx="3974034" cy="390527"/>
          </a:xfrm>
          <a:prstGeom prst="rect">
            <a:avLst/>
          </a:prstGeom>
        </p:spPr>
        <p:txBody>
          <a:bodyPr vert="horz" lIns="121917" tIns="60958" rIns="121917" bIns="60958" rtlCol="0" anchor="ctr">
            <a:noAutofit/>
          </a:bodyPr>
          <a:lstStyle/>
          <a:p>
            <a:r>
              <a:rPr lang="zh-CN" altLang="en-US"/>
              <a:t>单击此处编辑母版标题样式</a:t>
            </a:r>
            <a:endParaRPr lang="zh-CN" altLang="en-US" dirty="0"/>
          </a:p>
        </p:txBody>
      </p:sp>
      <p:sp>
        <p:nvSpPr>
          <p:cNvPr id="3" name="内容占位符 2"/>
          <p:cNvSpPr>
            <a:spLocks noGrp="1"/>
          </p:cNvSpPr>
          <p:nvPr>
            <p:ph sz="quarter" idx="10"/>
          </p:nvPr>
        </p:nvSpPr>
        <p:spPr>
          <a:xfrm>
            <a:off x="952624" y="1053857"/>
            <a:ext cx="10688441" cy="5470846"/>
          </a:xfrm>
        </p:spPr>
        <p:txBody>
          <a:bodyPr/>
          <a:lstStyle>
            <a:lvl1pPr marL="0" indent="457200">
              <a:lnSpc>
                <a:spcPct val="130000"/>
              </a:lnSpc>
              <a:spcBef>
                <a:spcPts val="0"/>
              </a:spcBef>
              <a:buNone/>
              <a:defRPr/>
            </a:lvl1pPr>
            <a:lvl2pPr marL="990600" indent="0">
              <a:buNone/>
              <a:defRPr/>
            </a:lvl2pPr>
            <a:lvl3pPr marL="1523365" indent="0">
              <a:buNone/>
              <a:defRPr/>
            </a:lvl3pPr>
            <a:lvl4pPr marL="2132965" indent="0">
              <a:buNone/>
              <a:defRPr/>
            </a:lvl4pPr>
            <a:lvl5pPr marL="2742565" indent="0">
              <a:buNone/>
              <a:defRPr/>
            </a:lvl5pPr>
          </a:lstStyle>
          <a:p>
            <a:pPr lvl="0"/>
            <a:r>
              <a:rPr lang="zh-CN" altLang="en-US"/>
              <a:t>单击此处编辑母版文本样式</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_标题和内容">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3821"/>
            <a:ext cx="12192001" cy="6861821"/>
          </a:xfrm>
          <a:prstGeom prst="rect">
            <a:avLst/>
          </a:prstGeom>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2_标题和内容">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3821"/>
            <a:ext cx="12192001" cy="6861821"/>
          </a:xfrm>
          <a:prstGeom prst="rect">
            <a:avLst/>
          </a:prstGeom>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5" y="4406901"/>
            <a:ext cx="10363200" cy="1362075"/>
          </a:xfrm>
        </p:spPr>
        <p:txBody>
          <a:bodyPr anchor="t"/>
          <a:lstStyle>
            <a:lvl1pPr algn="l">
              <a:defRPr sz="53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63085" y="2906713"/>
            <a:ext cx="10363200" cy="1500187"/>
          </a:xfrm>
        </p:spPr>
        <p:txBody>
          <a:bodyPr anchor="b"/>
          <a:lstStyle>
            <a:lvl1pPr marL="0" indent="0">
              <a:buNone/>
              <a:defRPr sz="2700">
                <a:solidFill>
                  <a:schemeClr val="tx1">
                    <a:tint val="75000"/>
                  </a:schemeClr>
                </a:solidFill>
              </a:defRPr>
            </a:lvl1pPr>
            <a:lvl2pPr marL="609600" indent="0">
              <a:buNone/>
              <a:defRPr sz="2400">
                <a:solidFill>
                  <a:schemeClr val="tx1">
                    <a:tint val="75000"/>
                  </a:schemeClr>
                </a:solidFill>
              </a:defRPr>
            </a:lvl2pPr>
            <a:lvl3pPr marL="1219200" indent="0">
              <a:buNone/>
              <a:defRPr sz="2100">
                <a:solidFill>
                  <a:schemeClr val="tx1">
                    <a:tint val="75000"/>
                  </a:schemeClr>
                </a:solidFill>
              </a:defRPr>
            </a:lvl3pPr>
            <a:lvl4pPr marL="1828165" indent="0">
              <a:buNone/>
              <a:defRPr sz="1900">
                <a:solidFill>
                  <a:schemeClr val="tx1">
                    <a:tint val="75000"/>
                  </a:schemeClr>
                </a:solidFill>
              </a:defRPr>
            </a:lvl4pPr>
            <a:lvl5pPr marL="2437765" indent="0">
              <a:buNone/>
              <a:defRPr sz="1900">
                <a:solidFill>
                  <a:schemeClr val="tx1">
                    <a:tint val="75000"/>
                  </a:schemeClr>
                </a:solidFill>
              </a:defRPr>
            </a:lvl5pPr>
            <a:lvl6pPr marL="3047365" indent="0">
              <a:buNone/>
              <a:defRPr sz="1900">
                <a:solidFill>
                  <a:schemeClr val="tx1">
                    <a:tint val="75000"/>
                  </a:schemeClr>
                </a:solidFill>
              </a:defRPr>
            </a:lvl6pPr>
            <a:lvl7pPr marL="3656965" indent="0">
              <a:buNone/>
              <a:defRPr sz="1900">
                <a:solidFill>
                  <a:schemeClr val="tx1">
                    <a:tint val="75000"/>
                  </a:schemeClr>
                </a:solidFill>
              </a:defRPr>
            </a:lvl7pPr>
            <a:lvl8pPr marL="4265930" indent="0">
              <a:buNone/>
              <a:defRPr sz="1900">
                <a:solidFill>
                  <a:schemeClr val="tx1">
                    <a:tint val="75000"/>
                  </a:schemeClr>
                </a:solidFill>
              </a:defRPr>
            </a:lvl8pPr>
            <a:lvl9pPr marL="4875530" indent="0">
              <a:buNone/>
              <a:defRPr sz="19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pPr>
              <a:defRPr/>
            </a:pPr>
            <a:endParaRPr lang="en-US" altLang="zh-CN">
              <a:solidFill>
                <a:srgbClr val="000000"/>
              </a:solidFill>
            </a:endParaRPr>
          </a:p>
        </p:txBody>
      </p:sp>
      <p:sp>
        <p:nvSpPr>
          <p:cNvPr id="5" name="页脚占位符 4"/>
          <p:cNvSpPr>
            <a:spLocks noGrp="1"/>
          </p:cNvSpPr>
          <p:nvPr>
            <p:ph type="ftr" sz="quarter" idx="11"/>
          </p:nvPr>
        </p:nvSpPr>
        <p:spPr/>
        <p:txBody>
          <a:bodyPr/>
          <a:lstStyle/>
          <a:p>
            <a:pPr>
              <a:defRPr/>
            </a:pPr>
            <a:endParaRPr lang="en-US" altLang="zh-CN">
              <a:solidFill>
                <a:srgbClr val="000000"/>
              </a:solidFill>
            </a:endParaRPr>
          </a:p>
        </p:txBody>
      </p:sp>
      <p:sp>
        <p:nvSpPr>
          <p:cNvPr id="6" name="灯片编号占位符 5"/>
          <p:cNvSpPr>
            <a:spLocks noGrp="1"/>
          </p:cNvSpPr>
          <p:nvPr>
            <p:ph type="sldNum" sz="quarter" idx="12"/>
          </p:nvPr>
        </p:nvSpPr>
        <p:spPr/>
        <p:txBody>
          <a:bodyPr/>
          <a:lstStyle/>
          <a:p>
            <a:pPr>
              <a:defRPr/>
            </a:pPr>
            <a:fld id="{FC5CF565-8308-4E64-9ED3-8974C2646614}" type="slidenum">
              <a:rPr lang="en-US" altLang="zh-CN" smtClean="0">
                <a:solidFill>
                  <a:srgbClr val="000000"/>
                </a:solidFill>
              </a:rPr>
            </a:fld>
            <a:endParaRPr lang="en-US" altLang="zh-CN">
              <a:solidFill>
                <a:srgbClr val="000000"/>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09601" y="1600202"/>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97600" y="1600202"/>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pPr>
              <a:defRPr/>
            </a:pPr>
            <a:endParaRPr lang="en-US" altLang="zh-CN">
              <a:solidFill>
                <a:srgbClr val="000000"/>
              </a:solidFill>
            </a:endParaRPr>
          </a:p>
        </p:txBody>
      </p:sp>
      <p:sp>
        <p:nvSpPr>
          <p:cNvPr id="6" name="页脚占位符 5"/>
          <p:cNvSpPr>
            <a:spLocks noGrp="1"/>
          </p:cNvSpPr>
          <p:nvPr>
            <p:ph type="ftr" sz="quarter" idx="11"/>
          </p:nvPr>
        </p:nvSpPr>
        <p:spPr/>
        <p:txBody>
          <a:bodyPr/>
          <a:lstStyle/>
          <a:p>
            <a:pPr>
              <a:defRPr/>
            </a:pPr>
            <a:endParaRPr lang="en-US" altLang="zh-CN">
              <a:solidFill>
                <a:srgbClr val="000000"/>
              </a:solidFill>
            </a:endParaRPr>
          </a:p>
        </p:txBody>
      </p:sp>
      <p:sp>
        <p:nvSpPr>
          <p:cNvPr id="7" name="灯片编号占位符 6"/>
          <p:cNvSpPr>
            <a:spLocks noGrp="1"/>
          </p:cNvSpPr>
          <p:nvPr>
            <p:ph type="sldNum" sz="quarter" idx="12"/>
          </p:nvPr>
        </p:nvSpPr>
        <p:spPr/>
        <p:txBody>
          <a:bodyPr/>
          <a:lstStyle/>
          <a:p>
            <a:pPr>
              <a:defRPr/>
            </a:pPr>
            <a:fld id="{4D4C8667-BE20-4898-8ED1-20992472A50F}" type="slidenum">
              <a:rPr lang="en-US" altLang="zh-CN" smtClean="0">
                <a:solidFill>
                  <a:srgbClr val="000000"/>
                </a:solidFill>
              </a:rPr>
            </a:fld>
            <a:endParaRPr lang="en-US" altLang="zh-CN">
              <a:solidFill>
                <a:srgbClr val="000000"/>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535114"/>
            <a:ext cx="5386917" cy="639763"/>
          </a:xfrm>
        </p:spPr>
        <p:txBody>
          <a:bodyPr anchor="b"/>
          <a:lstStyle>
            <a:lvl1pPr marL="0" indent="0">
              <a:buNone/>
              <a:defRPr sz="3200" b="1"/>
            </a:lvl1pPr>
            <a:lvl2pPr marL="609600" indent="0">
              <a:buNone/>
              <a:defRPr sz="2700" b="1"/>
            </a:lvl2pPr>
            <a:lvl3pPr marL="1219200" indent="0">
              <a:buNone/>
              <a:defRPr sz="2400" b="1"/>
            </a:lvl3pPr>
            <a:lvl4pPr marL="1828165" indent="0">
              <a:buNone/>
              <a:defRPr sz="2100" b="1"/>
            </a:lvl4pPr>
            <a:lvl5pPr marL="2437765" indent="0">
              <a:buNone/>
              <a:defRPr sz="2100" b="1"/>
            </a:lvl5pPr>
            <a:lvl6pPr marL="3047365" indent="0">
              <a:buNone/>
              <a:defRPr sz="2100" b="1"/>
            </a:lvl6pPr>
            <a:lvl7pPr marL="3656965" indent="0">
              <a:buNone/>
              <a:defRPr sz="2100" b="1"/>
            </a:lvl7pPr>
            <a:lvl8pPr marL="4265930" indent="0">
              <a:buNone/>
              <a:defRPr sz="2100" b="1"/>
            </a:lvl8pPr>
            <a:lvl9pPr marL="4875530" indent="0">
              <a:buNone/>
              <a:defRPr sz="21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93368" y="1535114"/>
            <a:ext cx="5389033" cy="639763"/>
          </a:xfrm>
        </p:spPr>
        <p:txBody>
          <a:bodyPr anchor="b"/>
          <a:lstStyle>
            <a:lvl1pPr marL="0" indent="0">
              <a:buNone/>
              <a:defRPr sz="3200" b="1"/>
            </a:lvl1pPr>
            <a:lvl2pPr marL="609600" indent="0">
              <a:buNone/>
              <a:defRPr sz="2700" b="1"/>
            </a:lvl2pPr>
            <a:lvl3pPr marL="1219200" indent="0">
              <a:buNone/>
              <a:defRPr sz="2400" b="1"/>
            </a:lvl3pPr>
            <a:lvl4pPr marL="1828165" indent="0">
              <a:buNone/>
              <a:defRPr sz="2100" b="1"/>
            </a:lvl4pPr>
            <a:lvl5pPr marL="2437765" indent="0">
              <a:buNone/>
              <a:defRPr sz="2100" b="1"/>
            </a:lvl5pPr>
            <a:lvl6pPr marL="3047365" indent="0">
              <a:buNone/>
              <a:defRPr sz="2100" b="1"/>
            </a:lvl6pPr>
            <a:lvl7pPr marL="3656965" indent="0">
              <a:buNone/>
              <a:defRPr sz="2100" b="1"/>
            </a:lvl7pPr>
            <a:lvl8pPr marL="4265930" indent="0">
              <a:buNone/>
              <a:defRPr sz="2100" b="1"/>
            </a:lvl8pPr>
            <a:lvl9pPr marL="4875530" indent="0">
              <a:buNone/>
              <a:defRPr sz="21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93368" y="2174875"/>
            <a:ext cx="5389033"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pPr>
              <a:defRPr/>
            </a:pPr>
            <a:endParaRPr lang="en-US" altLang="zh-CN">
              <a:solidFill>
                <a:srgbClr val="000000"/>
              </a:solidFill>
            </a:endParaRPr>
          </a:p>
        </p:txBody>
      </p:sp>
      <p:sp>
        <p:nvSpPr>
          <p:cNvPr id="8" name="页脚占位符 7"/>
          <p:cNvSpPr>
            <a:spLocks noGrp="1"/>
          </p:cNvSpPr>
          <p:nvPr>
            <p:ph type="ftr" sz="quarter" idx="11"/>
          </p:nvPr>
        </p:nvSpPr>
        <p:spPr/>
        <p:txBody>
          <a:bodyPr/>
          <a:lstStyle/>
          <a:p>
            <a:pPr>
              <a:defRPr/>
            </a:pPr>
            <a:endParaRPr lang="en-US" altLang="zh-CN">
              <a:solidFill>
                <a:srgbClr val="000000"/>
              </a:solidFill>
            </a:endParaRPr>
          </a:p>
        </p:txBody>
      </p:sp>
      <p:sp>
        <p:nvSpPr>
          <p:cNvPr id="9" name="灯片编号占位符 8"/>
          <p:cNvSpPr>
            <a:spLocks noGrp="1"/>
          </p:cNvSpPr>
          <p:nvPr>
            <p:ph type="sldNum" sz="quarter" idx="12"/>
          </p:nvPr>
        </p:nvSpPr>
        <p:spPr/>
        <p:txBody>
          <a:bodyPr/>
          <a:lstStyle/>
          <a:p>
            <a:pPr>
              <a:defRPr/>
            </a:pPr>
            <a:fld id="{FD2E6FC5-6330-450C-8E42-075ABF80F523}" type="slidenum">
              <a:rPr lang="en-US" altLang="zh-CN" smtClean="0">
                <a:solidFill>
                  <a:srgbClr val="000000"/>
                </a:solidFill>
              </a:rPr>
            </a:fld>
            <a:endParaRPr lang="en-US" altLang="zh-CN">
              <a:solidFill>
                <a:srgbClr val="000000"/>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en-US" altLang="zh-CN">
              <a:solidFill>
                <a:srgbClr val="000000"/>
              </a:solidFill>
            </a:endParaRPr>
          </a:p>
        </p:txBody>
      </p:sp>
      <p:sp>
        <p:nvSpPr>
          <p:cNvPr id="4" name="页脚占位符 3"/>
          <p:cNvSpPr>
            <a:spLocks noGrp="1"/>
          </p:cNvSpPr>
          <p:nvPr>
            <p:ph type="ftr" sz="quarter" idx="11"/>
          </p:nvPr>
        </p:nvSpPr>
        <p:spPr/>
        <p:txBody>
          <a:bodyPr/>
          <a:lstStyle/>
          <a:p>
            <a:pPr>
              <a:defRPr/>
            </a:pPr>
            <a:endParaRPr lang="en-US" altLang="zh-CN">
              <a:solidFill>
                <a:srgbClr val="000000"/>
              </a:solidFill>
            </a:endParaRPr>
          </a:p>
        </p:txBody>
      </p:sp>
      <p:sp>
        <p:nvSpPr>
          <p:cNvPr id="5" name="灯片编号占位符 4"/>
          <p:cNvSpPr>
            <a:spLocks noGrp="1"/>
          </p:cNvSpPr>
          <p:nvPr>
            <p:ph type="sldNum" sz="quarter" idx="12"/>
          </p:nvPr>
        </p:nvSpPr>
        <p:spPr/>
        <p:txBody>
          <a:bodyPr/>
          <a:lstStyle/>
          <a:p>
            <a:pPr>
              <a:defRPr/>
            </a:pPr>
            <a:fld id="{2305551F-C1AA-4727-BB58-9533522C069D}" type="slidenum">
              <a:rPr lang="en-US" altLang="zh-CN" smtClean="0">
                <a:solidFill>
                  <a:srgbClr val="000000"/>
                </a:solidFill>
              </a:rPr>
            </a:fld>
            <a:endParaRPr lang="en-US" altLang="zh-CN">
              <a:solidFill>
                <a:srgbClr val="000000"/>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a:defRPr/>
            </a:pPr>
            <a:endParaRPr lang="en-US" altLang="zh-CN">
              <a:solidFill>
                <a:srgbClr val="000000"/>
              </a:solidFill>
            </a:endParaRPr>
          </a:p>
        </p:txBody>
      </p:sp>
      <p:sp>
        <p:nvSpPr>
          <p:cNvPr id="3" name="页脚占位符 2"/>
          <p:cNvSpPr>
            <a:spLocks noGrp="1"/>
          </p:cNvSpPr>
          <p:nvPr>
            <p:ph type="ftr" sz="quarter" idx="11"/>
          </p:nvPr>
        </p:nvSpPr>
        <p:spPr/>
        <p:txBody>
          <a:bodyPr/>
          <a:lstStyle/>
          <a:p>
            <a:pPr>
              <a:defRPr/>
            </a:pPr>
            <a:endParaRPr lang="en-US" altLang="zh-CN">
              <a:solidFill>
                <a:srgbClr val="000000"/>
              </a:solidFill>
            </a:endParaRPr>
          </a:p>
        </p:txBody>
      </p:sp>
      <p:sp>
        <p:nvSpPr>
          <p:cNvPr id="4" name="灯片编号占位符 3"/>
          <p:cNvSpPr>
            <a:spLocks noGrp="1"/>
          </p:cNvSpPr>
          <p:nvPr>
            <p:ph type="sldNum" sz="quarter" idx="12"/>
          </p:nvPr>
        </p:nvSpPr>
        <p:spPr/>
        <p:txBody>
          <a:bodyPr/>
          <a:lstStyle/>
          <a:p>
            <a:pPr>
              <a:defRPr/>
            </a:pPr>
            <a:fld id="{457CFE63-7AEB-4098-9A6B-2C86BD2883A2}" type="slidenum">
              <a:rPr lang="en-US" altLang="zh-CN" smtClean="0">
                <a:solidFill>
                  <a:srgbClr val="000000"/>
                </a:solidFill>
              </a:rPr>
            </a:fld>
            <a:endParaRPr lang="en-US" altLang="zh-CN">
              <a:solidFill>
                <a:srgbClr val="000000"/>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49"/>
            <a:ext cx="4011084" cy="1162051"/>
          </a:xfrm>
        </p:spPr>
        <p:txBody>
          <a:bodyPr anchor="b"/>
          <a:lstStyle>
            <a:lvl1pPr algn="l">
              <a:defRPr sz="2700" b="1"/>
            </a:lvl1pPr>
          </a:lstStyle>
          <a:p>
            <a:r>
              <a:rPr lang="zh-CN" altLang="en-US"/>
              <a:t>单击此处编辑母版标题样式</a:t>
            </a:r>
            <a:endParaRPr lang="zh-CN" altLang="en-US"/>
          </a:p>
        </p:txBody>
      </p:sp>
      <p:sp>
        <p:nvSpPr>
          <p:cNvPr id="3" name="内容占位符 2"/>
          <p:cNvSpPr>
            <a:spLocks noGrp="1"/>
          </p:cNvSpPr>
          <p:nvPr>
            <p:ph idx="1"/>
          </p:nvPr>
        </p:nvSpPr>
        <p:spPr>
          <a:xfrm>
            <a:off x="4766734" y="273051"/>
            <a:ext cx="6815666" cy="5853114"/>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文本占位符 3"/>
          <p:cNvSpPr>
            <a:spLocks noGrp="1"/>
          </p:cNvSpPr>
          <p:nvPr>
            <p:ph type="body" sz="half" idx="2"/>
          </p:nvPr>
        </p:nvSpPr>
        <p:spPr>
          <a:xfrm>
            <a:off x="609602" y="1435102"/>
            <a:ext cx="4011084" cy="4691063"/>
          </a:xfrm>
        </p:spPr>
        <p:txBody>
          <a:bodyPr/>
          <a:lstStyle>
            <a:lvl1pPr marL="0" indent="0">
              <a:buNone/>
              <a:defRPr sz="1900"/>
            </a:lvl1pPr>
            <a:lvl2pPr marL="609600" indent="0">
              <a:buNone/>
              <a:defRPr sz="1600"/>
            </a:lvl2pPr>
            <a:lvl3pPr marL="1219200" indent="0">
              <a:buNone/>
              <a:defRPr sz="1300"/>
            </a:lvl3pPr>
            <a:lvl4pPr marL="1828165" indent="0">
              <a:buNone/>
              <a:defRPr sz="1200"/>
            </a:lvl4pPr>
            <a:lvl5pPr marL="2437765" indent="0">
              <a:buNone/>
              <a:defRPr sz="1200"/>
            </a:lvl5pPr>
            <a:lvl6pPr marL="3047365" indent="0">
              <a:buNone/>
              <a:defRPr sz="1200"/>
            </a:lvl6pPr>
            <a:lvl7pPr marL="3656965" indent="0">
              <a:buNone/>
              <a:defRPr sz="1200"/>
            </a:lvl7pPr>
            <a:lvl8pPr marL="4265930" indent="0">
              <a:buNone/>
              <a:defRPr sz="1200"/>
            </a:lvl8pPr>
            <a:lvl9pPr marL="4875530" indent="0">
              <a:buNone/>
              <a:defRPr sz="12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pPr>
              <a:defRPr/>
            </a:pPr>
            <a:endParaRPr lang="en-US" altLang="zh-CN">
              <a:solidFill>
                <a:srgbClr val="000000"/>
              </a:solidFill>
            </a:endParaRPr>
          </a:p>
        </p:txBody>
      </p:sp>
      <p:sp>
        <p:nvSpPr>
          <p:cNvPr id="6" name="页脚占位符 5"/>
          <p:cNvSpPr>
            <a:spLocks noGrp="1"/>
          </p:cNvSpPr>
          <p:nvPr>
            <p:ph type="ftr" sz="quarter" idx="11"/>
          </p:nvPr>
        </p:nvSpPr>
        <p:spPr/>
        <p:txBody>
          <a:bodyPr/>
          <a:lstStyle/>
          <a:p>
            <a:pPr>
              <a:defRPr/>
            </a:pPr>
            <a:endParaRPr lang="en-US" altLang="zh-CN">
              <a:solidFill>
                <a:srgbClr val="000000"/>
              </a:solidFill>
            </a:endParaRPr>
          </a:p>
        </p:txBody>
      </p:sp>
      <p:sp>
        <p:nvSpPr>
          <p:cNvPr id="7" name="灯片编号占位符 6"/>
          <p:cNvSpPr>
            <a:spLocks noGrp="1"/>
          </p:cNvSpPr>
          <p:nvPr>
            <p:ph type="sldNum" sz="quarter" idx="12"/>
          </p:nvPr>
        </p:nvSpPr>
        <p:spPr/>
        <p:txBody>
          <a:bodyPr/>
          <a:lstStyle/>
          <a:p>
            <a:pPr>
              <a:defRPr/>
            </a:pPr>
            <a:fld id="{180595AC-0D7B-45DF-B30B-C61DF7E9D1EC}" type="slidenum">
              <a:rPr lang="en-US" altLang="zh-CN" smtClean="0">
                <a:solidFill>
                  <a:srgbClr val="000000"/>
                </a:solidFill>
              </a:rPr>
            </a:fld>
            <a:endParaRPr lang="en-US" altLang="zh-CN">
              <a:solidFill>
                <a:srgbClr val="000000"/>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p:spPr>
        <p:txBody>
          <a:bodyPr anchor="b"/>
          <a:lstStyle>
            <a:lvl1pPr algn="l">
              <a:defRPr sz="27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4300"/>
            </a:lvl1pPr>
            <a:lvl2pPr marL="609600" indent="0">
              <a:buNone/>
              <a:defRPr sz="3700"/>
            </a:lvl2pPr>
            <a:lvl3pPr marL="1219200" indent="0">
              <a:buNone/>
              <a:defRPr sz="3200"/>
            </a:lvl3pPr>
            <a:lvl4pPr marL="1828165" indent="0">
              <a:buNone/>
              <a:defRPr sz="2700"/>
            </a:lvl4pPr>
            <a:lvl5pPr marL="2437765" indent="0">
              <a:buNone/>
              <a:defRPr sz="2700"/>
            </a:lvl5pPr>
            <a:lvl6pPr marL="3047365" indent="0">
              <a:buNone/>
              <a:defRPr sz="2700"/>
            </a:lvl6pPr>
            <a:lvl7pPr marL="3656965" indent="0">
              <a:buNone/>
              <a:defRPr sz="2700"/>
            </a:lvl7pPr>
            <a:lvl8pPr marL="4265930" indent="0">
              <a:buNone/>
              <a:defRPr sz="2700"/>
            </a:lvl8pPr>
            <a:lvl9pPr marL="4875530" indent="0">
              <a:buNone/>
              <a:defRPr sz="2700"/>
            </a:lvl9pPr>
          </a:lstStyle>
          <a:p>
            <a:r>
              <a:rPr lang="zh-CN" altLang="en-US"/>
              <a:t>单击图标添加图片</a:t>
            </a:r>
            <a:endParaRPr lang="zh-CN" altLang="en-US"/>
          </a:p>
        </p:txBody>
      </p:sp>
      <p:sp>
        <p:nvSpPr>
          <p:cNvPr id="4" name="文本占位符 3"/>
          <p:cNvSpPr>
            <a:spLocks noGrp="1"/>
          </p:cNvSpPr>
          <p:nvPr>
            <p:ph type="body" sz="half" idx="2"/>
          </p:nvPr>
        </p:nvSpPr>
        <p:spPr>
          <a:xfrm>
            <a:off x="2389717" y="5367338"/>
            <a:ext cx="7315200" cy="804863"/>
          </a:xfrm>
        </p:spPr>
        <p:txBody>
          <a:bodyPr/>
          <a:lstStyle>
            <a:lvl1pPr marL="0" indent="0">
              <a:buNone/>
              <a:defRPr sz="1900"/>
            </a:lvl1pPr>
            <a:lvl2pPr marL="609600" indent="0">
              <a:buNone/>
              <a:defRPr sz="1600"/>
            </a:lvl2pPr>
            <a:lvl3pPr marL="1219200" indent="0">
              <a:buNone/>
              <a:defRPr sz="1300"/>
            </a:lvl3pPr>
            <a:lvl4pPr marL="1828165" indent="0">
              <a:buNone/>
              <a:defRPr sz="1200"/>
            </a:lvl4pPr>
            <a:lvl5pPr marL="2437765" indent="0">
              <a:buNone/>
              <a:defRPr sz="1200"/>
            </a:lvl5pPr>
            <a:lvl6pPr marL="3047365" indent="0">
              <a:buNone/>
              <a:defRPr sz="1200"/>
            </a:lvl6pPr>
            <a:lvl7pPr marL="3656965" indent="0">
              <a:buNone/>
              <a:defRPr sz="1200"/>
            </a:lvl7pPr>
            <a:lvl8pPr marL="4265930" indent="0">
              <a:buNone/>
              <a:defRPr sz="1200"/>
            </a:lvl8pPr>
            <a:lvl9pPr marL="4875530" indent="0">
              <a:buNone/>
              <a:defRPr sz="12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pPr>
              <a:defRPr/>
            </a:pPr>
            <a:endParaRPr lang="en-US" altLang="zh-CN">
              <a:solidFill>
                <a:srgbClr val="000000"/>
              </a:solidFill>
            </a:endParaRPr>
          </a:p>
        </p:txBody>
      </p:sp>
      <p:sp>
        <p:nvSpPr>
          <p:cNvPr id="6" name="页脚占位符 5"/>
          <p:cNvSpPr>
            <a:spLocks noGrp="1"/>
          </p:cNvSpPr>
          <p:nvPr>
            <p:ph type="ftr" sz="quarter" idx="11"/>
          </p:nvPr>
        </p:nvSpPr>
        <p:spPr/>
        <p:txBody>
          <a:bodyPr/>
          <a:lstStyle/>
          <a:p>
            <a:pPr>
              <a:defRPr/>
            </a:pPr>
            <a:endParaRPr lang="en-US" altLang="zh-CN">
              <a:solidFill>
                <a:srgbClr val="000000"/>
              </a:solidFill>
            </a:endParaRPr>
          </a:p>
        </p:txBody>
      </p:sp>
      <p:sp>
        <p:nvSpPr>
          <p:cNvPr id="7" name="灯片编号占位符 6"/>
          <p:cNvSpPr>
            <a:spLocks noGrp="1"/>
          </p:cNvSpPr>
          <p:nvPr>
            <p:ph type="sldNum" sz="quarter" idx="12"/>
          </p:nvPr>
        </p:nvSpPr>
        <p:spPr/>
        <p:txBody>
          <a:bodyPr/>
          <a:lstStyle/>
          <a:p>
            <a:pPr>
              <a:defRPr/>
            </a:pPr>
            <a:fld id="{6B3C89D1-8B2F-4210-A9F7-24C70B6CC93F}" type="slidenum">
              <a:rPr lang="en-US" altLang="zh-CN" smtClean="0">
                <a:solidFill>
                  <a:srgbClr val="000000"/>
                </a:solidFill>
              </a:rPr>
            </a:fld>
            <a:endParaRPr lang="en-US" altLang="zh-CN">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标题和内容">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3821"/>
            <a:ext cx="12192001" cy="6861821"/>
          </a:xfrm>
          <a:prstGeom prst="rect">
            <a:avLst/>
          </a:prstGeom>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a:defRPr/>
            </a:pPr>
            <a:endParaRPr lang="en-US" altLang="zh-CN">
              <a:solidFill>
                <a:srgbClr val="000000"/>
              </a:solidFill>
            </a:endParaRPr>
          </a:p>
        </p:txBody>
      </p:sp>
      <p:sp>
        <p:nvSpPr>
          <p:cNvPr id="5" name="页脚占位符 4"/>
          <p:cNvSpPr>
            <a:spLocks noGrp="1"/>
          </p:cNvSpPr>
          <p:nvPr>
            <p:ph type="ftr" sz="quarter" idx="11"/>
          </p:nvPr>
        </p:nvSpPr>
        <p:spPr/>
        <p:txBody>
          <a:bodyPr/>
          <a:lstStyle/>
          <a:p>
            <a:pPr>
              <a:defRPr/>
            </a:pPr>
            <a:endParaRPr lang="en-US" altLang="zh-CN">
              <a:solidFill>
                <a:srgbClr val="000000"/>
              </a:solidFill>
            </a:endParaRPr>
          </a:p>
        </p:txBody>
      </p:sp>
      <p:sp>
        <p:nvSpPr>
          <p:cNvPr id="6" name="灯片编号占位符 5"/>
          <p:cNvSpPr>
            <a:spLocks noGrp="1"/>
          </p:cNvSpPr>
          <p:nvPr>
            <p:ph type="sldNum" sz="quarter" idx="12"/>
          </p:nvPr>
        </p:nvSpPr>
        <p:spPr/>
        <p:txBody>
          <a:bodyPr/>
          <a:lstStyle/>
          <a:p>
            <a:pPr>
              <a:defRPr/>
            </a:pPr>
            <a:fld id="{80A77067-1B43-46DE-8EAC-49AD12DFB6A3}" type="slidenum">
              <a:rPr lang="en-US" altLang="zh-CN" smtClean="0">
                <a:solidFill>
                  <a:srgbClr val="000000"/>
                </a:solidFill>
              </a:rPr>
            </a:fld>
            <a:endParaRPr lang="en-US" altLang="zh-CN">
              <a:solidFill>
                <a:srgbClr val="000000"/>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1" y="274638"/>
            <a:ext cx="8026400" cy="585152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a:defRPr/>
            </a:pPr>
            <a:endParaRPr lang="en-US" altLang="zh-CN">
              <a:solidFill>
                <a:srgbClr val="000000"/>
              </a:solidFill>
            </a:endParaRPr>
          </a:p>
        </p:txBody>
      </p:sp>
      <p:sp>
        <p:nvSpPr>
          <p:cNvPr id="5" name="页脚占位符 4"/>
          <p:cNvSpPr>
            <a:spLocks noGrp="1"/>
          </p:cNvSpPr>
          <p:nvPr>
            <p:ph type="ftr" sz="quarter" idx="11"/>
          </p:nvPr>
        </p:nvSpPr>
        <p:spPr/>
        <p:txBody>
          <a:bodyPr/>
          <a:lstStyle/>
          <a:p>
            <a:pPr>
              <a:defRPr/>
            </a:pPr>
            <a:endParaRPr lang="en-US" altLang="zh-CN">
              <a:solidFill>
                <a:srgbClr val="000000"/>
              </a:solidFill>
            </a:endParaRPr>
          </a:p>
        </p:txBody>
      </p:sp>
      <p:sp>
        <p:nvSpPr>
          <p:cNvPr id="6" name="灯片编号占位符 5"/>
          <p:cNvSpPr>
            <a:spLocks noGrp="1"/>
          </p:cNvSpPr>
          <p:nvPr>
            <p:ph type="sldNum" sz="quarter" idx="12"/>
          </p:nvPr>
        </p:nvSpPr>
        <p:spPr/>
        <p:txBody>
          <a:bodyPr/>
          <a:lstStyle/>
          <a:p>
            <a:pPr>
              <a:defRPr/>
            </a:pPr>
            <a:fld id="{D3B650DE-C0FD-4A3D-B64D-B0F6C9759878}" type="slidenum">
              <a:rPr lang="en-US" altLang="zh-CN" smtClean="0">
                <a:solidFill>
                  <a:srgbClr val="000000"/>
                </a:solidFill>
              </a:rPr>
            </a:fld>
            <a:endParaRPr lang="en-US" altLang="zh-CN">
              <a:solidFill>
                <a:srgbClr val="000000"/>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
        <p:nvSpPr>
          <p:cNvPr id="5" name="内容占位符 4"/>
          <p:cNvSpPr>
            <a:spLocks noGrp="1"/>
          </p:cNvSpPr>
          <p:nvPr>
            <p:ph sz="quarter" idx="10"/>
          </p:nvPr>
        </p:nvSpPr>
        <p:spPr>
          <a:xfrm>
            <a:off x="482349" y="1052513"/>
            <a:ext cx="11011515" cy="5472112"/>
          </a:xfrm>
          <a:prstGeom prst="rect">
            <a:avLst/>
          </a:prstGeom>
        </p:spPr>
        <p:txBody>
          <a:bodyPr/>
          <a:lstStyle>
            <a:lvl1pPr>
              <a:defRPr>
                <a:latin typeface="微软雅黑" panose="020B0503020204020204" pitchFamily="34" charset="-122"/>
                <a:ea typeface="微软雅黑" panose="020B0503020204020204" pitchFamily="34" charset="-122"/>
              </a:defRPr>
            </a:lvl1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5" y="4406901"/>
            <a:ext cx="10363200" cy="1362075"/>
          </a:xfrm>
        </p:spPr>
        <p:txBody>
          <a:bodyPr anchor="t"/>
          <a:lstStyle>
            <a:lvl1pPr algn="l">
              <a:defRPr sz="53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63085" y="2906713"/>
            <a:ext cx="10363200" cy="1500187"/>
          </a:xfrm>
        </p:spPr>
        <p:txBody>
          <a:bodyPr anchor="b"/>
          <a:lstStyle>
            <a:lvl1pPr marL="0" indent="0">
              <a:buNone/>
              <a:defRPr sz="2700">
                <a:solidFill>
                  <a:schemeClr val="tx1">
                    <a:tint val="75000"/>
                  </a:schemeClr>
                </a:solidFill>
              </a:defRPr>
            </a:lvl1pPr>
            <a:lvl2pPr marL="609600" indent="0">
              <a:buNone/>
              <a:defRPr sz="2400">
                <a:solidFill>
                  <a:schemeClr val="tx1">
                    <a:tint val="75000"/>
                  </a:schemeClr>
                </a:solidFill>
              </a:defRPr>
            </a:lvl2pPr>
            <a:lvl3pPr marL="1219200" indent="0">
              <a:buNone/>
              <a:defRPr sz="2100">
                <a:solidFill>
                  <a:schemeClr val="tx1">
                    <a:tint val="75000"/>
                  </a:schemeClr>
                </a:solidFill>
              </a:defRPr>
            </a:lvl3pPr>
            <a:lvl4pPr marL="1828165" indent="0">
              <a:buNone/>
              <a:defRPr sz="1900">
                <a:solidFill>
                  <a:schemeClr val="tx1">
                    <a:tint val="75000"/>
                  </a:schemeClr>
                </a:solidFill>
              </a:defRPr>
            </a:lvl4pPr>
            <a:lvl5pPr marL="2437765" indent="0">
              <a:buNone/>
              <a:defRPr sz="1900">
                <a:solidFill>
                  <a:schemeClr val="tx1">
                    <a:tint val="75000"/>
                  </a:schemeClr>
                </a:solidFill>
              </a:defRPr>
            </a:lvl5pPr>
            <a:lvl6pPr marL="3047365" indent="0">
              <a:buNone/>
              <a:defRPr sz="1900">
                <a:solidFill>
                  <a:schemeClr val="tx1">
                    <a:tint val="75000"/>
                  </a:schemeClr>
                </a:solidFill>
              </a:defRPr>
            </a:lvl6pPr>
            <a:lvl7pPr marL="3656965" indent="0">
              <a:buNone/>
              <a:defRPr sz="1900">
                <a:solidFill>
                  <a:schemeClr val="tx1">
                    <a:tint val="75000"/>
                  </a:schemeClr>
                </a:solidFill>
              </a:defRPr>
            </a:lvl7pPr>
            <a:lvl8pPr marL="4265930" indent="0">
              <a:buNone/>
              <a:defRPr sz="1900">
                <a:solidFill>
                  <a:schemeClr val="tx1">
                    <a:tint val="75000"/>
                  </a:schemeClr>
                </a:solidFill>
              </a:defRPr>
            </a:lvl8pPr>
            <a:lvl9pPr marL="4875530" indent="0">
              <a:buNone/>
              <a:defRPr sz="19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pPr>
              <a:defRPr/>
            </a:pPr>
            <a:endParaRPr lang="en-US" altLang="zh-CN">
              <a:solidFill>
                <a:srgbClr val="000000"/>
              </a:solidFill>
            </a:endParaRPr>
          </a:p>
        </p:txBody>
      </p:sp>
      <p:sp>
        <p:nvSpPr>
          <p:cNvPr id="5" name="页脚占位符 4"/>
          <p:cNvSpPr>
            <a:spLocks noGrp="1"/>
          </p:cNvSpPr>
          <p:nvPr>
            <p:ph type="ftr" sz="quarter" idx="11"/>
          </p:nvPr>
        </p:nvSpPr>
        <p:spPr/>
        <p:txBody>
          <a:bodyPr/>
          <a:lstStyle/>
          <a:p>
            <a:pPr>
              <a:defRPr/>
            </a:pPr>
            <a:endParaRPr lang="en-US" altLang="zh-CN">
              <a:solidFill>
                <a:srgbClr val="000000"/>
              </a:solidFill>
            </a:endParaRPr>
          </a:p>
        </p:txBody>
      </p:sp>
      <p:sp>
        <p:nvSpPr>
          <p:cNvPr id="6" name="灯片编号占位符 5"/>
          <p:cNvSpPr>
            <a:spLocks noGrp="1"/>
          </p:cNvSpPr>
          <p:nvPr>
            <p:ph type="sldNum" sz="quarter" idx="12"/>
          </p:nvPr>
        </p:nvSpPr>
        <p:spPr/>
        <p:txBody>
          <a:bodyPr/>
          <a:lstStyle/>
          <a:p>
            <a:pPr>
              <a:defRPr/>
            </a:pPr>
            <a:fld id="{FC5CF565-8308-4E64-9ED3-8974C2646614}" type="slidenum">
              <a:rPr lang="en-US" altLang="zh-CN" smtClean="0">
                <a:solidFill>
                  <a:srgbClr val="000000"/>
                </a:solidFill>
              </a:rPr>
            </a:fld>
            <a:endParaRPr lang="en-US" altLang="zh-CN">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09601" y="1600202"/>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97600" y="1600202"/>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pPr>
              <a:defRPr/>
            </a:pPr>
            <a:endParaRPr lang="en-US" altLang="zh-CN">
              <a:solidFill>
                <a:srgbClr val="000000"/>
              </a:solidFill>
            </a:endParaRPr>
          </a:p>
        </p:txBody>
      </p:sp>
      <p:sp>
        <p:nvSpPr>
          <p:cNvPr id="6" name="页脚占位符 5"/>
          <p:cNvSpPr>
            <a:spLocks noGrp="1"/>
          </p:cNvSpPr>
          <p:nvPr>
            <p:ph type="ftr" sz="quarter" idx="11"/>
          </p:nvPr>
        </p:nvSpPr>
        <p:spPr/>
        <p:txBody>
          <a:bodyPr/>
          <a:lstStyle/>
          <a:p>
            <a:pPr>
              <a:defRPr/>
            </a:pPr>
            <a:endParaRPr lang="en-US" altLang="zh-CN">
              <a:solidFill>
                <a:srgbClr val="000000"/>
              </a:solidFill>
            </a:endParaRPr>
          </a:p>
        </p:txBody>
      </p:sp>
      <p:sp>
        <p:nvSpPr>
          <p:cNvPr id="7" name="灯片编号占位符 6"/>
          <p:cNvSpPr>
            <a:spLocks noGrp="1"/>
          </p:cNvSpPr>
          <p:nvPr>
            <p:ph type="sldNum" sz="quarter" idx="12"/>
          </p:nvPr>
        </p:nvSpPr>
        <p:spPr/>
        <p:txBody>
          <a:bodyPr/>
          <a:lstStyle/>
          <a:p>
            <a:pPr>
              <a:defRPr/>
            </a:pPr>
            <a:fld id="{4D4C8667-BE20-4898-8ED1-20992472A50F}" type="slidenum">
              <a:rPr lang="en-US" altLang="zh-CN" smtClean="0">
                <a:solidFill>
                  <a:srgbClr val="000000"/>
                </a:solidFill>
              </a:rPr>
            </a:fld>
            <a:endParaRPr lang="en-US" altLang="zh-CN">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535114"/>
            <a:ext cx="5386917" cy="639763"/>
          </a:xfrm>
        </p:spPr>
        <p:txBody>
          <a:bodyPr anchor="b"/>
          <a:lstStyle>
            <a:lvl1pPr marL="0" indent="0">
              <a:buNone/>
              <a:defRPr sz="3200" b="1"/>
            </a:lvl1pPr>
            <a:lvl2pPr marL="609600" indent="0">
              <a:buNone/>
              <a:defRPr sz="2700" b="1"/>
            </a:lvl2pPr>
            <a:lvl3pPr marL="1219200" indent="0">
              <a:buNone/>
              <a:defRPr sz="2400" b="1"/>
            </a:lvl3pPr>
            <a:lvl4pPr marL="1828165" indent="0">
              <a:buNone/>
              <a:defRPr sz="2100" b="1"/>
            </a:lvl4pPr>
            <a:lvl5pPr marL="2437765" indent="0">
              <a:buNone/>
              <a:defRPr sz="2100" b="1"/>
            </a:lvl5pPr>
            <a:lvl6pPr marL="3047365" indent="0">
              <a:buNone/>
              <a:defRPr sz="2100" b="1"/>
            </a:lvl6pPr>
            <a:lvl7pPr marL="3656965" indent="0">
              <a:buNone/>
              <a:defRPr sz="2100" b="1"/>
            </a:lvl7pPr>
            <a:lvl8pPr marL="4265930" indent="0">
              <a:buNone/>
              <a:defRPr sz="2100" b="1"/>
            </a:lvl8pPr>
            <a:lvl9pPr marL="4875530" indent="0">
              <a:buNone/>
              <a:defRPr sz="21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93368" y="1535114"/>
            <a:ext cx="5389033" cy="639763"/>
          </a:xfrm>
        </p:spPr>
        <p:txBody>
          <a:bodyPr anchor="b"/>
          <a:lstStyle>
            <a:lvl1pPr marL="0" indent="0">
              <a:buNone/>
              <a:defRPr sz="3200" b="1"/>
            </a:lvl1pPr>
            <a:lvl2pPr marL="609600" indent="0">
              <a:buNone/>
              <a:defRPr sz="2700" b="1"/>
            </a:lvl2pPr>
            <a:lvl3pPr marL="1219200" indent="0">
              <a:buNone/>
              <a:defRPr sz="2400" b="1"/>
            </a:lvl3pPr>
            <a:lvl4pPr marL="1828165" indent="0">
              <a:buNone/>
              <a:defRPr sz="2100" b="1"/>
            </a:lvl4pPr>
            <a:lvl5pPr marL="2437765" indent="0">
              <a:buNone/>
              <a:defRPr sz="2100" b="1"/>
            </a:lvl5pPr>
            <a:lvl6pPr marL="3047365" indent="0">
              <a:buNone/>
              <a:defRPr sz="2100" b="1"/>
            </a:lvl6pPr>
            <a:lvl7pPr marL="3656965" indent="0">
              <a:buNone/>
              <a:defRPr sz="2100" b="1"/>
            </a:lvl7pPr>
            <a:lvl8pPr marL="4265930" indent="0">
              <a:buNone/>
              <a:defRPr sz="2100" b="1"/>
            </a:lvl8pPr>
            <a:lvl9pPr marL="4875530" indent="0">
              <a:buNone/>
              <a:defRPr sz="21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93368" y="2174875"/>
            <a:ext cx="5389033"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pPr>
              <a:defRPr/>
            </a:pPr>
            <a:endParaRPr lang="en-US" altLang="zh-CN">
              <a:solidFill>
                <a:srgbClr val="000000"/>
              </a:solidFill>
            </a:endParaRPr>
          </a:p>
        </p:txBody>
      </p:sp>
      <p:sp>
        <p:nvSpPr>
          <p:cNvPr id="8" name="页脚占位符 7"/>
          <p:cNvSpPr>
            <a:spLocks noGrp="1"/>
          </p:cNvSpPr>
          <p:nvPr>
            <p:ph type="ftr" sz="quarter" idx="11"/>
          </p:nvPr>
        </p:nvSpPr>
        <p:spPr/>
        <p:txBody>
          <a:bodyPr/>
          <a:lstStyle/>
          <a:p>
            <a:pPr>
              <a:defRPr/>
            </a:pPr>
            <a:endParaRPr lang="en-US" altLang="zh-CN">
              <a:solidFill>
                <a:srgbClr val="000000"/>
              </a:solidFill>
            </a:endParaRPr>
          </a:p>
        </p:txBody>
      </p:sp>
      <p:sp>
        <p:nvSpPr>
          <p:cNvPr id="9" name="灯片编号占位符 8"/>
          <p:cNvSpPr>
            <a:spLocks noGrp="1"/>
          </p:cNvSpPr>
          <p:nvPr>
            <p:ph type="sldNum" sz="quarter" idx="12"/>
          </p:nvPr>
        </p:nvSpPr>
        <p:spPr/>
        <p:txBody>
          <a:bodyPr/>
          <a:lstStyle/>
          <a:p>
            <a:pPr>
              <a:defRPr/>
            </a:pPr>
            <a:fld id="{FD2E6FC5-6330-450C-8E42-075ABF80F523}" type="slidenum">
              <a:rPr lang="en-US" altLang="zh-CN" smtClean="0">
                <a:solidFill>
                  <a:srgbClr val="000000"/>
                </a:solidFill>
              </a:rPr>
            </a:fld>
            <a:endParaRPr lang="en-US" altLang="zh-CN">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en-US" altLang="zh-CN">
              <a:solidFill>
                <a:srgbClr val="000000"/>
              </a:solidFill>
            </a:endParaRPr>
          </a:p>
        </p:txBody>
      </p:sp>
      <p:sp>
        <p:nvSpPr>
          <p:cNvPr id="4" name="页脚占位符 3"/>
          <p:cNvSpPr>
            <a:spLocks noGrp="1"/>
          </p:cNvSpPr>
          <p:nvPr>
            <p:ph type="ftr" sz="quarter" idx="11"/>
          </p:nvPr>
        </p:nvSpPr>
        <p:spPr/>
        <p:txBody>
          <a:bodyPr/>
          <a:lstStyle/>
          <a:p>
            <a:pPr>
              <a:defRPr/>
            </a:pPr>
            <a:endParaRPr lang="en-US" altLang="zh-CN">
              <a:solidFill>
                <a:srgbClr val="000000"/>
              </a:solidFill>
            </a:endParaRPr>
          </a:p>
        </p:txBody>
      </p:sp>
      <p:sp>
        <p:nvSpPr>
          <p:cNvPr id="5" name="灯片编号占位符 4"/>
          <p:cNvSpPr>
            <a:spLocks noGrp="1"/>
          </p:cNvSpPr>
          <p:nvPr>
            <p:ph type="sldNum" sz="quarter" idx="12"/>
          </p:nvPr>
        </p:nvSpPr>
        <p:spPr/>
        <p:txBody>
          <a:bodyPr/>
          <a:lstStyle/>
          <a:p>
            <a:pPr>
              <a:defRPr/>
            </a:pPr>
            <a:fld id="{2305551F-C1AA-4727-BB58-9533522C069D}" type="slidenum">
              <a:rPr lang="en-US" altLang="zh-CN" smtClean="0">
                <a:solidFill>
                  <a:srgbClr val="000000"/>
                </a:solidFill>
              </a:rPr>
            </a:fld>
            <a:endParaRPr lang="en-US" altLang="zh-CN">
              <a:solidFill>
                <a:srgbClr val="0000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a:defRPr/>
            </a:pPr>
            <a:endParaRPr lang="en-US" altLang="zh-CN">
              <a:solidFill>
                <a:srgbClr val="000000"/>
              </a:solidFill>
            </a:endParaRPr>
          </a:p>
        </p:txBody>
      </p:sp>
      <p:sp>
        <p:nvSpPr>
          <p:cNvPr id="3" name="页脚占位符 2"/>
          <p:cNvSpPr>
            <a:spLocks noGrp="1"/>
          </p:cNvSpPr>
          <p:nvPr>
            <p:ph type="ftr" sz="quarter" idx="11"/>
          </p:nvPr>
        </p:nvSpPr>
        <p:spPr/>
        <p:txBody>
          <a:bodyPr/>
          <a:lstStyle/>
          <a:p>
            <a:pPr>
              <a:defRPr/>
            </a:pPr>
            <a:endParaRPr lang="en-US" altLang="zh-CN">
              <a:solidFill>
                <a:srgbClr val="000000"/>
              </a:solidFill>
            </a:endParaRPr>
          </a:p>
        </p:txBody>
      </p:sp>
      <p:sp>
        <p:nvSpPr>
          <p:cNvPr id="4" name="灯片编号占位符 3"/>
          <p:cNvSpPr>
            <a:spLocks noGrp="1"/>
          </p:cNvSpPr>
          <p:nvPr>
            <p:ph type="sldNum" sz="quarter" idx="12"/>
          </p:nvPr>
        </p:nvSpPr>
        <p:spPr/>
        <p:txBody>
          <a:bodyPr/>
          <a:lstStyle/>
          <a:p>
            <a:pPr>
              <a:defRPr/>
            </a:pPr>
            <a:fld id="{457CFE63-7AEB-4098-9A6B-2C86BD2883A2}" type="slidenum">
              <a:rPr lang="en-US" altLang="zh-CN" smtClean="0">
                <a:solidFill>
                  <a:srgbClr val="000000"/>
                </a:solidFill>
              </a:rPr>
            </a:fld>
            <a:endParaRPr lang="en-US" altLang="zh-CN">
              <a:solidFill>
                <a:srgbClr val="0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3.xml"/><Relationship Id="rId8" Type="http://schemas.openxmlformats.org/officeDocument/2006/relationships/slideLayout" Target="../slideLayouts/slideLayout22.xml"/><Relationship Id="rId7" Type="http://schemas.openxmlformats.org/officeDocument/2006/relationships/slideLayout" Target="../slideLayouts/slideLayout21.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3" Type="http://schemas.openxmlformats.org/officeDocument/2006/relationships/slideLayout" Target="../slideLayouts/slideLayout17.xml"/><Relationship Id="rId2" Type="http://schemas.openxmlformats.org/officeDocument/2006/relationships/slideLayout" Target="../slideLayouts/slideLayout16.xml"/><Relationship Id="rId15" Type="http://schemas.openxmlformats.org/officeDocument/2006/relationships/theme" Target="../theme/theme2.xml"/><Relationship Id="rId14" Type="http://schemas.openxmlformats.org/officeDocument/2006/relationships/slideLayout" Target="../slideLayouts/slideLayout28.xml"/><Relationship Id="rId13" Type="http://schemas.openxmlformats.org/officeDocument/2006/relationships/slideLayout" Target="../slideLayouts/slideLayout27.xml"/><Relationship Id="rId12" Type="http://schemas.openxmlformats.org/officeDocument/2006/relationships/slideLayout" Target="../slideLayouts/slideLayout26.xml"/><Relationship Id="rId11" Type="http://schemas.openxmlformats.org/officeDocument/2006/relationships/slideLayout" Target="../slideLayouts/slideLayout25.xml"/><Relationship Id="rId10" Type="http://schemas.openxmlformats.org/officeDocument/2006/relationships/slideLayout" Target="../slideLayouts/slideLayout24.xml"/><Relationship Id="rId1"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7.xml"/><Relationship Id="rId8" Type="http://schemas.openxmlformats.org/officeDocument/2006/relationships/slideLayout" Target="../slideLayouts/slideLayout36.xml"/><Relationship Id="rId7" Type="http://schemas.openxmlformats.org/officeDocument/2006/relationships/slideLayout" Target="../slideLayouts/slideLayout35.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 Id="rId3" Type="http://schemas.openxmlformats.org/officeDocument/2006/relationships/slideLayout" Target="../slideLayouts/slideLayout31.xml"/><Relationship Id="rId2" Type="http://schemas.openxmlformats.org/officeDocument/2006/relationships/slideLayout" Target="../slideLayouts/slideLayout30.xml"/><Relationship Id="rId15" Type="http://schemas.openxmlformats.org/officeDocument/2006/relationships/theme" Target="../theme/theme3.xml"/><Relationship Id="rId14" Type="http://schemas.openxmlformats.org/officeDocument/2006/relationships/slideLayout" Target="../slideLayouts/slideLayout42.xml"/><Relationship Id="rId13" Type="http://schemas.openxmlformats.org/officeDocument/2006/relationships/slideLayout" Target="../slideLayouts/slideLayout41.xml"/><Relationship Id="rId12" Type="http://schemas.openxmlformats.org/officeDocument/2006/relationships/slideLayout" Target="../slideLayouts/slideLayout40.xml"/><Relationship Id="rId11" Type="http://schemas.openxmlformats.org/officeDocument/2006/relationships/slideLayout" Target="../slideLayouts/slideLayout39.xml"/><Relationship Id="rId10" Type="http://schemas.openxmlformats.org/officeDocument/2006/relationships/slideLayout" Target="../slideLayouts/slideLayout38.xml"/><Relationship Id="rId1"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矩形 15"/>
          <p:cNvSpPr/>
          <p:nvPr/>
        </p:nvSpPr>
        <p:spPr>
          <a:xfrm>
            <a:off x="8136890" y="390525"/>
            <a:ext cx="3318510" cy="374650"/>
          </a:xfrm>
          <a:prstGeom prst="rect">
            <a:avLst/>
          </a:prstGeom>
          <a:solidFill>
            <a:srgbClr val="3992DB"/>
          </a:solidFill>
          <a:ln>
            <a:noFill/>
          </a:ln>
        </p:spPr>
        <p:txBody>
          <a:bodyPr/>
          <a:lstStyle/>
          <a:p>
            <a:pPr lvl="0"/>
            <a:endParaRPr lang="zh-CN" altLang="en-US" sz="1800">
              <a:solidFill>
                <a:schemeClr val="tx1"/>
              </a:solidFill>
            </a:endParaRPr>
          </a:p>
        </p:txBody>
      </p:sp>
      <p:sp>
        <p:nvSpPr>
          <p:cNvPr id="15" name="矩形 14"/>
          <p:cNvSpPr/>
          <p:nvPr/>
        </p:nvSpPr>
        <p:spPr>
          <a:xfrm>
            <a:off x="11455644" y="390528"/>
            <a:ext cx="736356" cy="3747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005DA2"/>
              </a:solidFill>
            </a:endParaRPr>
          </a:p>
        </p:txBody>
      </p:sp>
      <p:sp>
        <p:nvSpPr>
          <p:cNvPr id="2" name="标题占位符 1"/>
          <p:cNvSpPr>
            <a:spLocks noGrp="1"/>
          </p:cNvSpPr>
          <p:nvPr>
            <p:ph type="title"/>
          </p:nvPr>
        </p:nvSpPr>
        <p:spPr>
          <a:xfrm>
            <a:off x="1054784" y="374795"/>
            <a:ext cx="3974034" cy="390527"/>
          </a:xfrm>
          <a:prstGeom prst="rect">
            <a:avLst/>
          </a:prstGeom>
        </p:spPr>
        <p:txBody>
          <a:bodyPr vert="horz" lIns="121917" tIns="60958" rIns="121917" bIns="60958" rtlCol="0" anchor="ctr">
            <a:noAutofit/>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609601" y="1053287"/>
            <a:ext cx="10972800" cy="5072878"/>
          </a:xfrm>
          <a:prstGeom prst="rect">
            <a:avLst/>
          </a:prstGeom>
        </p:spPr>
        <p:txBody>
          <a:bodyPr vert="horz" lIns="121917" tIns="60958" rIns="121917" bIns="60958"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609601" y="6356350"/>
            <a:ext cx="2844800" cy="365125"/>
          </a:xfrm>
          <a:prstGeom prst="rect">
            <a:avLst/>
          </a:prstGeom>
        </p:spPr>
        <p:txBody>
          <a:bodyPr vert="horz" lIns="121917" tIns="60958" rIns="121917" bIns="60958" rtlCol="0" anchor="ctr"/>
          <a:lstStyle>
            <a:lvl1pPr algn="l">
              <a:defRPr sz="1600">
                <a:solidFill>
                  <a:schemeClr val="tx1">
                    <a:tint val="75000"/>
                  </a:schemeClr>
                </a:solidFill>
              </a:defRPr>
            </a:lvl1pPr>
          </a:lstStyle>
          <a:p>
            <a:pPr fontAlgn="base">
              <a:spcBef>
                <a:spcPct val="0"/>
              </a:spcBef>
              <a:spcAft>
                <a:spcPct val="0"/>
              </a:spcAft>
              <a:defRPr/>
            </a:pPr>
            <a:endParaRPr kumimoji="1" lang="en-US" altLang="zh-CN">
              <a:solidFill>
                <a:srgbClr val="000000"/>
              </a:solidFill>
            </a:endParaRPr>
          </a:p>
        </p:txBody>
      </p:sp>
      <p:sp>
        <p:nvSpPr>
          <p:cNvPr id="5" name="页脚占位符 4"/>
          <p:cNvSpPr>
            <a:spLocks noGrp="1"/>
          </p:cNvSpPr>
          <p:nvPr>
            <p:ph type="ftr" sz="quarter" idx="3"/>
          </p:nvPr>
        </p:nvSpPr>
        <p:spPr>
          <a:xfrm>
            <a:off x="4165601" y="6356350"/>
            <a:ext cx="3860800" cy="365125"/>
          </a:xfrm>
          <a:prstGeom prst="rect">
            <a:avLst/>
          </a:prstGeom>
        </p:spPr>
        <p:txBody>
          <a:bodyPr vert="horz" lIns="121917" tIns="60958" rIns="121917" bIns="60958" rtlCol="0" anchor="ctr"/>
          <a:lstStyle>
            <a:lvl1pPr algn="ctr">
              <a:defRPr sz="1600">
                <a:solidFill>
                  <a:schemeClr val="tx1">
                    <a:tint val="75000"/>
                  </a:schemeClr>
                </a:solidFill>
              </a:defRPr>
            </a:lvl1pPr>
          </a:lstStyle>
          <a:p>
            <a:pPr algn="ctr" fontAlgn="base">
              <a:spcBef>
                <a:spcPct val="0"/>
              </a:spcBef>
              <a:spcAft>
                <a:spcPct val="0"/>
              </a:spcAft>
              <a:defRPr/>
            </a:pPr>
            <a:endParaRPr kumimoji="1" lang="en-US" altLang="zh-CN">
              <a:solidFill>
                <a:srgbClr val="000000"/>
              </a:solidFill>
            </a:endParaRPr>
          </a:p>
        </p:txBody>
      </p:sp>
      <p:sp>
        <p:nvSpPr>
          <p:cNvPr id="6" name="灯片编号占位符 5"/>
          <p:cNvSpPr>
            <a:spLocks noGrp="1"/>
          </p:cNvSpPr>
          <p:nvPr>
            <p:ph type="sldNum" sz="quarter" idx="4"/>
          </p:nvPr>
        </p:nvSpPr>
        <p:spPr>
          <a:xfrm>
            <a:off x="8737601" y="6356350"/>
            <a:ext cx="2844800" cy="365125"/>
          </a:xfrm>
          <a:prstGeom prst="rect">
            <a:avLst/>
          </a:prstGeom>
        </p:spPr>
        <p:txBody>
          <a:bodyPr vert="horz" lIns="121917" tIns="60958" rIns="121917" bIns="60958" rtlCol="0" anchor="ctr"/>
          <a:lstStyle>
            <a:lvl1pPr algn="r">
              <a:defRPr sz="1600">
                <a:solidFill>
                  <a:schemeClr val="tx1">
                    <a:tint val="75000"/>
                  </a:schemeClr>
                </a:solidFill>
              </a:defRPr>
            </a:lvl1pPr>
          </a:lstStyle>
          <a:p>
            <a:pPr fontAlgn="base">
              <a:spcBef>
                <a:spcPct val="0"/>
              </a:spcBef>
              <a:spcAft>
                <a:spcPct val="0"/>
              </a:spcAft>
              <a:defRPr/>
            </a:pPr>
            <a:fld id="{64DFF3B6-1D44-487A-8943-76EA30479C62}" type="slidenum">
              <a:rPr kumimoji="1" lang="en-US" altLang="zh-CN" smtClean="0">
                <a:solidFill>
                  <a:srgbClr val="000000"/>
                </a:solidFill>
              </a:rPr>
            </a:fld>
            <a:endParaRPr kumimoji="1" lang="en-US" altLang="zh-CN">
              <a:solidFill>
                <a:srgbClr val="000000"/>
              </a:solidFill>
            </a:endParaRPr>
          </a:p>
        </p:txBody>
      </p:sp>
      <p:cxnSp>
        <p:nvCxnSpPr>
          <p:cNvPr id="7" name="直接连接符 6"/>
          <p:cNvCxnSpPr/>
          <p:nvPr/>
        </p:nvCxnSpPr>
        <p:spPr>
          <a:xfrm>
            <a:off x="1007436" y="833864"/>
            <a:ext cx="1118456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bwMode="auto">
          <a:xfrm>
            <a:off x="431371" y="390528"/>
            <a:ext cx="520496" cy="274638"/>
            <a:chOff x="0" y="0"/>
            <a:chExt cx="1041399" cy="549275"/>
          </a:xfrm>
        </p:grpSpPr>
        <p:sp>
          <p:nvSpPr>
            <p:cNvPr id="9"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800"/>
            </a:p>
          </p:txBody>
        </p:sp>
        <p:sp>
          <p:nvSpPr>
            <p:cNvPr id="10"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800"/>
            </a:p>
          </p:txBody>
        </p:sp>
        <p:sp>
          <p:nvSpPr>
            <p:cNvPr id="11"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800"/>
            </a:p>
          </p:txBody>
        </p:sp>
      </p:grpSp>
      <p:sp>
        <p:nvSpPr>
          <p:cNvPr id="12" name="TextBox 15"/>
          <p:cNvSpPr txBox="1"/>
          <p:nvPr/>
        </p:nvSpPr>
        <p:spPr>
          <a:xfrm>
            <a:off x="11569320" y="297375"/>
            <a:ext cx="576139" cy="492324"/>
          </a:xfrm>
          <a:prstGeom prst="rect">
            <a:avLst/>
          </a:prstGeom>
          <a:noFill/>
        </p:spPr>
        <p:txBody>
          <a:bodyPr wrap="square" lIns="0" tIns="60944" rIns="0" bIns="60944" rtlCol="0">
            <a:spAutoFit/>
          </a:bodyPr>
          <a:lstStyle/>
          <a:p>
            <a:pPr algn="l"/>
            <a:fld id="{2EEF1883-7A0E-4F66-9932-E581691AD397}" type="slidenum">
              <a:rPr lang="zh-CN" altLang="en-US" sz="1600" b="0" smtClean="0">
                <a:solidFill>
                  <a:schemeClr val="bg1"/>
                </a:solidFill>
                <a:latin typeface="微软雅黑 Light" panose="020B0502040204020203" pitchFamily="34" charset="-122"/>
                <a:ea typeface="微软雅黑 Light" panose="020B0502040204020203" pitchFamily="34" charset="-122"/>
              </a:rPr>
            </a:fld>
            <a:r>
              <a:rPr lang="zh-CN" altLang="en-US" sz="2400" b="0" dirty="0">
                <a:solidFill>
                  <a:schemeClr val="bg1"/>
                </a:solidFill>
                <a:latin typeface="微软雅黑 Light" panose="020B0502040204020203" pitchFamily="34" charset="-122"/>
                <a:ea typeface="微软雅黑 Light" panose="020B0502040204020203" pitchFamily="34" charset="-122"/>
              </a:rPr>
              <a:t> </a:t>
            </a:r>
            <a:endParaRPr lang="zh-CN" altLang="en-US" sz="2400" b="0" dirty="0">
              <a:solidFill>
                <a:schemeClr val="bg1"/>
              </a:solidFill>
              <a:latin typeface="微软雅黑 Light" panose="020B0502040204020203" pitchFamily="34" charset="-122"/>
              <a:ea typeface="微软雅黑 Light" panose="020B0502040204020203" pitchFamily="34" charset="-122"/>
            </a:endParaRPr>
          </a:p>
        </p:txBody>
      </p:sp>
      <p:sp>
        <p:nvSpPr>
          <p:cNvPr id="14" name="标题占位符 1"/>
          <p:cNvSpPr txBox="1"/>
          <p:nvPr/>
        </p:nvSpPr>
        <p:spPr>
          <a:xfrm>
            <a:off x="8025765" y="374650"/>
            <a:ext cx="3408045" cy="390525"/>
          </a:xfrm>
          <a:prstGeom prst="rect">
            <a:avLst/>
          </a:prstGeom>
        </p:spPr>
        <p:txBody>
          <a:bodyPr vert="horz" lIns="121889" tIns="60944" rIns="121889" bIns="60944" rtlCol="0" anchor="ctr">
            <a:noAutofit/>
          </a:bodyPr>
          <a:lstStyle>
            <a:lvl1pPr algn="l" defTabSz="1219200" rtl="0" eaLnBrk="1" latinLnBrk="0" hangingPunct="1">
              <a:spcBef>
                <a:spcPct val="0"/>
              </a:spcBef>
              <a:buNone/>
              <a:defRPr sz="2200" kern="1200">
                <a:solidFill>
                  <a:schemeClr val="tx1"/>
                </a:solidFill>
                <a:latin typeface="微软雅黑" panose="020B0503020204020204" pitchFamily="34" charset="-122"/>
                <a:ea typeface="微软雅黑" panose="020B0503020204020204" pitchFamily="34" charset="-122"/>
                <a:cs typeface="+mj-cs"/>
              </a:defRPr>
            </a:lvl1pPr>
          </a:lstStyle>
          <a:p>
            <a:pPr algn="ctr"/>
            <a:r>
              <a:rPr lang="zh-CN" altLang="en-US" sz="2000" dirty="0">
                <a:solidFill>
                  <a:schemeClr val="bg1"/>
                </a:solidFill>
              </a:rPr>
              <a:t>第</a:t>
            </a:r>
            <a:r>
              <a:rPr lang="en-US" altLang="zh-CN" sz="2000" dirty="0">
                <a:solidFill>
                  <a:schemeClr val="bg1"/>
                </a:solidFill>
              </a:rPr>
              <a:t>4</a:t>
            </a:r>
            <a:r>
              <a:rPr lang="zh-CN" altLang="en-US" sz="2000" dirty="0">
                <a:solidFill>
                  <a:schemeClr val="bg1"/>
                </a:solidFill>
              </a:rPr>
              <a:t>章</a:t>
            </a:r>
            <a:r>
              <a:rPr lang="en-US" altLang="zh-CN" sz="2000" dirty="0">
                <a:solidFill>
                  <a:schemeClr val="bg1"/>
                </a:solidFill>
              </a:rPr>
              <a:t>  </a:t>
            </a:r>
            <a:r>
              <a:rPr lang="zh-CN" altLang="en-US" sz="2000" dirty="0">
                <a:solidFill>
                  <a:schemeClr val="bg1"/>
                </a:solidFill>
              </a:rPr>
              <a:t>微信营销</a:t>
            </a:r>
            <a:endParaRPr lang="zh-CN" altLang="en-US" sz="20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1219200" rtl="0" eaLnBrk="1" latinLnBrk="0" hangingPunct="1">
        <a:spcBef>
          <a:spcPct val="0"/>
        </a:spcBef>
        <a:buNone/>
        <a:defRPr sz="2200" kern="1200">
          <a:solidFill>
            <a:schemeClr val="tx1"/>
          </a:solidFill>
          <a:latin typeface="微软雅黑" panose="020B0503020204020204" pitchFamily="34" charset="-122"/>
          <a:ea typeface="微软雅黑" panose="020B0503020204020204" pitchFamily="34" charset="-122"/>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990600" indent="-381000" algn="l" defTabSz="12192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2pPr>
      <a:lvl3pPr marL="1523365" indent="-304800" algn="l" defTabSz="12192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2132965" indent="-304800" algn="l" defTabSz="12192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4pPr>
      <a:lvl5pPr marL="2742565" indent="-304800" algn="l" defTabSz="12192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5pPr>
      <a:lvl6pPr marL="33521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17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073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033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165" algn="l" defTabSz="1219200" rtl="0" eaLnBrk="1" latinLnBrk="0" hangingPunct="1">
        <a:defRPr sz="2400" kern="1200">
          <a:solidFill>
            <a:schemeClr val="tx1"/>
          </a:solidFill>
          <a:latin typeface="+mn-lt"/>
          <a:ea typeface="+mn-ea"/>
          <a:cs typeface="+mn-cs"/>
        </a:defRPr>
      </a:lvl4pPr>
      <a:lvl5pPr marL="2437765" algn="l" defTabSz="1219200" rtl="0" eaLnBrk="1" latinLnBrk="0" hangingPunct="1">
        <a:defRPr sz="2400" kern="1200">
          <a:solidFill>
            <a:schemeClr val="tx1"/>
          </a:solidFill>
          <a:latin typeface="+mn-lt"/>
          <a:ea typeface="+mn-ea"/>
          <a:cs typeface="+mn-cs"/>
        </a:defRPr>
      </a:lvl5pPr>
      <a:lvl6pPr marL="3047365" algn="l" defTabSz="1219200" rtl="0" eaLnBrk="1" latinLnBrk="0" hangingPunct="1">
        <a:defRPr sz="2400" kern="1200">
          <a:solidFill>
            <a:schemeClr val="tx1"/>
          </a:solidFill>
          <a:latin typeface="+mn-lt"/>
          <a:ea typeface="+mn-ea"/>
          <a:cs typeface="+mn-cs"/>
        </a:defRPr>
      </a:lvl6pPr>
      <a:lvl7pPr marL="3656965" algn="l" defTabSz="1219200" rtl="0" eaLnBrk="1" latinLnBrk="0" hangingPunct="1">
        <a:defRPr sz="2400" kern="1200">
          <a:solidFill>
            <a:schemeClr val="tx1"/>
          </a:solidFill>
          <a:latin typeface="+mn-lt"/>
          <a:ea typeface="+mn-ea"/>
          <a:cs typeface="+mn-cs"/>
        </a:defRPr>
      </a:lvl7pPr>
      <a:lvl8pPr marL="4265930" algn="l" defTabSz="1219200" rtl="0" eaLnBrk="1" latinLnBrk="0" hangingPunct="1">
        <a:defRPr sz="2400" kern="1200">
          <a:solidFill>
            <a:schemeClr val="tx1"/>
          </a:solidFill>
          <a:latin typeface="+mn-lt"/>
          <a:ea typeface="+mn-ea"/>
          <a:cs typeface="+mn-cs"/>
        </a:defRPr>
      </a:lvl8pPr>
      <a:lvl9pPr marL="4875530" algn="l" defTabSz="121920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矩形 15"/>
          <p:cNvSpPr/>
          <p:nvPr/>
        </p:nvSpPr>
        <p:spPr>
          <a:xfrm>
            <a:off x="8136890" y="390525"/>
            <a:ext cx="3318510" cy="374650"/>
          </a:xfrm>
          <a:prstGeom prst="rect">
            <a:avLst/>
          </a:prstGeom>
          <a:solidFill>
            <a:srgbClr val="3992DB"/>
          </a:solidFill>
          <a:ln>
            <a:noFill/>
          </a:ln>
        </p:spPr>
        <p:txBody>
          <a:bodyPr/>
          <a:lstStyle/>
          <a:p>
            <a:pPr lvl="0"/>
            <a:endParaRPr lang="zh-CN" altLang="en-US" sz="1800">
              <a:solidFill>
                <a:schemeClr val="tx1"/>
              </a:solidFill>
            </a:endParaRPr>
          </a:p>
        </p:txBody>
      </p:sp>
      <p:sp>
        <p:nvSpPr>
          <p:cNvPr id="15" name="矩形 14"/>
          <p:cNvSpPr/>
          <p:nvPr/>
        </p:nvSpPr>
        <p:spPr>
          <a:xfrm>
            <a:off x="11455644" y="390528"/>
            <a:ext cx="736356" cy="3747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005DA2"/>
              </a:solidFill>
            </a:endParaRPr>
          </a:p>
        </p:txBody>
      </p:sp>
      <p:sp>
        <p:nvSpPr>
          <p:cNvPr id="2" name="标题占位符 1"/>
          <p:cNvSpPr>
            <a:spLocks noGrp="1"/>
          </p:cNvSpPr>
          <p:nvPr>
            <p:ph type="title"/>
          </p:nvPr>
        </p:nvSpPr>
        <p:spPr>
          <a:xfrm>
            <a:off x="1054784" y="374795"/>
            <a:ext cx="3974034" cy="390527"/>
          </a:xfrm>
          <a:prstGeom prst="rect">
            <a:avLst/>
          </a:prstGeom>
        </p:spPr>
        <p:txBody>
          <a:bodyPr vert="horz" lIns="121917" tIns="60958" rIns="121917" bIns="60958" rtlCol="0" anchor="ctr">
            <a:noAutofit/>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609601" y="1053287"/>
            <a:ext cx="10972800" cy="5072878"/>
          </a:xfrm>
          <a:prstGeom prst="rect">
            <a:avLst/>
          </a:prstGeom>
        </p:spPr>
        <p:txBody>
          <a:bodyPr vert="horz" lIns="121917" tIns="60958" rIns="121917" bIns="60958"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609601" y="6356350"/>
            <a:ext cx="2844800" cy="365125"/>
          </a:xfrm>
          <a:prstGeom prst="rect">
            <a:avLst/>
          </a:prstGeom>
        </p:spPr>
        <p:txBody>
          <a:bodyPr vert="horz" lIns="121917" tIns="60958" rIns="121917" bIns="60958" rtlCol="0" anchor="ctr"/>
          <a:lstStyle>
            <a:lvl1pPr algn="l">
              <a:defRPr sz="1600">
                <a:solidFill>
                  <a:schemeClr val="tx1">
                    <a:tint val="75000"/>
                  </a:schemeClr>
                </a:solidFill>
              </a:defRPr>
            </a:lvl1pPr>
          </a:lstStyle>
          <a:p>
            <a:pPr fontAlgn="base">
              <a:spcBef>
                <a:spcPct val="0"/>
              </a:spcBef>
              <a:spcAft>
                <a:spcPct val="0"/>
              </a:spcAft>
              <a:defRPr/>
            </a:pPr>
            <a:endParaRPr kumimoji="1" lang="en-US" altLang="zh-CN">
              <a:solidFill>
                <a:srgbClr val="000000"/>
              </a:solidFill>
            </a:endParaRPr>
          </a:p>
        </p:txBody>
      </p:sp>
      <p:sp>
        <p:nvSpPr>
          <p:cNvPr id="5" name="页脚占位符 4"/>
          <p:cNvSpPr>
            <a:spLocks noGrp="1"/>
          </p:cNvSpPr>
          <p:nvPr>
            <p:ph type="ftr" sz="quarter" idx="3"/>
          </p:nvPr>
        </p:nvSpPr>
        <p:spPr>
          <a:xfrm>
            <a:off x="4165601" y="6356350"/>
            <a:ext cx="3860800" cy="365125"/>
          </a:xfrm>
          <a:prstGeom prst="rect">
            <a:avLst/>
          </a:prstGeom>
        </p:spPr>
        <p:txBody>
          <a:bodyPr vert="horz" lIns="121917" tIns="60958" rIns="121917" bIns="60958" rtlCol="0" anchor="ctr"/>
          <a:lstStyle>
            <a:lvl1pPr algn="ctr">
              <a:defRPr sz="1600">
                <a:solidFill>
                  <a:schemeClr val="tx1">
                    <a:tint val="75000"/>
                  </a:schemeClr>
                </a:solidFill>
              </a:defRPr>
            </a:lvl1pPr>
          </a:lstStyle>
          <a:p>
            <a:pPr algn="ctr" fontAlgn="base">
              <a:spcBef>
                <a:spcPct val="0"/>
              </a:spcBef>
              <a:spcAft>
                <a:spcPct val="0"/>
              </a:spcAft>
              <a:defRPr/>
            </a:pPr>
            <a:endParaRPr kumimoji="1" lang="en-US" altLang="zh-CN">
              <a:solidFill>
                <a:srgbClr val="000000"/>
              </a:solidFill>
            </a:endParaRPr>
          </a:p>
        </p:txBody>
      </p:sp>
      <p:sp>
        <p:nvSpPr>
          <p:cNvPr id="6" name="灯片编号占位符 5"/>
          <p:cNvSpPr>
            <a:spLocks noGrp="1"/>
          </p:cNvSpPr>
          <p:nvPr>
            <p:ph type="sldNum" sz="quarter" idx="4"/>
          </p:nvPr>
        </p:nvSpPr>
        <p:spPr>
          <a:xfrm>
            <a:off x="8737601" y="6356350"/>
            <a:ext cx="2844800" cy="365125"/>
          </a:xfrm>
          <a:prstGeom prst="rect">
            <a:avLst/>
          </a:prstGeom>
        </p:spPr>
        <p:txBody>
          <a:bodyPr vert="horz" lIns="121917" tIns="60958" rIns="121917" bIns="60958" rtlCol="0" anchor="ctr"/>
          <a:lstStyle>
            <a:lvl1pPr algn="r">
              <a:defRPr sz="1600">
                <a:solidFill>
                  <a:schemeClr val="tx1">
                    <a:tint val="75000"/>
                  </a:schemeClr>
                </a:solidFill>
              </a:defRPr>
            </a:lvl1pPr>
          </a:lstStyle>
          <a:p>
            <a:pPr fontAlgn="base">
              <a:spcBef>
                <a:spcPct val="0"/>
              </a:spcBef>
              <a:spcAft>
                <a:spcPct val="0"/>
              </a:spcAft>
              <a:defRPr/>
            </a:pPr>
            <a:fld id="{64DFF3B6-1D44-487A-8943-76EA30479C62}" type="slidenum">
              <a:rPr kumimoji="1" lang="en-US" altLang="zh-CN" smtClean="0">
                <a:solidFill>
                  <a:srgbClr val="000000"/>
                </a:solidFill>
              </a:rPr>
            </a:fld>
            <a:endParaRPr kumimoji="1" lang="en-US" altLang="zh-CN">
              <a:solidFill>
                <a:srgbClr val="000000"/>
              </a:solidFill>
            </a:endParaRPr>
          </a:p>
        </p:txBody>
      </p:sp>
      <p:cxnSp>
        <p:nvCxnSpPr>
          <p:cNvPr id="7" name="直接连接符 6"/>
          <p:cNvCxnSpPr/>
          <p:nvPr/>
        </p:nvCxnSpPr>
        <p:spPr>
          <a:xfrm>
            <a:off x="1007436" y="833864"/>
            <a:ext cx="1118456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bwMode="auto">
          <a:xfrm>
            <a:off x="431371" y="390528"/>
            <a:ext cx="520496" cy="274638"/>
            <a:chOff x="0" y="0"/>
            <a:chExt cx="1041399" cy="549275"/>
          </a:xfrm>
        </p:grpSpPr>
        <p:sp>
          <p:nvSpPr>
            <p:cNvPr id="9"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800"/>
            </a:p>
          </p:txBody>
        </p:sp>
        <p:sp>
          <p:nvSpPr>
            <p:cNvPr id="10"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800"/>
            </a:p>
          </p:txBody>
        </p:sp>
        <p:sp>
          <p:nvSpPr>
            <p:cNvPr id="11"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800"/>
            </a:p>
          </p:txBody>
        </p:sp>
      </p:grpSp>
      <p:sp>
        <p:nvSpPr>
          <p:cNvPr id="12" name="TextBox 15"/>
          <p:cNvSpPr txBox="1"/>
          <p:nvPr/>
        </p:nvSpPr>
        <p:spPr>
          <a:xfrm>
            <a:off x="11569320" y="297375"/>
            <a:ext cx="576139" cy="492324"/>
          </a:xfrm>
          <a:prstGeom prst="rect">
            <a:avLst/>
          </a:prstGeom>
          <a:noFill/>
        </p:spPr>
        <p:txBody>
          <a:bodyPr wrap="square" lIns="0" tIns="60944" rIns="0" bIns="60944" rtlCol="0">
            <a:spAutoFit/>
          </a:bodyPr>
          <a:lstStyle/>
          <a:p>
            <a:pPr algn="l"/>
            <a:fld id="{2EEF1883-7A0E-4F66-9932-E581691AD397}" type="slidenum">
              <a:rPr lang="zh-CN" altLang="en-US" sz="1600" b="0" smtClean="0">
                <a:solidFill>
                  <a:schemeClr val="bg1"/>
                </a:solidFill>
                <a:latin typeface="微软雅黑 Light" panose="020B0502040204020203" pitchFamily="34" charset="-122"/>
                <a:ea typeface="微软雅黑 Light" panose="020B0502040204020203" pitchFamily="34" charset="-122"/>
              </a:rPr>
            </a:fld>
            <a:r>
              <a:rPr lang="zh-CN" altLang="en-US" sz="2400" b="0" dirty="0">
                <a:solidFill>
                  <a:schemeClr val="bg1"/>
                </a:solidFill>
                <a:latin typeface="微软雅黑 Light" panose="020B0502040204020203" pitchFamily="34" charset="-122"/>
                <a:ea typeface="微软雅黑 Light" panose="020B0502040204020203" pitchFamily="34" charset="-122"/>
              </a:rPr>
              <a:t> </a:t>
            </a:r>
            <a:endParaRPr lang="zh-CN" altLang="en-US" sz="2400" b="0" dirty="0">
              <a:solidFill>
                <a:schemeClr val="bg1"/>
              </a:solidFill>
              <a:latin typeface="微软雅黑 Light" panose="020B0502040204020203" pitchFamily="34" charset="-122"/>
              <a:ea typeface="微软雅黑 Light" panose="020B0502040204020203" pitchFamily="34" charset="-122"/>
            </a:endParaRPr>
          </a:p>
        </p:txBody>
      </p:sp>
      <p:sp>
        <p:nvSpPr>
          <p:cNvPr id="14" name="标题占位符 1"/>
          <p:cNvSpPr txBox="1"/>
          <p:nvPr/>
        </p:nvSpPr>
        <p:spPr>
          <a:xfrm>
            <a:off x="8025765" y="374650"/>
            <a:ext cx="3408045" cy="390525"/>
          </a:xfrm>
          <a:prstGeom prst="rect">
            <a:avLst/>
          </a:prstGeom>
        </p:spPr>
        <p:txBody>
          <a:bodyPr vert="horz" lIns="121889" tIns="60944" rIns="121889" bIns="60944" rtlCol="0" anchor="ctr">
            <a:noAutofit/>
          </a:bodyPr>
          <a:lstStyle>
            <a:lvl1pPr algn="l" defTabSz="1219200" rtl="0" eaLnBrk="1" latinLnBrk="0" hangingPunct="1">
              <a:spcBef>
                <a:spcPct val="0"/>
              </a:spcBef>
              <a:buNone/>
              <a:defRPr sz="2200" kern="1200">
                <a:solidFill>
                  <a:schemeClr val="tx1"/>
                </a:solidFill>
                <a:latin typeface="微软雅黑" panose="020B0503020204020204" pitchFamily="34" charset="-122"/>
                <a:ea typeface="微软雅黑" panose="020B0503020204020204" pitchFamily="34" charset="-122"/>
                <a:cs typeface="+mj-cs"/>
              </a:defRPr>
            </a:lvl1pPr>
          </a:lstStyle>
          <a:p>
            <a:pPr algn="ctr"/>
            <a:r>
              <a:rPr lang="zh-CN" altLang="en-US" sz="2000" dirty="0">
                <a:solidFill>
                  <a:schemeClr val="bg1"/>
                </a:solidFill>
              </a:rPr>
              <a:t>第</a:t>
            </a:r>
            <a:r>
              <a:rPr lang="en-US" altLang="zh-CN" sz="2000" dirty="0">
                <a:solidFill>
                  <a:schemeClr val="bg1"/>
                </a:solidFill>
              </a:rPr>
              <a:t>2</a:t>
            </a:r>
            <a:r>
              <a:rPr lang="zh-CN" altLang="en-US" sz="2000" dirty="0">
                <a:solidFill>
                  <a:schemeClr val="bg1"/>
                </a:solidFill>
              </a:rPr>
              <a:t>章</a:t>
            </a:r>
            <a:r>
              <a:rPr lang="en-US" altLang="zh-CN" sz="2000" dirty="0">
                <a:solidFill>
                  <a:schemeClr val="bg1"/>
                </a:solidFill>
              </a:rPr>
              <a:t>  </a:t>
            </a:r>
            <a:r>
              <a:rPr lang="zh-CN" altLang="en-US" sz="2000" dirty="0">
                <a:solidFill>
                  <a:schemeClr val="bg1"/>
                </a:solidFill>
              </a:rPr>
              <a:t>新媒体营销定位</a:t>
            </a:r>
            <a:endParaRPr lang="zh-CN" altLang="en-US" sz="20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p:txStyles>
    <p:titleStyle>
      <a:lvl1pPr algn="l" defTabSz="1219200" rtl="0" eaLnBrk="1" latinLnBrk="0" hangingPunct="1">
        <a:spcBef>
          <a:spcPct val="0"/>
        </a:spcBef>
        <a:buNone/>
        <a:defRPr sz="2200" kern="1200">
          <a:solidFill>
            <a:schemeClr val="tx1"/>
          </a:solidFill>
          <a:latin typeface="微软雅黑" panose="020B0503020204020204" pitchFamily="34" charset="-122"/>
          <a:ea typeface="微软雅黑" panose="020B0503020204020204" pitchFamily="34" charset="-122"/>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990600" indent="-381000" algn="l" defTabSz="12192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2pPr>
      <a:lvl3pPr marL="1523365" indent="-304800" algn="l" defTabSz="12192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2132965" indent="-304800" algn="l" defTabSz="12192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4pPr>
      <a:lvl5pPr marL="2742565" indent="-304800" algn="l" defTabSz="12192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5pPr>
      <a:lvl6pPr marL="33521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17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073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033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165" algn="l" defTabSz="1219200" rtl="0" eaLnBrk="1" latinLnBrk="0" hangingPunct="1">
        <a:defRPr sz="2400" kern="1200">
          <a:solidFill>
            <a:schemeClr val="tx1"/>
          </a:solidFill>
          <a:latin typeface="+mn-lt"/>
          <a:ea typeface="+mn-ea"/>
          <a:cs typeface="+mn-cs"/>
        </a:defRPr>
      </a:lvl4pPr>
      <a:lvl5pPr marL="2437765" algn="l" defTabSz="1219200" rtl="0" eaLnBrk="1" latinLnBrk="0" hangingPunct="1">
        <a:defRPr sz="2400" kern="1200">
          <a:solidFill>
            <a:schemeClr val="tx1"/>
          </a:solidFill>
          <a:latin typeface="+mn-lt"/>
          <a:ea typeface="+mn-ea"/>
          <a:cs typeface="+mn-cs"/>
        </a:defRPr>
      </a:lvl5pPr>
      <a:lvl6pPr marL="3047365" algn="l" defTabSz="1219200" rtl="0" eaLnBrk="1" latinLnBrk="0" hangingPunct="1">
        <a:defRPr sz="2400" kern="1200">
          <a:solidFill>
            <a:schemeClr val="tx1"/>
          </a:solidFill>
          <a:latin typeface="+mn-lt"/>
          <a:ea typeface="+mn-ea"/>
          <a:cs typeface="+mn-cs"/>
        </a:defRPr>
      </a:lvl6pPr>
      <a:lvl7pPr marL="3656965" algn="l" defTabSz="1219200" rtl="0" eaLnBrk="1" latinLnBrk="0" hangingPunct="1">
        <a:defRPr sz="2400" kern="1200">
          <a:solidFill>
            <a:schemeClr val="tx1"/>
          </a:solidFill>
          <a:latin typeface="+mn-lt"/>
          <a:ea typeface="+mn-ea"/>
          <a:cs typeface="+mn-cs"/>
        </a:defRPr>
      </a:lvl7pPr>
      <a:lvl8pPr marL="4265930" algn="l" defTabSz="1219200" rtl="0" eaLnBrk="1" latinLnBrk="0" hangingPunct="1">
        <a:defRPr sz="2400" kern="1200">
          <a:solidFill>
            <a:schemeClr val="tx1"/>
          </a:solidFill>
          <a:latin typeface="+mn-lt"/>
          <a:ea typeface="+mn-ea"/>
          <a:cs typeface="+mn-cs"/>
        </a:defRPr>
      </a:lvl8pPr>
      <a:lvl9pPr marL="4875530" algn="l" defTabSz="121920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矩形 15"/>
          <p:cNvSpPr/>
          <p:nvPr/>
        </p:nvSpPr>
        <p:spPr>
          <a:xfrm>
            <a:off x="8136890" y="390525"/>
            <a:ext cx="3318510" cy="374650"/>
          </a:xfrm>
          <a:prstGeom prst="rect">
            <a:avLst/>
          </a:prstGeom>
          <a:solidFill>
            <a:srgbClr val="3992DB"/>
          </a:solidFill>
          <a:ln>
            <a:noFill/>
          </a:ln>
        </p:spPr>
        <p:txBody>
          <a:bodyPr/>
          <a:lstStyle/>
          <a:p>
            <a:pPr lvl="0"/>
            <a:endParaRPr lang="zh-CN" altLang="en-US" sz="1800">
              <a:solidFill>
                <a:schemeClr val="tx1"/>
              </a:solidFill>
            </a:endParaRPr>
          </a:p>
        </p:txBody>
      </p:sp>
      <p:sp>
        <p:nvSpPr>
          <p:cNvPr id="15" name="矩形 14"/>
          <p:cNvSpPr/>
          <p:nvPr/>
        </p:nvSpPr>
        <p:spPr>
          <a:xfrm>
            <a:off x="11455644" y="390528"/>
            <a:ext cx="736356" cy="3747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005DA2"/>
              </a:solidFill>
            </a:endParaRPr>
          </a:p>
        </p:txBody>
      </p:sp>
      <p:sp>
        <p:nvSpPr>
          <p:cNvPr id="2" name="标题占位符 1"/>
          <p:cNvSpPr>
            <a:spLocks noGrp="1"/>
          </p:cNvSpPr>
          <p:nvPr>
            <p:ph type="title"/>
          </p:nvPr>
        </p:nvSpPr>
        <p:spPr>
          <a:xfrm>
            <a:off x="1054784" y="374795"/>
            <a:ext cx="3974034" cy="390527"/>
          </a:xfrm>
          <a:prstGeom prst="rect">
            <a:avLst/>
          </a:prstGeom>
        </p:spPr>
        <p:txBody>
          <a:bodyPr vert="horz" lIns="121917" tIns="60958" rIns="121917" bIns="60958" rtlCol="0" anchor="ctr">
            <a:noAutofit/>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609601" y="1053287"/>
            <a:ext cx="10972800" cy="5072878"/>
          </a:xfrm>
          <a:prstGeom prst="rect">
            <a:avLst/>
          </a:prstGeom>
        </p:spPr>
        <p:txBody>
          <a:bodyPr vert="horz" lIns="121917" tIns="60958" rIns="121917" bIns="60958"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609601" y="6356350"/>
            <a:ext cx="2844800" cy="365125"/>
          </a:xfrm>
          <a:prstGeom prst="rect">
            <a:avLst/>
          </a:prstGeom>
        </p:spPr>
        <p:txBody>
          <a:bodyPr vert="horz" lIns="121917" tIns="60958" rIns="121917" bIns="60958" rtlCol="0" anchor="ctr"/>
          <a:lstStyle>
            <a:lvl1pPr algn="l">
              <a:defRPr sz="1600">
                <a:solidFill>
                  <a:schemeClr val="tx1">
                    <a:tint val="75000"/>
                  </a:schemeClr>
                </a:solidFill>
              </a:defRPr>
            </a:lvl1pPr>
          </a:lstStyle>
          <a:p>
            <a:pPr fontAlgn="base">
              <a:spcBef>
                <a:spcPct val="0"/>
              </a:spcBef>
              <a:spcAft>
                <a:spcPct val="0"/>
              </a:spcAft>
              <a:defRPr/>
            </a:pPr>
            <a:endParaRPr kumimoji="1" lang="en-US" altLang="zh-CN">
              <a:solidFill>
                <a:srgbClr val="000000"/>
              </a:solidFill>
            </a:endParaRPr>
          </a:p>
        </p:txBody>
      </p:sp>
      <p:sp>
        <p:nvSpPr>
          <p:cNvPr id="5" name="页脚占位符 4"/>
          <p:cNvSpPr>
            <a:spLocks noGrp="1"/>
          </p:cNvSpPr>
          <p:nvPr>
            <p:ph type="ftr" sz="quarter" idx="3"/>
          </p:nvPr>
        </p:nvSpPr>
        <p:spPr>
          <a:xfrm>
            <a:off x="4165601" y="6356350"/>
            <a:ext cx="3860800" cy="365125"/>
          </a:xfrm>
          <a:prstGeom prst="rect">
            <a:avLst/>
          </a:prstGeom>
        </p:spPr>
        <p:txBody>
          <a:bodyPr vert="horz" lIns="121917" tIns="60958" rIns="121917" bIns="60958" rtlCol="0" anchor="ctr"/>
          <a:lstStyle>
            <a:lvl1pPr algn="ctr">
              <a:defRPr sz="1600">
                <a:solidFill>
                  <a:schemeClr val="tx1">
                    <a:tint val="75000"/>
                  </a:schemeClr>
                </a:solidFill>
              </a:defRPr>
            </a:lvl1pPr>
          </a:lstStyle>
          <a:p>
            <a:pPr algn="ctr" fontAlgn="base">
              <a:spcBef>
                <a:spcPct val="0"/>
              </a:spcBef>
              <a:spcAft>
                <a:spcPct val="0"/>
              </a:spcAft>
              <a:defRPr/>
            </a:pPr>
            <a:endParaRPr kumimoji="1" lang="en-US" altLang="zh-CN">
              <a:solidFill>
                <a:srgbClr val="000000"/>
              </a:solidFill>
            </a:endParaRPr>
          </a:p>
        </p:txBody>
      </p:sp>
      <p:sp>
        <p:nvSpPr>
          <p:cNvPr id="6" name="灯片编号占位符 5"/>
          <p:cNvSpPr>
            <a:spLocks noGrp="1"/>
          </p:cNvSpPr>
          <p:nvPr>
            <p:ph type="sldNum" sz="quarter" idx="4"/>
          </p:nvPr>
        </p:nvSpPr>
        <p:spPr>
          <a:xfrm>
            <a:off x="8737601" y="6356350"/>
            <a:ext cx="2844800" cy="365125"/>
          </a:xfrm>
          <a:prstGeom prst="rect">
            <a:avLst/>
          </a:prstGeom>
        </p:spPr>
        <p:txBody>
          <a:bodyPr vert="horz" lIns="121917" tIns="60958" rIns="121917" bIns="60958" rtlCol="0" anchor="ctr"/>
          <a:lstStyle>
            <a:lvl1pPr algn="r">
              <a:defRPr sz="1600">
                <a:solidFill>
                  <a:schemeClr val="tx1">
                    <a:tint val="75000"/>
                  </a:schemeClr>
                </a:solidFill>
              </a:defRPr>
            </a:lvl1pPr>
          </a:lstStyle>
          <a:p>
            <a:pPr fontAlgn="base">
              <a:spcBef>
                <a:spcPct val="0"/>
              </a:spcBef>
              <a:spcAft>
                <a:spcPct val="0"/>
              </a:spcAft>
              <a:defRPr/>
            </a:pPr>
            <a:fld id="{64DFF3B6-1D44-487A-8943-76EA30479C62}" type="slidenum">
              <a:rPr kumimoji="1" lang="en-US" altLang="zh-CN" smtClean="0">
                <a:solidFill>
                  <a:srgbClr val="000000"/>
                </a:solidFill>
              </a:rPr>
            </a:fld>
            <a:endParaRPr kumimoji="1" lang="en-US" altLang="zh-CN">
              <a:solidFill>
                <a:srgbClr val="000000"/>
              </a:solidFill>
            </a:endParaRPr>
          </a:p>
        </p:txBody>
      </p:sp>
      <p:cxnSp>
        <p:nvCxnSpPr>
          <p:cNvPr id="7" name="直接连接符 6"/>
          <p:cNvCxnSpPr/>
          <p:nvPr/>
        </p:nvCxnSpPr>
        <p:spPr>
          <a:xfrm>
            <a:off x="1007436" y="833864"/>
            <a:ext cx="1118456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bwMode="auto">
          <a:xfrm>
            <a:off x="431371" y="390528"/>
            <a:ext cx="520496" cy="274638"/>
            <a:chOff x="0" y="0"/>
            <a:chExt cx="1041399" cy="549275"/>
          </a:xfrm>
        </p:grpSpPr>
        <p:sp>
          <p:nvSpPr>
            <p:cNvPr id="9"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800"/>
            </a:p>
          </p:txBody>
        </p:sp>
        <p:sp>
          <p:nvSpPr>
            <p:cNvPr id="10"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800"/>
            </a:p>
          </p:txBody>
        </p:sp>
        <p:sp>
          <p:nvSpPr>
            <p:cNvPr id="11"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800"/>
            </a:p>
          </p:txBody>
        </p:sp>
      </p:grpSp>
      <p:sp>
        <p:nvSpPr>
          <p:cNvPr id="12" name="TextBox 15"/>
          <p:cNvSpPr txBox="1"/>
          <p:nvPr/>
        </p:nvSpPr>
        <p:spPr>
          <a:xfrm>
            <a:off x="11569320" y="297375"/>
            <a:ext cx="576139" cy="492324"/>
          </a:xfrm>
          <a:prstGeom prst="rect">
            <a:avLst/>
          </a:prstGeom>
          <a:noFill/>
        </p:spPr>
        <p:txBody>
          <a:bodyPr wrap="square" lIns="0" tIns="60944" rIns="0" bIns="60944" rtlCol="0">
            <a:spAutoFit/>
          </a:bodyPr>
          <a:lstStyle/>
          <a:p>
            <a:pPr algn="l"/>
            <a:fld id="{2EEF1883-7A0E-4F66-9932-E581691AD397}" type="slidenum">
              <a:rPr lang="zh-CN" altLang="en-US" sz="1600" b="0" smtClean="0">
                <a:solidFill>
                  <a:schemeClr val="bg1"/>
                </a:solidFill>
                <a:latin typeface="微软雅黑 Light" panose="020B0502040204020203" pitchFamily="34" charset="-122"/>
                <a:ea typeface="微软雅黑 Light" panose="020B0502040204020203" pitchFamily="34" charset="-122"/>
              </a:rPr>
            </a:fld>
            <a:r>
              <a:rPr lang="zh-CN" altLang="en-US" sz="2400" b="0" dirty="0">
                <a:solidFill>
                  <a:schemeClr val="bg1"/>
                </a:solidFill>
                <a:latin typeface="微软雅黑 Light" panose="020B0502040204020203" pitchFamily="34" charset="-122"/>
                <a:ea typeface="微软雅黑 Light" panose="020B0502040204020203" pitchFamily="34" charset="-122"/>
              </a:rPr>
              <a:t> </a:t>
            </a:r>
            <a:endParaRPr lang="zh-CN" altLang="en-US" sz="2400" b="0" dirty="0">
              <a:solidFill>
                <a:schemeClr val="bg1"/>
              </a:solidFill>
              <a:latin typeface="微软雅黑 Light" panose="020B0502040204020203" pitchFamily="34" charset="-122"/>
              <a:ea typeface="微软雅黑 Light" panose="020B0502040204020203" pitchFamily="34" charset="-122"/>
            </a:endParaRPr>
          </a:p>
        </p:txBody>
      </p:sp>
      <p:sp>
        <p:nvSpPr>
          <p:cNvPr id="14" name="标题占位符 1"/>
          <p:cNvSpPr txBox="1"/>
          <p:nvPr/>
        </p:nvSpPr>
        <p:spPr>
          <a:xfrm>
            <a:off x="8025765" y="374650"/>
            <a:ext cx="3408045" cy="390525"/>
          </a:xfrm>
          <a:prstGeom prst="rect">
            <a:avLst/>
          </a:prstGeom>
        </p:spPr>
        <p:txBody>
          <a:bodyPr vert="horz" lIns="121889" tIns="60944" rIns="121889" bIns="60944" rtlCol="0" anchor="ctr">
            <a:noAutofit/>
          </a:bodyPr>
          <a:lstStyle>
            <a:lvl1pPr algn="l" defTabSz="1219200" rtl="0" eaLnBrk="1" latinLnBrk="0" hangingPunct="1">
              <a:spcBef>
                <a:spcPct val="0"/>
              </a:spcBef>
              <a:buNone/>
              <a:defRPr sz="2200" kern="1200">
                <a:solidFill>
                  <a:schemeClr val="tx1"/>
                </a:solidFill>
                <a:latin typeface="微软雅黑" panose="020B0503020204020204" pitchFamily="34" charset="-122"/>
                <a:ea typeface="微软雅黑" panose="020B0503020204020204" pitchFamily="34" charset="-122"/>
                <a:cs typeface="+mj-cs"/>
              </a:defRPr>
            </a:lvl1pPr>
          </a:lstStyle>
          <a:p>
            <a:pPr algn="ctr"/>
            <a:r>
              <a:rPr lang="zh-CN" altLang="en-US" sz="2000" dirty="0">
                <a:solidFill>
                  <a:schemeClr val="bg1"/>
                </a:solidFill>
              </a:rPr>
              <a:t>第</a:t>
            </a:r>
            <a:r>
              <a:rPr lang="en-US" altLang="zh-CN" sz="2000" dirty="0">
                <a:solidFill>
                  <a:schemeClr val="bg1"/>
                </a:solidFill>
              </a:rPr>
              <a:t>4</a:t>
            </a:r>
            <a:r>
              <a:rPr lang="zh-CN" altLang="en-US" sz="2000" dirty="0">
                <a:solidFill>
                  <a:schemeClr val="bg1"/>
                </a:solidFill>
              </a:rPr>
              <a:t>章</a:t>
            </a:r>
            <a:r>
              <a:rPr lang="en-US" altLang="zh-CN" sz="2000" dirty="0">
                <a:solidFill>
                  <a:schemeClr val="bg1"/>
                </a:solidFill>
              </a:rPr>
              <a:t>  </a:t>
            </a:r>
            <a:r>
              <a:rPr lang="zh-CN" altLang="en-US" sz="2000" dirty="0">
                <a:solidFill>
                  <a:schemeClr val="bg1"/>
                </a:solidFill>
              </a:rPr>
              <a:t>微信营销</a:t>
            </a:r>
            <a:endParaRPr lang="zh-CN" altLang="en-US" sz="20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Lst>
  <p:txStyles>
    <p:titleStyle>
      <a:lvl1pPr algn="l" defTabSz="1219200" rtl="0" eaLnBrk="1" latinLnBrk="0" hangingPunct="1">
        <a:spcBef>
          <a:spcPct val="0"/>
        </a:spcBef>
        <a:buNone/>
        <a:defRPr sz="2200" kern="1200">
          <a:solidFill>
            <a:schemeClr val="tx1"/>
          </a:solidFill>
          <a:latin typeface="微软雅黑" panose="020B0503020204020204" pitchFamily="34" charset="-122"/>
          <a:ea typeface="微软雅黑" panose="020B0503020204020204" pitchFamily="34" charset="-122"/>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990600" indent="-381000" algn="l" defTabSz="12192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2pPr>
      <a:lvl3pPr marL="1523365" indent="-304800" algn="l" defTabSz="12192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2132965" indent="-304800" algn="l" defTabSz="12192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4pPr>
      <a:lvl5pPr marL="2742565" indent="-304800" algn="l" defTabSz="12192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5pPr>
      <a:lvl6pPr marL="33521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17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073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033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165" algn="l" defTabSz="1219200" rtl="0" eaLnBrk="1" latinLnBrk="0" hangingPunct="1">
        <a:defRPr sz="2400" kern="1200">
          <a:solidFill>
            <a:schemeClr val="tx1"/>
          </a:solidFill>
          <a:latin typeface="+mn-lt"/>
          <a:ea typeface="+mn-ea"/>
          <a:cs typeface="+mn-cs"/>
        </a:defRPr>
      </a:lvl4pPr>
      <a:lvl5pPr marL="2437765" algn="l" defTabSz="1219200" rtl="0" eaLnBrk="1" latinLnBrk="0" hangingPunct="1">
        <a:defRPr sz="2400" kern="1200">
          <a:solidFill>
            <a:schemeClr val="tx1"/>
          </a:solidFill>
          <a:latin typeface="+mn-lt"/>
          <a:ea typeface="+mn-ea"/>
          <a:cs typeface="+mn-cs"/>
        </a:defRPr>
      </a:lvl5pPr>
      <a:lvl6pPr marL="3047365" algn="l" defTabSz="1219200" rtl="0" eaLnBrk="1" latinLnBrk="0" hangingPunct="1">
        <a:defRPr sz="2400" kern="1200">
          <a:solidFill>
            <a:schemeClr val="tx1"/>
          </a:solidFill>
          <a:latin typeface="+mn-lt"/>
          <a:ea typeface="+mn-ea"/>
          <a:cs typeface="+mn-cs"/>
        </a:defRPr>
      </a:lvl6pPr>
      <a:lvl7pPr marL="3656965" algn="l" defTabSz="1219200" rtl="0" eaLnBrk="1" latinLnBrk="0" hangingPunct="1">
        <a:defRPr sz="2400" kern="1200">
          <a:solidFill>
            <a:schemeClr val="tx1"/>
          </a:solidFill>
          <a:latin typeface="+mn-lt"/>
          <a:ea typeface="+mn-ea"/>
          <a:cs typeface="+mn-cs"/>
        </a:defRPr>
      </a:lvl7pPr>
      <a:lvl8pPr marL="4265930" algn="l" defTabSz="1219200" rtl="0" eaLnBrk="1" latinLnBrk="0" hangingPunct="1">
        <a:defRPr sz="2400" kern="1200">
          <a:solidFill>
            <a:schemeClr val="tx1"/>
          </a:solidFill>
          <a:latin typeface="+mn-lt"/>
          <a:ea typeface="+mn-ea"/>
          <a:cs typeface="+mn-cs"/>
        </a:defRPr>
      </a:lvl8pPr>
      <a:lvl9pPr marL="487553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9.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9" Type="http://schemas.openxmlformats.org/officeDocument/2006/relationships/tags" Target="../tags/tag24.xml"/><Relationship Id="rId8" Type="http://schemas.openxmlformats.org/officeDocument/2006/relationships/tags" Target="../tags/tag23.xml"/><Relationship Id="rId7" Type="http://schemas.openxmlformats.org/officeDocument/2006/relationships/tags" Target="../tags/tag22.xml"/><Relationship Id="rId6" Type="http://schemas.openxmlformats.org/officeDocument/2006/relationships/tags" Target="../tags/tag21.xml"/><Relationship Id="rId5" Type="http://schemas.openxmlformats.org/officeDocument/2006/relationships/tags" Target="../tags/tag20.xml"/><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2" Type="http://schemas.openxmlformats.org/officeDocument/2006/relationships/slideLayout" Target="../slideLayouts/slideLayout36.xml"/><Relationship Id="rId11" Type="http://schemas.openxmlformats.org/officeDocument/2006/relationships/tags" Target="../tags/tag26.xml"/><Relationship Id="rId10" Type="http://schemas.openxmlformats.org/officeDocument/2006/relationships/tags" Target="../tags/tag25.xml"/><Relationship Id="rId1" Type="http://schemas.openxmlformats.org/officeDocument/2006/relationships/tags" Target="../tags/tag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9" Type="http://schemas.openxmlformats.org/officeDocument/2006/relationships/tags" Target="../tags/tag35.xml"/><Relationship Id="rId8" Type="http://schemas.openxmlformats.org/officeDocument/2006/relationships/tags" Target="../tags/tag34.xml"/><Relationship Id="rId7" Type="http://schemas.openxmlformats.org/officeDocument/2006/relationships/tags" Target="../tags/tag33.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 Id="rId3" Type="http://schemas.openxmlformats.org/officeDocument/2006/relationships/tags" Target="../tags/tag29.xml"/><Relationship Id="rId2" Type="http://schemas.openxmlformats.org/officeDocument/2006/relationships/tags" Target="../tags/tag28.xml"/><Relationship Id="rId15" Type="http://schemas.openxmlformats.org/officeDocument/2006/relationships/notesSlide" Target="../notesSlides/notesSlide3.xml"/><Relationship Id="rId14" Type="http://schemas.openxmlformats.org/officeDocument/2006/relationships/slideLayout" Target="../slideLayouts/slideLayout17.xml"/><Relationship Id="rId13" Type="http://schemas.openxmlformats.org/officeDocument/2006/relationships/tags" Target="../tags/tag39.xml"/><Relationship Id="rId12" Type="http://schemas.openxmlformats.org/officeDocument/2006/relationships/tags" Target="../tags/tag38.xml"/><Relationship Id="rId11" Type="http://schemas.openxmlformats.org/officeDocument/2006/relationships/tags" Target="../tags/tag37.xml"/><Relationship Id="rId10" Type="http://schemas.openxmlformats.org/officeDocument/2006/relationships/tags" Target="../tags/tag36.xml"/><Relationship Id="rId1" Type="http://schemas.openxmlformats.org/officeDocument/2006/relationships/tags" Target="../tags/tag27.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tags" Target="../tags/tag41.xml"/><Relationship Id="rId1" Type="http://schemas.openxmlformats.org/officeDocument/2006/relationships/tags" Target="../tags/tag40.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36.xml"/><Relationship Id="rId1"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36.xml"/><Relationship Id="rId1"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9" Type="http://schemas.openxmlformats.org/officeDocument/2006/relationships/tags" Target="../tags/tag50.xml"/><Relationship Id="rId8" Type="http://schemas.openxmlformats.org/officeDocument/2006/relationships/tags" Target="../tags/tag49.xml"/><Relationship Id="rId7" Type="http://schemas.openxmlformats.org/officeDocument/2006/relationships/tags" Target="../tags/tag48.xml"/><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8" Type="http://schemas.openxmlformats.org/officeDocument/2006/relationships/slideLayout" Target="../slideLayouts/slideLayout36.xml"/><Relationship Id="rId17" Type="http://schemas.openxmlformats.org/officeDocument/2006/relationships/tags" Target="../tags/tag58.xml"/><Relationship Id="rId16" Type="http://schemas.openxmlformats.org/officeDocument/2006/relationships/tags" Target="../tags/tag57.xml"/><Relationship Id="rId15" Type="http://schemas.openxmlformats.org/officeDocument/2006/relationships/tags" Target="../tags/tag56.xml"/><Relationship Id="rId14" Type="http://schemas.openxmlformats.org/officeDocument/2006/relationships/tags" Target="../tags/tag55.xml"/><Relationship Id="rId13" Type="http://schemas.openxmlformats.org/officeDocument/2006/relationships/tags" Target="../tags/tag54.xml"/><Relationship Id="rId12" Type="http://schemas.openxmlformats.org/officeDocument/2006/relationships/tags" Target="../tags/tag53.xml"/><Relationship Id="rId11" Type="http://schemas.openxmlformats.org/officeDocument/2006/relationships/tags" Target="../tags/tag52.xml"/><Relationship Id="rId10" Type="http://schemas.openxmlformats.org/officeDocument/2006/relationships/tags" Target="../tags/tag51.xml"/><Relationship Id="rId1" Type="http://schemas.openxmlformats.org/officeDocument/2006/relationships/tags" Target="../tags/tag4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36.xml"/><Relationship Id="rId1" Type="http://schemas.openxmlformats.org/officeDocument/2006/relationships/image" Target="../media/image9.png"/></Relationships>
</file>

<file path=ppt/slides/_rels/slide2.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5" Type="http://schemas.openxmlformats.org/officeDocument/2006/relationships/notesSlide" Target="../notesSlides/notesSlide2.xml"/><Relationship Id="rId14" Type="http://schemas.openxmlformats.org/officeDocument/2006/relationships/slideLayout" Target="../slideLayouts/slideLayout3.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36.xml"/><Relationship Id="rId1" Type="http://schemas.openxmlformats.org/officeDocument/2006/relationships/image" Target="../media/image10.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36.xml"/><Relationship Id="rId1" Type="http://schemas.openxmlformats.org/officeDocument/2006/relationships/image" Target="../media/image11.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36.xml"/><Relationship Id="rId1" Type="http://schemas.openxmlformats.org/officeDocument/2006/relationships/image" Target="../media/image12.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36.xml"/><Relationship Id="rId1" Type="http://schemas.openxmlformats.org/officeDocument/2006/relationships/image" Target="../media/image13.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36.xml"/><Relationship Id="rId1" Type="http://schemas.openxmlformats.org/officeDocument/2006/relationships/image" Target="../media/image14.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36.xml"/><Relationship Id="rId1" Type="http://schemas.openxmlformats.org/officeDocument/2006/relationships/image" Target="../media/image1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9.xml.rels><?xml version="1.0" encoding="UTF-8" standalone="yes"?>
<Relationships xmlns="http://schemas.openxmlformats.org/package/2006/relationships"><Relationship Id="rId9" Type="http://schemas.openxmlformats.org/officeDocument/2006/relationships/tags" Target="../tags/tag67.xml"/><Relationship Id="rId8" Type="http://schemas.openxmlformats.org/officeDocument/2006/relationships/tags" Target="../tags/tag66.xml"/><Relationship Id="rId7" Type="http://schemas.openxmlformats.org/officeDocument/2006/relationships/tags" Target="../tags/tag65.xml"/><Relationship Id="rId6" Type="http://schemas.openxmlformats.org/officeDocument/2006/relationships/tags" Target="../tags/tag64.xml"/><Relationship Id="rId5" Type="http://schemas.openxmlformats.org/officeDocument/2006/relationships/tags" Target="../tags/tag63.xml"/><Relationship Id="rId4" Type="http://schemas.openxmlformats.org/officeDocument/2006/relationships/tags" Target="../tags/tag62.xml"/><Relationship Id="rId3" Type="http://schemas.openxmlformats.org/officeDocument/2006/relationships/tags" Target="../tags/tag61.xml"/><Relationship Id="rId2" Type="http://schemas.openxmlformats.org/officeDocument/2006/relationships/tags" Target="../tags/tag60.xml"/><Relationship Id="rId13" Type="http://schemas.openxmlformats.org/officeDocument/2006/relationships/slideLayout" Target="../slideLayouts/slideLayout36.xml"/><Relationship Id="rId12" Type="http://schemas.openxmlformats.org/officeDocument/2006/relationships/tags" Target="../tags/tag70.xml"/><Relationship Id="rId11" Type="http://schemas.openxmlformats.org/officeDocument/2006/relationships/tags" Target="../tags/tag69.xml"/><Relationship Id="rId10" Type="http://schemas.openxmlformats.org/officeDocument/2006/relationships/tags" Target="../tags/tag68.xml"/><Relationship Id="rId1" Type="http://schemas.openxmlformats.org/officeDocument/2006/relationships/tags" Target="../tags/tag5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0.xml.rels><?xml version="1.0" encoding="UTF-8" standalone="yes"?>
<Relationships xmlns="http://schemas.openxmlformats.org/package/2006/relationships"><Relationship Id="rId9" Type="http://schemas.openxmlformats.org/officeDocument/2006/relationships/tags" Target="../tags/tag79.xml"/><Relationship Id="rId8" Type="http://schemas.openxmlformats.org/officeDocument/2006/relationships/tags" Target="../tags/tag78.xml"/><Relationship Id="rId7" Type="http://schemas.openxmlformats.org/officeDocument/2006/relationships/tags" Target="../tags/tag77.xml"/><Relationship Id="rId6" Type="http://schemas.openxmlformats.org/officeDocument/2006/relationships/tags" Target="../tags/tag76.xml"/><Relationship Id="rId5" Type="http://schemas.openxmlformats.org/officeDocument/2006/relationships/tags" Target="../tags/tag75.xml"/><Relationship Id="rId4" Type="http://schemas.openxmlformats.org/officeDocument/2006/relationships/tags" Target="../tags/tag74.xml"/><Relationship Id="rId3" Type="http://schemas.openxmlformats.org/officeDocument/2006/relationships/tags" Target="../tags/tag73.xml"/><Relationship Id="rId2" Type="http://schemas.openxmlformats.org/officeDocument/2006/relationships/tags" Target="../tags/tag72.xml"/><Relationship Id="rId11" Type="http://schemas.openxmlformats.org/officeDocument/2006/relationships/notesSlide" Target="../notesSlides/notesSlide4.xml"/><Relationship Id="rId10" Type="http://schemas.openxmlformats.org/officeDocument/2006/relationships/slideLayout" Target="../slideLayouts/slideLayout36.xml"/><Relationship Id="rId1" Type="http://schemas.openxmlformats.org/officeDocument/2006/relationships/tags" Target="../tags/tag71.xml"/></Relationships>
</file>

<file path=ppt/slides/_rels/slide31.xml.rels><?xml version="1.0" encoding="UTF-8" standalone="yes"?>
<Relationships xmlns="http://schemas.openxmlformats.org/package/2006/relationships"><Relationship Id="rId9" Type="http://schemas.openxmlformats.org/officeDocument/2006/relationships/tags" Target="../tags/tag88.xml"/><Relationship Id="rId8" Type="http://schemas.openxmlformats.org/officeDocument/2006/relationships/tags" Target="../tags/tag87.xml"/><Relationship Id="rId7" Type="http://schemas.openxmlformats.org/officeDocument/2006/relationships/tags" Target="../tags/tag86.xml"/><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tags" Target="../tags/tag83.xml"/><Relationship Id="rId3" Type="http://schemas.openxmlformats.org/officeDocument/2006/relationships/tags" Target="../tags/tag82.xml"/><Relationship Id="rId2" Type="http://schemas.openxmlformats.org/officeDocument/2006/relationships/tags" Target="../tags/tag81.xml"/><Relationship Id="rId18" Type="http://schemas.openxmlformats.org/officeDocument/2006/relationships/slideLayout" Target="../slideLayouts/slideLayout36.xml"/><Relationship Id="rId17" Type="http://schemas.openxmlformats.org/officeDocument/2006/relationships/tags" Target="../tags/tag96.xml"/><Relationship Id="rId16" Type="http://schemas.openxmlformats.org/officeDocument/2006/relationships/tags" Target="../tags/tag95.xml"/><Relationship Id="rId15" Type="http://schemas.openxmlformats.org/officeDocument/2006/relationships/tags" Target="../tags/tag94.xml"/><Relationship Id="rId14" Type="http://schemas.openxmlformats.org/officeDocument/2006/relationships/tags" Target="../tags/tag93.xml"/><Relationship Id="rId13" Type="http://schemas.openxmlformats.org/officeDocument/2006/relationships/tags" Target="../tags/tag92.xml"/><Relationship Id="rId12" Type="http://schemas.openxmlformats.org/officeDocument/2006/relationships/tags" Target="../tags/tag91.xml"/><Relationship Id="rId11" Type="http://schemas.openxmlformats.org/officeDocument/2006/relationships/tags" Target="../tags/tag90.xml"/><Relationship Id="rId10" Type="http://schemas.openxmlformats.org/officeDocument/2006/relationships/tags" Target="../tags/tag89.xml"/><Relationship Id="rId1" Type="http://schemas.openxmlformats.org/officeDocument/2006/relationships/tags" Target="../tags/tag80.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36.xml"/><Relationship Id="rId1" Type="http://schemas.openxmlformats.org/officeDocument/2006/relationships/image" Target="../media/image1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36.xml"/><Relationship Id="rId1" Type="http://schemas.openxmlformats.org/officeDocument/2006/relationships/image" Target="../media/image1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image" Target="../media/image19.png"/><Relationship Id="rId1" Type="http://schemas.openxmlformats.org/officeDocument/2006/relationships/image" Target="../media/image1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8.xml.rels><?xml version="1.0" encoding="UTF-8" standalone="yes"?>
<Relationships xmlns="http://schemas.openxmlformats.org/package/2006/relationships"><Relationship Id="rId9" Type="http://schemas.openxmlformats.org/officeDocument/2006/relationships/tags" Target="../tags/tag105.xml"/><Relationship Id="rId8" Type="http://schemas.openxmlformats.org/officeDocument/2006/relationships/tags" Target="../tags/tag104.xml"/><Relationship Id="rId7" Type="http://schemas.openxmlformats.org/officeDocument/2006/relationships/tags" Target="../tags/tag103.xml"/><Relationship Id="rId6" Type="http://schemas.openxmlformats.org/officeDocument/2006/relationships/tags" Target="../tags/tag102.xml"/><Relationship Id="rId5" Type="http://schemas.openxmlformats.org/officeDocument/2006/relationships/tags" Target="../tags/tag101.xml"/><Relationship Id="rId4" Type="http://schemas.openxmlformats.org/officeDocument/2006/relationships/tags" Target="../tags/tag100.xml"/><Relationship Id="rId3" Type="http://schemas.openxmlformats.org/officeDocument/2006/relationships/tags" Target="../tags/tag99.xml"/><Relationship Id="rId2" Type="http://schemas.openxmlformats.org/officeDocument/2006/relationships/tags" Target="../tags/tag98.xml"/><Relationship Id="rId15" Type="http://schemas.openxmlformats.org/officeDocument/2006/relationships/notesSlide" Target="../notesSlides/notesSlide5.xml"/><Relationship Id="rId14" Type="http://schemas.openxmlformats.org/officeDocument/2006/relationships/slideLayout" Target="../slideLayouts/slideLayout17.xml"/><Relationship Id="rId13" Type="http://schemas.openxmlformats.org/officeDocument/2006/relationships/tags" Target="../tags/tag109.xml"/><Relationship Id="rId12" Type="http://schemas.openxmlformats.org/officeDocument/2006/relationships/tags" Target="../tags/tag108.xml"/><Relationship Id="rId11" Type="http://schemas.openxmlformats.org/officeDocument/2006/relationships/tags" Target="../tags/tag107.xml"/><Relationship Id="rId10" Type="http://schemas.openxmlformats.org/officeDocument/2006/relationships/tags" Target="../tags/tag106.xml"/><Relationship Id="rId1" Type="http://schemas.openxmlformats.org/officeDocument/2006/relationships/tags" Target="../tags/tag97.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1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111.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9.xml"/><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image" Target="../media/image4.png"/><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image" Target="../media/image6.png"/><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tags" Target="../tags/tag15.xml"/><Relationship Id="rId1" Type="http://schemas.openxmlformats.org/officeDocument/2006/relationships/tags" Target="../tags/tag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43" name="Rectangle 3"/>
          <p:cNvSpPr txBox="1">
            <a:spLocks noChangeArrowheads="1"/>
          </p:cNvSpPr>
          <p:nvPr/>
        </p:nvSpPr>
        <p:spPr>
          <a:xfrm>
            <a:off x="4656363" y="2534713"/>
            <a:ext cx="6852843" cy="669925"/>
          </a:xfrm>
          <a:prstGeom prst="rect">
            <a:avLst/>
          </a:prstGeom>
        </p:spPr>
        <p:txBody>
          <a:bodyPr vert="horz" lIns="121889" tIns="60944" rIns="121889" bIns="60944"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zh-CN" altLang="en-US" sz="4000" b="1" dirty="0">
                <a:solidFill>
                  <a:schemeClr val="accent1"/>
                </a:solidFill>
                <a:latin typeface="微软雅黑" panose="020B0503020204020204" pitchFamily="34" charset="-122"/>
                <a:ea typeface="微软雅黑" panose="020B0503020204020204" pitchFamily="34" charset="-122"/>
              </a:rPr>
              <a:t>微信营销</a:t>
            </a:r>
            <a:endParaRPr lang="zh-CN" altLang="en-US" sz="4000" b="1" dirty="0">
              <a:solidFill>
                <a:schemeClr val="accent1"/>
              </a:solidFill>
              <a:latin typeface="微软雅黑" panose="020B0503020204020204" pitchFamily="34" charset="-122"/>
              <a:ea typeface="微软雅黑" panose="020B0503020204020204" pitchFamily="34" charset="-122"/>
            </a:endParaRPr>
          </a:p>
        </p:txBody>
      </p:sp>
      <p:sp>
        <p:nvSpPr>
          <p:cNvPr id="44" name="Rectangle 4"/>
          <p:cNvSpPr txBox="1">
            <a:spLocks noChangeArrowheads="1"/>
          </p:cNvSpPr>
          <p:nvPr/>
        </p:nvSpPr>
        <p:spPr>
          <a:xfrm>
            <a:off x="5102112" y="3425758"/>
            <a:ext cx="6407091" cy="430212"/>
          </a:xfrm>
          <a:prstGeom prst="rect">
            <a:avLst/>
          </a:prstGeom>
        </p:spPr>
        <p:txBody>
          <a:bodyPr vert="horz" lIns="121889" tIns="60944" rIns="121889" bIns="60944"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zh-CN" altLang="en-US" sz="1900" dirty="0">
                <a:solidFill>
                  <a:schemeClr val="tx1">
                    <a:lumMod val="75000"/>
                    <a:lumOff val="25000"/>
                  </a:schemeClr>
                </a:solidFill>
                <a:latin typeface="微软雅黑" panose="020B0503020204020204" pitchFamily="34" charset="-122"/>
                <a:ea typeface="微软雅黑" panose="020B0503020204020204" pitchFamily="34" charset="-122"/>
              </a:rPr>
              <a:t>新媒体营销</a:t>
            </a:r>
            <a:r>
              <a:rPr lang="zh-CN" altLang="en-US" sz="1900">
                <a:solidFill>
                  <a:schemeClr val="tx1">
                    <a:lumMod val="75000"/>
                    <a:lumOff val="25000"/>
                  </a:schemeClr>
                </a:solidFill>
                <a:latin typeface="微软雅黑" panose="020B0503020204020204" pitchFamily="34" charset="-122"/>
                <a:ea typeface="微软雅黑" panose="020B0503020204020204" pitchFamily="34" charset="-122"/>
              </a:rPr>
              <a:t>（微课版）</a:t>
            </a:r>
            <a:endParaRPr lang="zh-CN" altLang="en-US" sz="1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46" name="直接连接符 5"/>
          <p:cNvCxnSpPr>
            <a:cxnSpLocks noChangeShapeType="1"/>
          </p:cNvCxnSpPr>
          <p:nvPr/>
        </p:nvCxnSpPr>
        <p:spPr bwMode="auto">
          <a:xfrm flipH="1">
            <a:off x="6712825" y="3315470"/>
            <a:ext cx="4674235" cy="8255"/>
          </a:xfrm>
          <a:prstGeom prst="line">
            <a:avLst/>
          </a:prstGeom>
          <a:noFill/>
          <a:ln w="1270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 name="矩形 9"/>
          <p:cNvSpPr>
            <a:spLocks noChangeArrowheads="1"/>
          </p:cNvSpPr>
          <p:nvPr/>
        </p:nvSpPr>
        <p:spPr bwMode="auto">
          <a:xfrm>
            <a:off x="11683255" y="2530839"/>
            <a:ext cx="506542" cy="2146300"/>
          </a:xfrm>
          <a:prstGeom prst="rect">
            <a:avLst/>
          </a:prstGeom>
          <a:solidFill>
            <a:schemeClr val="accent1"/>
          </a:solidFill>
          <a:ln>
            <a:noFill/>
          </a:ln>
        </p:spPr>
        <p:txBody>
          <a:bodyPr lIns="91386" tIns="45693" rIns="91386" bIns="45693"/>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48" name="矩形 47"/>
          <p:cNvSpPr/>
          <p:nvPr/>
        </p:nvSpPr>
        <p:spPr>
          <a:xfrm>
            <a:off x="9346434" y="1241479"/>
            <a:ext cx="2175510" cy="1013460"/>
          </a:xfrm>
          <a:prstGeom prst="rect">
            <a:avLst/>
          </a:prstGeom>
        </p:spPr>
        <p:txBody>
          <a:bodyPr wrap="none" lIns="91405" tIns="45701" rIns="91405" bIns="45701">
            <a:spAutoFit/>
          </a:bodyPr>
          <a:lstStyle/>
          <a:p>
            <a:pPr algn="r"/>
            <a:r>
              <a:rPr lang="zh-CN" altLang="en-US" sz="6000" b="1" dirty="0">
                <a:solidFill>
                  <a:schemeClr val="accent1"/>
                </a:solidFill>
                <a:latin typeface="微软雅黑" panose="020B0503020204020204" pitchFamily="34" charset="-122"/>
                <a:ea typeface="微软雅黑" panose="020B0503020204020204" pitchFamily="34" charset="-122"/>
              </a:rPr>
              <a:t>第</a:t>
            </a:r>
            <a:r>
              <a:rPr lang="en-US" altLang="zh-CN" sz="6000" b="1" dirty="0">
                <a:solidFill>
                  <a:schemeClr val="accent1"/>
                </a:solidFill>
                <a:latin typeface="微软雅黑" panose="020B0503020204020204" pitchFamily="34" charset="-122"/>
                <a:ea typeface="微软雅黑" panose="020B0503020204020204" pitchFamily="34" charset="-122"/>
              </a:rPr>
              <a:t>4</a:t>
            </a:r>
            <a:r>
              <a:rPr lang="zh-CN" altLang="en-US" sz="6000" b="1" dirty="0">
                <a:solidFill>
                  <a:schemeClr val="accent1"/>
                </a:solidFill>
                <a:latin typeface="微软雅黑" panose="020B0503020204020204" pitchFamily="34" charset="-122"/>
                <a:ea typeface="微软雅黑" panose="020B0503020204020204" pitchFamily="34" charset="-122"/>
              </a:rPr>
              <a:t>章</a:t>
            </a:r>
            <a:endParaRPr lang="zh-CN" altLang="en-US" sz="6000" b="1" dirty="0">
              <a:solidFill>
                <a:schemeClr val="accent1"/>
              </a:solidFill>
              <a:latin typeface="微软雅黑" panose="020B0503020204020204" pitchFamily="34" charset="-122"/>
              <a:ea typeface="微软雅黑" panose="020B0503020204020204" pitchFamily="34" charset="-122"/>
            </a:endParaRPr>
          </a:p>
        </p:txBody>
      </p:sp>
      <p:grpSp>
        <p:nvGrpSpPr>
          <p:cNvPr id="49" name="组合 48"/>
          <p:cNvGrpSpPr/>
          <p:nvPr/>
        </p:nvGrpSpPr>
        <p:grpSpPr>
          <a:xfrm>
            <a:off x="10826090" y="4095900"/>
            <a:ext cx="575856" cy="577112"/>
            <a:chOff x="6084168" y="1274820"/>
            <a:chExt cx="432048" cy="432834"/>
          </a:xfrm>
        </p:grpSpPr>
        <p:sp>
          <p:nvSpPr>
            <p:cNvPr id="50"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51"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34282" tIns="17141" rIns="34282" bIns="17141" anchor="ctr"/>
            <a:lstStyle/>
            <a:p>
              <a:endParaRPr lang="en-US">
                <a:latin typeface="Roboto Light"/>
              </a:endParaRPr>
            </a:p>
          </p:txBody>
        </p:sp>
      </p:grpSp>
      <p:grpSp>
        <p:nvGrpSpPr>
          <p:cNvPr id="52" name="组合 51"/>
          <p:cNvGrpSpPr/>
          <p:nvPr/>
        </p:nvGrpSpPr>
        <p:grpSpPr>
          <a:xfrm>
            <a:off x="9098523" y="4096425"/>
            <a:ext cx="575856" cy="576064"/>
            <a:chOff x="4788024" y="1275213"/>
            <a:chExt cx="432048" cy="432048"/>
          </a:xfrm>
        </p:grpSpPr>
        <p:sp>
          <p:nvSpPr>
            <p:cNvPr id="53"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54"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34282" tIns="17141" rIns="34282" bIns="17141" anchor="ctr"/>
            <a:lstStyle/>
            <a:p>
              <a:endParaRPr lang="en-US">
                <a:latin typeface="Roboto Light"/>
              </a:endParaRPr>
            </a:p>
          </p:txBody>
        </p:sp>
      </p:grpSp>
      <p:grpSp>
        <p:nvGrpSpPr>
          <p:cNvPr id="55" name="组合 54"/>
          <p:cNvGrpSpPr/>
          <p:nvPr/>
        </p:nvGrpSpPr>
        <p:grpSpPr>
          <a:xfrm>
            <a:off x="9962306" y="4095900"/>
            <a:ext cx="576902" cy="577112"/>
            <a:chOff x="5436096" y="1274820"/>
            <a:chExt cx="432833" cy="432834"/>
          </a:xfrm>
        </p:grpSpPr>
        <p:sp>
          <p:nvSpPr>
            <p:cNvPr id="56"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57"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34282" tIns="17141" rIns="34282" bIns="17141" anchor="ctr"/>
            <a:lstStyle/>
            <a:p>
              <a:endParaRPr lang="en-US">
                <a:latin typeface="Roboto Light"/>
              </a:endParaRPr>
            </a:p>
          </p:txBody>
        </p:sp>
      </p:grpSp>
      <p:grpSp>
        <p:nvGrpSpPr>
          <p:cNvPr id="58" name="组合 57"/>
          <p:cNvGrpSpPr/>
          <p:nvPr/>
        </p:nvGrpSpPr>
        <p:grpSpPr>
          <a:xfrm>
            <a:off x="7370956" y="4095900"/>
            <a:ext cx="576902" cy="577112"/>
            <a:chOff x="3491880" y="1274820"/>
            <a:chExt cx="432833" cy="432834"/>
          </a:xfrm>
        </p:grpSpPr>
        <p:sp>
          <p:nvSpPr>
            <p:cNvPr id="59"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60"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34282" tIns="17141" rIns="34282" bIns="17141" anchor="ctr"/>
            <a:lstStyle/>
            <a:p>
              <a:endParaRPr lang="en-US">
                <a:latin typeface="Roboto Light"/>
              </a:endParaRPr>
            </a:p>
          </p:txBody>
        </p:sp>
      </p:grpSp>
      <p:grpSp>
        <p:nvGrpSpPr>
          <p:cNvPr id="61" name="组合 60"/>
          <p:cNvGrpSpPr/>
          <p:nvPr/>
        </p:nvGrpSpPr>
        <p:grpSpPr>
          <a:xfrm>
            <a:off x="8234739" y="4095900"/>
            <a:ext cx="576902" cy="577112"/>
            <a:chOff x="4139952" y="1274820"/>
            <a:chExt cx="432833" cy="432834"/>
          </a:xfrm>
        </p:grpSpPr>
        <p:sp>
          <p:nvSpPr>
            <p:cNvPr id="62"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63"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34282" tIns="17141" rIns="34282" bIns="17141" anchor="ctr"/>
            <a:lstStyle/>
            <a:p>
              <a:endParaRPr lang="en-US">
                <a:latin typeface="Roboto Light"/>
              </a:endParaRPr>
            </a:p>
          </p:txBody>
        </p:sp>
      </p:grpSp>
      <p:pic>
        <p:nvPicPr>
          <p:cNvPr id="23" name="图片 2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905" y="925195"/>
            <a:ext cx="5932170" cy="5932805"/>
          </a:xfrm>
          <a:prstGeom prst="rect">
            <a:avLst/>
          </a:prstGeom>
          <a:solidFill>
            <a:srgbClr val="E5450F"/>
          </a:solidFill>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righ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1000" fill="hold"/>
                                        <p:tgtEl>
                                          <p:spTgt spid="4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43"/>
                                        </p:tgtEl>
                                        <p:attrNameLst>
                                          <p:attrName>ppt_y</p:attrName>
                                        </p:attrNameLst>
                                      </p:cBhvr>
                                      <p:tavLst>
                                        <p:tav tm="0">
                                          <p:val>
                                            <p:strVal val="#ppt_y"/>
                                          </p:val>
                                        </p:tav>
                                        <p:tav tm="100000">
                                          <p:val>
                                            <p:strVal val="#ppt_y"/>
                                          </p:val>
                                        </p:tav>
                                      </p:tavLst>
                                    </p:anim>
                                    <p:anim calcmode="lin" valueType="num">
                                      <p:cBhvr>
                                        <p:cTn id="19"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43"/>
                                        </p:tgtEl>
                                      </p:cBhvr>
                                    </p:animEffect>
                                  </p:childTnLst>
                                </p:cTn>
                              </p:par>
                            </p:childTnLst>
                          </p:cTn>
                        </p:par>
                        <p:par>
                          <p:cTn id="22" fill="hold">
                            <p:stCondLst>
                              <p:cond delay="2150"/>
                            </p:stCondLst>
                            <p:childTnLst>
                              <p:par>
                                <p:cTn id="23" presetID="22" presetClass="entr" presetSubtype="2" fill="hold" nodeType="after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wipe(right)">
                                      <p:cBhvr>
                                        <p:cTn id="25" dur="1000"/>
                                        <p:tgtEl>
                                          <p:spTgt spid="46"/>
                                        </p:tgtEl>
                                      </p:cBhvr>
                                    </p:animEffect>
                                  </p:childTnLst>
                                </p:cTn>
                              </p:par>
                            </p:childTnLst>
                          </p:cTn>
                        </p:par>
                        <p:par>
                          <p:cTn id="26" fill="hold">
                            <p:stCondLst>
                              <p:cond delay="3150"/>
                            </p:stCondLst>
                            <p:childTnLst>
                              <p:par>
                                <p:cTn id="27" presetID="53" presetClass="entr" presetSubtype="16" fill="hold" grpId="0" nodeType="afterEffect">
                                  <p:stCondLst>
                                    <p:cond delay="0"/>
                                  </p:stCondLst>
                                  <p:iterate type="lt">
                                    <p:tmPct val="7000"/>
                                  </p:iterate>
                                  <p:childTnLst>
                                    <p:set>
                                      <p:cBhvr>
                                        <p:cTn id="28" dur="1" fill="hold">
                                          <p:stCondLst>
                                            <p:cond delay="0"/>
                                          </p:stCondLst>
                                        </p:cTn>
                                        <p:tgtEl>
                                          <p:spTgt spid="44"/>
                                        </p:tgtEl>
                                        <p:attrNameLst>
                                          <p:attrName>style.visibility</p:attrName>
                                        </p:attrNameLst>
                                      </p:cBhvr>
                                      <p:to>
                                        <p:strVal val="visible"/>
                                      </p:to>
                                    </p:set>
                                    <p:anim calcmode="lin" valueType="num">
                                      <p:cBhvr>
                                        <p:cTn id="29" dur="500" fill="hold"/>
                                        <p:tgtEl>
                                          <p:spTgt spid="44"/>
                                        </p:tgtEl>
                                        <p:attrNameLst>
                                          <p:attrName>ppt_w</p:attrName>
                                        </p:attrNameLst>
                                      </p:cBhvr>
                                      <p:tavLst>
                                        <p:tav tm="0">
                                          <p:val>
                                            <p:fltVal val="0"/>
                                          </p:val>
                                        </p:tav>
                                        <p:tav tm="100000">
                                          <p:val>
                                            <p:strVal val="#ppt_w"/>
                                          </p:val>
                                        </p:tav>
                                      </p:tavLst>
                                    </p:anim>
                                    <p:anim calcmode="lin" valueType="num">
                                      <p:cBhvr>
                                        <p:cTn id="30" dur="500" fill="hold"/>
                                        <p:tgtEl>
                                          <p:spTgt spid="44"/>
                                        </p:tgtEl>
                                        <p:attrNameLst>
                                          <p:attrName>ppt_h</p:attrName>
                                        </p:attrNameLst>
                                      </p:cBhvr>
                                      <p:tavLst>
                                        <p:tav tm="0">
                                          <p:val>
                                            <p:fltVal val="0"/>
                                          </p:val>
                                        </p:tav>
                                        <p:tav tm="100000">
                                          <p:val>
                                            <p:strVal val="#ppt_h"/>
                                          </p:val>
                                        </p:tav>
                                      </p:tavLst>
                                    </p:anim>
                                    <p:animEffect transition="in" filter="fade">
                                      <p:cBhvr>
                                        <p:cTn id="31" dur="500"/>
                                        <p:tgtEl>
                                          <p:spTgt spid="44"/>
                                        </p:tgtEl>
                                      </p:cBhvr>
                                    </p:animEffect>
                                  </p:childTnLst>
                                </p:cTn>
                              </p:par>
                            </p:childTnLst>
                          </p:cTn>
                        </p:par>
                        <p:par>
                          <p:cTn id="32" fill="hold">
                            <p:stCondLst>
                              <p:cond delay="3965"/>
                            </p:stCondLst>
                            <p:childTnLst>
                              <p:par>
                                <p:cTn id="33" presetID="53" presetClass="entr" presetSubtype="16" fill="hold" nodeType="after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p:cTn id="35" dur="500" fill="hold"/>
                                        <p:tgtEl>
                                          <p:spTgt spid="58"/>
                                        </p:tgtEl>
                                        <p:attrNameLst>
                                          <p:attrName>ppt_w</p:attrName>
                                        </p:attrNameLst>
                                      </p:cBhvr>
                                      <p:tavLst>
                                        <p:tav tm="0">
                                          <p:val>
                                            <p:fltVal val="0"/>
                                          </p:val>
                                        </p:tav>
                                        <p:tav tm="100000">
                                          <p:val>
                                            <p:strVal val="#ppt_w"/>
                                          </p:val>
                                        </p:tav>
                                      </p:tavLst>
                                    </p:anim>
                                    <p:anim calcmode="lin" valueType="num">
                                      <p:cBhvr>
                                        <p:cTn id="36" dur="500" fill="hold"/>
                                        <p:tgtEl>
                                          <p:spTgt spid="58"/>
                                        </p:tgtEl>
                                        <p:attrNameLst>
                                          <p:attrName>ppt_h</p:attrName>
                                        </p:attrNameLst>
                                      </p:cBhvr>
                                      <p:tavLst>
                                        <p:tav tm="0">
                                          <p:val>
                                            <p:fltVal val="0"/>
                                          </p:val>
                                        </p:tav>
                                        <p:tav tm="100000">
                                          <p:val>
                                            <p:strVal val="#ppt_h"/>
                                          </p:val>
                                        </p:tav>
                                      </p:tavLst>
                                    </p:anim>
                                    <p:animEffect transition="in" filter="fade">
                                      <p:cBhvr>
                                        <p:cTn id="37" dur="500"/>
                                        <p:tgtEl>
                                          <p:spTgt spid="58"/>
                                        </p:tgtEl>
                                      </p:cBhvr>
                                    </p:animEffect>
                                  </p:childTnLst>
                                </p:cTn>
                              </p:par>
                              <p:par>
                                <p:cTn id="38" presetID="53" presetClass="entr" presetSubtype="16" fill="hold" nodeType="withEffect">
                                  <p:stCondLst>
                                    <p:cond delay="200"/>
                                  </p:stCondLst>
                                  <p:childTnLst>
                                    <p:set>
                                      <p:cBhvr>
                                        <p:cTn id="39" dur="1" fill="hold">
                                          <p:stCondLst>
                                            <p:cond delay="0"/>
                                          </p:stCondLst>
                                        </p:cTn>
                                        <p:tgtEl>
                                          <p:spTgt spid="61"/>
                                        </p:tgtEl>
                                        <p:attrNameLst>
                                          <p:attrName>style.visibility</p:attrName>
                                        </p:attrNameLst>
                                      </p:cBhvr>
                                      <p:to>
                                        <p:strVal val="visible"/>
                                      </p:to>
                                    </p:set>
                                    <p:anim calcmode="lin" valueType="num">
                                      <p:cBhvr>
                                        <p:cTn id="40" dur="500" fill="hold"/>
                                        <p:tgtEl>
                                          <p:spTgt spid="61"/>
                                        </p:tgtEl>
                                        <p:attrNameLst>
                                          <p:attrName>ppt_w</p:attrName>
                                        </p:attrNameLst>
                                      </p:cBhvr>
                                      <p:tavLst>
                                        <p:tav tm="0">
                                          <p:val>
                                            <p:fltVal val="0"/>
                                          </p:val>
                                        </p:tav>
                                        <p:tav tm="100000">
                                          <p:val>
                                            <p:strVal val="#ppt_w"/>
                                          </p:val>
                                        </p:tav>
                                      </p:tavLst>
                                    </p:anim>
                                    <p:anim calcmode="lin" valueType="num">
                                      <p:cBhvr>
                                        <p:cTn id="41" dur="500" fill="hold"/>
                                        <p:tgtEl>
                                          <p:spTgt spid="61"/>
                                        </p:tgtEl>
                                        <p:attrNameLst>
                                          <p:attrName>ppt_h</p:attrName>
                                        </p:attrNameLst>
                                      </p:cBhvr>
                                      <p:tavLst>
                                        <p:tav tm="0">
                                          <p:val>
                                            <p:fltVal val="0"/>
                                          </p:val>
                                        </p:tav>
                                        <p:tav tm="100000">
                                          <p:val>
                                            <p:strVal val="#ppt_h"/>
                                          </p:val>
                                        </p:tav>
                                      </p:tavLst>
                                    </p:anim>
                                    <p:animEffect transition="in" filter="fade">
                                      <p:cBhvr>
                                        <p:cTn id="42" dur="500"/>
                                        <p:tgtEl>
                                          <p:spTgt spid="61"/>
                                        </p:tgtEl>
                                      </p:cBhvr>
                                    </p:animEffect>
                                  </p:childTnLst>
                                </p:cTn>
                              </p:par>
                              <p:par>
                                <p:cTn id="43" presetID="53" presetClass="entr" presetSubtype="16" fill="hold" nodeType="withEffect">
                                  <p:stCondLst>
                                    <p:cond delay="40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par>
                                <p:cTn id="48" presetID="53" presetClass="entr" presetSubtype="16" fill="hold" nodeType="withEffect">
                                  <p:stCondLst>
                                    <p:cond delay="600"/>
                                  </p:stCondLst>
                                  <p:childTnLst>
                                    <p:set>
                                      <p:cBhvr>
                                        <p:cTn id="49" dur="1" fill="hold">
                                          <p:stCondLst>
                                            <p:cond delay="0"/>
                                          </p:stCondLst>
                                        </p:cTn>
                                        <p:tgtEl>
                                          <p:spTgt spid="55"/>
                                        </p:tgtEl>
                                        <p:attrNameLst>
                                          <p:attrName>style.visibility</p:attrName>
                                        </p:attrNameLst>
                                      </p:cBhvr>
                                      <p:to>
                                        <p:strVal val="visible"/>
                                      </p:to>
                                    </p:set>
                                    <p:anim calcmode="lin" valueType="num">
                                      <p:cBhvr>
                                        <p:cTn id="50" dur="500" fill="hold"/>
                                        <p:tgtEl>
                                          <p:spTgt spid="55"/>
                                        </p:tgtEl>
                                        <p:attrNameLst>
                                          <p:attrName>ppt_w</p:attrName>
                                        </p:attrNameLst>
                                      </p:cBhvr>
                                      <p:tavLst>
                                        <p:tav tm="0">
                                          <p:val>
                                            <p:fltVal val="0"/>
                                          </p:val>
                                        </p:tav>
                                        <p:tav tm="100000">
                                          <p:val>
                                            <p:strVal val="#ppt_w"/>
                                          </p:val>
                                        </p:tav>
                                      </p:tavLst>
                                    </p:anim>
                                    <p:anim calcmode="lin" valueType="num">
                                      <p:cBhvr>
                                        <p:cTn id="51" dur="500" fill="hold"/>
                                        <p:tgtEl>
                                          <p:spTgt spid="55"/>
                                        </p:tgtEl>
                                        <p:attrNameLst>
                                          <p:attrName>ppt_h</p:attrName>
                                        </p:attrNameLst>
                                      </p:cBhvr>
                                      <p:tavLst>
                                        <p:tav tm="0">
                                          <p:val>
                                            <p:fltVal val="0"/>
                                          </p:val>
                                        </p:tav>
                                        <p:tav tm="100000">
                                          <p:val>
                                            <p:strVal val="#ppt_h"/>
                                          </p:val>
                                        </p:tav>
                                      </p:tavLst>
                                    </p:anim>
                                    <p:animEffect transition="in" filter="fade">
                                      <p:cBhvr>
                                        <p:cTn id="52" dur="500"/>
                                        <p:tgtEl>
                                          <p:spTgt spid="55"/>
                                        </p:tgtEl>
                                      </p:cBhvr>
                                    </p:animEffect>
                                  </p:childTnLst>
                                </p:cTn>
                              </p:par>
                              <p:par>
                                <p:cTn id="53" presetID="53" presetClass="entr" presetSubtype="16" fill="hold" nodeType="withEffect">
                                  <p:stCondLst>
                                    <p:cond delay="800"/>
                                  </p:stCondLst>
                                  <p:childTnLst>
                                    <p:set>
                                      <p:cBhvr>
                                        <p:cTn id="54" dur="1" fill="hold">
                                          <p:stCondLst>
                                            <p:cond delay="0"/>
                                          </p:stCondLst>
                                        </p:cTn>
                                        <p:tgtEl>
                                          <p:spTgt spid="49"/>
                                        </p:tgtEl>
                                        <p:attrNameLst>
                                          <p:attrName>style.visibility</p:attrName>
                                        </p:attrNameLst>
                                      </p:cBhvr>
                                      <p:to>
                                        <p:strVal val="visible"/>
                                      </p:to>
                                    </p:set>
                                    <p:anim calcmode="lin" valueType="num">
                                      <p:cBhvr>
                                        <p:cTn id="55" dur="500" fill="hold"/>
                                        <p:tgtEl>
                                          <p:spTgt spid="49"/>
                                        </p:tgtEl>
                                        <p:attrNameLst>
                                          <p:attrName>ppt_w</p:attrName>
                                        </p:attrNameLst>
                                      </p:cBhvr>
                                      <p:tavLst>
                                        <p:tav tm="0">
                                          <p:val>
                                            <p:fltVal val="0"/>
                                          </p:val>
                                        </p:tav>
                                        <p:tav tm="100000">
                                          <p:val>
                                            <p:strVal val="#ppt_w"/>
                                          </p:val>
                                        </p:tav>
                                      </p:tavLst>
                                    </p:anim>
                                    <p:anim calcmode="lin" valueType="num">
                                      <p:cBhvr>
                                        <p:cTn id="56" dur="500" fill="hold"/>
                                        <p:tgtEl>
                                          <p:spTgt spid="49"/>
                                        </p:tgtEl>
                                        <p:attrNameLst>
                                          <p:attrName>ppt_h</p:attrName>
                                        </p:attrNameLst>
                                      </p:cBhvr>
                                      <p:tavLst>
                                        <p:tav tm="0">
                                          <p:val>
                                            <p:fltVal val="0"/>
                                          </p:val>
                                        </p:tav>
                                        <p:tav tm="100000">
                                          <p:val>
                                            <p:strVal val="#ppt_h"/>
                                          </p:val>
                                        </p:tav>
                                      </p:tavLst>
                                    </p:anim>
                                    <p:animEffect transition="in" filter="fade">
                                      <p:cBhvr>
                                        <p:cTn id="57" dur="500"/>
                                        <p:tgtEl>
                                          <p:spTgt spid="49"/>
                                        </p:tgtEl>
                                      </p:cBhvr>
                                    </p:animEffect>
                                  </p:childTnLst>
                                </p:cTn>
                              </p:par>
                            </p:childTnLst>
                          </p:cTn>
                        </p:par>
                        <p:par>
                          <p:cTn id="58" fill="hold">
                            <p:stCondLst>
                              <p:cond delay="4465"/>
                            </p:stCondLst>
                            <p:childTnLst>
                              <p:par>
                                <p:cTn id="59" presetID="31" presetClass="entr" presetSubtype="0"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1000" fill="hold"/>
                                        <p:tgtEl>
                                          <p:spTgt spid="23"/>
                                        </p:tgtEl>
                                        <p:attrNameLst>
                                          <p:attrName>ppt_w</p:attrName>
                                        </p:attrNameLst>
                                      </p:cBhvr>
                                      <p:tavLst>
                                        <p:tav tm="0">
                                          <p:val>
                                            <p:fltVal val="0"/>
                                          </p:val>
                                        </p:tav>
                                        <p:tav tm="100000">
                                          <p:val>
                                            <p:strVal val="#ppt_w"/>
                                          </p:val>
                                        </p:tav>
                                      </p:tavLst>
                                    </p:anim>
                                    <p:anim calcmode="lin" valueType="num">
                                      <p:cBhvr>
                                        <p:cTn id="62" dur="1000" fill="hold"/>
                                        <p:tgtEl>
                                          <p:spTgt spid="23"/>
                                        </p:tgtEl>
                                        <p:attrNameLst>
                                          <p:attrName>ppt_h</p:attrName>
                                        </p:attrNameLst>
                                      </p:cBhvr>
                                      <p:tavLst>
                                        <p:tav tm="0">
                                          <p:val>
                                            <p:fltVal val="0"/>
                                          </p:val>
                                        </p:tav>
                                        <p:tav tm="100000">
                                          <p:val>
                                            <p:strVal val="#ppt_h"/>
                                          </p:val>
                                        </p:tav>
                                      </p:tavLst>
                                    </p:anim>
                                    <p:anim calcmode="lin" valueType="num">
                                      <p:cBhvr>
                                        <p:cTn id="63" dur="1000" fill="hold"/>
                                        <p:tgtEl>
                                          <p:spTgt spid="23"/>
                                        </p:tgtEl>
                                        <p:attrNameLst>
                                          <p:attrName>style.rotation</p:attrName>
                                        </p:attrNameLst>
                                      </p:cBhvr>
                                      <p:tavLst>
                                        <p:tav tm="0">
                                          <p:val>
                                            <p:fltVal val="90"/>
                                          </p:val>
                                        </p:tav>
                                        <p:tav tm="100000">
                                          <p:val>
                                            <p:fltVal val="0"/>
                                          </p:val>
                                        </p:tav>
                                      </p:tavLst>
                                    </p:anim>
                                    <p:animEffect transition="in" filter="fade">
                                      <p:cBhvr>
                                        <p:cTn id="64"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utoUpdateAnimBg="0"/>
      <p:bldP spid="44" grpId="0"/>
      <p:bldP spid="47" grpId="0" animBg="1" autoUpdateAnimBg="0"/>
      <p:bldP spid="4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908050" y="2030730"/>
            <a:ext cx="10769600" cy="553085"/>
          </a:xfrm>
          <a:prstGeom prst="rect">
            <a:avLst/>
          </a:prstGeom>
          <a:noFill/>
        </p:spPr>
        <p:txBody>
          <a:bodyPr wrap="square" rtlCol="0">
            <a:spAutoFit/>
          </a:bodyPr>
          <a:lstStyle/>
          <a:p>
            <a:pPr indent="457200" fontAlgn="auto">
              <a:lnSpc>
                <a:spcPct val="150000"/>
              </a:lnSpc>
            </a:pPr>
            <a:r>
              <a:rPr lang="zh-CN" altLang="en-US" sz="2000" dirty="0">
                <a:latin typeface="微软雅黑" panose="020B0503020204020204" pitchFamily="34" charset="-122"/>
                <a:ea typeface="微软雅黑" panose="020B0503020204020204" pitchFamily="34" charset="-122"/>
              </a:rPr>
              <a:t>除了与用户互动外，营销人员还可以开展活动，吸引用户参与活动，常见的活动有</a:t>
            </a:r>
            <a:r>
              <a:rPr lang="en-US" altLang="zh-CN" sz="2000" dirty="0">
                <a:latin typeface="微软雅黑" panose="020B0503020204020204" pitchFamily="34" charset="-122"/>
                <a:ea typeface="微软雅黑" panose="020B0503020204020204" pitchFamily="34" charset="-122"/>
              </a:rPr>
              <a:t>4</a:t>
            </a:r>
            <a:r>
              <a:rPr lang="zh-CN" altLang="en-US" sz="2000" dirty="0">
                <a:latin typeface="微软雅黑" panose="020B0503020204020204" pitchFamily="34" charset="-122"/>
                <a:ea typeface="微软雅黑" panose="020B0503020204020204" pitchFamily="34" charset="-122"/>
              </a:rPr>
              <a:t>种形式。</a:t>
            </a:r>
            <a:endParaRPr lang="zh-CN" altLang="en-US" sz="2000" dirty="0">
              <a:latin typeface="微软雅黑" panose="020B0503020204020204" pitchFamily="34" charset="-122"/>
              <a:ea typeface="微软雅黑" panose="020B0503020204020204" pitchFamily="34" charset="-122"/>
            </a:endParaRPr>
          </a:p>
        </p:txBody>
      </p:sp>
      <p:sp>
        <p:nvSpPr>
          <p:cNvPr id="2" name="标题 3"/>
          <p:cNvSpPr txBox="1"/>
          <p:nvPr/>
        </p:nvSpPr>
        <p:spPr>
          <a:xfrm>
            <a:off x="1054646" y="374881"/>
            <a:ext cx="3973517" cy="390617"/>
          </a:xfrm>
          <a:prstGeom prst="rect">
            <a:avLst/>
          </a:prstGeom>
        </p:spPr>
        <p:txBody>
          <a:bodyPr vert="horz" lIns="121917" tIns="60958" rIns="121917" bIns="60958" rtlCol="0" anchor="ctr">
            <a:noAutofit/>
          </a:bodyPr>
          <a:lstStyle>
            <a:lvl1pPr algn="l" defTabSz="1219200" rtl="0" eaLnBrk="1" latinLnBrk="0" hangingPunct="1">
              <a:spcBef>
                <a:spcPct val="0"/>
              </a:spcBef>
              <a:buNone/>
              <a:defRPr sz="2200" kern="1200">
                <a:solidFill>
                  <a:schemeClr val="tx1"/>
                </a:solidFill>
                <a:latin typeface="微软雅黑" panose="020B0503020204020204" pitchFamily="34" charset="-122"/>
                <a:ea typeface="微软雅黑" panose="020B0503020204020204" pitchFamily="34" charset="-122"/>
                <a:cs typeface="+mj-cs"/>
              </a:defRPr>
            </a:lvl1pPr>
          </a:lstStyle>
          <a:p>
            <a:r>
              <a:rPr lang="en-US" dirty="0"/>
              <a:t>4</a:t>
            </a:r>
            <a:r>
              <a:rPr dirty="0"/>
              <a:t>.1.</a:t>
            </a:r>
            <a:r>
              <a:rPr lang="en-US" dirty="0"/>
              <a:t>4  </a:t>
            </a:r>
            <a:r>
              <a:rPr dirty="0"/>
              <a:t>微信个人号的营销方法</a:t>
            </a:r>
            <a:endParaRPr dirty="0"/>
          </a:p>
        </p:txBody>
      </p:sp>
      <p:sp>
        <p:nvSpPr>
          <p:cNvPr id="3" name="矩形 2"/>
          <p:cNvSpPr/>
          <p:nvPr/>
        </p:nvSpPr>
        <p:spPr>
          <a:xfrm>
            <a:off x="1061085" y="1253490"/>
            <a:ext cx="2578735" cy="47498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indent="261620" algn="l">
              <a:lnSpc>
                <a:spcPct val="150000"/>
              </a:lnSpc>
              <a:spcAft>
                <a:spcPts val="0"/>
              </a:spcAft>
              <a:buClrTx/>
              <a:buSzTx/>
              <a:buFontTx/>
            </a:pPr>
            <a:r>
              <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3．开展活动</a:t>
            </a:r>
            <a:endPar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nvGrpSpPr>
          <p:cNvPr id="7" name="组合 6"/>
          <p:cNvGrpSpPr/>
          <p:nvPr/>
        </p:nvGrpSpPr>
        <p:grpSpPr>
          <a:xfrm>
            <a:off x="1528703" y="3041650"/>
            <a:ext cx="8894822" cy="3260723"/>
            <a:chOff x="2634" y="3641"/>
            <a:chExt cx="14555" cy="6356"/>
          </a:xfrm>
        </p:grpSpPr>
        <p:cxnSp>
          <p:nvCxnSpPr>
            <p:cNvPr id="11" name="肘形连接符 10"/>
            <p:cNvCxnSpPr>
              <a:stCxn id="13" idx="6"/>
              <a:endCxn id="48" idx="2"/>
            </p:cNvCxnSpPr>
            <p:nvPr/>
          </p:nvCxnSpPr>
          <p:spPr>
            <a:xfrm>
              <a:off x="7591" y="4236"/>
              <a:ext cx="8441" cy="1728"/>
            </a:xfrm>
            <a:prstGeom prst="bentConnector3">
              <a:avLst>
                <a:gd name="adj1" fmla="val 50000"/>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6401" y="3641"/>
              <a:ext cx="1191" cy="1191"/>
              <a:chOff x="4534974" y="2492893"/>
              <a:chExt cx="756000" cy="756000"/>
            </a:xfrm>
          </p:grpSpPr>
          <p:sp>
            <p:nvSpPr>
              <p:cNvPr id="13" name="椭圆 12"/>
              <p:cNvSpPr/>
              <p:nvPr/>
            </p:nvSpPr>
            <p:spPr>
              <a:xfrm>
                <a:off x="4534974" y="2492893"/>
                <a:ext cx="756000" cy="756000"/>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b="1">
                  <a:latin typeface="微软雅黑" panose="020B0503020204020204" pitchFamily="34" charset="-122"/>
                  <a:ea typeface="微软雅黑" panose="020B0503020204020204" pitchFamily="34" charset="-122"/>
                </a:endParaRPr>
              </a:p>
            </p:txBody>
          </p:sp>
          <p:grpSp>
            <p:nvGrpSpPr>
              <p:cNvPr id="8" name="组合 7"/>
              <p:cNvGrpSpPr/>
              <p:nvPr/>
            </p:nvGrpSpPr>
            <p:grpSpPr>
              <a:xfrm>
                <a:off x="4687974" y="2629656"/>
                <a:ext cx="450000" cy="434596"/>
                <a:chOff x="5512720" y="2152017"/>
                <a:chExt cx="583915" cy="496874"/>
              </a:xfrm>
            </p:grpSpPr>
            <p:sp>
              <p:nvSpPr>
                <p:cNvPr id="15" name="Freeform 159"/>
                <p:cNvSpPr/>
                <p:nvPr/>
              </p:nvSpPr>
              <p:spPr bwMode="auto">
                <a:xfrm>
                  <a:off x="5574376" y="2246314"/>
                  <a:ext cx="460603" cy="402577"/>
                </a:xfrm>
                <a:custGeom>
                  <a:avLst/>
                  <a:gdLst>
                    <a:gd name="T0" fmla="*/ 29 w 54"/>
                    <a:gd name="T1" fmla="*/ 1 h 47"/>
                    <a:gd name="T2" fmla="*/ 24 w 54"/>
                    <a:gd name="T3" fmla="*/ 1 h 47"/>
                    <a:gd name="T4" fmla="*/ 2 w 54"/>
                    <a:gd name="T5" fmla="*/ 15 h 47"/>
                    <a:gd name="T6" fmla="*/ 0 w 54"/>
                    <a:gd name="T7" fmla="*/ 20 h 47"/>
                    <a:gd name="T8" fmla="*/ 0 w 54"/>
                    <a:gd name="T9" fmla="*/ 44 h 47"/>
                    <a:gd name="T10" fmla="*/ 3 w 54"/>
                    <a:gd name="T11" fmla="*/ 47 h 47"/>
                    <a:gd name="T12" fmla="*/ 13 w 54"/>
                    <a:gd name="T13" fmla="*/ 47 h 47"/>
                    <a:gd name="T14" fmla="*/ 16 w 54"/>
                    <a:gd name="T15" fmla="*/ 44 h 47"/>
                    <a:gd name="T16" fmla="*/ 16 w 54"/>
                    <a:gd name="T17" fmla="*/ 27 h 47"/>
                    <a:gd name="T18" fmla="*/ 19 w 54"/>
                    <a:gd name="T19" fmla="*/ 24 h 47"/>
                    <a:gd name="T20" fmla="*/ 35 w 54"/>
                    <a:gd name="T21" fmla="*/ 24 h 47"/>
                    <a:gd name="T22" fmla="*/ 38 w 54"/>
                    <a:gd name="T23" fmla="*/ 27 h 47"/>
                    <a:gd name="T24" fmla="*/ 38 w 54"/>
                    <a:gd name="T25" fmla="*/ 44 h 47"/>
                    <a:gd name="T26" fmla="*/ 41 w 54"/>
                    <a:gd name="T27" fmla="*/ 47 h 47"/>
                    <a:gd name="T28" fmla="*/ 51 w 54"/>
                    <a:gd name="T29" fmla="*/ 47 h 47"/>
                    <a:gd name="T30" fmla="*/ 54 w 54"/>
                    <a:gd name="T31" fmla="*/ 44 h 47"/>
                    <a:gd name="T32" fmla="*/ 54 w 54"/>
                    <a:gd name="T33" fmla="*/ 20 h 47"/>
                    <a:gd name="T34" fmla="*/ 52 w 54"/>
                    <a:gd name="T35" fmla="*/ 16 h 47"/>
                    <a:gd name="T36" fmla="*/ 29 w 54"/>
                    <a:gd name="T3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4" h="47">
                      <a:moveTo>
                        <a:pt x="29" y="1"/>
                      </a:moveTo>
                      <a:cubicBezTo>
                        <a:pt x="28" y="0"/>
                        <a:pt x="25" y="0"/>
                        <a:pt x="24" y="1"/>
                      </a:cubicBezTo>
                      <a:cubicBezTo>
                        <a:pt x="2" y="15"/>
                        <a:pt x="2" y="15"/>
                        <a:pt x="2" y="15"/>
                      </a:cubicBezTo>
                      <a:cubicBezTo>
                        <a:pt x="1" y="16"/>
                        <a:pt x="0" y="18"/>
                        <a:pt x="0" y="20"/>
                      </a:cubicBezTo>
                      <a:cubicBezTo>
                        <a:pt x="0" y="44"/>
                        <a:pt x="0" y="44"/>
                        <a:pt x="0" y="44"/>
                      </a:cubicBezTo>
                      <a:cubicBezTo>
                        <a:pt x="0" y="46"/>
                        <a:pt x="1" y="47"/>
                        <a:pt x="3" y="47"/>
                      </a:cubicBezTo>
                      <a:cubicBezTo>
                        <a:pt x="13" y="47"/>
                        <a:pt x="13" y="47"/>
                        <a:pt x="13" y="47"/>
                      </a:cubicBezTo>
                      <a:cubicBezTo>
                        <a:pt x="14" y="47"/>
                        <a:pt x="16" y="46"/>
                        <a:pt x="16" y="44"/>
                      </a:cubicBezTo>
                      <a:cubicBezTo>
                        <a:pt x="16" y="27"/>
                        <a:pt x="16" y="27"/>
                        <a:pt x="16" y="27"/>
                      </a:cubicBezTo>
                      <a:cubicBezTo>
                        <a:pt x="16" y="26"/>
                        <a:pt x="17" y="24"/>
                        <a:pt x="19" y="24"/>
                      </a:cubicBezTo>
                      <a:cubicBezTo>
                        <a:pt x="35" y="24"/>
                        <a:pt x="35" y="24"/>
                        <a:pt x="35" y="24"/>
                      </a:cubicBezTo>
                      <a:cubicBezTo>
                        <a:pt x="37" y="24"/>
                        <a:pt x="38" y="26"/>
                        <a:pt x="38" y="27"/>
                      </a:cubicBezTo>
                      <a:cubicBezTo>
                        <a:pt x="38" y="44"/>
                        <a:pt x="38" y="44"/>
                        <a:pt x="38" y="44"/>
                      </a:cubicBezTo>
                      <a:cubicBezTo>
                        <a:pt x="38" y="46"/>
                        <a:pt x="39" y="47"/>
                        <a:pt x="41" y="47"/>
                      </a:cubicBezTo>
                      <a:cubicBezTo>
                        <a:pt x="51" y="47"/>
                        <a:pt x="51" y="47"/>
                        <a:pt x="51" y="47"/>
                      </a:cubicBezTo>
                      <a:cubicBezTo>
                        <a:pt x="53" y="47"/>
                        <a:pt x="54" y="46"/>
                        <a:pt x="54" y="44"/>
                      </a:cubicBezTo>
                      <a:cubicBezTo>
                        <a:pt x="54" y="20"/>
                        <a:pt x="54" y="20"/>
                        <a:pt x="54" y="20"/>
                      </a:cubicBezTo>
                      <a:cubicBezTo>
                        <a:pt x="54" y="19"/>
                        <a:pt x="53" y="17"/>
                        <a:pt x="52" y="16"/>
                      </a:cubicBezTo>
                      <a:lnTo>
                        <a:pt x="29"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000" b="1">
                    <a:latin typeface="微软雅黑" panose="020B0503020204020204" pitchFamily="34" charset="-122"/>
                    <a:ea typeface="微软雅黑" panose="020B0503020204020204" pitchFamily="34" charset="-122"/>
                  </a:endParaRPr>
                </a:p>
              </p:txBody>
            </p:sp>
            <p:sp>
              <p:nvSpPr>
                <p:cNvPr id="16" name="Freeform 160"/>
                <p:cNvSpPr/>
                <p:nvPr/>
              </p:nvSpPr>
              <p:spPr bwMode="auto">
                <a:xfrm>
                  <a:off x="5512720" y="2152017"/>
                  <a:ext cx="583915" cy="224863"/>
                </a:xfrm>
                <a:custGeom>
                  <a:avLst/>
                  <a:gdLst>
                    <a:gd name="T0" fmla="*/ 64 w 68"/>
                    <a:gd name="T1" fmla="*/ 20 h 26"/>
                    <a:gd name="T2" fmla="*/ 61 w 68"/>
                    <a:gd name="T3" fmla="*/ 15 h 26"/>
                    <a:gd name="T4" fmla="*/ 61 w 68"/>
                    <a:gd name="T5" fmla="*/ 10 h 26"/>
                    <a:gd name="T6" fmla="*/ 58 w 68"/>
                    <a:gd name="T7" fmla="*/ 7 h 26"/>
                    <a:gd name="T8" fmla="*/ 57 w 68"/>
                    <a:gd name="T9" fmla="*/ 7 h 26"/>
                    <a:gd name="T10" fmla="*/ 54 w 68"/>
                    <a:gd name="T11" fmla="*/ 10 h 26"/>
                    <a:gd name="T12" fmla="*/ 54 w 68"/>
                    <a:gd name="T13" fmla="*/ 10 h 26"/>
                    <a:gd name="T14" fmla="*/ 52 w 68"/>
                    <a:gd name="T15" fmla="*/ 12 h 26"/>
                    <a:gd name="T16" fmla="*/ 36 w 68"/>
                    <a:gd name="T17" fmla="*/ 1 h 26"/>
                    <a:gd name="T18" fmla="*/ 33 w 68"/>
                    <a:gd name="T19" fmla="*/ 0 h 26"/>
                    <a:gd name="T20" fmla="*/ 30 w 68"/>
                    <a:gd name="T21" fmla="*/ 1 h 26"/>
                    <a:gd name="T22" fmla="*/ 2 w 68"/>
                    <a:gd name="T23" fmla="*/ 20 h 26"/>
                    <a:gd name="T24" fmla="*/ 1 w 68"/>
                    <a:gd name="T25" fmla="*/ 24 h 26"/>
                    <a:gd name="T26" fmla="*/ 5 w 68"/>
                    <a:gd name="T27" fmla="*/ 24 h 26"/>
                    <a:gd name="T28" fmla="*/ 31 w 68"/>
                    <a:gd name="T29" fmla="*/ 7 h 26"/>
                    <a:gd name="T30" fmla="*/ 36 w 68"/>
                    <a:gd name="T31" fmla="*/ 7 h 26"/>
                    <a:gd name="T32" fmla="*/ 63 w 68"/>
                    <a:gd name="T33" fmla="*/ 25 h 26"/>
                    <a:gd name="T34" fmla="*/ 67 w 68"/>
                    <a:gd name="T35" fmla="*/ 25 h 26"/>
                    <a:gd name="T36" fmla="*/ 66 w 68"/>
                    <a:gd name="T37" fmla="*/ 21 h 26"/>
                    <a:gd name="T38" fmla="*/ 64 w 68"/>
                    <a:gd name="T39" fmla="*/ 2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 h="26">
                      <a:moveTo>
                        <a:pt x="64" y="20"/>
                      </a:moveTo>
                      <a:cubicBezTo>
                        <a:pt x="62" y="19"/>
                        <a:pt x="61" y="17"/>
                        <a:pt x="61" y="15"/>
                      </a:cubicBezTo>
                      <a:cubicBezTo>
                        <a:pt x="61" y="10"/>
                        <a:pt x="61" y="10"/>
                        <a:pt x="61" y="10"/>
                      </a:cubicBezTo>
                      <a:cubicBezTo>
                        <a:pt x="61" y="8"/>
                        <a:pt x="60" y="7"/>
                        <a:pt x="58" y="7"/>
                      </a:cubicBezTo>
                      <a:cubicBezTo>
                        <a:pt x="57" y="7"/>
                        <a:pt x="57" y="7"/>
                        <a:pt x="57" y="7"/>
                      </a:cubicBezTo>
                      <a:cubicBezTo>
                        <a:pt x="56" y="7"/>
                        <a:pt x="54" y="8"/>
                        <a:pt x="54" y="10"/>
                      </a:cubicBezTo>
                      <a:cubicBezTo>
                        <a:pt x="54" y="10"/>
                        <a:pt x="54" y="10"/>
                        <a:pt x="54" y="10"/>
                      </a:cubicBezTo>
                      <a:cubicBezTo>
                        <a:pt x="54" y="12"/>
                        <a:pt x="53" y="13"/>
                        <a:pt x="52" y="12"/>
                      </a:cubicBezTo>
                      <a:cubicBezTo>
                        <a:pt x="36" y="1"/>
                        <a:pt x="36" y="1"/>
                        <a:pt x="36" y="1"/>
                      </a:cubicBezTo>
                      <a:cubicBezTo>
                        <a:pt x="35" y="1"/>
                        <a:pt x="33" y="0"/>
                        <a:pt x="33" y="0"/>
                      </a:cubicBezTo>
                      <a:cubicBezTo>
                        <a:pt x="33" y="0"/>
                        <a:pt x="32" y="1"/>
                        <a:pt x="30" y="1"/>
                      </a:cubicBezTo>
                      <a:cubicBezTo>
                        <a:pt x="2" y="20"/>
                        <a:pt x="2" y="20"/>
                        <a:pt x="2" y="20"/>
                      </a:cubicBezTo>
                      <a:cubicBezTo>
                        <a:pt x="1" y="21"/>
                        <a:pt x="0" y="23"/>
                        <a:pt x="1" y="24"/>
                      </a:cubicBezTo>
                      <a:cubicBezTo>
                        <a:pt x="2" y="25"/>
                        <a:pt x="3" y="25"/>
                        <a:pt x="5" y="24"/>
                      </a:cubicBezTo>
                      <a:cubicBezTo>
                        <a:pt x="31" y="7"/>
                        <a:pt x="31" y="7"/>
                        <a:pt x="31" y="7"/>
                      </a:cubicBezTo>
                      <a:cubicBezTo>
                        <a:pt x="32" y="6"/>
                        <a:pt x="34" y="6"/>
                        <a:pt x="36" y="7"/>
                      </a:cubicBezTo>
                      <a:cubicBezTo>
                        <a:pt x="63" y="25"/>
                        <a:pt x="63" y="25"/>
                        <a:pt x="63" y="25"/>
                      </a:cubicBezTo>
                      <a:cubicBezTo>
                        <a:pt x="64" y="26"/>
                        <a:pt x="66" y="26"/>
                        <a:pt x="67" y="25"/>
                      </a:cubicBezTo>
                      <a:cubicBezTo>
                        <a:pt x="68" y="24"/>
                        <a:pt x="67" y="22"/>
                        <a:pt x="66" y="21"/>
                      </a:cubicBezTo>
                      <a:lnTo>
                        <a:pt x="64" y="2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000" b="1">
                    <a:latin typeface="微软雅黑" panose="020B0503020204020204" pitchFamily="34" charset="-122"/>
                    <a:ea typeface="微软雅黑" panose="020B0503020204020204" pitchFamily="34" charset="-122"/>
                  </a:endParaRPr>
                </a:p>
              </p:txBody>
            </p:sp>
          </p:grpSp>
        </p:grpSp>
        <p:cxnSp>
          <p:nvCxnSpPr>
            <p:cNvPr id="17" name="肘形连接符 16"/>
            <p:cNvCxnSpPr>
              <a:stCxn id="10" idx="6"/>
              <a:endCxn id="50" idx="2"/>
            </p:cNvCxnSpPr>
            <p:nvPr/>
          </p:nvCxnSpPr>
          <p:spPr>
            <a:xfrm>
              <a:off x="7591" y="7679"/>
              <a:ext cx="4554" cy="837"/>
            </a:xfrm>
            <a:prstGeom prst="bentConnector3">
              <a:avLst>
                <a:gd name="adj1" fmla="val 50000"/>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6401" y="7084"/>
              <a:ext cx="1191" cy="1191"/>
              <a:chOff x="4534974" y="4368345"/>
              <a:chExt cx="756000" cy="756000"/>
            </a:xfrm>
          </p:grpSpPr>
          <p:sp>
            <p:nvSpPr>
              <p:cNvPr id="10" name="椭圆 9"/>
              <p:cNvSpPr/>
              <p:nvPr/>
            </p:nvSpPr>
            <p:spPr>
              <a:xfrm>
                <a:off x="4534974" y="4368345"/>
                <a:ext cx="756000" cy="756000"/>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b="1">
                  <a:latin typeface="微软雅黑" panose="020B0503020204020204" pitchFamily="34" charset="-122"/>
                  <a:ea typeface="微软雅黑" panose="020B0503020204020204" pitchFamily="34" charset="-122"/>
                </a:endParaRPr>
              </a:p>
            </p:txBody>
          </p:sp>
          <p:sp>
            <p:nvSpPr>
              <p:cNvPr id="22" name="Freeform 277"/>
              <p:cNvSpPr>
                <a:spLocks noEditPoints="1"/>
              </p:cNvSpPr>
              <p:nvPr/>
            </p:nvSpPr>
            <p:spPr bwMode="auto">
              <a:xfrm>
                <a:off x="4725418" y="4490152"/>
                <a:ext cx="383972" cy="455826"/>
              </a:xfrm>
              <a:custGeom>
                <a:avLst/>
                <a:gdLst>
                  <a:gd name="T0" fmla="*/ 62 w 72"/>
                  <a:gd name="T1" fmla="*/ 33 h 86"/>
                  <a:gd name="T2" fmla="*/ 57 w 72"/>
                  <a:gd name="T3" fmla="*/ 33 h 86"/>
                  <a:gd name="T4" fmla="*/ 57 w 72"/>
                  <a:gd name="T5" fmla="*/ 19 h 86"/>
                  <a:gd name="T6" fmla="*/ 38 w 72"/>
                  <a:gd name="T7" fmla="*/ 0 h 86"/>
                  <a:gd name="T8" fmla="*/ 34 w 72"/>
                  <a:gd name="T9" fmla="*/ 0 h 86"/>
                  <a:gd name="T10" fmla="*/ 15 w 72"/>
                  <a:gd name="T11" fmla="*/ 19 h 86"/>
                  <a:gd name="T12" fmla="*/ 15 w 72"/>
                  <a:gd name="T13" fmla="*/ 33 h 86"/>
                  <a:gd name="T14" fmla="*/ 10 w 72"/>
                  <a:gd name="T15" fmla="*/ 33 h 86"/>
                  <a:gd name="T16" fmla="*/ 0 w 72"/>
                  <a:gd name="T17" fmla="*/ 43 h 86"/>
                  <a:gd name="T18" fmla="*/ 0 w 72"/>
                  <a:gd name="T19" fmla="*/ 76 h 86"/>
                  <a:gd name="T20" fmla="*/ 10 w 72"/>
                  <a:gd name="T21" fmla="*/ 86 h 86"/>
                  <a:gd name="T22" fmla="*/ 62 w 72"/>
                  <a:gd name="T23" fmla="*/ 86 h 86"/>
                  <a:gd name="T24" fmla="*/ 72 w 72"/>
                  <a:gd name="T25" fmla="*/ 76 h 86"/>
                  <a:gd name="T26" fmla="*/ 72 w 72"/>
                  <a:gd name="T27" fmla="*/ 43 h 86"/>
                  <a:gd name="T28" fmla="*/ 62 w 72"/>
                  <a:gd name="T29" fmla="*/ 33 h 86"/>
                  <a:gd name="T30" fmla="*/ 42 w 72"/>
                  <a:gd name="T31" fmla="*/ 78 h 86"/>
                  <a:gd name="T32" fmla="*/ 31 w 72"/>
                  <a:gd name="T33" fmla="*/ 78 h 86"/>
                  <a:gd name="T34" fmla="*/ 32 w 72"/>
                  <a:gd name="T35" fmla="*/ 64 h 86"/>
                  <a:gd name="T36" fmla="*/ 29 w 72"/>
                  <a:gd name="T37" fmla="*/ 58 h 86"/>
                  <a:gd name="T38" fmla="*/ 36 w 72"/>
                  <a:gd name="T39" fmla="*/ 51 h 86"/>
                  <a:gd name="T40" fmla="*/ 43 w 72"/>
                  <a:gd name="T41" fmla="*/ 58 h 86"/>
                  <a:gd name="T42" fmla="*/ 40 w 72"/>
                  <a:gd name="T43" fmla="*/ 64 h 86"/>
                  <a:gd name="T44" fmla="*/ 42 w 72"/>
                  <a:gd name="T45" fmla="*/ 78 h 86"/>
                  <a:gd name="T46" fmla="*/ 50 w 72"/>
                  <a:gd name="T47" fmla="*/ 33 h 86"/>
                  <a:gd name="T48" fmla="*/ 22 w 72"/>
                  <a:gd name="T49" fmla="*/ 33 h 86"/>
                  <a:gd name="T50" fmla="*/ 22 w 72"/>
                  <a:gd name="T51" fmla="*/ 19 h 86"/>
                  <a:gd name="T52" fmla="*/ 34 w 72"/>
                  <a:gd name="T53" fmla="*/ 7 h 86"/>
                  <a:gd name="T54" fmla="*/ 38 w 72"/>
                  <a:gd name="T55" fmla="*/ 7 h 86"/>
                  <a:gd name="T56" fmla="*/ 50 w 72"/>
                  <a:gd name="T57" fmla="*/ 19 h 86"/>
                  <a:gd name="T58" fmla="*/ 50 w 72"/>
                  <a:gd name="T59" fmla="*/ 3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2" h="86">
                    <a:moveTo>
                      <a:pt x="62" y="33"/>
                    </a:moveTo>
                    <a:cubicBezTo>
                      <a:pt x="57" y="33"/>
                      <a:pt x="57" y="33"/>
                      <a:pt x="57" y="33"/>
                    </a:cubicBezTo>
                    <a:cubicBezTo>
                      <a:pt x="57" y="19"/>
                      <a:pt x="57" y="19"/>
                      <a:pt x="57" y="19"/>
                    </a:cubicBezTo>
                    <a:cubicBezTo>
                      <a:pt x="57" y="9"/>
                      <a:pt x="49" y="0"/>
                      <a:pt x="38" y="0"/>
                    </a:cubicBezTo>
                    <a:cubicBezTo>
                      <a:pt x="34" y="0"/>
                      <a:pt x="34" y="0"/>
                      <a:pt x="34" y="0"/>
                    </a:cubicBezTo>
                    <a:cubicBezTo>
                      <a:pt x="24" y="0"/>
                      <a:pt x="15" y="9"/>
                      <a:pt x="15" y="19"/>
                    </a:cubicBezTo>
                    <a:cubicBezTo>
                      <a:pt x="15" y="33"/>
                      <a:pt x="15" y="33"/>
                      <a:pt x="15" y="33"/>
                    </a:cubicBezTo>
                    <a:cubicBezTo>
                      <a:pt x="10" y="33"/>
                      <a:pt x="10" y="33"/>
                      <a:pt x="10" y="33"/>
                    </a:cubicBezTo>
                    <a:cubicBezTo>
                      <a:pt x="5" y="33"/>
                      <a:pt x="0" y="37"/>
                      <a:pt x="0" y="43"/>
                    </a:cubicBezTo>
                    <a:cubicBezTo>
                      <a:pt x="0" y="76"/>
                      <a:pt x="0" y="76"/>
                      <a:pt x="0" y="76"/>
                    </a:cubicBezTo>
                    <a:cubicBezTo>
                      <a:pt x="0" y="81"/>
                      <a:pt x="5" y="86"/>
                      <a:pt x="10" y="86"/>
                    </a:cubicBezTo>
                    <a:cubicBezTo>
                      <a:pt x="62" y="86"/>
                      <a:pt x="62" y="86"/>
                      <a:pt x="62" y="86"/>
                    </a:cubicBezTo>
                    <a:cubicBezTo>
                      <a:pt x="68" y="86"/>
                      <a:pt x="72" y="81"/>
                      <a:pt x="72" y="76"/>
                    </a:cubicBezTo>
                    <a:cubicBezTo>
                      <a:pt x="72" y="43"/>
                      <a:pt x="72" y="43"/>
                      <a:pt x="72" y="43"/>
                    </a:cubicBezTo>
                    <a:cubicBezTo>
                      <a:pt x="72" y="37"/>
                      <a:pt x="68" y="33"/>
                      <a:pt x="62" y="33"/>
                    </a:cubicBezTo>
                    <a:close/>
                    <a:moveTo>
                      <a:pt x="42" y="78"/>
                    </a:moveTo>
                    <a:cubicBezTo>
                      <a:pt x="31" y="78"/>
                      <a:pt x="31" y="78"/>
                      <a:pt x="31" y="78"/>
                    </a:cubicBezTo>
                    <a:cubicBezTo>
                      <a:pt x="32" y="64"/>
                      <a:pt x="32" y="64"/>
                      <a:pt x="32" y="64"/>
                    </a:cubicBezTo>
                    <a:cubicBezTo>
                      <a:pt x="30" y="63"/>
                      <a:pt x="29" y="60"/>
                      <a:pt x="29" y="58"/>
                    </a:cubicBezTo>
                    <a:cubicBezTo>
                      <a:pt x="29" y="54"/>
                      <a:pt x="32" y="51"/>
                      <a:pt x="36" y="51"/>
                    </a:cubicBezTo>
                    <a:cubicBezTo>
                      <a:pt x="40" y="51"/>
                      <a:pt x="43" y="54"/>
                      <a:pt x="43" y="58"/>
                    </a:cubicBezTo>
                    <a:cubicBezTo>
                      <a:pt x="43" y="60"/>
                      <a:pt x="42" y="63"/>
                      <a:pt x="40" y="64"/>
                    </a:cubicBezTo>
                    <a:lnTo>
                      <a:pt x="42" y="78"/>
                    </a:lnTo>
                    <a:close/>
                    <a:moveTo>
                      <a:pt x="50" y="33"/>
                    </a:moveTo>
                    <a:cubicBezTo>
                      <a:pt x="22" y="33"/>
                      <a:pt x="22" y="33"/>
                      <a:pt x="22" y="33"/>
                    </a:cubicBezTo>
                    <a:cubicBezTo>
                      <a:pt x="22" y="19"/>
                      <a:pt x="22" y="19"/>
                      <a:pt x="22" y="19"/>
                    </a:cubicBezTo>
                    <a:cubicBezTo>
                      <a:pt x="22" y="13"/>
                      <a:pt x="28" y="7"/>
                      <a:pt x="34" y="7"/>
                    </a:cubicBezTo>
                    <a:cubicBezTo>
                      <a:pt x="38" y="7"/>
                      <a:pt x="38" y="7"/>
                      <a:pt x="38" y="7"/>
                    </a:cubicBezTo>
                    <a:cubicBezTo>
                      <a:pt x="45" y="7"/>
                      <a:pt x="50" y="13"/>
                      <a:pt x="50" y="19"/>
                    </a:cubicBezTo>
                    <a:lnTo>
                      <a:pt x="50" y="33"/>
                    </a:lnTo>
                    <a:close/>
                  </a:path>
                </a:pathLst>
              </a:custGeom>
              <a:solidFill>
                <a:schemeClr val="bg1"/>
              </a:solidFill>
              <a:ln>
                <a:noFill/>
              </a:ln>
            </p:spPr>
            <p:txBody>
              <a:bodyPr vert="horz" wrap="square" lIns="121920" tIns="60960" rIns="121920" bIns="60960" numCol="1" anchor="t" anchorCtr="0" compatLnSpc="1"/>
              <a:p>
                <a:endParaRPr lang="zh-CN" altLang="en-US" sz="2000" b="1">
                  <a:latin typeface="微软雅黑" panose="020B0503020204020204" pitchFamily="34" charset="-122"/>
                  <a:ea typeface="微软雅黑" panose="020B0503020204020204" pitchFamily="34" charset="-122"/>
                  <a:cs typeface="Arial" panose="020B0604020202020204" pitchFamily="34" charset="0"/>
                </a:endParaRPr>
              </a:p>
            </p:txBody>
          </p:sp>
        </p:grpSp>
        <p:cxnSp>
          <p:nvCxnSpPr>
            <p:cNvPr id="23" name="肘形连接符 22"/>
            <p:cNvCxnSpPr>
              <a:stCxn id="25" idx="6"/>
              <a:endCxn id="49" idx="2"/>
            </p:cNvCxnSpPr>
            <p:nvPr/>
          </p:nvCxnSpPr>
          <p:spPr>
            <a:xfrm>
              <a:off x="7591" y="5958"/>
              <a:ext cx="6498" cy="1551"/>
            </a:xfrm>
            <a:prstGeom prst="bentConnector3">
              <a:avLst>
                <a:gd name="adj1" fmla="val 50000"/>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4" name="组合 23"/>
            <p:cNvGrpSpPr/>
            <p:nvPr/>
          </p:nvGrpSpPr>
          <p:grpSpPr>
            <a:xfrm>
              <a:off x="6401" y="5362"/>
              <a:ext cx="1191" cy="1191"/>
              <a:chOff x="4534974" y="3430619"/>
              <a:chExt cx="756000" cy="756000"/>
            </a:xfrm>
          </p:grpSpPr>
          <p:sp>
            <p:nvSpPr>
              <p:cNvPr id="25" name="椭圆 24"/>
              <p:cNvSpPr/>
              <p:nvPr/>
            </p:nvSpPr>
            <p:spPr>
              <a:xfrm>
                <a:off x="4534974" y="3430619"/>
                <a:ext cx="756000" cy="75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b="1" dirty="0">
                  <a:latin typeface="微软雅黑" panose="020B0503020204020204" pitchFamily="34" charset="-122"/>
                  <a:ea typeface="微软雅黑" panose="020B0503020204020204" pitchFamily="34" charset="-122"/>
                </a:endParaRPr>
              </a:p>
            </p:txBody>
          </p:sp>
          <p:grpSp>
            <p:nvGrpSpPr>
              <p:cNvPr id="34" name="Group 92"/>
              <p:cNvGrpSpPr/>
              <p:nvPr/>
            </p:nvGrpSpPr>
            <p:grpSpPr>
              <a:xfrm>
                <a:off x="4688410" y="3660828"/>
                <a:ext cx="474528" cy="295582"/>
                <a:chOff x="5172076" y="1938338"/>
                <a:chExt cx="471488" cy="293688"/>
              </a:xfrm>
              <a:solidFill>
                <a:schemeClr val="bg1"/>
              </a:solidFill>
            </p:grpSpPr>
            <p:sp>
              <p:nvSpPr>
                <p:cNvPr id="35" name="Freeform 8"/>
                <p:cNvSpPr>
                  <a:spLocks noEditPoints="1"/>
                </p:cNvSpPr>
                <p:nvPr/>
              </p:nvSpPr>
              <p:spPr bwMode="auto">
                <a:xfrm>
                  <a:off x="5172076" y="1938338"/>
                  <a:ext cx="471488" cy="293688"/>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6 h 78"/>
                    <a:gd name="T16" fmla="*/ 113 w 125"/>
                    <a:gd name="T17" fmla="*/ 18 h 78"/>
                    <a:gd name="T18" fmla="*/ 104 w 125"/>
                    <a:gd name="T19" fmla="*/ 69 h 78"/>
                    <a:gd name="T20" fmla="*/ 10 w 125"/>
                    <a:gd name="T21" fmla="*/ 69 h 78"/>
                    <a:gd name="T22" fmla="*/ 10 w 125"/>
                    <a:gd name="T23" fmla="*/ 10 h 78"/>
                    <a:gd name="T24" fmla="*/ 104 w 125"/>
                    <a:gd name="T25" fmla="*/ 10 h 78"/>
                    <a:gd name="T26" fmla="*/ 104 w 125"/>
                    <a:gd name="T27"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6"/>
                        <a:pt x="125" y="26"/>
                        <a:pt x="125" y="26"/>
                      </a:cubicBezTo>
                      <a:cubicBezTo>
                        <a:pt x="125" y="17"/>
                        <a:pt x="116" y="18"/>
                        <a:pt x="113" y="18"/>
                      </a:cubicBezTo>
                      <a:close/>
                      <a:moveTo>
                        <a:pt x="104" y="69"/>
                      </a:moveTo>
                      <a:cubicBezTo>
                        <a:pt x="10" y="69"/>
                        <a:pt x="10" y="69"/>
                        <a:pt x="10" y="69"/>
                      </a:cubicBezTo>
                      <a:cubicBezTo>
                        <a:pt x="10" y="10"/>
                        <a:pt x="10" y="10"/>
                        <a:pt x="10" y="10"/>
                      </a:cubicBezTo>
                      <a:cubicBezTo>
                        <a:pt x="104" y="10"/>
                        <a:pt x="104" y="10"/>
                        <a:pt x="104" y="10"/>
                      </a:cubicBezTo>
                      <a:lnTo>
                        <a:pt x="104"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en-US" sz="2000" b="1">
                    <a:latin typeface="微软雅黑" panose="020B0503020204020204" pitchFamily="34" charset="-122"/>
                    <a:ea typeface="微软雅黑" panose="020B0503020204020204" pitchFamily="34" charset="-122"/>
                  </a:endParaRPr>
                </a:p>
              </p:txBody>
            </p:sp>
            <p:sp>
              <p:nvSpPr>
                <p:cNvPr id="36" name="Rectangle 9"/>
                <p:cNvSpPr>
                  <a:spLocks noChangeArrowheads="1"/>
                </p:cNvSpPr>
                <p:nvPr/>
              </p:nvSpPr>
              <p:spPr bwMode="auto">
                <a:xfrm>
                  <a:off x="5235576" y="2001838"/>
                  <a:ext cx="90488" cy="166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
                  <a:endParaRPr lang="en-US" sz="2000" b="1">
                    <a:latin typeface="微软雅黑" panose="020B0503020204020204" pitchFamily="34" charset="-122"/>
                    <a:ea typeface="微软雅黑" panose="020B0503020204020204" pitchFamily="34" charset="-122"/>
                  </a:endParaRPr>
                </a:p>
              </p:txBody>
            </p:sp>
            <p:sp>
              <p:nvSpPr>
                <p:cNvPr id="37" name="Rectangle 10"/>
                <p:cNvSpPr>
                  <a:spLocks noChangeArrowheads="1"/>
                </p:cNvSpPr>
                <p:nvPr/>
              </p:nvSpPr>
              <p:spPr bwMode="auto">
                <a:xfrm>
                  <a:off x="5341938" y="2001838"/>
                  <a:ext cx="85725" cy="166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
                  <a:endParaRPr lang="en-US" sz="2000" b="1">
                    <a:latin typeface="微软雅黑" panose="020B0503020204020204" pitchFamily="34" charset="-122"/>
                    <a:ea typeface="微软雅黑" panose="020B0503020204020204" pitchFamily="34" charset="-122"/>
                  </a:endParaRPr>
                </a:p>
              </p:txBody>
            </p:sp>
          </p:grpSp>
        </p:grpSp>
        <p:cxnSp>
          <p:nvCxnSpPr>
            <p:cNvPr id="38" name="直接连接符 37"/>
            <p:cNvCxnSpPr>
              <a:endCxn id="40" idx="6"/>
            </p:cNvCxnSpPr>
            <p:nvPr/>
          </p:nvCxnSpPr>
          <p:spPr>
            <a:xfrm flipH="1" flipV="1">
              <a:off x="7591" y="9401"/>
              <a:ext cx="2016"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39" name="组合 38"/>
            <p:cNvGrpSpPr/>
            <p:nvPr/>
          </p:nvGrpSpPr>
          <p:grpSpPr>
            <a:xfrm>
              <a:off x="6401" y="8806"/>
              <a:ext cx="1191" cy="1191"/>
              <a:chOff x="4534974" y="5306072"/>
              <a:chExt cx="756000" cy="756000"/>
            </a:xfrm>
          </p:grpSpPr>
          <p:sp>
            <p:nvSpPr>
              <p:cNvPr id="40" name="椭圆 39"/>
              <p:cNvSpPr/>
              <p:nvPr/>
            </p:nvSpPr>
            <p:spPr>
              <a:xfrm>
                <a:off x="4534974" y="5306072"/>
                <a:ext cx="756000" cy="75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b="1">
                  <a:latin typeface="微软雅黑" panose="020B0503020204020204" pitchFamily="34" charset="-122"/>
                  <a:ea typeface="微软雅黑" panose="020B0503020204020204" pitchFamily="34" charset="-122"/>
                </a:endParaRPr>
              </a:p>
            </p:txBody>
          </p:sp>
          <p:grpSp>
            <p:nvGrpSpPr>
              <p:cNvPr id="41" name="Group 9"/>
              <p:cNvGrpSpPr/>
              <p:nvPr/>
            </p:nvGrpSpPr>
            <p:grpSpPr>
              <a:xfrm>
                <a:off x="4659950" y="5504420"/>
                <a:ext cx="516045" cy="382660"/>
                <a:chOff x="4572000" y="3414713"/>
                <a:chExt cx="374651" cy="277813"/>
              </a:xfrm>
              <a:solidFill>
                <a:schemeClr val="bg1"/>
              </a:solidFill>
            </p:grpSpPr>
            <p:sp>
              <p:nvSpPr>
                <p:cNvPr id="42" name="Freeform 17"/>
                <p:cNvSpPr/>
                <p:nvPr/>
              </p:nvSpPr>
              <p:spPr bwMode="auto">
                <a:xfrm>
                  <a:off x="4713288" y="3481388"/>
                  <a:ext cx="233363" cy="211138"/>
                </a:xfrm>
                <a:custGeom>
                  <a:avLst/>
                  <a:gdLst>
                    <a:gd name="T0" fmla="*/ 89 w 89"/>
                    <a:gd name="T1" fmla="*/ 33 h 81"/>
                    <a:gd name="T2" fmla="*/ 43 w 89"/>
                    <a:gd name="T3" fmla="*/ 0 h 81"/>
                    <a:gd name="T4" fmla="*/ 40 w 89"/>
                    <a:gd name="T5" fmla="*/ 1 h 81"/>
                    <a:gd name="T6" fmla="*/ 43 w 89"/>
                    <a:gd name="T7" fmla="*/ 11 h 81"/>
                    <a:gd name="T8" fmla="*/ 0 w 89"/>
                    <a:gd name="T9" fmla="*/ 44 h 81"/>
                    <a:gd name="T10" fmla="*/ 0 w 89"/>
                    <a:gd name="T11" fmla="*/ 44 h 81"/>
                    <a:gd name="T12" fmla="*/ 40 w 89"/>
                    <a:gd name="T13" fmla="*/ 65 h 81"/>
                    <a:gd name="T14" fmla="*/ 74 w 89"/>
                    <a:gd name="T15" fmla="*/ 81 h 81"/>
                    <a:gd name="T16" fmla="*/ 64 w 89"/>
                    <a:gd name="T17" fmla="*/ 62 h 81"/>
                    <a:gd name="T18" fmla="*/ 89 w 89"/>
                    <a:gd name="T19" fmla="*/ 3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p>
                  <a:pPr fontAlgn="auto">
                    <a:spcBef>
                      <a:spcPts val="0"/>
                    </a:spcBef>
                    <a:spcAft>
                      <a:spcPts val="0"/>
                    </a:spcAft>
                    <a:defRPr/>
                  </a:pPr>
                  <a:endParaRPr lang="en-US" sz="2000" b="1">
                    <a:latin typeface="微软雅黑" panose="020B0503020204020204" pitchFamily="34" charset="-122"/>
                    <a:ea typeface="微软雅黑" panose="020B0503020204020204" pitchFamily="34" charset="-122"/>
                    <a:cs typeface="+mn-cs"/>
                  </a:endParaRPr>
                </a:p>
              </p:txBody>
            </p:sp>
            <p:sp>
              <p:nvSpPr>
                <p:cNvPr id="43" name="Freeform 18"/>
                <p:cNvSpPr/>
                <p:nvPr/>
              </p:nvSpPr>
              <p:spPr bwMode="auto">
                <a:xfrm>
                  <a:off x="4572000" y="3414713"/>
                  <a:ext cx="241300" cy="209550"/>
                </a:xfrm>
                <a:custGeom>
                  <a:avLst/>
                  <a:gdLst>
                    <a:gd name="T0" fmla="*/ 89 w 92"/>
                    <a:gd name="T1" fmla="*/ 21 h 80"/>
                    <a:gd name="T2" fmla="*/ 46 w 92"/>
                    <a:gd name="T3" fmla="*/ 0 h 80"/>
                    <a:gd name="T4" fmla="*/ 0 w 92"/>
                    <a:gd name="T5" fmla="*/ 32 h 80"/>
                    <a:gd name="T6" fmla="*/ 25 w 92"/>
                    <a:gd name="T7" fmla="*/ 61 h 80"/>
                    <a:gd name="T8" fmla="*/ 14 w 92"/>
                    <a:gd name="T9" fmla="*/ 80 h 80"/>
                    <a:gd name="T10" fmla="*/ 48 w 92"/>
                    <a:gd name="T11" fmla="*/ 65 h 80"/>
                    <a:gd name="T12" fmla="*/ 49 w 92"/>
                    <a:gd name="T13" fmla="*/ 64 h 80"/>
                    <a:gd name="T14" fmla="*/ 92 w 92"/>
                    <a:gd name="T15" fmla="*/ 32 h 80"/>
                    <a:gd name="T16" fmla="*/ 89 w 92"/>
                    <a:gd name="T17" fmla="*/ 2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p>
                  <a:pPr fontAlgn="auto">
                    <a:spcBef>
                      <a:spcPts val="0"/>
                    </a:spcBef>
                    <a:spcAft>
                      <a:spcPts val="0"/>
                    </a:spcAft>
                    <a:defRPr/>
                  </a:pPr>
                  <a:endParaRPr lang="en-US" sz="2000" b="1">
                    <a:latin typeface="微软雅黑" panose="020B0503020204020204" pitchFamily="34" charset="-122"/>
                    <a:ea typeface="微软雅黑" panose="020B0503020204020204" pitchFamily="34" charset="-122"/>
                    <a:cs typeface="+mn-cs"/>
                  </a:endParaRPr>
                </a:p>
              </p:txBody>
            </p:sp>
          </p:grpSp>
        </p:grpSp>
        <p:sp>
          <p:nvSpPr>
            <p:cNvPr id="44" name="任意多边形 43"/>
            <p:cNvSpPr/>
            <p:nvPr/>
          </p:nvSpPr>
          <p:spPr>
            <a:xfrm>
              <a:off x="15329" y="4104"/>
              <a:ext cx="1860" cy="5825"/>
            </a:xfrm>
            <a:custGeom>
              <a:avLst/>
              <a:gdLst>
                <a:gd name="connsiteX0" fmla="*/ 1176576 w 1181100"/>
                <a:gd name="connsiteY0" fmla="*/ 0 h 3698875"/>
                <a:gd name="connsiteX1" fmla="*/ 1181100 w 1181100"/>
                <a:gd name="connsiteY1" fmla="*/ 0 h 3698875"/>
                <a:gd name="connsiteX2" fmla="*/ 1181100 w 1181100"/>
                <a:gd name="connsiteY2" fmla="*/ 3698875 h 3698875"/>
                <a:gd name="connsiteX3" fmla="*/ 0 w 1181100"/>
                <a:gd name="connsiteY3" fmla="*/ 3698875 h 3698875"/>
                <a:gd name="connsiteX4" fmla="*/ 0 w 1181100"/>
                <a:gd name="connsiteY4" fmla="*/ 1735795 h 3698875"/>
                <a:gd name="connsiteX5" fmla="*/ 48924 w 1181100"/>
                <a:gd name="connsiteY5" fmla="*/ 1697678 h 3698875"/>
                <a:gd name="connsiteX6" fmla="*/ 278759 w 1181100"/>
                <a:gd name="connsiteY6" fmla="*/ 1500788 h 3698875"/>
                <a:gd name="connsiteX7" fmla="*/ 453153 w 1181100"/>
                <a:gd name="connsiteY7" fmla="*/ 1330349 h 3698875"/>
                <a:gd name="connsiteX8" fmla="*/ 510936 w 1181100"/>
                <a:gd name="connsiteY8" fmla="*/ 1369307 h 3698875"/>
                <a:gd name="connsiteX9" fmla="*/ 590551 w 1181100"/>
                <a:gd name="connsiteY9" fmla="*/ 1385380 h 3698875"/>
                <a:gd name="connsiteX10" fmla="*/ 795088 w 1181100"/>
                <a:gd name="connsiteY10" fmla="*/ 1180843 h 3698875"/>
                <a:gd name="connsiteX11" fmla="*/ 735181 w 1181100"/>
                <a:gd name="connsiteY11" fmla="*/ 1036213 h 3698875"/>
                <a:gd name="connsiteX12" fmla="*/ 717723 w 1181100"/>
                <a:gd name="connsiteY12" fmla="*/ 1024442 h 3698875"/>
                <a:gd name="connsiteX13" fmla="*/ 820291 w 1181100"/>
                <a:gd name="connsiteY13" fmla="*/ 886780 h 3698875"/>
                <a:gd name="connsiteX14" fmla="*/ 1174186 w 1181100"/>
                <a:gd name="connsiteY14" fmla="*/ 21448 h 3698875"/>
                <a:gd name="connsiteX15" fmla="*/ 1176576 w 1181100"/>
                <a:gd name="connsiteY15" fmla="*/ 0 h 369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1100" h="3698875">
                  <a:moveTo>
                    <a:pt x="1176576" y="0"/>
                  </a:moveTo>
                  <a:lnTo>
                    <a:pt x="1181100" y="0"/>
                  </a:lnTo>
                  <a:lnTo>
                    <a:pt x="1181100" y="3698875"/>
                  </a:lnTo>
                  <a:lnTo>
                    <a:pt x="0" y="3698875"/>
                  </a:lnTo>
                  <a:lnTo>
                    <a:pt x="0" y="1735795"/>
                  </a:lnTo>
                  <a:lnTo>
                    <a:pt x="48924" y="1697678"/>
                  </a:lnTo>
                  <a:cubicBezTo>
                    <a:pt x="129510" y="1632743"/>
                    <a:pt x="206155" y="1567101"/>
                    <a:pt x="278759" y="1500788"/>
                  </a:cubicBezTo>
                  <a:lnTo>
                    <a:pt x="453153" y="1330349"/>
                  </a:lnTo>
                  <a:lnTo>
                    <a:pt x="510936" y="1369307"/>
                  </a:lnTo>
                  <a:cubicBezTo>
                    <a:pt x="535406" y="1379657"/>
                    <a:pt x="562310" y="1385380"/>
                    <a:pt x="590551" y="1385380"/>
                  </a:cubicBezTo>
                  <a:cubicBezTo>
                    <a:pt x="703514" y="1385380"/>
                    <a:pt x="795088" y="1293806"/>
                    <a:pt x="795088" y="1180843"/>
                  </a:cubicBezTo>
                  <a:cubicBezTo>
                    <a:pt x="795088" y="1124362"/>
                    <a:pt x="772195" y="1073227"/>
                    <a:pt x="735181" y="1036213"/>
                  </a:cubicBezTo>
                  <a:lnTo>
                    <a:pt x="717723" y="1024442"/>
                  </a:lnTo>
                  <a:lnTo>
                    <a:pt x="820291" y="886780"/>
                  </a:lnTo>
                  <a:cubicBezTo>
                    <a:pt x="1010014" y="606666"/>
                    <a:pt x="1130158" y="317479"/>
                    <a:pt x="1174186" y="21448"/>
                  </a:cubicBezTo>
                  <a:lnTo>
                    <a:pt x="117657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b="1">
                <a:latin typeface="微软雅黑" panose="020B0503020204020204" pitchFamily="34" charset="-122"/>
                <a:ea typeface="微软雅黑" panose="020B0503020204020204" pitchFamily="34" charset="-122"/>
              </a:endParaRPr>
            </a:p>
          </p:txBody>
        </p:sp>
        <p:sp>
          <p:nvSpPr>
            <p:cNvPr id="45" name="任意多边形 44"/>
            <p:cNvSpPr/>
            <p:nvPr/>
          </p:nvSpPr>
          <p:spPr>
            <a:xfrm>
              <a:off x="13386" y="6902"/>
              <a:ext cx="1860" cy="3027"/>
            </a:xfrm>
            <a:custGeom>
              <a:avLst/>
              <a:gdLst>
                <a:gd name="connsiteX0" fmla="*/ 1181100 w 1181100"/>
                <a:gd name="connsiteY0" fmla="*/ 0 h 1921854"/>
                <a:gd name="connsiteX1" fmla="*/ 1181100 w 1181100"/>
                <a:gd name="connsiteY1" fmla="*/ 1921854 h 1921854"/>
                <a:gd name="connsiteX2" fmla="*/ 0 w 1181100"/>
                <a:gd name="connsiteY2" fmla="*/ 1921854 h 1921854"/>
                <a:gd name="connsiteX3" fmla="*/ 0 w 1181100"/>
                <a:gd name="connsiteY3" fmla="*/ 731966 h 1921854"/>
                <a:gd name="connsiteX4" fmla="*/ 319230 w 1181100"/>
                <a:gd name="connsiteY4" fmla="*/ 562253 h 1921854"/>
                <a:gd name="connsiteX5" fmla="*/ 425975 w 1181100"/>
                <a:gd name="connsiteY5" fmla="*/ 500289 h 1921854"/>
                <a:gd name="connsiteX6" fmla="*/ 445921 w 1181100"/>
                <a:gd name="connsiteY6" fmla="*/ 529872 h 1921854"/>
                <a:gd name="connsiteX7" fmla="*/ 590551 w 1181100"/>
                <a:gd name="connsiteY7" fmla="*/ 589779 h 1921854"/>
                <a:gd name="connsiteX8" fmla="*/ 795088 w 1181100"/>
                <a:gd name="connsiteY8" fmla="*/ 385242 h 1921854"/>
                <a:gd name="connsiteX9" fmla="*/ 779015 w 1181100"/>
                <a:gd name="connsiteY9" fmla="*/ 305627 h 1921854"/>
                <a:gd name="connsiteX10" fmla="*/ 768996 w 1181100"/>
                <a:gd name="connsiteY10" fmla="*/ 290767 h 1921854"/>
                <a:gd name="connsiteX11" fmla="*/ 952789 w 1181100"/>
                <a:gd name="connsiteY11" fmla="*/ 167545 h 1921854"/>
                <a:gd name="connsiteX12" fmla="*/ 1140954 w 1181100"/>
                <a:gd name="connsiteY12" fmla="*/ 31276 h 1921854"/>
                <a:gd name="connsiteX13" fmla="*/ 1181100 w 1181100"/>
                <a:gd name="connsiteY13" fmla="*/ 0 h 1921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1100" h="1921854">
                  <a:moveTo>
                    <a:pt x="1181100" y="0"/>
                  </a:moveTo>
                  <a:lnTo>
                    <a:pt x="1181100" y="1921854"/>
                  </a:lnTo>
                  <a:lnTo>
                    <a:pt x="0" y="1921854"/>
                  </a:lnTo>
                  <a:lnTo>
                    <a:pt x="0" y="731966"/>
                  </a:lnTo>
                  <a:lnTo>
                    <a:pt x="319230" y="562253"/>
                  </a:lnTo>
                  <a:lnTo>
                    <a:pt x="425975" y="500289"/>
                  </a:lnTo>
                  <a:lnTo>
                    <a:pt x="445921" y="529872"/>
                  </a:lnTo>
                  <a:cubicBezTo>
                    <a:pt x="482935" y="566886"/>
                    <a:pt x="534069" y="589779"/>
                    <a:pt x="590551" y="589779"/>
                  </a:cubicBezTo>
                  <a:cubicBezTo>
                    <a:pt x="703514" y="589779"/>
                    <a:pt x="795088" y="498205"/>
                    <a:pt x="795088" y="385242"/>
                  </a:cubicBezTo>
                  <a:cubicBezTo>
                    <a:pt x="795088" y="357001"/>
                    <a:pt x="789365" y="330097"/>
                    <a:pt x="779015" y="305627"/>
                  </a:cubicBezTo>
                  <a:lnTo>
                    <a:pt x="768996" y="290767"/>
                  </a:lnTo>
                  <a:lnTo>
                    <a:pt x="952789" y="167545"/>
                  </a:lnTo>
                  <a:cubicBezTo>
                    <a:pt x="1017466" y="122501"/>
                    <a:pt x="1080201" y="77074"/>
                    <a:pt x="1140954" y="31276"/>
                  </a:cubicBezTo>
                  <a:lnTo>
                    <a:pt x="118110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b="1">
                <a:latin typeface="微软雅黑" panose="020B0503020204020204" pitchFamily="34" charset="-122"/>
                <a:ea typeface="微软雅黑" panose="020B0503020204020204" pitchFamily="34" charset="-122"/>
              </a:endParaRPr>
            </a:p>
          </p:txBody>
        </p:sp>
        <p:sp>
          <p:nvSpPr>
            <p:cNvPr id="46" name="任意多边形 45"/>
            <p:cNvSpPr/>
            <p:nvPr/>
          </p:nvSpPr>
          <p:spPr>
            <a:xfrm>
              <a:off x="11442" y="8099"/>
              <a:ext cx="1860" cy="1830"/>
            </a:xfrm>
            <a:custGeom>
              <a:avLst/>
              <a:gdLst>
                <a:gd name="connsiteX0" fmla="*/ 1181100 w 1181100"/>
                <a:gd name="connsiteY0" fmla="*/ 0 h 1161755"/>
                <a:gd name="connsiteX1" fmla="*/ 1181100 w 1181100"/>
                <a:gd name="connsiteY1" fmla="*/ 1161755 h 1161755"/>
                <a:gd name="connsiteX2" fmla="*/ 0 w 1181100"/>
                <a:gd name="connsiteY2" fmla="*/ 1161755 h 1161755"/>
                <a:gd name="connsiteX3" fmla="*/ 0 w 1181100"/>
                <a:gd name="connsiteY3" fmla="*/ 517854 h 1161755"/>
                <a:gd name="connsiteX4" fmla="*/ 336342 w 1181100"/>
                <a:gd name="connsiteY4" fmla="*/ 385518 h 1161755"/>
                <a:gd name="connsiteX5" fmla="*/ 408490 w 1181100"/>
                <a:gd name="connsiteY5" fmla="*/ 354228 h 1161755"/>
                <a:gd name="connsiteX6" fmla="*/ 445921 w 1181100"/>
                <a:gd name="connsiteY6" fmla="*/ 409746 h 1161755"/>
                <a:gd name="connsiteX7" fmla="*/ 590551 w 1181100"/>
                <a:gd name="connsiteY7" fmla="*/ 469653 h 1161755"/>
                <a:gd name="connsiteX8" fmla="*/ 795088 w 1181100"/>
                <a:gd name="connsiteY8" fmla="*/ 265116 h 1161755"/>
                <a:gd name="connsiteX9" fmla="*/ 790933 w 1181100"/>
                <a:gd name="connsiteY9" fmla="*/ 223895 h 1161755"/>
                <a:gd name="connsiteX10" fmla="*/ 781056 w 1181100"/>
                <a:gd name="connsiteY10" fmla="*/ 192076 h 1161755"/>
                <a:gd name="connsiteX11" fmla="*/ 1174526 w 1181100"/>
                <a:gd name="connsiteY11" fmla="*/ 3495 h 1161755"/>
                <a:gd name="connsiteX12" fmla="*/ 1181100 w 1181100"/>
                <a:gd name="connsiteY12" fmla="*/ 0 h 1161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81100" h="1161755">
                  <a:moveTo>
                    <a:pt x="1181100" y="0"/>
                  </a:moveTo>
                  <a:lnTo>
                    <a:pt x="1181100" y="1161755"/>
                  </a:lnTo>
                  <a:lnTo>
                    <a:pt x="0" y="1161755"/>
                  </a:lnTo>
                  <a:lnTo>
                    <a:pt x="0" y="517854"/>
                  </a:lnTo>
                  <a:lnTo>
                    <a:pt x="336342" y="385518"/>
                  </a:lnTo>
                  <a:lnTo>
                    <a:pt x="408490" y="354228"/>
                  </a:lnTo>
                  <a:lnTo>
                    <a:pt x="445921" y="409746"/>
                  </a:lnTo>
                  <a:cubicBezTo>
                    <a:pt x="482935" y="446760"/>
                    <a:pt x="534070" y="469653"/>
                    <a:pt x="590551" y="469653"/>
                  </a:cubicBezTo>
                  <a:cubicBezTo>
                    <a:pt x="703514" y="469653"/>
                    <a:pt x="795088" y="378079"/>
                    <a:pt x="795088" y="265116"/>
                  </a:cubicBezTo>
                  <a:cubicBezTo>
                    <a:pt x="795088" y="250996"/>
                    <a:pt x="793657" y="237210"/>
                    <a:pt x="790933" y="223895"/>
                  </a:cubicBezTo>
                  <a:lnTo>
                    <a:pt x="781056" y="192076"/>
                  </a:lnTo>
                  <a:lnTo>
                    <a:pt x="1174526" y="3495"/>
                  </a:lnTo>
                  <a:lnTo>
                    <a:pt x="118110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b="1">
                <a:latin typeface="微软雅黑" panose="020B0503020204020204" pitchFamily="34" charset="-122"/>
                <a:ea typeface="微软雅黑" panose="020B0503020204020204" pitchFamily="34" charset="-122"/>
              </a:endParaRPr>
            </a:p>
          </p:txBody>
        </p:sp>
        <p:sp>
          <p:nvSpPr>
            <p:cNvPr id="47" name="任意多边形 46"/>
            <p:cNvSpPr/>
            <p:nvPr/>
          </p:nvSpPr>
          <p:spPr>
            <a:xfrm>
              <a:off x="8309" y="8948"/>
              <a:ext cx="3050" cy="981"/>
            </a:xfrm>
            <a:custGeom>
              <a:avLst/>
              <a:gdLst>
                <a:gd name="connsiteX0" fmla="*/ 1936748 w 1936748"/>
                <a:gd name="connsiteY0" fmla="*/ 0 h 623080"/>
                <a:gd name="connsiteX1" fmla="*/ 1936748 w 1936748"/>
                <a:gd name="connsiteY1" fmla="*/ 623080 h 623080"/>
                <a:gd name="connsiteX2" fmla="*/ 0 w 1936748"/>
                <a:gd name="connsiteY2" fmla="*/ 623080 h 623080"/>
                <a:gd name="connsiteX3" fmla="*/ 0 w 1936748"/>
                <a:gd name="connsiteY3" fmla="*/ 613884 h 623080"/>
                <a:gd name="connsiteX4" fmla="*/ 352298 w 1936748"/>
                <a:gd name="connsiteY4" fmla="*/ 519526 h 623080"/>
                <a:gd name="connsiteX5" fmla="*/ 750617 w 1936748"/>
                <a:gd name="connsiteY5" fmla="*/ 403342 h 623080"/>
                <a:gd name="connsiteX6" fmla="*/ 791646 w 1936748"/>
                <a:gd name="connsiteY6" fmla="*/ 390480 h 623080"/>
                <a:gd name="connsiteX7" fmla="*/ 823745 w 1936748"/>
                <a:gd name="connsiteY7" fmla="*/ 438090 h 623080"/>
                <a:gd name="connsiteX8" fmla="*/ 968375 w 1936748"/>
                <a:gd name="connsiteY8" fmla="*/ 497997 h 623080"/>
                <a:gd name="connsiteX9" fmla="*/ 1172912 w 1936748"/>
                <a:gd name="connsiteY9" fmla="*/ 293460 h 623080"/>
                <a:gd name="connsiteX10" fmla="*/ 1170635 w 1936748"/>
                <a:gd name="connsiteY10" fmla="*/ 270869 h 623080"/>
                <a:gd name="connsiteX11" fmla="*/ 1509041 w 1936748"/>
                <a:gd name="connsiteY11" fmla="*/ 156899 h 623080"/>
                <a:gd name="connsiteX12" fmla="*/ 1868376 w 1936748"/>
                <a:gd name="connsiteY12" fmla="*/ 26902 h 623080"/>
                <a:gd name="connsiteX13" fmla="*/ 1936748 w 1936748"/>
                <a:gd name="connsiteY13" fmla="*/ 0 h 62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36748" h="623080">
                  <a:moveTo>
                    <a:pt x="1936748" y="0"/>
                  </a:moveTo>
                  <a:lnTo>
                    <a:pt x="1936748" y="623080"/>
                  </a:lnTo>
                  <a:lnTo>
                    <a:pt x="0" y="623080"/>
                  </a:lnTo>
                  <a:lnTo>
                    <a:pt x="0" y="613884"/>
                  </a:lnTo>
                  <a:lnTo>
                    <a:pt x="352298" y="519526"/>
                  </a:lnTo>
                  <a:cubicBezTo>
                    <a:pt x="487129" y="481602"/>
                    <a:pt x="619924" y="442867"/>
                    <a:pt x="750617" y="403342"/>
                  </a:cubicBezTo>
                  <a:lnTo>
                    <a:pt x="791646" y="390480"/>
                  </a:lnTo>
                  <a:lnTo>
                    <a:pt x="823745" y="438090"/>
                  </a:lnTo>
                  <a:cubicBezTo>
                    <a:pt x="860759" y="475104"/>
                    <a:pt x="911894" y="497997"/>
                    <a:pt x="968375" y="497997"/>
                  </a:cubicBezTo>
                  <a:cubicBezTo>
                    <a:pt x="1081338" y="497997"/>
                    <a:pt x="1172912" y="406423"/>
                    <a:pt x="1172912" y="293460"/>
                  </a:cubicBezTo>
                  <a:lnTo>
                    <a:pt x="1170635" y="270869"/>
                  </a:lnTo>
                  <a:lnTo>
                    <a:pt x="1509041" y="156899"/>
                  </a:lnTo>
                  <a:cubicBezTo>
                    <a:pt x="1631071" y="114305"/>
                    <a:pt x="1750871" y="70965"/>
                    <a:pt x="1868376" y="26902"/>
                  </a:cubicBezTo>
                  <a:lnTo>
                    <a:pt x="193674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b="1">
                <a:latin typeface="微软雅黑" panose="020B0503020204020204" pitchFamily="34" charset="-122"/>
                <a:ea typeface="微软雅黑" panose="020B0503020204020204" pitchFamily="34" charset="-122"/>
              </a:endParaRPr>
            </a:p>
          </p:txBody>
        </p:sp>
        <p:sp>
          <p:nvSpPr>
            <p:cNvPr id="48" name="椭圆 47"/>
            <p:cNvSpPr/>
            <p:nvPr/>
          </p:nvSpPr>
          <p:spPr>
            <a:xfrm>
              <a:off x="16032" y="5737"/>
              <a:ext cx="454" cy="454"/>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b="1">
                <a:latin typeface="微软雅黑" panose="020B0503020204020204" pitchFamily="34" charset="-122"/>
                <a:ea typeface="微软雅黑" panose="020B0503020204020204" pitchFamily="34" charset="-122"/>
              </a:endParaRPr>
            </a:p>
          </p:txBody>
        </p:sp>
        <p:sp>
          <p:nvSpPr>
            <p:cNvPr id="49" name="椭圆 48"/>
            <p:cNvSpPr/>
            <p:nvPr/>
          </p:nvSpPr>
          <p:spPr>
            <a:xfrm>
              <a:off x="14089" y="7282"/>
              <a:ext cx="454" cy="45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b="1">
                <a:latin typeface="微软雅黑" panose="020B0503020204020204" pitchFamily="34" charset="-122"/>
                <a:ea typeface="微软雅黑" panose="020B0503020204020204" pitchFamily="34" charset="-122"/>
              </a:endParaRPr>
            </a:p>
          </p:txBody>
        </p:sp>
        <p:sp>
          <p:nvSpPr>
            <p:cNvPr id="50" name="椭圆 49"/>
            <p:cNvSpPr/>
            <p:nvPr/>
          </p:nvSpPr>
          <p:spPr>
            <a:xfrm>
              <a:off x="12146" y="8290"/>
              <a:ext cx="454" cy="454"/>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b="1">
                <a:latin typeface="微软雅黑" panose="020B0503020204020204" pitchFamily="34" charset="-122"/>
                <a:ea typeface="微软雅黑" panose="020B0503020204020204" pitchFamily="34" charset="-122"/>
              </a:endParaRPr>
            </a:p>
          </p:txBody>
        </p:sp>
        <p:sp>
          <p:nvSpPr>
            <p:cNvPr id="51" name="椭圆 50"/>
            <p:cNvSpPr/>
            <p:nvPr/>
          </p:nvSpPr>
          <p:spPr>
            <a:xfrm>
              <a:off x="9607" y="9183"/>
              <a:ext cx="454" cy="45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b="1">
                <a:latin typeface="微软雅黑" panose="020B0503020204020204" pitchFamily="34" charset="-122"/>
                <a:ea typeface="微软雅黑" panose="020B0503020204020204" pitchFamily="34" charset="-122"/>
              </a:endParaRPr>
            </a:p>
          </p:txBody>
        </p:sp>
        <p:sp>
          <p:nvSpPr>
            <p:cNvPr id="52" name="矩形 51"/>
            <p:cNvSpPr/>
            <p:nvPr/>
          </p:nvSpPr>
          <p:spPr>
            <a:xfrm>
              <a:off x="3071" y="3884"/>
              <a:ext cx="2474" cy="958"/>
            </a:xfrm>
            <a:prstGeom prst="rect">
              <a:avLst/>
            </a:prstGeom>
            <a:noFill/>
          </p:spPr>
          <p:txBody>
            <a:bodyPr wrap="square" rtlCol="0">
              <a:spAutoFit/>
            </a:bodyPr>
            <a:p>
              <a:pPr algn="r">
                <a:lnSpc>
                  <a:spcPct val="130000"/>
                </a:lnSpc>
              </a:pPr>
              <a:r>
                <a:rPr lang="zh-CN" altLang="en-US" sz="2000" b="1" dirty="0">
                  <a:latin typeface="微软雅黑" panose="020B0503020204020204" pitchFamily="34" charset="-122"/>
                  <a:ea typeface="微软雅黑" panose="020B0503020204020204" pitchFamily="34" charset="-122"/>
                  <a:sym typeface="微软雅黑" panose="020B0503020204020204" pitchFamily="34" charset="-122"/>
                </a:rPr>
                <a:t>转发</a:t>
              </a:r>
              <a:endParaRPr lang="zh-CN" altLang="en-US" sz="20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3" name="矩形 52"/>
            <p:cNvSpPr/>
            <p:nvPr/>
          </p:nvSpPr>
          <p:spPr>
            <a:xfrm>
              <a:off x="2634" y="5613"/>
              <a:ext cx="2912" cy="958"/>
            </a:xfrm>
            <a:prstGeom prst="rect">
              <a:avLst/>
            </a:prstGeom>
            <a:noFill/>
          </p:spPr>
          <p:txBody>
            <a:bodyPr wrap="square" rtlCol="0">
              <a:spAutoFit/>
            </a:bodyPr>
            <a:p>
              <a:pPr algn="r">
                <a:lnSpc>
                  <a:spcPct val="130000"/>
                </a:lnSpc>
              </a:pPr>
              <a:r>
                <a:rPr lang="zh-CN" altLang="en-US" sz="2000" b="1" dirty="0">
                  <a:latin typeface="微软雅黑" panose="020B0503020204020204" pitchFamily="34" charset="-122"/>
                  <a:ea typeface="微软雅黑" panose="020B0503020204020204" pitchFamily="34" charset="-122"/>
                  <a:sym typeface="微软雅黑" panose="020B0503020204020204" pitchFamily="34" charset="-122"/>
                </a:rPr>
                <a:t>点赞</a:t>
              </a:r>
              <a:endParaRPr lang="zh-CN" altLang="en-US" sz="20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4" name="矩形 53"/>
            <p:cNvSpPr/>
            <p:nvPr/>
          </p:nvSpPr>
          <p:spPr>
            <a:xfrm>
              <a:off x="2943" y="7337"/>
              <a:ext cx="2601" cy="958"/>
            </a:xfrm>
            <a:prstGeom prst="rect">
              <a:avLst/>
            </a:prstGeom>
            <a:noFill/>
          </p:spPr>
          <p:txBody>
            <a:bodyPr wrap="square" rtlCol="0">
              <a:spAutoFit/>
            </a:bodyPr>
            <a:p>
              <a:pPr algn="r">
                <a:lnSpc>
                  <a:spcPct val="130000"/>
                </a:lnSpc>
              </a:pPr>
              <a:r>
                <a:rPr lang="zh-CN" altLang="en-US" sz="2000" b="1" dirty="0">
                  <a:latin typeface="微软雅黑" panose="020B0503020204020204" pitchFamily="34" charset="-122"/>
                  <a:ea typeface="微软雅黑" panose="020B0503020204020204" pitchFamily="34" charset="-122"/>
                  <a:sym typeface="微软雅黑" panose="020B0503020204020204" pitchFamily="34" charset="-122"/>
                </a:rPr>
                <a:t>试用</a:t>
              </a:r>
              <a:endParaRPr lang="zh-CN" altLang="en-US" sz="20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6" name="矩形 55"/>
            <p:cNvSpPr/>
            <p:nvPr/>
          </p:nvSpPr>
          <p:spPr>
            <a:xfrm>
              <a:off x="2942" y="8949"/>
              <a:ext cx="2602" cy="958"/>
            </a:xfrm>
            <a:prstGeom prst="rect">
              <a:avLst/>
            </a:prstGeom>
            <a:noFill/>
          </p:spPr>
          <p:txBody>
            <a:bodyPr wrap="square" rtlCol="0">
              <a:spAutoFit/>
            </a:bodyPr>
            <a:p>
              <a:pPr algn="r">
                <a:lnSpc>
                  <a:spcPct val="130000"/>
                </a:lnSpc>
              </a:pPr>
              <a:r>
                <a:rPr lang="zh-CN" altLang="en-US" sz="2000" b="1" dirty="0">
                  <a:latin typeface="微软雅黑" panose="020B0503020204020204" pitchFamily="34" charset="-122"/>
                  <a:ea typeface="微软雅黑" panose="020B0503020204020204" pitchFamily="34" charset="-122"/>
                  <a:sym typeface="微软雅黑" panose="020B0503020204020204" pitchFamily="34" charset="-122"/>
                </a:rPr>
                <a:t>游戏</a:t>
              </a:r>
              <a:endParaRPr lang="zh-CN" altLang="en-US" sz="200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spTree>
  </p:cSld>
  <p:clrMapOvr>
    <a:masterClrMapping/>
  </p:clrMapOvr>
  <p:transition>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061085" y="2030730"/>
            <a:ext cx="10432415" cy="1014730"/>
          </a:xfrm>
          <a:prstGeom prst="rect">
            <a:avLst/>
          </a:prstGeom>
          <a:noFill/>
        </p:spPr>
        <p:txBody>
          <a:bodyPr wrap="square" rtlCol="0">
            <a:spAutoFit/>
          </a:bodyPr>
          <a:lstStyle/>
          <a:p>
            <a:pPr indent="457200" fontAlgn="auto">
              <a:lnSpc>
                <a:spcPct val="150000"/>
              </a:lnSpc>
            </a:pPr>
            <a:r>
              <a:rPr sz="2000" dirty="0">
                <a:latin typeface="微软雅黑" panose="020B0503020204020204" pitchFamily="34" charset="-122"/>
                <a:ea typeface="微软雅黑" panose="020B0503020204020204" pitchFamily="34" charset="-122"/>
              </a:rPr>
              <a:t>营销文案的吸引力直接影响微信个人号营销的效果，因此，营销人员在策划朋友圈营销文案时，需要考虑多个方面。</a:t>
            </a:r>
            <a:endParaRPr sz="2000" dirty="0">
              <a:latin typeface="微软雅黑" panose="020B0503020204020204" pitchFamily="34" charset="-122"/>
              <a:ea typeface="微软雅黑" panose="020B0503020204020204" pitchFamily="34" charset="-122"/>
            </a:endParaRPr>
          </a:p>
        </p:txBody>
      </p:sp>
      <p:sp>
        <p:nvSpPr>
          <p:cNvPr id="2" name="标题 3"/>
          <p:cNvSpPr txBox="1"/>
          <p:nvPr/>
        </p:nvSpPr>
        <p:spPr>
          <a:xfrm>
            <a:off x="1054735" y="374650"/>
            <a:ext cx="4749800" cy="390525"/>
          </a:xfrm>
          <a:prstGeom prst="rect">
            <a:avLst/>
          </a:prstGeom>
        </p:spPr>
        <p:txBody>
          <a:bodyPr vert="horz" lIns="121917" tIns="60958" rIns="121917" bIns="60958" rtlCol="0" anchor="ctr">
            <a:noAutofit/>
          </a:bodyPr>
          <a:lstStyle>
            <a:lvl1pPr algn="l" defTabSz="1219200" rtl="0" eaLnBrk="1" latinLnBrk="0" hangingPunct="1">
              <a:spcBef>
                <a:spcPct val="0"/>
              </a:spcBef>
              <a:buNone/>
              <a:defRPr sz="2200" kern="1200">
                <a:solidFill>
                  <a:schemeClr val="tx1"/>
                </a:solidFill>
                <a:latin typeface="微软雅黑" panose="020B0503020204020204" pitchFamily="34" charset="-122"/>
                <a:ea typeface="微软雅黑" panose="020B0503020204020204" pitchFamily="34" charset="-122"/>
                <a:cs typeface="+mj-cs"/>
              </a:defRPr>
            </a:lvl1pPr>
          </a:lstStyle>
          <a:p>
            <a:r>
              <a:rPr lang="en-US" dirty="0"/>
              <a:t>4</a:t>
            </a:r>
            <a:r>
              <a:rPr dirty="0"/>
              <a:t>.1.</a:t>
            </a:r>
            <a:r>
              <a:rPr lang="en-US" dirty="0"/>
              <a:t>5  </a:t>
            </a:r>
            <a:r>
              <a:rPr dirty="0"/>
              <a:t>策划和发布朋友圈营销文案</a:t>
            </a:r>
            <a:endParaRPr dirty="0"/>
          </a:p>
        </p:txBody>
      </p:sp>
      <p:sp>
        <p:nvSpPr>
          <p:cNvPr id="3" name="矩形 2"/>
          <p:cNvSpPr/>
          <p:nvPr/>
        </p:nvSpPr>
        <p:spPr>
          <a:xfrm>
            <a:off x="1061085" y="1253490"/>
            <a:ext cx="3557270" cy="47498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indent="261620" algn="l">
              <a:lnSpc>
                <a:spcPct val="150000"/>
              </a:lnSpc>
              <a:spcAft>
                <a:spcPts val="0"/>
              </a:spcAft>
              <a:buClrTx/>
              <a:buSzTx/>
              <a:buFontTx/>
            </a:pPr>
            <a:r>
              <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1．策划朋友圈营销文案</a:t>
            </a:r>
            <a:endPar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nvGrpSpPr>
          <p:cNvPr id="12" name="组合 11"/>
          <p:cNvGrpSpPr/>
          <p:nvPr>
            <p:custDataLst>
              <p:tags r:id="rId1"/>
            </p:custDataLst>
          </p:nvPr>
        </p:nvGrpSpPr>
        <p:grpSpPr>
          <a:xfrm>
            <a:off x="1060982" y="3631565"/>
            <a:ext cx="10205797" cy="2153285"/>
            <a:chOff x="1336" y="5465"/>
            <a:chExt cx="16407" cy="3391"/>
          </a:xfrm>
        </p:grpSpPr>
        <p:sp>
          <p:nvSpPr>
            <p:cNvPr id="13" name="Freeform 1"/>
            <p:cNvSpPr/>
            <p:nvPr>
              <p:custDataLst>
                <p:tags r:id="rId2"/>
              </p:custDataLst>
            </p:nvPr>
          </p:nvSpPr>
          <p:spPr bwMode="auto">
            <a:xfrm>
              <a:off x="15115" y="5506"/>
              <a:ext cx="2052" cy="1777"/>
            </a:xfrm>
            <a:custGeom>
              <a:avLst/>
              <a:gdLst>
                <a:gd name="T0" fmla="*/ 25 w 423"/>
                <a:gd name="T1" fmla="*/ 101 h 476"/>
                <a:gd name="T2" fmla="*/ 186 w 423"/>
                <a:gd name="T3" fmla="*/ 8 h 476"/>
                <a:gd name="T4" fmla="*/ 237 w 423"/>
                <a:gd name="T5" fmla="*/ 8 h 476"/>
                <a:gd name="T6" fmla="*/ 397 w 423"/>
                <a:gd name="T7" fmla="*/ 101 h 476"/>
                <a:gd name="T8" fmla="*/ 423 w 423"/>
                <a:gd name="T9" fmla="*/ 145 h 476"/>
                <a:gd name="T10" fmla="*/ 423 w 423"/>
                <a:gd name="T11" fmla="*/ 331 h 476"/>
                <a:gd name="T12" fmla="*/ 398 w 423"/>
                <a:gd name="T13" fmla="*/ 375 h 476"/>
                <a:gd name="T14" fmla="*/ 237 w 423"/>
                <a:gd name="T15" fmla="*/ 467 h 476"/>
                <a:gd name="T16" fmla="*/ 186 w 423"/>
                <a:gd name="T17" fmla="*/ 467 h 476"/>
                <a:gd name="T18" fmla="*/ 105 w 423"/>
                <a:gd name="T19" fmla="*/ 421 h 476"/>
                <a:gd name="T20" fmla="*/ 25 w 423"/>
                <a:gd name="T21" fmla="*/ 375 h 476"/>
                <a:gd name="T22" fmla="*/ 0 w 423"/>
                <a:gd name="T23" fmla="*/ 330 h 476"/>
                <a:gd name="T24" fmla="*/ 0 w 423"/>
                <a:gd name="T25" fmla="*/ 145 h 476"/>
                <a:gd name="T26" fmla="*/ 25 w 423"/>
                <a:gd name="T27" fmla="*/ 101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476">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solidFill>
              <a:schemeClr val="bg1">
                <a:lumMod val="75000"/>
              </a:schemeClr>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92" tIns="45696" rIns="91392" bIns="45696" numCol="1" spcCol="0" rtlCol="0" fromWordArt="0" anchor="ctr" anchorCtr="0" forceAA="0" compatLnSpc="1">
              <a:noAutofit/>
            </a:bodyPr>
            <a:p>
              <a:pPr lvl="0" algn="ctr"/>
              <a:r>
                <a:rPr lang="en-US" altLang="zh-CN" sz="2000" b="1" dirty="0" smtClean="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05</a:t>
              </a:r>
              <a:endParaRPr lang="en-US" altLang="zh-CN" sz="2000" b="1" dirty="0" smtClean="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Freeform 1"/>
            <p:cNvSpPr/>
            <p:nvPr>
              <p:custDataLst>
                <p:tags r:id="rId3"/>
              </p:custDataLst>
            </p:nvPr>
          </p:nvSpPr>
          <p:spPr bwMode="auto">
            <a:xfrm>
              <a:off x="11973" y="6553"/>
              <a:ext cx="1976" cy="1652"/>
            </a:xfrm>
            <a:custGeom>
              <a:avLst/>
              <a:gdLst>
                <a:gd name="T0" fmla="*/ 25 w 423"/>
                <a:gd name="T1" fmla="*/ 101 h 476"/>
                <a:gd name="T2" fmla="*/ 186 w 423"/>
                <a:gd name="T3" fmla="*/ 8 h 476"/>
                <a:gd name="T4" fmla="*/ 237 w 423"/>
                <a:gd name="T5" fmla="*/ 8 h 476"/>
                <a:gd name="T6" fmla="*/ 397 w 423"/>
                <a:gd name="T7" fmla="*/ 101 h 476"/>
                <a:gd name="T8" fmla="*/ 423 w 423"/>
                <a:gd name="T9" fmla="*/ 145 h 476"/>
                <a:gd name="T10" fmla="*/ 423 w 423"/>
                <a:gd name="T11" fmla="*/ 331 h 476"/>
                <a:gd name="T12" fmla="*/ 398 w 423"/>
                <a:gd name="T13" fmla="*/ 375 h 476"/>
                <a:gd name="T14" fmla="*/ 237 w 423"/>
                <a:gd name="T15" fmla="*/ 467 h 476"/>
                <a:gd name="T16" fmla="*/ 186 w 423"/>
                <a:gd name="T17" fmla="*/ 467 h 476"/>
                <a:gd name="T18" fmla="*/ 105 w 423"/>
                <a:gd name="T19" fmla="*/ 421 h 476"/>
                <a:gd name="T20" fmla="*/ 25 w 423"/>
                <a:gd name="T21" fmla="*/ 375 h 476"/>
                <a:gd name="T22" fmla="*/ 0 w 423"/>
                <a:gd name="T23" fmla="*/ 330 h 476"/>
                <a:gd name="T24" fmla="*/ 0 w 423"/>
                <a:gd name="T25" fmla="*/ 145 h 476"/>
                <a:gd name="T26" fmla="*/ 25 w 423"/>
                <a:gd name="T27" fmla="*/ 101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476">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solidFill>
              <a:srgbClr val="54688F"/>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92" tIns="45696" rIns="91392" bIns="45696" numCol="1" spcCol="0" rtlCol="0" fromWordArt="0" anchor="ctr" anchorCtr="0" forceAA="0" compatLnSpc="1">
              <a:noAutofit/>
            </a:bodyPr>
            <a:p>
              <a:pPr lvl="0" algn="ctr"/>
              <a:r>
                <a:rPr lang="en-US" altLang="zh-CN" sz="2000" b="1" dirty="0" smtClean="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04</a:t>
              </a:r>
              <a:endParaRPr lang="en-US" altLang="zh-CN" sz="2000" b="1" dirty="0" smtClean="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Freeform 1"/>
            <p:cNvSpPr/>
            <p:nvPr>
              <p:custDataLst>
                <p:tags r:id="rId4"/>
              </p:custDataLst>
            </p:nvPr>
          </p:nvSpPr>
          <p:spPr bwMode="auto">
            <a:xfrm>
              <a:off x="8802" y="5513"/>
              <a:ext cx="1795" cy="1784"/>
            </a:xfrm>
            <a:custGeom>
              <a:avLst/>
              <a:gdLst>
                <a:gd name="T0" fmla="*/ 25 w 423"/>
                <a:gd name="T1" fmla="*/ 101 h 476"/>
                <a:gd name="T2" fmla="*/ 186 w 423"/>
                <a:gd name="T3" fmla="*/ 8 h 476"/>
                <a:gd name="T4" fmla="*/ 237 w 423"/>
                <a:gd name="T5" fmla="*/ 8 h 476"/>
                <a:gd name="T6" fmla="*/ 397 w 423"/>
                <a:gd name="T7" fmla="*/ 101 h 476"/>
                <a:gd name="T8" fmla="*/ 423 w 423"/>
                <a:gd name="T9" fmla="*/ 145 h 476"/>
                <a:gd name="T10" fmla="*/ 423 w 423"/>
                <a:gd name="T11" fmla="*/ 331 h 476"/>
                <a:gd name="T12" fmla="*/ 398 w 423"/>
                <a:gd name="T13" fmla="*/ 375 h 476"/>
                <a:gd name="T14" fmla="*/ 237 w 423"/>
                <a:gd name="T15" fmla="*/ 467 h 476"/>
                <a:gd name="T16" fmla="*/ 186 w 423"/>
                <a:gd name="T17" fmla="*/ 467 h 476"/>
                <a:gd name="T18" fmla="*/ 105 w 423"/>
                <a:gd name="T19" fmla="*/ 421 h 476"/>
                <a:gd name="T20" fmla="*/ 25 w 423"/>
                <a:gd name="T21" fmla="*/ 375 h 476"/>
                <a:gd name="T22" fmla="*/ 0 w 423"/>
                <a:gd name="T23" fmla="*/ 330 h 476"/>
                <a:gd name="T24" fmla="*/ 0 w 423"/>
                <a:gd name="T25" fmla="*/ 145 h 476"/>
                <a:gd name="T26" fmla="*/ 25 w 423"/>
                <a:gd name="T27" fmla="*/ 101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476">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solidFill>
              <a:srgbClr val="E98C86"/>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92" tIns="45696" rIns="91392" bIns="45696" numCol="1" spcCol="0" rtlCol="0" fromWordArt="0" anchor="ctr" anchorCtr="0" forceAA="0" compatLnSpc="1">
              <a:noAutofit/>
            </a:bodyPr>
            <a:p>
              <a:pPr lvl="0" algn="ctr"/>
              <a:r>
                <a:rPr lang="en-US" altLang="zh-CN" sz="2000" b="1" dirty="0" smtClean="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03</a:t>
              </a:r>
              <a:endParaRPr lang="en-US" altLang="zh-CN" sz="2000" b="1" dirty="0" smtClean="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Freeform 1"/>
            <p:cNvSpPr/>
            <p:nvPr>
              <p:custDataLst>
                <p:tags r:id="rId5"/>
              </p:custDataLst>
            </p:nvPr>
          </p:nvSpPr>
          <p:spPr bwMode="auto">
            <a:xfrm>
              <a:off x="5589" y="6553"/>
              <a:ext cx="1912" cy="1722"/>
            </a:xfrm>
            <a:custGeom>
              <a:avLst/>
              <a:gdLst>
                <a:gd name="T0" fmla="*/ 25 w 423"/>
                <a:gd name="T1" fmla="*/ 101 h 476"/>
                <a:gd name="T2" fmla="*/ 186 w 423"/>
                <a:gd name="T3" fmla="*/ 8 h 476"/>
                <a:gd name="T4" fmla="*/ 237 w 423"/>
                <a:gd name="T5" fmla="*/ 8 h 476"/>
                <a:gd name="T6" fmla="*/ 397 w 423"/>
                <a:gd name="T7" fmla="*/ 101 h 476"/>
                <a:gd name="T8" fmla="*/ 423 w 423"/>
                <a:gd name="T9" fmla="*/ 145 h 476"/>
                <a:gd name="T10" fmla="*/ 423 w 423"/>
                <a:gd name="T11" fmla="*/ 331 h 476"/>
                <a:gd name="T12" fmla="*/ 398 w 423"/>
                <a:gd name="T13" fmla="*/ 375 h 476"/>
                <a:gd name="T14" fmla="*/ 237 w 423"/>
                <a:gd name="T15" fmla="*/ 467 h 476"/>
                <a:gd name="T16" fmla="*/ 186 w 423"/>
                <a:gd name="T17" fmla="*/ 467 h 476"/>
                <a:gd name="T18" fmla="*/ 105 w 423"/>
                <a:gd name="T19" fmla="*/ 421 h 476"/>
                <a:gd name="T20" fmla="*/ 25 w 423"/>
                <a:gd name="T21" fmla="*/ 375 h 476"/>
                <a:gd name="T22" fmla="*/ 0 w 423"/>
                <a:gd name="T23" fmla="*/ 330 h 476"/>
                <a:gd name="T24" fmla="*/ 0 w 423"/>
                <a:gd name="T25" fmla="*/ 145 h 476"/>
                <a:gd name="T26" fmla="*/ 25 w 423"/>
                <a:gd name="T27" fmla="*/ 101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476">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solidFill>
              <a:srgbClr val="F7DC98"/>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92" tIns="45696" rIns="91392" bIns="45696" numCol="1" spcCol="0" rtlCol="0" fromWordArt="0" anchor="ctr" anchorCtr="0" forceAA="0" compatLnSpc="1">
              <a:noAutofit/>
            </a:bodyPr>
            <a:p>
              <a:pPr lvl="0" algn="ctr"/>
              <a:r>
                <a:rPr lang="en-US" altLang="zh-CN" sz="2000" b="1" dirty="0" smtClean="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02</a:t>
              </a:r>
              <a:endParaRPr lang="en-US" altLang="zh-CN" sz="2000" b="1" dirty="0" smtClean="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Freeform 1"/>
            <p:cNvSpPr/>
            <p:nvPr>
              <p:custDataLst>
                <p:tags r:id="rId6"/>
              </p:custDataLst>
            </p:nvPr>
          </p:nvSpPr>
          <p:spPr bwMode="auto">
            <a:xfrm>
              <a:off x="2073" y="5465"/>
              <a:ext cx="1884" cy="1804"/>
            </a:xfrm>
            <a:custGeom>
              <a:avLst/>
              <a:gdLst>
                <a:gd name="T0" fmla="*/ 25 w 423"/>
                <a:gd name="T1" fmla="*/ 101 h 476"/>
                <a:gd name="T2" fmla="*/ 186 w 423"/>
                <a:gd name="T3" fmla="*/ 8 h 476"/>
                <a:gd name="T4" fmla="*/ 237 w 423"/>
                <a:gd name="T5" fmla="*/ 8 h 476"/>
                <a:gd name="T6" fmla="*/ 397 w 423"/>
                <a:gd name="T7" fmla="*/ 101 h 476"/>
                <a:gd name="T8" fmla="*/ 423 w 423"/>
                <a:gd name="T9" fmla="*/ 145 h 476"/>
                <a:gd name="T10" fmla="*/ 423 w 423"/>
                <a:gd name="T11" fmla="*/ 331 h 476"/>
                <a:gd name="T12" fmla="*/ 398 w 423"/>
                <a:gd name="T13" fmla="*/ 375 h 476"/>
                <a:gd name="T14" fmla="*/ 237 w 423"/>
                <a:gd name="T15" fmla="*/ 467 h 476"/>
                <a:gd name="T16" fmla="*/ 186 w 423"/>
                <a:gd name="T17" fmla="*/ 467 h 476"/>
                <a:gd name="T18" fmla="*/ 105 w 423"/>
                <a:gd name="T19" fmla="*/ 421 h 476"/>
                <a:gd name="T20" fmla="*/ 25 w 423"/>
                <a:gd name="T21" fmla="*/ 375 h 476"/>
                <a:gd name="T22" fmla="*/ 0 w 423"/>
                <a:gd name="T23" fmla="*/ 330 h 476"/>
                <a:gd name="T24" fmla="*/ 0 w 423"/>
                <a:gd name="T25" fmla="*/ 145 h 476"/>
                <a:gd name="T26" fmla="*/ 25 w 423"/>
                <a:gd name="T27" fmla="*/ 101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476">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solidFill>
              <a:srgbClr val="C8DDE3"/>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92" tIns="45696" rIns="91392" bIns="45696" numCol="1" spcCol="0" rtlCol="0" fromWordArt="0" anchor="ctr" anchorCtr="0" forceAA="0" compatLnSpc="1">
              <a:noAutofit/>
            </a:bodyPr>
            <a:p>
              <a:pPr lvl="0" algn="ctr"/>
              <a:r>
                <a:rPr lang="en-US" sz="2000" b="1" dirty="0" smtClean="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01</a:t>
              </a:r>
              <a:endParaRPr lang="en-US" sz="2000" b="1" dirty="0" smtClean="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9" name="TextBox 54"/>
            <p:cNvSpPr txBox="1"/>
            <p:nvPr>
              <p:custDataLst>
                <p:tags r:id="rId7"/>
              </p:custDataLst>
            </p:nvPr>
          </p:nvSpPr>
          <p:spPr>
            <a:xfrm>
              <a:off x="1336" y="7478"/>
              <a:ext cx="3118" cy="581"/>
            </a:xfrm>
            <a:prstGeom prst="rect">
              <a:avLst/>
            </a:prstGeom>
            <a:noFill/>
          </p:spPr>
          <p:txBody>
            <a:bodyPr wrap="square" tIns="0" bIns="0" rtlCol="0" anchor="t">
              <a:spAutoFit/>
            </a:bodyPr>
            <a:p>
              <a:pPr algn="ctr">
                <a:lnSpc>
                  <a:spcPct val="120000"/>
                </a:lnSpc>
              </a:pPr>
              <a:r>
                <a:rPr lang="zh-CN" altLang="en-US" sz="2000" b="1" spc="150" dirty="0">
                  <a:latin typeface="微软雅黑" panose="020B0503020204020204" pitchFamily="34" charset="-122"/>
                  <a:ea typeface="微软雅黑" panose="020B0503020204020204" pitchFamily="34" charset="-122"/>
                  <a:sym typeface="Arial" panose="020B0604020202020204" pitchFamily="34" charset="0"/>
                </a:rPr>
                <a:t>控制文案长度</a:t>
              </a:r>
              <a:endParaRPr lang="zh-CN" altLang="en-US" sz="2000" b="1" dirty="0" smtClean="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sym typeface="微软雅黑" panose="020B0503020204020204" pitchFamily="34" charset="-122"/>
              </a:endParaRPr>
            </a:p>
          </p:txBody>
        </p:sp>
        <p:sp>
          <p:nvSpPr>
            <p:cNvPr id="42" name="TextBox 76"/>
            <p:cNvSpPr txBox="1"/>
            <p:nvPr>
              <p:custDataLst>
                <p:tags r:id="rId8"/>
              </p:custDataLst>
            </p:nvPr>
          </p:nvSpPr>
          <p:spPr>
            <a:xfrm>
              <a:off x="4828" y="8275"/>
              <a:ext cx="3090" cy="581"/>
            </a:xfrm>
            <a:prstGeom prst="rect">
              <a:avLst/>
            </a:prstGeom>
            <a:noFill/>
          </p:spPr>
          <p:txBody>
            <a:bodyPr wrap="square" tIns="0" bIns="0" rtlCol="0" anchor="t">
              <a:spAutoFit/>
            </a:bodyPr>
            <a:p>
              <a:pPr algn="ctr">
                <a:lnSpc>
                  <a:spcPct val="120000"/>
                </a:lnSpc>
              </a:pPr>
              <a:r>
                <a:rPr lang="zh-CN" altLang="en-US" sz="2000" b="1" spc="150" dirty="0">
                  <a:latin typeface="微软雅黑" panose="020B0503020204020204" pitchFamily="34" charset="-122"/>
                  <a:ea typeface="微软雅黑" panose="020B0503020204020204" pitchFamily="34" charset="-122"/>
                  <a:sym typeface="Arial" panose="020B0604020202020204" pitchFamily="34" charset="0"/>
                </a:rPr>
                <a:t>突出重点信息</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sym typeface="微软雅黑" panose="020B0503020204020204" pitchFamily="34" charset="-122"/>
              </a:endParaRPr>
            </a:p>
          </p:txBody>
        </p:sp>
        <p:sp>
          <p:nvSpPr>
            <p:cNvPr id="45" name="TextBox 96"/>
            <p:cNvSpPr txBox="1"/>
            <p:nvPr>
              <p:custDataLst>
                <p:tags r:id="rId9"/>
              </p:custDataLst>
            </p:nvPr>
          </p:nvSpPr>
          <p:spPr>
            <a:xfrm>
              <a:off x="8332" y="7322"/>
              <a:ext cx="3342" cy="727"/>
            </a:xfrm>
            <a:prstGeom prst="rect">
              <a:avLst/>
            </a:prstGeom>
            <a:noFill/>
          </p:spPr>
          <p:txBody>
            <a:bodyPr wrap="square" tIns="0" bIns="0" rtlCol="0" anchor="t">
              <a:spAutoFit/>
            </a:bodyPr>
            <a:p>
              <a:pPr>
                <a:lnSpc>
                  <a:spcPct val="150000"/>
                </a:lnSpc>
              </a:pPr>
              <a:r>
                <a:rPr lang="zh-CN" altLang="en-US" sz="2000" b="1" spc="150" dirty="0">
                  <a:latin typeface="微软雅黑" panose="020B0503020204020204" pitchFamily="34" charset="-122"/>
                  <a:ea typeface="微软雅黑" panose="020B0503020204020204" pitchFamily="34" charset="-122"/>
                  <a:sym typeface="Arial" panose="020B0604020202020204" pitchFamily="34" charset="0"/>
                </a:rPr>
                <a:t>巧妙利用热点</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sym typeface="微软雅黑" panose="020B0503020204020204" pitchFamily="34" charset="-122"/>
              </a:endParaRPr>
            </a:p>
          </p:txBody>
        </p:sp>
        <p:sp>
          <p:nvSpPr>
            <p:cNvPr id="48" name="TextBox 116"/>
            <p:cNvSpPr txBox="1"/>
            <p:nvPr>
              <p:custDataLst>
                <p:tags r:id="rId10"/>
              </p:custDataLst>
            </p:nvPr>
          </p:nvSpPr>
          <p:spPr>
            <a:xfrm>
              <a:off x="11784" y="8275"/>
              <a:ext cx="2277" cy="581"/>
            </a:xfrm>
            <a:prstGeom prst="rect">
              <a:avLst/>
            </a:prstGeom>
            <a:noFill/>
          </p:spPr>
          <p:txBody>
            <a:bodyPr wrap="square" tIns="0" bIns="0" rtlCol="0" anchor="t">
              <a:spAutoFit/>
            </a:bodyPr>
            <a:p>
              <a:pPr algn="ctr">
                <a:lnSpc>
                  <a:spcPct val="120000"/>
                </a:lnSpc>
              </a:pPr>
              <a:r>
                <a:rPr lang="zh-CN" altLang="en-US" sz="2000" b="1" spc="150" dirty="0">
                  <a:latin typeface="微软雅黑" panose="020B0503020204020204" pitchFamily="34" charset="-122"/>
                  <a:ea typeface="微软雅黑" panose="020B0503020204020204" pitchFamily="34" charset="-122"/>
                  <a:sym typeface="Arial" panose="020B0604020202020204" pitchFamily="34" charset="0"/>
                </a:rPr>
                <a:t>引导互动</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sym typeface="微软雅黑" panose="020B0503020204020204" pitchFamily="34" charset="-122"/>
              </a:endParaRPr>
            </a:p>
          </p:txBody>
        </p:sp>
        <p:sp>
          <p:nvSpPr>
            <p:cNvPr id="54" name="TextBox 136"/>
            <p:cNvSpPr txBox="1"/>
            <p:nvPr>
              <p:custDataLst>
                <p:tags r:id="rId11"/>
              </p:custDataLst>
            </p:nvPr>
          </p:nvSpPr>
          <p:spPr>
            <a:xfrm>
              <a:off x="14729" y="7478"/>
              <a:ext cx="3014" cy="727"/>
            </a:xfrm>
            <a:prstGeom prst="rect">
              <a:avLst/>
            </a:prstGeom>
            <a:noFill/>
          </p:spPr>
          <p:txBody>
            <a:bodyPr wrap="square" tIns="0" bIns="0" rtlCol="0" anchor="t">
              <a:spAutoFit/>
            </a:bodyPr>
            <a:p>
              <a:pPr>
                <a:lnSpc>
                  <a:spcPct val="150000"/>
                </a:lnSpc>
              </a:pPr>
              <a:r>
                <a:rPr lang="zh-CN" altLang="en-US" sz="2000" b="1" spc="150" dirty="0">
                  <a:latin typeface="微软雅黑" panose="020B0503020204020204" pitchFamily="34" charset="-122"/>
                  <a:ea typeface="微软雅黑" panose="020B0503020204020204" pitchFamily="34" charset="-122"/>
                  <a:sym typeface="Arial" panose="020B0604020202020204" pitchFamily="34" charset="0"/>
                </a:rPr>
                <a:t>注意文案格式</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sym typeface="微软雅黑" panose="020B0503020204020204" pitchFamily="34" charset="-122"/>
              </a:endParaRPr>
            </a:p>
          </p:txBody>
        </p:sp>
      </p:grpSp>
    </p:spTree>
  </p:cSld>
  <p:clrMapOvr>
    <a:masterClrMapping/>
  </p:clrMapOvr>
  <p:transition>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20"/>
          <p:cNvGrpSpPr/>
          <p:nvPr/>
        </p:nvGrpSpPr>
        <p:grpSpPr bwMode="auto">
          <a:xfrm>
            <a:off x="-3175" y="6007674"/>
            <a:ext cx="12258675" cy="215900"/>
            <a:chOff x="-2540" y="3525964"/>
            <a:chExt cx="12258200" cy="216024"/>
          </a:xfrm>
        </p:grpSpPr>
        <p:sp>
          <p:nvSpPr>
            <p:cNvPr id="10" name="矩形 21"/>
            <p:cNvSpPr>
              <a:spLocks noChangeArrowheads="1"/>
            </p:cNvSpPr>
            <p:nvPr/>
          </p:nvSpPr>
          <p:spPr bwMode="auto">
            <a:xfrm>
              <a:off x="11324" y="3618736"/>
              <a:ext cx="12180676" cy="45719"/>
            </a:xfrm>
            <a:prstGeom prst="rect">
              <a:avLst/>
            </a:prstGeom>
            <a:solidFill>
              <a:srgbClr val="0056AC"/>
            </a:solidFill>
            <a:ln>
              <a:noFill/>
            </a:ln>
            <a:extLst>
              <a:ext uri="{91240B29-F687-4F45-9708-019B960494DF}">
                <a14:hiddenLine xmlns:a14="http://schemas.microsoft.com/office/drawing/2010/main" w="3175">
                  <a:solidFill>
                    <a:srgbClr val="000000"/>
                  </a:solidFill>
                  <a:round/>
                </a14:hiddenLine>
              </a:ext>
            </a:extLst>
          </p:spPr>
          <p:txBody>
            <a:bodyPr anchor="ctr">
              <a:spAutoFit/>
            </a:bodyPr>
            <a:lstStyle>
              <a:lvl1pPr>
                <a:defRPr kumimoji="1" sz="2400" b="1">
                  <a:solidFill>
                    <a:schemeClr val="tx1"/>
                  </a:solidFill>
                  <a:latin typeface="Times New Roman" panose="02020603050405020304" pitchFamily="18" charset="0"/>
                  <a:ea typeface="宋体" panose="02010600030101010101" pitchFamily="2" charset="-122"/>
                </a:defRPr>
              </a:lvl1pPr>
              <a:lvl2pPr marL="742950" indent="-285750">
                <a:defRPr kumimoji="1" sz="2400" b="1">
                  <a:solidFill>
                    <a:schemeClr val="tx1"/>
                  </a:solidFill>
                  <a:latin typeface="Times New Roman" panose="02020603050405020304" pitchFamily="18" charset="0"/>
                  <a:ea typeface="宋体" panose="02010600030101010101" pitchFamily="2" charset="-122"/>
                </a:defRPr>
              </a:lvl2pPr>
              <a:lvl3pPr marL="1143000" indent="-228600">
                <a:defRPr kumimoji="1" sz="2400" b="1">
                  <a:solidFill>
                    <a:schemeClr val="tx1"/>
                  </a:solidFill>
                  <a:latin typeface="Times New Roman" panose="02020603050405020304" pitchFamily="18" charset="0"/>
                  <a:ea typeface="宋体" panose="02010600030101010101" pitchFamily="2" charset="-122"/>
                </a:defRPr>
              </a:lvl3pPr>
              <a:lvl4pPr marL="1600200" indent="-228600">
                <a:defRPr kumimoji="1" sz="2400" b="1">
                  <a:solidFill>
                    <a:schemeClr val="tx1"/>
                  </a:solidFill>
                  <a:latin typeface="Times New Roman" panose="02020603050405020304" pitchFamily="18" charset="0"/>
                  <a:ea typeface="宋体" panose="02010600030101010101" pitchFamily="2" charset="-122"/>
                </a:defRPr>
              </a:lvl4pPr>
              <a:lvl5pPr marL="2057400" indent="-228600">
                <a:defRPr kumimoji="1" sz="24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9pPr>
            </a:lstStyle>
            <a:p>
              <a:pPr algn="ctr" eaLnBrk="1" hangingPunct="1"/>
              <a:endParaRPr lang="zh-CN" altLang="en-US" b="0">
                <a:solidFill>
                  <a:schemeClr val="tx2"/>
                </a:solidFill>
                <a:ea typeface="楷体_GB2312" panose="02010609030101010101" pitchFamily="49" charset="-122"/>
              </a:endParaRPr>
            </a:p>
          </p:txBody>
        </p:sp>
        <p:sp>
          <p:nvSpPr>
            <p:cNvPr id="11" name="矩形 22"/>
            <p:cNvSpPr>
              <a:spLocks noChangeArrowheads="1"/>
            </p:cNvSpPr>
            <p:nvPr/>
          </p:nvSpPr>
          <p:spPr bwMode="auto">
            <a:xfrm>
              <a:off x="-2540" y="3525964"/>
              <a:ext cx="759060" cy="216024"/>
            </a:xfrm>
            <a:prstGeom prst="rect">
              <a:avLst/>
            </a:prstGeom>
            <a:solidFill>
              <a:srgbClr val="FFC000"/>
            </a:solidFill>
            <a:ln>
              <a:noFill/>
            </a:ln>
            <a:extLst>
              <a:ext uri="{91240B29-F687-4F45-9708-019B960494DF}">
                <a14:hiddenLine xmlns:a14="http://schemas.microsoft.com/office/drawing/2010/main" w="3175">
                  <a:solidFill>
                    <a:srgbClr val="000000"/>
                  </a:solidFill>
                  <a:round/>
                </a14:hiddenLine>
              </a:ext>
            </a:extLst>
          </p:spPr>
          <p:txBody>
            <a:bodyPr anchor="ctr">
              <a:spAutoFit/>
            </a:bodyPr>
            <a:lstStyle>
              <a:lvl1pPr>
                <a:defRPr kumimoji="1" sz="2400" b="1">
                  <a:solidFill>
                    <a:schemeClr val="tx1"/>
                  </a:solidFill>
                  <a:latin typeface="Times New Roman" panose="02020603050405020304" pitchFamily="18" charset="0"/>
                  <a:ea typeface="宋体" panose="02010600030101010101" pitchFamily="2" charset="-122"/>
                </a:defRPr>
              </a:lvl1pPr>
              <a:lvl2pPr marL="742950" indent="-285750">
                <a:defRPr kumimoji="1" sz="2400" b="1">
                  <a:solidFill>
                    <a:schemeClr val="tx1"/>
                  </a:solidFill>
                  <a:latin typeface="Times New Roman" panose="02020603050405020304" pitchFamily="18" charset="0"/>
                  <a:ea typeface="宋体" panose="02010600030101010101" pitchFamily="2" charset="-122"/>
                </a:defRPr>
              </a:lvl2pPr>
              <a:lvl3pPr marL="1143000" indent="-228600">
                <a:defRPr kumimoji="1" sz="2400" b="1">
                  <a:solidFill>
                    <a:schemeClr val="tx1"/>
                  </a:solidFill>
                  <a:latin typeface="Times New Roman" panose="02020603050405020304" pitchFamily="18" charset="0"/>
                  <a:ea typeface="宋体" panose="02010600030101010101" pitchFamily="2" charset="-122"/>
                </a:defRPr>
              </a:lvl3pPr>
              <a:lvl4pPr marL="1600200" indent="-228600">
                <a:defRPr kumimoji="1" sz="2400" b="1">
                  <a:solidFill>
                    <a:schemeClr val="tx1"/>
                  </a:solidFill>
                  <a:latin typeface="Times New Roman" panose="02020603050405020304" pitchFamily="18" charset="0"/>
                  <a:ea typeface="宋体" panose="02010600030101010101" pitchFamily="2" charset="-122"/>
                </a:defRPr>
              </a:lvl4pPr>
              <a:lvl5pPr marL="2057400" indent="-228600">
                <a:defRPr kumimoji="1" sz="24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9pPr>
            </a:lstStyle>
            <a:p>
              <a:pPr algn="ctr" eaLnBrk="1" hangingPunct="1"/>
              <a:endParaRPr lang="zh-CN" altLang="en-US" b="0">
                <a:solidFill>
                  <a:schemeClr val="tx2"/>
                </a:solidFill>
                <a:ea typeface="楷体_GB2312" panose="02010609030101010101" pitchFamily="49" charset="-122"/>
              </a:endParaRPr>
            </a:p>
          </p:txBody>
        </p:sp>
        <p:sp>
          <p:nvSpPr>
            <p:cNvPr id="12" name="矩形 23"/>
            <p:cNvSpPr>
              <a:spLocks noChangeArrowheads="1"/>
            </p:cNvSpPr>
            <p:nvPr/>
          </p:nvSpPr>
          <p:spPr bwMode="auto">
            <a:xfrm>
              <a:off x="12054840" y="3525964"/>
              <a:ext cx="200820" cy="216024"/>
            </a:xfrm>
            <a:prstGeom prst="rect">
              <a:avLst/>
            </a:prstGeom>
            <a:solidFill>
              <a:srgbClr val="FFC000"/>
            </a:solidFill>
            <a:ln>
              <a:noFill/>
            </a:ln>
            <a:extLst>
              <a:ext uri="{91240B29-F687-4F45-9708-019B960494DF}">
                <a14:hiddenLine xmlns:a14="http://schemas.microsoft.com/office/drawing/2010/main" w="3175">
                  <a:solidFill>
                    <a:srgbClr val="000000"/>
                  </a:solidFill>
                  <a:round/>
                </a14:hiddenLine>
              </a:ext>
            </a:extLst>
          </p:spPr>
          <p:txBody>
            <a:bodyPr anchor="ctr">
              <a:spAutoFit/>
            </a:bodyPr>
            <a:lstStyle>
              <a:lvl1pPr>
                <a:defRPr kumimoji="1" sz="2400" b="1">
                  <a:solidFill>
                    <a:schemeClr val="tx1"/>
                  </a:solidFill>
                  <a:latin typeface="Times New Roman" panose="02020603050405020304" pitchFamily="18" charset="0"/>
                  <a:ea typeface="宋体" panose="02010600030101010101" pitchFamily="2" charset="-122"/>
                </a:defRPr>
              </a:lvl1pPr>
              <a:lvl2pPr marL="742950" indent="-285750">
                <a:defRPr kumimoji="1" sz="2400" b="1">
                  <a:solidFill>
                    <a:schemeClr val="tx1"/>
                  </a:solidFill>
                  <a:latin typeface="Times New Roman" panose="02020603050405020304" pitchFamily="18" charset="0"/>
                  <a:ea typeface="宋体" panose="02010600030101010101" pitchFamily="2" charset="-122"/>
                </a:defRPr>
              </a:lvl2pPr>
              <a:lvl3pPr marL="1143000" indent="-228600">
                <a:defRPr kumimoji="1" sz="2400" b="1">
                  <a:solidFill>
                    <a:schemeClr val="tx1"/>
                  </a:solidFill>
                  <a:latin typeface="Times New Roman" panose="02020603050405020304" pitchFamily="18" charset="0"/>
                  <a:ea typeface="宋体" panose="02010600030101010101" pitchFamily="2" charset="-122"/>
                </a:defRPr>
              </a:lvl3pPr>
              <a:lvl4pPr marL="1600200" indent="-228600">
                <a:defRPr kumimoji="1" sz="2400" b="1">
                  <a:solidFill>
                    <a:schemeClr val="tx1"/>
                  </a:solidFill>
                  <a:latin typeface="Times New Roman" panose="02020603050405020304" pitchFamily="18" charset="0"/>
                  <a:ea typeface="宋体" panose="02010600030101010101" pitchFamily="2" charset="-122"/>
                </a:defRPr>
              </a:lvl4pPr>
              <a:lvl5pPr marL="2057400" indent="-228600">
                <a:defRPr kumimoji="1" sz="24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9pPr>
            </a:lstStyle>
            <a:p>
              <a:pPr algn="ctr" eaLnBrk="1" hangingPunct="1"/>
              <a:endParaRPr lang="zh-CN" altLang="en-US" b="0">
                <a:solidFill>
                  <a:schemeClr val="tx2"/>
                </a:solidFill>
                <a:ea typeface="楷体_GB2312" panose="02010609030101010101" pitchFamily="49" charset="-122"/>
              </a:endParaRPr>
            </a:p>
          </p:txBody>
        </p:sp>
        <p:sp>
          <p:nvSpPr>
            <p:cNvPr id="15" name="矩形 24"/>
            <p:cNvSpPr>
              <a:spLocks noChangeArrowheads="1"/>
            </p:cNvSpPr>
            <p:nvPr/>
          </p:nvSpPr>
          <p:spPr bwMode="auto">
            <a:xfrm>
              <a:off x="11748628" y="3525964"/>
              <a:ext cx="200820" cy="216024"/>
            </a:xfrm>
            <a:prstGeom prst="rect">
              <a:avLst/>
            </a:prstGeom>
            <a:solidFill>
              <a:srgbClr val="FFC000"/>
            </a:solidFill>
            <a:ln>
              <a:noFill/>
            </a:ln>
            <a:extLst>
              <a:ext uri="{91240B29-F687-4F45-9708-019B960494DF}">
                <a14:hiddenLine xmlns:a14="http://schemas.microsoft.com/office/drawing/2010/main" w="3175">
                  <a:solidFill>
                    <a:srgbClr val="000000"/>
                  </a:solidFill>
                  <a:round/>
                </a14:hiddenLine>
              </a:ext>
            </a:extLst>
          </p:spPr>
          <p:txBody>
            <a:bodyPr anchor="ctr">
              <a:spAutoFit/>
            </a:bodyPr>
            <a:lstStyle>
              <a:lvl1pPr>
                <a:defRPr kumimoji="1" sz="2400" b="1">
                  <a:solidFill>
                    <a:schemeClr val="tx1"/>
                  </a:solidFill>
                  <a:latin typeface="Times New Roman" panose="02020603050405020304" pitchFamily="18" charset="0"/>
                  <a:ea typeface="宋体" panose="02010600030101010101" pitchFamily="2" charset="-122"/>
                </a:defRPr>
              </a:lvl1pPr>
              <a:lvl2pPr marL="742950" indent="-285750">
                <a:defRPr kumimoji="1" sz="2400" b="1">
                  <a:solidFill>
                    <a:schemeClr val="tx1"/>
                  </a:solidFill>
                  <a:latin typeface="Times New Roman" panose="02020603050405020304" pitchFamily="18" charset="0"/>
                  <a:ea typeface="宋体" panose="02010600030101010101" pitchFamily="2" charset="-122"/>
                </a:defRPr>
              </a:lvl2pPr>
              <a:lvl3pPr marL="1143000" indent="-228600">
                <a:defRPr kumimoji="1" sz="2400" b="1">
                  <a:solidFill>
                    <a:schemeClr val="tx1"/>
                  </a:solidFill>
                  <a:latin typeface="Times New Roman" panose="02020603050405020304" pitchFamily="18" charset="0"/>
                  <a:ea typeface="宋体" panose="02010600030101010101" pitchFamily="2" charset="-122"/>
                </a:defRPr>
              </a:lvl3pPr>
              <a:lvl4pPr marL="1600200" indent="-228600">
                <a:defRPr kumimoji="1" sz="2400" b="1">
                  <a:solidFill>
                    <a:schemeClr val="tx1"/>
                  </a:solidFill>
                  <a:latin typeface="Times New Roman" panose="02020603050405020304" pitchFamily="18" charset="0"/>
                  <a:ea typeface="宋体" panose="02010600030101010101" pitchFamily="2" charset="-122"/>
                </a:defRPr>
              </a:lvl4pPr>
              <a:lvl5pPr marL="2057400" indent="-228600">
                <a:defRPr kumimoji="1" sz="24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9pPr>
            </a:lstStyle>
            <a:p>
              <a:pPr algn="ctr" eaLnBrk="1" hangingPunct="1"/>
              <a:endParaRPr lang="zh-CN" altLang="en-US" b="0">
                <a:solidFill>
                  <a:schemeClr val="tx2"/>
                </a:solidFill>
                <a:ea typeface="楷体_GB2312" panose="02010609030101010101" pitchFamily="49" charset="-122"/>
              </a:endParaRPr>
            </a:p>
          </p:txBody>
        </p:sp>
        <p:sp>
          <p:nvSpPr>
            <p:cNvPr id="16" name="矩形 25"/>
            <p:cNvSpPr>
              <a:spLocks noChangeArrowheads="1"/>
            </p:cNvSpPr>
            <p:nvPr/>
          </p:nvSpPr>
          <p:spPr bwMode="auto">
            <a:xfrm>
              <a:off x="11424592" y="3525964"/>
              <a:ext cx="200820" cy="216024"/>
            </a:xfrm>
            <a:prstGeom prst="rect">
              <a:avLst/>
            </a:prstGeom>
            <a:solidFill>
              <a:srgbClr val="FFC000"/>
            </a:solidFill>
            <a:ln>
              <a:noFill/>
            </a:ln>
            <a:extLst>
              <a:ext uri="{91240B29-F687-4F45-9708-019B960494DF}">
                <a14:hiddenLine xmlns:a14="http://schemas.microsoft.com/office/drawing/2010/main" w="3175">
                  <a:solidFill>
                    <a:srgbClr val="000000"/>
                  </a:solidFill>
                  <a:round/>
                </a14:hiddenLine>
              </a:ext>
            </a:extLst>
          </p:spPr>
          <p:txBody>
            <a:bodyPr anchor="ctr">
              <a:spAutoFit/>
            </a:bodyPr>
            <a:lstStyle>
              <a:lvl1pPr>
                <a:defRPr kumimoji="1" sz="2400" b="1">
                  <a:solidFill>
                    <a:schemeClr val="tx1"/>
                  </a:solidFill>
                  <a:latin typeface="Times New Roman" panose="02020603050405020304" pitchFamily="18" charset="0"/>
                  <a:ea typeface="宋体" panose="02010600030101010101" pitchFamily="2" charset="-122"/>
                </a:defRPr>
              </a:lvl1pPr>
              <a:lvl2pPr marL="742950" indent="-285750">
                <a:defRPr kumimoji="1" sz="2400" b="1">
                  <a:solidFill>
                    <a:schemeClr val="tx1"/>
                  </a:solidFill>
                  <a:latin typeface="Times New Roman" panose="02020603050405020304" pitchFamily="18" charset="0"/>
                  <a:ea typeface="宋体" panose="02010600030101010101" pitchFamily="2" charset="-122"/>
                </a:defRPr>
              </a:lvl2pPr>
              <a:lvl3pPr marL="1143000" indent="-228600">
                <a:defRPr kumimoji="1" sz="2400" b="1">
                  <a:solidFill>
                    <a:schemeClr val="tx1"/>
                  </a:solidFill>
                  <a:latin typeface="Times New Roman" panose="02020603050405020304" pitchFamily="18" charset="0"/>
                  <a:ea typeface="宋体" panose="02010600030101010101" pitchFamily="2" charset="-122"/>
                </a:defRPr>
              </a:lvl3pPr>
              <a:lvl4pPr marL="1600200" indent="-228600">
                <a:defRPr kumimoji="1" sz="2400" b="1">
                  <a:solidFill>
                    <a:schemeClr val="tx1"/>
                  </a:solidFill>
                  <a:latin typeface="Times New Roman" panose="02020603050405020304" pitchFamily="18" charset="0"/>
                  <a:ea typeface="宋体" panose="02010600030101010101" pitchFamily="2" charset="-122"/>
                </a:defRPr>
              </a:lvl4pPr>
              <a:lvl5pPr marL="2057400" indent="-228600">
                <a:defRPr kumimoji="1" sz="24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9pPr>
            </a:lstStyle>
            <a:p>
              <a:pPr algn="ctr" eaLnBrk="1" hangingPunct="1"/>
              <a:endParaRPr lang="zh-CN" altLang="en-US" b="0">
                <a:solidFill>
                  <a:schemeClr val="tx2"/>
                </a:solidFill>
                <a:ea typeface="楷体_GB2312" panose="02010609030101010101" pitchFamily="49" charset="-122"/>
              </a:endParaRPr>
            </a:p>
          </p:txBody>
        </p:sp>
        <p:sp>
          <p:nvSpPr>
            <p:cNvPr id="17" name="矩形 26"/>
            <p:cNvSpPr>
              <a:spLocks noChangeArrowheads="1"/>
            </p:cNvSpPr>
            <p:nvPr/>
          </p:nvSpPr>
          <p:spPr bwMode="auto">
            <a:xfrm>
              <a:off x="11118380" y="3525964"/>
              <a:ext cx="200820" cy="216024"/>
            </a:xfrm>
            <a:prstGeom prst="rect">
              <a:avLst/>
            </a:prstGeom>
            <a:solidFill>
              <a:srgbClr val="FFC000"/>
            </a:solidFill>
            <a:ln>
              <a:noFill/>
            </a:ln>
            <a:extLst>
              <a:ext uri="{91240B29-F687-4F45-9708-019B960494DF}">
                <a14:hiddenLine xmlns:a14="http://schemas.microsoft.com/office/drawing/2010/main" w="3175">
                  <a:solidFill>
                    <a:srgbClr val="000000"/>
                  </a:solidFill>
                  <a:round/>
                </a14:hiddenLine>
              </a:ext>
            </a:extLst>
          </p:spPr>
          <p:txBody>
            <a:bodyPr anchor="ctr">
              <a:spAutoFit/>
            </a:bodyPr>
            <a:lstStyle>
              <a:lvl1pPr>
                <a:defRPr kumimoji="1" sz="2400" b="1">
                  <a:solidFill>
                    <a:schemeClr val="tx1"/>
                  </a:solidFill>
                  <a:latin typeface="Times New Roman" panose="02020603050405020304" pitchFamily="18" charset="0"/>
                  <a:ea typeface="宋体" panose="02010600030101010101" pitchFamily="2" charset="-122"/>
                </a:defRPr>
              </a:lvl1pPr>
              <a:lvl2pPr marL="742950" indent="-285750">
                <a:defRPr kumimoji="1" sz="2400" b="1">
                  <a:solidFill>
                    <a:schemeClr val="tx1"/>
                  </a:solidFill>
                  <a:latin typeface="Times New Roman" panose="02020603050405020304" pitchFamily="18" charset="0"/>
                  <a:ea typeface="宋体" panose="02010600030101010101" pitchFamily="2" charset="-122"/>
                </a:defRPr>
              </a:lvl2pPr>
              <a:lvl3pPr marL="1143000" indent="-228600">
                <a:defRPr kumimoji="1" sz="2400" b="1">
                  <a:solidFill>
                    <a:schemeClr val="tx1"/>
                  </a:solidFill>
                  <a:latin typeface="Times New Roman" panose="02020603050405020304" pitchFamily="18" charset="0"/>
                  <a:ea typeface="宋体" panose="02010600030101010101" pitchFamily="2" charset="-122"/>
                </a:defRPr>
              </a:lvl3pPr>
              <a:lvl4pPr marL="1600200" indent="-228600">
                <a:defRPr kumimoji="1" sz="2400" b="1">
                  <a:solidFill>
                    <a:schemeClr val="tx1"/>
                  </a:solidFill>
                  <a:latin typeface="Times New Roman" panose="02020603050405020304" pitchFamily="18" charset="0"/>
                  <a:ea typeface="宋体" panose="02010600030101010101" pitchFamily="2" charset="-122"/>
                </a:defRPr>
              </a:lvl4pPr>
              <a:lvl5pPr marL="2057400" indent="-228600">
                <a:defRPr kumimoji="1" sz="24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9pPr>
            </a:lstStyle>
            <a:p>
              <a:pPr algn="ctr" eaLnBrk="1" hangingPunct="1"/>
              <a:endParaRPr lang="zh-CN" altLang="en-US" b="0">
                <a:solidFill>
                  <a:schemeClr val="tx2"/>
                </a:solidFill>
                <a:ea typeface="楷体_GB2312" panose="02010609030101010101" pitchFamily="49" charset="-122"/>
              </a:endParaRPr>
            </a:p>
          </p:txBody>
        </p:sp>
        <p:sp>
          <p:nvSpPr>
            <p:cNvPr id="18" name="矩形 27"/>
            <p:cNvSpPr>
              <a:spLocks noChangeArrowheads="1"/>
            </p:cNvSpPr>
            <p:nvPr/>
          </p:nvSpPr>
          <p:spPr bwMode="auto">
            <a:xfrm>
              <a:off x="1710760" y="3573016"/>
              <a:ext cx="8088560" cy="108012"/>
            </a:xfrm>
            <a:prstGeom prst="rect">
              <a:avLst/>
            </a:prstGeom>
            <a:solidFill>
              <a:srgbClr val="FFC000"/>
            </a:solidFill>
            <a:ln>
              <a:noFill/>
            </a:ln>
            <a:extLst>
              <a:ext uri="{91240B29-F687-4F45-9708-019B960494DF}">
                <a14:hiddenLine xmlns:a14="http://schemas.microsoft.com/office/drawing/2010/main" w="3175">
                  <a:solidFill>
                    <a:srgbClr val="000000"/>
                  </a:solidFill>
                  <a:round/>
                </a14:hiddenLine>
              </a:ext>
            </a:extLst>
          </p:spPr>
          <p:txBody>
            <a:bodyPr anchor="ctr">
              <a:spAutoFit/>
            </a:bodyPr>
            <a:lstStyle>
              <a:lvl1pPr>
                <a:defRPr kumimoji="1" sz="2400" b="1">
                  <a:solidFill>
                    <a:schemeClr val="tx1"/>
                  </a:solidFill>
                  <a:latin typeface="Times New Roman" panose="02020603050405020304" pitchFamily="18" charset="0"/>
                  <a:ea typeface="宋体" panose="02010600030101010101" pitchFamily="2" charset="-122"/>
                </a:defRPr>
              </a:lvl1pPr>
              <a:lvl2pPr marL="742950" indent="-285750">
                <a:defRPr kumimoji="1" sz="2400" b="1">
                  <a:solidFill>
                    <a:schemeClr val="tx1"/>
                  </a:solidFill>
                  <a:latin typeface="Times New Roman" panose="02020603050405020304" pitchFamily="18" charset="0"/>
                  <a:ea typeface="宋体" panose="02010600030101010101" pitchFamily="2" charset="-122"/>
                </a:defRPr>
              </a:lvl2pPr>
              <a:lvl3pPr marL="1143000" indent="-228600">
                <a:defRPr kumimoji="1" sz="2400" b="1">
                  <a:solidFill>
                    <a:schemeClr val="tx1"/>
                  </a:solidFill>
                  <a:latin typeface="Times New Roman" panose="02020603050405020304" pitchFamily="18" charset="0"/>
                  <a:ea typeface="宋体" panose="02010600030101010101" pitchFamily="2" charset="-122"/>
                </a:defRPr>
              </a:lvl3pPr>
              <a:lvl4pPr marL="1600200" indent="-228600">
                <a:defRPr kumimoji="1" sz="2400" b="1">
                  <a:solidFill>
                    <a:schemeClr val="tx1"/>
                  </a:solidFill>
                  <a:latin typeface="Times New Roman" panose="02020603050405020304" pitchFamily="18" charset="0"/>
                  <a:ea typeface="宋体" panose="02010600030101010101" pitchFamily="2" charset="-122"/>
                </a:defRPr>
              </a:lvl4pPr>
              <a:lvl5pPr marL="2057400" indent="-228600">
                <a:defRPr kumimoji="1" sz="24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9pPr>
            </a:lstStyle>
            <a:p>
              <a:pPr algn="ctr" eaLnBrk="1" hangingPunct="1"/>
              <a:endParaRPr lang="zh-CN" altLang="en-US" b="0">
                <a:solidFill>
                  <a:schemeClr val="tx2"/>
                </a:solidFill>
                <a:ea typeface="楷体_GB2312" panose="02010609030101010101" pitchFamily="49" charset="-122"/>
              </a:endParaRPr>
            </a:p>
          </p:txBody>
        </p:sp>
      </p:grpSp>
      <p:sp>
        <p:nvSpPr>
          <p:cNvPr id="3" name="矩形 2"/>
          <p:cNvSpPr/>
          <p:nvPr/>
        </p:nvSpPr>
        <p:spPr>
          <a:xfrm>
            <a:off x="1061085" y="1304925"/>
            <a:ext cx="3395345" cy="5353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indent="261620" algn="l">
              <a:lnSpc>
                <a:spcPct val="150000"/>
              </a:lnSpc>
              <a:spcAft>
                <a:spcPts val="0"/>
              </a:spcAft>
              <a:buClrTx/>
              <a:buSzTx/>
              <a:buFontTx/>
            </a:pPr>
            <a:r>
              <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2．发布朋友圈营销文案</a:t>
            </a:r>
            <a:endPar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6" name="文本框 5"/>
          <p:cNvSpPr txBox="1"/>
          <p:nvPr/>
        </p:nvSpPr>
        <p:spPr>
          <a:xfrm>
            <a:off x="1054735" y="2515235"/>
            <a:ext cx="10488930" cy="2553335"/>
          </a:xfrm>
          <a:prstGeom prst="rect">
            <a:avLst/>
          </a:prstGeom>
          <a:noFill/>
        </p:spPr>
        <p:txBody>
          <a:bodyPr wrap="square" rtlCol="0">
            <a:spAutoFit/>
          </a:bodyPr>
          <a:p>
            <a:pPr indent="457200" fontAlgn="auto">
              <a:lnSpc>
                <a:spcPct val="200000"/>
              </a:lnSpc>
            </a:pPr>
            <a:r>
              <a:rPr lang="zh-CN" altLang="en-US" sz="2000" dirty="0">
                <a:latin typeface="微软雅黑" panose="020B0503020204020204" pitchFamily="34" charset="-122"/>
                <a:ea typeface="微软雅黑" panose="020B0503020204020204" pitchFamily="34" charset="-122"/>
              </a:rPr>
              <a:t>写作好朋友圈营销文案后，便可以发布在微信朋友圈中。其具体操作方法为：打开微信主界面，点击“发现”选项，打开“发现”界面，点击“朋友圈”选项。在打开的界面中点击右上角的 按钮，在打开的界面中点击“从相册选择”选项。在打开的界面中选择提前准备好的图片，点击</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完成</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按钮。打开编辑界面，输入营销信息，点击</a:t>
            </a:r>
            <a:r>
              <a:rPr lang="en-US" altLang="zh-CN" sz="2000" dirty="0">
                <a:latin typeface="微软雅黑" panose="020B0503020204020204" pitchFamily="34" charset="-122"/>
                <a:ea typeface="微软雅黑" panose="020B0503020204020204" pitchFamily="34" charset="-122"/>
                <a:sym typeface="+mn-ea"/>
              </a:rPr>
              <a:t>”</a:t>
            </a:r>
            <a:r>
              <a:rPr lang="zh-CN" altLang="en-US" sz="2000" dirty="0">
                <a:latin typeface="微软雅黑" panose="020B0503020204020204" pitchFamily="34" charset="-122"/>
                <a:ea typeface="微软雅黑" panose="020B0503020204020204" pitchFamily="34" charset="-122"/>
                <a:sym typeface="+mn-ea"/>
              </a:rPr>
              <a:t>发表</a:t>
            </a:r>
            <a:r>
              <a:rPr lang="en-US" altLang="zh-CN" sz="2000" dirty="0">
                <a:latin typeface="微软雅黑" panose="020B0503020204020204" pitchFamily="34" charset="-122"/>
                <a:ea typeface="微软雅黑" panose="020B0503020204020204" pitchFamily="34" charset="-122"/>
                <a:sym typeface="+mn-ea"/>
              </a:rPr>
              <a:t>“</a:t>
            </a:r>
            <a:r>
              <a:rPr lang="zh-CN" altLang="en-US" sz="2000" dirty="0">
                <a:latin typeface="微软雅黑" panose="020B0503020204020204" pitchFamily="34" charset="-122"/>
                <a:ea typeface="微软雅黑" panose="020B0503020204020204" pitchFamily="34" charset="-122"/>
              </a:rPr>
              <a:t>按钮发布。</a:t>
            </a:r>
            <a:endParaRPr lang="zh-CN" altLang="en-US" sz="2000" dirty="0">
              <a:latin typeface="微软雅黑" panose="020B0503020204020204" pitchFamily="34" charset="-122"/>
              <a:ea typeface="微软雅黑" panose="020B0503020204020204" pitchFamily="34" charset="-122"/>
            </a:endParaRPr>
          </a:p>
        </p:txBody>
      </p:sp>
      <p:sp>
        <p:nvSpPr>
          <p:cNvPr id="2" name="标题 3"/>
          <p:cNvSpPr txBox="1"/>
          <p:nvPr/>
        </p:nvSpPr>
        <p:spPr>
          <a:xfrm>
            <a:off x="1054735" y="374650"/>
            <a:ext cx="4749800" cy="390525"/>
          </a:xfrm>
          <a:prstGeom prst="rect">
            <a:avLst/>
          </a:prstGeom>
        </p:spPr>
        <p:txBody>
          <a:bodyPr vert="horz" lIns="121917" tIns="60958" rIns="121917" bIns="60958" rtlCol="0" anchor="ctr">
            <a:noAutofit/>
          </a:bodyPr>
          <a:lstStyle>
            <a:lvl1pPr algn="l" defTabSz="1219200" rtl="0" eaLnBrk="1" latinLnBrk="0" hangingPunct="1">
              <a:spcBef>
                <a:spcPct val="0"/>
              </a:spcBef>
              <a:buNone/>
              <a:defRPr sz="2200" kern="1200">
                <a:solidFill>
                  <a:schemeClr val="tx1"/>
                </a:solidFill>
                <a:latin typeface="微软雅黑" panose="020B0503020204020204" pitchFamily="34" charset="-122"/>
                <a:ea typeface="微软雅黑" panose="020B0503020204020204" pitchFamily="34" charset="-122"/>
                <a:cs typeface="+mj-cs"/>
              </a:defRPr>
            </a:lvl1pPr>
          </a:lstStyle>
          <a:p>
            <a:r>
              <a:rPr lang="en-US" dirty="0"/>
              <a:t>4</a:t>
            </a:r>
            <a:r>
              <a:rPr dirty="0"/>
              <a:t>.1.</a:t>
            </a:r>
            <a:r>
              <a:rPr lang="en-US" dirty="0"/>
              <a:t>5  </a:t>
            </a:r>
            <a:r>
              <a:rPr dirty="0"/>
              <a:t>策划和发布朋友圈营销文案</a:t>
            </a:r>
            <a:endParaRPr dirty="0"/>
          </a:p>
        </p:txBody>
      </p:sp>
    </p:spTree>
  </p:cSld>
  <p:clrMapOvr>
    <a:masterClrMapping/>
  </p:clrMapOvr>
  <p:transition>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4"/>
          <p:cNvSpPr txBox="1"/>
          <p:nvPr/>
        </p:nvSpPr>
        <p:spPr>
          <a:xfrm>
            <a:off x="817324" y="572625"/>
            <a:ext cx="3007292" cy="662379"/>
          </a:xfrm>
          <a:prstGeom prst="rect">
            <a:avLst/>
          </a:prstGeom>
        </p:spPr>
        <p:txBody>
          <a:bodyPr lIns="121889" tIns="60944" rIns="121889" bIns="60944"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3200" b="1" dirty="0">
                <a:solidFill>
                  <a:schemeClr val="accent1"/>
                </a:solidFill>
                <a:latin typeface="微软雅黑" panose="020B0503020204020204" pitchFamily="34" charset="-122"/>
                <a:ea typeface="微软雅黑" panose="020B0503020204020204" pitchFamily="34" charset="-122"/>
              </a:rPr>
              <a:t>目录</a:t>
            </a:r>
            <a:r>
              <a:rPr lang="en-US" altLang="zh-CN" sz="3200" b="1" dirty="0">
                <a:solidFill>
                  <a:schemeClr val="accent1"/>
                </a:solidFill>
                <a:latin typeface="微软雅黑" panose="020B0503020204020204" pitchFamily="34" charset="-122"/>
                <a:ea typeface="微软雅黑" panose="020B0503020204020204" pitchFamily="34" charset="-122"/>
              </a:rPr>
              <a:t>/</a:t>
            </a:r>
            <a:r>
              <a:rPr lang="en-US" altLang="zh-CN" sz="2400" b="1" dirty="0">
                <a:solidFill>
                  <a:schemeClr val="accent1"/>
                </a:solidFill>
                <a:latin typeface="微软雅黑" panose="020B0503020204020204" pitchFamily="34" charset="-122"/>
                <a:ea typeface="微软雅黑" panose="020B0503020204020204" pitchFamily="34" charset="-122"/>
              </a:rPr>
              <a:t>Contents</a:t>
            </a:r>
            <a:endParaRPr lang="en-GB" sz="2400" b="1" dirty="0">
              <a:solidFill>
                <a:schemeClr val="accent1"/>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986611" y="1412776"/>
            <a:ext cx="10196115"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34" name="组合 33"/>
          <p:cNvGrpSpPr/>
          <p:nvPr/>
        </p:nvGrpSpPr>
        <p:grpSpPr>
          <a:xfrm>
            <a:off x="10606870" y="654443"/>
            <a:ext cx="575856" cy="577112"/>
            <a:chOff x="6084168" y="1274820"/>
            <a:chExt cx="432048" cy="432834"/>
          </a:xfrm>
        </p:grpSpPr>
        <p:sp>
          <p:nvSpPr>
            <p:cNvPr id="35"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36"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34282" tIns="17141" rIns="34282" bIns="17141" anchor="ctr"/>
            <a:lstStyle/>
            <a:p>
              <a:endParaRPr lang="en-US">
                <a:latin typeface="Roboto Light"/>
              </a:endParaRPr>
            </a:p>
          </p:txBody>
        </p:sp>
      </p:grpSp>
      <p:grpSp>
        <p:nvGrpSpPr>
          <p:cNvPr id="37" name="组合 36"/>
          <p:cNvGrpSpPr/>
          <p:nvPr/>
        </p:nvGrpSpPr>
        <p:grpSpPr>
          <a:xfrm>
            <a:off x="8879303" y="654968"/>
            <a:ext cx="575856" cy="576064"/>
            <a:chOff x="4788024" y="1275213"/>
            <a:chExt cx="432048" cy="432048"/>
          </a:xfrm>
        </p:grpSpPr>
        <p:sp>
          <p:nvSpPr>
            <p:cNvPr id="38"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39"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34282" tIns="17141" rIns="34282" bIns="17141" anchor="ctr"/>
            <a:lstStyle/>
            <a:p>
              <a:endParaRPr lang="en-US">
                <a:latin typeface="Roboto Light"/>
              </a:endParaRPr>
            </a:p>
          </p:txBody>
        </p:sp>
      </p:grpSp>
      <p:grpSp>
        <p:nvGrpSpPr>
          <p:cNvPr id="40" name="组合 39"/>
          <p:cNvGrpSpPr/>
          <p:nvPr/>
        </p:nvGrpSpPr>
        <p:grpSpPr>
          <a:xfrm>
            <a:off x="9743087" y="654443"/>
            <a:ext cx="576902" cy="577112"/>
            <a:chOff x="5436096" y="1274820"/>
            <a:chExt cx="432833" cy="432834"/>
          </a:xfrm>
        </p:grpSpPr>
        <p:sp>
          <p:nvSpPr>
            <p:cNvPr id="41"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42"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34282" tIns="17141" rIns="34282" bIns="17141" anchor="ctr"/>
            <a:lstStyle/>
            <a:p>
              <a:endParaRPr lang="en-US">
                <a:latin typeface="Roboto Light"/>
              </a:endParaRPr>
            </a:p>
          </p:txBody>
        </p:sp>
      </p:grpSp>
      <p:grpSp>
        <p:nvGrpSpPr>
          <p:cNvPr id="44" name="组合 43"/>
          <p:cNvGrpSpPr/>
          <p:nvPr/>
        </p:nvGrpSpPr>
        <p:grpSpPr>
          <a:xfrm>
            <a:off x="7151737" y="654443"/>
            <a:ext cx="576902" cy="577112"/>
            <a:chOff x="3491880" y="1274820"/>
            <a:chExt cx="432833" cy="432834"/>
          </a:xfrm>
        </p:grpSpPr>
        <p:sp>
          <p:nvSpPr>
            <p:cNvPr id="75"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76"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34282" tIns="17141" rIns="34282" bIns="17141" anchor="ctr"/>
            <a:lstStyle/>
            <a:p>
              <a:endParaRPr lang="en-US">
                <a:latin typeface="Roboto Light"/>
              </a:endParaRPr>
            </a:p>
          </p:txBody>
        </p:sp>
      </p:grpSp>
      <p:grpSp>
        <p:nvGrpSpPr>
          <p:cNvPr id="77" name="组合 76"/>
          <p:cNvGrpSpPr/>
          <p:nvPr/>
        </p:nvGrpSpPr>
        <p:grpSpPr>
          <a:xfrm>
            <a:off x="8015520" y="654443"/>
            <a:ext cx="576902" cy="577112"/>
            <a:chOff x="4139952" y="1274820"/>
            <a:chExt cx="432833" cy="432834"/>
          </a:xfrm>
        </p:grpSpPr>
        <p:sp>
          <p:nvSpPr>
            <p:cNvPr id="78"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79"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34282" tIns="17141" rIns="34282" bIns="17141" anchor="ctr"/>
            <a:lstStyle/>
            <a:p>
              <a:endParaRPr lang="en-US">
                <a:latin typeface="Roboto Light"/>
              </a:endParaRPr>
            </a:p>
          </p:txBody>
        </p:sp>
      </p:grpSp>
      <p:sp>
        <p:nvSpPr>
          <p:cNvPr id="80" name="平行四边形 79"/>
          <p:cNvSpPr/>
          <p:nvPr>
            <p:custDataLst>
              <p:tags r:id="rId1"/>
            </p:custDataLst>
          </p:nvPr>
        </p:nvSpPr>
        <p:spPr>
          <a:xfrm>
            <a:off x="3235960" y="3455035"/>
            <a:ext cx="5356225" cy="612775"/>
          </a:xfrm>
          <a:prstGeom prst="parallelogram">
            <a:avLst>
              <a:gd name="adj" fmla="val 48207"/>
            </a:avLst>
          </a:prstGeom>
          <a:solidFill>
            <a:srgbClr val="005DA2"/>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64" tIns="34282" rIns="68564" bIns="34282" rtlCol="0" anchor="ctr"/>
          <a:lstStyle/>
          <a:p>
            <a:endParaRPr lang="zh-CN" altLang="en-US" sz="2100" b="1">
              <a:solidFill>
                <a:schemeClr val="tx1">
                  <a:lumMod val="75000"/>
                  <a:lumOff val="25000"/>
                </a:schemeClr>
              </a:solidFill>
            </a:endParaRPr>
          </a:p>
        </p:txBody>
      </p:sp>
      <p:grpSp>
        <p:nvGrpSpPr>
          <p:cNvPr id="81" name="组合 80"/>
          <p:cNvGrpSpPr/>
          <p:nvPr>
            <p:custDataLst>
              <p:tags r:id="rId2"/>
            </p:custDataLst>
          </p:nvPr>
        </p:nvGrpSpPr>
        <p:grpSpPr>
          <a:xfrm>
            <a:off x="2129677" y="2484764"/>
            <a:ext cx="1208424" cy="660400"/>
            <a:chOff x="2215144" y="927951"/>
            <a:chExt cx="1261972" cy="908065"/>
          </a:xfrm>
        </p:grpSpPr>
        <p:sp>
          <p:nvSpPr>
            <p:cNvPr id="82" name="平行四边形 81"/>
            <p:cNvSpPr/>
            <p:nvPr>
              <p:custDataLst>
                <p:tags r:id="rId3"/>
              </p:custDataLst>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latin typeface="Impact" panose="020B0806030902050204" pitchFamily="34" charset="0"/>
              </a:endParaRPr>
            </a:p>
          </p:txBody>
        </p:sp>
        <p:sp>
          <p:nvSpPr>
            <p:cNvPr id="83" name="文本框 9"/>
            <p:cNvSpPr txBox="1"/>
            <p:nvPr>
              <p:custDataLst>
                <p:tags r:id="rId4"/>
              </p:custDataLst>
            </p:nvPr>
          </p:nvSpPr>
          <p:spPr>
            <a:xfrm>
              <a:off x="2410317" y="927951"/>
              <a:ext cx="1066799" cy="908065"/>
            </a:xfrm>
            <a:prstGeom prst="rect">
              <a:avLst/>
            </a:prstGeom>
            <a:noFill/>
          </p:spPr>
          <p:txBody>
            <a:bodyPr wrap="square" rtlCol="0">
              <a:spAutoFit/>
            </a:bodyPr>
            <a:lstStyle/>
            <a:p>
              <a:r>
                <a:rPr lang="en-US" altLang="zh-CN" sz="3700" dirty="0">
                  <a:solidFill>
                    <a:schemeClr val="bg1"/>
                  </a:solidFill>
                  <a:latin typeface="Impact" panose="020B0806030902050204" pitchFamily="34" charset="0"/>
                </a:rPr>
                <a:t>4.1</a:t>
              </a:r>
              <a:endParaRPr lang="zh-CN" altLang="en-US" sz="3700" dirty="0">
                <a:solidFill>
                  <a:schemeClr val="bg1"/>
                </a:solidFill>
                <a:latin typeface="Impact" panose="020B0806030902050204" pitchFamily="34" charset="0"/>
              </a:endParaRPr>
            </a:p>
          </p:txBody>
        </p:sp>
      </p:grpSp>
      <p:grpSp>
        <p:nvGrpSpPr>
          <p:cNvPr id="84" name="组合 83"/>
          <p:cNvGrpSpPr/>
          <p:nvPr>
            <p:custDataLst>
              <p:tags r:id="rId5"/>
            </p:custDataLst>
          </p:nvPr>
        </p:nvGrpSpPr>
        <p:grpSpPr>
          <a:xfrm>
            <a:off x="2129677" y="3390917"/>
            <a:ext cx="1191914" cy="672217"/>
            <a:chOff x="2215144" y="1952311"/>
            <a:chExt cx="1244730" cy="924318"/>
          </a:xfrm>
        </p:grpSpPr>
        <p:sp>
          <p:nvSpPr>
            <p:cNvPr id="85" name="平行四边形 84"/>
            <p:cNvSpPr/>
            <p:nvPr>
              <p:custDataLst>
                <p:tags r:id="rId6"/>
              </p:custDataLst>
            </p:nvPr>
          </p:nvSpPr>
          <p:spPr>
            <a:xfrm>
              <a:off x="2215144" y="2033848"/>
              <a:ext cx="1120898" cy="842781"/>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latin typeface="Impact" panose="020B0806030902050204" pitchFamily="34" charset="0"/>
              </a:endParaRPr>
            </a:p>
          </p:txBody>
        </p:sp>
        <p:sp>
          <p:nvSpPr>
            <p:cNvPr id="86" name="文本框 10"/>
            <p:cNvSpPr txBox="1"/>
            <p:nvPr>
              <p:custDataLst>
                <p:tags r:id="rId7"/>
              </p:custDataLst>
            </p:nvPr>
          </p:nvSpPr>
          <p:spPr>
            <a:xfrm>
              <a:off x="2393075" y="1952311"/>
              <a:ext cx="1066799" cy="908069"/>
            </a:xfrm>
            <a:prstGeom prst="rect">
              <a:avLst/>
            </a:prstGeom>
            <a:noFill/>
          </p:spPr>
          <p:txBody>
            <a:bodyPr wrap="square" rtlCol="0">
              <a:spAutoFit/>
            </a:bodyPr>
            <a:lstStyle/>
            <a:p>
              <a:r>
                <a:rPr lang="en-US" altLang="zh-CN" sz="3700" dirty="0">
                  <a:solidFill>
                    <a:schemeClr val="bg1"/>
                  </a:solidFill>
                  <a:latin typeface="Impact" panose="020B0806030902050204" pitchFamily="34" charset="0"/>
                </a:rPr>
                <a:t>4.2</a:t>
              </a:r>
              <a:endParaRPr lang="zh-CN" altLang="en-US" sz="3700" dirty="0">
                <a:solidFill>
                  <a:schemeClr val="bg1"/>
                </a:solidFill>
                <a:latin typeface="Impact" panose="020B0806030902050204" pitchFamily="34" charset="0"/>
              </a:endParaRPr>
            </a:p>
          </p:txBody>
        </p:sp>
      </p:grpSp>
      <p:sp>
        <p:nvSpPr>
          <p:cNvPr id="96" name="矩形 95"/>
          <p:cNvSpPr/>
          <p:nvPr>
            <p:custDataLst>
              <p:tags r:id="rId8"/>
            </p:custDataLst>
          </p:nvPr>
        </p:nvSpPr>
        <p:spPr>
          <a:xfrm>
            <a:off x="3625462" y="2622214"/>
            <a:ext cx="3768167" cy="436245"/>
          </a:xfrm>
          <a:prstGeom prst="rect">
            <a:avLst/>
          </a:prstGeom>
          <a:ln w="15875">
            <a:noFill/>
          </a:ln>
        </p:spPr>
        <p:txBody>
          <a:bodyPr wrap="square" lIns="68564" tIns="34282" rIns="68564" bIns="34282">
            <a:spAutoFit/>
          </a:bodyPr>
          <a:lstStyle/>
          <a:p>
            <a:r>
              <a:rPr lang="zh-CN" altLang="en-US" sz="2400" dirty="0">
                <a:solidFill>
                  <a:schemeClr val="tx1"/>
                </a:solidFill>
                <a:latin typeface="微软雅黑" panose="020B0503020204020204" pitchFamily="34" charset="-122"/>
                <a:ea typeface="微软雅黑" panose="020B0503020204020204" pitchFamily="34" charset="-122"/>
              </a:rPr>
              <a:t>微信个人号营销</a:t>
            </a:r>
            <a:endParaRPr lang="zh-CN" altLang="en-US" sz="2400" dirty="0">
              <a:solidFill>
                <a:schemeClr val="tx1"/>
              </a:solidFill>
              <a:latin typeface="微软雅黑" panose="020B0503020204020204" pitchFamily="34" charset="-122"/>
              <a:ea typeface="微软雅黑" panose="020B0503020204020204" pitchFamily="34" charset="-122"/>
            </a:endParaRPr>
          </a:p>
        </p:txBody>
      </p:sp>
      <p:sp>
        <p:nvSpPr>
          <p:cNvPr id="97" name="矩形 96"/>
          <p:cNvSpPr/>
          <p:nvPr>
            <p:custDataLst>
              <p:tags r:id="rId9"/>
            </p:custDataLst>
          </p:nvPr>
        </p:nvSpPr>
        <p:spPr>
          <a:xfrm>
            <a:off x="3625462" y="3549586"/>
            <a:ext cx="3768167" cy="436245"/>
          </a:xfrm>
          <a:prstGeom prst="rect">
            <a:avLst/>
          </a:prstGeom>
          <a:ln w="15875">
            <a:noFill/>
          </a:ln>
        </p:spPr>
        <p:txBody>
          <a:bodyPr wrap="square" lIns="68564" tIns="34282" rIns="68564" bIns="34282">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微信公众号营销</a:t>
            </a:r>
            <a:endParaRPr lang="zh-CN" altLang="en-US" sz="2400" dirty="0">
              <a:solidFill>
                <a:schemeClr val="bg1"/>
              </a:solidFill>
              <a:latin typeface="微软雅黑" panose="020B0503020204020204" pitchFamily="34" charset="-122"/>
              <a:ea typeface="微软雅黑" panose="020B0503020204020204" pitchFamily="34" charset="-122"/>
            </a:endParaRPr>
          </a:p>
        </p:txBody>
      </p:sp>
      <p:grpSp>
        <p:nvGrpSpPr>
          <p:cNvPr id="87" name="组合 86"/>
          <p:cNvGrpSpPr/>
          <p:nvPr>
            <p:custDataLst>
              <p:tags r:id="rId10"/>
            </p:custDataLst>
          </p:nvPr>
        </p:nvGrpSpPr>
        <p:grpSpPr>
          <a:xfrm rot="0">
            <a:off x="2129790" y="4326890"/>
            <a:ext cx="1191895" cy="661670"/>
            <a:chOff x="2215144" y="3018134"/>
            <a:chExt cx="1244730" cy="909499"/>
          </a:xfrm>
        </p:grpSpPr>
        <p:sp>
          <p:nvSpPr>
            <p:cNvPr id="88" name="平行四边形 87"/>
            <p:cNvSpPr/>
            <p:nvPr>
              <p:custDataLst>
                <p:tags r:id="rId11"/>
              </p:custDataLst>
            </p:nvPr>
          </p:nvSpPr>
          <p:spPr>
            <a:xfrm>
              <a:off x="2215144" y="3084852"/>
              <a:ext cx="1120898" cy="842781"/>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latin typeface="Impact" panose="020B0806030902050204" pitchFamily="34" charset="0"/>
              </a:endParaRPr>
            </a:p>
          </p:txBody>
        </p:sp>
        <p:sp>
          <p:nvSpPr>
            <p:cNvPr id="89" name="文本框 11"/>
            <p:cNvSpPr txBox="1"/>
            <p:nvPr>
              <p:custDataLst>
                <p:tags r:id="rId12"/>
              </p:custDataLst>
            </p:nvPr>
          </p:nvSpPr>
          <p:spPr>
            <a:xfrm>
              <a:off x="2393075" y="3018134"/>
              <a:ext cx="1066799" cy="907753"/>
            </a:xfrm>
            <a:prstGeom prst="rect">
              <a:avLst/>
            </a:prstGeom>
            <a:noFill/>
          </p:spPr>
          <p:txBody>
            <a:bodyPr wrap="square" rtlCol="0">
              <a:spAutoFit/>
            </a:bodyPr>
            <a:lstStyle/>
            <a:p>
              <a:r>
                <a:rPr lang="en-US" altLang="zh-CN" sz="3700" dirty="0">
                  <a:solidFill>
                    <a:schemeClr val="bg1"/>
                  </a:solidFill>
                  <a:latin typeface="Impact" panose="020B0806030902050204" pitchFamily="34" charset="0"/>
                </a:rPr>
                <a:t>4.3</a:t>
              </a:r>
              <a:endParaRPr lang="zh-CN" altLang="en-US" sz="3700" dirty="0">
                <a:solidFill>
                  <a:schemeClr val="bg1"/>
                </a:solidFill>
                <a:latin typeface="Impact" panose="020B0806030902050204" pitchFamily="34" charset="0"/>
              </a:endParaRPr>
            </a:p>
          </p:txBody>
        </p:sp>
      </p:grpSp>
      <p:sp>
        <p:nvSpPr>
          <p:cNvPr id="98" name="矩形 97"/>
          <p:cNvSpPr/>
          <p:nvPr>
            <p:custDataLst>
              <p:tags r:id="rId13"/>
            </p:custDataLst>
          </p:nvPr>
        </p:nvSpPr>
        <p:spPr>
          <a:xfrm>
            <a:off x="3625215" y="4474210"/>
            <a:ext cx="5220970" cy="436245"/>
          </a:xfrm>
          <a:prstGeom prst="rect">
            <a:avLst/>
          </a:prstGeom>
          <a:ln w="15875">
            <a:noFill/>
          </a:ln>
        </p:spPr>
        <p:txBody>
          <a:bodyPr wrap="square" lIns="68564" tIns="34282" rIns="68564" bIns="34282">
            <a:spAutoFit/>
          </a:bodyPr>
          <a:lstStyle/>
          <a:p>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课堂实训</a:t>
            </a:r>
            <a:endPar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045845" y="1872615"/>
            <a:ext cx="10796270" cy="1938020"/>
          </a:xfrm>
          <a:prstGeom prst="rect">
            <a:avLst/>
          </a:prstGeom>
          <a:noFill/>
        </p:spPr>
        <p:txBody>
          <a:bodyPr wrap="square" rtlCol="0">
            <a:spAutoFit/>
          </a:bodyPr>
          <a:lstStyle/>
          <a:p>
            <a:pPr indent="457200" fontAlgn="auto">
              <a:lnSpc>
                <a:spcPct val="150000"/>
              </a:lnSpc>
            </a:pPr>
            <a:r>
              <a:rPr lang="zh-CN" altLang="en-US" sz="2000" dirty="0">
                <a:latin typeface="微软雅黑" panose="020B0503020204020204" pitchFamily="34" charset="-122"/>
                <a:ea typeface="微软雅黑" panose="020B0503020204020204" pitchFamily="34" charset="-122"/>
              </a:rPr>
              <a:t>微信公众号可以为用户提供信息入口，一方面，微信公众号发布的企业介绍、产品服务、联系方式等信息，成为用户了解相关信息的重要来源；另一方面，微信公众号作为信息“跳板”，为用户提供了跳转到官方商城、视频号等的链接。例如，营销人员可以设置子菜单，让用户能够直接点击子菜单跳转到企业官方商城小程序。</a:t>
            </a:r>
            <a:endParaRPr lang="zh-CN" altLang="en-US" sz="2000" dirty="0">
              <a:latin typeface="微软雅黑" panose="020B0503020204020204" pitchFamily="34" charset="-122"/>
              <a:ea typeface="微软雅黑" panose="020B0503020204020204" pitchFamily="34" charset="-122"/>
            </a:endParaRPr>
          </a:p>
        </p:txBody>
      </p:sp>
      <p:sp>
        <p:nvSpPr>
          <p:cNvPr id="2" name="标题 3"/>
          <p:cNvSpPr txBox="1"/>
          <p:nvPr/>
        </p:nvSpPr>
        <p:spPr>
          <a:xfrm>
            <a:off x="1054646" y="374881"/>
            <a:ext cx="3973517" cy="390617"/>
          </a:xfrm>
          <a:prstGeom prst="rect">
            <a:avLst/>
          </a:prstGeom>
        </p:spPr>
        <p:txBody>
          <a:bodyPr vert="horz" lIns="121917" tIns="60958" rIns="121917" bIns="60958" rtlCol="0" anchor="ctr">
            <a:noAutofit/>
          </a:bodyPr>
          <a:lstStyle>
            <a:lvl1pPr algn="l" defTabSz="1219200" rtl="0" eaLnBrk="1" latinLnBrk="0" hangingPunct="1">
              <a:spcBef>
                <a:spcPct val="0"/>
              </a:spcBef>
              <a:buNone/>
              <a:defRPr sz="2200" kern="1200">
                <a:solidFill>
                  <a:schemeClr val="tx1"/>
                </a:solidFill>
                <a:latin typeface="微软雅黑" panose="020B0503020204020204" pitchFamily="34" charset="-122"/>
                <a:ea typeface="微软雅黑" panose="020B0503020204020204" pitchFamily="34" charset="-122"/>
                <a:cs typeface="+mj-cs"/>
              </a:defRPr>
            </a:lvl1pPr>
          </a:lstStyle>
          <a:p>
            <a:r>
              <a:rPr lang="en-US" dirty="0"/>
              <a:t>4</a:t>
            </a:r>
            <a:r>
              <a:rPr dirty="0"/>
              <a:t>.</a:t>
            </a:r>
            <a:r>
              <a:rPr lang="en-US" dirty="0"/>
              <a:t>2</a:t>
            </a:r>
            <a:r>
              <a:rPr dirty="0"/>
              <a:t>.</a:t>
            </a:r>
            <a:r>
              <a:rPr lang="en-US" dirty="0"/>
              <a:t>1  </a:t>
            </a:r>
            <a:r>
              <a:rPr dirty="0"/>
              <a:t>微信公众号的营销价值</a:t>
            </a:r>
            <a:endParaRPr dirty="0"/>
          </a:p>
        </p:txBody>
      </p:sp>
      <p:sp>
        <p:nvSpPr>
          <p:cNvPr id="3" name="矩形 2"/>
          <p:cNvSpPr/>
          <p:nvPr/>
        </p:nvSpPr>
        <p:spPr>
          <a:xfrm>
            <a:off x="1061085" y="1253490"/>
            <a:ext cx="2578735" cy="47498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indent="261620" algn="l">
              <a:lnSpc>
                <a:spcPct val="150000"/>
              </a:lnSpc>
              <a:spcAft>
                <a:spcPts val="0"/>
              </a:spcAft>
              <a:buClrTx/>
              <a:buSzTx/>
              <a:buFontTx/>
            </a:pPr>
            <a:r>
              <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1．提供信息入口</a:t>
            </a:r>
            <a:endPar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4" name="文本框 3"/>
          <p:cNvSpPr txBox="1"/>
          <p:nvPr>
            <p:custDataLst>
              <p:tags r:id="rId1"/>
            </p:custDataLst>
          </p:nvPr>
        </p:nvSpPr>
        <p:spPr>
          <a:xfrm>
            <a:off x="1045845" y="4917440"/>
            <a:ext cx="10591800" cy="1476375"/>
          </a:xfrm>
          <a:prstGeom prst="rect">
            <a:avLst/>
          </a:prstGeom>
          <a:noFill/>
        </p:spPr>
        <p:txBody>
          <a:bodyPr wrap="square" rtlCol="0">
            <a:spAutoFit/>
          </a:bodyPr>
          <a:p>
            <a:pPr indent="457200" fontAlgn="auto">
              <a:lnSpc>
                <a:spcPct val="150000"/>
              </a:lnSpc>
            </a:pPr>
            <a:r>
              <a:rPr lang="zh-CN" altLang="en-US" sz="2000" dirty="0">
                <a:latin typeface="微软雅黑" panose="020B0503020204020204" pitchFamily="34" charset="-122"/>
                <a:ea typeface="微软雅黑" panose="020B0503020204020204" pitchFamily="34" charset="-122"/>
              </a:rPr>
              <a:t>微信已成为众多用户常用的沟通工具，极大地方便了用户与企业的沟通。微信公众号与企业原有的客户关系管理系统结合，实现了多人人工接入，有利于提高客户服务的满意度。例如，在微信公众号后台设置自动回复，可以确保用户得到及时回复，减少人工客服的工作量。</a:t>
            </a:r>
            <a:endParaRPr lang="zh-CN" altLang="en-US" sz="2000" dirty="0">
              <a:latin typeface="微软雅黑" panose="020B0503020204020204" pitchFamily="34" charset="-122"/>
              <a:ea typeface="微软雅黑" panose="020B0503020204020204" pitchFamily="34" charset="-122"/>
            </a:endParaRPr>
          </a:p>
        </p:txBody>
      </p:sp>
      <p:sp>
        <p:nvSpPr>
          <p:cNvPr id="6" name="矩形 5"/>
          <p:cNvSpPr/>
          <p:nvPr>
            <p:custDataLst>
              <p:tags r:id="rId2"/>
            </p:custDataLst>
          </p:nvPr>
        </p:nvSpPr>
        <p:spPr>
          <a:xfrm>
            <a:off x="1045845" y="4126865"/>
            <a:ext cx="2527935" cy="47498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indent="261620" algn="l">
              <a:lnSpc>
                <a:spcPct val="150000"/>
              </a:lnSpc>
              <a:spcAft>
                <a:spcPts val="0"/>
              </a:spcAft>
              <a:buClrTx/>
              <a:buSzTx/>
              <a:buFontTx/>
            </a:pPr>
            <a:r>
              <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2．提供客户服务</a:t>
            </a:r>
            <a:endPar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transition>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045845" y="2238375"/>
            <a:ext cx="4733925" cy="3784600"/>
          </a:xfrm>
          <a:prstGeom prst="rect">
            <a:avLst/>
          </a:prstGeom>
          <a:noFill/>
        </p:spPr>
        <p:txBody>
          <a:bodyPr wrap="square" rtlCol="0">
            <a:spAutoFit/>
          </a:bodyPr>
          <a:lstStyle/>
          <a:p>
            <a:pPr indent="457200" fontAlgn="auto">
              <a:lnSpc>
                <a:spcPct val="200000"/>
              </a:lnSpc>
            </a:pPr>
            <a:r>
              <a:rPr lang="zh-CN" altLang="en-US" sz="2000" dirty="0">
                <a:latin typeface="微软雅黑" panose="020B0503020204020204" pitchFamily="34" charset="-122"/>
                <a:ea typeface="微软雅黑" panose="020B0503020204020204" pitchFamily="34" charset="-122"/>
              </a:rPr>
              <a:t>微信公众号支持接入电商平台，可以引导销售，促成交易。例如，用户通过微信公众号中的菜单栏直接进入官方商城，在官方商城中搜索产品并根据相关指引进行购买并支付，如右图所示。购买后还支持查询物流，寻求客户服务等。</a:t>
            </a:r>
            <a:endParaRPr lang="zh-CN" altLang="en-US" sz="2000" dirty="0">
              <a:latin typeface="微软雅黑" panose="020B0503020204020204" pitchFamily="34" charset="-122"/>
              <a:ea typeface="微软雅黑" panose="020B0503020204020204" pitchFamily="34" charset="-122"/>
            </a:endParaRPr>
          </a:p>
        </p:txBody>
      </p:sp>
      <p:sp>
        <p:nvSpPr>
          <p:cNvPr id="2" name="标题 3"/>
          <p:cNvSpPr txBox="1"/>
          <p:nvPr/>
        </p:nvSpPr>
        <p:spPr>
          <a:xfrm>
            <a:off x="1054646" y="374881"/>
            <a:ext cx="3973517" cy="390617"/>
          </a:xfrm>
          <a:prstGeom prst="rect">
            <a:avLst/>
          </a:prstGeom>
        </p:spPr>
        <p:txBody>
          <a:bodyPr vert="horz" lIns="121917" tIns="60958" rIns="121917" bIns="60958" rtlCol="0" anchor="ctr">
            <a:noAutofit/>
          </a:bodyPr>
          <a:lstStyle>
            <a:lvl1pPr algn="l" defTabSz="1219200" rtl="0" eaLnBrk="1" latinLnBrk="0" hangingPunct="1">
              <a:spcBef>
                <a:spcPct val="0"/>
              </a:spcBef>
              <a:buNone/>
              <a:defRPr sz="2200" kern="1200">
                <a:solidFill>
                  <a:schemeClr val="tx1"/>
                </a:solidFill>
                <a:latin typeface="微软雅黑" panose="020B0503020204020204" pitchFamily="34" charset="-122"/>
                <a:ea typeface="微软雅黑" panose="020B0503020204020204" pitchFamily="34" charset="-122"/>
                <a:cs typeface="+mj-cs"/>
              </a:defRPr>
            </a:lvl1pPr>
          </a:lstStyle>
          <a:p>
            <a:r>
              <a:rPr lang="en-US" dirty="0"/>
              <a:t>4</a:t>
            </a:r>
            <a:r>
              <a:rPr dirty="0"/>
              <a:t>.</a:t>
            </a:r>
            <a:r>
              <a:rPr lang="en-US" dirty="0"/>
              <a:t>2</a:t>
            </a:r>
            <a:r>
              <a:rPr dirty="0"/>
              <a:t>.</a:t>
            </a:r>
            <a:r>
              <a:rPr lang="en-US" dirty="0"/>
              <a:t>1  </a:t>
            </a:r>
            <a:r>
              <a:rPr dirty="0"/>
              <a:t>微信公众号的营销价值</a:t>
            </a:r>
            <a:endParaRPr dirty="0"/>
          </a:p>
        </p:txBody>
      </p:sp>
      <p:sp>
        <p:nvSpPr>
          <p:cNvPr id="3" name="矩形 2"/>
          <p:cNvSpPr/>
          <p:nvPr/>
        </p:nvSpPr>
        <p:spPr>
          <a:xfrm>
            <a:off x="1045845" y="1400175"/>
            <a:ext cx="2322195" cy="47498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indent="261620" algn="l">
              <a:lnSpc>
                <a:spcPct val="150000"/>
              </a:lnSpc>
              <a:spcAft>
                <a:spcPts val="0"/>
              </a:spcAft>
              <a:buClrTx/>
              <a:buSzTx/>
              <a:buFontTx/>
            </a:pPr>
            <a:r>
              <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3．支持交易</a:t>
            </a:r>
            <a:endPar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nvGrpSpPr>
          <p:cNvPr id="8" name="组合 7"/>
          <p:cNvGrpSpPr/>
          <p:nvPr/>
        </p:nvGrpSpPr>
        <p:grpSpPr>
          <a:xfrm>
            <a:off x="6443345" y="2532380"/>
            <a:ext cx="4963160" cy="3420745"/>
            <a:chOff x="9681" y="3987"/>
            <a:chExt cx="7816" cy="5387"/>
          </a:xfrm>
        </p:grpSpPr>
        <p:sp>
          <p:nvSpPr>
            <p:cNvPr id="26" name="矩形 25"/>
            <p:cNvSpPr/>
            <p:nvPr/>
          </p:nvSpPr>
          <p:spPr>
            <a:xfrm>
              <a:off x="9681" y="3987"/>
              <a:ext cx="7816" cy="5387"/>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indent="261620" algn="l" fontAlgn="auto">
                <a:lnSpc>
                  <a:spcPct val="150000"/>
                </a:lnSpc>
                <a:spcAft>
                  <a:spcPts val="0"/>
                </a:spcAft>
              </a:pPr>
              <a:endParaRPr sz="2000" kern="100" dirty="0">
                <a:solidFill>
                  <a:schemeClr val="bg1"/>
                </a:solidFill>
                <a:latin typeface="+mj-ea"/>
                <a:ea typeface="+mj-ea"/>
                <a:cs typeface="Times New Roman" panose="02020603050405020304" pitchFamily="18" charset="0"/>
                <a:sym typeface="+mn-ea"/>
              </a:endParaRPr>
            </a:p>
          </p:txBody>
        </p:sp>
        <p:pic>
          <p:nvPicPr>
            <p:cNvPr id="7" name="图片 6"/>
            <p:cNvPicPr>
              <a:picLocks noChangeAspect="1"/>
            </p:cNvPicPr>
            <p:nvPr/>
          </p:nvPicPr>
          <p:blipFill>
            <a:blip r:embed="rId1"/>
            <a:stretch>
              <a:fillRect/>
            </a:stretch>
          </p:blipFill>
          <p:spPr>
            <a:xfrm>
              <a:off x="9945" y="4351"/>
              <a:ext cx="7288" cy="4660"/>
            </a:xfrm>
            <a:prstGeom prst="rect">
              <a:avLst/>
            </a:prstGeom>
          </p:spPr>
        </p:pic>
      </p:grpSp>
    </p:spTree>
  </p:cSld>
  <p:clrMapOvr>
    <a:masterClrMapping/>
  </p:clrMapOvr>
  <p:transition>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045845" y="2350135"/>
            <a:ext cx="4636770" cy="3169285"/>
          </a:xfrm>
          <a:prstGeom prst="rect">
            <a:avLst/>
          </a:prstGeom>
          <a:noFill/>
        </p:spPr>
        <p:txBody>
          <a:bodyPr wrap="square" rtlCol="0">
            <a:spAutoFit/>
          </a:bodyPr>
          <a:lstStyle/>
          <a:p>
            <a:pPr indent="457200" fontAlgn="auto">
              <a:lnSpc>
                <a:spcPct val="200000"/>
              </a:lnSpc>
            </a:pPr>
            <a:r>
              <a:rPr lang="zh-CN" altLang="en-US" sz="2000" dirty="0">
                <a:latin typeface="微软雅黑" panose="020B0503020204020204" pitchFamily="34" charset="-122"/>
                <a:ea typeface="微软雅黑" panose="020B0503020204020204" pitchFamily="34" charset="-122"/>
              </a:rPr>
              <a:t>微信公众号还可以为企业的产品调研提供帮助。而微信公众号可以直接触达用户，如通过用户的评论了解用户对产品的需求或反馈，或使用投票功能了解用户的产品偏好，如右图所示。</a:t>
            </a:r>
            <a:endParaRPr lang="zh-CN" altLang="en-US" sz="2000" dirty="0">
              <a:latin typeface="微软雅黑" panose="020B0503020204020204" pitchFamily="34" charset="-122"/>
              <a:ea typeface="微软雅黑" panose="020B0503020204020204" pitchFamily="34" charset="-122"/>
            </a:endParaRPr>
          </a:p>
        </p:txBody>
      </p:sp>
      <p:sp>
        <p:nvSpPr>
          <p:cNvPr id="2" name="标题 3"/>
          <p:cNvSpPr txBox="1"/>
          <p:nvPr/>
        </p:nvSpPr>
        <p:spPr>
          <a:xfrm>
            <a:off x="1054646" y="374881"/>
            <a:ext cx="3973517" cy="390617"/>
          </a:xfrm>
          <a:prstGeom prst="rect">
            <a:avLst/>
          </a:prstGeom>
        </p:spPr>
        <p:txBody>
          <a:bodyPr vert="horz" lIns="121917" tIns="60958" rIns="121917" bIns="60958" rtlCol="0" anchor="ctr">
            <a:noAutofit/>
          </a:bodyPr>
          <a:lstStyle>
            <a:lvl1pPr algn="l" defTabSz="1219200" rtl="0" eaLnBrk="1" latinLnBrk="0" hangingPunct="1">
              <a:spcBef>
                <a:spcPct val="0"/>
              </a:spcBef>
              <a:buNone/>
              <a:defRPr sz="2200" kern="1200">
                <a:solidFill>
                  <a:schemeClr val="tx1"/>
                </a:solidFill>
                <a:latin typeface="微软雅黑" panose="020B0503020204020204" pitchFamily="34" charset="-122"/>
                <a:ea typeface="微软雅黑" panose="020B0503020204020204" pitchFamily="34" charset="-122"/>
                <a:cs typeface="+mj-cs"/>
              </a:defRPr>
            </a:lvl1pPr>
          </a:lstStyle>
          <a:p>
            <a:r>
              <a:rPr lang="en-US" dirty="0"/>
              <a:t>4</a:t>
            </a:r>
            <a:r>
              <a:rPr dirty="0"/>
              <a:t>.</a:t>
            </a:r>
            <a:r>
              <a:rPr lang="en-US" dirty="0"/>
              <a:t>2</a:t>
            </a:r>
            <a:r>
              <a:rPr dirty="0"/>
              <a:t>.</a:t>
            </a:r>
            <a:r>
              <a:rPr lang="en-US" dirty="0"/>
              <a:t>1  </a:t>
            </a:r>
            <a:r>
              <a:rPr dirty="0"/>
              <a:t>微信公众号的营销价值</a:t>
            </a:r>
            <a:endParaRPr dirty="0"/>
          </a:p>
        </p:txBody>
      </p:sp>
      <p:sp>
        <p:nvSpPr>
          <p:cNvPr id="3" name="矩形 2"/>
          <p:cNvSpPr/>
          <p:nvPr/>
        </p:nvSpPr>
        <p:spPr>
          <a:xfrm>
            <a:off x="1045845" y="1400175"/>
            <a:ext cx="2177415" cy="47498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indent="261620" algn="l">
              <a:lnSpc>
                <a:spcPct val="150000"/>
              </a:lnSpc>
              <a:spcAft>
                <a:spcPts val="0"/>
              </a:spcAft>
              <a:buClrTx/>
              <a:buSzTx/>
              <a:buFontTx/>
            </a:pPr>
            <a:r>
              <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4．产品调研</a:t>
            </a:r>
            <a:endPar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4" name="图片 3"/>
          <p:cNvPicPr>
            <a:picLocks noChangeAspect="1"/>
          </p:cNvPicPr>
          <p:nvPr/>
        </p:nvPicPr>
        <p:blipFill>
          <a:blip r:embed="rId1"/>
          <a:stretch>
            <a:fillRect/>
          </a:stretch>
        </p:blipFill>
        <p:spPr>
          <a:xfrm>
            <a:off x="6311900" y="2512695"/>
            <a:ext cx="5031105" cy="3357245"/>
          </a:xfrm>
          <a:prstGeom prst="rect">
            <a:avLst/>
          </a:prstGeom>
        </p:spPr>
      </p:pic>
      <p:sp>
        <p:nvSpPr>
          <p:cNvPr id="6" name="矩形 21"/>
          <p:cNvSpPr>
            <a:spLocks noChangeArrowheads="1"/>
          </p:cNvSpPr>
          <p:nvPr/>
        </p:nvSpPr>
        <p:spPr bwMode="auto">
          <a:xfrm flipV="1">
            <a:off x="1045845" y="5761355"/>
            <a:ext cx="4507230" cy="39600"/>
          </a:xfrm>
          <a:prstGeom prst="rect">
            <a:avLst/>
          </a:prstGeom>
          <a:solidFill>
            <a:srgbClr val="0056AC"/>
          </a:solidFill>
          <a:ln>
            <a:noFill/>
          </a:ln>
          <a:extLst>
            <a:ext uri="{91240B29-F687-4F45-9708-019B960494DF}">
              <a14:hiddenLine xmlns:a14="http://schemas.microsoft.com/office/drawing/2010/main" w="3175">
                <a:solidFill>
                  <a:srgbClr val="000000"/>
                </a:solidFill>
                <a:round/>
              </a14:hiddenLine>
            </a:ext>
          </a:extLst>
        </p:spPr>
        <p:txBody>
          <a:bodyPr anchor="ctr">
            <a:noAutofit/>
          </a:bodyPr>
          <a:lstStyle>
            <a:lvl1pPr>
              <a:defRPr kumimoji="1" sz="2400" b="1">
                <a:solidFill>
                  <a:schemeClr val="tx1"/>
                </a:solidFill>
                <a:latin typeface="Times New Roman" panose="02020603050405020304" pitchFamily="18" charset="0"/>
                <a:ea typeface="宋体" panose="02010600030101010101" pitchFamily="2" charset="-122"/>
              </a:defRPr>
            </a:lvl1pPr>
            <a:lvl2pPr marL="742950" indent="-285750">
              <a:defRPr kumimoji="1" sz="2400" b="1">
                <a:solidFill>
                  <a:schemeClr val="tx1"/>
                </a:solidFill>
                <a:latin typeface="Times New Roman" panose="02020603050405020304" pitchFamily="18" charset="0"/>
                <a:ea typeface="宋体" panose="02010600030101010101" pitchFamily="2" charset="-122"/>
              </a:defRPr>
            </a:lvl2pPr>
            <a:lvl3pPr marL="1143000" indent="-228600">
              <a:defRPr kumimoji="1" sz="2400" b="1">
                <a:solidFill>
                  <a:schemeClr val="tx1"/>
                </a:solidFill>
                <a:latin typeface="Times New Roman" panose="02020603050405020304" pitchFamily="18" charset="0"/>
                <a:ea typeface="宋体" panose="02010600030101010101" pitchFamily="2" charset="-122"/>
              </a:defRPr>
            </a:lvl3pPr>
            <a:lvl4pPr marL="1600200" indent="-228600">
              <a:defRPr kumimoji="1" sz="2400" b="1">
                <a:solidFill>
                  <a:schemeClr val="tx1"/>
                </a:solidFill>
                <a:latin typeface="Times New Roman" panose="02020603050405020304" pitchFamily="18" charset="0"/>
                <a:ea typeface="宋体" panose="02010600030101010101" pitchFamily="2" charset="-122"/>
              </a:defRPr>
            </a:lvl4pPr>
            <a:lvl5pPr marL="2057400" indent="-228600">
              <a:defRPr kumimoji="1" sz="24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9pPr>
          </a:lstStyle>
          <a:p>
            <a:pPr algn="ctr" eaLnBrk="1" hangingPunct="1"/>
            <a:endParaRPr lang="zh-CN" altLang="en-US" b="0">
              <a:solidFill>
                <a:schemeClr val="tx2"/>
              </a:solidFill>
              <a:ea typeface="楷体_GB2312" panose="02010609030101010101" pitchFamily="49" charset="-122"/>
            </a:endParaRPr>
          </a:p>
        </p:txBody>
      </p:sp>
    </p:spTree>
  </p:cSld>
  <p:clrMapOvr>
    <a:masterClrMapping/>
  </p:clrMapOvr>
  <p:transition>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20"/>
          <p:cNvGrpSpPr/>
          <p:nvPr/>
        </p:nvGrpSpPr>
        <p:grpSpPr bwMode="auto">
          <a:xfrm>
            <a:off x="-3175" y="6176584"/>
            <a:ext cx="12258675" cy="215900"/>
            <a:chOff x="-2540" y="3525964"/>
            <a:chExt cx="12258200" cy="216024"/>
          </a:xfrm>
        </p:grpSpPr>
        <p:sp>
          <p:nvSpPr>
            <p:cNvPr id="10" name="矩形 21"/>
            <p:cNvSpPr>
              <a:spLocks noChangeArrowheads="1"/>
            </p:cNvSpPr>
            <p:nvPr/>
          </p:nvSpPr>
          <p:spPr bwMode="auto">
            <a:xfrm>
              <a:off x="11324" y="3618736"/>
              <a:ext cx="12180676" cy="45719"/>
            </a:xfrm>
            <a:prstGeom prst="rect">
              <a:avLst/>
            </a:prstGeom>
            <a:solidFill>
              <a:srgbClr val="0056AC"/>
            </a:solidFill>
            <a:ln>
              <a:noFill/>
            </a:ln>
            <a:extLst>
              <a:ext uri="{91240B29-F687-4F45-9708-019B960494DF}">
                <a14:hiddenLine xmlns:a14="http://schemas.microsoft.com/office/drawing/2010/main" w="3175">
                  <a:solidFill>
                    <a:srgbClr val="000000"/>
                  </a:solidFill>
                  <a:round/>
                </a14:hiddenLine>
              </a:ext>
            </a:extLst>
          </p:spPr>
          <p:txBody>
            <a:bodyPr anchor="ctr">
              <a:spAutoFit/>
            </a:bodyPr>
            <a:lstStyle>
              <a:lvl1pPr>
                <a:defRPr kumimoji="1" sz="2400" b="1">
                  <a:solidFill>
                    <a:schemeClr val="tx1"/>
                  </a:solidFill>
                  <a:latin typeface="Times New Roman" panose="02020603050405020304" pitchFamily="18" charset="0"/>
                  <a:ea typeface="宋体" panose="02010600030101010101" pitchFamily="2" charset="-122"/>
                </a:defRPr>
              </a:lvl1pPr>
              <a:lvl2pPr marL="742950" indent="-285750">
                <a:defRPr kumimoji="1" sz="2400" b="1">
                  <a:solidFill>
                    <a:schemeClr val="tx1"/>
                  </a:solidFill>
                  <a:latin typeface="Times New Roman" panose="02020603050405020304" pitchFamily="18" charset="0"/>
                  <a:ea typeface="宋体" panose="02010600030101010101" pitchFamily="2" charset="-122"/>
                </a:defRPr>
              </a:lvl2pPr>
              <a:lvl3pPr marL="1143000" indent="-228600">
                <a:defRPr kumimoji="1" sz="2400" b="1">
                  <a:solidFill>
                    <a:schemeClr val="tx1"/>
                  </a:solidFill>
                  <a:latin typeface="Times New Roman" panose="02020603050405020304" pitchFamily="18" charset="0"/>
                  <a:ea typeface="宋体" panose="02010600030101010101" pitchFamily="2" charset="-122"/>
                </a:defRPr>
              </a:lvl3pPr>
              <a:lvl4pPr marL="1600200" indent="-228600">
                <a:defRPr kumimoji="1" sz="2400" b="1">
                  <a:solidFill>
                    <a:schemeClr val="tx1"/>
                  </a:solidFill>
                  <a:latin typeface="Times New Roman" panose="02020603050405020304" pitchFamily="18" charset="0"/>
                  <a:ea typeface="宋体" panose="02010600030101010101" pitchFamily="2" charset="-122"/>
                </a:defRPr>
              </a:lvl4pPr>
              <a:lvl5pPr marL="2057400" indent="-228600">
                <a:defRPr kumimoji="1" sz="24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9pPr>
            </a:lstStyle>
            <a:p>
              <a:pPr algn="ctr" eaLnBrk="1" hangingPunct="1"/>
              <a:endParaRPr lang="zh-CN" altLang="en-US" b="0">
                <a:solidFill>
                  <a:schemeClr val="tx2"/>
                </a:solidFill>
                <a:ea typeface="楷体_GB2312" panose="02010609030101010101" pitchFamily="49" charset="-122"/>
              </a:endParaRPr>
            </a:p>
          </p:txBody>
        </p:sp>
        <p:sp>
          <p:nvSpPr>
            <p:cNvPr id="11" name="矩形 22"/>
            <p:cNvSpPr>
              <a:spLocks noChangeArrowheads="1"/>
            </p:cNvSpPr>
            <p:nvPr/>
          </p:nvSpPr>
          <p:spPr bwMode="auto">
            <a:xfrm>
              <a:off x="-2540" y="3525964"/>
              <a:ext cx="759060" cy="216024"/>
            </a:xfrm>
            <a:prstGeom prst="rect">
              <a:avLst/>
            </a:prstGeom>
            <a:solidFill>
              <a:srgbClr val="FFC000"/>
            </a:solidFill>
            <a:ln>
              <a:noFill/>
            </a:ln>
            <a:extLst>
              <a:ext uri="{91240B29-F687-4F45-9708-019B960494DF}">
                <a14:hiddenLine xmlns:a14="http://schemas.microsoft.com/office/drawing/2010/main" w="3175">
                  <a:solidFill>
                    <a:srgbClr val="000000"/>
                  </a:solidFill>
                  <a:round/>
                </a14:hiddenLine>
              </a:ext>
            </a:extLst>
          </p:spPr>
          <p:txBody>
            <a:bodyPr anchor="ctr">
              <a:spAutoFit/>
            </a:bodyPr>
            <a:lstStyle>
              <a:lvl1pPr>
                <a:defRPr kumimoji="1" sz="2400" b="1">
                  <a:solidFill>
                    <a:schemeClr val="tx1"/>
                  </a:solidFill>
                  <a:latin typeface="Times New Roman" panose="02020603050405020304" pitchFamily="18" charset="0"/>
                  <a:ea typeface="宋体" panose="02010600030101010101" pitchFamily="2" charset="-122"/>
                </a:defRPr>
              </a:lvl1pPr>
              <a:lvl2pPr marL="742950" indent="-285750">
                <a:defRPr kumimoji="1" sz="2400" b="1">
                  <a:solidFill>
                    <a:schemeClr val="tx1"/>
                  </a:solidFill>
                  <a:latin typeface="Times New Roman" panose="02020603050405020304" pitchFamily="18" charset="0"/>
                  <a:ea typeface="宋体" panose="02010600030101010101" pitchFamily="2" charset="-122"/>
                </a:defRPr>
              </a:lvl2pPr>
              <a:lvl3pPr marL="1143000" indent="-228600">
                <a:defRPr kumimoji="1" sz="2400" b="1">
                  <a:solidFill>
                    <a:schemeClr val="tx1"/>
                  </a:solidFill>
                  <a:latin typeface="Times New Roman" panose="02020603050405020304" pitchFamily="18" charset="0"/>
                  <a:ea typeface="宋体" panose="02010600030101010101" pitchFamily="2" charset="-122"/>
                </a:defRPr>
              </a:lvl3pPr>
              <a:lvl4pPr marL="1600200" indent="-228600">
                <a:defRPr kumimoji="1" sz="2400" b="1">
                  <a:solidFill>
                    <a:schemeClr val="tx1"/>
                  </a:solidFill>
                  <a:latin typeface="Times New Roman" panose="02020603050405020304" pitchFamily="18" charset="0"/>
                  <a:ea typeface="宋体" panose="02010600030101010101" pitchFamily="2" charset="-122"/>
                </a:defRPr>
              </a:lvl4pPr>
              <a:lvl5pPr marL="2057400" indent="-228600">
                <a:defRPr kumimoji="1" sz="24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9pPr>
            </a:lstStyle>
            <a:p>
              <a:pPr algn="ctr" eaLnBrk="1" hangingPunct="1"/>
              <a:endParaRPr lang="zh-CN" altLang="en-US" b="0">
                <a:solidFill>
                  <a:schemeClr val="tx2"/>
                </a:solidFill>
                <a:ea typeface="楷体_GB2312" panose="02010609030101010101" pitchFamily="49" charset="-122"/>
              </a:endParaRPr>
            </a:p>
          </p:txBody>
        </p:sp>
        <p:sp>
          <p:nvSpPr>
            <p:cNvPr id="12" name="矩形 23"/>
            <p:cNvSpPr>
              <a:spLocks noChangeArrowheads="1"/>
            </p:cNvSpPr>
            <p:nvPr/>
          </p:nvSpPr>
          <p:spPr bwMode="auto">
            <a:xfrm>
              <a:off x="12054840" y="3525964"/>
              <a:ext cx="200820" cy="216024"/>
            </a:xfrm>
            <a:prstGeom prst="rect">
              <a:avLst/>
            </a:prstGeom>
            <a:solidFill>
              <a:srgbClr val="FFC000"/>
            </a:solidFill>
            <a:ln>
              <a:noFill/>
            </a:ln>
            <a:extLst>
              <a:ext uri="{91240B29-F687-4F45-9708-019B960494DF}">
                <a14:hiddenLine xmlns:a14="http://schemas.microsoft.com/office/drawing/2010/main" w="3175">
                  <a:solidFill>
                    <a:srgbClr val="000000"/>
                  </a:solidFill>
                  <a:round/>
                </a14:hiddenLine>
              </a:ext>
            </a:extLst>
          </p:spPr>
          <p:txBody>
            <a:bodyPr anchor="ctr">
              <a:spAutoFit/>
            </a:bodyPr>
            <a:lstStyle>
              <a:lvl1pPr>
                <a:defRPr kumimoji="1" sz="2400" b="1">
                  <a:solidFill>
                    <a:schemeClr val="tx1"/>
                  </a:solidFill>
                  <a:latin typeface="Times New Roman" panose="02020603050405020304" pitchFamily="18" charset="0"/>
                  <a:ea typeface="宋体" panose="02010600030101010101" pitchFamily="2" charset="-122"/>
                </a:defRPr>
              </a:lvl1pPr>
              <a:lvl2pPr marL="742950" indent="-285750">
                <a:defRPr kumimoji="1" sz="2400" b="1">
                  <a:solidFill>
                    <a:schemeClr val="tx1"/>
                  </a:solidFill>
                  <a:latin typeface="Times New Roman" panose="02020603050405020304" pitchFamily="18" charset="0"/>
                  <a:ea typeface="宋体" panose="02010600030101010101" pitchFamily="2" charset="-122"/>
                </a:defRPr>
              </a:lvl2pPr>
              <a:lvl3pPr marL="1143000" indent="-228600">
                <a:defRPr kumimoji="1" sz="2400" b="1">
                  <a:solidFill>
                    <a:schemeClr val="tx1"/>
                  </a:solidFill>
                  <a:latin typeface="Times New Roman" panose="02020603050405020304" pitchFamily="18" charset="0"/>
                  <a:ea typeface="宋体" panose="02010600030101010101" pitchFamily="2" charset="-122"/>
                </a:defRPr>
              </a:lvl3pPr>
              <a:lvl4pPr marL="1600200" indent="-228600">
                <a:defRPr kumimoji="1" sz="2400" b="1">
                  <a:solidFill>
                    <a:schemeClr val="tx1"/>
                  </a:solidFill>
                  <a:latin typeface="Times New Roman" panose="02020603050405020304" pitchFamily="18" charset="0"/>
                  <a:ea typeface="宋体" panose="02010600030101010101" pitchFamily="2" charset="-122"/>
                </a:defRPr>
              </a:lvl4pPr>
              <a:lvl5pPr marL="2057400" indent="-228600">
                <a:defRPr kumimoji="1" sz="24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9pPr>
            </a:lstStyle>
            <a:p>
              <a:pPr algn="ctr" eaLnBrk="1" hangingPunct="1"/>
              <a:endParaRPr lang="zh-CN" altLang="en-US" b="0">
                <a:solidFill>
                  <a:schemeClr val="tx2"/>
                </a:solidFill>
                <a:ea typeface="楷体_GB2312" panose="02010609030101010101" pitchFamily="49" charset="-122"/>
              </a:endParaRPr>
            </a:p>
          </p:txBody>
        </p:sp>
        <p:sp>
          <p:nvSpPr>
            <p:cNvPr id="15" name="矩形 24"/>
            <p:cNvSpPr>
              <a:spLocks noChangeArrowheads="1"/>
            </p:cNvSpPr>
            <p:nvPr/>
          </p:nvSpPr>
          <p:spPr bwMode="auto">
            <a:xfrm>
              <a:off x="11748628" y="3525964"/>
              <a:ext cx="200820" cy="216024"/>
            </a:xfrm>
            <a:prstGeom prst="rect">
              <a:avLst/>
            </a:prstGeom>
            <a:solidFill>
              <a:srgbClr val="FFC000"/>
            </a:solidFill>
            <a:ln>
              <a:noFill/>
            </a:ln>
            <a:extLst>
              <a:ext uri="{91240B29-F687-4F45-9708-019B960494DF}">
                <a14:hiddenLine xmlns:a14="http://schemas.microsoft.com/office/drawing/2010/main" w="3175">
                  <a:solidFill>
                    <a:srgbClr val="000000"/>
                  </a:solidFill>
                  <a:round/>
                </a14:hiddenLine>
              </a:ext>
            </a:extLst>
          </p:spPr>
          <p:txBody>
            <a:bodyPr anchor="ctr">
              <a:spAutoFit/>
            </a:bodyPr>
            <a:lstStyle>
              <a:lvl1pPr>
                <a:defRPr kumimoji="1" sz="2400" b="1">
                  <a:solidFill>
                    <a:schemeClr val="tx1"/>
                  </a:solidFill>
                  <a:latin typeface="Times New Roman" panose="02020603050405020304" pitchFamily="18" charset="0"/>
                  <a:ea typeface="宋体" panose="02010600030101010101" pitchFamily="2" charset="-122"/>
                </a:defRPr>
              </a:lvl1pPr>
              <a:lvl2pPr marL="742950" indent="-285750">
                <a:defRPr kumimoji="1" sz="2400" b="1">
                  <a:solidFill>
                    <a:schemeClr val="tx1"/>
                  </a:solidFill>
                  <a:latin typeface="Times New Roman" panose="02020603050405020304" pitchFamily="18" charset="0"/>
                  <a:ea typeface="宋体" panose="02010600030101010101" pitchFamily="2" charset="-122"/>
                </a:defRPr>
              </a:lvl2pPr>
              <a:lvl3pPr marL="1143000" indent="-228600">
                <a:defRPr kumimoji="1" sz="2400" b="1">
                  <a:solidFill>
                    <a:schemeClr val="tx1"/>
                  </a:solidFill>
                  <a:latin typeface="Times New Roman" panose="02020603050405020304" pitchFamily="18" charset="0"/>
                  <a:ea typeface="宋体" panose="02010600030101010101" pitchFamily="2" charset="-122"/>
                </a:defRPr>
              </a:lvl3pPr>
              <a:lvl4pPr marL="1600200" indent="-228600">
                <a:defRPr kumimoji="1" sz="2400" b="1">
                  <a:solidFill>
                    <a:schemeClr val="tx1"/>
                  </a:solidFill>
                  <a:latin typeface="Times New Roman" panose="02020603050405020304" pitchFamily="18" charset="0"/>
                  <a:ea typeface="宋体" panose="02010600030101010101" pitchFamily="2" charset="-122"/>
                </a:defRPr>
              </a:lvl4pPr>
              <a:lvl5pPr marL="2057400" indent="-228600">
                <a:defRPr kumimoji="1" sz="24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9pPr>
            </a:lstStyle>
            <a:p>
              <a:pPr algn="ctr" eaLnBrk="1" hangingPunct="1"/>
              <a:endParaRPr lang="zh-CN" altLang="en-US" b="0">
                <a:solidFill>
                  <a:schemeClr val="tx2"/>
                </a:solidFill>
                <a:ea typeface="楷体_GB2312" panose="02010609030101010101" pitchFamily="49" charset="-122"/>
              </a:endParaRPr>
            </a:p>
          </p:txBody>
        </p:sp>
        <p:sp>
          <p:nvSpPr>
            <p:cNvPr id="16" name="矩形 25"/>
            <p:cNvSpPr>
              <a:spLocks noChangeArrowheads="1"/>
            </p:cNvSpPr>
            <p:nvPr/>
          </p:nvSpPr>
          <p:spPr bwMode="auto">
            <a:xfrm>
              <a:off x="11424592" y="3525964"/>
              <a:ext cx="200820" cy="216024"/>
            </a:xfrm>
            <a:prstGeom prst="rect">
              <a:avLst/>
            </a:prstGeom>
            <a:solidFill>
              <a:srgbClr val="FFC000"/>
            </a:solidFill>
            <a:ln>
              <a:noFill/>
            </a:ln>
            <a:extLst>
              <a:ext uri="{91240B29-F687-4F45-9708-019B960494DF}">
                <a14:hiddenLine xmlns:a14="http://schemas.microsoft.com/office/drawing/2010/main" w="3175">
                  <a:solidFill>
                    <a:srgbClr val="000000"/>
                  </a:solidFill>
                  <a:round/>
                </a14:hiddenLine>
              </a:ext>
            </a:extLst>
          </p:spPr>
          <p:txBody>
            <a:bodyPr anchor="ctr">
              <a:spAutoFit/>
            </a:bodyPr>
            <a:lstStyle>
              <a:lvl1pPr>
                <a:defRPr kumimoji="1" sz="2400" b="1">
                  <a:solidFill>
                    <a:schemeClr val="tx1"/>
                  </a:solidFill>
                  <a:latin typeface="Times New Roman" panose="02020603050405020304" pitchFamily="18" charset="0"/>
                  <a:ea typeface="宋体" panose="02010600030101010101" pitchFamily="2" charset="-122"/>
                </a:defRPr>
              </a:lvl1pPr>
              <a:lvl2pPr marL="742950" indent="-285750">
                <a:defRPr kumimoji="1" sz="2400" b="1">
                  <a:solidFill>
                    <a:schemeClr val="tx1"/>
                  </a:solidFill>
                  <a:latin typeface="Times New Roman" panose="02020603050405020304" pitchFamily="18" charset="0"/>
                  <a:ea typeface="宋体" panose="02010600030101010101" pitchFamily="2" charset="-122"/>
                </a:defRPr>
              </a:lvl2pPr>
              <a:lvl3pPr marL="1143000" indent="-228600">
                <a:defRPr kumimoji="1" sz="2400" b="1">
                  <a:solidFill>
                    <a:schemeClr val="tx1"/>
                  </a:solidFill>
                  <a:latin typeface="Times New Roman" panose="02020603050405020304" pitchFamily="18" charset="0"/>
                  <a:ea typeface="宋体" panose="02010600030101010101" pitchFamily="2" charset="-122"/>
                </a:defRPr>
              </a:lvl3pPr>
              <a:lvl4pPr marL="1600200" indent="-228600">
                <a:defRPr kumimoji="1" sz="2400" b="1">
                  <a:solidFill>
                    <a:schemeClr val="tx1"/>
                  </a:solidFill>
                  <a:latin typeface="Times New Roman" panose="02020603050405020304" pitchFamily="18" charset="0"/>
                  <a:ea typeface="宋体" panose="02010600030101010101" pitchFamily="2" charset="-122"/>
                </a:defRPr>
              </a:lvl4pPr>
              <a:lvl5pPr marL="2057400" indent="-228600">
                <a:defRPr kumimoji="1" sz="24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9pPr>
            </a:lstStyle>
            <a:p>
              <a:pPr algn="ctr" eaLnBrk="1" hangingPunct="1"/>
              <a:endParaRPr lang="zh-CN" altLang="en-US" b="0">
                <a:solidFill>
                  <a:schemeClr val="tx2"/>
                </a:solidFill>
                <a:ea typeface="楷体_GB2312" panose="02010609030101010101" pitchFamily="49" charset="-122"/>
              </a:endParaRPr>
            </a:p>
          </p:txBody>
        </p:sp>
        <p:sp>
          <p:nvSpPr>
            <p:cNvPr id="17" name="矩形 26"/>
            <p:cNvSpPr>
              <a:spLocks noChangeArrowheads="1"/>
            </p:cNvSpPr>
            <p:nvPr/>
          </p:nvSpPr>
          <p:spPr bwMode="auto">
            <a:xfrm>
              <a:off x="11118380" y="3525964"/>
              <a:ext cx="200820" cy="216024"/>
            </a:xfrm>
            <a:prstGeom prst="rect">
              <a:avLst/>
            </a:prstGeom>
            <a:solidFill>
              <a:srgbClr val="FFC000"/>
            </a:solidFill>
            <a:ln>
              <a:noFill/>
            </a:ln>
            <a:extLst>
              <a:ext uri="{91240B29-F687-4F45-9708-019B960494DF}">
                <a14:hiddenLine xmlns:a14="http://schemas.microsoft.com/office/drawing/2010/main" w="3175">
                  <a:solidFill>
                    <a:srgbClr val="000000"/>
                  </a:solidFill>
                  <a:round/>
                </a14:hiddenLine>
              </a:ext>
            </a:extLst>
          </p:spPr>
          <p:txBody>
            <a:bodyPr anchor="ctr">
              <a:spAutoFit/>
            </a:bodyPr>
            <a:lstStyle>
              <a:lvl1pPr>
                <a:defRPr kumimoji="1" sz="2400" b="1">
                  <a:solidFill>
                    <a:schemeClr val="tx1"/>
                  </a:solidFill>
                  <a:latin typeface="Times New Roman" panose="02020603050405020304" pitchFamily="18" charset="0"/>
                  <a:ea typeface="宋体" panose="02010600030101010101" pitchFamily="2" charset="-122"/>
                </a:defRPr>
              </a:lvl1pPr>
              <a:lvl2pPr marL="742950" indent="-285750">
                <a:defRPr kumimoji="1" sz="2400" b="1">
                  <a:solidFill>
                    <a:schemeClr val="tx1"/>
                  </a:solidFill>
                  <a:latin typeface="Times New Roman" panose="02020603050405020304" pitchFamily="18" charset="0"/>
                  <a:ea typeface="宋体" panose="02010600030101010101" pitchFamily="2" charset="-122"/>
                </a:defRPr>
              </a:lvl2pPr>
              <a:lvl3pPr marL="1143000" indent="-228600">
                <a:defRPr kumimoji="1" sz="2400" b="1">
                  <a:solidFill>
                    <a:schemeClr val="tx1"/>
                  </a:solidFill>
                  <a:latin typeface="Times New Roman" panose="02020603050405020304" pitchFamily="18" charset="0"/>
                  <a:ea typeface="宋体" panose="02010600030101010101" pitchFamily="2" charset="-122"/>
                </a:defRPr>
              </a:lvl3pPr>
              <a:lvl4pPr marL="1600200" indent="-228600">
                <a:defRPr kumimoji="1" sz="2400" b="1">
                  <a:solidFill>
                    <a:schemeClr val="tx1"/>
                  </a:solidFill>
                  <a:latin typeface="Times New Roman" panose="02020603050405020304" pitchFamily="18" charset="0"/>
                  <a:ea typeface="宋体" panose="02010600030101010101" pitchFamily="2" charset="-122"/>
                </a:defRPr>
              </a:lvl4pPr>
              <a:lvl5pPr marL="2057400" indent="-228600">
                <a:defRPr kumimoji="1" sz="24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9pPr>
            </a:lstStyle>
            <a:p>
              <a:pPr algn="ctr" eaLnBrk="1" hangingPunct="1"/>
              <a:endParaRPr lang="zh-CN" altLang="en-US" b="0">
                <a:solidFill>
                  <a:schemeClr val="tx2"/>
                </a:solidFill>
                <a:ea typeface="楷体_GB2312" panose="02010609030101010101" pitchFamily="49" charset="-122"/>
              </a:endParaRPr>
            </a:p>
          </p:txBody>
        </p:sp>
        <p:sp>
          <p:nvSpPr>
            <p:cNvPr id="18" name="矩形 27"/>
            <p:cNvSpPr>
              <a:spLocks noChangeArrowheads="1"/>
            </p:cNvSpPr>
            <p:nvPr/>
          </p:nvSpPr>
          <p:spPr bwMode="auto">
            <a:xfrm>
              <a:off x="1710760" y="3573016"/>
              <a:ext cx="8088560" cy="108012"/>
            </a:xfrm>
            <a:prstGeom prst="rect">
              <a:avLst/>
            </a:prstGeom>
            <a:solidFill>
              <a:srgbClr val="FFC000"/>
            </a:solidFill>
            <a:ln>
              <a:noFill/>
            </a:ln>
            <a:extLst>
              <a:ext uri="{91240B29-F687-4F45-9708-019B960494DF}">
                <a14:hiddenLine xmlns:a14="http://schemas.microsoft.com/office/drawing/2010/main" w="3175">
                  <a:solidFill>
                    <a:srgbClr val="000000"/>
                  </a:solidFill>
                  <a:round/>
                </a14:hiddenLine>
              </a:ext>
            </a:extLst>
          </p:spPr>
          <p:txBody>
            <a:bodyPr anchor="ctr">
              <a:spAutoFit/>
            </a:bodyPr>
            <a:lstStyle>
              <a:lvl1pPr>
                <a:defRPr kumimoji="1" sz="2400" b="1">
                  <a:solidFill>
                    <a:schemeClr val="tx1"/>
                  </a:solidFill>
                  <a:latin typeface="Times New Roman" panose="02020603050405020304" pitchFamily="18" charset="0"/>
                  <a:ea typeface="宋体" panose="02010600030101010101" pitchFamily="2" charset="-122"/>
                </a:defRPr>
              </a:lvl1pPr>
              <a:lvl2pPr marL="742950" indent="-285750">
                <a:defRPr kumimoji="1" sz="2400" b="1">
                  <a:solidFill>
                    <a:schemeClr val="tx1"/>
                  </a:solidFill>
                  <a:latin typeface="Times New Roman" panose="02020603050405020304" pitchFamily="18" charset="0"/>
                  <a:ea typeface="宋体" panose="02010600030101010101" pitchFamily="2" charset="-122"/>
                </a:defRPr>
              </a:lvl2pPr>
              <a:lvl3pPr marL="1143000" indent="-228600">
                <a:defRPr kumimoji="1" sz="2400" b="1">
                  <a:solidFill>
                    <a:schemeClr val="tx1"/>
                  </a:solidFill>
                  <a:latin typeface="Times New Roman" panose="02020603050405020304" pitchFamily="18" charset="0"/>
                  <a:ea typeface="宋体" panose="02010600030101010101" pitchFamily="2" charset="-122"/>
                </a:defRPr>
              </a:lvl3pPr>
              <a:lvl4pPr marL="1600200" indent="-228600">
                <a:defRPr kumimoji="1" sz="2400" b="1">
                  <a:solidFill>
                    <a:schemeClr val="tx1"/>
                  </a:solidFill>
                  <a:latin typeface="Times New Roman" panose="02020603050405020304" pitchFamily="18" charset="0"/>
                  <a:ea typeface="宋体" panose="02010600030101010101" pitchFamily="2" charset="-122"/>
                </a:defRPr>
              </a:lvl4pPr>
              <a:lvl5pPr marL="2057400" indent="-228600">
                <a:defRPr kumimoji="1" sz="24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9pPr>
            </a:lstStyle>
            <a:p>
              <a:pPr algn="ctr" eaLnBrk="1" hangingPunct="1"/>
              <a:endParaRPr lang="zh-CN" altLang="en-US" b="0">
                <a:solidFill>
                  <a:schemeClr val="tx2"/>
                </a:solidFill>
                <a:ea typeface="楷体_GB2312" panose="02010609030101010101" pitchFamily="49" charset="-122"/>
              </a:endParaRPr>
            </a:p>
          </p:txBody>
        </p:sp>
      </p:grpSp>
      <p:sp>
        <p:nvSpPr>
          <p:cNvPr id="3" name="矩形 2"/>
          <p:cNvSpPr/>
          <p:nvPr/>
        </p:nvSpPr>
        <p:spPr>
          <a:xfrm>
            <a:off x="1061085" y="1398270"/>
            <a:ext cx="2345055" cy="5353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indent="261620" algn="l">
              <a:lnSpc>
                <a:spcPct val="150000"/>
              </a:lnSpc>
              <a:spcAft>
                <a:spcPts val="0"/>
              </a:spcAft>
              <a:buClrTx/>
              <a:buSzTx/>
              <a:buFontTx/>
            </a:pPr>
            <a:r>
              <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5．品牌宣传</a:t>
            </a:r>
            <a:endPar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6" name="文本框 5"/>
          <p:cNvSpPr txBox="1"/>
          <p:nvPr/>
        </p:nvSpPr>
        <p:spPr>
          <a:xfrm>
            <a:off x="1551305" y="2493645"/>
            <a:ext cx="9406255" cy="3169285"/>
          </a:xfrm>
          <a:prstGeom prst="rect">
            <a:avLst/>
          </a:prstGeom>
          <a:noFill/>
        </p:spPr>
        <p:txBody>
          <a:bodyPr wrap="square" rtlCol="0">
            <a:spAutoFit/>
          </a:bodyPr>
          <a:p>
            <a:pPr indent="457200" fontAlgn="auto">
              <a:lnSpc>
                <a:spcPct val="200000"/>
              </a:lnSpc>
            </a:pPr>
            <a:r>
              <a:rPr sz="2000" dirty="0">
                <a:latin typeface="微软雅黑" panose="020B0503020204020204" pitchFamily="34" charset="-122"/>
                <a:ea typeface="微软雅黑" panose="020B0503020204020204" pitchFamily="34" charset="-122"/>
              </a:rPr>
              <a:t>微信公众号是品牌宣传的重要渠道之一。首先，微信公众号为品牌提供官方宣传渠道，营销人员可以通过发布文章、图片、视频等形式定期向用户传递信息，增强与用户的互动和沟通。其次，还可以通过微信公众号的各种功能模块，打造品牌形象，如自定义菜单、自动回复等。另外，还可以通过投放广告、与其他微信公众号合作等方式扩大品牌曝光度，提高品牌知名度和美誉度。</a:t>
            </a:r>
            <a:endParaRPr sz="2000" dirty="0">
              <a:latin typeface="微软雅黑" panose="020B0503020204020204" pitchFamily="34" charset="-122"/>
              <a:ea typeface="微软雅黑" panose="020B0503020204020204" pitchFamily="34" charset="-122"/>
            </a:endParaRPr>
          </a:p>
        </p:txBody>
      </p:sp>
      <p:sp>
        <p:nvSpPr>
          <p:cNvPr id="4" name="标题 3"/>
          <p:cNvSpPr txBox="1"/>
          <p:nvPr/>
        </p:nvSpPr>
        <p:spPr>
          <a:xfrm>
            <a:off x="1054646" y="374881"/>
            <a:ext cx="3973517" cy="390617"/>
          </a:xfrm>
          <a:prstGeom prst="rect">
            <a:avLst/>
          </a:prstGeom>
        </p:spPr>
        <p:txBody>
          <a:bodyPr vert="horz" lIns="121917" tIns="60958" rIns="121917" bIns="60958" rtlCol="0" anchor="ctr">
            <a:noAutofit/>
          </a:bodyPr>
          <a:lstStyle>
            <a:lvl1pPr algn="l" defTabSz="1219200" rtl="0" eaLnBrk="1" latinLnBrk="0" hangingPunct="1">
              <a:spcBef>
                <a:spcPct val="0"/>
              </a:spcBef>
              <a:buNone/>
              <a:defRPr sz="2200" kern="1200">
                <a:solidFill>
                  <a:schemeClr val="tx1"/>
                </a:solidFill>
                <a:latin typeface="微软雅黑" panose="020B0503020204020204" pitchFamily="34" charset="-122"/>
                <a:ea typeface="微软雅黑" panose="020B0503020204020204" pitchFamily="34" charset="-122"/>
                <a:cs typeface="+mj-cs"/>
              </a:defRPr>
            </a:lvl1pPr>
          </a:lstStyle>
          <a:p>
            <a:r>
              <a:rPr lang="en-US" dirty="0"/>
              <a:t>4</a:t>
            </a:r>
            <a:r>
              <a:rPr dirty="0"/>
              <a:t>.</a:t>
            </a:r>
            <a:r>
              <a:rPr lang="en-US" dirty="0"/>
              <a:t>2</a:t>
            </a:r>
            <a:r>
              <a:rPr dirty="0"/>
              <a:t>.</a:t>
            </a:r>
            <a:r>
              <a:rPr lang="en-US" dirty="0"/>
              <a:t>1  </a:t>
            </a:r>
            <a:r>
              <a:rPr dirty="0"/>
              <a:t>微信公众号的营销价值</a:t>
            </a:r>
            <a:endParaRPr dirty="0"/>
          </a:p>
        </p:txBody>
      </p:sp>
    </p:spTree>
  </p:cSld>
  <p:clrMapOvr>
    <a:masterClrMapping/>
  </p:clrMapOvr>
  <p:transition>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061085" y="2216785"/>
            <a:ext cx="10576560" cy="553085"/>
          </a:xfrm>
          <a:prstGeom prst="rect">
            <a:avLst/>
          </a:prstGeom>
          <a:noFill/>
        </p:spPr>
        <p:txBody>
          <a:bodyPr wrap="square" rtlCol="0">
            <a:spAutoFit/>
          </a:bodyPr>
          <a:lstStyle/>
          <a:p>
            <a:pPr indent="457200" fontAlgn="auto">
              <a:lnSpc>
                <a:spcPct val="150000"/>
              </a:lnSpc>
            </a:pPr>
            <a:r>
              <a:rPr lang="zh-CN" altLang="en-US" sz="2000" dirty="0">
                <a:latin typeface="微软雅黑" panose="020B0503020204020204" pitchFamily="34" charset="-122"/>
                <a:ea typeface="微软雅黑" panose="020B0503020204020204" pitchFamily="34" charset="-122"/>
              </a:rPr>
              <a:t>微信公众号主要有4种类型。</a:t>
            </a:r>
            <a:endParaRPr lang="zh-CN" altLang="en-US" sz="2000" dirty="0">
              <a:latin typeface="微软雅黑" panose="020B0503020204020204" pitchFamily="34" charset="-122"/>
              <a:ea typeface="微软雅黑" panose="020B0503020204020204" pitchFamily="34" charset="-122"/>
            </a:endParaRPr>
          </a:p>
        </p:txBody>
      </p:sp>
      <p:sp>
        <p:nvSpPr>
          <p:cNvPr id="2" name="标题 3"/>
          <p:cNvSpPr txBox="1"/>
          <p:nvPr/>
        </p:nvSpPr>
        <p:spPr>
          <a:xfrm>
            <a:off x="1054735" y="374650"/>
            <a:ext cx="4615815" cy="390525"/>
          </a:xfrm>
          <a:prstGeom prst="rect">
            <a:avLst/>
          </a:prstGeom>
        </p:spPr>
        <p:txBody>
          <a:bodyPr vert="horz" lIns="121917" tIns="60958" rIns="121917" bIns="60958" rtlCol="0" anchor="ctr">
            <a:noAutofit/>
          </a:bodyPr>
          <a:lstStyle>
            <a:lvl1pPr algn="l" defTabSz="1219200" rtl="0" eaLnBrk="1" latinLnBrk="0" hangingPunct="1">
              <a:spcBef>
                <a:spcPct val="0"/>
              </a:spcBef>
              <a:buNone/>
              <a:defRPr sz="2200" kern="1200">
                <a:solidFill>
                  <a:schemeClr val="tx1"/>
                </a:solidFill>
                <a:latin typeface="微软雅黑" panose="020B0503020204020204" pitchFamily="34" charset="-122"/>
                <a:ea typeface="微软雅黑" panose="020B0503020204020204" pitchFamily="34" charset="-122"/>
                <a:cs typeface="+mj-cs"/>
              </a:defRPr>
            </a:lvl1pPr>
          </a:lstStyle>
          <a:p>
            <a:r>
              <a:rPr lang="en-US" dirty="0"/>
              <a:t>4</a:t>
            </a:r>
            <a:r>
              <a:rPr dirty="0"/>
              <a:t>.</a:t>
            </a:r>
            <a:r>
              <a:rPr lang="en-US" dirty="0"/>
              <a:t>2</a:t>
            </a:r>
            <a:r>
              <a:rPr dirty="0"/>
              <a:t>.</a:t>
            </a:r>
            <a:r>
              <a:rPr lang="en-US" dirty="0"/>
              <a:t>2  </a:t>
            </a:r>
            <a:r>
              <a:rPr dirty="0"/>
              <a:t>微信公众号的类型和组成</a:t>
            </a:r>
            <a:endParaRPr dirty="0"/>
          </a:p>
        </p:txBody>
      </p:sp>
      <p:sp>
        <p:nvSpPr>
          <p:cNvPr id="3" name="矩形 2"/>
          <p:cNvSpPr/>
          <p:nvPr/>
        </p:nvSpPr>
        <p:spPr>
          <a:xfrm>
            <a:off x="1061085" y="1253490"/>
            <a:ext cx="3439160" cy="47498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indent="261620" algn="l">
              <a:lnSpc>
                <a:spcPct val="150000"/>
              </a:lnSpc>
              <a:spcAft>
                <a:spcPts val="0"/>
              </a:spcAft>
              <a:buClrTx/>
              <a:buSzTx/>
              <a:buFontTx/>
            </a:pPr>
            <a:r>
              <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1．微信公众号的类型</a:t>
            </a:r>
            <a:endPar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nvGrpSpPr>
          <p:cNvPr id="7" name="组合 6"/>
          <p:cNvGrpSpPr/>
          <p:nvPr>
            <p:custDataLst>
              <p:tags r:id="rId1"/>
            </p:custDataLst>
          </p:nvPr>
        </p:nvGrpSpPr>
        <p:grpSpPr>
          <a:xfrm>
            <a:off x="1455420" y="3598545"/>
            <a:ext cx="9787255" cy="1898623"/>
            <a:chOff x="1100" y="3688"/>
            <a:chExt cx="16902" cy="3315"/>
          </a:xfrm>
        </p:grpSpPr>
        <p:grpSp>
          <p:nvGrpSpPr>
            <p:cNvPr id="11" name="组合 10"/>
            <p:cNvGrpSpPr/>
            <p:nvPr>
              <p:custDataLst>
                <p:tags r:id="rId2"/>
              </p:custDataLst>
            </p:nvPr>
          </p:nvGrpSpPr>
          <p:grpSpPr>
            <a:xfrm>
              <a:off x="1100" y="3688"/>
              <a:ext cx="3588" cy="3314"/>
              <a:chOff x="874048" y="2518611"/>
              <a:chExt cx="2278073" cy="2104684"/>
            </a:xfrm>
          </p:grpSpPr>
          <p:sp>
            <p:nvSpPr>
              <p:cNvPr id="8" name="椭圆 7"/>
              <p:cNvSpPr/>
              <p:nvPr>
                <p:custDataLst>
                  <p:tags r:id="rId3"/>
                </p:custDataLst>
              </p:nvPr>
            </p:nvSpPr>
            <p:spPr>
              <a:xfrm>
                <a:off x="1421097" y="2518611"/>
                <a:ext cx="1251284" cy="1251284"/>
              </a:xfrm>
              <a:prstGeom prst="ellipse">
                <a:avLst/>
              </a:prstGeom>
              <a:solidFill>
                <a:srgbClr val="53BDEE">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椭圆 8"/>
              <p:cNvSpPr/>
              <p:nvPr>
                <p:custDataLst>
                  <p:tags r:id="rId4"/>
                </p:custDataLst>
              </p:nvPr>
            </p:nvSpPr>
            <p:spPr>
              <a:xfrm>
                <a:off x="1617613" y="2715127"/>
                <a:ext cx="858253" cy="858253"/>
              </a:xfrm>
              <a:prstGeom prst="ellipse">
                <a:avLst/>
              </a:prstGeom>
              <a:solidFill>
                <a:srgbClr val="53B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400" b="1" dirty="0">
                    <a:latin typeface="思源黑体" panose="020B0400000000000000" pitchFamily="34" charset="-122"/>
                    <a:ea typeface="思源黑体" panose="020B0400000000000000" pitchFamily="34" charset="-122"/>
                  </a:rPr>
                  <a:t>01</a:t>
                </a:r>
                <a:endParaRPr lang="zh-CN" altLang="en-US" sz="2400" b="1" dirty="0">
                  <a:latin typeface="思源黑体" panose="020B0400000000000000" pitchFamily="34" charset="-122"/>
                  <a:ea typeface="思源黑体" panose="020B0400000000000000" pitchFamily="34" charset="-122"/>
                </a:endParaRPr>
              </a:p>
            </p:txBody>
          </p:sp>
          <p:sp>
            <p:nvSpPr>
              <p:cNvPr id="10" name="文本框 9"/>
              <p:cNvSpPr txBox="1"/>
              <p:nvPr>
                <p:custDataLst>
                  <p:tags r:id="rId5"/>
                </p:custDataLst>
              </p:nvPr>
            </p:nvSpPr>
            <p:spPr>
              <a:xfrm>
                <a:off x="874048" y="4181175"/>
                <a:ext cx="2278073" cy="442120"/>
              </a:xfrm>
              <a:prstGeom prst="rect">
                <a:avLst/>
              </a:prstGeom>
              <a:noFill/>
            </p:spPr>
            <p:txBody>
              <a:bodyPr wrap="square" rtlCol="0">
                <a:spAutoFit/>
              </a:bodyPr>
              <a:p>
                <a:pPr algn="ctr"/>
                <a:r>
                  <a:rPr lang="zh-CN" altLang="en-US" sz="2000" b="1" dirty="0">
                    <a:solidFill>
                      <a:schemeClr val="tx1">
                        <a:lumMod val="75000"/>
                        <a:lumOff val="25000"/>
                      </a:schemeClr>
                    </a:solidFill>
                    <a:latin typeface="思源黑体" panose="020B0400000000000000" pitchFamily="34" charset="-122"/>
                    <a:ea typeface="思源黑体" panose="020B0400000000000000" pitchFamily="34" charset="-122"/>
                  </a:rPr>
                  <a:t>服务号</a:t>
                </a:r>
                <a:endParaRPr lang="zh-CN" altLang="en-US" sz="2000" b="1" dirty="0">
                  <a:solidFill>
                    <a:schemeClr val="tx1">
                      <a:lumMod val="75000"/>
                      <a:lumOff val="25000"/>
                    </a:schemeClr>
                  </a:solidFill>
                  <a:latin typeface="思源黑体" panose="020B0400000000000000" pitchFamily="34" charset="-122"/>
                  <a:ea typeface="思源黑体" panose="020B0400000000000000" pitchFamily="34" charset="-122"/>
                </a:endParaRPr>
              </a:p>
            </p:txBody>
          </p:sp>
        </p:grpSp>
        <p:grpSp>
          <p:nvGrpSpPr>
            <p:cNvPr id="12" name="组合 11"/>
            <p:cNvGrpSpPr/>
            <p:nvPr>
              <p:custDataLst>
                <p:tags r:id="rId6"/>
              </p:custDataLst>
            </p:nvPr>
          </p:nvGrpSpPr>
          <p:grpSpPr>
            <a:xfrm>
              <a:off x="5572" y="3688"/>
              <a:ext cx="3588" cy="3315"/>
              <a:chOff x="907068" y="2518611"/>
              <a:chExt cx="2278073" cy="2104609"/>
            </a:xfrm>
          </p:grpSpPr>
          <p:sp>
            <p:nvSpPr>
              <p:cNvPr id="13" name="椭圆 12"/>
              <p:cNvSpPr/>
              <p:nvPr>
                <p:custDataLst>
                  <p:tags r:id="rId7"/>
                </p:custDataLst>
              </p:nvPr>
            </p:nvSpPr>
            <p:spPr>
              <a:xfrm>
                <a:off x="1421097" y="2518611"/>
                <a:ext cx="1251284" cy="1251284"/>
              </a:xfrm>
              <a:prstGeom prst="ellipse">
                <a:avLst/>
              </a:prstGeom>
              <a:solidFill>
                <a:srgbClr val="1689E7">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椭圆 14"/>
              <p:cNvSpPr/>
              <p:nvPr>
                <p:custDataLst>
                  <p:tags r:id="rId8"/>
                </p:custDataLst>
              </p:nvPr>
            </p:nvSpPr>
            <p:spPr>
              <a:xfrm>
                <a:off x="1617613" y="2715127"/>
                <a:ext cx="858253" cy="858253"/>
              </a:xfrm>
              <a:prstGeom prst="ellipse">
                <a:avLst/>
              </a:prstGeom>
              <a:solidFill>
                <a:srgbClr val="1689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400" b="1" dirty="0">
                    <a:latin typeface="思源黑体" panose="020B0400000000000000" pitchFamily="34" charset="-122"/>
                    <a:ea typeface="思源黑体" panose="020B0400000000000000" pitchFamily="34" charset="-122"/>
                  </a:rPr>
                  <a:t>02</a:t>
                </a:r>
                <a:endParaRPr lang="zh-CN" altLang="en-US" sz="2400" b="1" dirty="0">
                  <a:latin typeface="思源黑体" panose="020B0400000000000000" pitchFamily="34" charset="-122"/>
                  <a:ea typeface="思源黑体" panose="020B0400000000000000" pitchFamily="34" charset="-122"/>
                </a:endParaRPr>
              </a:p>
            </p:txBody>
          </p:sp>
          <p:sp>
            <p:nvSpPr>
              <p:cNvPr id="16" name="文本框 15"/>
              <p:cNvSpPr txBox="1"/>
              <p:nvPr>
                <p:custDataLst>
                  <p:tags r:id="rId9"/>
                </p:custDataLst>
              </p:nvPr>
            </p:nvSpPr>
            <p:spPr>
              <a:xfrm>
                <a:off x="907068" y="4181175"/>
                <a:ext cx="2278073" cy="442045"/>
              </a:xfrm>
              <a:prstGeom prst="rect">
                <a:avLst/>
              </a:prstGeom>
              <a:noFill/>
            </p:spPr>
            <p:txBody>
              <a:bodyPr wrap="square" rtlCol="0">
                <a:spAutoFit/>
              </a:bodyPr>
              <a:p>
                <a:pPr lvl="0" algn="ctr">
                  <a:buClrTx/>
                  <a:buSzTx/>
                  <a:buFontTx/>
                </a:pPr>
                <a:r>
                  <a:rPr lang="zh-CN" altLang="en-US" sz="2000" b="1" dirty="0">
                    <a:solidFill>
                      <a:schemeClr val="tx1">
                        <a:lumMod val="75000"/>
                        <a:lumOff val="25000"/>
                      </a:schemeClr>
                    </a:solidFill>
                    <a:latin typeface="思源黑体" panose="020B0400000000000000" pitchFamily="34" charset="-122"/>
                    <a:ea typeface="思源黑体" panose="020B0400000000000000" pitchFamily="34" charset="-122"/>
                    <a:sym typeface="+mn-ea"/>
                  </a:rPr>
                  <a:t>订阅号</a:t>
                </a:r>
                <a:endParaRPr lang="zh-CN" altLang="en-US" sz="2000" b="1" dirty="0">
                  <a:solidFill>
                    <a:schemeClr val="tx1">
                      <a:lumMod val="75000"/>
                      <a:lumOff val="25000"/>
                    </a:schemeClr>
                  </a:solidFill>
                  <a:latin typeface="思源黑体" panose="020B0400000000000000" pitchFamily="34" charset="-122"/>
                  <a:ea typeface="思源黑体" panose="020B0400000000000000" pitchFamily="34" charset="-122"/>
                  <a:sym typeface="+mn-ea"/>
                </a:endParaRPr>
              </a:p>
            </p:txBody>
          </p:sp>
        </p:grpSp>
        <p:grpSp>
          <p:nvGrpSpPr>
            <p:cNvPr id="17" name="组合 16"/>
            <p:cNvGrpSpPr/>
            <p:nvPr>
              <p:custDataLst>
                <p:tags r:id="rId10"/>
              </p:custDataLst>
            </p:nvPr>
          </p:nvGrpSpPr>
          <p:grpSpPr>
            <a:xfrm>
              <a:off x="9993" y="3688"/>
              <a:ext cx="3588" cy="3315"/>
              <a:chOff x="907703" y="2518611"/>
              <a:chExt cx="2278073" cy="2104609"/>
            </a:xfrm>
          </p:grpSpPr>
          <p:sp>
            <p:nvSpPr>
              <p:cNvPr id="22" name="椭圆 21"/>
              <p:cNvSpPr/>
              <p:nvPr>
                <p:custDataLst>
                  <p:tags r:id="rId11"/>
                </p:custDataLst>
              </p:nvPr>
            </p:nvSpPr>
            <p:spPr>
              <a:xfrm>
                <a:off x="1421097" y="2518611"/>
                <a:ext cx="1251284" cy="1251284"/>
              </a:xfrm>
              <a:prstGeom prst="ellipse">
                <a:avLst/>
              </a:prstGeom>
              <a:solidFill>
                <a:srgbClr val="53BDEE">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3" name="椭圆 22"/>
              <p:cNvSpPr/>
              <p:nvPr>
                <p:custDataLst>
                  <p:tags r:id="rId12"/>
                </p:custDataLst>
              </p:nvPr>
            </p:nvSpPr>
            <p:spPr>
              <a:xfrm>
                <a:off x="1617613" y="2715127"/>
                <a:ext cx="858253" cy="858253"/>
              </a:xfrm>
              <a:prstGeom prst="ellipse">
                <a:avLst/>
              </a:prstGeom>
              <a:solidFill>
                <a:srgbClr val="53B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400" b="1" dirty="0">
                    <a:latin typeface="思源黑体" panose="020B0400000000000000" pitchFamily="34" charset="-122"/>
                    <a:ea typeface="思源黑体" panose="020B0400000000000000" pitchFamily="34" charset="-122"/>
                  </a:rPr>
                  <a:t>03</a:t>
                </a:r>
                <a:endParaRPr lang="zh-CN" altLang="en-US" sz="2400" b="1" dirty="0">
                  <a:latin typeface="思源黑体" panose="020B0400000000000000" pitchFamily="34" charset="-122"/>
                  <a:ea typeface="思源黑体" panose="020B0400000000000000" pitchFamily="34" charset="-122"/>
                </a:endParaRPr>
              </a:p>
            </p:txBody>
          </p:sp>
          <p:sp>
            <p:nvSpPr>
              <p:cNvPr id="24" name="文本框 23"/>
              <p:cNvSpPr txBox="1"/>
              <p:nvPr>
                <p:custDataLst>
                  <p:tags r:id="rId13"/>
                </p:custDataLst>
              </p:nvPr>
            </p:nvSpPr>
            <p:spPr>
              <a:xfrm>
                <a:off x="907703" y="4181175"/>
                <a:ext cx="2278073" cy="442045"/>
              </a:xfrm>
              <a:prstGeom prst="rect">
                <a:avLst/>
              </a:prstGeom>
              <a:noFill/>
            </p:spPr>
            <p:txBody>
              <a:bodyPr wrap="square" rtlCol="0">
                <a:spAutoFit/>
              </a:bodyPr>
              <a:p>
                <a:pPr lvl="0" algn="ctr">
                  <a:buClrTx/>
                  <a:buSzTx/>
                  <a:buFontTx/>
                </a:pPr>
                <a:r>
                  <a:rPr lang="zh-CN" altLang="en-US" sz="2000" b="1" dirty="0">
                    <a:solidFill>
                      <a:schemeClr val="tx1">
                        <a:lumMod val="75000"/>
                        <a:lumOff val="25000"/>
                      </a:schemeClr>
                    </a:solidFill>
                    <a:latin typeface="思源黑体" panose="020B0400000000000000" pitchFamily="34" charset="-122"/>
                    <a:ea typeface="思源黑体" panose="020B0400000000000000" pitchFamily="34" charset="-122"/>
                    <a:sym typeface="+mn-ea"/>
                  </a:rPr>
                  <a:t>小程序</a:t>
                </a:r>
                <a:endParaRPr lang="zh-CN" altLang="en-US" sz="2000" b="1" dirty="0">
                  <a:solidFill>
                    <a:schemeClr val="tx1">
                      <a:lumMod val="75000"/>
                      <a:lumOff val="25000"/>
                    </a:schemeClr>
                  </a:solidFill>
                  <a:latin typeface="思源黑体" panose="020B0400000000000000" pitchFamily="34" charset="-122"/>
                  <a:ea typeface="思源黑体" panose="020B0400000000000000" pitchFamily="34" charset="-122"/>
                  <a:sym typeface="+mn-ea"/>
                </a:endParaRPr>
              </a:p>
            </p:txBody>
          </p:sp>
        </p:grpSp>
        <p:grpSp>
          <p:nvGrpSpPr>
            <p:cNvPr id="25" name="组合 24"/>
            <p:cNvGrpSpPr/>
            <p:nvPr>
              <p:custDataLst>
                <p:tags r:id="rId14"/>
              </p:custDataLst>
            </p:nvPr>
          </p:nvGrpSpPr>
          <p:grpSpPr>
            <a:xfrm>
              <a:off x="14414" y="3688"/>
              <a:ext cx="3588" cy="3314"/>
              <a:chOff x="907703" y="2518611"/>
              <a:chExt cx="2278073" cy="2104683"/>
            </a:xfrm>
          </p:grpSpPr>
          <p:sp>
            <p:nvSpPr>
              <p:cNvPr id="34" name="椭圆 33"/>
              <p:cNvSpPr/>
              <p:nvPr>
                <p:custDataLst>
                  <p:tags r:id="rId15"/>
                </p:custDataLst>
              </p:nvPr>
            </p:nvSpPr>
            <p:spPr>
              <a:xfrm>
                <a:off x="1421097" y="2518611"/>
                <a:ext cx="1251284" cy="1251284"/>
              </a:xfrm>
              <a:prstGeom prst="ellipse">
                <a:avLst/>
              </a:prstGeom>
              <a:solidFill>
                <a:srgbClr val="1689E7">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5" name="椭圆 34"/>
              <p:cNvSpPr/>
              <p:nvPr>
                <p:custDataLst>
                  <p:tags r:id="rId16"/>
                </p:custDataLst>
              </p:nvPr>
            </p:nvSpPr>
            <p:spPr>
              <a:xfrm>
                <a:off x="1617613" y="2715127"/>
                <a:ext cx="858253" cy="858253"/>
              </a:xfrm>
              <a:prstGeom prst="ellipse">
                <a:avLst/>
              </a:prstGeom>
              <a:solidFill>
                <a:srgbClr val="1689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400" b="1" dirty="0">
                    <a:latin typeface="思源黑体" panose="020B0400000000000000" pitchFamily="34" charset="-122"/>
                    <a:ea typeface="思源黑体" panose="020B0400000000000000" pitchFamily="34" charset="-122"/>
                  </a:rPr>
                  <a:t>04</a:t>
                </a:r>
                <a:endParaRPr lang="zh-CN" altLang="en-US" sz="2400" b="1" dirty="0">
                  <a:latin typeface="思源黑体" panose="020B0400000000000000" pitchFamily="34" charset="-122"/>
                  <a:ea typeface="思源黑体" panose="020B0400000000000000" pitchFamily="34" charset="-122"/>
                </a:endParaRPr>
              </a:p>
            </p:txBody>
          </p:sp>
          <p:sp>
            <p:nvSpPr>
              <p:cNvPr id="36" name="文本框 35"/>
              <p:cNvSpPr txBox="1"/>
              <p:nvPr>
                <p:custDataLst>
                  <p:tags r:id="rId17"/>
                </p:custDataLst>
              </p:nvPr>
            </p:nvSpPr>
            <p:spPr>
              <a:xfrm>
                <a:off x="907703" y="4181175"/>
                <a:ext cx="2278073" cy="442119"/>
              </a:xfrm>
              <a:prstGeom prst="rect">
                <a:avLst/>
              </a:prstGeom>
              <a:noFill/>
            </p:spPr>
            <p:txBody>
              <a:bodyPr wrap="square" rtlCol="0">
                <a:spAutoFit/>
              </a:bodyPr>
              <a:p>
                <a:pPr lvl="0" algn="ctr">
                  <a:buClrTx/>
                  <a:buSzTx/>
                  <a:buFontTx/>
                </a:pPr>
                <a:r>
                  <a:rPr lang="zh-CN" altLang="en-US" sz="2000" b="1" dirty="0">
                    <a:solidFill>
                      <a:schemeClr val="tx1">
                        <a:lumMod val="75000"/>
                        <a:lumOff val="25000"/>
                      </a:schemeClr>
                    </a:solidFill>
                    <a:latin typeface="思源黑体" panose="020B0400000000000000" pitchFamily="34" charset="-122"/>
                    <a:ea typeface="思源黑体" panose="020B0400000000000000" pitchFamily="34" charset="-122"/>
                    <a:sym typeface="+mn-ea"/>
                  </a:rPr>
                  <a:t>企业微信</a:t>
                </a:r>
                <a:endParaRPr lang="zh-CN" altLang="en-US" sz="2000" b="1" dirty="0">
                  <a:solidFill>
                    <a:schemeClr val="tx1">
                      <a:lumMod val="75000"/>
                      <a:lumOff val="25000"/>
                    </a:schemeClr>
                  </a:solidFill>
                  <a:latin typeface="思源黑体" panose="020B0400000000000000" pitchFamily="34" charset="-122"/>
                  <a:ea typeface="思源黑体" panose="020B0400000000000000" pitchFamily="34" charset="-122"/>
                  <a:sym typeface="+mn-ea"/>
                </a:endParaRPr>
              </a:p>
            </p:txBody>
          </p:sp>
        </p:grpSp>
      </p:grpSp>
    </p:spTree>
  </p:cSld>
  <p:clrMapOvr>
    <a:masterClrMapping/>
  </p:clrMapOvr>
  <p:transition>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061085" y="1952625"/>
            <a:ext cx="10458450" cy="1476375"/>
          </a:xfrm>
          <a:prstGeom prst="rect">
            <a:avLst/>
          </a:prstGeom>
          <a:noFill/>
        </p:spPr>
        <p:txBody>
          <a:bodyPr wrap="square" rtlCol="0">
            <a:spAutoFit/>
          </a:bodyPr>
          <a:lstStyle/>
          <a:p>
            <a:pPr indent="457200" fontAlgn="auto">
              <a:lnSpc>
                <a:spcPct val="150000"/>
              </a:lnSpc>
            </a:pPr>
            <a:r>
              <a:rPr lang="zh-CN" altLang="en-US" sz="2000" dirty="0">
                <a:latin typeface="微软雅黑" panose="020B0503020204020204" pitchFamily="34" charset="-122"/>
                <a:ea typeface="微软雅黑" panose="020B0503020204020204" pitchFamily="34" charset="-122"/>
              </a:rPr>
              <a:t>微信公众号账号基本由名称、头像、功能介绍等组成，如下图所示。名称是用户识别微信公众号的重要标志之一，通常要求统一、简洁、便于搜索等。头像也是微信公众号的重要标志之一，可以体现微信公众号的风格。微信公众号头像可以使用品牌Logo、卡通形象等。</a:t>
            </a:r>
            <a:endParaRPr lang="zh-CN" altLang="en-US" sz="2000" dirty="0">
              <a:latin typeface="微软雅黑" panose="020B0503020204020204" pitchFamily="34" charset="-122"/>
              <a:ea typeface="微软雅黑" panose="020B0503020204020204" pitchFamily="34" charset="-122"/>
            </a:endParaRPr>
          </a:p>
        </p:txBody>
      </p:sp>
      <p:sp>
        <p:nvSpPr>
          <p:cNvPr id="2" name="标题 3"/>
          <p:cNvSpPr txBox="1"/>
          <p:nvPr/>
        </p:nvSpPr>
        <p:spPr>
          <a:xfrm>
            <a:off x="1054735" y="374650"/>
            <a:ext cx="4615815" cy="390525"/>
          </a:xfrm>
          <a:prstGeom prst="rect">
            <a:avLst/>
          </a:prstGeom>
        </p:spPr>
        <p:txBody>
          <a:bodyPr vert="horz" lIns="121917" tIns="60958" rIns="121917" bIns="60958" rtlCol="0" anchor="ctr">
            <a:noAutofit/>
          </a:bodyPr>
          <a:lstStyle>
            <a:lvl1pPr algn="l" defTabSz="1219200" rtl="0" eaLnBrk="1" latinLnBrk="0" hangingPunct="1">
              <a:spcBef>
                <a:spcPct val="0"/>
              </a:spcBef>
              <a:buNone/>
              <a:defRPr sz="2200" kern="1200">
                <a:solidFill>
                  <a:schemeClr val="tx1"/>
                </a:solidFill>
                <a:latin typeface="微软雅黑" panose="020B0503020204020204" pitchFamily="34" charset="-122"/>
                <a:ea typeface="微软雅黑" panose="020B0503020204020204" pitchFamily="34" charset="-122"/>
                <a:cs typeface="+mj-cs"/>
              </a:defRPr>
            </a:lvl1pPr>
          </a:lstStyle>
          <a:p>
            <a:r>
              <a:rPr lang="en-US" dirty="0"/>
              <a:t>4</a:t>
            </a:r>
            <a:r>
              <a:rPr dirty="0"/>
              <a:t>.</a:t>
            </a:r>
            <a:r>
              <a:rPr lang="en-US" dirty="0"/>
              <a:t>2</a:t>
            </a:r>
            <a:r>
              <a:rPr dirty="0"/>
              <a:t>.</a:t>
            </a:r>
            <a:r>
              <a:rPr lang="en-US" dirty="0"/>
              <a:t>2  </a:t>
            </a:r>
            <a:r>
              <a:rPr dirty="0"/>
              <a:t>微信公众号的类型和组成</a:t>
            </a:r>
            <a:endParaRPr dirty="0"/>
          </a:p>
        </p:txBody>
      </p:sp>
      <p:sp>
        <p:nvSpPr>
          <p:cNvPr id="3" name="矩形 2"/>
          <p:cNvSpPr/>
          <p:nvPr/>
        </p:nvSpPr>
        <p:spPr>
          <a:xfrm>
            <a:off x="1061085" y="1253490"/>
            <a:ext cx="3002915" cy="47498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indent="261620" algn="l">
              <a:lnSpc>
                <a:spcPct val="150000"/>
              </a:lnSpc>
              <a:spcAft>
                <a:spcPts val="0"/>
              </a:spcAft>
              <a:buClrTx/>
              <a:buSzTx/>
              <a:buFontTx/>
            </a:pPr>
            <a:r>
              <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2．微信公众号的构成</a:t>
            </a:r>
            <a:endPar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4" name="图片 3"/>
          <p:cNvPicPr>
            <a:picLocks noChangeAspect="1"/>
          </p:cNvPicPr>
          <p:nvPr/>
        </p:nvPicPr>
        <p:blipFill>
          <a:blip r:embed="rId1"/>
          <a:stretch>
            <a:fillRect/>
          </a:stretch>
        </p:blipFill>
        <p:spPr>
          <a:xfrm>
            <a:off x="2839720" y="3653155"/>
            <a:ext cx="6054090" cy="2633980"/>
          </a:xfrm>
          <a:prstGeom prst="rect">
            <a:avLst/>
          </a:prstGeom>
        </p:spPr>
      </p:pic>
    </p:spTree>
  </p:cSld>
  <p:clrMapOvr>
    <a:masterClrMapping/>
  </p:clrMapOvr>
  <p:transition>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4"/>
          <p:cNvSpPr txBox="1"/>
          <p:nvPr/>
        </p:nvSpPr>
        <p:spPr>
          <a:xfrm>
            <a:off x="817324" y="572625"/>
            <a:ext cx="3007292" cy="662379"/>
          </a:xfrm>
          <a:prstGeom prst="rect">
            <a:avLst/>
          </a:prstGeom>
        </p:spPr>
        <p:txBody>
          <a:bodyPr lIns="121889" tIns="60944" rIns="121889" bIns="60944"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3200" b="1" dirty="0">
                <a:solidFill>
                  <a:schemeClr val="accent1"/>
                </a:solidFill>
                <a:latin typeface="微软雅黑" panose="020B0503020204020204" pitchFamily="34" charset="-122"/>
                <a:ea typeface="微软雅黑" panose="020B0503020204020204" pitchFamily="34" charset="-122"/>
              </a:rPr>
              <a:t>目录</a:t>
            </a:r>
            <a:r>
              <a:rPr lang="en-US" altLang="zh-CN" sz="3200" b="1" dirty="0">
                <a:solidFill>
                  <a:schemeClr val="accent1"/>
                </a:solidFill>
                <a:latin typeface="微软雅黑" panose="020B0503020204020204" pitchFamily="34" charset="-122"/>
                <a:ea typeface="微软雅黑" panose="020B0503020204020204" pitchFamily="34" charset="-122"/>
              </a:rPr>
              <a:t>/</a:t>
            </a:r>
            <a:r>
              <a:rPr lang="en-US" altLang="zh-CN" sz="2400" b="1" dirty="0">
                <a:solidFill>
                  <a:schemeClr val="accent1"/>
                </a:solidFill>
                <a:latin typeface="微软雅黑" panose="020B0503020204020204" pitchFamily="34" charset="-122"/>
                <a:ea typeface="微软雅黑" panose="020B0503020204020204" pitchFamily="34" charset="-122"/>
              </a:rPr>
              <a:t>Contents</a:t>
            </a:r>
            <a:endParaRPr lang="en-GB" sz="2400" b="1" dirty="0">
              <a:solidFill>
                <a:schemeClr val="accent1"/>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986611" y="1412776"/>
            <a:ext cx="10196115"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34" name="组合 33"/>
          <p:cNvGrpSpPr/>
          <p:nvPr/>
        </p:nvGrpSpPr>
        <p:grpSpPr>
          <a:xfrm>
            <a:off x="10606870" y="654443"/>
            <a:ext cx="575856" cy="577112"/>
            <a:chOff x="6084168" y="1274820"/>
            <a:chExt cx="432048" cy="432834"/>
          </a:xfrm>
        </p:grpSpPr>
        <p:sp>
          <p:nvSpPr>
            <p:cNvPr id="35"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36"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34282" tIns="17141" rIns="34282" bIns="17141" anchor="ctr"/>
            <a:lstStyle/>
            <a:p>
              <a:endParaRPr lang="en-US">
                <a:latin typeface="Roboto Light"/>
              </a:endParaRPr>
            </a:p>
          </p:txBody>
        </p:sp>
      </p:grpSp>
      <p:grpSp>
        <p:nvGrpSpPr>
          <p:cNvPr id="37" name="组合 36"/>
          <p:cNvGrpSpPr/>
          <p:nvPr/>
        </p:nvGrpSpPr>
        <p:grpSpPr>
          <a:xfrm>
            <a:off x="8879303" y="654968"/>
            <a:ext cx="575856" cy="576064"/>
            <a:chOff x="4788024" y="1275213"/>
            <a:chExt cx="432048" cy="432048"/>
          </a:xfrm>
        </p:grpSpPr>
        <p:sp>
          <p:nvSpPr>
            <p:cNvPr id="38"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39"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34282" tIns="17141" rIns="34282" bIns="17141" anchor="ctr"/>
            <a:lstStyle/>
            <a:p>
              <a:endParaRPr lang="en-US">
                <a:latin typeface="Roboto Light"/>
              </a:endParaRPr>
            </a:p>
          </p:txBody>
        </p:sp>
      </p:grpSp>
      <p:grpSp>
        <p:nvGrpSpPr>
          <p:cNvPr id="40" name="组合 39"/>
          <p:cNvGrpSpPr/>
          <p:nvPr/>
        </p:nvGrpSpPr>
        <p:grpSpPr>
          <a:xfrm>
            <a:off x="9743087" y="654443"/>
            <a:ext cx="576902" cy="577112"/>
            <a:chOff x="5436096" y="1274820"/>
            <a:chExt cx="432833" cy="432834"/>
          </a:xfrm>
        </p:grpSpPr>
        <p:sp>
          <p:nvSpPr>
            <p:cNvPr id="41"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42"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34282" tIns="17141" rIns="34282" bIns="17141" anchor="ctr"/>
            <a:lstStyle/>
            <a:p>
              <a:endParaRPr lang="en-US">
                <a:latin typeface="Roboto Light"/>
              </a:endParaRPr>
            </a:p>
          </p:txBody>
        </p:sp>
      </p:grpSp>
      <p:grpSp>
        <p:nvGrpSpPr>
          <p:cNvPr id="44" name="组合 43"/>
          <p:cNvGrpSpPr/>
          <p:nvPr/>
        </p:nvGrpSpPr>
        <p:grpSpPr>
          <a:xfrm>
            <a:off x="7151737" y="654443"/>
            <a:ext cx="576902" cy="577112"/>
            <a:chOff x="3491880" y="1274820"/>
            <a:chExt cx="432833" cy="432834"/>
          </a:xfrm>
        </p:grpSpPr>
        <p:sp>
          <p:nvSpPr>
            <p:cNvPr id="75"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76"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34282" tIns="17141" rIns="34282" bIns="17141" anchor="ctr"/>
            <a:lstStyle/>
            <a:p>
              <a:endParaRPr lang="en-US">
                <a:latin typeface="Roboto Light"/>
              </a:endParaRPr>
            </a:p>
          </p:txBody>
        </p:sp>
      </p:grpSp>
      <p:grpSp>
        <p:nvGrpSpPr>
          <p:cNvPr id="77" name="组合 76"/>
          <p:cNvGrpSpPr/>
          <p:nvPr/>
        </p:nvGrpSpPr>
        <p:grpSpPr>
          <a:xfrm>
            <a:off x="8015520" y="654443"/>
            <a:ext cx="576902" cy="577112"/>
            <a:chOff x="4139952" y="1274820"/>
            <a:chExt cx="432833" cy="432834"/>
          </a:xfrm>
        </p:grpSpPr>
        <p:sp>
          <p:nvSpPr>
            <p:cNvPr id="78"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79"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34282" tIns="17141" rIns="34282" bIns="17141" anchor="ctr"/>
            <a:lstStyle/>
            <a:p>
              <a:endParaRPr lang="en-US">
                <a:latin typeface="Roboto Light"/>
              </a:endParaRPr>
            </a:p>
          </p:txBody>
        </p:sp>
      </p:grpSp>
      <p:sp>
        <p:nvSpPr>
          <p:cNvPr id="80" name="平行四边形 79"/>
          <p:cNvSpPr/>
          <p:nvPr>
            <p:custDataLst>
              <p:tags r:id="rId1"/>
            </p:custDataLst>
          </p:nvPr>
        </p:nvSpPr>
        <p:spPr>
          <a:xfrm>
            <a:off x="3202940" y="2532380"/>
            <a:ext cx="5356225" cy="612775"/>
          </a:xfrm>
          <a:prstGeom prst="parallelogram">
            <a:avLst>
              <a:gd name="adj" fmla="val 48207"/>
            </a:avLst>
          </a:prstGeom>
          <a:solidFill>
            <a:srgbClr val="005DA2"/>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64" tIns="34282" rIns="68564" bIns="34282" rtlCol="0" anchor="ctr"/>
          <a:lstStyle/>
          <a:p>
            <a:endParaRPr lang="zh-CN" altLang="en-US" sz="2100" b="1">
              <a:solidFill>
                <a:schemeClr val="tx1">
                  <a:lumMod val="75000"/>
                  <a:lumOff val="25000"/>
                </a:schemeClr>
              </a:solidFill>
            </a:endParaRPr>
          </a:p>
        </p:txBody>
      </p:sp>
      <p:grpSp>
        <p:nvGrpSpPr>
          <p:cNvPr id="81" name="组合 80"/>
          <p:cNvGrpSpPr/>
          <p:nvPr>
            <p:custDataLst>
              <p:tags r:id="rId2"/>
            </p:custDataLst>
          </p:nvPr>
        </p:nvGrpSpPr>
        <p:grpSpPr>
          <a:xfrm>
            <a:off x="2129677" y="2484764"/>
            <a:ext cx="1191914" cy="660400"/>
            <a:chOff x="2215144" y="927951"/>
            <a:chExt cx="1244730" cy="908065"/>
          </a:xfrm>
        </p:grpSpPr>
        <p:sp>
          <p:nvSpPr>
            <p:cNvPr id="82" name="平行四边形 81"/>
            <p:cNvSpPr/>
            <p:nvPr>
              <p:custDataLst>
                <p:tags r:id="rId3"/>
              </p:custDataLst>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latin typeface="Impact" panose="020B0806030902050204" pitchFamily="34" charset="0"/>
              </a:endParaRPr>
            </a:p>
          </p:txBody>
        </p:sp>
        <p:sp>
          <p:nvSpPr>
            <p:cNvPr id="83" name="文本框 9"/>
            <p:cNvSpPr txBox="1"/>
            <p:nvPr>
              <p:custDataLst>
                <p:tags r:id="rId4"/>
              </p:custDataLst>
            </p:nvPr>
          </p:nvSpPr>
          <p:spPr>
            <a:xfrm>
              <a:off x="2393075" y="927951"/>
              <a:ext cx="1066799" cy="908065"/>
            </a:xfrm>
            <a:prstGeom prst="rect">
              <a:avLst/>
            </a:prstGeom>
            <a:noFill/>
          </p:spPr>
          <p:txBody>
            <a:bodyPr wrap="square" rtlCol="0">
              <a:spAutoFit/>
            </a:bodyPr>
            <a:lstStyle/>
            <a:p>
              <a:r>
                <a:rPr lang="en-US" altLang="zh-CN" sz="3700" dirty="0">
                  <a:solidFill>
                    <a:schemeClr val="bg1"/>
                  </a:solidFill>
                  <a:latin typeface="Impact" panose="020B0806030902050204" pitchFamily="34" charset="0"/>
                </a:rPr>
                <a:t>4.1</a:t>
              </a:r>
              <a:endParaRPr lang="zh-CN" altLang="en-US" sz="3700" dirty="0">
                <a:solidFill>
                  <a:schemeClr val="bg1"/>
                </a:solidFill>
                <a:latin typeface="Impact" panose="020B0806030902050204" pitchFamily="34" charset="0"/>
              </a:endParaRPr>
            </a:p>
          </p:txBody>
        </p:sp>
      </p:grpSp>
      <p:grpSp>
        <p:nvGrpSpPr>
          <p:cNvPr id="84" name="组合 83"/>
          <p:cNvGrpSpPr/>
          <p:nvPr>
            <p:custDataLst>
              <p:tags r:id="rId5"/>
            </p:custDataLst>
          </p:nvPr>
        </p:nvGrpSpPr>
        <p:grpSpPr>
          <a:xfrm>
            <a:off x="2129677" y="3390917"/>
            <a:ext cx="1191914" cy="672217"/>
            <a:chOff x="2215144" y="1952311"/>
            <a:chExt cx="1244730" cy="924318"/>
          </a:xfrm>
        </p:grpSpPr>
        <p:sp>
          <p:nvSpPr>
            <p:cNvPr id="85" name="平行四边形 84"/>
            <p:cNvSpPr/>
            <p:nvPr>
              <p:custDataLst>
                <p:tags r:id="rId6"/>
              </p:custDataLst>
            </p:nvPr>
          </p:nvSpPr>
          <p:spPr>
            <a:xfrm>
              <a:off x="2215144" y="2033848"/>
              <a:ext cx="1120898" cy="842781"/>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latin typeface="Impact" panose="020B0806030902050204" pitchFamily="34" charset="0"/>
              </a:endParaRPr>
            </a:p>
          </p:txBody>
        </p:sp>
        <p:sp>
          <p:nvSpPr>
            <p:cNvPr id="86" name="文本框 10"/>
            <p:cNvSpPr txBox="1"/>
            <p:nvPr>
              <p:custDataLst>
                <p:tags r:id="rId7"/>
              </p:custDataLst>
            </p:nvPr>
          </p:nvSpPr>
          <p:spPr>
            <a:xfrm>
              <a:off x="2393075" y="1952311"/>
              <a:ext cx="1066799" cy="908069"/>
            </a:xfrm>
            <a:prstGeom prst="rect">
              <a:avLst/>
            </a:prstGeom>
            <a:noFill/>
          </p:spPr>
          <p:txBody>
            <a:bodyPr wrap="square" rtlCol="0">
              <a:spAutoFit/>
            </a:bodyPr>
            <a:lstStyle/>
            <a:p>
              <a:r>
                <a:rPr lang="en-US" altLang="zh-CN" sz="3700" dirty="0">
                  <a:solidFill>
                    <a:schemeClr val="bg1"/>
                  </a:solidFill>
                  <a:latin typeface="Impact" panose="020B0806030902050204" pitchFamily="34" charset="0"/>
                </a:rPr>
                <a:t>4.2</a:t>
              </a:r>
              <a:endParaRPr lang="zh-CN" altLang="en-US" sz="3700" dirty="0">
                <a:solidFill>
                  <a:schemeClr val="bg1"/>
                </a:solidFill>
                <a:latin typeface="Impact" panose="020B0806030902050204" pitchFamily="34" charset="0"/>
              </a:endParaRPr>
            </a:p>
          </p:txBody>
        </p:sp>
      </p:grpSp>
      <p:sp>
        <p:nvSpPr>
          <p:cNvPr id="96" name="矩形 95"/>
          <p:cNvSpPr/>
          <p:nvPr>
            <p:custDataLst>
              <p:tags r:id="rId8"/>
            </p:custDataLst>
          </p:nvPr>
        </p:nvSpPr>
        <p:spPr>
          <a:xfrm>
            <a:off x="3625462" y="2622214"/>
            <a:ext cx="3768167" cy="436245"/>
          </a:xfrm>
          <a:prstGeom prst="rect">
            <a:avLst/>
          </a:prstGeom>
          <a:ln w="15875">
            <a:noFill/>
          </a:ln>
        </p:spPr>
        <p:txBody>
          <a:bodyPr wrap="square" lIns="68564" tIns="34282" rIns="68564" bIns="34282">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微信个人号营销</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97" name="矩形 96"/>
          <p:cNvSpPr/>
          <p:nvPr>
            <p:custDataLst>
              <p:tags r:id="rId9"/>
            </p:custDataLst>
          </p:nvPr>
        </p:nvSpPr>
        <p:spPr>
          <a:xfrm>
            <a:off x="3625462" y="3549586"/>
            <a:ext cx="3768167" cy="436245"/>
          </a:xfrm>
          <a:prstGeom prst="rect">
            <a:avLst/>
          </a:prstGeom>
          <a:ln w="15875">
            <a:noFill/>
          </a:ln>
        </p:spPr>
        <p:txBody>
          <a:bodyPr wrap="square" lIns="68564" tIns="34282" rIns="68564" bIns="34282">
            <a:spAutoFit/>
          </a:bodyPr>
          <a:lstStyle/>
          <a:p>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微信公众号营销</a:t>
            </a:r>
            <a:endPar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87" name="组合 86"/>
          <p:cNvGrpSpPr/>
          <p:nvPr>
            <p:custDataLst>
              <p:tags r:id="rId10"/>
            </p:custDataLst>
          </p:nvPr>
        </p:nvGrpSpPr>
        <p:grpSpPr>
          <a:xfrm rot="0">
            <a:off x="2129790" y="4326890"/>
            <a:ext cx="1191895" cy="661670"/>
            <a:chOff x="2215144" y="3018134"/>
            <a:chExt cx="1244730" cy="909499"/>
          </a:xfrm>
        </p:grpSpPr>
        <p:sp>
          <p:nvSpPr>
            <p:cNvPr id="88" name="平行四边形 87"/>
            <p:cNvSpPr/>
            <p:nvPr>
              <p:custDataLst>
                <p:tags r:id="rId11"/>
              </p:custDataLst>
            </p:nvPr>
          </p:nvSpPr>
          <p:spPr>
            <a:xfrm>
              <a:off x="2215144" y="3084852"/>
              <a:ext cx="1120898" cy="842781"/>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latin typeface="Impact" panose="020B0806030902050204" pitchFamily="34" charset="0"/>
              </a:endParaRPr>
            </a:p>
          </p:txBody>
        </p:sp>
        <p:sp>
          <p:nvSpPr>
            <p:cNvPr id="89" name="文本框 11"/>
            <p:cNvSpPr txBox="1"/>
            <p:nvPr>
              <p:custDataLst>
                <p:tags r:id="rId12"/>
              </p:custDataLst>
            </p:nvPr>
          </p:nvSpPr>
          <p:spPr>
            <a:xfrm>
              <a:off x="2393075" y="3018134"/>
              <a:ext cx="1066799" cy="907753"/>
            </a:xfrm>
            <a:prstGeom prst="rect">
              <a:avLst/>
            </a:prstGeom>
            <a:noFill/>
          </p:spPr>
          <p:txBody>
            <a:bodyPr wrap="square" rtlCol="0">
              <a:spAutoFit/>
            </a:bodyPr>
            <a:lstStyle/>
            <a:p>
              <a:r>
                <a:rPr lang="en-US" altLang="zh-CN" sz="3700" dirty="0">
                  <a:solidFill>
                    <a:schemeClr val="bg1"/>
                  </a:solidFill>
                  <a:latin typeface="Impact" panose="020B0806030902050204" pitchFamily="34" charset="0"/>
                </a:rPr>
                <a:t>4.3</a:t>
              </a:r>
              <a:endParaRPr lang="zh-CN" altLang="en-US" sz="3700" dirty="0">
                <a:solidFill>
                  <a:schemeClr val="bg1"/>
                </a:solidFill>
                <a:latin typeface="Impact" panose="020B0806030902050204" pitchFamily="34" charset="0"/>
              </a:endParaRPr>
            </a:p>
          </p:txBody>
        </p:sp>
      </p:grpSp>
      <p:sp>
        <p:nvSpPr>
          <p:cNvPr id="98" name="矩形 97"/>
          <p:cNvSpPr/>
          <p:nvPr>
            <p:custDataLst>
              <p:tags r:id="rId13"/>
            </p:custDataLst>
          </p:nvPr>
        </p:nvSpPr>
        <p:spPr>
          <a:xfrm>
            <a:off x="3625215" y="4474210"/>
            <a:ext cx="5220970" cy="436245"/>
          </a:xfrm>
          <a:prstGeom prst="rect">
            <a:avLst/>
          </a:prstGeom>
          <a:ln w="15875">
            <a:noFill/>
          </a:ln>
        </p:spPr>
        <p:txBody>
          <a:bodyPr wrap="square" lIns="68564" tIns="34282" rIns="68564" bIns="34282">
            <a:spAutoFit/>
          </a:bodyPr>
          <a:lstStyle/>
          <a:p>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课堂实训</a:t>
            </a:r>
            <a:endPar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061085" y="2069465"/>
            <a:ext cx="10781030" cy="1476375"/>
          </a:xfrm>
          <a:prstGeom prst="rect">
            <a:avLst/>
          </a:prstGeom>
          <a:noFill/>
        </p:spPr>
        <p:txBody>
          <a:bodyPr wrap="square" rtlCol="0">
            <a:spAutoFit/>
          </a:bodyPr>
          <a:lstStyle/>
          <a:p>
            <a:pPr indent="457200" fontAlgn="auto">
              <a:lnSpc>
                <a:spcPct val="150000"/>
              </a:lnSpc>
            </a:pPr>
            <a:r>
              <a:rPr lang="zh-CN" altLang="en-US" sz="2000" dirty="0">
                <a:latin typeface="微软雅黑" panose="020B0503020204020204" pitchFamily="34" charset="-122"/>
                <a:ea typeface="微软雅黑" panose="020B0503020204020204" pitchFamily="34" charset="-122"/>
              </a:rPr>
              <a:t>在微信公众平台注册微信公众号时，需要选择账号类型，然后根据操作提示进行注册，如以个人身份注册一个名为“佳果时光”的微信公众号，类型为“订阅号”，运营地为“四川成都”，然后设置功能介绍、头像等，其具体步骤如下。</a:t>
            </a:r>
            <a:endParaRPr lang="zh-CN" altLang="en-US" sz="2000" dirty="0">
              <a:latin typeface="微软雅黑" panose="020B0503020204020204" pitchFamily="34" charset="-122"/>
              <a:ea typeface="微软雅黑" panose="020B0503020204020204" pitchFamily="34" charset="-122"/>
            </a:endParaRPr>
          </a:p>
        </p:txBody>
      </p:sp>
      <p:sp>
        <p:nvSpPr>
          <p:cNvPr id="2" name="标题 3"/>
          <p:cNvSpPr txBox="1"/>
          <p:nvPr/>
        </p:nvSpPr>
        <p:spPr>
          <a:xfrm>
            <a:off x="1054735" y="374650"/>
            <a:ext cx="4615815" cy="390525"/>
          </a:xfrm>
          <a:prstGeom prst="rect">
            <a:avLst/>
          </a:prstGeom>
        </p:spPr>
        <p:txBody>
          <a:bodyPr vert="horz" lIns="121917" tIns="60958" rIns="121917" bIns="60958" rtlCol="0" anchor="ctr">
            <a:noAutofit/>
          </a:bodyPr>
          <a:lstStyle>
            <a:lvl1pPr algn="l" defTabSz="1219200" rtl="0" eaLnBrk="1" latinLnBrk="0" hangingPunct="1">
              <a:spcBef>
                <a:spcPct val="0"/>
              </a:spcBef>
              <a:buNone/>
              <a:defRPr sz="2200" kern="1200">
                <a:solidFill>
                  <a:schemeClr val="tx1"/>
                </a:solidFill>
                <a:latin typeface="微软雅黑" panose="020B0503020204020204" pitchFamily="34" charset="-122"/>
                <a:ea typeface="微软雅黑" panose="020B0503020204020204" pitchFamily="34" charset="-122"/>
                <a:cs typeface="+mj-cs"/>
              </a:defRPr>
            </a:lvl1pPr>
          </a:lstStyle>
          <a:p>
            <a:r>
              <a:rPr lang="en-US" dirty="0"/>
              <a:t>4</a:t>
            </a:r>
            <a:r>
              <a:rPr dirty="0"/>
              <a:t>.</a:t>
            </a:r>
            <a:r>
              <a:rPr lang="en-US" dirty="0"/>
              <a:t>2</a:t>
            </a:r>
            <a:r>
              <a:rPr dirty="0"/>
              <a:t>.</a:t>
            </a:r>
            <a:r>
              <a:rPr lang="en-US" dirty="0"/>
              <a:t>3  </a:t>
            </a:r>
            <a:r>
              <a:rPr dirty="0"/>
              <a:t>注册并设置微信公众号</a:t>
            </a:r>
            <a:endParaRPr dirty="0"/>
          </a:p>
        </p:txBody>
      </p:sp>
      <p:sp>
        <p:nvSpPr>
          <p:cNvPr id="3" name="矩形 2"/>
          <p:cNvSpPr/>
          <p:nvPr/>
        </p:nvSpPr>
        <p:spPr>
          <a:xfrm>
            <a:off x="1061085" y="1253490"/>
            <a:ext cx="2915920" cy="47498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indent="261620" algn="l">
              <a:lnSpc>
                <a:spcPct val="150000"/>
              </a:lnSpc>
              <a:spcAft>
                <a:spcPts val="0"/>
              </a:spcAft>
              <a:buClrTx/>
              <a:buSzTx/>
              <a:buFontTx/>
            </a:pPr>
            <a:r>
              <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1．注册微信公众号</a:t>
            </a:r>
            <a:endPar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6" name="文本框 5"/>
          <p:cNvSpPr txBox="1"/>
          <p:nvPr/>
        </p:nvSpPr>
        <p:spPr>
          <a:xfrm>
            <a:off x="1054735" y="4610100"/>
            <a:ext cx="10458450" cy="1014730"/>
          </a:xfrm>
          <a:prstGeom prst="rect">
            <a:avLst/>
          </a:prstGeom>
          <a:noFill/>
        </p:spPr>
        <p:txBody>
          <a:bodyPr wrap="square" rtlCol="0">
            <a:spAutoFit/>
          </a:bodyPr>
          <a:p>
            <a:pPr indent="457200" fontAlgn="auto">
              <a:lnSpc>
                <a:spcPct val="150000"/>
              </a:lnSpc>
            </a:pPr>
            <a:r>
              <a:rPr lang="zh-CN" altLang="en-US" sz="2000" dirty="0">
                <a:latin typeface="微软雅黑" panose="020B0503020204020204" pitchFamily="34" charset="-122"/>
                <a:ea typeface="微软雅黑" panose="020B0503020204020204" pitchFamily="34" charset="-122"/>
              </a:rPr>
              <a:t>STEP 01 打开浏览器，搜索“微信公众平台”，进入微信公众平台官方网站，单击页面右上角的“立即注册”超链接，在打开的微信公众号注册页面中选择“订阅号”选项。</a:t>
            </a:r>
            <a:endParaRPr lang="zh-CN" altLang="en-US" sz="2000" dirty="0">
              <a:latin typeface="微软雅黑" panose="020B0503020204020204" pitchFamily="34" charset="-122"/>
              <a:ea typeface="微软雅黑" panose="020B0503020204020204" pitchFamily="34" charset="-122"/>
            </a:endParaRPr>
          </a:p>
        </p:txBody>
      </p:sp>
      <p:sp>
        <p:nvSpPr>
          <p:cNvPr id="9" name="矩形 21"/>
          <p:cNvSpPr>
            <a:spLocks noChangeArrowheads="1"/>
          </p:cNvSpPr>
          <p:nvPr/>
        </p:nvSpPr>
        <p:spPr bwMode="auto">
          <a:xfrm flipV="1">
            <a:off x="1054735" y="4089400"/>
            <a:ext cx="6041390" cy="39600"/>
          </a:xfrm>
          <a:prstGeom prst="rect">
            <a:avLst/>
          </a:prstGeom>
          <a:solidFill>
            <a:srgbClr val="0056AC"/>
          </a:solidFill>
          <a:ln>
            <a:noFill/>
          </a:ln>
          <a:extLst>
            <a:ext uri="{91240B29-F687-4F45-9708-019B960494DF}">
              <a14:hiddenLine xmlns:a14="http://schemas.microsoft.com/office/drawing/2010/main" w="3175">
                <a:solidFill>
                  <a:srgbClr val="000000"/>
                </a:solidFill>
                <a:round/>
              </a14:hiddenLine>
            </a:ext>
          </a:extLst>
        </p:spPr>
        <p:txBody>
          <a:bodyPr anchor="ctr">
            <a:noAutofit/>
          </a:bodyPr>
          <a:lstStyle>
            <a:lvl1pPr>
              <a:defRPr kumimoji="1" sz="2400" b="1">
                <a:solidFill>
                  <a:schemeClr val="tx1"/>
                </a:solidFill>
                <a:latin typeface="Times New Roman" panose="02020603050405020304" pitchFamily="18" charset="0"/>
                <a:ea typeface="宋体" panose="02010600030101010101" pitchFamily="2" charset="-122"/>
              </a:defRPr>
            </a:lvl1pPr>
            <a:lvl2pPr marL="742950" indent="-285750">
              <a:defRPr kumimoji="1" sz="2400" b="1">
                <a:solidFill>
                  <a:schemeClr val="tx1"/>
                </a:solidFill>
                <a:latin typeface="Times New Roman" panose="02020603050405020304" pitchFamily="18" charset="0"/>
                <a:ea typeface="宋体" panose="02010600030101010101" pitchFamily="2" charset="-122"/>
              </a:defRPr>
            </a:lvl2pPr>
            <a:lvl3pPr marL="1143000" indent="-228600">
              <a:defRPr kumimoji="1" sz="2400" b="1">
                <a:solidFill>
                  <a:schemeClr val="tx1"/>
                </a:solidFill>
                <a:latin typeface="Times New Roman" panose="02020603050405020304" pitchFamily="18" charset="0"/>
                <a:ea typeface="宋体" panose="02010600030101010101" pitchFamily="2" charset="-122"/>
              </a:defRPr>
            </a:lvl3pPr>
            <a:lvl4pPr marL="1600200" indent="-228600">
              <a:defRPr kumimoji="1" sz="2400" b="1">
                <a:solidFill>
                  <a:schemeClr val="tx1"/>
                </a:solidFill>
                <a:latin typeface="Times New Roman" panose="02020603050405020304" pitchFamily="18" charset="0"/>
                <a:ea typeface="宋体" panose="02010600030101010101" pitchFamily="2" charset="-122"/>
              </a:defRPr>
            </a:lvl4pPr>
            <a:lvl5pPr marL="2057400" indent="-228600">
              <a:defRPr kumimoji="1" sz="24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9pPr>
          </a:lstStyle>
          <a:p>
            <a:pPr algn="ctr" eaLnBrk="1" hangingPunct="1"/>
            <a:endParaRPr lang="zh-CN" altLang="en-US" b="0">
              <a:solidFill>
                <a:schemeClr val="tx2"/>
              </a:solidFill>
              <a:ea typeface="楷体_GB2312" panose="02010609030101010101" pitchFamily="49" charset="-122"/>
            </a:endParaRPr>
          </a:p>
        </p:txBody>
      </p:sp>
    </p:spTree>
  </p:cSld>
  <p:clrMapOvr>
    <a:masterClrMapping/>
  </p:clrMapOvr>
  <p:transition>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8452485" y="1954530"/>
            <a:ext cx="2773680" cy="187706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indent="261620" algn="l" fontAlgn="auto">
              <a:lnSpc>
                <a:spcPct val="150000"/>
              </a:lnSpc>
              <a:spcAft>
                <a:spcPts val="0"/>
              </a:spcAft>
            </a:pPr>
            <a:endParaRPr sz="2000" kern="100" dirty="0">
              <a:solidFill>
                <a:schemeClr val="bg1"/>
              </a:solidFill>
              <a:latin typeface="+mj-ea"/>
              <a:ea typeface="+mj-ea"/>
              <a:cs typeface="Times New Roman" panose="02020603050405020304" pitchFamily="18" charset="0"/>
              <a:sym typeface="+mn-ea"/>
            </a:endParaRPr>
          </a:p>
        </p:txBody>
      </p:sp>
      <p:sp>
        <p:nvSpPr>
          <p:cNvPr id="2" name="标题 3"/>
          <p:cNvSpPr txBox="1"/>
          <p:nvPr/>
        </p:nvSpPr>
        <p:spPr>
          <a:xfrm>
            <a:off x="1054735" y="374650"/>
            <a:ext cx="4615815" cy="390525"/>
          </a:xfrm>
          <a:prstGeom prst="rect">
            <a:avLst/>
          </a:prstGeom>
        </p:spPr>
        <p:txBody>
          <a:bodyPr vert="horz" lIns="121917" tIns="60958" rIns="121917" bIns="60958" rtlCol="0" anchor="ctr">
            <a:noAutofit/>
          </a:bodyPr>
          <a:lstStyle>
            <a:lvl1pPr algn="l" defTabSz="1219200" rtl="0" eaLnBrk="1" latinLnBrk="0" hangingPunct="1">
              <a:spcBef>
                <a:spcPct val="0"/>
              </a:spcBef>
              <a:buNone/>
              <a:defRPr sz="2200" kern="1200">
                <a:solidFill>
                  <a:schemeClr val="tx1"/>
                </a:solidFill>
                <a:latin typeface="微软雅黑" panose="020B0503020204020204" pitchFamily="34" charset="-122"/>
                <a:ea typeface="微软雅黑" panose="020B0503020204020204" pitchFamily="34" charset="-122"/>
                <a:cs typeface="+mj-cs"/>
              </a:defRPr>
            </a:lvl1pPr>
          </a:lstStyle>
          <a:p>
            <a:r>
              <a:rPr lang="en-US" dirty="0"/>
              <a:t>4</a:t>
            </a:r>
            <a:r>
              <a:rPr dirty="0"/>
              <a:t>.</a:t>
            </a:r>
            <a:r>
              <a:rPr lang="en-US" dirty="0"/>
              <a:t>2</a:t>
            </a:r>
            <a:r>
              <a:rPr dirty="0"/>
              <a:t>.</a:t>
            </a:r>
            <a:r>
              <a:rPr lang="en-US" dirty="0"/>
              <a:t>3  </a:t>
            </a:r>
            <a:r>
              <a:rPr dirty="0"/>
              <a:t>注册并设置微信公众号</a:t>
            </a:r>
            <a:endParaRPr dirty="0"/>
          </a:p>
        </p:txBody>
      </p:sp>
      <p:sp>
        <p:nvSpPr>
          <p:cNvPr id="3" name="矩形 2"/>
          <p:cNvSpPr/>
          <p:nvPr/>
        </p:nvSpPr>
        <p:spPr>
          <a:xfrm>
            <a:off x="1061085" y="1253490"/>
            <a:ext cx="2915920" cy="47498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indent="261620" algn="l">
              <a:lnSpc>
                <a:spcPct val="150000"/>
              </a:lnSpc>
              <a:spcAft>
                <a:spcPts val="0"/>
              </a:spcAft>
              <a:buClrTx/>
              <a:buSzTx/>
              <a:buFontTx/>
            </a:pPr>
            <a:r>
              <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1．注册微信公众号</a:t>
            </a:r>
            <a:endPar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7" name="文本框 6"/>
          <p:cNvSpPr txBox="1"/>
          <p:nvPr/>
        </p:nvSpPr>
        <p:spPr>
          <a:xfrm>
            <a:off x="1054735" y="1953895"/>
            <a:ext cx="7130415" cy="1938020"/>
          </a:xfrm>
          <a:prstGeom prst="rect">
            <a:avLst/>
          </a:prstGeom>
          <a:noFill/>
        </p:spPr>
        <p:txBody>
          <a:bodyPr wrap="square" rtlCol="0">
            <a:spAutoFit/>
          </a:bodyPr>
          <a:p>
            <a:pPr indent="457200" fontAlgn="auto">
              <a:lnSpc>
                <a:spcPct val="150000"/>
              </a:lnSpc>
            </a:pPr>
            <a:r>
              <a:rPr lang="zh-CN" altLang="en-US" sz="2000" dirty="0">
                <a:latin typeface="微软雅黑" panose="020B0503020204020204" pitchFamily="34" charset="-122"/>
                <a:ea typeface="微软雅黑" panose="020B0503020204020204" pitchFamily="34" charset="-122"/>
              </a:rPr>
              <a:t>STEP 02 打开基本信息页面，在“邮箱”文本框中输入邮箱地址，在“邮箱验证码”文本框中输入验证码，然后输入密码并确认，最后单击选中“我同意并遵守《微信公众平台服务协议》”复选框，如右图所示。</a:t>
            </a:r>
            <a:endParaRPr lang="zh-CN" altLang="en-US" sz="2000" dirty="0">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a:blip r:embed="rId1"/>
          <a:stretch>
            <a:fillRect/>
          </a:stretch>
        </p:blipFill>
        <p:spPr>
          <a:xfrm>
            <a:off x="8540750" y="2030095"/>
            <a:ext cx="2597150" cy="1715770"/>
          </a:xfrm>
          <a:prstGeom prst="rect">
            <a:avLst/>
          </a:prstGeom>
        </p:spPr>
      </p:pic>
      <p:sp>
        <p:nvSpPr>
          <p:cNvPr id="4" name="文本框 3"/>
          <p:cNvSpPr txBox="1"/>
          <p:nvPr/>
        </p:nvSpPr>
        <p:spPr>
          <a:xfrm>
            <a:off x="1054735" y="3973830"/>
            <a:ext cx="10480675" cy="1476375"/>
          </a:xfrm>
          <a:prstGeom prst="rect">
            <a:avLst/>
          </a:prstGeom>
          <a:noFill/>
        </p:spPr>
        <p:txBody>
          <a:bodyPr wrap="square" rtlCol="0">
            <a:spAutoFit/>
          </a:bodyPr>
          <a:p>
            <a:pPr indent="457200" fontAlgn="auto">
              <a:lnSpc>
                <a:spcPct val="150000"/>
              </a:lnSpc>
            </a:pPr>
            <a:r>
              <a:rPr lang="zh-CN" altLang="en-US" sz="2000" dirty="0">
                <a:latin typeface="微软雅黑" panose="020B0503020204020204" pitchFamily="34" charset="-122"/>
                <a:ea typeface="微软雅黑" panose="020B0503020204020204" pitchFamily="34" charset="-122"/>
              </a:rPr>
              <a:t>STEP 03 根据提示再次选择账号类型，然后选择主体类型为“个人”，打开确认身份页面，输入姓名和身份证号码，打开微信App，使用“扫一扫”功能扫描“管理员身份验证”栏提供的二维码，进行人脸验证。注意，需要使用绑定了管理员本人银行卡的微信个人账号。</a:t>
            </a:r>
            <a:endParaRPr lang="zh-CN" altLang="en-US" sz="2000" dirty="0">
              <a:latin typeface="微软雅黑" panose="020B0503020204020204" pitchFamily="34" charset="-122"/>
              <a:ea typeface="微软雅黑" panose="020B0503020204020204" pitchFamily="34" charset="-122"/>
            </a:endParaRPr>
          </a:p>
        </p:txBody>
      </p:sp>
      <p:sp>
        <p:nvSpPr>
          <p:cNvPr id="9" name="文本框 8"/>
          <p:cNvSpPr txBox="1"/>
          <p:nvPr/>
        </p:nvSpPr>
        <p:spPr>
          <a:xfrm>
            <a:off x="1061085" y="5532120"/>
            <a:ext cx="10480675" cy="1014730"/>
          </a:xfrm>
          <a:prstGeom prst="rect">
            <a:avLst/>
          </a:prstGeom>
          <a:noFill/>
        </p:spPr>
        <p:txBody>
          <a:bodyPr wrap="square" rtlCol="0">
            <a:spAutoFit/>
          </a:bodyPr>
          <a:p>
            <a:pPr indent="457200" fontAlgn="auto">
              <a:lnSpc>
                <a:spcPct val="150000"/>
              </a:lnSpc>
            </a:pPr>
            <a:r>
              <a:rPr lang="zh-CN" altLang="en-US" sz="2000" dirty="0">
                <a:latin typeface="微软雅黑" panose="020B0503020204020204" pitchFamily="34" charset="-122"/>
                <a:ea typeface="微软雅黑" panose="020B0503020204020204" pitchFamily="34" charset="-122"/>
              </a:rPr>
              <a:t>STEP 04 确认身份信息并完成人脸识别验证，完成后微信公众号注册页面将显示已确认管理员身份，然后输入管理员手机号并验证。</a:t>
            </a:r>
            <a:endParaRPr lang="zh-CN" altLang="en-US" sz="2000" dirty="0">
              <a:latin typeface="微软雅黑" panose="020B0503020204020204" pitchFamily="34" charset="-122"/>
              <a:ea typeface="微软雅黑" panose="020B0503020204020204" pitchFamily="34" charset="-122"/>
            </a:endParaRPr>
          </a:p>
        </p:txBody>
      </p:sp>
    </p:spTree>
  </p:cSld>
  <p:clrMapOvr>
    <a:masterClrMapping/>
  </p:clrMapOvr>
  <p:transition>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7436485" y="3103245"/>
            <a:ext cx="3876040" cy="165862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indent="261620" algn="l" fontAlgn="auto">
              <a:lnSpc>
                <a:spcPct val="150000"/>
              </a:lnSpc>
              <a:spcAft>
                <a:spcPts val="0"/>
              </a:spcAft>
            </a:pPr>
            <a:endParaRPr sz="2000" kern="100" dirty="0">
              <a:solidFill>
                <a:schemeClr val="bg1"/>
              </a:solidFill>
              <a:latin typeface="+mj-ea"/>
              <a:ea typeface="+mj-ea"/>
              <a:cs typeface="Times New Roman" panose="02020603050405020304" pitchFamily="18" charset="0"/>
              <a:sym typeface="+mn-ea"/>
            </a:endParaRPr>
          </a:p>
        </p:txBody>
      </p:sp>
      <p:sp>
        <p:nvSpPr>
          <p:cNvPr id="2" name="标题 3"/>
          <p:cNvSpPr txBox="1"/>
          <p:nvPr/>
        </p:nvSpPr>
        <p:spPr>
          <a:xfrm>
            <a:off x="1054735" y="374650"/>
            <a:ext cx="4615815" cy="390525"/>
          </a:xfrm>
          <a:prstGeom prst="rect">
            <a:avLst/>
          </a:prstGeom>
        </p:spPr>
        <p:txBody>
          <a:bodyPr vert="horz" lIns="121917" tIns="60958" rIns="121917" bIns="60958" rtlCol="0" anchor="ctr">
            <a:noAutofit/>
          </a:bodyPr>
          <a:lstStyle>
            <a:lvl1pPr algn="l" defTabSz="1219200" rtl="0" eaLnBrk="1" latinLnBrk="0" hangingPunct="1">
              <a:spcBef>
                <a:spcPct val="0"/>
              </a:spcBef>
              <a:buNone/>
              <a:defRPr sz="2200" kern="1200">
                <a:solidFill>
                  <a:schemeClr val="tx1"/>
                </a:solidFill>
                <a:latin typeface="微软雅黑" panose="020B0503020204020204" pitchFamily="34" charset="-122"/>
                <a:ea typeface="微软雅黑" panose="020B0503020204020204" pitchFamily="34" charset="-122"/>
                <a:cs typeface="+mj-cs"/>
              </a:defRPr>
            </a:lvl1pPr>
          </a:lstStyle>
          <a:p>
            <a:r>
              <a:rPr lang="en-US" dirty="0"/>
              <a:t>4</a:t>
            </a:r>
            <a:r>
              <a:rPr dirty="0"/>
              <a:t>.</a:t>
            </a:r>
            <a:r>
              <a:rPr lang="en-US" dirty="0"/>
              <a:t>2</a:t>
            </a:r>
            <a:r>
              <a:rPr dirty="0"/>
              <a:t>.</a:t>
            </a:r>
            <a:r>
              <a:rPr lang="en-US" dirty="0"/>
              <a:t>3  </a:t>
            </a:r>
            <a:r>
              <a:rPr dirty="0"/>
              <a:t>注册并设置微信公众号</a:t>
            </a:r>
            <a:endParaRPr dirty="0"/>
          </a:p>
        </p:txBody>
      </p:sp>
      <p:sp>
        <p:nvSpPr>
          <p:cNvPr id="3" name="矩形 2"/>
          <p:cNvSpPr/>
          <p:nvPr/>
        </p:nvSpPr>
        <p:spPr>
          <a:xfrm>
            <a:off x="1061085" y="1253490"/>
            <a:ext cx="2915920" cy="47498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indent="261620" algn="l">
              <a:lnSpc>
                <a:spcPct val="150000"/>
              </a:lnSpc>
              <a:spcAft>
                <a:spcPts val="0"/>
              </a:spcAft>
              <a:buClrTx/>
              <a:buSzTx/>
              <a:buFontTx/>
            </a:pPr>
            <a:r>
              <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1．注册微信公众号</a:t>
            </a:r>
            <a:endPar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7" name="文本框 6"/>
          <p:cNvSpPr txBox="1"/>
          <p:nvPr/>
        </p:nvSpPr>
        <p:spPr>
          <a:xfrm>
            <a:off x="1054735" y="1953895"/>
            <a:ext cx="10408285" cy="1014730"/>
          </a:xfrm>
          <a:prstGeom prst="rect">
            <a:avLst/>
          </a:prstGeom>
          <a:noFill/>
        </p:spPr>
        <p:txBody>
          <a:bodyPr wrap="square" rtlCol="0">
            <a:spAutoFit/>
          </a:bodyPr>
          <a:p>
            <a:pPr indent="457200" fontAlgn="auto">
              <a:lnSpc>
                <a:spcPct val="150000"/>
              </a:lnSpc>
            </a:pPr>
            <a:r>
              <a:rPr lang="zh-CN" altLang="en-US" sz="2000" dirty="0">
                <a:latin typeface="微软雅黑" panose="020B0503020204020204" pitchFamily="34" charset="-122"/>
                <a:ea typeface="微软雅黑" panose="020B0503020204020204" pitchFamily="34" charset="-122"/>
              </a:rPr>
              <a:t>STEP 05 如果在其他平台进行过创作，可以选择创作平台，输入创作者昵称、证明材料和证明链接等。这里不填写，继续进行下一步操作。</a:t>
            </a:r>
            <a:endParaRPr lang="zh-CN" altLang="en-US" sz="2000" dirty="0">
              <a:latin typeface="微软雅黑" panose="020B0503020204020204" pitchFamily="34" charset="-122"/>
              <a:ea typeface="微软雅黑" panose="020B0503020204020204" pitchFamily="34" charset="-122"/>
            </a:endParaRPr>
          </a:p>
        </p:txBody>
      </p:sp>
      <p:sp>
        <p:nvSpPr>
          <p:cNvPr id="4" name="文本框 3"/>
          <p:cNvSpPr txBox="1"/>
          <p:nvPr/>
        </p:nvSpPr>
        <p:spPr>
          <a:xfrm>
            <a:off x="1061085" y="3103245"/>
            <a:ext cx="5950585" cy="1476375"/>
          </a:xfrm>
          <a:prstGeom prst="rect">
            <a:avLst/>
          </a:prstGeom>
          <a:noFill/>
        </p:spPr>
        <p:txBody>
          <a:bodyPr wrap="square" rtlCol="0">
            <a:spAutoFit/>
          </a:bodyPr>
          <a:p>
            <a:pPr indent="457200" fontAlgn="auto">
              <a:lnSpc>
                <a:spcPct val="150000"/>
              </a:lnSpc>
            </a:pPr>
            <a:r>
              <a:rPr lang="zh-CN" altLang="en-US" sz="2000" dirty="0">
                <a:latin typeface="微软雅黑" panose="020B0503020204020204" pitchFamily="34" charset="-122"/>
                <a:ea typeface="微软雅黑" panose="020B0503020204020204" pitchFamily="34" charset="-122"/>
              </a:rPr>
              <a:t>STEP 06 提交主体信息后，在打开的页面中设置账号名称为“佳果时光”，并输入功能介绍、设置运营地区等，单击</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完成</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按钮，如右图所示。</a:t>
            </a:r>
            <a:endParaRPr lang="zh-CN" altLang="en-US" sz="2000" dirty="0">
              <a:latin typeface="微软雅黑" panose="020B0503020204020204" pitchFamily="34" charset="-122"/>
              <a:ea typeface="微软雅黑" panose="020B0503020204020204" pitchFamily="34" charset="-122"/>
            </a:endParaRPr>
          </a:p>
        </p:txBody>
      </p:sp>
      <p:sp>
        <p:nvSpPr>
          <p:cNvPr id="9" name="文本框 8"/>
          <p:cNvSpPr txBox="1"/>
          <p:nvPr/>
        </p:nvSpPr>
        <p:spPr>
          <a:xfrm>
            <a:off x="1061085" y="4895850"/>
            <a:ext cx="10480675" cy="1476375"/>
          </a:xfrm>
          <a:prstGeom prst="rect">
            <a:avLst/>
          </a:prstGeom>
          <a:noFill/>
        </p:spPr>
        <p:txBody>
          <a:bodyPr wrap="square" rtlCol="0">
            <a:spAutoFit/>
          </a:bodyPr>
          <a:p>
            <a:pPr indent="457200" fontAlgn="auto">
              <a:lnSpc>
                <a:spcPct val="150000"/>
              </a:lnSpc>
            </a:pPr>
            <a:r>
              <a:rPr lang="zh-CN" altLang="en-US" sz="2000" dirty="0">
                <a:latin typeface="微软雅黑" panose="020B0503020204020204" pitchFamily="34" charset="-122"/>
                <a:ea typeface="微软雅黑" panose="020B0503020204020204" pitchFamily="34" charset="-122"/>
              </a:rPr>
              <a:t>STEP 07 提交信息后，单击</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前往微信公从平台</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按钮可以前往微信公众平台，进入微信公众号首页，单击页面右上角的头像，在展开的下拉列表中选择“账号详情”选项可以修改微信公众号头像。</a:t>
            </a:r>
            <a:endParaRPr lang="zh-CN" altLang="en-US" sz="2000" dirty="0">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1"/>
          <a:stretch>
            <a:fillRect/>
          </a:stretch>
        </p:blipFill>
        <p:spPr>
          <a:xfrm>
            <a:off x="7894320" y="3102610"/>
            <a:ext cx="3098165" cy="1659255"/>
          </a:xfrm>
          <a:prstGeom prst="rect">
            <a:avLst/>
          </a:prstGeom>
        </p:spPr>
      </p:pic>
    </p:spTree>
  </p:cSld>
  <p:clrMapOvr>
    <a:masterClrMapping/>
  </p:clrMapOvr>
  <p:transition>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3"/>
          <p:cNvSpPr txBox="1"/>
          <p:nvPr/>
        </p:nvSpPr>
        <p:spPr>
          <a:xfrm>
            <a:off x="1054735" y="374650"/>
            <a:ext cx="4615815" cy="390525"/>
          </a:xfrm>
          <a:prstGeom prst="rect">
            <a:avLst/>
          </a:prstGeom>
        </p:spPr>
        <p:txBody>
          <a:bodyPr vert="horz" lIns="121917" tIns="60958" rIns="121917" bIns="60958" rtlCol="0" anchor="ctr">
            <a:noAutofit/>
          </a:bodyPr>
          <a:lstStyle>
            <a:lvl1pPr algn="l" defTabSz="1219200" rtl="0" eaLnBrk="1" latinLnBrk="0" hangingPunct="1">
              <a:spcBef>
                <a:spcPct val="0"/>
              </a:spcBef>
              <a:buNone/>
              <a:defRPr sz="2200" kern="1200">
                <a:solidFill>
                  <a:schemeClr val="tx1"/>
                </a:solidFill>
                <a:latin typeface="微软雅黑" panose="020B0503020204020204" pitchFamily="34" charset="-122"/>
                <a:ea typeface="微软雅黑" panose="020B0503020204020204" pitchFamily="34" charset="-122"/>
                <a:cs typeface="+mj-cs"/>
              </a:defRPr>
            </a:lvl1pPr>
          </a:lstStyle>
          <a:p>
            <a:r>
              <a:rPr lang="en-US" dirty="0"/>
              <a:t>4</a:t>
            </a:r>
            <a:r>
              <a:rPr dirty="0"/>
              <a:t>.</a:t>
            </a:r>
            <a:r>
              <a:rPr lang="en-US" dirty="0"/>
              <a:t>2</a:t>
            </a:r>
            <a:r>
              <a:rPr dirty="0"/>
              <a:t>.</a:t>
            </a:r>
            <a:r>
              <a:rPr lang="en-US" dirty="0"/>
              <a:t>3  </a:t>
            </a:r>
            <a:r>
              <a:rPr dirty="0"/>
              <a:t>注册并设置微信公众号</a:t>
            </a:r>
            <a:endParaRPr dirty="0"/>
          </a:p>
        </p:txBody>
      </p:sp>
      <p:sp>
        <p:nvSpPr>
          <p:cNvPr id="3" name="矩形 2"/>
          <p:cNvSpPr/>
          <p:nvPr/>
        </p:nvSpPr>
        <p:spPr>
          <a:xfrm>
            <a:off x="1061085" y="1253490"/>
            <a:ext cx="2915920" cy="47498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indent="261620" algn="l">
              <a:lnSpc>
                <a:spcPct val="150000"/>
              </a:lnSpc>
              <a:spcAft>
                <a:spcPts val="0"/>
              </a:spcAft>
              <a:buClrTx/>
              <a:buSzTx/>
              <a:buFontTx/>
            </a:pPr>
            <a:r>
              <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2．设置微信公众号</a:t>
            </a:r>
            <a:endPar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4" name="文本框 3"/>
          <p:cNvSpPr txBox="1"/>
          <p:nvPr/>
        </p:nvSpPr>
        <p:spPr>
          <a:xfrm>
            <a:off x="1054735" y="1931035"/>
            <a:ext cx="10480675" cy="2399665"/>
          </a:xfrm>
          <a:prstGeom prst="rect">
            <a:avLst/>
          </a:prstGeom>
          <a:noFill/>
        </p:spPr>
        <p:txBody>
          <a:bodyPr wrap="square" rtlCol="0">
            <a:spAutoFit/>
          </a:bodyPr>
          <a:p>
            <a:pPr indent="457200" fontAlgn="auto">
              <a:lnSpc>
                <a:spcPct val="150000"/>
              </a:lnSpc>
            </a:pPr>
            <a:r>
              <a:rPr lang="zh-CN" altLang="en-US" sz="2000" b="1" dirty="0">
                <a:solidFill>
                  <a:schemeClr val="tx2"/>
                </a:solidFill>
                <a:latin typeface="微软雅黑" panose="020B0503020204020204" pitchFamily="34" charset="-122"/>
                <a:ea typeface="微软雅黑" panose="020B0503020204020204" pitchFamily="34" charset="-122"/>
              </a:rPr>
              <a:t>（1）设置自动回复</a:t>
            </a:r>
            <a:endParaRPr lang="zh-CN" altLang="en-US" sz="2000" b="1" dirty="0">
              <a:solidFill>
                <a:schemeClr val="tx2"/>
              </a:solidFill>
              <a:latin typeface="微软雅黑" panose="020B0503020204020204" pitchFamily="34" charset="-122"/>
              <a:ea typeface="微软雅黑" panose="020B0503020204020204" pitchFamily="34" charset="-122"/>
            </a:endParaRPr>
          </a:p>
          <a:p>
            <a:pPr indent="457200" fontAlgn="auto">
              <a:lnSpc>
                <a:spcPct val="150000"/>
              </a:lnSpc>
            </a:pPr>
            <a:r>
              <a:rPr lang="zh-CN" altLang="en-US" sz="2000" dirty="0">
                <a:latin typeface="微软雅黑" panose="020B0503020204020204" pitchFamily="34" charset="-122"/>
                <a:ea typeface="微软雅黑" panose="020B0503020204020204" pitchFamily="34" charset="-122"/>
              </a:rPr>
              <a:t>自动回复包括被关注回复、收到消息回复和关键词回复。被关注回复是指用户关注微信公众号后的自动回复，收到消息回复是指用户发送聊天消息后回复已设置好的指定内容，关键词回复是指用户发送指定关键词后的自动回复。下面为水果店铺佳果时光微信公众号设置被关注回复和关键词回复，其具体步骤如下。</a:t>
            </a:r>
            <a:endParaRPr lang="zh-CN" altLang="en-US" sz="2000" dirty="0">
              <a:latin typeface="微软雅黑" panose="020B0503020204020204" pitchFamily="34" charset="-122"/>
              <a:ea typeface="微软雅黑" panose="020B0503020204020204" pitchFamily="34" charset="-122"/>
            </a:endParaRPr>
          </a:p>
        </p:txBody>
      </p:sp>
      <p:grpSp>
        <p:nvGrpSpPr>
          <p:cNvPr id="13" name="组合 12"/>
          <p:cNvGrpSpPr/>
          <p:nvPr/>
        </p:nvGrpSpPr>
        <p:grpSpPr>
          <a:xfrm>
            <a:off x="1054735" y="4705985"/>
            <a:ext cx="10575925" cy="1553210"/>
            <a:chOff x="1671" y="3322"/>
            <a:chExt cx="16655" cy="2446"/>
          </a:xfrm>
        </p:grpSpPr>
        <p:sp>
          <p:nvSpPr>
            <p:cNvPr id="12" name="矩形 11"/>
            <p:cNvSpPr/>
            <p:nvPr/>
          </p:nvSpPr>
          <p:spPr>
            <a:xfrm>
              <a:off x="8930" y="3322"/>
              <a:ext cx="9298" cy="243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indent="261620" algn="l" fontAlgn="auto">
                <a:lnSpc>
                  <a:spcPct val="150000"/>
                </a:lnSpc>
                <a:spcAft>
                  <a:spcPts val="0"/>
                </a:spcAft>
              </a:pPr>
              <a:endParaRPr sz="2000" kern="100" dirty="0">
                <a:solidFill>
                  <a:schemeClr val="bg1"/>
                </a:solidFill>
                <a:latin typeface="+mj-ea"/>
                <a:ea typeface="+mj-ea"/>
                <a:cs typeface="Times New Roman" panose="02020603050405020304" pitchFamily="18" charset="0"/>
                <a:sym typeface="+mn-ea"/>
              </a:endParaRPr>
            </a:p>
          </p:txBody>
        </p:sp>
        <p:sp>
          <p:nvSpPr>
            <p:cNvPr id="6" name="矩形 5"/>
            <p:cNvSpPr/>
            <p:nvPr/>
          </p:nvSpPr>
          <p:spPr>
            <a:xfrm>
              <a:off x="1671" y="3322"/>
              <a:ext cx="6470" cy="244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indent="261620" algn="l" fontAlgn="auto">
                <a:lnSpc>
                  <a:spcPct val="150000"/>
                </a:lnSpc>
                <a:spcAft>
                  <a:spcPts val="0"/>
                </a:spcAft>
              </a:pPr>
              <a:endParaRPr sz="2000" kern="100" dirty="0">
                <a:solidFill>
                  <a:schemeClr val="bg1"/>
                </a:solidFill>
                <a:latin typeface="+mj-ea"/>
                <a:ea typeface="+mj-ea"/>
                <a:cs typeface="Times New Roman" panose="02020603050405020304" pitchFamily="18" charset="0"/>
                <a:sym typeface="+mn-ea"/>
              </a:endParaRPr>
            </a:p>
          </p:txBody>
        </p:sp>
        <p:sp>
          <p:nvSpPr>
            <p:cNvPr id="10" name="文本框 9"/>
            <p:cNvSpPr txBox="1"/>
            <p:nvPr/>
          </p:nvSpPr>
          <p:spPr>
            <a:xfrm>
              <a:off x="9236" y="3322"/>
              <a:ext cx="9090" cy="2325"/>
            </a:xfrm>
            <a:prstGeom prst="rect">
              <a:avLst/>
            </a:prstGeom>
            <a:noFill/>
          </p:spPr>
          <p:txBody>
            <a:bodyPr wrap="square" rtlCol="0">
              <a:spAutoFit/>
            </a:bodyPr>
            <a:p>
              <a:pPr indent="0" fontAlgn="auto">
                <a:lnSpc>
                  <a:spcPct val="150000"/>
                </a:lnSpc>
              </a:pPr>
              <a:r>
                <a:rPr lang="zh-CN" altLang="en-US" sz="2000" dirty="0">
                  <a:latin typeface="微软雅黑" panose="020B0503020204020204" pitchFamily="34" charset="-122"/>
                  <a:ea typeface="微软雅黑" panose="020B0503020204020204" pitchFamily="34" charset="-122"/>
                </a:rPr>
                <a:t>STEP 01 进入微信公众号后台，在左侧导航栏中选择“自动回复”选项，在打开的“被关注回复”选项卡中单击按钮开通自动回复，如左图所示。</a:t>
              </a:r>
              <a:endParaRPr lang="zh-CN" altLang="en-US" sz="2000" dirty="0">
                <a:latin typeface="微软雅黑" panose="020B0503020204020204" pitchFamily="34" charset="-122"/>
                <a:ea typeface="微软雅黑" panose="020B0503020204020204" pitchFamily="34" charset="-122"/>
              </a:endParaRPr>
            </a:p>
          </p:txBody>
        </p:sp>
        <p:pic>
          <p:nvPicPr>
            <p:cNvPr id="11" name="图片 10"/>
            <p:cNvPicPr>
              <a:picLocks noChangeAspect="1"/>
            </p:cNvPicPr>
            <p:nvPr/>
          </p:nvPicPr>
          <p:blipFill>
            <a:blip r:embed="rId1"/>
            <a:stretch>
              <a:fillRect/>
            </a:stretch>
          </p:blipFill>
          <p:spPr>
            <a:xfrm>
              <a:off x="1754" y="3899"/>
              <a:ext cx="6304" cy="1423"/>
            </a:xfrm>
            <a:prstGeom prst="rect">
              <a:avLst/>
            </a:prstGeom>
          </p:spPr>
        </p:pic>
      </p:grpSp>
    </p:spTree>
  </p:cSld>
  <p:clrMapOvr>
    <a:masterClrMapping/>
  </p:clrMapOvr>
  <p:transition>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5761355" y="2628900"/>
            <a:ext cx="5814060" cy="220091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indent="261620" algn="l" fontAlgn="auto">
              <a:lnSpc>
                <a:spcPct val="150000"/>
              </a:lnSpc>
              <a:spcAft>
                <a:spcPts val="0"/>
              </a:spcAft>
            </a:pPr>
            <a:endParaRPr sz="2000" kern="100" dirty="0">
              <a:solidFill>
                <a:schemeClr val="bg1"/>
              </a:solidFill>
              <a:latin typeface="+mj-ea"/>
              <a:ea typeface="+mj-ea"/>
              <a:cs typeface="Times New Roman" panose="02020603050405020304" pitchFamily="18" charset="0"/>
              <a:sym typeface="+mn-ea"/>
            </a:endParaRPr>
          </a:p>
        </p:txBody>
      </p:sp>
      <p:sp>
        <p:nvSpPr>
          <p:cNvPr id="10" name="矩形 9"/>
          <p:cNvSpPr/>
          <p:nvPr/>
        </p:nvSpPr>
        <p:spPr>
          <a:xfrm>
            <a:off x="1054735" y="2628900"/>
            <a:ext cx="4115435" cy="220091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indent="261620" algn="l" fontAlgn="auto">
              <a:lnSpc>
                <a:spcPct val="150000"/>
              </a:lnSpc>
              <a:spcAft>
                <a:spcPts val="0"/>
              </a:spcAft>
            </a:pPr>
            <a:endParaRPr sz="2000" kern="100" dirty="0">
              <a:solidFill>
                <a:schemeClr val="bg1"/>
              </a:solidFill>
              <a:latin typeface="+mj-ea"/>
              <a:ea typeface="+mj-ea"/>
              <a:cs typeface="Times New Roman" panose="02020603050405020304" pitchFamily="18" charset="0"/>
              <a:sym typeface="+mn-ea"/>
            </a:endParaRPr>
          </a:p>
        </p:txBody>
      </p:sp>
      <p:sp>
        <p:nvSpPr>
          <p:cNvPr id="2" name="标题 3"/>
          <p:cNvSpPr txBox="1"/>
          <p:nvPr/>
        </p:nvSpPr>
        <p:spPr>
          <a:xfrm>
            <a:off x="1054735" y="374650"/>
            <a:ext cx="4615815" cy="390525"/>
          </a:xfrm>
          <a:prstGeom prst="rect">
            <a:avLst/>
          </a:prstGeom>
        </p:spPr>
        <p:txBody>
          <a:bodyPr vert="horz" lIns="121917" tIns="60958" rIns="121917" bIns="60958" rtlCol="0" anchor="ctr">
            <a:noAutofit/>
          </a:bodyPr>
          <a:lstStyle>
            <a:lvl1pPr algn="l" defTabSz="1219200" rtl="0" eaLnBrk="1" latinLnBrk="0" hangingPunct="1">
              <a:spcBef>
                <a:spcPct val="0"/>
              </a:spcBef>
              <a:buNone/>
              <a:defRPr sz="2200" kern="1200">
                <a:solidFill>
                  <a:schemeClr val="tx1"/>
                </a:solidFill>
                <a:latin typeface="微软雅黑" panose="020B0503020204020204" pitchFamily="34" charset="-122"/>
                <a:ea typeface="微软雅黑" panose="020B0503020204020204" pitchFamily="34" charset="-122"/>
                <a:cs typeface="+mj-cs"/>
              </a:defRPr>
            </a:lvl1pPr>
          </a:lstStyle>
          <a:p>
            <a:r>
              <a:rPr lang="en-US" dirty="0"/>
              <a:t>4</a:t>
            </a:r>
            <a:r>
              <a:rPr dirty="0"/>
              <a:t>.</a:t>
            </a:r>
            <a:r>
              <a:rPr lang="en-US" dirty="0"/>
              <a:t>2</a:t>
            </a:r>
            <a:r>
              <a:rPr dirty="0"/>
              <a:t>.</a:t>
            </a:r>
            <a:r>
              <a:rPr lang="en-US" dirty="0"/>
              <a:t>3  </a:t>
            </a:r>
            <a:r>
              <a:rPr dirty="0"/>
              <a:t>注册并设置微信公众号</a:t>
            </a:r>
            <a:endParaRPr dirty="0"/>
          </a:p>
        </p:txBody>
      </p:sp>
      <p:sp>
        <p:nvSpPr>
          <p:cNvPr id="3" name="矩形 2"/>
          <p:cNvSpPr/>
          <p:nvPr/>
        </p:nvSpPr>
        <p:spPr>
          <a:xfrm>
            <a:off x="1061085" y="1253490"/>
            <a:ext cx="4108450" cy="47498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indent="261620" algn="l">
              <a:lnSpc>
                <a:spcPct val="150000"/>
              </a:lnSpc>
              <a:spcAft>
                <a:spcPts val="0"/>
              </a:spcAft>
              <a:buClrTx/>
              <a:buSzTx/>
              <a:buFontTx/>
            </a:pPr>
            <a:r>
              <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2．设置微信公众号</a:t>
            </a:r>
            <a:endPar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8" name="文本框 7"/>
          <p:cNvSpPr txBox="1"/>
          <p:nvPr/>
        </p:nvSpPr>
        <p:spPr>
          <a:xfrm>
            <a:off x="5864860" y="3014980"/>
            <a:ext cx="5505450" cy="1014730"/>
          </a:xfrm>
          <a:prstGeom prst="rect">
            <a:avLst/>
          </a:prstGeom>
          <a:noFill/>
        </p:spPr>
        <p:txBody>
          <a:bodyPr wrap="square" rtlCol="0">
            <a:spAutoFit/>
          </a:bodyPr>
          <a:p>
            <a:pPr lvl="0" algn="l">
              <a:lnSpc>
                <a:spcPct val="150000"/>
              </a:lnSpc>
              <a:buClrTx/>
              <a:buSzTx/>
              <a:buFontTx/>
            </a:pPr>
            <a:r>
              <a:rPr lang="zh-CN" altLang="en-US" sz="2000" dirty="0">
                <a:latin typeface="微软雅黑" panose="020B0503020204020204" pitchFamily="34" charset="-122"/>
                <a:ea typeface="微软雅黑" panose="020B0503020204020204" pitchFamily="34" charset="-122"/>
                <a:sym typeface="+mn-ea"/>
              </a:rPr>
              <a:t>STEP 02 待</a:t>
            </a:r>
            <a:r>
              <a:rPr lang="zh-CN" altLang="en-US" sz="2000" dirty="0">
                <a:latin typeface="微软雅黑" panose="020B0503020204020204" pitchFamily="34" charset="-122"/>
                <a:ea typeface="微软雅黑" panose="020B0503020204020204" pitchFamily="34" charset="-122"/>
                <a:sym typeface="+mn-ea"/>
              </a:rPr>
              <a:t>”</a:t>
            </a:r>
            <a:r>
              <a:rPr lang="zh-CN" altLang="en-US" sz="2000" dirty="0">
                <a:latin typeface="微软雅黑" panose="020B0503020204020204" pitchFamily="34" charset="-122"/>
                <a:ea typeface="微软雅黑" panose="020B0503020204020204" pitchFamily="34" charset="-122"/>
                <a:sym typeface="+mn-ea"/>
              </a:rPr>
              <a:t>按钮变 状态后，在文本框中输入回复语，然后单击</a:t>
            </a:r>
            <a:r>
              <a:rPr lang="zh-CN" altLang="en-US" sz="2000" dirty="0">
                <a:latin typeface="微软雅黑" panose="020B0503020204020204" pitchFamily="34" charset="-122"/>
                <a:ea typeface="微软雅黑" panose="020B0503020204020204" pitchFamily="34" charset="-122"/>
                <a:sym typeface="+mn-ea"/>
              </a:rPr>
              <a:t>“</a:t>
            </a:r>
            <a:r>
              <a:rPr lang="zh-CN" altLang="en-US" sz="2000" dirty="0">
                <a:latin typeface="微软雅黑" panose="020B0503020204020204" pitchFamily="34" charset="-122"/>
                <a:ea typeface="微软雅黑" panose="020B0503020204020204" pitchFamily="34" charset="-122"/>
                <a:sym typeface="+mn-ea"/>
              </a:rPr>
              <a:t>保存</a:t>
            </a:r>
            <a:r>
              <a:rPr lang="zh-CN" altLang="en-US" sz="2000" dirty="0">
                <a:latin typeface="微软雅黑" panose="020B0503020204020204" pitchFamily="34" charset="-122"/>
                <a:ea typeface="微软雅黑" panose="020B0503020204020204" pitchFamily="34" charset="-122"/>
                <a:sym typeface="+mn-ea"/>
              </a:rPr>
              <a:t>”</a:t>
            </a:r>
            <a:r>
              <a:rPr lang="zh-CN" altLang="en-US" sz="2000" dirty="0">
                <a:latin typeface="微软雅黑" panose="020B0503020204020204" pitchFamily="34" charset="-122"/>
                <a:ea typeface="微软雅黑" panose="020B0503020204020204" pitchFamily="34" charset="-122"/>
                <a:sym typeface="+mn-ea"/>
              </a:rPr>
              <a:t>按钮，如左图所示。</a:t>
            </a:r>
            <a:endParaRPr lang="zh-CN" altLang="en-US" sz="2000" dirty="0">
              <a:latin typeface="微软雅黑" panose="020B0503020204020204" pitchFamily="34" charset="-122"/>
              <a:ea typeface="微软雅黑" panose="020B0503020204020204" pitchFamily="34" charset="-122"/>
              <a:sym typeface="+mn-ea"/>
            </a:endParaRPr>
          </a:p>
        </p:txBody>
      </p:sp>
      <p:pic>
        <p:nvPicPr>
          <p:cNvPr id="9" name="图片 8"/>
          <p:cNvPicPr>
            <a:picLocks noChangeAspect="1"/>
          </p:cNvPicPr>
          <p:nvPr/>
        </p:nvPicPr>
        <p:blipFill>
          <a:blip r:embed="rId1"/>
          <a:stretch>
            <a:fillRect/>
          </a:stretch>
        </p:blipFill>
        <p:spPr>
          <a:xfrm>
            <a:off x="1113790" y="2914650"/>
            <a:ext cx="4003675" cy="1676400"/>
          </a:xfrm>
          <a:prstGeom prst="rect">
            <a:avLst/>
          </a:prstGeom>
        </p:spPr>
      </p:pic>
      <p:sp>
        <p:nvSpPr>
          <p:cNvPr id="14" name="文本框 13"/>
          <p:cNvSpPr txBox="1"/>
          <p:nvPr/>
        </p:nvSpPr>
        <p:spPr>
          <a:xfrm>
            <a:off x="1054735" y="1931035"/>
            <a:ext cx="10480675" cy="553085"/>
          </a:xfrm>
          <a:prstGeom prst="rect">
            <a:avLst/>
          </a:prstGeom>
          <a:noFill/>
        </p:spPr>
        <p:txBody>
          <a:bodyPr wrap="square" rtlCol="0">
            <a:spAutoFit/>
          </a:bodyPr>
          <a:p>
            <a:pPr indent="457200" fontAlgn="auto">
              <a:lnSpc>
                <a:spcPct val="150000"/>
              </a:lnSpc>
            </a:pPr>
            <a:r>
              <a:rPr lang="zh-CN" altLang="en-US" sz="2000" b="1" dirty="0">
                <a:solidFill>
                  <a:schemeClr val="tx2"/>
                </a:solidFill>
                <a:latin typeface="微软雅黑" panose="020B0503020204020204" pitchFamily="34" charset="-122"/>
                <a:ea typeface="微软雅黑" panose="020B0503020204020204" pitchFamily="34" charset="-122"/>
              </a:rPr>
              <a:t>（1）设置自动回复</a:t>
            </a:r>
            <a:endParaRPr lang="zh-CN" altLang="en-US" sz="2000" dirty="0">
              <a:latin typeface="微软雅黑" panose="020B0503020204020204" pitchFamily="34" charset="-122"/>
              <a:ea typeface="微软雅黑" panose="020B0503020204020204" pitchFamily="34" charset="-122"/>
            </a:endParaRPr>
          </a:p>
        </p:txBody>
      </p:sp>
      <p:sp>
        <p:nvSpPr>
          <p:cNvPr id="15" name="文本框 14"/>
          <p:cNvSpPr txBox="1"/>
          <p:nvPr/>
        </p:nvSpPr>
        <p:spPr>
          <a:xfrm>
            <a:off x="942975" y="5021580"/>
            <a:ext cx="10632440" cy="1476375"/>
          </a:xfrm>
          <a:prstGeom prst="rect">
            <a:avLst/>
          </a:prstGeom>
          <a:noFill/>
        </p:spPr>
        <p:txBody>
          <a:bodyPr wrap="square" rtlCol="0">
            <a:spAutoFit/>
          </a:bodyPr>
          <a:p>
            <a:pPr lvl="0" indent="457200" algn="l">
              <a:lnSpc>
                <a:spcPct val="150000"/>
              </a:lnSpc>
              <a:buClrTx/>
              <a:buSzTx/>
              <a:buFontTx/>
            </a:pPr>
            <a:r>
              <a:rPr lang="zh-CN" altLang="en-US" sz="2000" dirty="0">
                <a:latin typeface="微软雅黑" panose="020B0503020204020204" pitchFamily="34" charset="-122"/>
                <a:ea typeface="微软雅黑" panose="020B0503020204020204" pitchFamily="34" charset="-122"/>
                <a:sym typeface="+mn-ea"/>
              </a:rPr>
              <a:t>STEP 03 单击“关键词回复”选项卡，单击</a:t>
            </a:r>
            <a:r>
              <a:rPr lang="zh-CN" altLang="en-US" sz="2000" dirty="0">
                <a:latin typeface="微软雅黑" panose="020B0503020204020204" pitchFamily="34" charset="-122"/>
                <a:ea typeface="微软雅黑" panose="020B0503020204020204" pitchFamily="34" charset="-122"/>
                <a:sym typeface="+mn-ea"/>
              </a:rPr>
              <a:t>“</a:t>
            </a:r>
            <a:r>
              <a:rPr lang="zh-CN" altLang="en-US" sz="2000" dirty="0">
                <a:latin typeface="微软雅黑" panose="020B0503020204020204" pitchFamily="34" charset="-122"/>
                <a:ea typeface="微软雅黑" panose="020B0503020204020204" pitchFamily="34" charset="-122"/>
                <a:sym typeface="+mn-ea"/>
              </a:rPr>
              <a:t>添加回复</a:t>
            </a:r>
            <a:r>
              <a:rPr lang="zh-CN" altLang="en-US" sz="2000" dirty="0">
                <a:latin typeface="微软雅黑" panose="020B0503020204020204" pitchFamily="34" charset="-122"/>
                <a:ea typeface="微软雅黑" panose="020B0503020204020204" pitchFamily="34" charset="-122"/>
                <a:sym typeface="+mn-ea"/>
              </a:rPr>
              <a:t>“</a:t>
            </a:r>
            <a:r>
              <a:rPr lang="zh-CN" altLang="en-US" sz="2000" dirty="0">
                <a:latin typeface="微软雅黑" panose="020B0503020204020204" pitchFamily="34" charset="-122"/>
                <a:ea typeface="微软雅黑" panose="020B0503020204020204" pitchFamily="34" charset="-122"/>
                <a:sym typeface="+mn-ea"/>
              </a:rPr>
              <a:t>按钮，在展开列表的“规则名称”文本框中输入添加回复的规则名称，在“关键词”下拉列表中选择“全匹配”选项，在其后的文本框中输入“买一送一”。</a:t>
            </a:r>
            <a:endParaRPr lang="zh-CN" altLang="en-US" sz="2000" dirty="0">
              <a:latin typeface="微软雅黑" panose="020B0503020204020204" pitchFamily="34" charset="-122"/>
              <a:ea typeface="微软雅黑" panose="020B0503020204020204" pitchFamily="34" charset="-122"/>
              <a:sym typeface="+mn-ea"/>
            </a:endParaRPr>
          </a:p>
        </p:txBody>
      </p:sp>
    </p:spTree>
  </p:cSld>
  <p:clrMapOvr>
    <a:masterClrMapping/>
  </p:clrMapOvr>
  <p:transition>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5767705" y="2633980"/>
            <a:ext cx="5814060" cy="339471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indent="261620" algn="l" fontAlgn="auto">
              <a:lnSpc>
                <a:spcPct val="150000"/>
              </a:lnSpc>
              <a:spcAft>
                <a:spcPts val="0"/>
              </a:spcAft>
            </a:pPr>
            <a:endParaRPr sz="2000" kern="100" dirty="0">
              <a:solidFill>
                <a:schemeClr val="bg1"/>
              </a:solidFill>
              <a:latin typeface="+mj-ea"/>
              <a:ea typeface="+mj-ea"/>
              <a:cs typeface="Times New Roman" panose="02020603050405020304" pitchFamily="18" charset="0"/>
              <a:sym typeface="+mn-ea"/>
            </a:endParaRPr>
          </a:p>
        </p:txBody>
      </p:sp>
      <p:sp>
        <p:nvSpPr>
          <p:cNvPr id="10" name="矩形 9"/>
          <p:cNvSpPr/>
          <p:nvPr/>
        </p:nvSpPr>
        <p:spPr>
          <a:xfrm>
            <a:off x="1061085" y="2633980"/>
            <a:ext cx="4115435" cy="339471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indent="261620" algn="l" fontAlgn="auto">
              <a:lnSpc>
                <a:spcPct val="150000"/>
              </a:lnSpc>
              <a:spcAft>
                <a:spcPts val="0"/>
              </a:spcAft>
            </a:pPr>
            <a:endParaRPr sz="2000" kern="100" dirty="0">
              <a:solidFill>
                <a:schemeClr val="bg1"/>
              </a:solidFill>
              <a:latin typeface="+mj-ea"/>
              <a:ea typeface="+mj-ea"/>
              <a:cs typeface="Times New Roman" panose="02020603050405020304" pitchFamily="18" charset="0"/>
              <a:sym typeface="+mn-ea"/>
            </a:endParaRPr>
          </a:p>
        </p:txBody>
      </p:sp>
      <p:sp>
        <p:nvSpPr>
          <p:cNvPr id="2" name="标题 3"/>
          <p:cNvSpPr txBox="1"/>
          <p:nvPr/>
        </p:nvSpPr>
        <p:spPr>
          <a:xfrm>
            <a:off x="1054735" y="374650"/>
            <a:ext cx="4615815" cy="390525"/>
          </a:xfrm>
          <a:prstGeom prst="rect">
            <a:avLst/>
          </a:prstGeom>
        </p:spPr>
        <p:txBody>
          <a:bodyPr vert="horz" lIns="121917" tIns="60958" rIns="121917" bIns="60958" rtlCol="0" anchor="ctr">
            <a:noAutofit/>
          </a:bodyPr>
          <a:lstStyle>
            <a:lvl1pPr algn="l" defTabSz="1219200" rtl="0" eaLnBrk="1" latinLnBrk="0" hangingPunct="1">
              <a:spcBef>
                <a:spcPct val="0"/>
              </a:spcBef>
              <a:buNone/>
              <a:defRPr sz="2200" kern="1200">
                <a:solidFill>
                  <a:schemeClr val="tx1"/>
                </a:solidFill>
                <a:latin typeface="微软雅黑" panose="020B0503020204020204" pitchFamily="34" charset="-122"/>
                <a:ea typeface="微软雅黑" panose="020B0503020204020204" pitchFamily="34" charset="-122"/>
                <a:cs typeface="+mj-cs"/>
              </a:defRPr>
            </a:lvl1pPr>
          </a:lstStyle>
          <a:p>
            <a:r>
              <a:rPr lang="en-US" dirty="0"/>
              <a:t>4</a:t>
            </a:r>
            <a:r>
              <a:rPr dirty="0"/>
              <a:t>.</a:t>
            </a:r>
            <a:r>
              <a:rPr lang="en-US" dirty="0"/>
              <a:t>2</a:t>
            </a:r>
            <a:r>
              <a:rPr dirty="0"/>
              <a:t>.</a:t>
            </a:r>
            <a:r>
              <a:rPr lang="en-US" dirty="0"/>
              <a:t>3  </a:t>
            </a:r>
            <a:r>
              <a:rPr dirty="0"/>
              <a:t>注册并设置微信公众号</a:t>
            </a:r>
            <a:endParaRPr dirty="0"/>
          </a:p>
        </p:txBody>
      </p:sp>
      <p:sp>
        <p:nvSpPr>
          <p:cNvPr id="3" name="矩形 2"/>
          <p:cNvSpPr/>
          <p:nvPr/>
        </p:nvSpPr>
        <p:spPr>
          <a:xfrm>
            <a:off x="1061085" y="1253490"/>
            <a:ext cx="3970655" cy="47498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indent="261620" algn="l">
              <a:lnSpc>
                <a:spcPct val="150000"/>
              </a:lnSpc>
              <a:spcAft>
                <a:spcPts val="0"/>
              </a:spcAft>
              <a:buClrTx/>
              <a:buSzTx/>
              <a:buFontTx/>
            </a:pPr>
            <a:r>
              <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2．设置微信公众号</a:t>
            </a:r>
            <a:endPar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8" name="文本框 7"/>
          <p:cNvSpPr txBox="1"/>
          <p:nvPr/>
        </p:nvSpPr>
        <p:spPr>
          <a:xfrm>
            <a:off x="5998845" y="2634615"/>
            <a:ext cx="5505450" cy="3169285"/>
          </a:xfrm>
          <a:prstGeom prst="rect">
            <a:avLst/>
          </a:prstGeom>
          <a:noFill/>
        </p:spPr>
        <p:txBody>
          <a:bodyPr wrap="square" rtlCol="0">
            <a:spAutoFit/>
          </a:bodyPr>
          <a:p>
            <a:pPr lvl="0" indent="0" algn="l" fontAlgn="auto">
              <a:lnSpc>
                <a:spcPct val="200000"/>
              </a:lnSpc>
              <a:buClrTx/>
              <a:buSzTx/>
              <a:buFontTx/>
            </a:pPr>
            <a:r>
              <a:rPr lang="zh-CN" altLang="en-US" sz="2000" dirty="0">
                <a:latin typeface="微软雅黑" panose="020B0503020204020204" pitchFamily="34" charset="-122"/>
                <a:ea typeface="微软雅黑" panose="020B0503020204020204" pitchFamily="34" charset="-122"/>
                <a:sym typeface="+mn-ea"/>
              </a:rPr>
              <a:t>STEP 04 回复内容的形式多样，这里单击 按钮，打开“添加回复文字”对话框，在其中输入回复的内容后单击</a:t>
            </a:r>
            <a:r>
              <a:rPr lang="en-US" altLang="zh-CN" sz="2000" dirty="0">
                <a:latin typeface="微软雅黑" panose="020B0503020204020204" pitchFamily="34" charset="-122"/>
                <a:ea typeface="微软雅黑" panose="020B0503020204020204" pitchFamily="34" charset="-122"/>
                <a:sym typeface="+mn-ea"/>
              </a:rPr>
              <a:t>”</a:t>
            </a:r>
            <a:r>
              <a:rPr lang="zh-CN" altLang="en-US" sz="2000" dirty="0">
                <a:latin typeface="微软雅黑" panose="020B0503020204020204" pitchFamily="34" charset="-122"/>
                <a:ea typeface="微软雅黑" panose="020B0503020204020204" pitchFamily="34" charset="-122"/>
                <a:sym typeface="+mn-ea"/>
              </a:rPr>
              <a:t>确定</a:t>
            </a:r>
            <a:r>
              <a:rPr lang="en-US" altLang="zh-CN" sz="2000" dirty="0">
                <a:latin typeface="微软雅黑" panose="020B0503020204020204" pitchFamily="34" charset="-122"/>
                <a:ea typeface="微软雅黑" panose="020B0503020204020204" pitchFamily="34" charset="-122"/>
                <a:sym typeface="+mn-ea"/>
              </a:rPr>
              <a:t>“</a:t>
            </a:r>
            <a:r>
              <a:rPr lang="zh-CN" altLang="en-US" sz="2000" dirty="0">
                <a:latin typeface="微软雅黑" panose="020B0503020204020204" pitchFamily="34" charset="-122"/>
                <a:ea typeface="微软雅黑" panose="020B0503020204020204" pitchFamily="34" charset="-122"/>
                <a:sym typeface="+mn-ea"/>
              </a:rPr>
              <a:t>按钮，单击选中“回复方式”栏中的“随机回复一条”单选项，最后单击</a:t>
            </a:r>
            <a:r>
              <a:rPr lang="en-US" altLang="zh-CN" sz="2000" dirty="0">
                <a:latin typeface="微软雅黑" panose="020B0503020204020204" pitchFamily="34" charset="-122"/>
                <a:ea typeface="微软雅黑" panose="020B0503020204020204" pitchFamily="34" charset="-122"/>
                <a:sym typeface="+mn-ea"/>
              </a:rPr>
              <a:t>”</a:t>
            </a:r>
            <a:r>
              <a:rPr lang="zh-CN" altLang="en-US" sz="2000" dirty="0">
                <a:latin typeface="微软雅黑" panose="020B0503020204020204" pitchFamily="34" charset="-122"/>
                <a:ea typeface="微软雅黑" panose="020B0503020204020204" pitchFamily="34" charset="-122"/>
                <a:sym typeface="+mn-ea"/>
              </a:rPr>
              <a:t>确定</a:t>
            </a:r>
            <a:r>
              <a:rPr lang="en-US" altLang="zh-CN" sz="2000" dirty="0">
                <a:latin typeface="微软雅黑" panose="020B0503020204020204" pitchFamily="34" charset="-122"/>
                <a:ea typeface="微软雅黑" panose="020B0503020204020204" pitchFamily="34" charset="-122"/>
                <a:sym typeface="+mn-ea"/>
              </a:rPr>
              <a:t>“</a:t>
            </a:r>
            <a:r>
              <a:rPr lang="zh-CN" altLang="en-US" sz="2000" dirty="0">
                <a:latin typeface="微软雅黑" panose="020B0503020204020204" pitchFamily="34" charset="-122"/>
                <a:ea typeface="微软雅黑" panose="020B0503020204020204" pitchFamily="34" charset="-122"/>
                <a:sym typeface="+mn-ea"/>
              </a:rPr>
              <a:t>按钮保存设置，如左图所示。</a:t>
            </a:r>
            <a:endParaRPr lang="zh-CN" altLang="en-US" sz="2000" dirty="0">
              <a:latin typeface="微软雅黑" panose="020B0503020204020204" pitchFamily="34" charset="-122"/>
              <a:ea typeface="微软雅黑" panose="020B0503020204020204" pitchFamily="34" charset="-122"/>
              <a:sym typeface="+mn-ea"/>
            </a:endParaRPr>
          </a:p>
        </p:txBody>
      </p:sp>
      <p:pic>
        <p:nvPicPr>
          <p:cNvPr id="4" name="图片 3"/>
          <p:cNvPicPr>
            <a:picLocks noChangeAspect="1"/>
          </p:cNvPicPr>
          <p:nvPr/>
        </p:nvPicPr>
        <p:blipFill>
          <a:blip r:embed="rId1"/>
          <a:stretch>
            <a:fillRect/>
          </a:stretch>
        </p:blipFill>
        <p:spPr>
          <a:xfrm>
            <a:off x="1145540" y="3191510"/>
            <a:ext cx="3892550" cy="2279015"/>
          </a:xfrm>
          <a:prstGeom prst="rect">
            <a:avLst/>
          </a:prstGeom>
        </p:spPr>
      </p:pic>
      <p:sp>
        <p:nvSpPr>
          <p:cNvPr id="14" name="文本框 13"/>
          <p:cNvSpPr txBox="1"/>
          <p:nvPr/>
        </p:nvSpPr>
        <p:spPr>
          <a:xfrm>
            <a:off x="1054735" y="1931035"/>
            <a:ext cx="10480675" cy="553085"/>
          </a:xfrm>
          <a:prstGeom prst="rect">
            <a:avLst/>
          </a:prstGeom>
          <a:noFill/>
        </p:spPr>
        <p:txBody>
          <a:bodyPr wrap="square" rtlCol="0">
            <a:spAutoFit/>
          </a:bodyPr>
          <a:p>
            <a:pPr indent="457200" fontAlgn="auto">
              <a:lnSpc>
                <a:spcPct val="150000"/>
              </a:lnSpc>
            </a:pPr>
            <a:r>
              <a:rPr lang="zh-CN" altLang="en-US" sz="2000" b="1" dirty="0">
                <a:solidFill>
                  <a:schemeClr val="tx2"/>
                </a:solidFill>
                <a:latin typeface="微软雅黑" panose="020B0503020204020204" pitchFamily="34" charset="-122"/>
                <a:ea typeface="微软雅黑" panose="020B0503020204020204" pitchFamily="34" charset="-122"/>
              </a:rPr>
              <a:t>（1）设置自动回复</a:t>
            </a:r>
            <a:endParaRPr lang="zh-CN" altLang="en-US" sz="2000" dirty="0">
              <a:latin typeface="微软雅黑" panose="020B0503020204020204" pitchFamily="34" charset="-122"/>
              <a:ea typeface="微软雅黑" panose="020B0503020204020204" pitchFamily="34" charset="-122"/>
            </a:endParaRPr>
          </a:p>
        </p:txBody>
      </p:sp>
    </p:spTree>
  </p:cSld>
  <p:clrMapOvr>
    <a:masterClrMapping/>
  </p:clrMapOvr>
  <p:transition>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061085" y="3586480"/>
            <a:ext cx="10481310" cy="264985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indent="261620" algn="l" fontAlgn="auto">
              <a:lnSpc>
                <a:spcPct val="150000"/>
              </a:lnSpc>
              <a:spcAft>
                <a:spcPts val="0"/>
              </a:spcAft>
            </a:pPr>
            <a:endParaRPr sz="2000" kern="100" dirty="0">
              <a:solidFill>
                <a:schemeClr val="bg1"/>
              </a:solidFill>
              <a:latin typeface="+mj-ea"/>
              <a:ea typeface="+mj-ea"/>
              <a:cs typeface="Times New Roman" panose="02020603050405020304" pitchFamily="18" charset="0"/>
              <a:sym typeface="+mn-ea"/>
            </a:endParaRPr>
          </a:p>
        </p:txBody>
      </p:sp>
      <p:sp>
        <p:nvSpPr>
          <p:cNvPr id="2" name="标题 3"/>
          <p:cNvSpPr txBox="1"/>
          <p:nvPr/>
        </p:nvSpPr>
        <p:spPr>
          <a:xfrm>
            <a:off x="1054735" y="374650"/>
            <a:ext cx="4615815" cy="390525"/>
          </a:xfrm>
          <a:prstGeom prst="rect">
            <a:avLst/>
          </a:prstGeom>
        </p:spPr>
        <p:txBody>
          <a:bodyPr vert="horz" lIns="121917" tIns="60958" rIns="121917" bIns="60958" rtlCol="0" anchor="ctr">
            <a:noAutofit/>
          </a:bodyPr>
          <a:lstStyle>
            <a:lvl1pPr algn="l" defTabSz="1219200" rtl="0" eaLnBrk="1" latinLnBrk="0" hangingPunct="1">
              <a:spcBef>
                <a:spcPct val="0"/>
              </a:spcBef>
              <a:buNone/>
              <a:defRPr sz="2200" kern="1200">
                <a:solidFill>
                  <a:schemeClr val="tx1"/>
                </a:solidFill>
                <a:latin typeface="微软雅黑" panose="020B0503020204020204" pitchFamily="34" charset="-122"/>
                <a:ea typeface="微软雅黑" panose="020B0503020204020204" pitchFamily="34" charset="-122"/>
                <a:cs typeface="+mj-cs"/>
              </a:defRPr>
            </a:lvl1pPr>
          </a:lstStyle>
          <a:p>
            <a:r>
              <a:rPr lang="en-US" dirty="0"/>
              <a:t>4</a:t>
            </a:r>
            <a:r>
              <a:rPr dirty="0"/>
              <a:t>.</a:t>
            </a:r>
            <a:r>
              <a:rPr lang="en-US" dirty="0"/>
              <a:t>2</a:t>
            </a:r>
            <a:r>
              <a:rPr dirty="0"/>
              <a:t>.</a:t>
            </a:r>
            <a:r>
              <a:rPr lang="en-US" dirty="0"/>
              <a:t>3  </a:t>
            </a:r>
            <a:r>
              <a:rPr dirty="0"/>
              <a:t>注册并设置微信公众号</a:t>
            </a:r>
            <a:endParaRPr dirty="0"/>
          </a:p>
        </p:txBody>
      </p:sp>
      <p:sp>
        <p:nvSpPr>
          <p:cNvPr id="3" name="矩形 2"/>
          <p:cNvSpPr/>
          <p:nvPr/>
        </p:nvSpPr>
        <p:spPr>
          <a:xfrm>
            <a:off x="1061085" y="1253490"/>
            <a:ext cx="2915920" cy="47498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indent="261620" algn="l">
              <a:lnSpc>
                <a:spcPct val="150000"/>
              </a:lnSpc>
              <a:spcAft>
                <a:spcPts val="0"/>
              </a:spcAft>
              <a:buClrTx/>
              <a:buSzTx/>
              <a:buFontTx/>
            </a:pPr>
            <a:r>
              <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2．设置微信公众号</a:t>
            </a:r>
            <a:endPar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4" name="文本框 3"/>
          <p:cNvSpPr txBox="1"/>
          <p:nvPr/>
        </p:nvSpPr>
        <p:spPr>
          <a:xfrm>
            <a:off x="1003935" y="1849120"/>
            <a:ext cx="10480675" cy="1476375"/>
          </a:xfrm>
          <a:prstGeom prst="rect">
            <a:avLst/>
          </a:prstGeom>
          <a:noFill/>
        </p:spPr>
        <p:txBody>
          <a:bodyPr wrap="square" rtlCol="0">
            <a:spAutoFit/>
          </a:bodyPr>
          <a:p>
            <a:pPr indent="457200" fontAlgn="auto">
              <a:lnSpc>
                <a:spcPct val="150000"/>
              </a:lnSpc>
            </a:pPr>
            <a:r>
              <a:rPr lang="zh-CN" altLang="en-US" sz="2000" b="1" dirty="0">
                <a:solidFill>
                  <a:schemeClr val="tx2"/>
                </a:solidFill>
                <a:latin typeface="微软雅黑" panose="020B0503020204020204" pitchFamily="34" charset="-122"/>
                <a:ea typeface="微软雅黑" panose="020B0503020204020204" pitchFamily="34" charset="-122"/>
              </a:rPr>
              <a:t>（2）设置自定义菜单</a:t>
            </a:r>
            <a:endParaRPr lang="zh-CN" altLang="en-US" sz="2000" b="1" dirty="0">
              <a:solidFill>
                <a:schemeClr val="tx2"/>
              </a:solidFill>
              <a:latin typeface="微软雅黑" panose="020B0503020204020204" pitchFamily="34" charset="-122"/>
              <a:ea typeface="微软雅黑" panose="020B0503020204020204" pitchFamily="34" charset="-122"/>
            </a:endParaRPr>
          </a:p>
          <a:p>
            <a:pPr indent="457200" fontAlgn="auto">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设置自定义菜单时，营销人员需登录微信公众号平台，然后利用“自定义菜单”功能添加自定义菜单，设置菜单名称，添加菜单内容，再保存并发布，其具体步骤如下。</a:t>
            </a:r>
            <a:endParaRPr lang="zh-CN" altLang="en-US" sz="2000" dirty="0">
              <a:solidFill>
                <a:schemeClr val="tx1"/>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1167765" y="3819525"/>
            <a:ext cx="6207125" cy="1938020"/>
          </a:xfrm>
          <a:prstGeom prst="rect">
            <a:avLst/>
          </a:prstGeom>
          <a:noFill/>
        </p:spPr>
        <p:txBody>
          <a:bodyPr wrap="square" rtlCol="0">
            <a:spAutoFit/>
          </a:bodyPr>
          <a:p>
            <a:pPr lvl="0" indent="457200" algn="l">
              <a:lnSpc>
                <a:spcPct val="150000"/>
              </a:lnSpc>
              <a:buClrTx/>
              <a:buSzTx/>
              <a:buFontTx/>
            </a:pPr>
            <a:r>
              <a:rPr lang="zh-CN" altLang="en-US" sz="2000" dirty="0">
                <a:latin typeface="微软雅黑" panose="020B0503020204020204" pitchFamily="34" charset="-122"/>
                <a:ea typeface="微软雅黑" panose="020B0503020204020204" pitchFamily="34" charset="-122"/>
                <a:sym typeface="+mn-ea"/>
              </a:rPr>
              <a:t>STEP 01 登录微信公众号平台，在首页左侧工具栏中选择“自定义菜单”选项，打开自定义菜单页面，单击</a:t>
            </a:r>
            <a:r>
              <a:rPr lang="en-US" altLang="zh-CN" sz="2000" dirty="0">
                <a:latin typeface="微软雅黑" panose="020B0503020204020204" pitchFamily="34" charset="-122"/>
                <a:ea typeface="微软雅黑" panose="020B0503020204020204" pitchFamily="34" charset="-122"/>
                <a:sym typeface="+mn-ea"/>
              </a:rPr>
              <a:t>”</a:t>
            </a:r>
            <a:r>
              <a:rPr lang="zh-CN" altLang="en-US" sz="2000" dirty="0">
                <a:latin typeface="微软雅黑" panose="020B0503020204020204" pitchFamily="34" charset="-122"/>
                <a:ea typeface="微软雅黑" panose="020B0503020204020204" pitchFamily="34" charset="-122"/>
                <a:sym typeface="+mn-ea"/>
              </a:rPr>
              <a:t>添加菜单</a:t>
            </a:r>
            <a:r>
              <a:rPr lang="en-US" altLang="zh-CN" sz="2000" dirty="0">
                <a:latin typeface="微软雅黑" panose="020B0503020204020204" pitchFamily="34" charset="-122"/>
                <a:ea typeface="微软雅黑" panose="020B0503020204020204" pitchFamily="34" charset="-122"/>
                <a:sym typeface="+mn-ea"/>
              </a:rPr>
              <a:t>“</a:t>
            </a:r>
            <a:r>
              <a:rPr lang="zh-CN" altLang="en-US" sz="2000" dirty="0">
                <a:latin typeface="微软雅黑" panose="020B0503020204020204" pitchFamily="34" charset="-122"/>
                <a:ea typeface="微软雅黑" panose="020B0503020204020204" pitchFamily="34" charset="-122"/>
                <a:sym typeface="+mn-ea"/>
              </a:rPr>
              <a:t>按钮，在“名称”文本框中输入菜单名称，此处输入文字“水果推荐”，如右图所示。</a:t>
            </a:r>
            <a:endParaRPr lang="zh-CN" altLang="en-US" sz="2000" dirty="0">
              <a:latin typeface="微软雅黑" panose="020B0503020204020204" pitchFamily="34" charset="-122"/>
              <a:ea typeface="微软雅黑" panose="020B0503020204020204" pitchFamily="34" charset="-122"/>
              <a:sym typeface="+mn-ea"/>
            </a:endParaRPr>
          </a:p>
        </p:txBody>
      </p:sp>
      <p:pic>
        <p:nvPicPr>
          <p:cNvPr id="8" name="图片 7"/>
          <p:cNvPicPr>
            <a:picLocks noChangeAspect="1"/>
          </p:cNvPicPr>
          <p:nvPr/>
        </p:nvPicPr>
        <p:blipFill>
          <a:blip r:embed="rId1"/>
          <a:stretch>
            <a:fillRect/>
          </a:stretch>
        </p:blipFill>
        <p:spPr>
          <a:xfrm>
            <a:off x="7574280" y="4043045"/>
            <a:ext cx="3712210" cy="1714500"/>
          </a:xfrm>
          <a:prstGeom prst="rect">
            <a:avLst/>
          </a:prstGeom>
        </p:spPr>
      </p:pic>
    </p:spTree>
  </p:cSld>
  <p:clrMapOvr>
    <a:masterClrMapping/>
  </p:clrMapOvr>
  <p:transition>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3"/>
          <p:cNvSpPr txBox="1"/>
          <p:nvPr/>
        </p:nvSpPr>
        <p:spPr>
          <a:xfrm>
            <a:off x="1054735" y="374650"/>
            <a:ext cx="4615815" cy="390525"/>
          </a:xfrm>
          <a:prstGeom prst="rect">
            <a:avLst/>
          </a:prstGeom>
        </p:spPr>
        <p:txBody>
          <a:bodyPr vert="horz" lIns="121917" tIns="60958" rIns="121917" bIns="60958" rtlCol="0" anchor="ctr">
            <a:noAutofit/>
          </a:bodyPr>
          <a:lstStyle>
            <a:lvl1pPr algn="l" defTabSz="1219200" rtl="0" eaLnBrk="1" latinLnBrk="0" hangingPunct="1">
              <a:spcBef>
                <a:spcPct val="0"/>
              </a:spcBef>
              <a:buNone/>
              <a:defRPr sz="2200" kern="1200">
                <a:solidFill>
                  <a:schemeClr val="tx1"/>
                </a:solidFill>
                <a:latin typeface="微软雅黑" panose="020B0503020204020204" pitchFamily="34" charset="-122"/>
                <a:ea typeface="微软雅黑" panose="020B0503020204020204" pitchFamily="34" charset="-122"/>
                <a:cs typeface="+mj-cs"/>
              </a:defRPr>
            </a:lvl1pPr>
          </a:lstStyle>
          <a:p>
            <a:r>
              <a:rPr lang="en-US" dirty="0"/>
              <a:t>4</a:t>
            </a:r>
            <a:r>
              <a:rPr dirty="0"/>
              <a:t>.</a:t>
            </a:r>
            <a:r>
              <a:rPr lang="en-US" dirty="0"/>
              <a:t>2</a:t>
            </a:r>
            <a:r>
              <a:rPr dirty="0"/>
              <a:t>.</a:t>
            </a:r>
            <a:r>
              <a:rPr lang="en-US" dirty="0"/>
              <a:t>3  </a:t>
            </a:r>
            <a:r>
              <a:rPr dirty="0"/>
              <a:t>注册并设置微信公众号</a:t>
            </a:r>
            <a:endParaRPr dirty="0"/>
          </a:p>
        </p:txBody>
      </p:sp>
      <p:sp>
        <p:nvSpPr>
          <p:cNvPr id="3" name="矩形 2"/>
          <p:cNvSpPr/>
          <p:nvPr/>
        </p:nvSpPr>
        <p:spPr>
          <a:xfrm>
            <a:off x="1061085" y="1253490"/>
            <a:ext cx="2915920" cy="47498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indent="261620" algn="l">
              <a:lnSpc>
                <a:spcPct val="150000"/>
              </a:lnSpc>
              <a:spcAft>
                <a:spcPts val="0"/>
              </a:spcAft>
              <a:buClrTx/>
              <a:buSzTx/>
              <a:buFontTx/>
            </a:pPr>
            <a:r>
              <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2．设置微信公众号</a:t>
            </a:r>
            <a:endPar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4" name="文本框 3"/>
          <p:cNvSpPr txBox="1"/>
          <p:nvPr/>
        </p:nvSpPr>
        <p:spPr>
          <a:xfrm>
            <a:off x="1003935" y="1849120"/>
            <a:ext cx="10480675" cy="553085"/>
          </a:xfrm>
          <a:prstGeom prst="rect">
            <a:avLst/>
          </a:prstGeom>
          <a:noFill/>
        </p:spPr>
        <p:txBody>
          <a:bodyPr wrap="square" rtlCol="0">
            <a:spAutoFit/>
          </a:bodyPr>
          <a:p>
            <a:pPr indent="457200" fontAlgn="auto">
              <a:lnSpc>
                <a:spcPct val="150000"/>
              </a:lnSpc>
            </a:pPr>
            <a:r>
              <a:rPr lang="zh-CN" altLang="en-US" sz="2000" b="1" dirty="0">
                <a:solidFill>
                  <a:schemeClr val="tx2"/>
                </a:solidFill>
                <a:latin typeface="微软雅黑" panose="020B0503020204020204" pitchFamily="34" charset="-122"/>
                <a:ea typeface="微软雅黑" panose="020B0503020204020204" pitchFamily="34" charset="-122"/>
              </a:rPr>
              <a:t>（2）设置自定义菜单</a:t>
            </a:r>
            <a:endParaRPr lang="zh-CN" altLang="en-US" sz="2000" dirty="0">
              <a:solidFill>
                <a:schemeClr val="tx1"/>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1003935" y="2464435"/>
            <a:ext cx="10538460" cy="1476375"/>
          </a:xfrm>
          <a:prstGeom prst="rect">
            <a:avLst/>
          </a:prstGeom>
          <a:noFill/>
        </p:spPr>
        <p:txBody>
          <a:bodyPr wrap="square" rtlCol="0">
            <a:spAutoFit/>
          </a:bodyPr>
          <a:p>
            <a:pPr lvl="0" indent="457200" algn="l">
              <a:lnSpc>
                <a:spcPct val="150000"/>
              </a:lnSpc>
              <a:buClrTx/>
              <a:buSzTx/>
              <a:buFontTx/>
            </a:pPr>
            <a:r>
              <a:rPr sz="2000" dirty="0">
                <a:latin typeface="微软雅黑" panose="020B0503020204020204" pitchFamily="34" charset="-122"/>
                <a:ea typeface="微软雅黑" panose="020B0503020204020204" pitchFamily="34" charset="-122"/>
                <a:sym typeface="+mn-ea"/>
              </a:rPr>
              <a:t>STEP 02 单击“水果推荐”菜单上方的</a:t>
            </a:r>
            <a:r>
              <a:rPr lang="en-US" sz="2000" dirty="0">
                <a:latin typeface="微软雅黑" panose="020B0503020204020204" pitchFamily="34" charset="-122"/>
                <a:ea typeface="微软雅黑" panose="020B0503020204020204" pitchFamily="34" charset="-122"/>
                <a:sym typeface="+mn-ea"/>
              </a:rPr>
              <a:t>”</a:t>
            </a:r>
            <a:r>
              <a:rPr lang="zh-CN" altLang="en-US" sz="2000" dirty="0">
                <a:latin typeface="微软雅黑" panose="020B0503020204020204" pitchFamily="34" charset="-122"/>
                <a:ea typeface="微软雅黑" panose="020B0503020204020204" pitchFamily="34" charset="-122"/>
                <a:sym typeface="+mn-ea"/>
              </a:rPr>
              <a:t>添加</a:t>
            </a:r>
            <a:r>
              <a:rPr lang="en-US" altLang="zh-CN" sz="2000" dirty="0">
                <a:latin typeface="微软雅黑" panose="020B0503020204020204" pitchFamily="34" charset="-122"/>
                <a:ea typeface="微软雅黑" panose="020B0503020204020204" pitchFamily="34" charset="-122"/>
                <a:sym typeface="+mn-ea"/>
              </a:rPr>
              <a:t>“</a:t>
            </a:r>
            <a:r>
              <a:rPr sz="2000" dirty="0">
                <a:latin typeface="微软雅黑" panose="020B0503020204020204" pitchFamily="34" charset="-122"/>
                <a:ea typeface="微软雅黑" panose="020B0503020204020204" pitchFamily="34" charset="-122"/>
                <a:sym typeface="+mn-ea"/>
              </a:rPr>
              <a:t>按钮，在“名称”文本框中继续输入其他菜单名称，此处输入“上新水果”，单击选中“发送消息”单选项，然后在“菜单内容”栏中单击“图片”超链接，在打开的“选择图片”对话框中单击</a:t>
            </a:r>
            <a:r>
              <a:rPr lang="en-US" sz="2000" dirty="0">
                <a:latin typeface="微软雅黑" panose="020B0503020204020204" pitchFamily="34" charset="-122"/>
                <a:ea typeface="微软雅黑" panose="020B0503020204020204" pitchFamily="34" charset="-122"/>
                <a:sym typeface="+mn-ea"/>
              </a:rPr>
              <a:t>”</a:t>
            </a:r>
            <a:r>
              <a:rPr lang="zh-CN" altLang="en-US" sz="2000" dirty="0">
                <a:latin typeface="微软雅黑" panose="020B0503020204020204" pitchFamily="34" charset="-122"/>
                <a:ea typeface="微软雅黑" panose="020B0503020204020204" pitchFamily="34" charset="-122"/>
                <a:sym typeface="+mn-ea"/>
              </a:rPr>
              <a:t>上传文件</a:t>
            </a:r>
            <a:r>
              <a:rPr lang="en-US" altLang="zh-CN" sz="2000" dirty="0">
                <a:latin typeface="微软雅黑" panose="020B0503020204020204" pitchFamily="34" charset="-122"/>
                <a:ea typeface="微软雅黑" panose="020B0503020204020204" pitchFamily="34" charset="-122"/>
                <a:sym typeface="+mn-ea"/>
              </a:rPr>
              <a:t>“</a:t>
            </a:r>
            <a:r>
              <a:rPr sz="2000" dirty="0">
                <a:latin typeface="微软雅黑" panose="020B0503020204020204" pitchFamily="34" charset="-122"/>
                <a:ea typeface="微软雅黑" panose="020B0503020204020204" pitchFamily="34" charset="-122"/>
                <a:sym typeface="+mn-ea"/>
              </a:rPr>
              <a:t>按钮。</a:t>
            </a:r>
            <a:endParaRPr sz="2000" dirty="0">
              <a:latin typeface="微软雅黑" panose="020B0503020204020204" pitchFamily="34" charset="-122"/>
              <a:ea typeface="微软雅黑" panose="020B0503020204020204" pitchFamily="34" charset="-122"/>
              <a:sym typeface="+mn-ea"/>
            </a:endParaRPr>
          </a:p>
        </p:txBody>
      </p:sp>
      <p:sp>
        <p:nvSpPr>
          <p:cNvPr id="5" name="文本框 4"/>
          <p:cNvSpPr txBox="1"/>
          <p:nvPr/>
        </p:nvSpPr>
        <p:spPr>
          <a:xfrm>
            <a:off x="1061720" y="4055110"/>
            <a:ext cx="10191115" cy="1014730"/>
          </a:xfrm>
          <a:prstGeom prst="rect">
            <a:avLst/>
          </a:prstGeom>
          <a:noFill/>
        </p:spPr>
        <p:txBody>
          <a:bodyPr wrap="square" rtlCol="0">
            <a:spAutoFit/>
          </a:bodyPr>
          <a:p>
            <a:pPr lvl="0" indent="457200" algn="l">
              <a:lnSpc>
                <a:spcPct val="150000"/>
              </a:lnSpc>
              <a:buClrTx/>
              <a:buSzTx/>
              <a:buFontTx/>
            </a:pPr>
            <a:r>
              <a:rPr sz="2000" dirty="0">
                <a:latin typeface="微软雅黑" panose="020B0503020204020204" pitchFamily="34" charset="-122"/>
                <a:ea typeface="微软雅黑" panose="020B0503020204020204" pitchFamily="34" charset="-122"/>
                <a:sym typeface="+mn-ea"/>
              </a:rPr>
              <a:t>STEP 03 打开“打开”对话框，选择要添加的图片，单击</a:t>
            </a:r>
            <a:r>
              <a:rPr lang="en-US" sz="2000" dirty="0">
                <a:latin typeface="微软雅黑" panose="020B0503020204020204" pitchFamily="34" charset="-122"/>
                <a:ea typeface="微软雅黑" panose="020B0503020204020204" pitchFamily="34" charset="-122"/>
                <a:sym typeface="+mn-ea"/>
              </a:rPr>
              <a:t>”</a:t>
            </a:r>
            <a:r>
              <a:rPr lang="zh-CN" altLang="en-US" sz="2000" dirty="0">
                <a:latin typeface="微软雅黑" panose="020B0503020204020204" pitchFamily="34" charset="-122"/>
                <a:ea typeface="微软雅黑" panose="020B0503020204020204" pitchFamily="34" charset="-122"/>
                <a:sym typeface="+mn-ea"/>
              </a:rPr>
              <a:t>打开</a:t>
            </a:r>
            <a:r>
              <a:rPr lang="en-US" altLang="zh-CN" sz="2000" dirty="0">
                <a:latin typeface="微软雅黑" panose="020B0503020204020204" pitchFamily="34" charset="-122"/>
                <a:ea typeface="微软雅黑" panose="020B0503020204020204" pitchFamily="34" charset="-122"/>
                <a:sym typeface="+mn-ea"/>
              </a:rPr>
              <a:t>“</a:t>
            </a:r>
            <a:r>
              <a:rPr sz="2000" dirty="0">
                <a:latin typeface="微软雅黑" panose="020B0503020204020204" pitchFamily="34" charset="-122"/>
                <a:ea typeface="微软雅黑" panose="020B0503020204020204" pitchFamily="34" charset="-122"/>
                <a:sym typeface="+mn-ea"/>
              </a:rPr>
              <a:t>按钮，成功上传图片，单击</a:t>
            </a:r>
            <a:r>
              <a:rPr lang="en-US" sz="2000" dirty="0">
                <a:latin typeface="微软雅黑" panose="020B0503020204020204" pitchFamily="34" charset="-122"/>
                <a:ea typeface="微软雅黑" panose="020B0503020204020204" pitchFamily="34" charset="-122"/>
                <a:sym typeface="+mn-ea"/>
              </a:rPr>
              <a:t>”</a:t>
            </a:r>
            <a:r>
              <a:rPr lang="zh-CN" altLang="en-US" sz="2000" dirty="0">
                <a:latin typeface="微软雅黑" panose="020B0503020204020204" pitchFamily="34" charset="-122"/>
                <a:ea typeface="微软雅黑" panose="020B0503020204020204" pitchFamily="34" charset="-122"/>
                <a:sym typeface="+mn-ea"/>
              </a:rPr>
              <a:t>确定</a:t>
            </a:r>
            <a:r>
              <a:rPr lang="en-US" altLang="zh-CN" sz="2000" dirty="0">
                <a:latin typeface="微软雅黑" panose="020B0503020204020204" pitchFamily="34" charset="-122"/>
                <a:ea typeface="微软雅黑" panose="020B0503020204020204" pitchFamily="34" charset="-122"/>
                <a:sym typeface="+mn-ea"/>
              </a:rPr>
              <a:t>“</a:t>
            </a:r>
            <a:r>
              <a:rPr sz="2000" dirty="0">
                <a:latin typeface="微软雅黑" panose="020B0503020204020204" pitchFamily="34" charset="-122"/>
                <a:ea typeface="微软雅黑" panose="020B0503020204020204" pitchFamily="34" charset="-122"/>
                <a:sym typeface="+mn-ea"/>
              </a:rPr>
              <a:t>按钮。</a:t>
            </a:r>
            <a:endParaRPr sz="2000" dirty="0">
              <a:latin typeface="微软雅黑" panose="020B0503020204020204" pitchFamily="34" charset="-122"/>
              <a:ea typeface="微软雅黑" panose="020B0503020204020204" pitchFamily="34" charset="-122"/>
              <a:sym typeface="+mn-ea"/>
            </a:endParaRPr>
          </a:p>
        </p:txBody>
      </p:sp>
      <p:sp>
        <p:nvSpPr>
          <p:cNvPr id="7" name="文本框 6"/>
          <p:cNvSpPr txBox="1"/>
          <p:nvPr/>
        </p:nvSpPr>
        <p:spPr>
          <a:xfrm>
            <a:off x="1003935" y="5184140"/>
            <a:ext cx="10634980" cy="1014730"/>
          </a:xfrm>
          <a:prstGeom prst="rect">
            <a:avLst/>
          </a:prstGeom>
          <a:noFill/>
        </p:spPr>
        <p:txBody>
          <a:bodyPr wrap="square" rtlCol="0">
            <a:spAutoFit/>
          </a:bodyPr>
          <a:p>
            <a:pPr lvl="0" indent="457200" algn="l">
              <a:lnSpc>
                <a:spcPct val="150000"/>
              </a:lnSpc>
              <a:buClrTx/>
              <a:buSzTx/>
              <a:buFontTx/>
            </a:pPr>
            <a:r>
              <a:rPr sz="2000" dirty="0">
                <a:latin typeface="微软雅黑" panose="020B0503020204020204" pitchFamily="34" charset="-122"/>
                <a:ea typeface="微软雅黑" panose="020B0503020204020204" pitchFamily="34" charset="-122"/>
                <a:sym typeface="+mn-ea"/>
              </a:rPr>
              <a:t>STEP 04 按照相同的方法添加菜单“水果科普”，子菜单“水果分类”“水果存储”，设置完成后单击</a:t>
            </a:r>
            <a:r>
              <a:rPr lang="en-US" sz="2000" dirty="0">
                <a:latin typeface="微软雅黑" panose="020B0503020204020204" pitchFamily="34" charset="-122"/>
                <a:ea typeface="微软雅黑" panose="020B0503020204020204" pitchFamily="34" charset="-122"/>
                <a:sym typeface="+mn-ea"/>
              </a:rPr>
              <a:t>”</a:t>
            </a:r>
            <a:r>
              <a:rPr lang="zh-CN" altLang="en-US" sz="2000" dirty="0">
                <a:latin typeface="微软雅黑" panose="020B0503020204020204" pitchFamily="34" charset="-122"/>
                <a:ea typeface="微软雅黑" panose="020B0503020204020204" pitchFamily="34" charset="-122"/>
                <a:sym typeface="+mn-ea"/>
              </a:rPr>
              <a:t>预览</a:t>
            </a:r>
            <a:r>
              <a:rPr lang="en-US" altLang="zh-CN" sz="2000" dirty="0">
                <a:latin typeface="微软雅黑" panose="020B0503020204020204" pitchFamily="34" charset="-122"/>
                <a:ea typeface="微软雅黑" panose="020B0503020204020204" pitchFamily="34" charset="-122"/>
                <a:sym typeface="+mn-ea"/>
              </a:rPr>
              <a:t>“</a:t>
            </a:r>
            <a:r>
              <a:rPr sz="2000" dirty="0">
                <a:latin typeface="微软雅黑" panose="020B0503020204020204" pitchFamily="34" charset="-122"/>
                <a:ea typeface="微软雅黑" panose="020B0503020204020204" pitchFamily="34" charset="-122"/>
                <a:sym typeface="+mn-ea"/>
              </a:rPr>
              <a:t>按钮预览自定义菜单样式，单击</a:t>
            </a:r>
            <a:r>
              <a:rPr lang="en-US" sz="2000" dirty="0">
                <a:latin typeface="微软雅黑" panose="020B0503020204020204" pitchFamily="34" charset="-122"/>
                <a:ea typeface="微软雅黑" panose="020B0503020204020204" pitchFamily="34" charset="-122"/>
                <a:sym typeface="+mn-ea"/>
              </a:rPr>
              <a:t>”</a:t>
            </a:r>
            <a:r>
              <a:rPr lang="zh-CN" altLang="en-US" sz="2000" dirty="0">
                <a:latin typeface="微软雅黑" panose="020B0503020204020204" pitchFamily="34" charset="-122"/>
                <a:ea typeface="微软雅黑" panose="020B0503020204020204" pitchFamily="34" charset="-122"/>
                <a:sym typeface="+mn-ea"/>
              </a:rPr>
              <a:t>保存并发存</a:t>
            </a:r>
            <a:r>
              <a:rPr lang="en-US" altLang="zh-CN" sz="2000" dirty="0">
                <a:latin typeface="微软雅黑" panose="020B0503020204020204" pitchFamily="34" charset="-122"/>
                <a:ea typeface="微软雅黑" panose="020B0503020204020204" pitchFamily="34" charset="-122"/>
                <a:sym typeface="+mn-ea"/>
              </a:rPr>
              <a:t>“</a:t>
            </a:r>
            <a:r>
              <a:rPr sz="2000" dirty="0">
                <a:latin typeface="微软雅黑" panose="020B0503020204020204" pitchFamily="34" charset="-122"/>
                <a:ea typeface="微软雅黑" panose="020B0503020204020204" pitchFamily="34" charset="-122"/>
                <a:sym typeface="+mn-ea"/>
              </a:rPr>
              <a:t>按钮保存自定义菜单</a:t>
            </a:r>
            <a:r>
              <a:rPr lang="zh-CN" sz="2000" dirty="0">
                <a:latin typeface="微软雅黑" panose="020B0503020204020204" pitchFamily="34" charset="-122"/>
                <a:ea typeface="微软雅黑" panose="020B0503020204020204" pitchFamily="34" charset="-122"/>
                <a:sym typeface="+mn-ea"/>
              </a:rPr>
              <a:t>。</a:t>
            </a:r>
            <a:endParaRPr lang="zh-CN" sz="2000" dirty="0">
              <a:latin typeface="微软雅黑" panose="020B0503020204020204" pitchFamily="34" charset="-122"/>
              <a:ea typeface="微软雅黑" panose="020B0503020204020204" pitchFamily="34" charset="-122"/>
              <a:sym typeface="+mn-ea"/>
            </a:endParaRPr>
          </a:p>
        </p:txBody>
      </p:sp>
    </p:spTree>
  </p:cSld>
  <p:clrMapOvr>
    <a:masterClrMapping/>
  </p:clrMapOvr>
  <p:transition>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061085" y="2069465"/>
            <a:ext cx="10458450" cy="1476375"/>
          </a:xfrm>
          <a:prstGeom prst="rect">
            <a:avLst/>
          </a:prstGeom>
          <a:noFill/>
        </p:spPr>
        <p:txBody>
          <a:bodyPr wrap="square" rtlCol="0">
            <a:spAutoFit/>
          </a:bodyPr>
          <a:lstStyle/>
          <a:p>
            <a:pPr indent="457200" fontAlgn="auto">
              <a:lnSpc>
                <a:spcPct val="150000"/>
              </a:lnSpc>
            </a:pPr>
            <a:r>
              <a:rPr lang="zh-CN" altLang="en-US" sz="2000" b="1" dirty="0">
                <a:solidFill>
                  <a:schemeClr val="tx2"/>
                </a:solidFill>
                <a:latin typeface="微软雅黑" panose="020B0503020204020204" pitchFamily="34" charset="-122"/>
                <a:ea typeface="微软雅黑" panose="020B0503020204020204" pitchFamily="34" charset="-122"/>
              </a:rPr>
              <a:t>（1）标题的类型</a:t>
            </a:r>
            <a:endParaRPr lang="zh-CN" altLang="en-US" sz="2000" b="1" dirty="0">
              <a:solidFill>
                <a:schemeClr val="tx2"/>
              </a:solidFill>
              <a:latin typeface="微软雅黑" panose="020B0503020204020204" pitchFamily="34" charset="-122"/>
              <a:ea typeface="微软雅黑" panose="020B0503020204020204" pitchFamily="34" charset="-122"/>
            </a:endParaRPr>
          </a:p>
          <a:p>
            <a:pPr indent="457200" fontAlgn="auto">
              <a:lnSpc>
                <a:spcPct val="150000"/>
              </a:lnSpc>
            </a:pPr>
            <a:r>
              <a:rPr lang="zh-CN" altLang="en-US" sz="2000" dirty="0">
                <a:latin typeface="微软雅黑" panose="020B0503020204020204" pitchFamily="34" charset="-122"/>
                <a:ea typeface="微软雅黑" panose="020B0503020204020204" pitchFamily="34" charset="-122"/>
              </a:rPr>
              <a:t>通过收集并分析优秀的公众号文章标题可以发现，公众号文章标题都具有共性，根据这种共性，可以将标题分为以下</a:t>
            </a:r>
            <a:r>
              <a:rPr lang="en-US" altLang="zh-CN" sz="2000" dirty="0">
                <a:latin typeface="微软雅黑" panose="020B0503020204020204" pitchFamily="34" charset="-122"/>
                <a:ea typeface="微软雅黑" panose="020B0503020204020204" pitchFamily="34" charset="-122"/>
              </a:rPr>
              <a:t>8</a:t>
            </a:r>
            <a:r>
              <a:rPr lang="zh-CN" altLang="en-US" sz="2000" dirty="0">
                <a:latin typeface="微软雅黑" panose="020B0503020204020204" pitchFamily="34" charset="-122"/>
                <a:ea typeface="微软雅黑" panose="020B0503020204020204" pitchFamily="34" charset="-122"/>
              </a:rPr>
              <a:t>种类型。</a:t>
            </a:r>
            <a:endParaRPr lang="zh-CN" altLang="en-US" sz="2000" dirty="0">
              <a:latin typeface="微软雅黑" panose="020B0503020204020204" pitchFamily="34" charset="-122"/>
              <a:ea typeface="微软雅黑" panose="020B0503020204020204" pitchFamily="34" charset="-122"/>
            </a:endParaRPr>
          </a:p>
        </p:txBody>
      </p:sp>
      <p:sp>
        <p:nvSpPr>
          <p:cNvPr id="2" name="标题 3"/>
          <p:cNvSpPr txBox="1"/>
          <p:nvPr/>
        </p:nvSpPr>
        <p:spPr>
          <a:xfrm>
            <a:off x="1054735" y="374650"/>
            <a:ext cx="4615815" cy="390525"/>
          </a:xfrm>
          <a:prstGeom prst="rect">
            <a:avLst/>
          </a:prstGeom>
        </p:spPr>
        <p:txBody>
          <a:bodyPr vert="horz" lIns="121917" tIns="60958" rIns="121917" bIns="60958" rtlCol="0" anchor="ctr">
            <a:noAutofit/>
          </a:bodyPr>
          <a:lstStyle>
            <a:lvl1pPr algn="l" defTabSz="1219200" rtl="0" eaLnBrk="1" latinLnBrk="0" hangingPunct="1">
              <a:spcBef>
                <a:spcPct val="0"/>
              </a:spcBef>
              <a:buNone/>
              <a:defRPr sz="2200" kern="1200">
                <a:solidFill>
                  <a:schemeClr val="tx1"/>
                </a:solidFill>
                <a:latin typeface="微软雅黑" panose="020B0503020204020204" pitchFamily="34" charset="-122"/>
                <a:ea typeface="微软雅黑" panose="020B0503020204020204" pitchFamily="34" charset="-122"/>
                <a:cs typeface="+mj-cs"/>
              </a:defRPr>
            </a:lvl1pPr>
          </a:lstStyle>
          <a:p>
            <a:r>
              <a:rPr lang="en-US" dirty="0"/>
              <a:t>4</a:t>
            </a:r>
            <a:r>
              <a:rPr dirty="0"/>
              <a:t>.</a:t>
            </a:r>
            <a:r>
              <a:rPr lang="en-US" dirty="0"/>
              <a:t>2</a:t>
            </a:r>
            <a:r>
              <a:rPr dirty="0"/>
              <a:t>.</a:t>
            </a:r>
            <a:r>
              <a:rPr lang="en-US" dirty="0"/>
              <a:t>4  </a:t>
            </a:r>
            <a:r>
              <a:rPr dirty="0"/>
              <a:t>写作微信公众号文章</a:t>
            </a:r>
            <a:endParaRPr dirty="0"/>
          </a:p>
        </p:txBody>
      </p:sp>
      <p:sp>
        <p:nvSpPr>
          <p:cNvPr id="3" name="矩形 2"/>
          <p:cNvSpPr/>
          <p:nvPr/>
        </p:nvSpPr>
        <p:spPr>
          <a:xfrm>
            <a:off x="1061085" y="1253490"/>
            <a:ext cx="2273935" cy="47498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indent="261620" algn="l">
              <a:lnSpc>
                <a:spcPct val="150000"/>
              </a:lnSpc>
              <a:spcAft>
                <a:spcPts val="0"/>
              </a:spcAft>
              <a:buClrTx/>
              <a:buSzTx/>
              <a:buFontTx/>
            </a:pPr>
            <a:r>
              <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1．标题写作</a:t>
            </a:r>
            <a:endPar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nvGrpSpPr>
          <p:cNvPr id="4" name="组合 3"/>
          <p:cNvGrpSpPr/>
          <p:nvPr/>
        </p:nvGrpSpPr>
        <p:grpSpPr>
          <a:xfrm>
            <a:off x="534670" y="3887470"/>
            <a:ext cx="10944225" cy="2162810"/>
            <a:chOff x="534438" y="2496741"/>
            <a:chExt cx="10944224" cy="3334453"/>
          </a:xfrm>
        </p:grpSpPr>
        <p:grpSp>
          <p:nvGrpSpPr>
            <p:cNvPr id="7" name="组合 6"/>
            <p:cNvGrpSpPr/>
            <p:nvPr/>
          </p:nvGrpSpPr>
          <p:grpSpPr>
            <a:xfrm>
              <a:off x="534438" y="4153175"/>
              <a:ext cx="10944224" cy="438144"/>
              <a:chOff x="534438" y="3368953"/>
              <a:chExt cx="10944224" cy="438144"/>
            </a:xfrm>
            <a:solidFill>
              <a:schemeClr val="bg1">
                <a:lumMod val="65000"/>
              </a:schemeClr>
            </a:solidFill>
          </p:grpSpPr>
          <p:sp>
            <p:nvSpPr>
              <p:cNvPr id="40" name="矩形 39"/>
              <p:cNvSpPr/>
              <p:nvPr/>
            </p:nvSpPr>
            <p:spPr>
              <a:xfrm>
                <a:off x="11049789" y="3503489"/>
                <a:ext cx="5039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微软雅黑" panose="020B0503020204020204" pitchFamily="34" charset="-122"/>
                  <a:ea typeface="微软雅黑" panose="020B0503020204020204" pitchFamily="34" charset="-122"/>
                </a:endParaRPr>
              </a:p>
            </p:txBody>
          </p:sp>
          <p:grpSp>
            <p:nvGrpSpPr>
              <p:cNvPr id="41" name="组合 40"/>
              <p:cNvGrpSpPr/>
              <p:nvPr/>
            </p:nvGrpSpPr>
            <p:grpSpPr>
              <a:xfrm>
                <a:off x="534438" y="3368953"/>
                <a:ext cx="10944224" cy="438144"/>
                <a:chOff x="623889" y="3209929"/>
                <a:chExt cx="10944224" cy="438144"/>
              </a:xfrm>
              <a:grpFill/>
            </p:grpSpPr>
            <p:sp>
              <p:nvSpPr>
                <p:cNvPr id="42" name="矩形 41"/>
                <p:cNvSpPr/>
                <p:nvPr/>
              </p:nvSpPr>
              <p:spPr>
                <a:xfrm>
                  <a:off x="623889" y="3344465"/>
                  <a:ext cx="5039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微软雅黑" panose="020B0503020204020204" pitchFamily="34" charset="-122"/>
                    <a:ea typeface="微软雅黑" panose="020B0503020204020204" pitchFamily="34" charset="-122"/>
                  </a:endParaRPr>
                </a:p>
              </p:txBody>
            </p:sp>
            <p:sp>
              <p:nvSpPr>
                <p:cNvPr id="43" name="矩形 42"/>
                <p:cNvSpPr/>
                <p:nvPr/>
              </p:nvSpPr>
              <p:spPr>
                <a:xfrm>
                  <a:off x="717047" y="3344465"/>
                  <a:ext cx="107093"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微软雅黑" panose="020B0503020204020204" pitchFamily="34" charset="-122"/>
                    <a:ea typeface="微软雅黑" panose="020B0503020204020204" pitchFamily="34" charset="-122"/>
                  </a:endParaRPr>
                </a:p>
              </p:txBody>
            </p:sp>
            <p:sp>
              <p:nvSpPr>
                <p:cNvPr id="44" name="矩形 43"/>
                <p:cNvSpPr/>
                <p:nvPr/>
              </p:nvSpPr>
              <p:spPr>
                <a:xfrm>
                  <a:off x="866901" y="3344465"/>
                  <a:ext cx="19843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微软雅黑" panose="020B0503020204020204" pitchFamily="34" charset="-122"/>
                    <a:ea typeface="微软雅黑" panose="020B0503020204020204" pitchFamily="34" charset="-122"/>
                  </a:endParaRPr>
                </a:p>
              </p:txBody>
            </p:sp>
            <p:sp>
              <p:nvSpPr>
                <p:cNvPr id="45" name="矩形 44"/>
                <p:cNvSpPr/>
                <p:nvPr/>
              </p:nvSpPr>
              <p:spPr>
                <a:xfrm>
                  <a:off x="1108099" y="3344465"/>
                  <a:ext cx="9613876"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微软雅黑" panose="020B0503020204020204" pitchFamily="34" charset="-122"/>
                    <a:ea typeface="微软雅黑" panose="020B0503020204020204" pitchFamily="34" charset="-122"/>
                  </a:endParaRPr>
                </a:p>
              </p:txBody>
            </p:sp>
            <p:sp>
              <p:nvSpPr>
                <p:cNvPr id="46" name="矩形 45"/>
                <p:cNvSpPr/>
                <p:nvPr/>
              </p:nvSpPr>
              <p:spPr>
                <a:xfrm>
                  <a:off x="10994902" y="3344465"/>
                  <a:ext cx="107093"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微软雅黑" panose="020B0503020204020204" pitchFamily="34" charset="-122"/>
                    <a:ea typeface="微软雅黑" panose="020B0503020204020204" pitchFamily="34" charset="-122"/>
                  </a:endParaRPr>
                </a:p>
              </p:txBody>
            </p:sp>
            <p:sp>
              <p:nvSpPr>
                <p:cNvPr id="47" name="矩形 46"/>
                <p:cNvSpPr/>
                <p:nvPr/>
              </p:nvSpPr>
              <p:spPr>
                <a:xfrm>
                  <a:off x="10759220" y="3344465"/>
                  <a:ext cx="19843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微软雅黑" panose="020B0503020204020204" pitchFamily="34" charset="-122"/>
                    <a:ea typeface="微软雅黑" panose="020B0503020204020204" pitchFamily="34" charset="-122"/>
                  </a:endParaRPr>
                </a:p>
              </p:txBody>
            </p:sp>
            <p:sp>
              <p:nvSpPr>
                <p:cNvPr id="48" name="等腰三角形 47"/>
                <p:cNvSpPr/>
                <p:nvPr/>
              </p:nvSpPr>
              <p:spPr>
                <a:xfrm rot="5400000">
                  <a:off x="11159803" y="3239763"/>
                  <a:ext cx="438144" cy="37847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微软雅黑" panose="020B0503020204020204" pitchFamily="34" charset="-122"/>
                    <a:ea typeface="微软雅黑" panose="020B0503020204020204" pitchFamily="34" charset="-122"/>
                  </a:endParaRPr>
                </a:p>
              </p:txBody>
            </p:sp>
          </p:grpSp>
        </p:grpSp>
        <p:cxnSp>
          <p:nvCxnSpPr>
            <p:cNvPr id="8" name="肘形连接符 7"/>
            <p:cNvCxnSpPr>
              <a:stCxn id="10" idx="3"/>
              <a:endCxn id="38" idx="1"/>
            </p:cNvCxnSpPr>
            <p:nvPr/>
          </p:nvCxnSpPr>
          <p:spPr>
            <a:xfrm rot="5400000" flipH="1" flipV="1">
              <a:off x="834074" y="3412651"/>
              <a:ext cx="1101332" cy="145774"/>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sp>
          <p:nvSpPr>
            <p:cNvPr id="10" name="六边形 9"/>
            <p:cNvSpPr/>
            <p:nvPr/>
          </p:nvSpPr>
          <p:spPr>
            <a:xfrm rot="5400000">
              <a:off x="973657" y="4082852"/>
              <a:ext cx="676392" cy="58309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nvGrpSpPr>
            <p:cNvPr id="11" name="组合 10"/>
            <p:cNvGrpSpPr/>
            <p:nvPr/>
          </p:nvGrpSpPr>
          <p:grpSpPr>
            <a:xfrm>
              <a:off x="1457627" y="2496741"/>
              <a:ext cx="1763161" cy="876262"/>
              <a:chOff x="1853741" y="1952625"/>
              <a:chExt cx="1418082" cy="876262"/>
            </a:xfrm>
            <a:solidFill>
              <a:schemeClr val="bg2">
                <a:lumMod val="20000"/>
                <a:lumOff val="80000"/>
              </a:schemeClr>
            </a:solidFill>
          </p:grpSpPr>
          <p:sp>
            <p:nvSpPr>
              <p:cNvPr id="38" name="矩形 37"/>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9" name="文本框 66"/>
              <p:cNvSpPr txBox="1"/>
              <p:nvPr/>
            </p:nvSpPr>
            <p:spPr>
              <a:xfrm>
                <a:off x="1858489" y="2177872"/>
                <a:ext cx="1413334" cy="614808"/>
              </a:xfrm>
              <a:prstGeom prst="rect">
                <a:avLst/>
              </a:prstGeom>
              <a:grpFill/>
            </p:spPr>
            <p:txBody>
              <a:bodyPr wrap="square" rtlCol="0">
                <a:spAutoFit/>
              </a:bodyPr>
              <a:lstStyle/>
              <a:p>
                <a:pPr algn="just"/>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直言式标题</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cxnSp>
          <p:nvCxnSpPr>
            <p:cNvPr id="12" name="肘形连接符 11"/>
            <p:cNvCxnSpPr>
              <a:stCxn id="13" idx="3"/>
              <a:endCxn id="36" idx="1"/>
            </p:cNvCxnSpPr>
            <p:nvPr/>
          </p:nvCxnSpPr>
          <p:spPr>
            <a:xfrm rot="5400000" flipH="1" flipV="1">
              <a:off x="3414466" y="3412651"/>
              <a:ext cx="1101332" cy="145774"/>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sp>
          <p:nvSpPr>
            <p:cNvPr id="13" name="六边形 12"/>
            <p:cNvSpPr/>
            <p:nvPr/>
          </p:nvSpPr>
          <p:spPr>
            <a:xfrm rot="5400000">
              <a:off x="3554049" y="4082852"/>
              <a:ext cx="676392" cy="58309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nvGrpSpPr>
            <p:cNvPr id="14" name="组合 13"/>
            <p:cNvGrpSpPr/>
            <p:nvPr/>
          </p:nvGrpSpPr>
          <p:grpSpPr>
            <a:xfrm>
              <a:off x="4038019" y="2496741"/>
              <a:ext cx="1757259" cy="876262"/>
              <a:chOff x="1853741" y="1952625"/>
              <a:chExt cx="1413335" cy="876262"/>
            </a:xfrm>
            <a:solidFill>
              <a:schemeClr val="bg2">
                <a:lumMod val="20000"/>
                <a:lumOff val="80000"/>
              </a:schemeClr>
            </a:solidFill>
          </p:grpSpPr>
          <p:sp>
            <p:nvSpPr>
              <p:cNvPr id="36" name="矩形 35"/>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7" name="文本框 75"/>
              <p:cNvSpPr txBox="1"/>
              <p:nvPr/>
            </p:nvSpPr>
            <p:spPr>
              <a:xfrm>
                <a:off x="1853742" y="2177872"/>
                <a:ext cx="1413334" cy="614808"/>
              </a:xfrm>
              <a:prstGeom prst="rect">
                <a:avLst/>
              </a:prstGeom>
              <a:grpFill/>
            </p:spPr>
            <p:txBody>
              <a:bodyPr wrap="square" rtlCol="0">
                <a:spAutoFit/>
              </a:bodyPr>
              <a:lstStyle>
                <a:defPPr>
                  <a:defRPr lang="zh-CN"/>
                </a:defPPr>
                <a:lvl1pPr algn="just">
                  <a:defRPr sz="1200">
                    <a:solidFill>
                      <a:schemeClr val="bg1"/>
                    </a:solidFill>
                    <a:latin typeface="微软雅黑" panose="020B0503020204020204" pitchFamily="34" charset="-122"/>
                    <a:ea typeface="微软雅黑" panose="020B0503020204020204" pitchFamily="34" charset="-122"/>
                  </a:defRPr>
                </a:lvl1pPr>
              </a:lstStyle>
              <a:p>
                <a:r>
                  <a:rPr lang="zh-CN" altLang="en-US" sz="2000" b="1" dirty="0">
                    <a:solidFill>
                      <a:schemeClr val="tx1">
                        <a:lumMod val="75000"/>
                        <a:lumOff val="25000"/>
                      </a:schemeClr>
                    </a:solidFill>
                  </a:rPr>
                  <a:t>警告式标题</a:t>
                </a:r>
                <a:endParaRPr lang="zh-CN" altLang="en-US" sz="2000" b="1" dirty="0">
                  <a:solidFill>
                    <a:schemeClr val="tx1">
                      <a:lumMod val="75000"/>
                      <a:lumOff val="25000"/>
                    </a:schemeClr>
                  </a:solidFill>
                </a:endParaRPr>
              </a:p>
            </p:txBody>
          </p:sp>
        </p:grpSp>
        <p:cxnSp>
          <p:nvCxnSpPr>
            <p:cNvPr id="15" name="肘形连接符 14"/>
            <p:cNvCxnSpPr>
              <a:stCxn id="16" idx="3"/>
              <a:endCxn id="34" idx="1"/>
            </p:cNvCxnSpPr>
            <p:nvPr/>
          </p:nvCxnSpPr>
          <p:spPr>
            <a:xfrm rot="5400000" flipH="1" flipV="1">
              <a:off x="5994858" y="3412651"/>
              <a:ext cx="1101332" cy="145774"/>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sp>
          <p:nvSpPr>
            <p:cNvPr id="16" name="六边形 15"/>
            <p:cNvSpPr/>
            <p:nvPr/>
          </p:nvSpPr>
          <p:spPr>
            <a:xfrm rot="5400000">
              <a:off x="6134441" y="4082852"/>
              <a:ext cx="676392" cy="58309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nvGrpSpPr>
            <p:cNvPr id="17" name="组合 16"/>
            <p:cNvGrpSpPr/>
            <p:nvPr/>
          </p:nvGrpSpPr>
          <p:grpSpPr>
            <a:xfrm>
              <a:off x="6618411" y="2496741"/>
              <a:ext cx="1757259" cy="876262"/>
              <a:chOff x="1853741" y="1952625"/>
              <a:chExt cx="1413335" cy="876262"/>
            </a:xfrm>
            <a:solidFill>
              <a:schemeClr val="bg2">
                <a:lumMod val="20000"/>
                <a:lumOff val="80000"/>
              </a:schemeClr>
            </a:solidFill>
          </p:grpSpPr>
          <p:sp>
            <p:nvSpPr>
              <p:cNvPr id="34" name="矩形 33"/>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5" name="文本框 82"/>
              <p:cNvSpPr txBox="1"/>
              <p:nvPr/>
            </p:nvSpPr>
            <p:spPr>
              <a:xfrm>
                <a:off x="1853742" y="2190700"/>
                <a:ext cx="1413334" cy="614808"/>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2000" b="1" dirty="0">
                    <a:solidFill>
                      <a:schemeClr val="tx1">
                        <a:lumMod val="75000"/>
                        <a:lumOff val="25000"/>
                      </a:schemeClr>
                    </a:solidFill>
                  </a:rPr>
                  <a:t>命令式标题</a:t>
                </a:r>
                <a:endParaRPr lang="zh-CN" altLang="en-US" sz="2000" b="1" dirty="0">
                  <a:solidFill>
                    <a:schemeClr val="tx1">
                      <a:lumMod val="75000"/>
                      <a:lumOff val="25000"/>
                    </a:schemeClr>
                  </a:solidFill>
                </a:endParaRPr>
              </a:p>
            </p:txBody>
          </p:sp>
        </p:grpSp>
        <p:cxnSp>
          <p:nvCxnSpPr>
            <p:cNvPr id="18" name="肘形连接符 17"/>
            <p:cNvCxnSpPr>
              <a:stCxn id="19" idx="3"/>
              <a:endCxn id="32" idx="1"/>
            </p:cNvCxnSpPr>
            <p:nvPr/>
          </p:nvCxnSpPr>
          <p:spPr>
            <a:xfrm rot="5400000" flipH="1" flipV="1">
              <a:off x="8575250" y="3412651"/>
              <a:ext cx="1101332" cy="145774"/>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sp>
          <p:nvSpPr>
            <p:cNvPr id="19" name="六边形 18"/>
            <p:cNvSpPr/>
            <p:nvPr/>
          </p:nvSpPr>
          <p:spPr>
            <a:xfrm rot="5400000">
              <a:off x="8714833" y="4082852"/>
              <a:ext cx="676392" cy="583096"/>
            </a:xfrm>
            <a:prstGeom prst="hexagon">
              <a:avLst/>
            </a:prstGeom>
            <a:solidFill>
              <a:srgbClr val="FB7D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nvGrpSpPr>
            <p:cNvPr id="20" name="组合 19"/>
            <p:cNvGrpSpPr/>
            <p:nvPr/>
          </p:nvGrpSpPr>
          <p:grpSpPr>
            <a:xfrm>
              <a:off x="9198803" y="2496741"/>
              <a:ext cx="1757258" cy="876262"/>
              <a:chOff x="1853741" y="1952625"/>
              <a:chExt cx="1413334" cy="876262"/>
            </a:xfrm>
            <a:solidFill>
              <a:schemeClr val="bg2">
                <a:lumMod val="20000"/>
                <a:lumOff val="80000"/>
              </a:schemeClr>
            </a:solidFill>
          </p:grpSpPr>
          <p:sp>
            <p:nvSpPr>
              <p:cNvPr id="32" name="矩形 31"/>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3" name="文本框 89"/>
              <p:cNvSpPr txBox="1"/>
              <p:nvPr/>
            </p:nvSpPr>
            <p:spPr>
              <a:xfrm>
                <a:off x="1853742" y="1997871"/>
                <a:ext cx="1296090" cy="614808"/>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2000" b="1" dirty="0">
                    <a:solidFill>
                      <a:schemeClr val="tx1">
                        <a:lumMod val="75000"/>
                        <a:lumOff val="25000"/>
                      </a:schemeClr>
                    </a:solidFill>
                  </a:rPr>
                  <a:t>导向式标题</a:t>
                </a:r>
                <a:endParaRPr lang="zh-CN" altLang="en-US" sz="2000" b="1" dirty="0">
                  <a:solidFill>
                    <a:schemeClr val="tx1">
                      <a:lumMod val="75000"/>
                      <a:lumOff val="25000"/>
                    </a:schemeClr>
                  </a:solidFill>
                </a:endParaRPr>
              </a:p>
            </p:txBody>
          </p:sp>
        </p:grpSp>
        <p:cxnSp>
          <p:nvCxnSpPr>
            <p:cNvPr id="21" name="肘形连接符 20"/>
            <p:cNvCxnSpPr>
              <a:stCxn id="22" idx="0"/>
              <a:endCxn id="30" idx="1"/>
            </p:cNvCxnSpPr>
            <p:nvPr/>
          </p:nvCxnSpPr>
          <p:spPr>
            <a:xfrm rot="16200000" flipH="1">
              <a:off x="2334703" y="4979942"/>
              <a:ext cx="680467" cy="145774"/>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sp>
          <p:nvSpPr>
            <p:cNvPr id="22" name="六边形 21"/>
            <p:cNvSpPr/>
            <p:nvPr/>
          </p:nvSpPr>
          <p:spPr>
            <a:xfrm rot="5400000">
              <a:off x="2263853" y="4082852"/>
              <a:ext cx="676392" cy="58309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nvGrpSpPr>
            <p:cNvPr id="23" name="组合 22"/>
            <p:cNvGrpSpPr/>
            <p:nvPr/>
          </p:nvGrpSpPr>
          <p:grpSpPr>
            <a:xfrm>
              <a:off x="2747823" y="4954932"/>
              <a:ext cx="1757259" cy="876262"/>
              <a:chOff x="1853741" y="1952625"/>
              <a:chExt cx="1413335" cy="876262"/>
            </a:xfrm>
            <a:solidFill>
              <a:schemeClr val="bg2">
                <a:lumMod val="20000"/>
                <a:lumOff val="80000"/>
              </a:schemeClr>
            </a:solidFill>
          </p:grpSpPr>
          <p:sp>
            <p:nvSpPr>
              <p:cNvPr id="30" name="矩形 29"/>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1" name="文本框 96"/>
              <p:cNvSpPr txBox="1"/>
              <p:nvPr/>
            </p:nvSpPr>
            <p:spPr>
              <a:xfrm>
                <a:off x="1853742" y="2199510"/>
                <a:ext cx="1413334" cy="614808"/>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2000" b="1" dirty="0">
                    <a:solidFill>
                      <a:schemeClr val="tx1">
                        <a:lumMod val="75000"/>
                        <a:lumOff val="25000"/>
                      </a:schemeClr>
                    </a:solidFill>
                  </a:rPr>
                  <a:t>提问式标题</a:t>
                </a:r>
                <a:endParaRPr lang="zh-CN" altLang="en-US" sz="2000" b="1" dirty="0">
                  <a:solidFill>
                    <a:schemeClr val="tx1">
                      <a:lumMod val="75000"/>
                      <a:lumOff val="25000"/>
                    </a:schemeClr>
                  </a:solidFill>
                </a:endParaRPr>
              </a:p>
            </p:txBody>
          </p:sp>
        </p:grpSp>
        <p:cxnSp>
          <p:nvCxnSpPr>
            <p:cNvPr id="24" name="肘形连接符 23"/>
            <p:cNvCxnSpPr>
              <a:stCxn id="25" idx="0"/>
              <a:endCxn id="28" idx="1"/>
            </p:cNvCxnSpPr>
            <p:nvPr/>
          </p:nvCxnSpPr>
          <p:spPr>
            <a:xfrm rot="16200000" flipH="1">
              <a:off x="4915095" y="4979942"/>
              <a:ext cx="680467" cy="145774"/>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sp>
          <p:nvSpPr>
            <p:cNvPr id="25" name="六边形 24"/>
            <p:cNvSpPr/>
            <p:nvPr/>
          </p:nvSpPr>
          <p:spPr>
            <a:xfrm rot="5400000">
              <a:off x="4844245" y="4082852"/>
              <a:ext cx="676392" cy="58309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nvGrpSpPr>
            <p:cNvPr id="26" name="组合 25"/>
            <p:cNvGrpSpPr/>
            <p:nvPr/>
          </p:nvGrpSpPr>
          <p:grpSpPr>
            <a:xfrm>
              <a:off x="5328215" y="4954932"/>
              <a:ext cx="1757259" cy="876262"/>
              <a:chOff x="1853741" y="1952625"/>
              <a:chExt cx="1413335" cy="876262"/>
            </a:xfrm>
            <a:solidFill>
              <a:schemeClr val="bg2">
                <a:lumMod val="20000"/>
                <a:lumOff val="80000"/>
              </a:schemeClr>
            </a:solidFill>
          </p:grpSpPr>
          <p:sp>
            <p:nvSpPr>
              <p:cNvPr id="28" name="矩形 27"/>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9" name="文本框 104"/>
              <p:cNvSpPr txBox="1"/>
              <p:nvPr/>
            </p:nvSpPr>
            <p:spPr>
              <a:xfrm>
                <a:off x="1853742" y="2169126"/>
                <a:ext cx="1413334" cy="614808"/>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2000" b="1" dirty="0">
                    <a:solidFill>
                      <a:schemeClr val="tx1">
                        <a:lumMod val="75000"/>
                        <a:lumOff val="25000"/>
                      </a:schemeClr>
                    </a:solidFill>
                  </a:rPr>
                  <a:t>指导式标题</a:t>
                </a:r>
                <a:endParaRPr lang="zh-CN" altLang="en-US" sz="2000" b="1" dirty="0">
                  <a:solidFill>
                    <a:schemeClr val="tx1">
                      <a:lumMod val="75000"/>
                      <a:lumOff val="25000"/>
                    </a:schemeClr>
                  </a:solidFill>
                </a:endParaRPr>
              </a:p>
            </p:txBody>
          </p:sp>
        </p:grpSp>
        <p:cxnSp>
          <p:nvCxnSpPr>
            <p:cNvPr id="27" name="肘形连接符 26"/>
            <p:cNvCxnSpPr>
              <a:stCxn id="49" idx="0"/>
              <a:endCxn id="51" idx="1"/>
            </p:cNvCxnSpPr>
            <p:nvPr/>
          </p:nvCxnSpPr>
          <p:spPr>
            <a:xfrm rot="16200000" flipH="1">
              <a:off x="7495487" y="4979942"/>
              <a:ext cx="680467" cy="145774"/>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sp>
          <p:nvSpPr>
            <p:cNvPr id="49" name="六边形 48"/>
            <p:cNvSpPr/>
            <p:nvPr/>
          </p:nvSpPr>
          <p:spPr>
            <a:xfrm rot="5400000">
              <a:off x="7424637" y="4082852"/>
              <a:ext cx="676392" cy="58309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nvGrpSpPr>
            <p:cNvPr id="50" name="组合 49"/>
            <p:cNvGrpSpPr/>
            <p:nvPr/>
          </p:nvGrpSpPr>
          <p:grpSpPr>
            <a:xfrm>
              <a:off x="7908607" y="4954932"/>
              <a:ext cx="1757259" cy="876262"/>
              <a:chOff x="1853741" y="1952625"/>
              <a:chExt cx="1413335" cy="876262"/>
            </a:xfrm>
            <a:solidFill>
              <a:schemeClr val="bg2">
                <a:lumMod val="20000"/>
                <a:lumOff val="80000"/>
              </a:schemeClr>
            </a:solidFill>
          </p:grpSpPr>
          <p:sp>
            <p:nvSpPr>
              <p:cNvPr id="51" name="矩形 50"/>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2" name="文本框 111"/>
              <p:cNvSpPr txBox="1"/>
              <p:nvPr/>
            </p:nvSpPr>
            <p:spPr>
              <a:xfrm>
                <a:off x="1853742" y="2169126"/>
                <a:ext cx="1413334" cy="614808"/>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2000" b="1" dirty="0">
                    <a:solidFill>
                      <a:schemeClr val="tx1">
                        <a:lumMod val="75000"/>
                        <a:lumOff val="25000"/>
                      </a:schemeClr>
                    </a:solidFill>
                  </a:rPr>
                  <a:t>证明式标题</a:t>
                </a:r>
                <a:endParaRPr lang="zh-CN" altLang="en-US" sz="2000" b="1" dirty="0">
                  <a:solidFill>
                    <a:schemeClr val="tx1">
                      <a:lumMod val="75000"/>
                      <a:lumOff val="25000"/>
                    </a:schemeClr>
                  </a:solidFill>
                </a:endParaRPr>
              </a:p>
            </p:txBody>
          </p:sp>
        </p:grpSp>
        <p:sp>
          <p:nvSpPr>
            <p:cNvPr id="53" name="六边形 52"/>
            <p:cNvSpPr/>
            <p:nvPr/>
          </p:nvSpPr>
          <p:spPr>
            <a:xfrm rot="5400000">
              <a:off x="10005026" y="4082852"/>
              <a:ext cx="676392" cy="58309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sp>
        <p:nvSpPr>
          <p:cNvPr id="54" name="文本框 89"/>
          <p:cNvSpPr txBox="1"/>
          <p:nvPr/>
        </p:nvSpPr>
        <p:spPr>
          <a:xfrm>
            <a:off x="10051842" y="5622428"/>
            <a:ext cx="1611484" cy="398780"/>
          </a:xfrm>
          <a:prstGeom prst="rect">
            <a:avLst/>
          </a:prstGeom>
          <a:solidFill>
            <a:schemeClr val="bg2">
              <a:lumMod val="20000"/>
              <a:lumOff val="80000"/>
            </a:schemeClr>
          </a:solid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2000" b="1" dirty="0">
                <a:solidFill>
                  <a:schemeClr val="tx1">
                    <a:lumMod val="75000"/>
                    <a:lumOff val="25000"/>
                  </a:schemeClr>
                </a:solidFill>
              </a:rPr>
              <a:t>推新式标题</a:t>
            </a:r>
            <a:endParaRPr lang="zh-CN" altLang="en-US" sz="2000" b="1" dirty="0">
              <a:solidFill>
                <a:schemeClr val="tx1">
                  <a:lumMod val="75000"/>
                  <a:lumOff val="25000"/>
                </a:schemeClr>
              </a:solidFill>
            </a:endParaRPr>
          </a:p>
        </p:txBody>
      </p:sp>
      <p:cxnSp>
        <p:nvCxnSpPr>
          <p:cNvPr id="55" name="肘形连接符 54"/>
          <p:cNvCxnSpPr/>
          <p:nvPr/>
        </p:nvCxnSpPr>
        <p:spPr>
          <a:xfrm rot="16200000" flipH="1">
            <a:off x="10235279" y="5394421"/>
            <a:ext cx="441368" cy="145774"/>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061085" y="2069465"/>
            <a:ext cx="10458450" cy="1476375"/>
          </a:xfrm>
          <a:prstGeom prst="rect">
            <a:avLst/>
          </a:prstGeom>
          <a:noFill/>
        </p:spPr>
        <p:txBody>
          <a:bodyPr wrap="square" rtlCol="0">
            <a:spAutoFit/>
          </a:bodyPr>
          <a:lstStyle/>
          <a:p>
            <a:pPr indent="457200" fontAlgn="auto">
              <a:lnSpc>
                <a:spcPct val="150000"/>
              </a:lnSpc>
            </a:pPr>
            <a:r>
              <a:rPr lang="zh-CN" altLang="en-US" sz="2000" b="1" dirty="0">
                <a:solidFill>
                  <a:schemeClr val="tx2"/>
                </a:solidFill>
                <a:latin typeface="微软雅黑" panose="020B0503020204020204" pitchFamily="34" charset="-122"/>
                <a:ea typeface="微软雅黑" panose="020B0503020204020204" pitchFamily="34" charset="-122"/>
              </a:rPr>
              <a:t>（2）标题写作技巧</a:t>
            </a:r>
            <a:endParaRPr lang="zh-CN" altLang="en-US" sz="2000" b="1" dirty="0">
              <a:solidFill>
                <a:schemeClr val="tx2"/>
              </a:solidFill>
              <a:latin typeface="微软雅黑" panose="020B0503020204020204" pitchFamily="34" charset="-122"/>
              <a:ea typeface="微软雅黑" panose="020B0503020204020204" pitchFamily="34" charset="-122"/>
            </a:endParaRPr>
          </a:p>
          <a:p>
            <a:pPr indent="457200" fontAlgn="auto">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写作公众号文章标题时，可以通过使用标点符号、采用对比、设置悬念等方式，提升标题的吸引力。</a:t>
            </a:r>
            <a:endParaRPr lang="zh-CN" altLang="en-US" sz="2000" dirty="0">
              <a:solidFill>
                <a:schemeClr val="tx1"/>
              </a:solidFill>
              <a:latin typeface="微软雅黑" panose="020B0503020204020204" pitchFamily="34" charset="-122"/>
              <a:ea typeface="微软雅黑" panose="020B0503020204020204" pitchFamily="34" charset="-122"/>
            </a:endParaRPr>
          </a:p>
        </p:txBody>
      </p:sp>
      <p:sp>
        <p:nvSpPr>
          <p:cNvPr id="2" name="标题 3"/>
          <p:cNvSpPr txBox="1"/>
          <p:nvPr/>
        </p:nvSpPr>
        <p:spPr>
          <a:xfrm>
            <a:off x="1054735" y="374650"/>
            <a:ext cx="4615815" cy="390525"/>
          </a:xfrm>
          <a:prstGeom prst="rect">
            <a:avLst/>
          </a:prstGeom>
        </p:spPr>
        <p:txBody>
          <a:bodyPr vert="horz" lIns="121917" tIns="60958" rIns="121917" bIns="60958" rtlCol="0" anchor="ctr">
            <a:noAutofit/>
          </a:bodyPr>
          <a:lstStyle>
            <a:lvl1pPr algn="l" defTabSz="1219200" rtl="0" eaLnBrk="1" latinLnBrk="0" hangingPunct="1">
              <a:spcBef>
                <a:spcPct val="0"/>
              </a:spcBef>
              <a:buNone/>
              <a:defRPr sz="2200" kern="1200">
                <a:solidFill>
                  <a:schemeClr val="tx1"/>
                </a:solidFill>
                <a:latin typeface="微软雅黑" panose="020B0503020204020204" pitchFamily="34" charset="-122"/>
                <a:ea typeface="微软雅黑" panose="020B0503020204020204" pitchFamily="34" charset="-122"/>
                <a:cs typeface="+mj-cs"/>
              </a:defRPr>
            </a:lvl1pPr>
          </a:lstStyle>
          <a:p>
            <a:r>
              <a:rPr lang="en-US" dirty="0"/>
              <a:t>4</a:t>
            </a:r>
            <a:r>
              <a:rPr dirty="0"/>
              <a:t>.</a:t>
            </a:r>
            <a:r>
              <a:rPr lang="en-US" dirty="0"/>
              <a:t>2</a:t>
            </a:r>
            <a:r>
              <a:rPr dirty="0"/>
              <a:t>.</a:t>
            </a:r>
            <a:r>
              <a:rPr lang="en-US" dirty="0"/>
              <a:t>4  </a:t>
            </a:r>
            <a:r>
              <a:rPr dirty="0"/>
              <a:t>写作微信公众号文章</a:t>
            </a:r>
            <a:endParaRPr dirty="0"/>
          </a:p>
        </p:txBody>
      </p:sp>
      <p:sp>
        <p:nvSpPr>
          <p:cNvPr id="3" name="矩形 2"/>
          <p:cNvSpPr/>
          <p:nvPr/>
        </p:nvSpPr>
        <p:spPr>
          <a:xfrm>
            <a:off x="1061085" y="1253490"/>
            <a:ext cx="2273935" cy="47498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indent="261620" algn="l">
              <a:lnSpc>
                <a:spcPct val="150000"/>
              </a:lnSpc>
              <a:spcAft>
                <a:spcPts val="0"/>
              </a:spcAft>
              <a:buClrTx/>
              <a:buSzTx/>
              <a:buFontTx/>
            </a:pPr>
            <a:r>
              <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1．标题写作</a:t>
            </a:r>
            <a:endPar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nvGrpSpPr>
          <p:cNvPr id="6" name="组合 5"/>
          <p:cNvGrpSpPr/>
          <p:nvPr>
            <p:custDataLst>
              <p:tags r:id="rId1"/>
            </p:custDataLst>
          </p:nvPr>
        </p:nvGrpSpPr>
        <p:grpSpPr>
          <a:xfrm>
            <a:off x="1215788" y="3886702"/>
            <a:ext cx="9839624" cy="2031085"/>
            <a:chOff x="1452880" y="3326524"/>
            <a:chExt cx="9844749" cy="2032143"/>
          </a:xfrm>
        </p:grpSpPr>
        <p:cxnSp>
          <p:nvCxnSpPr>
            <p:cNvPr id="9" name="直接连接符 8"/>
            <p:cNvCxnSpPr/>
            <p:nvPr>
              <p:custDataLst>
                <p:tags r:id="rId2"/>
              </p:custDataLst>
            </p:nvPr>
          </p:nvCxnSpPr>
          <p:spPr>
            <a:xfrm>
              <a:off x="1452880" y="4338320"/>
              <a:ext cx="9285605" cy="0"/>
            </a:xfrm>
            <a:prstGeom prst="line">
              <a:avLst/>
            </a:prstGeom>
            <a:ln w="44450">
              <a:solidFill>
                <a:srgbClr val="A7A7A7">
                  <a:lumMod val="40000"/>
                  <a:lumOff val="60000"/>
                </a:srgbClr>
              </a:solidFill>
              <a:headEnd type="oval"/>
              <a:tailEnd type="oval"/>
            </a:ln>
          </p:spPr>
          <p:style>
            <a:lnRef idx="1">
              <a:srgbClr val="207CBC"/>
            </a:lnRef>
            <a:fillRef idx="0">
              <a:srgbClr val="207CBC"/>
            </a:fillRef>
            <a:effectRef idx="0">
              <a:srgbClr val="207CBC"/>
            </a:effectRef>
            <a:fontRef idx="minor">
              <a:sysClr val="windowText" lastClr="000000"/>
            </a:fontRef>
          </p:style>
        </p:cxnSp>
        <p:cxnSp>
          <p:nvCxnSpPr>
            <p:cNvPr id="56" name="直接连接符 55"/>
            <p:cNvCxnSpPr/>
            <p:nvPr>
              <p:custDataLst>
                <p:tags r:id="rId3"/>
              </p:custDataLst>
            </p:nvPr>
          </p:nvCxnSpPr>
          <p:spPr>
            <a:xfrm flipV="1">
              <a:off x="2685951" y="4465026"/>
              <a:ext cx="0" cy="411479"/>
            </a:xfrm>
            <a:prstGeom prst="line">
              <a:avLst/>
            </a:prstGeom>
            <a:ln w="82550" cap="rnd">
              <a:solidFill>
                <a:srgbClr val="0EA490"/>
              </a:solidFill>
              <a:headEnd type="none"/>
              <a:tailEnd type="oval" w="med" len="med"/>
            </a:ln>
          </p:spPr>
          <p:style>
            <a:lnRef idx="1">
              <a:srgbClr val="207CBC"/>
            </a:lnRef>
            <a:fillRef idx="0">
              <a:srgbClr val="207CBC"/>
            </a:fillRef>
            <a:effectRef idx="0">
              <a:srgbClr val="207CBC"/>
            </a:effectRef>
            <a:fontRef idx="minor">
              <a:sysClr val="windowText" lastClr="000000"/>
            </a:fontRef>
          </p:style>
        </p:cxnSp>
        <p:cxnSp>
          <p:nvCxnSpPr>
            <p:cNvPr id="57" name="直接连接符 56"/>
            <p:cNvCxnSpPr/>
            <p:nvPr>
              <p:custDataLst>
                <p:tags r:id="rId4"/>
              </p:custDataLst>
            </p:nvPr>
          </p:nvCxnSpPr>
          <p:spPr>
            <a:xfrm flipV="1">
              <a:off x="9933501" y="4397561"/>
              <a:ext cx="0" cy="425078"/>
            </a:xfrm>
            <a:prstGeom prst="line">
              <a:avLst/>
            </a:prstGeom>
            <a:ln w="82550" cap="rnd">
              <a:solidFill>
                <a:srgbClr val="207CBC">
                  <a:lumMod val="50000"/>
                </a:srgbClr>
              </a:solidFill>
              <a:headEnd type="none"/>
              <a:tailEnd type="oval" w="med" len="med"/>
            </a:ln>
          </p:spPr>
          <p:style>
            <a:lnRef idx="1">
              <a:srgbClr val="207CBC"/>
            </a:lnRef>
            <a:fillRef idx="0">
              <a:srgbClr val="207CBC"/>
            </a:fillRef>
            <a:effectRef idx="0">
              <a:srgbClr val="207CBC"/>
            </a:effectRef>
            <a:fontRef idx="minor">
              <a:sysClr val="windowText" lastClr="000000"/>
            </a:fontRef>
          </p:style>
        </p:cxnSp>
        <p:cxnSp>
          <p:nvCxnSpPr>
            <p:cNvPr id="58" name="直接连接符 57"/>
            <p:cNvCxnSpPr/>
            <p:nvPr>
              <p:custDataLst>
                <p:tags r:id="rId5"/>
              </p:custDataLst>
            </p:nvPr>
          </p:nvCxnSpPr>
          <p:spPr>
            <a:xfrm flipH="1">
              <a:off x="4471123" y="3788410"/>
              <a:ext cx="10707" cy="442915"/>
            </a:xfrm>
            <a:prstGeom prst="line">
              <a:avLst/>
            </a:prstGeom>
            <a:ln w="82550" cap="rnd">
              <a:solidFill>
                <a:srgbClr val="9EBD05"/>
              </a:solidFill>
              <a:headEnd type="none"/>
              <a:tailEnd type="oval" w="med" len="med"/>
            </a:ln>
          </p:spPr>
          <p:style>
            <a:lnRef idx="1">
              <a:srgbClr val="207CBC"/>
            </a:lnRef>
            <a:fillRef idx="0">
              <a:srgbClr val="207CBC"/>
            </a:fillRef>
            <a:effectRef idx="0">
              <a:srgbClr val="207CBC"/>
            </a:effectRef>
            <a:fontRef idx="minor">
              <a:sysClr val="windowText" lastClr="000000"/>
            </a:fontRef>
          </p:style>
        </p:cxnSp>
        <p:cxnSp>
          <p:nvCxnSpPr>
            <p:cNvPr id="59" name="直接连接符 58"/>
            <p:cNvCxnSpPr/>
            <p:nvPr>
              <p:custDataLst>
                <p:tags r:id="rId6"/>
              </p:custDataLst>
            </p:nvPr>
          </p:nvCxnSpPr>
          <p:spPr>
            <a:xfrm flipV="1">
              <a:off x="6302220" y="4420712"/>
              <a:ext cx="0" cy="378775"/>
            </a:xfrm>
            <a:prstGeom prst="line">
              <a:avLst/>
            </a:prstGeom>
            <a:ln w="82550" cap="rnd">
              <a:solidFill>
                <a:srgbClr val="F49213"/>
              </a:solidFill>
              <a:headEnd type="none"/>
              <a:tailEnd type="oval" w="med" len="med"/>
            </a:ln>
          </p:spPr>
          <p:style>
            <a:lnRef idx="1">
              <a:srgbClr val="207CBC"/>
            </a:lnRef>
            <a:fillRef idx="0">
              <a:srgbClr val="207CBC"/>
            </a:fillRef>
            <a:effectRef idx="0">
              <a:srgbClr val="207CBC"/>
            </a:effectRef>
            <a:fontRef idx="minor">
              <a:sysClr val="windowText" lastClr="000000"/>
            </a:fontRef>
          </p:style>
        </p:cxnSp>
        <p:cxnSp>
          <p:nvCxnSpPr>
            <p:cNvPr id="60" name="直接连接符 59"/>
            <p:cNvCxnSpPr/>
            <p:nvPr>
              <p:custDataLst>
                <p:tags r:id="rId7"/>
              </p:custDataLst>
            </p:nvPr>
          </p:nvCxnSpPr>
          <p:spPr>
            <a:xfrm>
              <a:off x="7745073" y="3788410"/>
              <a:ext cx="0" cy="434521"/>
            </a:xfrm>
            <a:prstGeom prst="line">
              <a:avLst/>
            </a:prstGeom>
            <a:ln w="82550" cap="rnd">
              <a:solidFill>
                <a:srgbClr val="207CBC"/>
              </a:solidFill>
              <a:headEnd type="none"/>
              <a:tailEnd type="oval" w="med" len="med"/>
            </a:ln>
          </p:spPr>
          <p:style>
            <a:lnRef idx="1">
              <a:srgbClr val="207CBC"/>
            </a:lnRef>
            <a:fillRef idx="0">
              <a:srgbClr val="207CBC"/>
            </a:fillRef>
            <a:effectRef idx="0">
              <a:srgbClr val="207CBC"/>
            </a:effectRef>
            <a:fontRef idx="minor">
              <a:sysClr val="windowText" lastClr="000000"/>
            </a:fontRef>
          </p:style>
        </p:cxnSp>
        <p:sp>
          <p:nvSpPr>
            <p:cNvPr id="61" name="圆角矩形 60"/>
            <p:cNvSpPr/>
            <p:nvPr>
              <p:custDataLst>
                <p:tags r:id="rId8"/>
              </p:custDataLst>
            </p:nvPr>
          </p:nvSpPr>
          <p:spPr>
            <a:xfrm>
              <a:off x="1623519" y="4876505"/>
              <a:ext cx="2253046" cy="482162"/>
            </a:xfrm>
            <a:prstGeom prst="roundRect">
              <a:avLst/>
            </a:prstGeom>
            <a:solidFill>
              <a:srgbClr val="0EA490"/>
            </a:solidFill>
            <a:ln>
              <a:noFill/>
            </a:ln>
          </p:spPr>
          <p:style>
            <a:lnRef idx="2">
              <a:srgbClr val="207CBC">
                <a:shade val="50000"/>
              </a:srgbClr>
            </a:lnRef>
            <a:fillRef idx="1">
              <a:srgbClr val="207CBC"/>
            </a:fillRef>
            <a:effectRef idx="0">
              <a:srgbClr val="207CBC"/>
            </a:effectRef>
            <a:fontRef idx="minor">
              <a:sysClr val="window" lastClr="FFFFFF"/>
            </a:fontRef>
          </p:style>
          <p:txBody>
            <a:bodyPr rtlCol="0" anchor="ctr">
              <a:noAutofit/>
            </a:bodyPr>
            <a:p>
              <a:pPr algn="ctr">
                <a:lnSpc>
                  <a:spcPct val="120000"/>
                </a:lnSpc>
              </a:pPr>
              <a:r>
                <a:rPr lang="zh-CN" altLang="en-US" sz="2000" b="1" spc="150" dirty="0">
                  <a:latin typeface="微软雅黑" panose="020B0503020204020204" pitchFamily="34" charset="-122"/>
                  <a:ea typeface="微软雅黑" panose="020B0503020204020204" pitchFamily="34" charset="-122"/>
                  <a:sym typeface="Arial" panose="020B0604020202020204" pitchFamily="34" charset="0"/>
                </a:rPr>
                <a:t>使用标点符号</a:t>
              </a:r>
              <a:endParaRPr lang="zh-CN" altLang="en-US" sz="2000" b="1" spc="150"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62" name="圆角矩形 61"/>
            <p:cNvSpPr/>
            <p:nvPr>
              <p:custDataLst>
                <p:tags r:id="rId9"/>
              </p:custDataLst>
            </p:nvPr>
          </p:nvSpPr>
          <p:spPr>
            <a:xfrm>
              <a:off x="3406176" y="3326524"/>
              <a:ext cx="2348237" cy="461251"/>
            </a:xfrm>
            <a:prstGeom prst="roundRect">
              <a:avLst/>
            </a:prstGeom>
            <a:solidFill>
              <a:srgbClr val="9EBD05"/>
            </a:solidFill>
            <a:ln>
              <a:noFill/>
            </a:ln>
          </p:spPr>
          <p:style>
            <a:lnRef idx="2">
              <a:srgbClr val="207CBC">
                <a:shade val="50000"/>
              </a:srgbClr>
            </a:lnRef>
            <a:fillRef idx="1">
              <a:srgbClr val="207CBC"/>
            </a:fillRef>
            <a:effectRef idx="0">
              <a:srgbClr val="207CBC"/>
            </a:effectRef>
            <a:fontRef idx="minor">
              <a:sysClr val="window" lastClr="FFFFFF"/>
            </a:fontRef>
          </p:style>
          <p:txBody>
            <a:bodyPr rtlCol="0" anchor="ctr">
              <a:noAutofit/>
            </a:bodyPr>
            <a:p>
              <a:pPr algn="ctr">
                <a:lnSpc>
                  <a:spcPct val="120000"/>
                </a:lnSpc>
              </a:pPr>
              <a:r>
                <a:rPr lang="zh-CN" altLang="en-US" sz="2000" b="1" spc="150" dirty="0">
                  <a:latin typeface="微软雅黑" panose="020B0503020204020204" pitchFamily="34" charset="-122"/>
                  <a:ea typeface="微软雅黑" panose="020B0503020204020204" pitchFamily="34" charset="-122"/>
                  <a:sym typeface="Arial" panose="020B0604020202020204" pitchFamily="34" charset="0"/>
                </a:rPr>
                <a:t>使用数字</a:t>
              </a:r>
              <a:endParaRPr lang="zh-CN" altLang="en-US" sz="2000" b="1" spc="150"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63" name="圆角矩形 62"/>
            <p:cNvSpPr/>
            <p:nvPr>
              <p:custDataLst>
                <p:tags r:id="rId10"/>
              </p:custDataLst>
            </p:nvPr>
          </p:nvSpPr>
          <p:spPr>
            <a:xfrm>
              <a:off x="5044964" y="4876505"/>
              <a:ext cx="2585545" cy="482162"/>
            </a:xfrm>
            <a:prstGeom prst="roundRect">
              <a:avLst/>
            </a:prstGeom>
            <a:solidFill>
              <a:srgbClr val="F49213"/>
            </a:solidFill>
            <a:ln>
              <a:noFill/>
            </a:ln>
          </p:spPr>
          <p:style>
            <a:lnRef idx="2">
              <a:srgbClr val="207CBC">
                <a:shade val="50000"/>
              </a:srgbClr>
            </a:lnRef>
            <a:fillRef idx="1">
              <a:srgbClr val="207CBC"/>
            </a:fillRef>
            <a:effectRef idx="0">
              <a:srgbClr val="207CBC"/>
            </a:effectRef>
            <a:fontRef idx="minor">
              <a:sysClr val="window" lastClr="FFFFFF"/>
            </a:fontRef>
          </p:style>
          <p:txBody>
            <a:bodyPr rtlCol="0" anchor="ctr">
              <a:noAutofit/>
            </a:bodyPr>
            <a:p>
              <a:pPr algn="ctr">
                <a:lnSpc>
                  <a:spcPct val="120000"/>
                </a:lnSpc>
              </a:pPr>
              <a:r>
                <a:rPr lang="zh-CN" altLang="en-US" sz="2000" b="1" spc="150" dirty="0">
                  <a:latin typeface="微软雅黑" panose="020B0503020204020204" pitchFamily="34" charset="-122"/>
                  <a:ea typeface="微软雅黑" panose="020B0503020204020204" pitchFamily="34" charset="-122"/>
                  <a:sym typeface="Arial" panose="020B0604020202020204" pitchFamily="34" charset="0"/>
                </a:rPr>
                <a:t>采用对比</a:t>
              </a:r>
              <a:endParaRPr lang="zh-CN" altLang="en-US" sz="2000" b="1" spc="150"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64" name="圆角矩形 63"/>
            <p:cNvSpPr/>
            <p:nvPr>
              <p:custDataLst>
                <p:tags r:id="rId11"/>
              </p:custDataLst>
            </p:nvPr>
          </p:nvSpPr>
          <p:spPr>
            <a:xfrm>
              <a:off x="6826469" y="3326524"/>
              <a:ext cx="2144110" cy="461251"/>
            </a:xfrm>
            <a:prstGeom prst="roundRect">
              <a:avLst/>
            </a:prstGeom>
            <a:solidFill>
              <a:srgbClr val="207CBC"/>
            </a:solidFill>
            <a:ln>
              <a:noFill/>
            </a:ln>
          </p:spPr>
          <p:style>
            <a:lnRef idx="2">
              <a:srgbClr val="207CBC">
                <a:shade val="50000"/>
              </a:srgbClr>
            </a:lnRef>
            <a:fillRef idx="1">
              <a:srgbClr val="207CBC"/>
            </a:fillRef>
            <a:effectRef idx="0">
              <a:srgbClr val="207CBC"/>
            </a:effectRef>
            <a:fontRef idx="minor">
              <a:sysClr val="window" lastClr="FFFFFF"/>
            </a:fontRef>
          </p:style>
          <p:txBody>
            <a:bodyPr rtlCol="0" anchor="ctr">
              <a:noAutofit/>
            </a:bodyPr>
            <a:p>
              <a:pPr algn="ctr">
                <a:lnSpc>
                  <a:spcPct val="120000"/>
                </a:lnSpc>
              </a:pPr>
              <a:r>
                <a:rPr lang="zh-CN" altLang="en-US" sz="2000" b="1" spc="150" dirty="0">
                  <a:latin typeface="微软雅黑" panose="020B0503020204020204" pitchFamily="34" charset="-122"/>
                  <a:ea typeface="微软雅黑" panose="020B0503020204020204" pitchFamily="34" charset="-122"/>
                  <a:sym typeface="Arial" panose="020B0604020202020204" pitchFamily="34" charset="0"/>
                </a:rPr>
                <a:t>借力借势</a:t>
              </a:r>
              <a:endParaRPr lang="zh-CN" altLang="en-US" sz="2000" b="1" spc="150"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65" name="圆角矩形 64"/>
            <p:cNvSpPr/>
            <p:nvPr>
              <p:custDataLst>
                <p:tags r:id="rId12"/>
              </p:custDataLst>
            </p:nvPr>
          </p:nvSpPr>
          <p:spPr>
            <a:xfrm>
              <a:off x="8569372" y="4857750"/>
              <a:ext cx="2728257" cy="482162"/>
            </a:xfrm>
            <a:prstGeom prst="roundRect">
              <a:avLst/>
            </a:prstGeom>
            <a:solidFill>
              <a:srgbClr val="207CBC">
                <a:lumMod val="50000"/>
              </a:srgbClr>
            </a:solidFill>
            <a:ln>
              <a:noFill/>
            </a:ln>
          </p:spPr>
          <p:style>
            <a:lnRef idx="2">
              <a:srgbClr val="207CBC">
                <a:shade val="50000"/>
              </a:srgbClr>
            </a:lnRef>
            <a:fillRef idx="1">
              <a:srgbClr val="207CBC"/>
            </a:fillRef>
            <a:effectRef idx="0">
              <a:srgbClr val="207CBC"/>
            </a:effectRef>
            <a:fontRef idx="minor">
              <a:sysClr val="window" lastClr="FFFFFF"/>
            </a:fontRef>
          </p:style>
          <p:txBody>
            <a:bodyPr rtlCol="0" anchor="ctr">
              <a:noAutofit/>
            </a:bodyPr>
            <a:p>
              <a:pPr algn="ctr">
                <a:lnSpc>
                  <a:spcPct val="120000"/>
                </a:lnSpc>
              </a:pPr>
              <a:r>
                <a:rPr lang="zh-CN" altLang="en-US" sz="2000" b="1" spc="150" dirty="0">
                  <a:latin typeface="微软雅黑" panose="020B0503020204020204" pitchFamily="34" charset="-122"/>
                  <a:ea typeface="微软雅黑" panose="020B0503020204020204" pitchFamily="34" charset="-122"/>
                  <a:sym typeface="Arial" panose="020B0604020202020204" pitchFamily="34" charset="0"/>
                </a:rPr>
                <a:t>设置悬念</a:t>
              </a:r>
              <a:endParaRPr lang="zh-CN" altLang="en-US" sz="2000" b="1" spc="150" dirty="0">
                <a:latin typeface="微软雅黑" panose="020B0503020204020204" pitchFamily="34" charset="-122"/>
                <a:ea typeface="微软雅黑" panose="020B0503020204020204" pitchFamily="34" charset="-122"/>
                <a:sym typeface="Arial" panose="020B0604020202020204" pitchFamily="34" charset="0"/>
              </a:endParaRPr>
            </a:p>
          </p:txBody>
        </p:sp>
      </p:grpSp>
    </p:spTree>
  </p:cSld>
  <p:clrMapOvr>
    <a:masterClrMapping/>
  </p:clrMapOvr>
  <p:transition>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045845" y="1872615"/>
            <a:ext cx="10365105" cy="1014730"/>
          </a:xfrm>
          <a:prstGeom prst="rect">
            <a:avLst/>
          </a:prstGeom>
          <a:noFill/>
        </p:spPr>
        <p:txBody>
          <a:bodyPr wrap="square" rtlCol="0">
            <a:spAutoFit/>
          </a:bodyPr>
          <a:lstStyle/>
          <a:p>
            <a:pPr indent="457200" fontAlgn="auto">
              <a:lnSpc>
                <a:spcPct val="150000"/>
              </a:lnSpc>
            </a:pPr>
            <a:r>
              <a:rPr lang="zh-CN" altLang="en-US" sz="2000" dirty="0">
                <a:latin typeface="微软雅黑" panose="020B0503020204020204" pitchFamily="34" charset="-122"/>
                <a:ea typeface="微软雅黑" panose="020B0503020204020204" pitchFamily="34" charset="-122"/>
              </a:rPr>
              <a:t>个人品牌的建立是一个长期的过程，微信的出现，让人们通过微信分享个人的生活、观点等，展示其个性和专业形象，并通过与其他用户的交流和互动，助推个人品牌的建立。</a:t>
            </a:r>
            <a:endParaRPr lang="zh-CN" altLang="en-US" sz="2000" dirty="0">
              <a:latin typeface="微软雅黑" panose="020B0503020204020204" pitchFamily="34" charset="-122"/>
              <a:ea typeface="微软雅黑" panose="020B0503020204020204" pitchFamily="34" charset="-122"/>
            </a:endParaRPr>
          </a:p>
        </p:txBody>
      </p:sp>
      <p:sp>
        <p:nvSpPr>
          <p:cNvPr id="2" name="标题 3"/>
          <p:cNvSpPr txBox="1"/>
          <p:nvPr/>
        </p:nvSpPr>
        <p:spPr>
          <a:xfrm>
            <a:off x="1054646" y="374881"/>
            <a:ext cx="3973517" cy="390617"/>
          </a:xfrm>
          <a:prstGeom prst="rect">
            <a:avLst/>
          </a:prstGeom>
        </p:spPr>
        <p:txBody>
          <a:bodyPr vert="horz" lIns="121917" tIns="60958" rIns="121917" bIns="60958" rtlCol="0" anchor="ctr">
            <a:noAutofit/>
          </a:bodyPr>
          <a:lstStyle>
            <a:lvl1pPr algn="l" defTabSz="1219200" rtl="0" eaLnBrk="1" latinLnBrk="0" hangingPunct="1">
              <a:spcBef>
                <a:spcPct val="0"/>
              </a:spcBef>
              <a:buNone/>
              <a:defRPr sz="2200" kern="1200">
                <a:solidFill>
                  <a:schemeClr val="tx1"/>
                </a:solidFill>
                <a:latin typeface="微软雅黑" panose="020B0503020204020204" pitchFamily="34" charset="-122"/>
                <a:ea typeface="微软雅黑" panose="020B0503020204020204" pitchFamily="34" charset="-122"/>
                <a:cs typeface="+mj-cs"/>
              </a:defRPr>
            </a:lvl1pPr>
          </a:lstStyle>
          <a:p>
            <a:r>
              <a:rPr lang="en-US" dirty="0"/>
              <a:t>4</a:t>
            </a:r>
            <a:r>
              <a:rPr dirty="0"/>
              <a:t>.1.</a:t>
            </a:r>
            <a:r>
              <a:rPr lang="en-US" dirty="0"/>
              <a:t>1  </a:t>
            </a:r>
            <a:r>
              <a:rPr dirty="0"/>
              <a:t>微信个人号的营销价值</a:t>
            </a:r>
            <a:endParaRPr dirty="0"/>
          </a:p>
        </p:txBody>
      </p:sp>
      <p:sp>
        <p:nvSpPr>
          <p:cNvPr id="3" name="矩形 2"/>
          <p:cNvSpPr/>
          <p:nvPr/>
        </p:nvSpPr>
        <p:spPr>
          <a:xfrm>
            <a:off x="1061085" y="1253490"/>
            <a:ext cx="4469765" cy="47498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indent="261620" algn="l">
              <a:lnSpc>
                <a:spcPct val="150000"/>
              </a:lnSpc>
              <a:spcAft>
                <a:spcPts val="0"/>
              </a:spcAft>
              <a:buClrTx/>
              <a:buSzTx/>
              <a:buFontTx/>
            </a:pPr>
            <a:r>
              <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1．建立个人品牌</a:t>
            </a:r>
            <a:endPar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4" name="文本框 3"/>
          <p:cNvSpPr txBox="1"/>
          <p:nvPr/>
        </p:nvSpPr>
        <p:spPr>
          <a:xfrm>
            <a:off x="1054735" y="3841115"/>
            <a:ext cx="4712970" cy="2399665"/>
          </a:xfrm>
          <a:prstGeom prst="rect">
            <a:avLst/>
          </a:prstGeom>
          <a:noFill/>
        </p:spPr>
        <p:txBody>
          <a:bodyPr wrap="square" rtlCol="0">
            <a:spAutoFit/>
          </a:bodyPr>
          <a:p>
            <a:pPr indent="457200" fontAlgn="auto">
              <a:lnSpc>
                <a:spcPct val="150000"/>
              </a:lnSpc>
            </a:pPr>
            <a:r>
              <a:rPr lang="zh-CN" altLang="en-US" sz="2000" dirty="0">
                <a:latin typeface="微软雅黑" panose="020B0503020204020204" pitchFamily="34" charset="-122"/>
                <a:ea typeface="微软雅黑" panose="020B0503020204020204" pitchFamily="34" charset="-122"/>
              </a:rPr>
              <a:t>微信个人号营销主要在微信朋友圈中开展，营销人员可以在朋友圈发布产品的详细信息，包括产品特点、使用方法和优惠活动等，选择纯文字、图文结合或视频等形式，展示产品实物和优势等。</a:t>
            </a:r>
            <a:endParaRPr lang="zh-CN" altLang="en-US" sz="2000" dirty="0">
              <a:latin typeface="微软雅黑" panose="020B0503020204020204" pitchFamily="34" charset="-122"/>
              <a:ea typeface="微软雅黑" panose="020B0503020204020204" pitchFamily="34" charset="-122"/>
            </a:endParaRPr>
          </a:p>
        </p:txBody>
      </p:sp>
      <p:sp>
        <p:nvSpPr>
          <p:cNvPr id="6" name="矩形 5"/>
          <p:cNvSpPr/>
          <p:nvPr/>
        </p:nvSpPr>
        <p:spPr>
          <a:xfrm>
            <a:off x="1061085" y="3126740"/>
            <a:ext cx="4547870" cy="47498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indent="261620" algn="l">
              <a:lnSpc>
                <a:spcPct val="150000"/>
              </a:lnSpc>
              <a:spcAft>
                <a:spcPts val="0"/>
              </a:spcAft>
              <a:buClrTx/>
              <a:buSzTx/>
              <a:buFontTx/>
            </a:pPr>
            <a:r>
              <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2．促进产品销售</a:t>
            </a:r>
            <a:endPar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8" name="矩形 7"/>
          <p:cNvSpPr/>
          <p:nvPr/>
        </p:nvSpPr>
        <p:spPr>
          <a:xfrm>
            <a:off x="6518275" y="3126740"/>
            <a:ext cx="4831715" cy="47498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indent="261620" algn="l">
              <a:lnSpc>
                <a:spcPct val="150000"/>
              </a:lnSpc>
              <a:spcAft>
                <a:spcPts val="0"/>
              </a:spcAft>
              <a:buClrTx/>
              <a:buSzTx/>
              <a:buFontTx/>
            </a:pPr>
            <a:r>
              <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3．维护客户关系</a:t>
            </a:r>
            <a:endPar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9" name="文本框 8"/>
          <p:cNvSpPr txBox="1"/>
          <p:nvPr/>
        </p:nvSpPr>
        <p:spPr>
          <a:xfrm>
            <a:off x="6518275" y="3841115"/>
            <a:ext cx="5109210" cy="2399665"/>
          </a:xfrm>
          <a:prstGeom prst="rect">
            <a:avLst/>
          </a:prstGeom>
          <a:noFill/>
        </p:spPr>
        <p:txBody>
          <a:bodyPr wrap="square" rtlCol="0">
            <a:spAutoFit/>
          </a:bodyPr>
          <a:p>
            <a:pPr indent="457200" fontAlgn="auto">
              <a:lnSpc>
                <a:spcPct val="150000"/>
              </a:lnSpc>
            </a:pPr>
            <a:r>
              <a:rPr lang="zh-CN" altLang="en-US" sz="2000" dirty="0">
                <a:latin typeface="微软雅黑" panose="020B0503020204020204" pitchFamily="34" charset="-122"/>
                <a:ea typeface="微软雅黑" panose="020B0503020204020204" pitchFamily="34" charset="-122"/>
              </a:rPr>
              <a:t>通过微信个人号开展营销可以增强与用户之间的沟通。营销人员通过微信聊天或微信朋友圈开展营销，与用户产生交流，并与之互动，可以进一步了解用户，获得用户的信任，有利于与用户建立长期、稳定的关系。</a:t>
            </a:r>
            <a:endParaRPr lang="zh-CN" altLang="en-US" sz="2000" dirty="0">
              <a:latin typeface="微软雅黑" panose="020B0503020204020204" pitchFamily="34" charset="-122"/>
              <a:ea typeface="微软雅黑" panose="020B0503020204020204" pitchFamily="34" charset="-122"/>
            </a:endParaRPr>
          </a:p>
        </p:txBody>
      </p:sp>
    </p:spTree>
  </p:cSld>
  <p:clrMapOvr>
    <a:masterClrMapping/>
  </p:clrMapOvr>
  <p:transition>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061085" y="2069465"/>
            <a:ext cx="10458450" cy="1476375"/>
          </a:xfrm>
          <a:prstGeom prst="rect">
            <a:avLst/>
          </a:prstGeom>
          <a:noFill/>
        </p:spPr>
        <p:txBody>
          <a:bodyPr wrap="square" rtlCol="0">
            <a:spAutoFit/>
          </a:bodyPr>
          <a:lstStyle/>
          <a:p>
            <a:pPr indent="457200" fontAlgn="auto">
              <a:lnSpc>
                <a:spcPct val="150000"/>
              </a:lnSpc>
            </a:pPr>
            <a:r>
              <a:rPr lang="zh-CN" altLang="en-US" sz="2000" b="1" dirty="0">
                <a:solidFill>
                  <a:schemeClr val="tx2"/>
                </a:solidFill>
                <a:latin typeface="微软雅黑" panose="020B0503020204020204" pitchFamily="34" charset="-122"/>
                <a:ea typeface="微软雅黑" panose="020B0503020204020204" pitchFamily="34" charset="-122"/>
              </a:rPr>
              <a:t>（1）准备工作</a:t>
            </a:r>
            <a:endParaRPr lang="zh-CN" altLang="en-US" sz="2000" b="1" dirty="0">
              <a:solidFill>
                <a:schemeClr val="tx2"/>
              </a:solidFill>
              <a:latin typeface="微软雅黑" panose="020B0503020204020204" pitchFamily="34" charset="-122"/>
              <a:ea typeface="微软雅黑" panose="020B0503020204020204" pitchFamily="34" charset="-122"/>
            </a:endParaRPr>
          </a:p>
          <a:p>
            <a:pPr indent="457200" fontAlgn="auto">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营销人员在写作公众号文章正文前，需要选择合适的语言风格，将文章主题与用户需求相关联，然后合理植入广告，并展示原创声明，以增加文章的阅读量，获得更多的忠实用户。</a:t>
            </a:r>
            <a:endParaRPr lang="zh-CN" altLang="en-US" sz="2000" dirty="0">
              <a:solidFill>
                <a:schemeClr val="tx1"/>
              </a:solidFill>
              <a:latin typeface="微软雅黑" panose="020B0503020204020204" pitchFamily="34" charset="-122"/>
              <a:ea typeface="微软雅黑" panose="020B0503020204020204" pitchFamily="34" charset="-122"/>
            </a:endParaRPr>
          </a:p>
        </p:txBody>
      </p:sp>
      <p:sp>
        <p:nvSpPr>
          <p:cNvPr id="2" name="标题 3"/>
          <p:cNvSpPr txBox="1"/>
          <p:nvPr/>
        </p:nvSpPr>
        <p:spPr>
          <a:xfrm>
            <a:off x="1054735" y="374650"/>
            <a:ext cx="4615815" cy="390525"/>
          </a:xfrm>
          <a:prstGeom prst="rect">
            <a:avLst/>
          </a:prstGeom>
        </p:spPr>
        <p:txBody>
          <a:bodyPr vert="horz" lIns="121917" tIns="60958" rIns="121917" bIns="60958" rtlCol="0" anchor="ctr">
            <a:noAutofit/>
          </a:bodyPr>
          <a:lstStyle>
            <a:lvl1pPr algn="l" defTabSz="1219200" rtl="0" eaLnBrk="1" latinLnBrk="0" hangingPunct="1">
              <a:spcBef>
                <a:spcPct val="0"/>
              </a:spcBef>
              <a:buNone/>
              <a:defRPr sz="2200" kern="1200">
                <a:solidFill>
                  <a:schemeClr val="tx1"/>
                </a:solidFill>
                <a:latin typeface="微软雅黑" panose="020B0503020204020204" pitchFamily="34" charset="-122"/>
                <a:ea typeface="微软雅黑" panose="020B0503020204020204" pitchFamily="34" charset="-122"/>
                <a:cs typeface="+mj-cs"/>
              </a:defRPr>
            </a:lvl1pPr>
          </a:lstStyle>
          <a:p>
            <a:r>
              <a:rPr lang="en-US" dirty="0"/>
              <a:t>4</a:t>
            </a:r>
            <a:r>
              <a:rPr dirty="0"/>
              <a:t>.</a:t>
            </a:r>
            <a:r>
              <a:rPr lang="en-US" dirty="0"/>
              <a:t>2</a:t>
            </a:r>
            <a:r>
              <a:rPr dirty="0"/>
              <a:t>.</a:t>
            </a:r>
            <a:r>
              <a:rPr lang="en-US" dirty="0"/>
              <a:t>4  </a:t>
            </a:r>
            <a:r>
              <a:rPr dirty="0"/>
              <a:t>写作微信公众号文章</a:t>
            </a:r>
            <a:endParaRPr dirty="0"/>
          </a:p>
        </p:txBody>
      </p:sp>
      <p:sp>
        <p:nvSpPr>
          <p:cNvPr id="3" name="矩形 2"/>
          <p:cNvSpPr/>
          <p:nvPr/>
        </p:nvSpPr>
        <p:spPr>
          <a:xfrm>
            <a:off x="1061085" y="1253490"/>
            <a:ext cx="2273935" cy="47498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indent="261620" algn="l">
              <a:lnSpc>
                <a:spcPct val="150000"/>
              </a:lnSpc>
              <a:spcAft>
                <a:spcPts val="0"/>
              </a:spcAft>
              <a:buClrTx/>
              <a:buSzTx/>
              <a:buFontTx/>
            </a:pPr>
            <a:r>
              <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2．正文写作</a:t>
            </a:r>
            <a:endPar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nvGrpSpPr>
          <p:cNvPr id="7" name="组合 6"/>
          <p:cNvGrpSpPr/>
          <p:nvPr>
            <p:custDataLst>
              <p:tags r:id="rId1"/>
            </p:custDataLst>
          </p:nvPr>
        </p:nvGrpSpPr>
        <p:grpSpPr>
          <a:xfrm>
            <a:off x="1751330" y="4160520"/>
            <a:ext cx="9077960" cy="1726565"/>
            <a:chOff x="2527" y="4644"/>
            <a:chExt cx="14296" cy="4074"/>
          </a:xfrm>
        </p:grpSpPr>
        <p:sp>
          <p:nvSpPr>
            <p:cNvPr id="1412" name="矩形 1411"/>
            <p:cNvSpPr/>
            <p:nvPr>
              <p:custDataLst>
                <p:tags r:id="rId2"/>
              </p:custDataLst>
            </p:nvPr>
          </p:nvSpPr>
          <p:spPr>
            <a:xfrm>
              <a:off x="3995" y="4855"/>
              <a:ext cx="4439" cy="1088"/>
            </a:xfrm>
            <a:prstGeom prst="rect">
              <a:avLst/>
            </a:prstGeom>
            <a:solidFill>
              <a:srgbClr val="1F74AD"/>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a:bodyPr>
            <a:p>
              <a:pPr algn="ctr">
                <a:lnSpc>
                  <a:spcPct val="120000"/>
                </a:lnSpc>
              </a:pPr>
              <a:r>
                <a:rPr lang="zh-CN" altLang="en-US" sz="2000" b="1" spc="30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rPr>
                <a:t>选择合适的语言风格</a:t>
              </a:r>
              <a:endParaRPr lang="zh-CN" altLang="en-US" sz="2000" b="1" spc="30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13" name="文本框 1412"/>
            <p:cNvSpPr txBox="1"/>
            <p:nvPr>
              <p:custDataLst>
                <p:tags r:id="rId3"/>
              </p:custDataLst>
            </p:nvPr>
          </p:nvSpPr>
          <p:spPr>
            <a:xfrm>
              <a:off x="2527" y="4644"/>
              <a:ext cx="1415" cy="1317"/>
            </a:xfrm>
            <a:prstGeom prst="rect">
              <a:avLst/>
            </a:prstGeom>
            <a:noFill/>
          </p:spPr>
          <p:txBody>
            <a:bodyPr wrap="square" lIns="68580" tIns="34290" rIns="68580" bIns="34290" rtlCol="0" anchor="ctr" anchorCtr="1">
              <a:normAutofit fontScale="50000"/>
            </a:bodyPr>
            <a:p>
              <a:pPr algn="ctr">
                <a:lnSpc>
                  <a:spcPct val="140000"/>
                </a:lnSpc>
              </a:pPr>
              <a:r>
                <a:rPr lang="en-US" altLang="zh-CN" sz="4480" b="1" spc="300" dirty="0">
                  <a:solidFill>
                    <a:srgbClr val="1F74AD"/>
                  </a:solidFill>
                  <a:latin typeface="Arial" panose="020B0604020202020204" pitchFamily="34" charset="0"/>
                  <a:ea typeface="微软雅黑" panose="020B0503020204020204" pitchFamily="34" charset="-122"/>
                  <a:sym typeface="Arial" panose="020B0604020202020204" pitchFamily="34" charset="0"/>
                </a:rPr>
                <a:t>01</a:t>
              </a:r>
              <a:endParaRPr lang="zh-CN" altLang="en-US" sz="4480" b="1" spc="300" dirty="0">
                <a:solidFill>
                  <a:srgbClr val="1F74AD"/>
                </a:solidFill>
                <a:latin typeface="Arial" panose="020B0604020202020204" pitchFamily="34" charset="0"/>
                <a:ea typeface="微软雅黑" panose="020B0503020204020204" pitchFamily="34" charset="-122"/>
                <a:sym typeface="Arial" panose="020B0604020202020204" pitchFamily="34" charset="0"/>
              </a:endParaRPr>
            </a:p>
          </p:txBody>
        </p:sp>
        <p:sp>
          <p:nvSpPr>
            <p:cNvPr id="1421" name="矩形 1420"/>
            <p:cNvSpPr/>
            <p:nvPr>
              <p:custDataLst>
                <p:tags r:id="rId4"/>
              </p:custDataLst>
            </p:nvPr>
          </p:nvSpPr>
          <p:spPr>
            <a:xfrm>
              <a:off x="3995" y="7612"/>
              <a:ext cx="4439" cy="1007"/>
            </a:xfrm>
            <a:prstGeom prst="rect">
              <a:avLst/>
            </a:prstGeom>
            <a:solidFill>
              <a:srgbClr val="69A35B"/>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p>
              <a:pPr algn="ctr">
                <a:lnSpc>
                  <a:spcPct val="120000"/>
                </a:lnSpc>
              </a:pPr>
              <a:r>
                <a:rPr lang="zh-CN" altLang="en-US" sz="2000" b="1" spc="30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rPr>
                <a:t>合理植入广告</a:t>
              </a:r>
              <a:endParaRPr lang="zh-CN" altLang="en-US" sz="2000" b="1" spc="30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22" name="文本框 1421"/>
            <p:cNvSpPr txBox="1"/>
            <p:nvPr>
              <p:custDataLst>
                <p:tags r:id="rId5"/>
              </p:custDataLst>
            </p:nvPr>
          </p:nvSpPr>
          <p:spPr>
            <a:xfrm>
              <a:off x="2527" y="7400"/>
              <a:ext cx="1415" cy="1317"/>
            </a:xfrm>
            <a:prstGeom prst="rect">
              <a:avLst/>
            </a:prstGeom>
            <a:noFill/>
          </p:spPr>
          <p:txBody>
            <a:bodyPr wrap="square" lIns="68580" tIns="34290" rIns="68580" bIns="34290" rtlCol="0" anchor="ctr" anchorCtr="1">
              <a:normAutofit fontScale="50000"/>
            </a:bodyPr>
            <a:p>
              <a:pPr algn="ctr">
                <a:lnSpc>
                  <a:spcPct val="140000"/>
                </a:lnSpc>
              </a:pPr>
              <a:r>
                <a:rPr lang="en-US" altLang="zh-CN" sz="4480" b="1" spc="300" dirty="0">
                  <a:solidFill>
                    <a:srgbClr val="69A35B"/>
                  </a:solidFill>
                  <a:latin typeface="Arial" panose="020B0604020202020204" pitchFamily="34" charset="0"/>
                  <a:ea typeface="微软雅黑" panose="020B0503020204020204" pitchFamily="34" charset="-122"/>
                  <a:sym typeface="Arial" panose="020B0604020202020204" pitchFamily="34" charset="0"/>
                </a:rPr>
                <a:t>03</a:t>
              </a:r>
              <a:endParaRPr lang="zh-CN" altLang="en-US" sz="4480" b="1" spc="300" dirty="0">
                <a:solidFill>
                  <a:srgbClr val="69A35B"/>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 name="组合 3"/>
            <p:cNvGrpSpPr/>
            <p:nvPr/>
          </p:nvGrpSpPr>
          <p:grpSpPr>
            <a:xfrm>
              <a:off x="10559" y="4645"/>
              <a:ext cx="6264" cy="4073"/>
              <a:chOff x="7035" y="4644"/>
              <a:chExt cx="6264" cy="4073"/>
            </a:xfrm>
          </p:grpSpPr>
          <p:sp>
            <p:nvSpPr>
              <p:cNvPr id="1415" name="矩形 1414"/>
              <p:cNvSpPr/>
              <p:nvPr>
                <p:custDataLst>
                  <p:tags r:id="rId6"/>
                </p:custDataLst>
              </p:nvPr>
            </p:nvSpPr>
            <p:spPr>
              <a:xfrm>
                <a:off x="8503" y="4855"/>
                <a:ext cx="4796" cy="1124"/>
              </a:xfrm>
              <a:prstGeom prst="rect">
                <a:avLst/>
              </a:prstGeom>
              <a:solidFill>
                <a:srgbClr val="3498DB"/>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a:bodyPr>
              <a:p>
                <a:pPr algn="ctr">
                  <a:lnSpc>
                    <a:spcPct val="120000"/>
                  </a:lnSpc>
                </a:pPr>
                <a:r>
                  <a:rPr lang="zh-CN" altLang="en-US" sz="2000" b="1" spc="30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rPr>
                  <a:t>要点与用户需求相关</a:t>
                </a:r>
                <a:endParaRPr lang="zh-CN" altLang="en-US" sz="2000" b="1" spc="30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16" name="文本框 1415"/>
              <p:cNvSpPr txBox="1"/>
              <p:nvPr>
                <p:custDataLst>
                  <p:tags r:id="rId7"/>
                </p:custDataLst>
              </p:nvPr>
            </p:nvSpPr>
            <p:spPr>
              <a:xfrm>
                <a:off x="7035" y="4644"/>
                <a:ext cx="1415" cy="1317"/>
              </a:xfrm>
              <a:prstGeom prst="rect">
                <a:avLst/>
              </a:prstGeom>
              <a:noFill/>
            </p:spPr>
            <p:txBody>
              <a:bodyPr wrap="square" lIns="68580" tIns="34290" rIns="68580" bIns="34290" rtlCol="0" anchor="ctr" anchorCtr="1">
                <a:normAutofit fontScale="50000"/>
              </a:bodyPr>
              <a:p>
                <a:pPr algn="ctr">
                  <a:lnSpc>
                    <a:spcPct val="140000"/>
                  </a:lnSpc>
                </a:pPr>
                <a:r>
                  <a:rPr lang="en-US" altLang="zh-CN" sz="4480" b="1" spc="300" dirty="0">
                    <a:solidFill>
                      <a:srgbClr val="3498DB"/>
                    </a:solidFill>
                    <a:latin typeface="Arial" panose="020B0604020202020204" pitchFamily="34" charset="0"/>
                    <a:ea typeface="微软雅黑" panose="020B0503020204020204" pitchFamily="34" charset="-122"/>
                    <a:sym typeface="Arial" panose="020B0604020202020204" pitchFamily="34" charset="0"/>
                  </a:rPr>
                  <a:t>02</a:t>
                </a:r>
                <a:endParaRPr lang="zh-CN" altLang="en-US" sz="4480" b="1" spc="300" dirty="0">
                  <a:solidFill>
                    <a:srgbClr val="3498DB"/>
                  </a:solidFill>
                  <a:latin typeface="Arial" panose="020B0604020202020204" pitchFamily="34" charset="0"/>
                  <a:ea typeface="微软雅黑" panose="020B0503020204020204" pitchFamily="34" charset="-122"/>
                  <a:sym typeface="Arial" panose="020B0604020202020204" pitchFamily="34" charset="0"/>
                </a:endParaRPr>
              </a:p>
            </p:txBody>
          </p:sp>
          <p:sp>
            <p:nvSpPr>
              <p:cNvPr id="1424" name="矩形 1423"/>
              <p:cNvSpPr/>
              <p:nvPr>
                <p:custDataLst>
                  <p:tags r:id="rId8"/>
                </p:custDataLst>
              </p:nvPr>
            </p:nvSpPr>
            <p:spPr>
              <a:xfrm>
                <a:off x="8503" y="7612"/>
                <a:ext cx="4796" cy="983"/>
              </a:xfrm>
              <a:prstGeom prst="rect">
                <a:avLst/>
              </a:prstGeom>
              <a:solidFill>
                <a:srgbClr val="9BBB59"/>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p>
                <a:pPr algn="ctr">
                  <a:lnSpc>
                    <a:spcPct val="120000"/>
                  </a:lnSpc>
                </a:pPr>
                <a:r>
                  <a:rPr lang="zh-CN" altLang="en-US" sz="2000" b="1" spc="30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rPr>
                  <a:t>原创声明</a:t>
                </a:r>
                <a:endParaRPr lang="zh-CN" altLang="en-US" sz="2000" b="1" spc="30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25" name="文本框 1424"/>
              <p:cNvSpPr txBox="1"/>
              <p:nvPr>
                <p:custDataLst>
                  <p:tags r:id="rId9"/>
                </p:custDataLst>
              </p:nvPr>
            </p:nvSpPr>
            <p:spPr>
              <a:xfrm>
                <a:off x="7035" y="7400"/>
                <a:ext cx="1415" cy="1317"/>
              </a:xfrm>
              <a:prstGeom prst="rect">
                <a:avLst/>
              </a:prstGeom>
              <a:noFill/>
            </p:spPr>
            <p:txBody>
              <a:bodyPr wrap="square" lIns="68580" tIns="34290" rIns="68580" bIns="34290" rtlCol="0" anchor="ctr" anchorCtr="1">
                <a:normAutofit fontScale="50000"/>
              </a:bodyPr>
              <a:p>
                <a:pPr algn="ctr">
                  <a:lnSpc>
                    <a:spcPct val="140000"/>
                  </a:lnSpc>
                </a:pPr>
                <a:r>
                  <a:rPr lang="en-US" altLang="zh-CN" sz="4480" b="1" spc="300" dirty="0">
                    <a:solidFill>
                      <a:srgbClr val="9BBB59"/>
                    </a:solidFill>
                    <a:latin typeface="Arial" panose="020B0604020202020204" pitchFamily="34" charset="0"/>
                    <a:ea typeface="微软雅黑" panose="020B0503020204020204" pitchFamily="34" charset="-122"/>
                    <a:sym typeface="Arial" panose="020B0604020202020204" pitchFamily="34" charset="0"/>
                  </a:rPr>
                  <a:t>04</a:t>
                </a:r>
                <a:endParaRPr lang="en-US" altLang="zh-CN" sz="4480" b="1" spc="300" dirty="0">
                  <a:solidFill>
                    <a:srgbClr val="9BBB59"/>
                  </a:solidFill>
                  <a:latin typeface="Arial" panose="020B0604020202020204" pitchFamily="34" charset="0"/>
                  <a:ea typeface="微软雅黑" panose="020B0503020204020204" pitchFamily="34" charset="-122"/>
                  <a:sym typeface="Arial" panose="020B0604020202020204" pitchFamily="34" charset="0"/>
                </a:endParaRPr>
              </a:p>
            </p:txBody>
          </p:sp>
        </p:grpSp>
      </p:grpSp>
    </p:spTree>
  </p:cSld>
  <p:clrMapOvr>
    <a:masterClrMapping/>
  </p:clrMapOvr>
  <p:transition>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061085" y="2069465"/>
            <a:ext cx="10458450" cy="1476375"/>
          </a:xfrm>
          <a:prstGeom prst="rect">
            <a:avLst/>
          </a:prstGeom>
          <a:noFill/>
        </p:spPr>
        <p:txBody>
          <a:bodyPr wrap="square" rtlCol="0">
            <a:spAutoFit/>
          </a:bodyPr>
          <a:lstStyle/>
          <a:p>
            <a:pPr indent="457200" fontAlgn="auto">
              <a:lnSpc>
                <a:spcPct val="150000"/>
              </a:lnSpc>
            </a:pPr>
            <a:r>
              <a:rPr lang="zh-CN" altLang="en-US" sz="2000" b="1" dirty="0">
                <a:solidFill>
                  <a:schemeClr val="tx2"/>
                </a:solidFill>
                <a:latin typeface="微软雅黑" panose="020B0503020204020204" pitchFamily="34" charset="-122"/>
                <a:ea typeface="微软雅黑" panose="020B0503020204020204" pitchFamily="34" charset="-122"/>
              </a:rPr>
              <a:t>（2）写作方法</a:t>
            </a:r>
            <a:endParaRPr lang="zh-CN" altLang="en-US" sz="2000" b="1" dirty="0">
              <a:solidFill>
                <a:schemeClr val="tx2"/>
              </a:solidFill>
              <a:latin typeface="微软雅黑" panose="020B0503020204020204" pitchFamily="34" charset="-122"/>
              <a:ea typeface="微软雅黑" panose="020B0503020204020204" pitchFamily="34" charset="-122"/>
            </a:endParaRPr>
          </a:p>
          <a:p>
            <a:pPr indent="457200" fontAlgn="auto">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在写作公众号文章正文时，营销人员可以采取核心扩展法、各个击破法、倒三角写法和故事引导法等方法。</a:t>
            </a:r>
            <a:endParaRPr lang="zh-CN" altLang="en-US" sz="2000" dirty="0">
              <a:solidFill>
                <a:schemeClr val="tx1"/>
              </a:solidFill>
              <a:latin typeface="微软雅黑" panose="020B0503020204020204" pitchFamily="34" charset="-122"/>
              <a:ea typeface="微软雅黑" panose="020B0503020204020204" pitchFamily="34" charset="-122"/>
            </a:endParaRPr>
          </a:p>
        </p:txBody>
      </p:sp>
      <p:sp>
        <p:nvSpPr>
          <p:cNvPr id="2" name="标题 3"/>
          <p:cNvSpPr txBox="1"/>
          <p:nvPr/>
        </p:nvSpPr>
        <p:spPr>
          <a:xfrm>
            <a:off x="1054735" y="374650"/>
            <a:ext cx="4615815" cy="390525"/>
          </a:xfrm>
          <a:prstGeom prst="rect">
            <a:avLst/>
          </a:prstGeom>
        </p:spPr>
        <p:txBody>
          <a:bodyPr vert="horz" lIns="121917" tIns="60958" rIns="121917" bIns="60958" rtlCol="0" anchor="ctr">
            <a:noAutofit/>
          </a:bodyPr>
          <a:lstStyle>
            <a:lvl1pPr algn="l" defTabSz="1219200" rtl="0" eaLnBrk="1" latinLnBrk="0" hangingPunct="1">
              <a:spcBef>
                <a:spcPct val="0"/>
              </a:spcBef>
              <a:buNone/>
              <a:defRPr sz="2200" kern="1200">
                <a:solidFill>
                  <a:schemeClr val="tx1"/>
                </a:solidFill>
                <a:latin typeface="微软雅黑" panose="020B0503020204020204" pitchFamily="34" charset="-122"/>
                <a:ea typeface="微软雅黑" panose="020B0503020204020204" pitchFamily="34" charset="-122"/>
                <a:cs typeface="+mj-cs"/>
              </a:defRPr>
            </a:lvl1pPr>
          </a:lstStyle>
          <a:p>
            <a:r>
              <a:rPr lang="en-US" dirty="0"/>
              <a:t>4</a:t>
            </a:r>
            <a:r>
              <a:rPr dirty="0"/>
              <a:t>.</a:t>
            </a:r>
            <a:r>
              <a:rPr lang="en-US" dirty="0"/>
              <a:t>2</a:t>
            </a:r>
            <a:r>
              <a:rPr dirty="0"/>
              <a:t>.</a:t>
            </a:r>
            <a:r>
              <a:rPr lang="en-US" dirty="0"/>
              <a:t>4  </a:t>
            </a:r>
            <a:r>
              <a:rPr dirty="0"/>
              <a:t>写作微信公众号文章</a:t>
            </a:r>
            <a:endParaRPr dirty="0"/>
          </a:p>
        </p:txBody>
      </p:sp>
      <p:sp>
        <p:nvSpPr>
          <p:cNvPr id="3" name="矩形 2"/>
          <p:cNvSpPr/>
          <p:nvPr/>
        </p:nvSpPr>
        <p:spPr>
          <a:xfrm>
            <a:off x="1061085" y="1253490"/>
            <a:ext cx="2273935" cy="47498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indent="261620" algn="l">
              <a:lnSpc>
                <a:spcPct val="150000"/>
              </a:lnSpc>
              <a:spcAft>
                <a:spcPts val="0"/>
              </a:spcAft>
              <a:buClrTx/>
              <a:buSzTx/>
              <a:buFontTx/>
            </a:pPr>
            <a:r>
              <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2．正文写作</a:t>
            </a:r>
            <a:endPar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nvGrpSpPr>
          <p:cNvPr id="6" name="组合 5"/>
          <p:cNvGrpSpPr/>
          <p:nvPr>
            <p:custDataLst>
              <p:tags r:id="rId1"/>
            </p:custDataLst>
          </p:nvPr>
        </p:nvGrpSpPr>
        <p:grpSpPr>
          <a:xfrm>
            <a:off x="1932940" y="4107815"/>
            <a:ext cx="9480550" cy="1955800"/>
            <a:chOff x="2135" y="5027"/>
            <a:chExt cx="14930" cy="3453"/>
          </a:xfrm>
        </p:grpSpPr>
        <p:grpSp>
          <p:nvGrpSpPr>
            <p:cNvPr id="9" name="组合 8"/>
            <p:cNvGrpSpPr/>
            <p:nvPr/>
          </p:nvGrpSpPr>
          <p:grpSpPr>
            <a:xfrm>
              <a:off x="11259" y="5139"/>
              <a:ext cx="5807" cy="1276"/>
              <a:chOff x="11338" y="6131"/>
              <a:chExt cx="5807" cy="1276"/>
            </a:xfrm>
          </p:grpSpPr>
          <p:sp>
            <p:nvSpPr>
              <p:cNvPr id="56" name="矩形 55"/>
              <p:cNvSpPr/>
              <p:nvPr>
                <p:custDataLst>
                  <p:tags r:id="rId2"/>
                </p:custDataLst>
              </p:nvPr>
            </p:nvSpPr>
            <p:spPr>
              <a:xfrm>
                <a:off x="13369" y="6131"/>
                <a:ext cx="3776" cy="1276"/>
              </a:xfrm>
              <a:prstGeom prst="rect">
                <a:avLst/>
              </a:prstGeom>
              <a:noFill/>
              <a:ln>
                <a:noFill/>
              </a:ln>
              <a:extLst>
                <a:ext uri="{909E8E84-426E-40DD-AFC4-6F175D3DCCD1}">
                  <a14:hiddenFill xmlns:a14="http://schemas.microsoft.com/office/drawing/2010/main">
                    <a:solidFill>
                      <a:srgbClr val="1784C7"/>
                    </a:solidFill>
                  </a14:hiddenFill>
                </a:ext>
              </a:extLst>
            </p:spPr>
            <p:style>
              <a:lnRef idx="2">
                <a:srgbClr val="1784C7">
                  <a:shade val="50000"/>
                </a:srgbClr>
              </a:lnRef>
              <a:fillRef idx="1">
                <a:srgbClr val="1784C7"/>
              </a:fillRef>
              <a:effectRef idx="0">
                <a:srgbClr val="1784C7"/>
              </a:effectRef>
              <a:fontRef idx="minor">
                <a:srgbClr val="FFFFFF"/>
              </a:fontRef>
            </p:style>
            <p:txBody>
              <a:bodyPr rtlCol="0" anchor="ctr">
                <a:normAutofit/>
              </a:bodyPr>
              <a:p>
                <a:pPr>
                  <a:lnSpc>
                    <a:spcPct val="120000"/>
                  </a:lnSpc>
                </a:pPr>
                <a:r>
                  <a:rPr lang="zh-CN" altLang="en-US" sz="2000" b="1" spc="150" dirty="0">
                    <a:solidFill>
                      <a:srgbClr val="000000">
                        <a:lumMod val="85000"/>
                        <a:lumOff val="15000"/>
                      </a:srgbClr>
                    </a:solidFill>
                    <a:latin typeface="微软雅黑" panose="020B0503020204020204" pitchFamily="34" charset="-122"/>
                    <a:ea typeface="微软雅黑" panose="020B0503020204020204" pitchFamily="34" charset="-122"/>
                    <a:sym typeface="Arial" panose="020B0604020202020204" pitchFamily="34" charset="0"/>
                  </a:rPr>
                  <a:t>倒三角写法</a:t>
                </a:r>
                <a:endParaRPr lang="zh-CN" altLang="en-US" sz="2000" b="1" spc="150" dirty="0">
                  <a:solidFill>
                    <a:srgbClr val="000000">
                      <a:lumMod val="85000"/>
                      <a:lumOff val="15000"/>
                    </a:srgb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7" name="矩形 56"/>
              <p:cNvSpPr/>
              <p:nvPr>
                <p:custDataLst>
                  <p:tags r:id="rId3"/>
                </p:custDataLst>
              </p:nvPr>
            </p:nvSpPr>
            <p:spPr>
              <a:xfrm>
                <a:off x="11338" y="6510"/>
                <a:ext cx="954" cy="861"/>
              </a:xfrm>
              <a:prstGeom prst="rect">
                <a:avLst/>
              </a:prstGeom>
              <a:solidFill>
                <a:srgbClr val="1BA8C9"/>
              </a:solidFill>
              <a:ln>
                <a:noFill/>
              </a:ln>
            </p:spPr>
            <p:style>
              <a:lnRef idx="2">
                <a:srgbClr val="1784C7">
                  <a:shade val="50000"/>
                </a:srgbClr>
              </a:lnRef>
              <a:fillRef idx="1">
                <a:srgbClr val="1784C7"/>
              </a:fillRef>
              <a:effectRef idx="0">
                <a:srgbClr val="1784C7"/>
              </a:effectRef>
              <a:fontRef idx="minor">
                <a:srgbClr val="FFFFFF"/>
              </a:fontRef>
            </p:style>
            <p:txBody>
              <a:bodyPr rtlCol="0" anchor="ctr">
                <a:normAutofit/>
              </a:bodyPr>
              <a:p>
                <a:pPr algn="ctr"/>
                <a:endParaRPr lang="zh-CN" altLang="en-US" sz="2000" b="1">
                  <a:latin typeface="微软雅黑" panose="020B0503020204020204" pitchFamily="34" charset="-122"/>
                  <a:ea typeface="微软雅黑" panose="020B0503020204020204" pitchFamily="34" charset="-122"/>
                  <a:sym typeface="Arial" panose="020B0604020202020204" pitchFamily="34" charset="0"/>
                </a:endParaRPr>
              </a:p>
            </p:txBody>
          </p:sp>
          <p:sp>
            <p:nvSpPr>
              <p:cNvPr id="58" name="文本框 643"/>
              <p:cNvSpPr txBox="1"/>
              <p:nvPr>
                <p:custDataLst>
                  <p:tags r:id="rId4"/>
                </p:custDataLst>
              </p:nvPr>
            </p:nvSpPr>
            <p:spPr>
              <a:xfrm>
                <a:off x="12567" y="6558"/>
                <a:ext cx="615" cy="766"/>
              </a:xfrm>
              <a:prstGeom prst="rect">
                <a:avLst/>
              </a:prstGeom>
              <a:noFill/>
            </p:spPr>
            <p:txBody>
              <a:bodyPr wrap="none" rtlCol="0">
                <a:normAutofit/>
              </a:bodyPr>
              <a:p>
                <a:r>
                  <a:rPr lang="en-US" altLang="zh-CN" sz="2000" b="1" dirty="0">
                    <a:solidFill>
                      <a:srgbClr val="1BA8C9"/>
                    </a:solidFill>
                    <a:latin typeface="微软雅黑" panose="020B0503020204020204" pitchFamily="34" charset="-122"/>
                    <a:ea typeface="微软雅黑" panose="020B0503020204020204" pitchFamily="34" charset="-122"/>
                    <a:sym typeface="Arial" panose="020B0604020202020204" pitchFamily="34" charset="0"/>
                  </a:rPr>
                  <a:t>&gt;</a:t>
                </a:r>
                <a:endParaRPr lang="en-US" altLang="zh-CN" sz="2000" b="1" dirty="0">
                  <a:solidFill>
                    <a:srgbClr val="1BA8C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9" name="KSO_Shape"/>
              <p:cNvSpPr>
                <a:spLocks noChangeAspect="1"/>
              </p:cNvSpPr>
              <p:nvPr>
                <p:custDataLst>
                  <p:tags r:id="rId5"/>
                </p:custDataLst>
              </p:nvPr>
            </p:nvSpPr>
            <p:spPr bwMode="auto">
              <a:xfrm>
                <a:off x="11549" y="6720"/>
                <a:ext cx="580" cy="442"/>
              </a:xfrm>
              <a:custGeom>
                <a:avLst/>
                <a:gdLst>
                  <a:gd name="T0" fmla="*/ 332222 w 2301876"/>
                  <a:gd name="T1" fmla="*/ 1410232 h 1941513"/>
                  <a:gd name="T2" fmla="*/ 321717 w 2301876"/>
                  <a:gd name="T3" fmla="*/ 1470415 h 1941513"/>
                  <a:gd name="T4" fmla="*/ 382384 w 2301876"/>
                  <a:gd name="T5" fmla="*/ 1525343 h 1941513"/>
                  <a:gd name="T6" fmla="*/ 696485 w 2301876"/>
                  <a:gd name="T7" fmla="*/ 1509573 h 1941513"/>
                  <a:gd name="T8" fmla="*/ 723010 w 2301876"/>
                  <a:gd name="T9" fmla="*/ 1444398 h 1941513"/>
                  <a:gd name="T10" fmla="*/ 671273 w 2301876"/>
                  <a:gd name="T11" fmla="*/ 1380797 h 1941513"/>
                  <a:gd name="T12" fmla="*/ 1348867 w 2301876"/>
                  <a:gd name="T13" fmla="*/ 1247408 h 1941513"/>
                  <a:gd name="T14" fmla="*/ 1327043 w 2301876"/>
                  <a:gd name="T15" fmla="*/ 1320445 h 1941513"/>
                  <a:gd name="T16" fmla="*/ 1593934 w 2301876"/>
                  <a:gd name="T17" fmla="*/ 1356438 h 1941513"/>
                  <a:gd name="T18" fmla="*/ 1647838 w 2301876"/>
                  <a:gd name="T19" fmla="*/ 1303105 h 1941513"/>
                  <a:gd name="T20" fmla="*/ 1606030 w 2301876"/>
                  <a:gd name="T21" fmla="*/ 1239789 h 1941513"/>
                  <a:gd name="T22" fmla="*/ 1529191 w 2301876"/>
                  <a:gd name="T23" fmla="*/ 516517 h 1941513"/>
                  <a:gd name="T24" fmla="*/ 1584982 w 2301876"/>
                  <a:gd name="T25" fmla="*/ 576970 h 1941513"/>
                  <a:gd name="T26" fmla="*/ 1601035 w 2301876"/>
                  <a:gd name="T27" fmla="*/ 667649 h 1941513"/>
                  <a:gd name="T28" fmla="*/ 1640510 w 2301876"/>
                  <a:gd name="T29" fmla="*/ 716799 h 1941513"/>
                  <a:gd name="T30" fmla="*/ 1583140 w 2301876"/>
                  <a:gd name="T31" fmla="*/ 840071 h 1941513"/>
                  <a:gd name="T32" fmla="*/ 1691827 w 2301876"/>
                  <a:gd name="T33" fmla="*/ 916820 h 1941513"/>
                  <a:gd name="T34" fmla="*/ 1229710 w 2301876"/>
                  <a:gd name="T35" fmla="*/ 1106063 h 1941513"/>
                  <a:gd name="T36" fmla="*/ 1284448 w 2301876"/>
                  <a:gd name="T37" fmla="*/ 909460 h 1941513"/>
                  <a:gd name="T38" fmla="*/ 1396556 w 2301876"/>
                  <a:gd name="T39" fmla="*/ 836654 h 1941513"/>
                  <a:gd name="T40" fmla="*/ 1335239 w 2301876"/>
                  <a:gd name="T41" fmla="*/ 712857 h 1941513"/>
                  <a:gd name="T42" fmla="*/ 1370240 w 2301876"/>
                  <a:gd name="T43" fmla="*/ 660815 h 1941513"/>
                  <a:gd name="T44" fmla="*/ 1388398 w 2301876"/>
                  <a:gd name="T45" fmla="*/ 571451 h 1941513"/>
                  <a:gd name="T46" fmla="*/ 1446031 w 2301876"/>
                  <a:gd name="T47" fmla="*/ 514152 h 1941513"/>
                  <a:gd name="T48" fmla="*/ 570227 w 2301876"/>
                  <a:gd name="T49" fmla="*/ 477627 h 1941513"/>
                  <a:gd name="T50" fmla="*/ 641756 w 2301876"/>
                  <a:gd name="T51" fmla="*/ 549062 h 1941513"/>
                  <a:gd name="T52" fmla="*/ 661216 w 2301876"/>
                  <a:gd name="T53" fmla="*/ 657005 h 1941513"/>
                  <a:gd name="T54" fmla="*/ 633078 w 2301876"/>
                  <a:gd name="T55" fmla="*/ 739471 h 1941513"/>
                  <a:gd name="T56" fmla="*/ 574697 w 2301876"/>
                  <a:gd name="T57" fmla="*/ 792786 h 1941513"/>
                  <a:gd name="T58" fmla="*/ 708552 w 2301876"/>
                  <a:gd name="T59" fmla="*/ 915697 h 1941513"/>
                  <a:gd name="T60" fmla="*/ 815320 w 2301876"/>
                  <a:gd name="T61" fmla="*/ 1036508 h 1941513"/>
                  <a:gd name="T62" fmla="*/ 222836 w 2301876"/>
                  <a:gd name="T63" fmla="*/ 1047276 h 1941513"/>
                  <a:gd name="T64" fmla="*/ 324870 w 2301876"/>
                  <a:gd name="T65" fmla="*/ 922526 h 1941513"/>
                  <a:gd name="T66" fmla="*/ 473189 w 2301876"/>
                  <a:gd name="T67" fmla="*/ 794886 h 1941513"/>
                  <a:gd name="T68" fmla="*/ 413493 w 2301876"/>
                  <a:gd name="T69" fmla="*/ 744461 h 1941513"/>
                  <a:gd name="T70" fmla="*/ 382462 w 2301876"/>
                  <a:gd name="T71" fmla="*/ 663570 h 1941513"/>
                  <a:gd name="T72" fmla="*/ 397978 w 2301876"/>
                  <a:gd name="T73" fmla="*/ 556154 h 1941513"/>
                  <a:gd name="T74" fmla="*/ 466878 w 2301876"/>
                  <a:gd name="T75" fmla="*/ 480778 h 1941513"/>
                  <a:gd name="T76" fmla="*/ 140242 w 2301876"/>
                  <a:gd name="T77" fmla="*/ 134558 h 1941513"/>
                  <a:gd name="T78" fmla="*/ 133677 w 2301876"/>
                  <a:gd name="T79" fmla="*/ 1210760 h 1941513"/>
                  <a:gd name="T80" fmla="*/ 198545 w 2301876"/>
                  <a:gd name="T81" fmla="*/ 1290654 h 1941513"/>
                  <a:gd name="T82" fmla="*/ 905010 w 2301876"/>
                  <a:gd name="T83" fmla="*/ 1223901 h 1941513"/>
                  <a:gd name="T84" fmla="*/ 906061 w 2301876"/>
                  <a:gd name="T85" fmla="*/ 137186 h 1941513"/>
                  <a:gd name="T86" fmla="*/ 1795088 w 2301876"/>
                  <a:gd name="T87" fmla="*/ 130835 h 1941513"/>
                  <a:gd name="T88" fmla="*/ 1869239 w 2301876"/>
                  <a:gd name="T89" fmla="*/ 166040 h 1941513"/>
                  <a:gd name="T90" fmla="*/ 1904211 w 2301876"/>
                  <a:gd name="T91" fmla="*/ 240391 h 1941513"/>
                  <a:gd name="T92" fmla="*/ 1879757 w 2301876"/>
                  <a:gd name="T93" fmla="*/ 1330166 h 1941513"/>
                  <a:gd name="T94" fmla="*/ 1769057 w 2301876"/>
                  <a:gd name="T95" fmla="*/ 1410033 h 1941513"/>
                  <a:gd name="T96" fmla="*/ 1237904 w 2301876"/>
                  <a:gd name="T97" fmla="*/ 1415550 h 1941513"/>
                  <a:gd name="T98" fmla="*/ 1189785 w 2301876"/>
                  <a:gd name="T99" fmla="*/ 1139429 h 1941513"/>
                  <a:gd name="T100" fmla="*/ 1756435 w 2301876"/>
                  <a:gd name="T101" fmla="*/ 1159921 h 1941513"/>
                  <a:gd name="T102" fmla="*/ 1799821 w 2301876"/>
                  <a:gd name="T103" fmla="*/ 1088198 h 1941513"/>
                  <a:gd name="T104" fmla="*/ 898445 w 2301876"/>
                  <a:gd name="T105" fmla="*/ 262 h 1941513"/>
                  <a:gd name="T106" fmla="*/ 992990 w 2301876"/>
                  <a:gd name="T107" fmla="*/ 39421 h 1941513"/>
                  <a:gd name="T108" fmla="*/ 1041313 w 2301876"/>
                  <a:gd name="T109" fmla="*/ 129302 h 1941513"/>
                  <a:gd name="T110" fmla="*/ 1017414 w 2301876"/>
                  <a:gd name="T111" fmla="*/ 1483030 h 1941513"/>
                  <a:gd name="T112" fmla="*/ 887939 w 2301876"/>
                  <a:gd name="T113" fmla="*/ 1588417 h 1941513"/>
                  <a:gd name="T114" fmla="*/ 200909 w 2301876"/>
                  <a:gd name="T115" fmla="*/ 1599454 h 1941513"/>
                  <a:gd name="T116" fmla="*/ 45959 w 2301876"/>
                  <a:gd name="T117" fmla="*/ 1513779 h 1941513"/>
                  <a:gd name="T118" fmla="*/ 0 w 2301876"/>
                  <a:gd name="T119" fmla="*/ 152429 h 1941513"/>
                  <a:gd name="T120" fmla="*/ 34667 w 2301876"/>
                  <a:gd name="T121" fmla="*/ 55452 h 1941513"/>
                  <a:gd name="T122" fmla="*/ 121596 w 2301876"/>
                  <a:gd name="T123" fmla="*/ 2891 h 19415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01876" h="1941513">
                    <a:moveTo>
                      <a:pt x="475693" y="1664563"/>
                    </a:moveTo>
                    <a:lnTo>
                      <a:pt x="471250" y="1664880"/>
                    </a:lnTo>
                    <a:lnTo>
                      <a:pt x="466490" y="1665198"/>
                    </a:lnTo>
                    <a:lnTo>
                      <a:pt x="462047" y="1665515"/>
                    </a:lnTo>
                    <a:lnTo>
                      <a:pt x="457605" y="1666468"/>
                    </a:lnTo>
                    <a:lnTo>
                      <a:pt x="453162" y="1667421"/>
                    </a:lnTo>
                    <a:lnTo>
                      <a:pt x="449354" y="1668691"/>
                    </a:lnTo>
                    <a:lnTo>
                      <a:pt x="440786" y="1671550"/>
                    </a:lnTo>
                    <a:lnTo>
                      <a:pt x="433170" y="1675679"/>
                    </a:lnTo>
                    <a:lnTo>
                      <a:pt x="425553" y="1680125"/>
                    </a:lnTo>
                    <a:lnTo>
                      <a:pt x="418572" y="1685207"/>
                    </a:lnTo>
                    <a:lnTo>
                      <a:pt x="412542" y="1691241"/>
                    </a:lnTo>
                    <a:lnTo>
                      <a:pt x="406513" y="1697276"/>
                    </a:lnTo>
                    <a:lnTo>
                      <a:pt x="401435" y="1704263"/>
                    </a:lnTo>
                    <a:lnTo>
                      <a:pt x="396993" y="1711886"/>
                    </a:lnTo>
                    <a:lnTo>
                      <a:pt x="392867" y="1719508"/>
                    </a:lnTo>
                    <a:lnTo>
                      <a:pt x="390011" y="1728083"/>
                    </a:lnTo>
                    <a:lnTo>
                      <a:pt x="388742" y="1732212"/>
                    </a:lnTo>
                    <a:lnTo>
                      <a:pt x="387790" y="1736341"/>
                    </a:lnTo>
                    <a:lnTo>
                      <a:pt x="386838" y="1740787"/>
                    </a:lnTo>
                    <a:lnTo>
                      <a:pt x="386203" y="1745552"/>
                    </a:lnTo>
                    <a:lnTo>
                      <a:pt x="385886" y="1749998"/>
                    </a:lnTo>
                    <a:lnTo>
                      <a:pt x="385886" y="1754444"/>
                    </a:lnTo>
                    <a:lnTo>
                      <a:pt x="385886" y="1759209"/>
                    </a:lnTo>
                    <a:lnTo>
                      <a:pt x="386203" y="1763655"/>
                    </a:lnTo>
                    <a:lnTo>
                      <a:pt x="386838" y="1768419"/>
                    </a:lnTo>
                    <a:lnTo>
                      <a:pt x="387790" y="1772865"/>
                    </a:lnTo>
                    <a:lnTo>
                      <a:pt x="388742" y="1776994"/>
                    </a:lnTo>
                    <a:lnTo>
                      <a:pt x="390011" y="1781441"/>
                    </a:lnTo>
                    <a:lnTo>
                      <a:pt x="392867" y="1789698"/>
                    </a:lnTo>
                    <a:lnTo>
                      <a:pt x="396993" y="1797639"/>
                    </a:lnTo>
                    <a:lnTo>
                      <a:pt x="401435" y="1804943"/>
                    </a:lnTo>
                    <a:lnTo>
                      <a:pt x="406513" y="1812248"/>
                    </a:lnTo>
                    <a:lnTo>
                      <a:pt x="412542" y="1818283"/>
                    </a:lnTo>
                    <a:lnTo>
                      <a:pt x="418572" y="1824317"/>
                    </a:lnTo>
                    <a:lnTo>
                      <a:pt x="425553" y="1829399"/>
                    </a:lnTo>
                    <a:lnTo>
                      <a:pt x="433170" y="1833845"/>
                    </a:lnTo>
                    <a:lnTo>
                      <a:pt x="440786" y="1837657"/>
                    </a:lnTo>
                    <a:lnTo>
                      <a:pt x="449354" y="1840515"/>
                    </a:lnTo>
                    <a:lnTo>
                      <a:pt x="453162" y="1842103"/>
                    </a:lnTo>
                    <a:lnTo>
                      <a:pt x="457605" y="1842738"/>
                    </a:lnTo>
                    <a:lnTo>
                      <a:pt x="462047" y="1843374"/>
                    </a:lnTo>
                    <a:lnTo>
                      <a:pt x="466490" y="1844326"/>
                    </a:lnTo>
                    <a:lnTo>
                      <a:pt x="471250" y="1844644"/>
                    </a:lnTo>
                    <a:lnTo>
                      <a:pt x="475693" y="1844644"/>
                    </a:lnTo>
                    <a:lnTo>
                      <a:pt x="784465" y="1844644"/>
                    </a:lnTo>
                    <a:lnTo>
                      <a:pt x="788908" y="1844644"/>
                    </a:lnTo>
                    <a:lnTo>
                      <a:pt x="793668" y="1844326"/>
                    </a:lnTo>
                    <a:lnTo>
                      <a:pt x="798111" y="1843374"/>
                    </a:lnTo>
                    <a:lnTo>
                      <a:pt x="802553" y="1842738"/>
                    </a:lnTo>
                    <a:lnTo>
                      <a:pt x="806996" y="1842103"/>
                    </a:lnTo>
                    <a:lnTo>
                      <a:pt x="811122" y="1840515"/>
                    </a:lnTo>
                    <a:lnTo>
                      <a:pt x="819690" y="1837657"/>
                    </a:lnTo>
                    <a:lnTo>
                      <a:pt x="827306" y="1833845"/>
                    </a:lnTo>
                    <a:lnTo>
                      <a:pt x="834605" y="1829399"/>
                    </a:lnTo>
                    <a:lnTo>
                      <a:pt x="841586" y="1824317"/>
                    </a:lnTo>
                    <a:lnTo>
                      <a:pt x="847933" y="1818283"/>
                    </a:lnTo>
                    <a:lnTo>
                      <a:pt x="853963" y="1812248"/>
                    </a:lnTo>
                    <a:lnTo>
                      <a:pt x="859040" y="1804943"/>
                    </a:lnTo>
                    <a:lnTo>
                      <a:pt x="863483" y="1797639"/>
                    </a:lnTo>
                    <a:lnTo>
                      <a:pt x="867608" y="1789698"/>
                    </a:lnTo>
                    <a:lnTo>
                      <a:pt x="870464" y="1781441"/>
                    </a:lnTo>
                    <a:lnTo>
                      <a:pt x="871734" y="1776994"/>
                    </a:lnTo>
                    <a:lnTo>
                      <a:pt x="872686" y="1772865"/>
                    </a:lnTo>
                    <a:lnTo>
                      <a:pt x="873320" y="1768419"/>
                    </a:lnTo>
                    <a:lnTo>
                      <a:pt x="873638" y="1763655"/>
                    </a:lnTo>
                    <a:lnTo>
                      <a:pt x="874272" y="1759209"/>
                    </a:lnTo>
                    <a:lnTo>
                      <a:pt x="874590" y="1754444"/>
                    </a:lnTo>
                    <a:lnTo>
                      <a:pt x="874272" y="1749998"/>
                    </a:lnTo>
                    <a:lnTo>
                      <a:pt x="873638" y="1745552"/>
                    </a:lnTo>
                    <a:lnTo>
                      <a:pt x="873320" y="1740787"/>
                    </a:lnTo>
                    <a:lnTo>
                      <a:pt x="872686" y="1736341"/>
                    </a:lnTo>
                    <a:lnTo>
                      <a:pt x="871734" y="1732212"/>
                    </a:lnTo>
                    <a:lnTo>
                      <a:pt x="870464" y="1728083"/>
                    </a:lnTo>
                    <a:lnTo>
                      <a:pt x="867608" y="1719508"/>
                    </a:lnTo>
                    <a:lnTo>
                      <a:pt x="863483" y="1711886"/>
                    </a:lnTo>
                    <a:lnTo>
                      <a:pt x="859040" y="1704263"/>
                    </a:lnTo>
                    <a:lnTo>
                      <a:pt x="853963" y="1697276"/>
                    </a:lnTo>
                    <a:lnTo>
                      <a:pt x="847933" y="1691241"/>
                    </a:lnTo>
                    <a:lnTo>
                      <a:pt x="841586" y="1685207"/>
                    </a:lnTo>
                    <a:lnTo>
                      <a:pt x="834605" y="1680125"/>
                    </a:lnTo>
                    <a:lnTo>
                      <a:pt x="827306" y="1675679"/>
                    </a:lnTo>
                    <a:lnTo>
                      <a:pt x="819690" y="1671550"/>
                    </a:lnTo>
                    <a:lnTo>
                      <a:pt x="811122" y="1668691"/>
                    </a:lnTo>
                    <a:lnTo>
                      <a:pt x="806996" y="1667421"/>
                    </a:lnTo>
                    <a:lnTo>
                      <a:pt x="802553" y="1666468"/>
                    </a:lnTo>
                    <a:lnTo>
                      <a:pt x="798111" y="1665515"/>
                    </a:lnTo>
                    <a:lnTo>
                      <a:pt x="793668" y="1665198"/>
                    </a:lnTo>
                    <a:lnTo>
                      <a:pt x="788908" y="1664880"/>
                    </a:lnTo>
                    <a:lnTo>
                      <a:pt x="784465" y="1664563"/>
                    </a:lnTo>
                    <a:lnTo>
                      <a:pt x="475693" y="1664563"/>
                    </a:lnTo>
                    <a:close/>
                    <a:moveTo>
                      <a:pt x="1670551" y="1495108"/>
                    </a:moveTo>
                    <a:lnTo>
                      <a:pt x="1662926" y="1495425"/>
                    </a:lnTo>
                    <a:lnTo>
                      <a:pt x="1655936" y="1496695"/>
                    </a:lnTo>
                    <a:lnTo>
                      <a:pt x="1648946" y="1498283"/>
                    </a:lnTo>
                    <a:lnTo>
                      <a:pt x="1642274" y="1500823"/>
                    </a:lnTo>
                    <a:lnTo>
                      <a:pt x="1636237" y="1503998"/>
                    </a:lnTo>
                    <a:lnTo>
                      <a:pt x="1629882" y="1507490"/>
                    </a:lnTo>
                    <a:lnTo>
                      <a:pt x="1624481" y="1511618"/>
                    </a:lnTo>
                    <a:lnTo>
                      <a:pt x="1619080" y="1516380"/>
                    </a:lnTo>
                    <a:lnTo>
                      <a:pt x="1614631" y="1521778"/>
                    </a:lnTo>
                    <a:lnTo>
                      <a:pt x="1610183" y="1527175"/>
                    </a:lnTo>
                    <a:lnTo>
                      <a:pt x="1606688" y="1533208"/>
                    </a:lnTo>
                    <a:lnTo>
                      <a:pt x="1603511" y="1539240"/>
                    </a:lnTo>
                    <a:lnTo>
                      <a:pt x="1601605" y="1545908"/>
                    </a:lnTo>
                    <a:lnTo>
                      <a:pt x="1599698" y="1552893"/>
                    </a:lnTo>
                    <a:lnTo>
                      <a:pt x="1598427" y="1559878"/>
                    </a:lnTo>
                    <a:lnTo>
                      <a:pt x="1598110" y="1567498"/>
                    </a:lnTo>
                    <a:lnTo>
                      <a:pt x="1598427" y="1574800"/>
                    </a:lnTo>
                    <a:lnTo>
                      <a:pt x="1599698" y="1582103"/>
                    </a:lnTo>
                    <a:lnTo>
                      <a:pt x="1601605" y="1589088"/>
                    </a:lnTo>
                    <a:lnTo>
                      <a:pt x="1603511" y="1595755"/>
                    </a:lnTo>
                    <a:lnTo>
                      <a:pt x="1606688" y="1602105"/>
                    </a:lnTo>
                    <a:lnTo>
                      <a:pt x="1610183" y="1607820"/>
                    </a:lnTo>
                    <a:lnTo>
                      <a:pt x="1614631" y="1613535"/>
                    </a:lnTo>
                    <a:lnTo>
                      <a:pt x="1619080" y="1618615"/>
                    </a:lnTo>
                    <a:lnTo>
                      <a:pt x="1624481" y="1623378"/>
                    </a:lnTo>
                    <a:lnTo>
                      <a:pt x="1629882" y="1627505"/>
                    </a:lnTo>
                    <a:lnTo>
                      <a:pt x="1636237" y="1630998"/>
                    </a:lnTo>
                    <a:lnTo>
                      <a:pt x="1642274" y="1634173"/>
                    </a:lnTo>
                    <a:lnTo>
                      <a:pt x="1648946" y="1636713"/>
                    </a:lnTo>
                    <a:lnTo>
                      <a:pt x="1655936" y="1638300"/>
                    </a:lnTo>
                    <a:lnTo>
                      <a:pt x="1662926" y="1639253"/>
                    </a:lnTo>
                    <a:lnTo>
                      <a:pt x="1670551" y="1639570"/>
                    </a:lnTo>
                    <a:lnTo>
                      <a:pt x="1918697" y="1639570"/>
                    </a:lnTo>
                    <a:lnTo>
                      <a:pt x="1926004" y="1639253"/>
                    </a:lnTo>
                    <a:lnTo>
                      <a:pt x="1933630" y="1638300"/>
                    </a:lnTo>
                    <a:lnTo>
                      <a:pt x="1940620" y="1636713"/>
                    </a:lnTo>
                    <a:lnTo>
                      <a:pt x="1947292" y="1634173"/>
                    </a:lnTo>
                    <a:lnTo>
                      <a:pt x="1953329" y="1630998"/>
                    </a:lnTo>
                    <a:lnTo>
                      <a:pt x="1959366" y="1627505"/>
                    </a:lnTo>
                    <a:lnTo>
                      <a:pt x="1964767" y="1623378"/>
                    </a:lnTo>
                    <a:lnTo>
                      <a:pt x="1970168" y="1618615"/>
                    </a:lnTo>
                    <a:lnTo>
                      <a:pt x="1974934" y="1613535"/>
                    </a:lnTo>
                    <a:lnTo>
                      <a:pt x="1979065" y="1607820"/>
                    </a:lnTo>
                    <a:lnTo>
                      <a:pt x="1982560" y="1602105"/>
                    </a:lnTo>
                    <a:lnTo>
                      <a:pt x="1985419" y="1595755"/>
                    </a:lnTo>
                    <a:lnTo>
                      <a:pt x="1988279" y="1589088"/>
                    </a:lnTo>
                    <a:lnTo>
                      <a:pt x="1989868" y="1582103"/>
                    </a:lnTo>
                    <a:lnTo>
                      <a:pt x="1991138" y="1574800"/>
                    </a:lnTo>
                    <a:lnTo>
                      <a:pt x="1991456" y="1567498"/>
                    </a:lnTo>
                    <a:lnTo>
                      <a:pt x="1991138" y="1559878"/>
                    </a:lnTo>
                    <a:lnTo>
                      <a:pt x="1989868" y="1552893"/>
                    </a:lnTo>
                    <a:lnTo>
                      <a:pt x="1988279" y="1545908"/>
                    </a:lnTo>
                    <a:lnTo>
                      <a:pt x="1985419" y="1539240"/>
                    </a:lnTo>
                    <a:lnTo>
                      <a:pt x="1982560" y="1533208"/>
                    </a:lnTo>
                    <a:lnTo>
                      <a:pt x="1979065" y="1527175"/>
                    </a:lnTo>
                    <a:lnTo>
                      <a:pt x="1974934" y="1521778"/>
                    </a:lnTo>
                    <a:lnTo>
                      <a:pt x="1970168" y="1516380"/>
                    </a:lnTo>
                    <a:lnTo>
                      <a:pt x="1964767" y="1511618"/>
                    </a:lnTo>
                    <a:lnTo>
                      <a:pt x="1959366" y="1507490"/>
                    </a:lnTo>
                    <a:lnTo>
                      <a:pt x="1953329" y="1503998"/>
                    </a:lnTo>
                    <a:lnTo>
                      <a:pt x="1947292" y="1500823"/>
                    </a:lnTo>
                    <a:lnTo>
                      <a:pt x="1940620" y="1498283"/>
                    </a:lnTo>
                    <a:lnTo>
                      <a:pt x="1933630" y="1496695"/>
                    </a:lnTo>
                    <a:lnTo>
                      <a:pt x="1926004" y="1495425"/>
                    </a:lnTo>
                    <a:lnTo>
                      <a:pt x="1918697" y="1495108"/>
                    </a:lnTo>
                    <a:lnTo>
                      <a:pt x="1670551" y="1495108"/>
                    </a:lnTo>
                    <a:close/>
                    <a:moveTo>
                      <a:pt x="1787673" y="611187"/>
                    </a:moveTo>
                    <a:lnTo>
                      <a:pt x="1794669" y="611187"/>
                    </a:lnTo>
                    <a:lnTo>
                      <a:pt x="1801665" y="611187"/>
                    </a:lnTo>
                    <a:lnTo>
                      <a:pt x="1808661" y="612140"/>
                    </a:lnTo>
                    <a:lnTo>
                      <a:pt x="1815338" y="613093"/>
                    </a:lnTo>
                    <a:lnTo>
                      <a:pt x="1822016" y="614681"/>
                    </a:lnTo>
                    <a:lnTo>
                      <a:pt x="1828694" y="616587"/>
                    </a:lnTo>
                    <a:lnTo>
                      <a:pt x="1835372" y="618810"/>
                    </a:lnTo>
                    <a:lnTo>
                      <a:pt x="1841732" y="621352"/>
                    </a:lnTo>
                    <a:lnTo>
                      <a:pt x="1847773" y="624210"/>
                    </a:lnTo>
                    <a:lnTo>
                      <a:pt x="1853815" y="627387"/>
                    </a:lnTo>
                    <a:lnTo>
                      <a:pt x="1859539" y="631198"/>
                    </a:lnTo>
                    <a:lnTo>
                      <a:pt x="1865581" y="635010"/>
                    </a:lnTo>
                    <a:lnTo>
                      <a:pt x="1870987" y="639457"/>
                    </a:lnTo>
                    <a:lnTo>
                      <a:pt x="1876393" y="643904"/>
                    </a:lnTo>
                    <a:lnTo>
                      <a:pt x="1881480" y="648986"/>
                    </a:lnTo>
                    <a:lnTo>
                      <a:pt x="1886568" y="654068"/>
                    </a:lnTo>
                    <a:lnTo>
                      <a:pt x="1891338" y="659151"/>
                    </a:lnTo>
                    <a:lnTo>
                      <a:pt x="1895790" y="665186"/>
                    </a:lnTo>
                    <a:lnTo>
                      <a:pt x="1900242" y="670903"/>
                    </a:lnTo>
                    <a:lnTo>
                      <a:pt x="1904376" y="677256"/>
                    </a:lnTo>
                    <a:lnTo>
                      <a:pt x="1908192" y="683609"/>
                    </a:lnTo>
                    <a:lnTo>
                      <a:pt x="1911690" y="690597"/>
                    </a:lnTo>
                    <a:lnTo>
                      <a:pt x="1915188" y="697267"/>
                    </a:lnTo>
                    <a:lnTo>
                      <a:pt x="1918049" y="704255"/>
                    </a:lnTo>
                    <a:lnTo>
                      <a:pt x="1920593" y="711561"/>
                    </a:lnTo>
                    <a:lnTo>
                      <a:pt x="1923137" y="718867"/>
                    </a:lnTo>
                    <a:lnTo>
                      <a:pt x="1925363" y="726808"/>
                    </a:lnTo>
                    <a:lnTo>
                      <a:pt x="1927271" y="734431"/>
                    </a:lnTo>
                    <a:lnTo>
                      <a:pt x="1928861" y="742690"/>
                    </a:lnTo>
                    <a:lnTo>
                      <a:pt x="1929815" y="750631"/>
                    </a:lnTo>
                    <a:lnTo>
                      <a:pt x="1930451" y="758889"/>
                    </a:lnTo>
                    <a:lnTo>
                      <a:pt x="1931405" y="767466"/>
                    </a:lnTo>
                    <a:lnTo>
                      <a:pt x="1931405" y="775724"/>
                    </a:lnTo>
                    <a:lnTo>
                      <a:pt x="1931723" y="784301"/>
                    </a:lnTo>
                    <a:lnTo>
                      <a:pt x="1932359" y="791924"/>
                    </a:lnTo>
                    <a:lnTo>
                      <a:pt x="1933313" y="799865"/>
                    </a:lnTo>
                    <a:lnTo>
                      <a:pt x="1934585" y="806853"/>
                    </a:lnTo>
                    <a:lnTo>
                      <a:pt x="1936175" y="813206"/>
                    </a:lnTo>
                    <a:lnTo>
                      <a:pt x="1938401" y="819241"/>
                    </a:lnTo>
                    <a:lnTo>
                      <a:pt x="1940627" y="824958"/>
                    </a:lnTo>
                    <a:lnTo>
                      <a:pt x="1943171" y="830041"/>
                    </a:lnTo>
                    <a:lnTo>
                      <a:pt x="1945715" y="834805"/>
                    </a:lnTo>
                    <a:lnTo>
                      <a:pt x="1948576" y="839252"/>
                    </a:lnTo>
                    <a:lnTo>
                      <a:pt x="1951756" y="843381"/>
                    </a:lnTo>
                    <a:lnTo>
                      <a:pt x="1954936" y="846875"/>
                    </a:lnTo>
                    <a:lnTo>
                      <a:pt x="1958116" y="850687"/>
                    </a:lnTo>
                    <a:lnTo>
                      <a:pt x="1961614" y="853546"/>
                    </a:lnTo>
                    <a:lnTo>
                      <a:pt x="1965430" y="856087"/>
                    </a:lnTo>
                    <a:lnTo>
                      <a:pt x="1968610" y="858946"/>
                    </a:lnTo>
                    <a:lnTo>
                      <a:pt x="1975606" y="862757"/>
                    </a:lnTo>
                    <a:lnTo>
                      <a:pt x="1982284" y="866251"/>
                    </a:lnTo>
                    <a:lnTo>
                      <a:pt x="1988643" y="868475"/>
                    </a:lnTo>
                    <a:lnTo>
                      <a:pt x="1994049" y="869745"/>
                    </a:lnTo>
                    <a:lnTo>
                      <a:pt x="1998819" y="871016"/>
                    </a:lnTo>
                    <a:lnTo>
                      <a:pt x="2002635" y="871334"/>
                    </a:lnTo>
                    <a:lnTo>
                      <a:pt x="2005815" y="871651"/>
                    </a:lnTo>
                    <a:lnTo>
                      <a:pt x="2005815" y="932320"/>
                    </a:lnTo>
                    <a:lnTo>
                      <a:pt x="1841096" y="932320"/>
                    </a:lnTo>
                    <a:lnTo>
                      <a:pt x="1841096" y="997119"/>
                    </a:lnTo>
                    <a:lnTo>
                      <a:pt x="1853815" y="999025"/>
                    </a:lnTo>
                    <a:lnTo>
                      <a:pt x="1865899" y="1001566"/>
                    </a:lnTo>
                    <a:lnTo>
                      <a:pt x="1877983" y="1004107"/>
                    </a:lnTo>
                    <a:lnTo>
                      <a:pt x="1890066" y="1007601"/>
                    </a:lnTo>
                    <a:lnTo>
                      <a:pt x="1901514" y="1011095"/>
                    </a:lnTo>
                    <a:lnTo>
                      <a:pt x="1912962" y="1015224"/>
                    </a:lnTo>
                    <a:lnTo>
                      <a:pt x="1923773" y="1019354"/>
                    </a:lnTo>
                    <a:lnTo>
                      <a:pt x="1934903" y="1024118"/>
                    </a:lnTo>
                    <a:lnTo>
                      <a:pt x="1945715" y="1029200"/>
                    </a:lnTo>
                    <a:lnTo>
                      <a:pt x="1956208" y="1034918"/>
                    </a:lnTo>
                    <a:lnTo>
                      <a:pt x="1966384" y="1040635"/>
                    </a:lnTo>
                    <a:lnTo>
                      <a:pt x="1976242" y="1046988"/>
                    </a:lnTo>
                    <a:lnTo>
                      <a:pt x="1986099" y="1053659"/>
                    </a:lnTo>
                    <a:lnTo>
                      <a:pt x="1995321" y="1060329"/>
                    </a:lnTo>
                    <a:lnTo>
                      <a:pt x="2003907" y="1067635"/>
                    </a:lnTo>
                    <a:lnTo>
                      <a:pt x="2012811" y="1074940"/>
                    </a:lnTo>
                    <a:lnTo>
                      <a:pt x="2021396" y="1082881"/>
                    </a:lnTo>
                    <a:lnTo>
                      <a:pt x="2029028" y="1090822"/>
                    </a:lnTo>
                    <a:lnTo>
                      <a:pt x="2036978" y="1099081"/>
                    </a:lnTo>
                    <a:lnTo>
                      <a:pt x="2044292" y="1107975"/>
                    </a:lnTo>
                    <a:lnTo>
                      <a:pt x="2051288" y="1116551"/>
                    </a:lnTo>
                    <a:lnTo>
                      <a:pt x="2057965" y="1125445"/>
                    </a:lnTo>
                    <a:lnTo>
                      <a:pt x="2064325" y="1135292"/>
                    </a:lnTo>
                    <a:lnTo>
                      <a:pt x="2069731" y="1144821"/>
                    </a:lnTo>
                    <a:lnTo>
                      <a:pt x="2075455" y="1154350"/>
                    </a:lnTo>
                    <a:lnTo>
                      <a:pt x="2080225" y="1164515"/>
                    </a:lnTo>
                    <a:lnTo>
                      <a:pt x="2084995" y="1174679"/>
                    </a:lnTo>
                    <a:lnTo>
                      <a:pt x="2089128" y="1185161"/>
                    </a:lnTo>
                    <a:lnTo>
                      <a:pt x="2092626" y="1195643"/>
                    </a:lnTo>
                    <a:lnTo>
                      <a:pt x="2095488" y="1206761"/>
                    </a:lnTo>
                    <a:lnTo>
                      <a:pt x="2098668" y="1217560"/>
                    </a:lnTo>
                    <a:lnTo>
                      <a:pt x="2100894" y="1228995"/>
                    </a:lnTo>
                    <a:lnTo>
                      <a:pt x="2103438" y="1336675"/>
                    </a:lnTo>
                    <a:lnTo>
                      <a:pt x="1485900" y="1336675"/>
                    </a:lnTo>
                    <a:lnTo>
                      <a:pt x="1488444" y="1228995"/>
                    </a:lnTo>
                    <a:lnTo>
                      <a:pt x="1490670" y="1217560"/>
                    </a:lnTo>
                    <a:lnTo>
                      <a:pt x="1493214" y="1206761"/>
                    </a:lnTo>
                    <a:lnTo>
                      <a:pt x="1496712" y="1195643"/>
                    </a:lnTo>
                    <a:lnTo>
                      <a:pt x="1500210" y="1185161"/>
                    </a:lnTo>
                    <a:lnTo>
                      <a:pt x="1504343" y="1174679"/>
                    </a:lnTo>
                    <a:lnTo>
                      <a:pt x="1508795" y="1164515"/>
                    </a:lnTo>
                    <a:lnTo>
                      <a:pt x="1513565" y="1154350"/>
                    </a:lnTo>
                    <a:lnTo>
                      <a:pt x="1519289" y="1144821"/>
                    </a:lnTo>
                    <a:lnTo>
                      <a:pt x="1525013" y="1135292"/>
                    </a:lnTo>
                    <a:lnTo>
                      <a:pt x="1531055" y="1125763"/>
                    </a:lnTo>
                    <a:lnTo>
                      <a:pt x="1537732" y="1116551"/>
                    </a:lnTo>
                    <a:lnTo>
                      <a:pt x="1544728" y="1107975"/>
                    </a:lnTo>
                    <a:lnTo>
                      <a:pt x="1552042" y="1099081"/>
                    </a:lnTo>
                    <a:lnTo>
                      <a:pt x="1559674" y="1090822"/>
                    </a:lnTo>
                    <a:lnTo>
                      <a:pt x="1567942" y="1082881"/>
                    </a:lnTo>
                    <a:lnTo>
                      <a:pt x="1576209" y="1074940"/>
                    </a:lnTo>
                    <a:lnTo>
                      <a:pt x="1584795" y="1067635"/>
                    </a:lnTo>
                    <a:lnTo>
                      <a:pt x="1593699" y="1060329"/>
                    </a:lnTo>
                    <a:lnTo>
                      <a:pt x="1603239" y="1053659"/>
                    </a:lnTo>
                    <a:lnTo>
                      <a:pt x="1613096" y="1046988"/>
                    </a:lnTo>
                    <a:lnTo>
                      <a:pt x="1622954" y="1040635"/>
                    </a:lnTo>
                    <a:lnTo>
                      <a:pt x="1632812" y="1034918"/>
                    </a:lnTo>
                    <a:lnTo>
                      <a:pt x="1643305" y="1029200"/>
                    </a:lnTo>
                    <a:lnTo>
                      <a:pt x="1654117" y="1024118"/>
                    </a:lnTo>
                    <a:lnTo>
                      <a:pt x="1664929" y="1019671"/>
                    </a:lnTo>
                    <a:lnTo>
                      <a:pt x="1676058" y="1015224"/>
                    </a:lnTo>
                    <a:lnTo>
                      <a:pt x="1687506" y="1011095"/>
                    </a:lnTo>
                    <a:lnTo>
                      <a:pt x="1699272" y="1007601"/>
                    </a:lnTo>
                    <a:lnTo>
                      <a:pt x="1711355" y="1004107"/>
                    </a:lnTo>
                    <a:lnTo>
                      <a:pt x="1723439" y="1001566"/>
                    </a:lnTo>
                    <a:lnTo>
                      <a:pt x="1735523" y="999025"/>
                    </a:lnTo>
                    <a:lnTo>
                      <a:pt x="1747924" y="997119"/>
                    </a:lnTo>
                    <a:lnTo>
                      <a:pt x="1747924" y="932320"/>
                    </a:lnTo>
                    <a:lnTo>
                      <a:pt x="1583205" y="932320"/>
                    </a:lnTo>
                    <a:lnTo>
                      <a:pt x="1583205" y="871651"/>
                    </a:lnTo>
                    <a:lnTo>
                      <a:pt x="1586385" y="871334"/>
                    </a:lnTo>
                    <a:lnTo>
                      <a:pt x="1590201" y="870698"/>
                    </a:lnTo>
                    <a:lnTo>
                      <a:pt x="1594971" y="869110"/>
                    </a:lnTo>
                    <a:lnTo>
                      <a:pt x="1600377" y="867204"/>
                    </a:lnTo>
                    <a:lnTo>
                      <a:pt x="1606736" y="864663"/>
                    </a:lnTo>
                    <a:lnTo>
                      <a:pt x="1613414" y="861487"/>
                    </a:lnTo>
                    <a:lnTo>
                      <a:pt x="1620410" y="857358"/>
                    </a:lnTo>
                    <a:lnTo>
                      <a:pt x="1624226" y="854816"/>
                    </a:lnTo>
                    <a:lnTo>
                      <a:pt x="1627406" y="851958"/>
                    </a:lnTo>
                    <a:lnTo>
                      <a:pt x="1630586" y="848464"/>
                    </a:lnTo>
                    <a:lnTo>
                      <a:pt x="1634084" y="845287"/>
                    </a:lnTo>
                    <a:lnTo>
                      <a:pt x="1637264" y="841476"/>
                    </a:lnTo>
                    <a:lnTo>
                      <a:pt x="1640444" y="837346"/>
                    </a:lnTo>
                    <a:lnTo>
                      <a:pt x="1643305" y="832899"/>
                    </a:lnTo>
                    <a:lnTo>
                      <a:pt x="1646167" y="828135"/>
                    </a:lnTo>
                    <a:lnTo>
                      <a:pt x="1648393" y="823052"/>
                    </a:lnTo>
                    <a:lnTo>
                      <a:pt x="1650619" y="817653"/>
                    </a:lnTo>
                    <a:lnTo>
                      <a:pt x="1652845" y="811617"/>
                    </a:lnTo>
                    <a:lnTo>
                      <a:pt x="1654435" y="805265"/>
                    </a:lnTo>
                    <a:lnTo>
                      <a:pt x="1655707" y="798594"/>
                    </a:lnTo>
                    <a:lnTo>
                      <a:pt x="1656979" y="791289"/>
                    </a:lnTo>
                    <a:lnTo>
                      <a:pt x="1657297" y="783983"/>
                    </a:lnTo>
                    <a:lnTo>
                      <a:pt x="1657615" y="775724"/>
                    </a:lnTo>
                    <a:lnTo>
                      <a:pt x="1657933" y="767466"/>
                    </a:lnTo>
                    <a:lnTo>
                      <a:pt x="1658569" y="758889"/>
                    </a:lnTo>
                    <a:lnTo>
                      <a:pt x="1659205" y="750631"/>
                    </a:lnTo>
                    <a:lnTo>
                      <a:pt x="1660477" y="742690"/>
                    </a:lnTo>
                    <a:lnTo>
                      <a:pt x="1662067" y="734431"/>
                    </a:lnTo>
                    <a:lnTo>
                      <a:pt x="1663975" y="726808"/>
                    </a:lnTo>
                    <a:lnTo>
                      <a:pt x="1666201" y="718867"/>
                    </a:lnTo>
                    <a:lnTo>
                      <a:pt x="1668427" y="711561"/>
                    </a:lnTo>
                    <a:lnTo>
                      <a:pt x="1671289" y="704255"/>
                    </a:lnTo>
                    <a:lnTo>
                      <a:pt x="1674151" y="697267"/>
                    </a:lnTo>
                    <a:lnTo>
                      <a:pt x="1677648" y="690597"/>
                    </a:lnTo>
                    <a:lnTo>
                      <a:pt x="1680828" y="683609"/>
                    </a:lnTo>
                    <a:lnTo>
                      <a:pt x="1684962" y="677256"/>
                    </a:lnTo>
                    <a:lnTo>
                      <a:pt x="1689096" y="670903"/>
                    </a:lnTo>
                    <a:lnTo>
                      <a:pt x="1693230" y="665186"/>
                    </a:lnTo>
                    <a:lnTo>
                      <a:pt x="1698000" y="659151"/>
                    </a:lnTo>
                    <a:lnTo>
                      <a:pt x="1702770" y="654068"/>
                    </a:lnTo>
                    <a:lnTo>
                      <a:pt x="1707540" y="648986"/>
                    </a:lnTo>
                    <a:lnTo>
                      <a:pt x="1712627" y="643904"/>
                    </a:lnTo>
                    <a:lnTo>
                      <a:pt x="1718351" y="639457"/>
                    </a:lnTo>
                    <a:lnTo>
                      <a:pt x="1723757" y="635010"/>
                    </a:lnTo>
                    <a:lnTo>
                      <a:pt x="1729163" y="631198"/>
                    </a:lnTo>
                    <a:lnTo>
                      <a:pt x="1735205" y="627387"/>
                    </a:lnTo>
                    <a:lnTo>
                      <a:pt x="1741565" y="624210"/>
                    </a:lnTo>
                    <a:lnTo>
                      <a:pt x="1747288" y="621352"/>
                    </a:lnTo>
                    <a:lnTo>
                      <a:pt x="1753966" y="618810"/>
                    </a:lnTo>
                    <a:lnTo>
                      <a:pt x="1760326" y="616587"/>
                    </a:lnTo>
                    <a:lnTo>
                      <a:pt x="1767004" y="614681"/>
                    </a:lnTo>
                    <a:lnTo>
                      <a:pt x="1773682" y="613093"/>
                    </a:lnTo>
                    <a:lnTo>
                      <a:pt x="1780677" y="612140"/>
                    </a:lnTo>
                    <a:lnTo>
                      <a:pt x="1787673" y="611187"/>
                    </a:lnTo>
                    <a:close/>
                    <a:moveTo>
                      <a:pt x="630238" y="565150"/>
                    </a:moveTo>
                    <a:lnTo>
                      <a:pt x="639136" y="565468"/>
                    </a:lnTo>
                    <a:lnTo>
                      <a:pt x="647397" y="566420"/>
                    </a:lnTo>
                    <a:lnTo>
                      <a:pt x="655977" y="567372"/>
                    </a:lnTo>
                    <a:lnTo>
                      <a:pt x="664557" y="569276"/>
                    </a:lnTo>
                    <a:lnTo>
                      <a:pt x="672501" y="571498"/>
                    </a:lnTo>
                    <a:lnTo>
                      <a:pt x="680762" y="574354"/>
                    </a:lnTo>
                    <a:lnTo>
                      <a:pt x="689024" y="577211"/>
                    </a:lnTo>
                    <a:lnTo>
                      <a:pt x="696333" y="581020"/>
                    </a:lnTo>
                    <a:lnTo>
                      <a:pt x="703959" y="585463"/>
                    </a:lnTo>
                    <a:lnTo>
                      <a:pt x="711268" y="589907"/>
                    </a:lnTo>
                    <a:lnTo>
                      <a:pt x="718258" y="594667"/>
                    </a:lnTo>
                    <a:lnTo>
                      <a:pt x="725249" y="600063"/>
                    </a:lnTo>
                    <a:lnTo>
                      <a:pt x="731922" y="605776"/>
                    </a:lnTo>
                    <a:lnTo>
                      <a:pt x="738278" y="611489"/>
                    </a:lnTo>
                    <a:lnTo>
                      <a:pt x="744633" y="618154"/>
                    </a:lnTo>
                    <a:lnTo>
                      <a:pt x="750353" y="624820"/>
                    </a:lnTo>
                    <a:lnTo>
                      <a:pt x="756072" y="632437"/>
                    </a:lnTo>
                    <a:lnTo>
                      <a:pt x="761474" y="639737"/>
                    </a:lnTo>
                    <a:lnTo>
                      <a:pt x="766241" y="647354"/>
                    </a:lnTo>
                    <a:lnTo>
                      <a:pt x="771007" y="655289"/>
                    </a:lnTo>
                    <a:lnTo>
                      <a:pt x="775456" y="663541"/>
                    </a:lnTo>
                    <a:lnTo>
                      <a:pt x="779587" y="672111"/>
                    </a:lnTo>
                    <a:lnTo>
                      <a:pt x="783400" y="680998"/>
                    </a:lnTo>
                    <a:lnTo>
                      <a:pt x="786895" y="690202"/>
                    </a:lnTo>
                    <a:lnTo>
                      <a:pt x="790073" y="699406"/>
                    </a:lnTo>
                    <a:lnTo>
                      <a:pt x="792615" y="708611"/>
                    </a:lnTo>
                    <a:lnTo>
                      <a:pt x="794839" y="718450"/>
                    </a:lnTo>
                    <a:lnTo>
                      <a:pt x="796746" y="728606"/>
                    </a:lnTo>
                    <a:lnTo>
                      <a:pt x="798017" y="738445"/>
                    </a:lnTo>
                    <a:lnTo>
                      <a:pt x="799288" y="748919"/>
                    </a:lnTo>
                    <a:lnTo>
                      <a:pt x="799923" y="759076"/>
                    </a:lnTo>
                    <a:lnTo>
                      <a:pt x="800241" y="769550"/>
                    </a:lnTo>
                    <a:lnTo>
                      <a:pt x="799923" y="777802"/>
                    </a:lnTo>
                    <a:lnTo>
                      <a:pt x="799606" y="786054"/>
                    </a:lnTo>
                    <a:lnTo>
                      <a:pt x="798970" y="793989"/>
                    </a:lnTo>
                    <a:lnTo>
                      <a:pt x="798017" y="801923"/>
                    </a:lnTo>
                    <a:lnTo>
                      <a:pt x="797064" y="809541"/>
                    </a:lnTo>
                    <a:lnTo>
                      <a:pt x="795475" y="817476"/>
                    </a:lnTo>
                    <a:lnTo>
                      <a:pt x="793568" y="825093"/>
                    </a:lnTo>
                    <a:lnTo>
                      <a:pt x="791979" y="832710"/>
                    </a:lnTo>
                    <a:lnTo>
                      <a:pt x="789755" y="840328"/>
                    </a:lnTo>
                    <a:lnTo>
                      <a:pt x="787531" y="847310"/>
                    </a:lnTo>
                    <a:lnTo>
                      <a:pt x="784671" y="854293"/>
                    </a:lnTo>
                    <a:lnTo>
                      <a:pt x="781811" y="861276"/>
                    </a:lnTo>
                    <a:lnTo>
                      <a:pt x="778951" y="868258"/>
                    </a:lnTo>
                    <a:lnTo>
                      <a:pt x="775456" y="874923"/>
                    </a:lnTo>
                    <a:lnTo>
                      <a:pt x="772278" y="880954"/>
                    </a:lnTo>
                    <a:lnTo>
                      <a:pt x="768465" y="887619"/>
                    </a:lnTo>
                    <a:lnTo>
                      <a:pt x="764970" y="893649"/>
                    </a:lnTo>
                    <a:lnTo>
                      <a:pt x="760839" y="899680"/>
                    </a:lnTo>
                    <a:lnTo>
                      <a:pt x="756708" y="905393"/>
                    </a:lnTo>
                    <a:lnTo>
                      <a:pt x="752259" y="911106"/>
                    </a:lnTo>
                    <a:lnTo>
                      <a:pt x="747810" y="916501"/>
                    </a:lnTo>
                    <a:lnTo>
                      <a:pt x="743044" y="921580"/>
                    </a:lnTo>
                    <a:lnTo>
                      <a:pt x="738278" y="926341"/>
                    </a:lnTo>
                    <a:lnTo>
                      <a:pt x="733193" y="931101"/>
                    </a:lnTo>
                    <a:lnTo>
                      <a:pt x="728109" y="936180"/>
                    </a:lnTo>
                    <a:lnTo>
                      <a:pt x="722707" y="939988"/>
                    </a:lnTo>
                    <a:lnTo>
                      <a:pt x="717305" y="944114"/>
                    </a:lnTo>
                    <a:lnTo>
                      <a:pt x="711903" y="948241"/>
                    </a:lnTo>
                    <a:lnTo>
                      <a:pt x="706183" y="951414"/>
                    </a:lnTo>
                    <a:lnTo>
                      <a:pt x="700464" y="954906"/>
                    </a:lnTo>
                    <a:lnTo>
                      <a:pt x="694426" y="958080"/>
                    </a:lnTo>
                    <a:lnTo>
                      <a:pt x="688071" y="960619"/>
                    </a:lnTo>
                    <a:lnTo>
                      <a:pt x="688071" y="1044727"/>
                    </a:lnTo>
                    <a:lnTo>
                      <a:pt x="703641" y="1047266"/>
                    </a:lnTo>
                    <a:lnTo>
                      <a:pt x="718894" y="1050440"/>
                    </a:lnTo>
                    <a:lnTo>
                      <a:pt x="733829" y="1053614"/>
                    </a:lnTo>
                    <a:lnTo>
                      <a:pt x="748764" y="1057740"/>
                    </a:lnTo>
                    <a:lnTo>
                      <a:pt x="763063" y="1062184"/>
                    </a:lnTo>
                    <a:lnTo>
                      <a:pt x="777045" y="1066945"/>
                    </a:lnTo>
                    <a:lnTo>
                      <a:pt x="791026" y="1072340"/>
                    </a:lnTo>
                    <a:lnTo>
                      <a:pt x="804690" y="1078371"/>
                    </a:lnTo>
                    <a:lnTo>
                      <a:pt x="818036" y="1085036"/>
                    </a:lnTo>
                    <a:lnTo>
                      <a:pt x="831064" y="1091701"/>
                    </a:lnTo>
                    <a:lnTo>
                      <a:pt x="843775" y="1099001"/>
                    </a:lnTo>
                    <a:lnTo>
                      <a:pt x="856167" y="1106618"/>
                    </a:lnTo>
                    <a:lnTo>
                      <a:pt x="867925" y="1114871"/>
                    </a:lnTo>
                    <a:lnTo>
                      <a:pt x="879682" y="1123440"/>
                    </a:lnTo>
                    <a:lnTo>
                      <a:pt x="890804" y="1132010"/>
                    </a:lnTo>
                    <a:lnTo>
                      <a:pt x="901925" y="1141214"/>
                    </a:lnTo>
                    <a:lnTo>
                      <a:pt x="912094" y="1151370"/>
                    </a:lnTo>
                    <a:lnTo>
                      <a:pt x="921944" y="1161210"/>
                    </a:lnTo>
                    <a:lnTo>
                      <a:pt x="931795" y="1171683"/>
                    </a:lnTo>
                    <a:lnTo>
                      <a:pt x="940692" y="1182157"/>
                    </a:lnTo>
                    <a:lnTo>
                      <a:pt x="949272" y="1193266"/>
                    </a:lnTo>
                    <a:lnTo>
                      <a:pt x="957534" y="1204692"/>
                    </a:lnTo>
                    <a:lnTo>
                      <a:pt x="965160" y="1216118"/>
                    </a:lnTo>
                    <a:lnTo>
                      <a:pt x="972151" y="1227862"/>
                    </a:lnTo>
                    <a:lnTo>
                      <a:pt x="979142" y="1240557"/>
                    </a:lnTo>
                    <a:lnTo>
                      <a:pt x="985179" y="1252618"/>
                    </a:lnTo>
                    <a:lnTo>
                      <a:pt x="991217" y="1265631"/>
                    </a:lnTo>
                    <a:lnTo>
                      <a:pt x="995983" y="1278327"/>
                    </a:lnTo>
                    <a:lnTo>
                      <a:pt x="1000749" y="1291657"/>
                    </a:lnTo>
                    <a:lnTo>
                      <a:pt x="1004880" y="1304988"/>
                    </a:lnTo>
                    <a:lnTo>
                      <a:pt x="1008058" y="1318635"/>
                    </a:lnTo>
                    <a:lnTo>
                      <a:pt x="1010600" y="1332600"/>
                    </a:lnTo>
                    <a:lnTo>
                      <a:pt x="1014413" y="1484313"/>
                    </a:lnTo>
                    <a:lnTo>
                      <a:pt x="246063" y="1484313"/>
                    </a:lnTo>
                    <a:lnTo>
                      <a:pt x="249876" y="1332600"/>
                    </a:lnTo>
                    <a:lnTo>
                      <a:pt x="252419" y="1318635"/>
                    </a:lnTo>
                    <a:lnTo>
                      <a:pt x="255596" y="1304988"/>
                    </a:lnTo>
                    <a:lnTo>
                      <a:pt x="259727" y="1291657"/>
                    </a:lnTo>
                    <a:lnTo>
                      <a:pt x="264176" y="1278327"/>
                    </a:lnTo>
                    <a:lnTo>
                      <a:pt x="269260" y="1265631"/>
                    </a:lnTo>
                    <a:lnTo>
                      <a:pt x="275297" y="1252618"/>
                    </a:lnTo>
                    <a:lnTo>
                      <a:pt x="281017" y="1240557"/>
                    </a:lnTo>
                    <a:lnTo>
                      <a:pt x="288008" y="1227862"/>
                    </a:lnTo>
                    <a:lnTo>
                      <a:pt x="294999" y="1216118"/>
                    </a:lnTo>
                    <a:lnTo>
                      <a:pt x="302943" y="1204692"/>
                    </a:lnTo>
                    <a:lnTo>
                      <a:pt x="310887" y="1193266"/>
                    </a:lnTo>
                    <a:lnTo>
                      <a:pt x="319784" y="1182157"/>
                    </a:lnTo>
                    <a:lnTo>
                      <a:pt x="328682" y="1171683"/>
                    </a:lnTo>
                    <a:lnTo>
                      <a:pt x="338214" y="1161210"/>
                    </a:lnTo>
                    <a:lnTo>
                      <a:pt x="348383" y="1151370"/>
                    </a:lnTo>
                    <a:lnTo>
                      <a:pt x="358869" y="1141214"/>
                    </a:lnTo>
                    <a:lnTo>
                      <a:pt x="369673" y="1132010"/>
                    </a:lnTo>
                    <a:lnTo>
                      <a:pt x="380795" y="1123440"/>
                    </a:lnTo>
                    <a:lnTo>
                      <a:pt x="392552" y="1114871"/>
                    </a:lnTo>
                    <a:lnTo>
                      <a:pt x="404309" y="1106618"/>
                    </a:lnTo>
                    <a:lnTo>
                      <a:pt x="417020" y="1099001"/>
                    </a:lnTo>
                    <a:lnTo>
                      <a:pt x="429412" y="1091701"/>
                    </a:lnTo>
                    <a:lnTo>
                      <a:pt x="442441" y="1085036"/>
                    </a:lnTo>
                    <a:lnTo>
                      <a:pt x="455787" y="1078371"/>
                    </a:lnTo>
                    <a:lnTo>
                      <a:pt x="469450" y="1072340"/>
                    </a:lnTo>
                    <a:lnTo>
                      <a:pt x="483432" y="1066945"/>
                    </a:lnTo>
                    <a:lnTo>
                      <a:pt x="497413" y="1062184"/>
                    </a:lnTo>
                    <a:lnTo>
                      <a:pt x="511713" y="1057740"/>
                    </a:lnTo>
                    <a:lnTo>
                      <a:pt x="526648" y="1053614"/>
                    </a:lnTo>
                    <a:lnTo>
                      <a:pt x="541582" y="1050440"/>
                    </a:lnTo>
                    <a:lnTo>
                      <a:pt x="556835" y="1047266"/>
                    </a:lnTo>
                    <a:lnTo>
                      <a:pt x="571770" y="1044727"/>
                    </a:lnTo>
                    <a:lnTo>
                      <a:pt x="571770" y="960619"/>
                    </a:lnTo>
                    <a:lnTo>
                      <a:pt x="566050" y="958080"/>
                    </a:lnTo>
                    <a:lnTo>
                      <a:pt x="560013" y="954906"/>
                    </a:lnTo>
                    <a:lnTo>
                      <a:pt x="554293" y="951414"/>
                    </a:lnTo>
                    <a:lnTo>
                      <a:pt x="548573" y="948241"/>
                    </a:lnTo>
                    <a:lnTo>
                      <a:pt x="543171" y="944114"/>
                    </a:lnTo>
                    <a:lnTo>
                      <a:pt x="537452" y="939988"/>
                    </a:lnTo>
                    <a:lnTo>
                      <a:pt x="532367" y="935545"/>
                    </a:lnTo>
                    <a:lnTo>
                      <a:pt x="527283" y="931101"/>
                    </a:lnTo>
                    <a:lnTo>
                      <a:pt x="522199" y="926341"/>
                    </a:lnTo>
                    <a:lnTo>
                      <a:pt x="517433" y="921580"/>
                    </a:lnTo>
                    <a:lnTo>
                      <a:pt x="512348" y="916501"/>
                    </a:lnTo>
                    <a:lnTo>
                      <a:pt x="507900" y="911106"/>
                    </a:lnTo>
                    <a:lnTo>
                      <a:pt x="503769" y="905393"/>
                    </a:lnTo>
                    <a:lnTo>
                      <a:pt x="499638" y="899680"/>
                    </a:lnTo>
                    <a:lnTo>
                      <a:pt x="495507" y="893649"/>
                    </a:lnTo>
                    <a:lnTo>
                      <a:pt x="491694" y="887302"/>
                    </a:lnTo>
                    <a:lnTo>
                      <a:pt x="488198" y="880954"/>
                    </a:lnTo>
                    <a:lnTo>
                      <a:pt x="484385" y="874923"/>
                    </a:lnTo>
                    <a:lnTo>
                      <a:pt x="481525" y="868258"/>
                    </a:lnTo>
                    <a:lnTo>
                      <a:pt x="478665" y="861276"/>
                    </a:lnTo>
                    <a:lnTo>
                      <a:pt x="475488" y="854293"/>
                    </a:lnTo>
                    <a:lnTo>
                      <a:pt x="472946" y="847310"/>
                    </a:lnTo>
                    <a:lnTo>
                      <a:pt x="470404" y="839693"/>
                    </a:lnTo>
                    <a:lnTo>
                      <a:pt x="468497" y="832393"/>
                    </a:lnTo>
                    <a:lnTo>
                      <a:pt x="466273" y="825093"/>
                    </a:lnTo>
                    <a:lnTo>
                      <a:pt x="465002" y="817476"/>
                    </a:lnTo>
                    <a:lnTo>
                      <a:pt x="463413" y="809541"/>
                    </a:lnTo>
                    <a:lnTo>
                      <a:pt x="462142" y="801923"/>
                    </a:lnTo>
                    <a:lnTo>
                      <a:pt x="461189" y="793989"/>
                    </a:lnTo>
                    <a:lnTo>
                      <a:pt x="460871" y="786054"/>
                    </a:lnTo>
                    <a:lnTo>
                      <a:pt x="460235" y="777802"/>
                    </a:lnTo>
                    <a:lnTo>
                      <a:pt x="460235" y="769550"/>
                    </a:lnTo>
                    <a:lnTo>
                      <a:pt x="460553" y="759076"/>
                    </a:lnTo>
                    <a:lnTo>
                      <a:pt x="460871" y="748919"/>
                    </a:lnTo>
                    <a:lnTo>
                      <a:pt x="461824" y="738445"/>
                    </a:lnTo>
                    <a:lnTo>
                      <a:pt x="463413" y="728606"/>
                    </a:lnTo>
                    <a:lnTo>
                      <a:pt x="465637" y="718450"/>
                    </a:lnTo>
                    <a:lnTo>
                      <a:pt x="467862" y="708611"/>
                    </a:lnTo>
                    <a:lnTo>
                      <a:pt x="470404" y="699406"/>
                    </a:lnTo>
                    <a:lnTo>
                      <a:pt x="473264" y="690202"/>
                    </a:lnTo>
                    <a:lnTo>
                      <a:pt x="477077" y="680998"/>
                    </a:lnTo>
                    <a:lnTo>
                      <a:pt x="480890" y="672111"/>
                    </a:lnTo>
                    <a:lnTo>
                      <a:pt x="484703" y="663541"/>
                    </a:lnTo>
                    <a:lnTo>
                      <a:pt x="489152" y="655289"/>
                    </a:lnTo>
                    <a:lnTo>
                      <a:pt x="493918" y="647354"/>
                    </a:lnTo>
                    <a:lnTo>
                      <a:pt x="498685" y="639737"/>
                    </a:lnTo>
                    <a:lnTo>
                      <a:pt x="504404" y="632437"/>
                    </a:lnTo>
                    <a:lnTo>
                      <a:pt x="509806" y="624820"/>
                    </a:lnTo>
                    <a:lnTo>
                      <a:pt x="515844" y="618154"/>
                    </a:lnTo>
                    <a:lnTo>
                      <a:pt x="522199" y="611489"/>
                    </a:lnTo>
                    <a:lnTo>
                      <a:pt x="528236" y="605776"/>
                    </a:lnTo>
                    <a:lnTo>
                      <a:pt x="534909" y="600063"/>
                    </a:lnTo>
                    <a:lnTo>
                      <a:pt x="541900" y="594667"/>
                    </a:lnTo>
                    <a:lnTo>
                      <a:pt x="548891" y="589907"/>
                    </a:lnTo>
                    <a:lnTo>
                      <a:pt x="556517" y="585463"/>
                    </a:lnTo>
                    <a:lnTo>
                      <a:pt x="564144" y="581020"/>
                    </a:lnTo>
                    <a:lnTo>
                      <a:pt x="571770" y="577211"/>
                    </a:lnTo>
                    <a:lnTo>
                      <a:pt x="579714" y="574354"/>
                    </a:lnTo>
                    <a:lnTo>
                      <a:pt x="587658" y="571498"/>
                    </a:lnTo>
                    <a:lnTo>
                      <a:pt x="595920" y="569276"/>
                    </a:lnTo>
                    <a:lnTo>
                      <a:pt x="604499" y="567372"/>
                    </a:lnTo>
                    <a:lnTo>
                      <a:pt x="612761" y="566420"/>
                    </a:lnTo>
                    <a:lnTo>
                      <a:pt x="621659" y="565468"/>
                    </a:lnTo>
                    <a:lnTo>
                      <a:pt x="630238" y="565150"/>
                    </a:lnTo>
                    <a:close/>
                    <a:moveTo>
                      <a:pt x="181836" y="158167"/>
                    </a:moveTo>
                    <a:lnTo>
                      <a:pt x="178980" y="158484"/>
                    </a:lnTo>
                    <a:lnTo>
                      <a:pt x="176441" y="159119"/>
                    </a:lnTo>
                    <a:lnTo>
                      <a:pt x="173902" y="160390"/>
                    </a:lnTo>
                    <a:lnTo>
                      <a:pt x="171681" y="161343"/>
                    </a:lnTo>
                    <a:lnTo>
                      <a:pt x="169459" y="162613"/>
                    </a:lnTo>
                    <a:lnTo>
                      <a:pt x="167238" y="163884"/>
                    </a:lnTo>
                    <a:lnTo>
                      <a:pt x="165651" y="165789"/>
                    </a:lnTo>
                    <a:lnTo>
                      <a:pt x="164065" y="167695"/>
                    </a:lnTo>
                    <a:lnTo>
                      <a:pt x="162478" y="169918"/>
                    </a:lnTo>
                    <a:lnTo>
                      <a:pt x="161209" y="171824"/>
                    </a:lnTo>
                    <a:lnTo>
                      <a:pt x="159939" y="174364"/>
                    </a:lnTo>
                    <a:lnTo>
                      <a:pt x="159305" y="176588"/>
                    </a:lnTo>
                    <a:lnTo>
                      <a:pt x="158352" y="179128"/>
                    </a:lnTo>
                    <a:lnTo>
                      <a:pt x="158035" y="181669"/>
                    </a:lnTo>
                    <a:lnTo>
                      <a:pt x="157718" y="184210"/>
                    </a:lnTo>
                    <a:lnTo>
                      <a:pt x="157718" y="1440334"/>
                    </a:lnTo>
                    <a:lnTo>
                      <a:pt x="158352" y="1447639"/>
                    </a:lnTo>
                    <a:lnTo>
                      <a:pt x="159622" y="1454944"/>
                    </a:lnTo>
                    <a:lnTo>
                      <a:pt x="161526" y="1463202"/>
                    </a:lnTo>
                    <a:lnTo>
                      <a:pt x="164065" y="1471142"/>
                    </a:lnTo>
                    <a:lnTo>
                      <a:pt x="167238" y="1479717"/>
                    </a:lnTo>
                    <a:lnTo>
                      <a:pt x="171363" y="1488610"/>
                    </a:lnTo>
                    <a:lnTo>
                      <a:pt x="175806" y="1497185"/>
                    </a:lnTo>
                    <a:lnTo>
                      <a:pt x="181201" y="1506078"/>
                    </a:lnTo>
                    <a:lnTo>
                      <a:pt x="187230" y="1514336"/>
                    </a:lnTo>
                    <a:lnTo>
                      <a:pt x="193577" y="1522594"/>
                    </a:lnTo>
                    <a:lnTo>
                      <a:pt x="200876" y="1530534"/>
                    </a:lnTo>
                    <a:lnTo>
                      <a:pt x="208492" y="1538156"/>
                    </a:lnTo>
                    <a:lnTo>
                      <a:pt x="216743" y="1545143"/>
                    </a:lnTo>
                    <a:lnTo>
                      <a:pt x="225629" y="1551178"/>
                    </a:lnTo>
                    <a:lnTo>
                      <a:pt x="230389" y="1554354"/>
                    </a:lnTo>
                    <a:lnTo>
                      <a:pt x="235149" y="1557212"/>
                    </a:lnTo>
                    <a:lnTo>
                      <a:pt x="239909" y="1559753"/>
                    </a:lnTo>
                    <a:lnTo>
                      <a:pt x="244669" y="1561976"/>
                    </a:lnTo>
                    <a:lnTo>
                      <a:pt x="1018979" y="1561976"/>
                    </a:lnTo>
                    <a:lnTo>
                      <a:pt x="1018979" y="1559436"/>
                    </a:lnTo>
                    <a:lnTo>
                      <a:pt x="1028182" y="1554354"/>
                    </a:lnTo>
                    <a:lnTo>
                      <a:pt x="1037068" y="1548637"/>
                    </a:lnTo>
                    <a:lnTo>
                      <a:pt x="1045636" y="1542603"/>
                    </a:lnTo>
                    <a:lnTo>
                      <a:pt x="1053252" y="1535298"/>
                    </a:lnTo>
                    <a:lnTo>
                      <a:pt x="1060551" y="1527993"/>
                    </a:lnTo>
                    <a:lnTo>
                      <a:pt x="1067532" y="1520370"/>
                    </a:lnTo>
                    <a:lnTo>
                      <a:pt x="1073879" y="1512113"/>
                    </a:lnTo>
                    <a:lnTo>
                      <a:pt x="1079908" y="1504173"/>
                    </a:lnTo>
                    <a:lnTo>
                      <a:pt x="1084986" y="1495597"/>
                    </a:lnTo>
                    <a:lnTo>
                      <a:pt x="1089429" y="1487022"/>
                    </a:lnTo>
                    <a:lnTo>
                      <a:pt x="1093554" y="1479082"/>
                    </a:lnTo>
                    <a:lnTo>
                      <a:pt x="1096728" y="1470507"/>
                    </a:lnTo>
                    <a:lnTo>
                      <a:pt x="1099266" y="1462884"/>
                    </a:lnTo>
                    <a:lnTo>
                      <a:pt x="1101170" y="1454626"/>
                    </a:lnTo>
                    <a:lnTo>
                      <a:pt x="1102122" y="1447321"/>
                    </a:lnTo>
                    <a:lnTo>
                      <a:pt x="1102757" y="1440334"/>
                    </a:lnTo>
                    <a:lnTo>
                      <a:pt x="1102757" y="184210"/>
                    </a:lnTo>
                    <a:lnTo>
                      <a:pt x="1102122" y="181669"/>
                    </a:lnTo>
                    <a:lnTo>
                      <a:pt x="1101805" y="179128"/>
                    </a:lnTo>
                    <a:lnTo>
                      <a:pt x="1101170" y="176588"/>
                    </a:lnTo>
                    <a:lnTo>
                      <a:pt x="1100536" y="174364"/>
                    </a:lnTo>
                    <a:lnTo>
                      <a:pt x="1099266" y="171824"/>
                    </a:lnTo>
                    <a:lnTo>
                      <a:pt x="1097997" y="169918"/>
                    </a:lnTo>
                    <a:lnTo>
                      <a:pt x="1096410" y="167695"/>
                    </a:lnTo>
                    <a:lnTo>
                      <a:pt x="1094824" y="165789"/>
                    </a:lnTo>
                    <a:lnTo>
                      <a:pt x="1092919" y="163884"/>
                    </a:lnTo>
                    <a:lnTo>
                      <a:pt x="1090698" y="162613"/>
                    </a:lnTo>
                    <a:lnTo>
                      <a:pt x="1088794" y="161343"/>
                    </a:lnTo>
                    <a:lnTo>
                      <a:pt x="1086573" y="160390"/>
                    </a:lnTo>
                    <a:lnTo>
                      <a:pt x="1083716" y="159119"/>
                    </a:lnTo>
                    <a:lnTo>
                      <a:pt x="1081178" y="158484"/>
                    </a:lnTo>
                    <a:lnTo>
                      <a:pt x="1078639" y="158167"/>
                    </a:lnTo>
                    <a:lnTo>
                      <a:pt x="1076100" y="158167"/>
                    </a:lnTo>
                    <a:lnTo>
                      <a:pt x="184374" y="158167"/>
                    </a:lnTo>
                    <a:lnTo>
                      <a:pt x="181836" y="158167"/>
                    </a:lnTo>
                    <a:close/>
                    <a:moveTo>
                      <a:pt x="1414463" y="157162"/>
                    </a:moveTo>
                    <a:lnTo>
                      <a:pt x="2153497" y="157162"/>
                    </a:lnTo>
                    <a:lnTo>
                      <a:pt x="2161123" y="157162"/>
                    </a:lnTo>
                    <a:lnTo>
                      <a:pt x="2169066" y="158114"/>
                    </a:lnTo>
                    <a:lnTo>
                      <a:pt x="2176374" y="158749"/>
                    </a:lnTo>
                    <a:lnTo>
                      <a:pt x="2183364" y="160337"/>
                    </a:lnTo>
                    <a:lnTo>
                      <a:pt x="2190671" y="161924"/>
                    </a:lnTo>
                    <a:lnTo>
                      <a:pt x="2197661" y="163829"/>
                    </a:lnTo>
                    <a:lnTo>
                      <a:pt x="2204651" y="166052"/>
                    </a:lnTo>
                    <a:lnTo>
                      <a:pt x="2211324" y="168909"/>
                    </a:lnTo>
                    <a:lnTo>
                      <a:pt x="2217996" y="172084"/>
                    </a:lnTo>
                    <a:lnTo>
                      <a:pt x="2224350" y="174942"/>
                    </a:lnTo>
                    <a:lnTo>
                      <a:pt x="2230387" y="178752"/>
                    </a:lnTo>
                    <a:lnTo>
                      <a:pt x="2236424" y="182562"/>
                    </a:lnTo>
                    <a:lnTo>
                      <a:pt x="2242461" y="186689"/>
                    </a:lnTo>
                    <a:lnTo>
                      <a:pt x="2247862" y="191134"/>
                    </a:lnTo>
                    <a:lnTo>
                      <a:pt x="2253264" y="195579"/>
                    </a:lnTo>
                    <a:lnTo>
                      <a:pt x="2258665" y="200659"/>
                    </a:lnTo>
                    <a:lnTo>
                      <a:pt x="2263431" y="206057"/>
                    </a:lnTo>
                    <a:lnTo>
                      <a:pt x="2268197" y="211137"/>
                    </a:lnTo>
                    <a:lnTo>
                      <a:pt x="2272645" y="216852"/>
                    </a:lnTo>
                    <a:lnTo>
                      <a:pt x="2276776" y="222567"/>
                    </a:lnTo>
                    <a:lnTo>
                      <a:pt x="2280270" y="228917"/>
                    </a:lnTo>
                    <a:lnTo>
                      <a:pt x="2284083" y="234949"/>
                    </a:lnTo>
                    <a:lnTo>
                      <a:pt x="2287261" y="241299"/>
                    </a:lnTo>
                    <a:lnTo>
                      <a:pt x="2290438" y="247967"/>
                    </a:lnTo>
                    <a:lnTo>
                      <a:pt x="2292980" y="254634"/>
                    </a:lnTo>
                    <a:lnTo>
                      <a:pt x="2295204" y="261619"/>
                    </a:lnTo>
                    <a:lnTo>
                      <a:pt x="2297428" y="268604"/>
                    </a:lnTo>
                    <a:lnTo>
                      <a:pt x="2298699" y="275589"/>
                    </a:lnTo>
                    <a:lnTo>
                      <a:pt x="2300287" y="282892"/>
                    </a:lnTo>
                    <a:lnTo>
                      <a:pt x="2300923" y="290512"/>
                    </a:lnTo>
                    <a:lnTo>
                      <a:pt x="2301876" y="297814"/>
                    </a:lnTo>
                    <a:lnTo>
                      <a:pt x="2301876" y="305434"/>
                    </a:lnTo>
                    <a:lnTo>
                      <a:pt x="2301876" y="1484630"/>
                    </a:lnTo>
                    <a:lnTo>
                      <a:pt x="2301876" y="1497013"/>
                    </a:lnTo>
                    <a:lnTo>
                      <a:pt x="2300923" y="1509078"/>
                    </a:lnTo>
                    <a:lnTo>
                      <a:pt x="2299652" y="1521143"/>
                    </a:lnTo>
                    <a:lnTo>
                      <a:pt x="2298063" y="1533208"/>
                    </a:lnTo>
                    <a:lnTo>
                      <a:pt x="2295839" y="1544638"/>
                    </a:lnTo>
                    <a:lnTo>
                      <a:pt x="2292980" y="1555433"/>
                    </a:lnTo>
                    <a:lnTo>
                      <a:pt x="2289802" y="1566545"/>
                    </a:lnTo>
                    <a:lnTo>
                      <a:pt x="2285990" y="1577340"/>
                    </a:lnTo>
                    <a:lnTo>
                      <a:pt x="2281859" y="1587500"/>
                    </a:lnTo>
                    <a:lnTo>
                      <a:pt x="2277093" y="1597660"/>
                    </a:lnTo>
                    <a:lnTo>
                      <a:pt x="2271374" y="1607503"/>
                    </a:lnTo>
                    <a:lnTo>
                      <a:pt x="2265655" y="1616710"/>
                    </a:lnTo>
                    <a:lnTo>
                      <a:pt x="2259300" y="1625918"/>
                    </a:lnTo>
                    <a:lnTo>
                      <a:pt x="2252310" y="1634808"/>
                    </a:lnTo>
                    <a:lnTo>
                      <a:pt x="2244685" y="1643063"/>
                    </a:lnTo>
                    <a:lnTo>
                      <a:pt x="2236424" y="1651000"/>
                    </a:lnTo>
                    <a:lnTo>
                      <a:pt x="2227846" y="1658938"/>
                    </a:lnTo>
                    <a:lnTo>
                      <a:pt x="2218631" y="1665923"/>
                    </a:lnTo>
                    <a:lnTo>
                      <a:pt x="2208782" y="1672908"/>
                    </a:lnTo>
                    <a:lnTo>
                      <a:pt x="2198297" y="1678940"/>
                    </a:lnTo>
                    <a:lnTo>
                      <a:pt x="2187494" y="1684973"/>
                    </a:lnTo>
                    <a:lnTo>
                      <a:pt x="2176056" y="1690370"/>
                    </a:lnTo>
                    <a:lnTo>
                      <a:pt x="2163664" y="1695450"/>
                    </a:lnTo>
                    <a:lnTo>
                      <a:pt x="2150955" y="1700213"/>
                    </a:lnTo>
                    <a:lnTo>
                      <a:pt x="2137611" y="1704023"/>
                    </a:lnTo>
                    <a:lnTo>
                      <a:pt x="2123631" y="1707515"/>
                    </a:lnTo>
                    <a:lnTo>
                      <a:pt x="2108698" y="1710373"/>
                    </a:lnTo>
                    <a:lnTo>
                      <a:pt x="2093764" y="1712913"/>
                    </a:lnTo>
                    <a:lnTo>
                      <a:pt x="2077878" y="1715135"/>
                    </a:lnTo>
                    <a:lnTo>
                      <a:pt x="2061038" y="1716405"/>
                    </a:lnTo>
                    <a:lnTo>
                      <a:pt x="2044199" y="1717358"/>
                    </a:lnTo>
                    <a:lnTo>
                      <a:pt x="2026406" y="1717675"/>
                    </a:lnTo>
                    <a:lnTo>
                      <a:pt x="1563159" y="1717675"/>
                    </a:lnTo>
                    <a:lnTo>
                      <a:pt x="1551721" y="1717358"/>
                    </a:lnTo>
                    <a:lnTo>
                      <a:pt x="1540601" y="1716723"/>
                    </a:lnTo>
                    <a:lnTo>
                      <a:pt x="1529163" y="1715453"/>
                    </a:lnTo>
                    <a:lnTo>
                      <a:pt x="1518042" y="1714500"/>
                    </a:lnTo>
                    <a:lnTo>
                      <a:pt x="1506922" y="1712913"/>
                    </a:lnTo>
                    <a:lnTo>
                      <a:pt x="1495801" y="1710690"/>
                    </a:lnTo>
                    <a:lnTo>
                      <a:pt x="1485634" y="1709103"/>
                    </a:lnTo>
                    <a:lnTo>
                      <a:pt x="1475149" y="1706880"/>
                    </a:lnTo>
                    <a:lnTo>
                      <a:pt x="1456085" y="1701800"/>
                    </a:lnTo>
                    <a:lnTo>
                      <a:pt x="1439246" y="1697038"/>
                    </a:lnTo>
                    <a:lnTo>
                      <a:pt x="1424948" y="1692593"/>
                    </a:lnTo>
                    <a:lnTo>
                      <a:pt x="1414463" y="1688783"/>
                    </a:lnTo>
                    <a:lnTo>
                      <a:pt x="1414463" y="1342708"/>
                    </a:lnTo>
                    <a:lnTo>
                      <a:pt x="1416687" y="1347470"/>
                    </a:lnTo>
                    <a:lnTo>
                      <a:pt x="1419229" y="1352233"/>
                    </a:lnTo>
                    <a:lnTo>
                      <a:pt x="1422088" y="1357630"/>
                    </a:lnTo>
                    <a:lnTo>
                      <a:pt x="1425583" y="1362393"/>
                    </a:lnTo>
                    <a:lnTo>
                      <a:pt x="1429078" y="1367473"/>
                    </a:lnTo>
                    <a:lnTo>
                      <a:pt x="1433209" y="1372235"/>
                    </a:lnTo>
                    <a:lnTo>
                      <a:pt x="1437657" y="1376998"/>
                    </a:lnTo>
                    <a:lnTo>
                      <a:pt x="1442105" y="1381760"/>
                    </a:lnTo>
                    <a:lnTo>
                      <a:pt x="1446871" y="1386523"/>
                    </a:lnTo>
                    <a:lnTo>
                      <a:pt x="1451637" y="1390968"/>
                    </a:lnTo>
                    <a:lnTo>
                      <a:pt x="1456721" y="1395413"/>
                    </a:lnTo>
                    <a:lnTo>
                      <a:pt x="1462440" y="1399540"/>
                    </a:lnTo>
                    <a:lnTo>
                      <a:pt x="1467523" y="1403350"/>
                    </a:lnTo>
                    <a:lnTo>
                      <a:pt x="1472925" y="1406525"/>
                    </a:lnTo>
                    <a:lnTo>
                      <a:pt x="1478644" y="1410018"/>
                    </a:lnTo>
                    <a:lnTo>
                      <a:pt x="1484045" y="1412558"/>
                    </a:lnTo>
                    <a:lnTo>
                      <a:pt x="1484045" y="1413510"/>
                    </a:lnTo>
                    <a:lnTo>
                      <a:pt x="2108062" y="1413510"/>
                    </a:lnTo>
                    <a:lnTo>
                      <a:pt x="2108062" y="1410335"/>
                    </a:lnTo>
                    <a:lnTo>
                      <a:pt x="2115370" y="1406208"/>
                    </a:lnTo>
                    <a:lnTo>
                      <a:pt x="2122360" y="1401763"/>
                    </a:lnTo>
                    <a:lnTo>
                      <a:pt x="2129032" y="1396683"/>
                    </a:lnTo>
                    <a:lnTo>
                      <a:pt x="2135387" y="1390968"/>
                    </a:lnTo>
                    <a:lnTo>
                      <a:pt x="2141106" y="1385253"/>
                    </a:lnTo>
                    <a:lnTo>
                      <a:pt x="2146825" y="1378903"/>
                    </a:lnTo>
                    <a:lnTo>
                      <a:pt x="2151909" y="1372235"/>
                    </a:lnTo>
                    <a:lnTo>
                      <a:pt x="2156357" y="1365568"/>
                    </a:lnTo>
                    <a:lnTo>
                      <a:pt x="2160805" y="1358900"/>
                    </a:lnTo>
                    <a:lnTo>
                      <a:pt x="2163982" y="1352233"/>
                    </a:lnTo>
                    <a:lnTo>
                      <a:pt x="2167477" y="1345883"/>
                    </a:lnTo>
                    <a:lnTo>
                      <a:pt x="2170019" y="1339215"/>
                    </a:lnTo>
                    <a:lnTo>
                      <a:pt x="2172243" y="1332865"/>
                    </a:lnTo>
                    <a:lnTo>
                      <a:pt x="2173832" y="1326515"/>
                    </a:lnTo>
                    <a:lnTo>
                      <a:pt x="2174467" y="1320800"/>
                    </a:lnTo>
                    <a:lnTo>
                      <a:pt x="2174785" y="1315085"/>
                    </a:lnTo>
                    <a:lnTo>
                      <a:pt x="2174785" y="305434"/>
                    </a:lnTo>
                    <a:lnTo>
                      <a:pt x="2174467" y="301307"/>
                    </a:lnTo>
                    <a:lnTo>
                      <a:pt x="2172879" y="297497"/>
                    </a:lnTo>
                    <a:lnTo>
                      <a:pt x="2171290" y="293687"/>
                    </a:lnTo>
                    <a:lnTo>
                      <a:pt x="2168430" y="290829"/>
                    </a:lnTo>
                    <a:lnTo>
                      <a:pt x="2165571" y="288289"/>
                    </a:lnTo>
                    <a:lnTo>
                      <a:pt x="2162076" y="286067"/>
                    </a:lnTo>
                    <a:lnTo>
                      <a:pt x="2157945" y="284797"/>
                    </a:lnTo>
                    <a:lnTo>
                      <a:pt x="2153497" y="284479"/>
                    </a:lnTo>
                    <a:lnTo>
                      <a:pt x="1414463" y="284479"/>
                    </a:lnTo>
                    <a:lnTo>
                      <a:pt x="1414463" y="157162"/>
                    </a:lnTo>
                    <a:close/>
                    <a:moveTo>
                      <a:pt x="184374" y="0"/>
                    </a:moveTo>
                    <a:lnTo>
                      <a:pt x="1076100" y="0"/>
                    </a:lnTo>
                    <a:lnTo>
                      <a:pt x="1085621" y="317"/>
                    </a:lnTo>
                    <a:lnTo>
                      <a:pt x="1094824" y="953"/>
                    </a:lnTo>
                    <a:lnTo>
                      <a:pt x="1104026" y="1905"/>
                    </a:lnTo>
                    <a:lnTo>
                      <a:pt x="1113229" y="3494"/>
                    </a:lnTo>
                    <a:lnTo>
                      <a:pt x="1122115" y="5717"/>
                    </a:lnTo>
                    <a:lnTo>
                      <a:pt x="1131000" y="8258"/>
                    </a:lnTo>
                    <a:lnTo>
                      <a:pt x="1139568" y="11434"/>
                    </a:lnTo>
                    <a:lnTo>
                      <a:pt x="1147502" y="14610"/>
                    </a:lnTo>
                    <a:lnTo>
                      <a:pt x="1156070" y="18421"/>
                    </a:lnTo>
                    <a:lnTo>
                      <a:pt x="1163686" y="22232"/>
                    </a:lnTo>
                    <a:lnTo>
                      <a:pt x="1171620" y="26679"/>
                    </a:lnTo>
                    <a:lnTo>
                      <a:pt x="1178919" y="31443"/>
                    </a:lnTo>
                    <a:lnTo>
                      <a:pt x="1186217" y="36842"/>
                    </a:lnTo>
                    <a:lnTo>
                      <a:pt x="1193199" y="42241"/>
                    </a:lnTo>
                    <a:lnTo>
                      <a:pt x="1199863" y="47640"/>
                    </a:lnTo>
                    <a:lnTo>
                      <a:pt x="1206210" y="53993"/>
                    </a:lnTo>
                    <a:lnTo>
                      <a:pt x="1212557" y="60345"/>
                    </a:lnTo>
                    <a:lnTo>
                      <a:pt x="1218269" y="67014"/>
                    </a:lnTo>
                    <a:lnTo>
                      <a:pt x="1223981" y="74002"/>
                    </a:lnTo>
                    <a:lnTo>
                      <a:pt x="1229058" y="81306"/>
                    </a:lnTo>
                    <a:lnTo>
                      <a:pt x="1233818" y="88611"/>
                    </a:lnTo>
                    <a:lnTo>
                      <a:pt x="1238261" y="96551"/>
                    </a:lnTo>
                    <a:lnTo>
                      <a:pt x="1242387" y="104492"/>
                    </a:lnTo>
                    <a:lnTo>
                      <a:pt x="1245877" y="112749"/>
                    </a:lnTo>
                    <a:lnTo>
                      <a:pt x="1249368" y="121325"/>
                    </a:lnTo>
                    <a:lnTo>
                      <a:pt x="1252224" y="129582"/>
                    </a:lnTo>
                    <a:lnTo>
                      <a:pt x="1254446" y="138475"/>
                    </a:lnTo>
                    <a:lnTo>
                      <a:pt x="1256667" y="147368"/>
                    </a:lnTo>
                    <a:lnTo>
                      <a:pt x="1258254" y="156261"/>
                    </a:lnTo>
                    <a:lnTo>
                      <a:pt x="1259523" y="165472"/>
                    </a:lnTo>
                    <a:lnTo>
                      <a:pt x="1259840" y="175000"/>
                    </a:lnTo>
                    <a:lnTo>
                      <a:pt x="1260475" y="184210"/>
                    </a:lnTo>
                    <a:lnTo>
                      <a:pt x="1260475" y="1651541"/>
                    </a:lnTo>
                    <a:lnTo>
                      <a:pt x="1259840" y="1667103"/>
                    </a:lnTo>
                    <a:lnTo>
                      <a:pt x="1259206" y="1682348"/>
                    </a:lnTo>
                    <a:lnTo>
                      <a:pt x="1257936" y="1696958"/>
                    </a:lnTo>
                    <a:lnTo>
                      <a:pt x="1255715" y="1711886"/>
                    </a:lnTo>
                    <a:lnTo>
                      <a:pt x="1252542" y="1725860"/>
                    </a:lnTo>
                    <a:lnTo>
                      <a:pt x="1249368" y="1739835"/>
                    </a:lnTo>
                    <a:lnTo>
                      <a:pt x="1245243" y="1753492"/>
                    </a:lnTo>
                    <a:lnTo>
                      <a:pt x="1240483" y="1766831"/>
                    </a:lnTo>
                    <a:lnTo>
                      <a:pt x="1235405" y="1779535"/>
                    </a:lnTo>
                    <a:lnTo>
                      <a:pt x="1229376" y="1792239"/>
                    </a:lnTo>
                    <a:lnTo>
                      <a:pt x="1222712" y="1804308"/>
                    </a:lnTo>
                    <a:lnTo>
                      <a:pt x="1215413" y="1816060"/>
                    </a:lnTo>
                    <a:lnTo>
                      <a:pt x="1207162" y="1827493"/>
                    </a:lnTo>
                    <a:lnTo>
                      <a:pt x="1198594" y="1838292"/>
                    </a:lnTo>
                    <a:lnTo>
                      <a:pt x="1189391" y="1848773"/>
                    </a:lnTo>
                    <a:lnTo>
                      <a:pt x="1179236" y="1858619"/>
                    </a:lnTo>
                    <a:lnTo>
                      <a:pt x="1168129" y="1868147"/>
                    </a:lnTo>
                    <a:lnTo>
                      <a:pt x="1156705" y="1877040"/>
                    </a:lnTo>
                    <a:lnTo>
                      <a:pt x="1144646" y="1885615"/>
                    </a:lnTo>
                    <a:lnTo>
                      <a:pt x="1131635" y="1893555"/>
                    </a:lnTo>
                    <a:lnTo>
                      <a:pt x="1117989" y="1900860"/>
                    </a:lnTo>
                    <a:lnTo>
                      <a:pt x="1103709" y="1907530"/>
                    </a:lnTo>
                    <a:lnTo>
                      <a:pt x="1088794" y="1913882"/>
                    </a:lnTo>
                    <a:lnTo>
                      <a:pt x="1072927" y="1919599"/>
                    </a:lnTo>
                    <a:lnTo>
                      <a:pt x="1056108" y="1924680"/>
                    </a:lnTo>
                    <a:lnTo>
                      <a:pt x="1038654" y="1929127"/>
                    </a:lnTo>
                    <a:lnTo>
                      <a:pt x="1020566" y="1932620"/>
                    </a:lnTo>
                    <a:lnTo>
                      <a:pt x="1001526" y="1936114"/>
                    </a:lnTo>
                    <a:lnTo>
                      <a:pt x="981851" y="1938337"/>
                    </a:lnTo>
                    <a:lnTo>
                      <a:pt x="961541" y="1940243"/>
                    </a:lnTo>
                    <a:lnTo>
                      <a:pt x="940279" y="1941196"/>
                    </a:lnTo>
                    <a:lnTo>
                      <a:pt x="918065" y="1941513"/>
                    </a:lnTo>
                    <a:lnTo>
                      <a:pt x="342410" y="1941513"/>
                    </a:lnTo>
                    <a:lnTo>
                      <a:pt x="321148" y="1941196"/>
                    </a:lnTo>
                    <a:lnTo>
                      <a:pt x="300839" y="1940243"/>
                    </a:lnTo>
                    <a:lnTo>
                      <a:pt x="280846" y="1938337"/>
                    </a:lnTo>
                    <a:lnTo>
                      <a:pt x="261806" y="1936114"/>
                    </a:lnTo>
                    <a:lnTo>
                      <a:pt x="242765" y="1932938"/>
                    </a:lnTo>
                    <a:lnTo>
                      <a:pt x="225311" y="1929444"/>
                    </a:lnTo>
                    <a:lnTo>
                      <a:pt x="208175" y="1924998"/>
                    </a:lnTo>
                    <a:lnTo>
                      <a:pt x="191673" y="1920234"/>
                    </a:lnTo>
                    <a:lnTo>
                      <a:pt x="175806" y="1914517"/>
                    </a:lnTo>
                    <a:lnTo>
                      <a:pt x="160574" y="1908800"/>
                    </a:lnTo>
                    <a:lnTo>
                      <a:pt x="146294" y="1902130"/>
                    </a:lnTo>
                    <a:lnTo>
                      <a:pt x="132648" y="1894825"/>
                    </a:lnTo>
                    <a:lnTo>
                      <a:pt x="119954" y="1886885"/>
                    </a:lnTo>
                    <a:lnTo>
                      <a:pt x="107261" y="1878628"/>
                    </a:lnTo>
                    <a:lnTo>
                      <a:pt x="95836" y="1869735"/>
                    </a:lnTo>
                    <a:lnTo>
                      <a:pt x="84730" y="1860524"/>
                    </a:lnTo>
                    <a:lnTo>
                      <a:pt x="74575" y="1850361"/>
                    </a:lnTo>
                    <a:lnTo>
                      <a:pt x="64737" y="1840198"/>
                    </a:lnTo>
                    <a:lnTo>
                      <a:pt x="55534" y="1829399"/>
                    </a:lnTo>
                    <a:lnTo>
                      <a:pt x="47601" y="1817965"/>
                    </a:lnTo>
                    <a:lnTo>
                      <a:pt x="39985" y="1806532"/>
                    </a:lnTo>
                    <a:lnTo>
                      <a:pt x="32686" y="1794463"/>
                    </a:lnTo>
                    <a:lnTo>
                      <a:pt x="26656" y="1781758"/>
                    </a:lnTo>
                    <a:lnTo>
                      <a:pt x="20944" y="1768419"/>
                    </a:lnTo>
                    <a:lnTo>
                      <a:pt x="16184" y="1755397"/>
                    </a:lnTo>
                    <a:lnTo>
                      <a:pt x="11741" y="1741740"/>
                    </a:lnTo>
                    <a:lnTo>
                      <a:pt x="8251" y="1727131"/>
                    </a:lnTo>
                    <a:lnTo>
                      <a:pt x="5077" y="1712838"/>
                    </a:lnTo>
                    <a:lnTo>
                      <a:pt x="2856" y="1698229"/>
                    </a:lnTo>
                    <a:lnTo>
                      <a:pt x="1269" y="1682984"/>
                    </a:lnTo>
                    <a:lnTo>
                      <a:pt x="317" y="1667421"/>
                    </a:lnTo>
                    <a:lnTo>
                      <a:pt x="0" y="1651541"/>
                    </a:lnTo>
                    <a:lnTo>
                      <a:pt x="0" y="184210"/>
                    </a:lnTo>
                    <a:lnTo>
                      <a:pt x="0" y="175000"/>
                    </a:lnTo>
                    <a:lnTo>
                      <a:pt x="634" y="165472"/>
                    </a:lnTo>
                    <a:lnTo>
                      <a:pt x="1904" y="156261"/>
                    </a:lnTo>
                    <a:lnTo>
                      <a:pt x="3808" y="147368"/>
                    </a:lnTo>
                    <a:lnTo>
                      <a:pt x="6029" y="138475"/>
                    </a:lnTo>
                    <a:lnTo>
                      <a:pt x="8251" y="129582"/>
                    </a:lnTo>
                    <a:lnTo>
                      <a:pt x="11107" y="121325"/>
                    </a:lnTo>
                    <a:lnTo>
                      <a:pt x="14280" y="112749"/>
                    </a:lnTo>
                    <a:lnTo>
                      <a:pt x="18088" y="104492"/>
                    </a:lnTo>
                    <a:lnTo>
                      <a:pt x="22214" y="96551"/>
                    </a:lnTo>
                    <a:lnTo>
                      <a:pt x="26656" y="88611"/>
                    </a:lnTo>
                    <a:lnTo>
                      <a:pt x="31416" y="81306"/>
                    </a:lnTo>
                    <a:lnTo>
                      <a:pt x="36494" y="74002"/>
                    </a:lnTo>
                    <a:lnTo>
                      <a:pt x="41889" y="67014"/>
                    </a:lnTo>
                    <a:lnTo>
                      <a:pt x="47918" y="60345"/>
                    </a:lnTo>
                    <a:lnTo>
                      <a:pt x="53948" y="53993"/>
                    </a:lnTo>
                    <a:lnTo>
                      <a:pt x="60612" y="47640"/>
                    </a:lnTo>
                    <a:lnTo>
                      <a:pt x="66959" y="42241"/>
                    </a:lnTo>
                    <a:lnTo>
                      <a:pt x="74257" y="36842"/>
                    </a:lnTo>
                    <a:lnTo>
                      <a:pt x="81556" y="31443"/>
                    </a:lnTo>
                    <a:lnTo>
                      <a:pt x="88855" y="26679"/>
                    </a:lnTo>
                    <a:lnTo>
                      <a:pt x="96471" y="22232"/>
                    </a:lnTo>
                    <a:lnTo>
                      <a:pt x="104405" y="18421"/>
                    </a:lnTo>
                    <a:lnTo>
                      <a:pt x="112338" y="14610"/>
                    </a:lnTo>
                    <a:lnTo>
                      <a:pt x="120906" y="11434"/>
                    </a:lnTo>
                    <a:lnTo>
                      <a:pt x="129475" y="8258"/>
                    </a:lnTo>
                    <a:lnTo>
                      <a:pt x="138360" y="5717"/>
                    </a:lnTo>
                    <a:lnTo>
                      <a:pt x="146928" y="3494"/>
                    </a:lnTo>
                    <a:lnTo>
                      <a:pt x="156131" y="1905"/>
                    </a:lnTo>
                    <a:lnTo>
                      <a:pt x="165651" y="953"/>
                    </a:lnTo>
                    <a:lnTo>
                      <a:pt x="174854" y="317"/>
                    </a:lnTo>
                    <a:lnTo>
                      <a:pt x="184374" y="0"/>
                    </a:lnTo>
                    <a:close/>
                  </a:path>
                </a:pathLst>
              </a:custGeom>
              <a:solidFill>
                <a:srgbClr val="FFFFFF"/>
              </a:solidFill>
              <a:ln>
                <a:noFill/>
              </a:ln>
            </p:spPr>
            <p:txBody>
              <a:bodyPr anchor="ctr">
                <a:noAutofit/>
                <a:scene3d>
                  <a:camera prst="orthographicFront"/>
                  <a:lightRig rig="threePt" dir="t"/>
                </a:scene3d>
                <a:sp3d>
                  <a:contourClr>
                    <a:srgbClr val="FFFFFF"/>
                  </a:contourClr>
                </a:sp3d>
              </a:bodyPr>
              <a:p>
                <a:pPr algn="ctr"/>
                <a:endParaRPr lang="zh-CN" altLang="en-US" sz="2000" b="1">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60" name="组合 59"/>
            <p:cNvGrpSpPr/>
            <p:nvPr/>
          </p:nvGrpSpPr>
          <p:grpSpPr>
            <a:xfrm>
              <a:off x="2135" y="7221"/>
              <a:ext cx="5739" cy="1258"/>
              <a:chOff x="11363" y="4604"/>
              <a:chExt cx="5739" cy="1258"/>
            </a:xfrm>
          </p:grpSpPr>
          <p:sp>
            <p:nvSpPr>
              <p:cNvPr id="61" name="矩形 60"/>
              <p:cNvSpPr/>
              <p:nvPr>
                <p:custDataLst>
                  <p:tags r:id="rId6"/>
                </p:custDataLst>
              </p:nvPr>
            </p:nvSpPr>
            <p:spPr>
              <a:xfrm>
                <a:off x="11363" y="4950"/>
                <a:ext cx="954" cy="861"/>
              </a:xfrm>
              <a:prstGeom prst="rect">
                <a:avLst/>
              </a:prstGeom>
              <a:solidFill>
                <a:srgbClr val="1784C7"/>
              </a:solidFill>
              <a:ln>
                <a:noFill/>
              </a:ln>
            </p:spPr>
            <p:style>
              <a:lnRef idx="2">
                <a:srgbClr val="1784C7">
                  <a:shade val="50000"/>
                </a:srgbClr>
              </a:lnRef>
              <a:fillRef idx="1">
                <a:srgbClr val="1784C7"/>
              </a:fillRef>
              <a:effectRef idx="0">
                <a:srgbClr val="1784C7"/>
              </a:effectRef>
              <a:fontRef idx="minor">
                <a:srgbClr val="FFFFFF"/>
              </a:fontRef>
            </p:style>
            <p:txBody>
              <a:bodyPr rtlCol="0" anchor="ctr">
                <a:normAutofit/>
              </a:bodyPr>
              <a:p>
                <a:pPr algn="ctr"/>
                <a:endParaRPr lang="zh-CN" altLang="en-US" sz="2000" b="1">
                  <a:latin typeface="微软雅黑" panose="020B0503020204020204" pitchFamily="34" charset="-122"/>
                  <a:ea typeface="微软雅黑" panose="020B0503020204020204" pitchFamily="34" charset="-122"/>
                  <a:sym typeface="Arial" panose="020B0604020202020204" pitchFamily="34" charset="0"/>
                </a:endParaRPr>
              </a:p>
            </p:txBody>
          </p:sp>
          <p:sp>
            <p:nvSpPr>
              <p:cNvPr id="62" name="文本框 639"/>
              <p:cNvSpPr txBox="1"/>
              <p:nvPr>
                <p:custDataLst>
                  <p:tags r:id="rId7"/>
                </p:custDataLst>
              </p:nvPr>
            </p:nvSpPr>
            <p:spPr>
              <a:xfrm>
                <a:off x="12567" y="4997"/>
                <a:ext cx="615" cy="766"/>
              </a:xfrm>
              <a:prstGeom prst="rect">
                <a:avLst/>
              </a:prstGeom>
              <a:noFill/>
            </p:spPr>
            <p:txBody>
              <a:bodyPr wrap="none" rtlCol="0">
                <a:normAutofit/>
              </a:bodyPr>
              <a:p>
                <a:r>
                  <a:rPr lang="en-US" altLang="zh-CN" sz="2000" b="1" dirty="0">
                    <a:solidFill>
                      <a:srgbClr val="1784C7"/>
                    </a:solidFill>
                    <a:latin typeface="微软雅黑" panose="020B0503020204020204" pitchFamily="34" charset="-122"/>
                    <a:ea typeface="微软雅黑" panose="020B0503020204020204" pitchFamily="34" charset="-122"/>
                    <a:sym typeface="Arial" panose="020B0604020202020204" pitchFamily="34" charset="0"/>
                  </a:rPr>
                  <a:t>&gt;</a:t>
                </a:r>
                <a:endParaRPr lang="en-US" altLang="zh-CN" sz="2000" b="1" dirty="0">
                  <a:solidFill>
                    <a:srgbClr val="1784C7"/>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3" name="KSO_Shape"/>
              <p:cNvSpPr/>
              <p:nvPr>
                <p:custDataLst>
                  <p:tags r:id="rId8"/>
                </p:custDataLst>
              </p:nvPr>
            </p:nvSpPr>
            <p:spPr bwMode="auto">
              <a:xfrm>
                <a:off x="11556" y="5119"/>
                <a:ext cx="566" cy="524"/>
              </a:xfrm>
              <a:custGeom>
                <a:avLst/>
                <a:gdLst>
                  <a:gd name="T0" fmla="*/ 342531 w 2482850"/>
                  <a:gd name="T1" fmla="*/ 1411756 h 2544763"/>
                  <a:gd name="T2" fmla="*/ 306547 w 2482850"/>
                  <a:gd name="T3" fmla="*/ 1492974 h 2544763"/>
                  <a:gd name="T4" fmla="*/ 13579 w 2482850"/>
                  <a:gd name="T5" fmla="*/ 1472457 h 2544763"/>
                  <a:gd name="T6" fmla="*/ 20029 w 2482850"/>
                  <a:gd name="T7" fmla="*/ 1384118 h 2544763"/>
                  <a:gd name="T8" fmla="*/ 1841954 w 2482850"/>
                  <a:gd name="T9" fmla="*/ 1334060 h 2544763"/>
                  <a:gd name="T10" fmla="*/ 1837887 w 2482850"/>
                  <a:gd name="T11" fmla="*/ 1604505 h 2544763"/>
                  <a:gd name="T12" fmla="*/ 1149584 w 2482850"/>
                  <a:gd name="T13" fmla="*/ 1082629 h 2544763"/>
                  <a:gd name="T14" fmla="*/ 1326475 w 2482850"/>
                  <a:gd name="T15" fmla="*/ 1289240 h 2544763"/>
                  <a:gd name="T16" fmla="*/ 574873 w 2482850"/>
                  <a:gd name="T17" fmla="*/ 1171589 h 2544763"/>
                  <a:gd name="T18" fmla="*/ 1815518 w 2482850"/>
                  <a:gd name="T19" fmla="*/ 969269 h 2544763"/>
                  <a:gd name="T20" fmla="*/ 1853647 w 2482850"/>
                  <a:gd name="T21" fmla="*/ 1234357 h 2544763"/>
                  <a:gd name="T22" fmla="*/ 290931 w 2482850"/>
                  <a:gd name="T23" fmla="*/ 886711 h 2544763"/>
                  <a:gd name="T24" fmla="*/ 345416 w 2482850"/>
                  <a:gd name="T25" fmla="*/ 956400 h 2544763"/>
                  <a:gd name="T26" fmla="*/ 284141 w 2482850"/>
                  <a:gd name="T27" fmla="*/ 1020493 h 2544763"/>
                  <a:gd name="T28" fmla="*/ 3055 w 2482850"/>
                  <a:gd name="T29" fmla="*/ 973186 h 2544763"/>
                  <a:gd name="T30" fmla="*/ 38870 w 2482850"/>
                  <a:gd name="T31" fmla="*/ 892137 h 2544763"/>
                  <a:gd name="T32" fmla="*/ 1092019 w 2482850"/>
                  <a:gd name="T33" fmla="*/ 666011 h 2544763"/>
                  <a:gd name="T34" fmla="*/ 1142276 w 2482850"/>
                  <a:gd name="T35" fmla="*/ 816768 h 2544763"/>
                  <a:gd name="T36" fmla="*/ 1014427 w 2482850"/>
                  <a:gd name="T37" fmla="*/ 1013872 h 2544763"/>
                  <a:gd name="T38" fmla="*/ 872485 w 2482850"/>
                  <a:gd name="T39" fmla="*/ 1026945 h 2544763"/>
                  <a:gd name="T40" fmla="*/ 735127 w 2482850"/>
                  <a:gd name="T41" fmla="*/ 831198 h 2544763"/>
                  <a:gd name="T42" fmla="*/ 767726 w 2482850"/>
                  <a:gd name="T43" fmla="*/ 705058 h 2544763"/>
                  <a:gd name="T44" fmla="*/ 937004 w 2482850"/>
                  <a:gd name="T45" fmla="*/ 631887 h 2544763"/>
                  <a:gd name="T46" fmla="*/ 1839921 w 2482850"/>
                  <a:gd name="T47" fmla="*/ 646042 h 2544763"/>
                  <a:gd name="T48" fmla="*/ 1839921 w 2482850"/>
                  <a:gd name="T49" fmla="*/ 916908 h 2544763"/>
                  <a:gd name="T50" fmla="*/ 1041836 w 2482850"/>
                  <a:gd name="T51" fmla="*/ 497072 h 2544763"/>
                  <a:gd name="T52" fmla="*/ 1122120 w 2482850"/>
                  <a:gd name="T53" fmla="*/ 564600 h 2544763"/>
                  <a:gd name="T54" fmla="*/ 1106537 w 2482850"/>
                  <a:gd name="T55" fmla="*/ 695751 h 2544763"/>
                  <a:gd name="T56" fmla="*/ 1008639 w 2482850"/>
                  <a:gd name="T57" fmla="*/ 596666 h 2544763"/>
                  <a:gd name="T58" fmla="*/ 789300 w 2482850"/>
                  <a:gd name="T59" fmla="*/ 616178 h 2544763"/>
                  <a:gd name="T60" fmla="*/ 727987 w 2482850"/>
                  <a:gd name="T61" fmla="*/ 682008 h 2544763"/>
                  <a:gd name="T62" fmla="*/ 807762 w 2482850"/>
                  <a:gd name="T63" fmla="*/ 502672 h 2544763"/>
                  <a:gd name="T64" fmla="*/ 315373 w 2482850"/>
                  <a:gd name="T65" fmla="*/ 416928 h 2544763"/>
                  <a:gd name="T66" fmla="*/ 338797 w 2482850"/>
                  <a:gd name="T67" fmla="*/ 502278 h 2544763"/>
                  <a:gd name="T68" fmla="*/ 51431 w 2482850"/>
                  <a:gd name="T69" fmla="*/ 538518 h 2544763"/>
                  <a:gd name="T70" fmla="*/ 340 w 2482850"/>
                  <a:gd name="T71" fmla="*/ 466038 h 2544763"/>
                  <a:gd name="T72" fmla="*/ 65010 w 2482850"/>
                  <a:gd name="T73" fmla="*/ 405412 h 2544763"/>
                  <a:gd name="T74" fmla="*/ 1857375 w 2482850"/>
                  <a:gd name="T75" fmla="*/ 519685 h 2544763"/>
                  <a:gd name="T76" fmla="*/ 343343 w 2482850"/>
                  <a:gd name="T77" fmla="*/ 17148 h 2544763"/>
                  <a:gd name="T78" fmla="*/ 191196 w 2482850"/>
                  <a:gd name="T79" fmla="*/ 148054 h 2544763"/>
                  <a:gd name="T80" fmla="*/ 371159 w 2482850"/>
                  <a:gd name="T81" fmla="*/ 432954 h 2544763"/>
                  <a:gd name="T82" fmla="*/ 329603 w 2482850"/>
                  <a:gd name="T83" fmla="*/ 559954 h 2544763"/>
                  <a:gd name="T84" fmla="*/ 345547 w 2482850"/>
                  <a:gd name="T85" fmla="*/ 876945 h 2544763"/>
                  <a:gd name="T86" fmla="*/ 361661 w 2482850"/>
                  <a:gd name="T87" fmla="*/ 1009548 h 2544763"/>
                  <a:gd name="T88" fmla="*/ 306875 w 2482850"/>
                  <a:gd name="T89" fmla="*/ 1334859 h 2544763"/>
                  <a:gd name="T90" fmla="*/ 377944 w 2482850"/>
                  <a:gd name="T91" fmla="*/ 1447766 h 2544763"/>
                  <a:gd name="T92" fmla="*/ 276513 w 2482850"/>
                  <a:gd name="T93" fmla="*/ 1534357 h 2544763"/>
                  <a:gd name="T94" fmla="*/ 305009 w 2482850"/>
                  <a:gd name="T95" fmla="*/ 1883098 h 2544763"/>
                  <a:gd name="T96" fmla="*/ 1657699 w 2482850"/>
                  <a:gd name="T97" fmla="*/ 1800412 h 2544763"/>
                  <a:gd name="T98" fmla="*/ 1610885 w 2482850"/>
                  <a:gd name="T99" fmla="*/ 47879 h 2544763"/>
                  <a:gd name="T100" fmla="*/ 1621063 w 2482850"/>
                  <a:gd name="T101" fmla="*/ 34297 h 2544763"/>
                  <a:gd name="T102" fmla="*/ 1672965 w 2482850"/>
                  <a:gd name="T103" fmla="*/ 1807712 h 2544763"/>
                  <a:gd name="T104" fmla="*/ 300769 w 2482850"/>
                  <a:gd name="T105" fmla="*/ 1899567 h 2544763"/>
                  <a:gd name="T106" fmla="*/ 276513 w 2482850"/>
                  <a:gd name="T107" fmla="*/ 1517378 h 2544763"/>
                  <a:gd name="T108" fmla="*/ 360982 w 2482850"/>
                  <a:gd name="T109" fmla="*/ 1445389 h 2544763"/>
                  <a:gd name="T110" fmla="*/ 301787 w 2482850"/>
                  <a:gd name="T111" fmla="*/ 1351158 h 2544763"/>
                  <a:gd name="T112" fmla="*/ 347413 w 2482850"/>
                  <a:gd name="T113" fmla="*/ 1000040 h 2544763"/>
                  <a:gd name="T114" fmla="*/ 333843 w 2482850"/>
                  <a:gd name="T115" fmla="*/ 889679 h 2544763"/>
                  <a:gd name="T116" fmla="*/ 320614 w 2482850"/>
                  <a:gd name="T117" fmla="*/ 545353 h 2544763"/>
                  <a:gd name="T118" fmla="*/ 355215 w 2482850"/>
                  <a:gd name="T119" fmla="*/ 439746 h 2544763"/>
                  <a:gd name="T120" fmla="*/ 174065 w 2482850"/>
                  <a:gd name="T121" fmla="*/ 145506 h 2544763"/>
                  <a:gd name="T122" fmla="*/ 343343 w 2482850"/>
                  <a:gd name="T123" fmla="*/ 0 h 25447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82850" h="2544763">
                    <a:moveTo>
                      <a:pt x="86902" y="1822450"/>
                    </a:moveTo>
                    <a:lnTo>
                      <a:pt x="91667" y="1822450"/>
                    </a:lnTo>
                    <a:lnTo>
                      <a:pt x="370523" y="1822450"/>
                    </a:lnTo>
                    <a:lnTo>
                      <a:pt x="375061" y="1822450"/>
                    </a:lnTo>
                    <a:lnTo>
                      <a:pt x="379826" y="1822903"/>
                    </a:lnTo>
                    <a:lnTo>
                      <a:pt x="384137" y="1823583"/>
                    </a:lnTo>
                    <a:lnTo>
                      <a:pt x="388902" y="1824262"/>
                    </a:lnTo>
                    <a:lnTo>
                      <a:pt x="393213" y="1825395"/>
                    </a:lnTo>
                    <a:lnTo>
                      <a:pt x="397524" y="1826527"/>
                    </a:lnTo>
                    <a:lnTo>
                      <a:pt x="401835" y="1827886"/>
                    </a:lnTo>
                    <a:lnTo>
                      <a:pt x="405919" y="1829472"/>
                    </a:lnTo>
                    <a:lnTo>
                      <a:pt x="409777" y="1831284"/>
                    </a:lnTo>
                    <a:lnTo>
                      <a:pt x="414088" y="1833322"/>
                    </a:lnTo>
                    <a:lnTo>
                      <a:pt x="417718" y="1835587"/>
                    </a:lnTo>
                    <a:lnTo>
                      <a:pt x="421575" y="1838079"/>
                    </a:lnTo>
                    <a:lnTo>
                      <a:pt x="425206" y="1840344"/>
                    </a:lnTo>
                    <a:lnTo>
                      <a:pt x="428609" y="1843062"/>
                    </a:lnTo>
                    <a:lnTo>
                      <a:pt x="432013" y="1846006"/>
                    </a:lnTo>
                    <a:lnTo>
                      <a:pt x="434962" y="1848951"/>
                    </a:lnTo>
                    <a:lnTo>
                      <a:pt x="438139" y="1852122"/>
                    </a:lnTo>
                    <a:lnTo>
                      <a:pt x="441088" y="1855293"/>
                    </a:lnTo>
                    <a:lnTo>
                      <a:pt x="443584" y="1858691"/>
                    </a:lnTo>
                    <a:lnTo>
                      <a:pt x="446307" y="1862315"/>
                    </a:lnTo>
                    <a:lnTo>
                      <a:pt x="448803" y="1865939"/>
                    </a:lnTo>
                    <a:lnTo>
                      <a:pt x="450845" y="1869789"/>
                    </a:lnTo>
                    <a:lnTo>
                      <a:pt x="452887" y="1873640"/>
                    </a:lnTo>
                    <a:lnTo>
                      <a:pt x="454702" y="1877490"/>
                    </a:lnTo>
                    <a:lnTo>
                      <a:pt x="456291" y="1881794"/>
                    </a:lnTo>
                    <a:lnTo>
                      <a:pt x="457879" y="1885871"/>
                    </a:lnTo>
                    <a:lnTo>
                      <a:pt x="459240" y="1890401"/>
                    </a:lnTo>
                    <a:lnTo>
                      <a:pt x="460148" y="1894704"/>
                    </a:lnTo>
                    <a:lnTo>
                      <a:pt x="461055" y="1899008"/>
                    </a:lnTo>
                    <a:lnTo>
                      <a:pt x="461509" y="1903538"/>
                    </a:lnTo>
                    <a:lnTo>
                      <a:pt x="461736" y="1908068"/>
                    </a:lnTo>
                    <a:lnTo>
                      <a:pt x="461963" y="1912824"/>
                    </a:lnTo>
                    <a:lnTo>
                      <a:pt x="461736" y="1917581"/>
                    </a:lnTo>
                    <a:lnTo>
                      <a:pt x="461509" y="1922111"/>
                    </a:lnTo>
                    <a:lnTo>
                      <a:pt x="461055" y="1926641"/>
                    </a:lnTo>
                    <a:lnTo>
                      <a:pt x="460148" y="1930945"/>
                    </a:lnTo>
                    <a:lnTo>
                      <a:pt x="459240" y="1935248"/>
                    </a:lnTo>
                    <a:lnTo>
                      <a:pt x="457879" y="1939778"/>
                    </a:lnTo>
                    <a:lnTo>
                      <a:pt x="456291" y="1943855"/>
                    </a:lnTo>
                    <a:lnTo>
                      <a:pt x="454702" y="1947932"/>
                    </a:lnTo>
                    <a:lnTo>
                      <a:pt x="452887" y="1952009"/>
                    </a:lnTo>
                    <a:lnTo>
                      <a:pt x="450845" y="1955860"/>
                    </a:lnTo>
                    <a:lnTo>
                      <a:pt x="448803" y="1959710"/>
                    </a:lnTo>
                    <a:lnTo>
                      <a:pt x="446307" y="1963334"/>
                    </a:lnTo>
                    <a:lnTo>
                      <a:pt x="443584" y="1966958"/>
                    </a:lnTo>
                    <a:lnTo>
                      <a:pt x="441088" y="1970356"/>
                    </a:lnTo>
                    <a:lnTo>
                      <a:pt x="438139" y="1973753"/>
                    </a:lnTo>
                    <a:lnTo>
                      <a:pt x="434962" y="1976698"/>
                    </a:lnTo>
                    <a:lnTo>
                      <a:pt x="432013" y="1979643"/>
                    </a:lnTo>
                    <a:lnTo>
                      <a:pt x="428609" y="1982587"/>
                    </a:lnTo>
                    <a:lnTo>
                      <a:pt x="425206" y="1985305"/>
                    </a:lnTo>
                    <a:lnTo>
                      <a:pt x="421575" y="1988023"/>
                    </a:lnTo>
                    <a:lnTo>
                      <a:pt x="417718" y="1990288"/>
                    </a:lnTo>
                    <a:lnTo>
                      <a:pt x="414088" y="1992327"/>
                    </a:lnTo>
                    <a:lnTo>
                      <a:pt x="409777" y="1994365"/>
                    </a:lnTo>
                    <a:lnTo>
                      <a:pt x="405919" y="1996177"/>
                    </a:lnTo>
                    <a:lnTo>
                      <a:pt x="401835" y="1997763"/>
                    </a:lnTo>
                    <a:lnTo>
                      <a:pt x="397524" y="1999348"/>
                    </a:lnTo>
                    <a:lnTo>
                      <a:pt x="393213" y="2000254"/>
                    </a:lnTo>
                    <a:lnTo>
                      <a:pt x="388902" y="2001387"/>
                    </a:lnTo>
                    <a:lnTo>
                      <a:pt x="384137" y="2002066"/>
                    </a:lnTo>
                    <a:lnTo>
                      <a:pt x="379826" y="2002972"/>
                    </a:lnTo>
                    <a:lnTo>
                      <a:pt x="375061" y="2003199"/>
                    </a:lnTo>
                    <a:lnTo>
                      <a:pt x="370523" y="2003425"/>
                    </a:lnTo>
                    <a:lnTo>
                      <a:pt x="91667" y="2003425"/>
                    </a:lnTo>
                    <a:lnTo>
                      <a:pt x="86902" y="2003199"/>
                    </a:lnTo>
                    <a:lnTo>
                      <a:pt x="82364" y="2002972"/>
                    </a:lnTo>
                    <a:lnTo>
                      <a:pt x="77599" y="2002066"/>
                    </a:lnTo>
                    <a:lnTo>
                      <a:pt x="73288" y="2001387"/>
                    </a:lnTo>
                    <a:lnTo>
                      <a:pt x="68750" y="2000254"/>
                    </a:lnTo>
                    <a:lnTo>
                      <a:pt x="64439" y="1999348"/>
                    </a:lnTo>
                    <a:lnTo>
                      <a:pt x="60128" y="1997763"/>
                    </a:lnTo>
                    <a:lnTo>
                      <a:pt x="56044" y="1996177"/>
                    </a:lnTo>
                    <a:lnTo>
                      <a:pt x="51959" y="1994365"/>
                    </a:lnTo>
                    <a:lnTo>
                      <a:pt x="48102" y="1992327"/>
                    </a:lnTo>
                    <a:lnTo>
                      <a:pt x="44245" y="1990288"/>
                    </a:lnTo>
                    <a:lnTo>
                      <a:pt x="40615" y="1988023"/>
                    </a:lnTo>
                    <a:lnTo>
                      <a:pt x="36757" y="1985305"/>
                    </a:lnTo>
                    <a:lnTo>
                      <a:pt x="33581" y="1982587"/>
                    </a:lnTo>
                    <a:lnTo>
                      <a:pt x="30177" y="1979643"/>
                    </a:lnTo>
                    <a:lnTo>
                      <a:pt x="26774" y="1976698"/>
                    </a:lnTo>
                    <a:lnTo>
                      <a:pt x="23824" y="1973753"/>
                    </a:lnTo>
                    <a:lnTo>
                      <a:pt x="21101" y="1970356"/>
                    </a:lnTo>
                    <a:lnTo>
                      <a:pt x="18152" y="1966958"/>
                    </a:lnTo>
                    <a:lnTo>
                      <a:pt x="15656" y="1963334"/>
                    </a:lnTo>
                    <a:lnTo>
                      <a:pt x="13160" y="1959710"/>
                    </a:lnTo>
                    <a:lnTo>
                      <a:pt x="11118" y="1955860"/>
                    </a:lnTo>
                    <a:lnTo>
                      <a:pt x="9076" y="1952009"/>
                    </a:lnTo>
                    <a:lnTo>
                      <a:pt x="7261" y="1947932"/>
                    </a:lnTo>
                    <a:lnTo>
                      <a:pt x="5446" y="1943855"/>
                    </a:lnTo>
                    <a:lnTo>
                      <a:pt x="4084" y="1939778"/>
                    </a:lnTo>
                    <a:lnTo>
                      <a:pt x="2950" y="1935248"/>
                    </a:lnTo>
                    <a:lnTo>
                      <a:pt x="1815" y="1930945"/>
                    </a:lnTo>
                    <a:lnTo>
                      <a:pt x="1134" y="1926641"/>
                    </a:lnTo>
                    <a:lnTo>
                      <a:pt x="454" y="1922111"/>
                    </a:lnTo>
                    <a:lnTo>
                      <a:pt x="0" y="1917581"/>
                    </a:lnTo>
                    <a:lnTo>
                      <a:pt x="0" y="1912824"/>
                    </a:lnTo>
                    <a:lnTo>
                      <a:pt x="0" y="1908068"/>
                    </a:lnTo>
                    <a:lnTo>
                      <a:pt x="454" y="1903538"/>
                    </a:lnTo>
                    <a:lnTo>
                      <a:pt x="1134" y="1899008"/>
                    </a:lnTo>
                    <a:lnTo>
                      <a:pt x="1815" y="1894704"/>
                    </a:lnTo>
                    <a:lnTo>
                      <a:pt x="2950" y="1890401"/>
                    </a:lnTo>
                    <a:lnTo>
                      <a:pt x="4084" y="1885871"/>
                    </a:lnTo>
                    <a:lnTo>
                      <a:pt x="5446" y="1881794"/>
                    </a:lnTo>
                    <a:lnTo>
                      <a:pt x="7261" y="1877490"/>
                    </a:lnTo>
                    <a:lnTo>
                      <a:pt x="9076" y="1873640"/>
                    </a:lnTo>
                    <a:lnTo>
                      <a:pt x="11118" y="1869789"/>
                    </a:lnTo>
                    <a:lnTo>
                      <a:pt x="13160" y="1865939"/>
                    </a:lnTo>
                    <a:lnTo>
                      <a:pt x="15656" y="1862315"/>
                    </a:lnTo>
                    <a:lnTo>
                      <a:pt x="18152" y="1858691"/>
                    </a:lnTo>
                    <a:lnTo>
                      <a:pt x="21101" y="1855293"/>
                    </a:lnTo>
                    <a:lnTo>
                      <a:pt x="23824" y="1852122"/>
                    </a:lnTo>
                    <a:lnTo>
                      <a:pt x="26774" y="1848951"/>
                    </a:lnTo>
                    <a:lnTo>
                      <a:pt x="30177" y="1846006"/>
                    </a:lnTo>
                    <a:lnTo>
                      <a:pt x="33581" y="1843062"/>
                    </a:lnTo>
                    <a:lnTo>
                      <a:pt x="36757" y="1840344"/>
                    </a:lnTo>
                    <a:lnTo>
                      <a:pt x="40615" y="1838079"/>
                    </a:lnTo>
                    <a:lnTo>
                      <a:pt x="44245" y="1835587"/>
                    </a:lnTo>
                    <a:lnTo>
                      <a:pt x="48102" y="1833322"/>
                    </a:lnTo>
                    <a:lnTo>
                      <a:pt x="51959" y="1831284"/>
                    </a:lnTo>
                    <a:lnTo>
                      <a:pt x="56044" y="1829472"/>
                    </a:lnTo>
                    <a:lnTo>
                      <a:pt x="60128" y="1827886"/>
                    </a:lnTo>
                    <a:lnTo>
                      <a:pt x="64439" y="1826527"/>
                    </a:lnTo>
                    <a:lnTo>
                      <a:pt x="68750" y="1825395"/>
                    </a:lnTo>
                    <a:lnTo>
                      <a:pt x="73288" y="1824262"/>
                    </a:lnTo>
                    <a:lnTo>
                      <a:pt x="77599" y="1823583"/>
                    </a:lnTo>
                    <a:lnTo>
                      <a:pt x="82364" y="1822903"/>
                    </a:lnTo>
                    <a:lnTo>
                      <a:pt x="86902" y="1822450"/>
                    </a:lnTo>
                    <a:close/>
                    <a:moveTo>
                      <a:pt x="2282825" y="1685925"/>
                    </a:moveTo>
                    <a:lnTo>
                      <a:pt x="2412173" y="1745797"/>
                    </a:lnTo>
                    <a:lnTo>
                      <a:pt x="2422140" y="1750786"/>
                    </a:lnTo>
                    <a:lnTo>
                      <a:pt x="2426897" y="1753281"/>
                    </a:lnTo>
                    <a:lnTo>
                      <a:pt x="2431201" y="1756002"/>
                    </a:lnTo>
                    <a:lnTo>
                      <a:pt x="2435732" y="1758724"/>
                    </a:lnTo>
                    <a:lnTo>
                      <a:pt x="2439583" y="1761445"/>
                    </a:lnTo>
                    <a:lnTo>
                      <a:pt x="2443434" y="1764166"/>
                    </a:lnTo>
                    <a:lnTo>
                      <a:pt x="2447058" y="1767115"/>
                    </a:lnTo>
                    <a:lnTo>
                      <a:pt x="2450456" y="1769836"/>
                    </a:lnTo>
                    <a:lnTo>
                      <a:pt x="2453628" y="1773011"/>
                    </a:lnTo>
                    <a:lnTo>
                      <a:pt x="2456799" y="1775959"/>
                    </a:lnTo>
                    <a:lnTo>
                      <a:pt x="2459518" y="1778907"/>
                    </a:lnTo>
                    <a:lnTo>
                      <a:pt x="2462236" y="1782082"/>
                    </a:lnTo>
                    <a:lnTo>
                      <a:pt x="2464501" y="1785257"/>
                    </a:lnTo>
                    <a:lnTo>
                      <a:pt x="2466766" y="1788432"/>
                    </a:lnTo>
                    <a:lnTo>
                      <a:pt x="2468805" y="1791607"/>
                    </a:lnTo>
                    <a:lnTo>
                      <a:pt x="2470617" y="1794782"/>
                    </a:lnTo>
                    <a:lnTo>
                      <a:pt x="2472430" y="1798184"/>
                    </a:lnTo>
                    <a:lnTo>
                      <a:pt x="2474015" y="1801813"/>
                    </a:lnTo>
                    <a:lnTo>
                      <a:pt x="2475601" y="1805215"/>
                    </a:lnTo>
                    <a:lnTo>
                      <a:pt x="2477866" y="1812245"/>
                    </a:lnTo>
                    <a:lnTo>
                      <a:pt x="2479905" y="1819502"/>
                    </a:lnTo>
                    <a:lnTo>
                      <a:pt x="2481264" y="1826986"/>
                    </a:lnTo>
                    <a:lnTo>
                      <a:pt x="2482397" y="1834697"/>
                    </a:lnTo>
                    <a:lnTo>
                      <a:pt x="2482850" y="1842861"/>
                    </a:lnTo>
                    <a:lnTo>
                      <a:pt x="2482850" y="1851025"/>
                    </a:lnTo>
                    <a:lnTo>
                      <a:pt x="2482850" y="2068286"/>
                    </a:lnTo>
                    <a:lnTo>
                      <a:pt x="2482850" y="2076677"/>
                    </a:lnTo>
                    <a:lnTo>
                      <a:pt x="2482397" y="2084388"/>
                    </a:lnTo>
                    <a:lnTo>
                      <a:pt x="2481264" y="2092326"/>
                    </a:lnTo>
                    <a:lnTo>
                      <a:pt x="2479905" y="2099810"/>
                    </a:lnTo>
                    <a:lnTo>
                      <a:pt x="2477866" y="2107067"/>
                    </a:lnTo>
                    <a:lnTo>
                      <a:pt x="2475601" y="2114324"/>
                    </a:lnTo>
                    <a:lnTo>
                      <a:pt x="2474015" y="2117726"/>
                    </a:lnTo>
                    <a:lnTo>
                      <a:pt x="2472430" y="2121127"/>
                    </a:lnTo>
                    <a:lnTo>
                      <a:pt x="2470617" y="2124302"/>
                    </a:lnTo>
                    <a:lnTo>
                      <a:pt x="2468805" y="2127704"/>
                    </a:lnTo>
                    <a:lnTo>
                      <a:pt x="2466766" y="2130879"/>
                    </a:lnTo>
                    <a:lnTo>
                      <a:pt x="2464501" y="2134281"/>
                    </a:lnTo>
                    <a:lnTo>
                      <a:pt x="2462236" y="2137456"/>
                    </a:lnTo>
                    <a:lnTo>
                      <a:pt x="2459518" y="2140404"/>
                    </a:lnTo>
                    <a:lnTo>
                      <a:pt x="2456799" y="2143352"/>
                    </a:lnTo>
                    <a:lnTo>
                      <a:pt x="2453628" y="2146527"/>
                    </a:lnTo>
                    <a:lnTo>
                      <a:pt x="2450456" y="2149249"/>
                    </a:lnTo>
                    <a:lnTo>
                      <a:pt x="2447058" y="2152197"/>
                    </a:lnTo>
                    <a:lnTo>
                      <a:pt x="2443434" y="2154919"/>
                    </a:lnTo>
                    <a:lnTo>
                      <a:pt x="2439583" y="2157867"/>
                    </a:lnTo>
                    <a:lnTo>
                      <a:pt x="2435732" y="2160588"/>
                    </a:lnTo>
                    <a:lnTo>
                      <a:pt x="2431201" y="2163310"/>
                    </a:lnTo>
                    <a:lnTo>
                      <a:pt x="2426897" y="2165804"/>
                    </a:lnTo>
                    <a:lnTo>
                      <a:pt x="2422140" y="2168526"/>
                    </a:lnTo>
                    <a:lnTo>
                      <a:pt x="2412173" y="2173742"/>
                    </a:lnTo>
                    <a:lnTo>
                      <a:pt x="2282825" y="2233613"/>
                    </a:lnTo>
                    <a:lnTo>
                      <a:pt x="2282825" y="1685925"/>
                    </a:lnTo>
                    <a:close/>
                    <a:moveTo>
                      <a:pt x="1216535" y="1436687"/>
                    </a:moveTo>
                    <a:lnTo>
                      <a:pt x="1274253" y="1436687"/>
                    </a:lnTo>
                    <a:lnTo>
                      <a:pt x="1303338" y="1492629"/>
                    </a:lnTo>
                    <a:lnTo>
                      <a:pt x="1283046" y="1513778"/>
                    </a:lnTo>
                    <a:lnTo>
                      <a:pt x="1301534" y="1642262"/>
                    </a:lnTo>
                    <a:lnTo>
                      <a:pt x="1245394" y="1852612"/>
                    </a:lnTo>
                    <a:lnTo>
                      <a:pt x="1189254" y="1642262"/>
                    </a:lnTo>
                    <a:lnTo>
                      <a:pt x="1207516" y="1513778"/>
                    </a:lnTo>
                    <a:lnTo>
                      <a:pt x="1187450" y="1492629"/>
                    </a:lnTo>
                    <a:lnTo>
                      <a:pt x="1216535" y="1436687"/>
                    </a:lnTo>
                    <a:close/>
                    <a:moveTo>
                      <a:pt x="1389519" y="1379537"/>
                    </a:moveTo>
                    <a:lnTo>
                      <a:pt x="1401785" y="1384753"/>
                    </a:lnTo>
                    <a:lnTo>
                      <a:pt x="1434494" y="1399267"/>
                    </a:lnTo>
                    <a:lnTo>
                      <a:pt x="1456754" y="1409246"/>
                    </a:lnTo>
                    <a:lnTo>
                      <a:pt x="1481740" y="1420358"/>
                    </a:lnTo>
                    <a:lnTo>
                      <a:pt x="1508543" y="1432831"/>
                    </a:lnTo>
                    <a:lnTo>
                      <a:pt x="1536709" y="1446212"/>
                    </a:lnTo>
                    <a:lnTo>
                      <a:pt x="1565557" y="1460273"/>
                    </a:lnTo>
                    <a:lnTo>
                      <a:pt x="1593950" y="1474560"/>
                    </a:lnTo>
                    <a:lnTo>
                      <a:pt x="1607578" y="1481818"/>
                    </a:lnTo>
                    <a:lnTo>
                      <a:pt x="1621207" y="1489075"/>
                    </a:lnTo>
                    <a:lnTo>
                      <a:pt x="1634154" y="1496105"/>
                    </a:lnTo>
                    <a:lnTo>
                      <a:pt x="1646647" y="1503362"/>
                    </a:lnTo>
                    <a:lnTo>
                      <a:pt x="1658232" y="1509939"/>
                    </a:lnTo>
                    <a:lnTo>
                      <a:pt x="1669589" y="1516743"/>
                    </a:lnTo>
                    <a:lnTo>
                      <a:pt x="1679584" y="1523546"/>
                    </a:lnTo>
                    <a:lnTo>
                      <a:pt x="1688669" y="1529669"/>
                    </a:lnTo>
                    <a:lnTo>
                      <a:pt x="1697074" y="1536019"/>
                    </a:lnTo>
                    <a:lnTo>
                      <a:pt x="1704115" y="1541689"/>
                    </a:lnTo>
                    <a:lnTo>
                      <a:pt x="1707068" y="1544410"/>
                    </a:lnTo>
                    <a:lnTo>
                      <a:pt x="1709794" y="1547132"/>
                    </a:lnTo>
                    <a:lnTo>
                      <a:pt x="1712292" y="1549853"/>
                    </a:lnTo>
                    <a:lnTo>
                      <a:pt x="1714337" y="1552348"/>
                    </a:lnTo>
                    <a:lnTo>
                      <a:pt x="1716154" y="1554843"/>
                    </a:lnTo>
                    <a:lnTo>
                      <a:pt x="1717971" y="1558018"/>
                    </a:lnTo>
                    <a:lnTo>
                      <a:pt x="1721833" y="1565048"/>
                    </a:lnTo>
                    <a:lnTo>
                      <a:pt x="1726148" y="1573666"/>
                    </a:lnTo>
                    <a:lnTo>
                      <a:pt x="1730237" y="1583191"/>
                    </a:lnTo>
                    <a:lnTo>
                      <a:pt x="1734326" y="1593850"/>
                    </a:lnTo>
                    <a:lnTo>
                      <a:pt x="1738869" y="1605416"/>
                    </a:lnTo>
                    <a:lnTo>
                      <a:pt x="1742957" y="1618116"/>
                    </a:lnTo>
                    <a:lnTo>
                      <a:pt x="1747500" y="1631269"/>
                    </a:lnTo>
                    <a:lnTo>
                      <a:pt x="1751816" y="1645330"/>
                    </a:lnTo>
                    <a:lnTo>
                      <a:pt x="1755904" y="1659844"/>
                    </a:lnTo>
                    <a:lnTo>
                      <a:pt x="1764536" y="1690460"/>
                    </a:lnTo>
                    <a:lnTo>
                      <a:pt x="1773168" y="1722210"/>
                    </a:lnTo>
                    <a:lnTo>
                      <a:pt x="1781118" y="1753960"/>
                    </a:lnTo>
                    <a:lnTo>
                      <a:pt x="1788613" y="1785030"/>
                    </a:lnTo>
                    <a:lnTo>
                      <a:pt x="1795428" y="1814966"/>
                    </a:lnTo>
                    <a:lnTo>
                      <a:pt x="1801561" y="1842180"/>
                    </a:lnTo>
                    <a:lnTo>
                      <a:pt x="1807012" y="1866446"/>
                    </a:lnTo>
                    <a:lnTo>
                      <a:pt x="1814962" y="1902505"/>
                    </a:lnTo>
                    <a:lnTo>
                      <a:pt x="1817688" y="1916112"/>
                    </a:lnTo>
                    <a:lnTo>
                      <a:pt x="1244600" y="1916112"/>
                    </a:lnTo>
                    <a:lnTo>
                      <a:pt x="1389519" y="1379537"/>
                    </a:lnTo>
                    <a:close/>
                    <a:moveTo>
                      <a:pt x="1100083" y="1379537"/>
                    </a:moveTo>
                    <a:lnTo>
                      <a:pt x="1244600" y="1916112"/>
                    </a:lnTo>
                    <a:lnTo>
                      <a:pt x="673100" y="1916112"/>
                    </a:lnTo>
                    <a:lnTo>
                      <a:pt x="676045" y="1902505"/>
                    </a:lnTo>
                    <a:lnTo>
                      <a:pt x="683520" y="1866446"/>
                    </a:lnTo>
                    <a:lnTo>
                      <a:pt x="688956" y="1842180"/>
                    </a:lnTo>
                    <a:lnTo>
                      <a:pt x="695072" y="1814966"/>
                    </a:lnTo>
                    <a:lnTo>
                      <a:pt x="702094" y="1785030"/>
                    </a:lnTo>
                    <a:lnTo>
                      <a:pt x="709569" y="1753960"/>
                    </a:lnTo>
                    <a:lnTo>
                      <a:pt x="717724" y="1722210"/>
                    </a:lnTo>
                    <a:lnTo>
                      <a:pt x="725878" y="1690460"/>
                    </a:lnTo>
                    <a:lnTo>
                      <a:pt x="734486" y="1659844"/>
                    </a:lnTo>
                    <a:lnTo>
                      <a:pt x="739016" y="1645330"/>
                    </a:lnTo>
                    <a:lnTo>
                      <a:pt x="743320" y="1631269"/>
                    </a:lnTo>
                    <a:lnTo>
                      <a:pt x="747397" y="1618116"/>
                    </a:lnTo>
                    <a:lnTo>
                      <a:pt x="751928" y="1605416"/>
                    </a:lnTo>
                    <a:lnTo>
                      <a:pt x="756005" y="1593850"/>
                    </a:lnTo>
                    <a:lnTo>
                      <a:pt x="760082" y="1583191"/>
                    </a:lnTo>
                    <a:lnTo>
                      <a:pt x="764386" y="1573666"/>
                    </a:lnTo>
                    <a:lnTo>
                      <a:pt x="768463" y="1565048"/>
                    </a:lnTo>
                    <a:lnTo>
                      <a:pt x="772314" y="1558018"/>
                    </a:lnTo>
                    <a:lnTo>
                      <a:pt x="774353" y="1554843"/>
                    </a:lnTo>
                    <a:lnTo>
                      <a:pt x="776165" y="1552348"/>
                    </a:lnTo>
                    <a:lnTo>
                      <a:pt x="778203" y="1549853"/>
                    </a:lnTo>
                    <a:lnTo>
                      <a:pt x="780695" y="1547132"/>
                    </a:lnTo>
                    <a:lnTo>
                      <a:pt x="783413" y="1544410"/>
                    </a:lnTo>
                    <a:lnTo>
                      <a:pt x="786358" y="1541689"/>
                    </a:lnTo>
                    <a:lnTo>
                      <a:pt x="793607" y="1536019"/>
                    </a:lnTo>
                    <a:lnTo>
                      <a:pt x="801535" y="1529669"/>
                    </a:lnTo>
                    <a:lnTo>
                      <a:pt x="810822" y="1523546"/>
                    </a:lnTo>
                    <a:lnTo>
                      <a:pt x="821015" y="1516743"/>
                    </a:lnTo>
                    <a:lnTo>
                      <a:pt x="831888" y="1509939"/>
                    </a:lnTo>
                    <a:lnTo>
                      <a:pt x="843893" y="1503362"/>
                    </a:lnTo>
                    <a:lnTo>
                      <a:pt x="855898" y="1496105"/>
                    </a:lnTo>
                    <a:lnTo>
                      <a:pt x="869263" y="1489075"/>
                    </a:lnTo>
                    <a:lnTo>
                      <a:pt x="882401" y="1481818"/>
                    </a:lnTo>
                    <a:lnTo>
                      <a:pt x="896445" y="1474560"/>
                    </a:lnTo>
                    <a:lnTo>
                      <a:pt x="924533" y="1460273"/>
                    </a:lnTo>
                    <a:lnTo>
                      <a:pt x="953074" y="1446212"/>
                    </a:lnTo>
                    <a:lnTo>
                      <a:pt x="981388" y="1432831"/>
                    </a:lnTo>
                    <a:lnTo>
                      <a:pt x="1008117" y="1420358"/>
                    </a:lnTo>
                    <a:lnTo>
                      <a:pt x="1033034" y="1409246"/>
                    </a:lnTo>
                    <a:lnTo>
                      <a:pt x="1055006" y="1399267"/>
                    </a:lnTo>
                    <a:lnTo>
                      <a:pt x="1088077" y="1384753"/>
                    </a:lnTo>
                    <a:lnTo>
                      <a:pt x="1100083" y="1379537"/>
                    </a:lnTo>
                    <a:close/>
                    <a:moveTo>
                      <a:pt x="2282825" y="1227137"/>
                    </a:moveTo>
                    <a:lnTo>
                      <a:pt x="2412173" y="1287064"/>
                    </a:lnTo>
                    <a:lnTo>
                      <a:pt x="2422140" y="1292285"/>
                    </a:lnTo>
                    <a:lnTo>
                      <a:pt x="2426897" y="1294782"/>
                    </a:lnTo>
                    <a:lnTo>
                      <a:pt x="2431201" y="1297505"/>
                    </a:lnTo>
                    <a:lnTo>
                      <a:pt x="2435732" y="1300002"/>
                    </a:lnTo>
                    <a:lnTo>
                      <a:pt x="2439583" y="1302953"/>
                    </a:lnTo>
                    <a:lnTo>
                      <a:pt x="2443434" y="1305677"/>
                    </a:lnTo>
                    <a:lnTo>
                      <a:pt x="2447058" y="1308628"/>
                    </a:lnTo>
                    <a:lnTo>
                      <a:pt x="2450456" y="1311352"/>
                    </a:lnTo>
                    <a:lnTo>
                      <a:pt x="2453628" y="1314303"/>
                    </a:lnTo>
                    <a:lnTo>
                      <a:pt x="2456799" y="1317481"/>
                    </a:lnTo>
                    <a:lnTo>
                      <a:pt x="2459518" y="1320205"/>
                    </a:lnTo>
                    <a:lnTo>
                      <a:pt x="2462236" y="1323383"/>
                    </a:lnTo>
                    <a:lnTo>
                      <a:pt x="2464501" y="1326561"/>
                    </a:lnTo>
                    <a:lnTo>
                      <a:pt x="2466766" y="1329966"/>
                    </a:lnTo>
                    <a:lnTo>
                      <a:pt x="2468805" y="1332917"/>
                    </a:lnTo>
                    <a:lnTo>
                      <a:pt x="2470617" y="1336322"/>
                    </a:lnTo>
                    <a:lnTo>
                      <a:pt x="2472430" y="1339727"/>
                    </a:lnTo>
                    <a:lnTo>
                      <a:pt x="2474015" y="1343132"/>
                    </a:lnTo>
                    <a:lnTo>
                      <a:pt x="2475601" y="1346537"/>
                    </a:lnTo>
                    <a:lnTo>
                      <a:pt x="2477866" y="1353800"/>
                    </a:lnTo>
                    <a:lnTo>
                      <a:pt x="2479905" y="1361064"/>
                    </a:lnTo>
                    <a:lnTo>
                      <a:pt x="2481264" y="1368555"/>
                    </a:lnTo>
                    <a:lnTo>
                      <a:pt x="2482397" y="1376273"/>
                    </a:lnTo>
                    <a:lnTo>
                      <a:pt x="2482850" y="1384445"/>
                    </a:lnTo>
                    <a:lnTo>
                      <a:pt x="2482850" y="1392390"/>
                    </a:lnTo>
                    <a:lnTo>
                      <a:pt x="2482850" y="1609852"/>
                    </a:lnTo>
                    <a:lnTo>
                      <a:pt x="2482850" y="1618251"/>
                    </a:lnTo>
                    <a:lnTo>
                      <a:pt x="2482397" y="1626196"/>
                    </a:lnTo>
                    <a:lnTo>
                      <a:pt x="2481264" y="1634141"/>
                    </a:lnTo>
                    <a:lnTo>
                      <a:pt x="2479905" y="1641632"/>
                    </a:lnTo>
                    <a:lnTo>
                      <a:pt x="2477866" y="1648895"/>
                    </a:lnTo>
                    <a:lnTo>
                      <a:pt x="2475601" y="1655932"/>
                    </a:lnTo>
                    <a:lnTo>
                      <a:pt x="2474015" y="1659337"/>
                    </a:lnTo>
                    <a:lnTo>
                      <a:pt x="2472430" y="1662969"/>
                    </a:lnTo>
                    <a:lnTo>
                      <a:pt x="2470617" y="1666147"/>
                    </a:lnTo>
                    <a:lnTo>
                      <a:pt x="2468805" y="1669325"/>
                    </a:lnTo>
                    <a:lnTo>
                      <a:pt x="2466766" y="1672730"/>
                    </a:lnTo>
                    <a:lnTo>
                      <a:pt x="2464501" y="1675908"/>
                    </a:lnTo>
                    <a:lnTo>
                      <a:pt x="2462236" y="1678859"/>
                    </a:lnTo>
                    <a:lnTo>
                      <a:pt x="2459518" y="1682037"/>
                    </a:lnTo>
                    <a:lnTo>
                      <a:pt x="2456799" y="1685215"/>
                    </a:lnTo>
                    <a:lnTo>
                      <a:pt x="2453628" y="1687939"/>
                    </a:lnTo>
                    <a:lnTo>
                      <a:pt x="2450456" y="1691117"/>
                    </a:lnTo>
                    <a:lnTo>
                      <a:pt x="2447058" y="1694068"/>
                    </a:lnTo>
                    <a:lnTo>
                      <a:pt x="2443434" y="1696792"/>
                    </a:lnTo>
                    <a:lnTo>
                      <a:pt x="2439583" y="1699743"/>
                    </a:lnTo>
                    <a:lnTo>
                      <a:pt x="2435732" y="1702240"/>
                    </a:lnTo>
                    <a:lnTo>
                      <a:pt x="2431201" y="1705190"/>
                    </a:lnTo>
                    <a:lnTo>
                      <a:pt x="2426897" y="1707687"/>
                    </a:lnTo>
                    <a:lnTo>
                      <a:pt x="2422140" y="1710411"/>
                    </a:lnTo>
                    <a:lnTo>
                      <a:pt x="2412173" y="1715178"/>
                    </a:lnTo>
                    <a:lnTo>
                      <a:pt x="2406963" y="1717675"/>
                    </a:lnTo>
                    <a:lnTo>
                      <a:pt x="2282825" y="1660018"/>
                    </a:lnTo>
                    <a:lnTo>
                      <a:pt x="2282825" y="1227137"/>
                    </a:lnTo>
                    <a:close/>
                    <a:moveTo>
                      <a:pt x="91667" y="1182687"/>
                    </a:moveTo>
                    <a:lnTo>
                      <a:pt x="370523" y="1182687"/>
                    </a:lnTo>
                    <a:lnTo>
                      <a:pt x="375061" y="1182913"/>
                    </a:lnTo>
                    <a:lnTo>
                      <a:pt x="379826" y="1183140"/>
                    </a:lnTo>
                    <a:lnTo>
                      <a:pt x="384137" y="1183593"/>
                    </a:lnTo>
                    <a:lnTo>
                      <a:pt x="388902" y="1184499"/>
                    </a:lnTo>
                    <a:lnTo>
                      <a:pt x="393213" y="1185405"/>
                    </a:lnTo>
                    <a:lnTo>
                      <a:pt x="397524" y="1186764"/>
                    </a:lnTo>
                    <a:lnTo>
                      <a:pt x="401835" y="1188349"/>
                    </a:lnTo>
                    <a:lnTo>
                      <a:pt x="405919" y="1189935"/>
                    </a:lnTo>
                    <a:lnTo>
                      <a:pt x="409777" y="1191747"/>
                    </a:lnTo>
                    <a:lnTo>
                      <a:pt x="414088" y="1193785"/>
                    </a:lnTo>
                    <a:lnTo>
                      <a:pt x="417718" y="1195824"/>
                    </a:lnTo>
                    <a:lnTo>
                      <a:pt x="421575" y="1198089"/>
                    </a:lnTo>
                    <a:lnTo>
                      <a:pt x="425206" y="1200807"/>
                    </a:lnTo>
                    <a:lnTo>
                      <a:pt x="428609" y="1203298"/>
                    </a:lnTo>
                    <a:lnTo>
                      <a:pt x="432013" y="1206243"/>
                    </a:lnTo>
                    <a:lnTo>
                      <a:pt x="434962" y="1209187"/>
                    </a:lnTo>
                    <a:lnTo>
                      <a:pt x="438139" y="1212358"/>
                    </a:lnTo>
                    <a:lnTo>
                      <a:pt x="441088" y="1215756"/>
                    </a:lnTo>
                    <a:lnTo>
                      <a:pt x="443584" y="1219154"/>
                    </a:lnTo>
                    <a:lnTo>
                      <a:pt x="446307" y="1222778"/>
                    </a:lnTo>
                    <a:lnTo>
                      <a:pt x="448803" y="1226402"/>
                    </a:lnTo>
                    <a:lnTo>
                      <a:pt x="450845" y="1230026"/>
                    </a:lnTo>
                    <a:lnTo>
                      <a:pt x="452887" y="1233876"/>
                    </a:lnTo>
                    <a:lnTo>
                      <a:pt x="454702" y="1237953"/>
                    </a:lnTo>
                    <a:lnTo>
                      <a:pt x="456291" y="1242257"/>
                    </a:lnTo>
                    <a:lnTo>
                      <a:pt x="457879" y="1246334"/>
                    </a:lnTo>
                    <a:lnTo>
                      <a:pt x="459240" y="1250411"/>
                    </a:lnTo>
                    <a:lnTo>
                      <a:pt x="460148" y="1254941"/>
                    </a:lnTo>
                    <a:lnTo>
                      <a:pt x="461055" y="1259471"/>
                    </a:lnTo>
                    <a:lnTo>
                      <a:pt x="461509" y="1264001"/>
                    </a:lnTo>
                    <a:lnTo>
                      <a:pt x="461736" y="1268531"/>
                    </a:lnTo>
                    <a:lnTo>
                      <a:pt x="461963" y="1273061"/>
                    </a:lnTo>
                    <a:lnTo>
                      <a:pt x="461736" y="1277591"/>
                    </a:lnTo>
                    <a:lnTo>
                      <a:pt x="461509" y="1282348"/>
                    </a:lnTo>
                    <a:lnTo>
                      <a:pt x="461055" y="1286651"/>
                    </a:lnTo>
                    <a:lnTo>
                      <a:pt x="460148" y="1291408"/>
                    </a:lnTo>
                    <a:lnTo>
                      <a:pt x="459240" y="1295485"/>
                    </a:lnTo>
                    <a:lnTo>
                      <a:pt x="457879" y="1300015"/>
                    </a:lnTo>
                    <a:lnTo>
                      <a:pt x="456291" y="1304092"/>
                    </a:lnTo>
                    <a:lnTo>
                      <a:pt x="454702" y="1308169"/>
                    </a:lnTo>
                    <a:lnTo>
                      <a:pt x="452887" y="1312246"/>
                    </a:lnTo>
                    <a:lnTo>
                      <a:pt x="450845" y="1316323"/>
                    </a:lnTo>
                    <a:lnTo>
                      <a:pt x="448803" y="1319947"/>
                    </a:lnTo>
                    <a:lnTo>
                      <a:pt x="446307" y="1323571"/>
                    </a:lnTo>
                    <a:lnTo>
                      <a:pt x="443584" y="1327195"/>
                    </a:lnTo>
                    <a:lnTo>
                      <a:pt x="441088" y="1330366"/>
                    </a:lnTo>
                    <a:lnTo>
                      <a:pt x="438139" y="1333764"/>
                    </a:lnTo>
                    <a:lnTo>
                      <a:pt x="434962" y="1336935"/>
                    </a:lnTo>
                    <a:lnTo>
                      <a:pt x="432013" y="1340106"/>
                    </a:lnTo>
                    <a:lnTo>
                      <a:pt x="428609" y="1342824"/>
                    </a:lnTo>
                    <a:lnTo>
                      <a:pt x="425206" y="1345542"/>
                    </a:lnTo>
                    <a:lnTo>
                      <a:pt x="421575" y="1348033"/>
                    </a:lnTo>
                    <a:lnTo>
                      <a:pt x="417718" y="1350525"/>
                    </a:lnTo>
                    <a:lnTo>
                      <a:pt x="414088" y="1352563"/>
                    </a:lnTo>
                    <a:lnTo>
                      <a:pt x="409777" y="1354602"/>
                    </a:lnTo>
                    <a:lnTo>
                      <a:pt x="405919" y="1356414"/>
                    </a:lnTo>
                    <a:lnTo>
                      <a:pt x="401835" y="1357999"/>
                    </a:lnTo>
                    <a:lnTo>
                      <a:pt x="397524" y="1359585"/>
                    </a:lnTo>
                    <a:lnTo>
                      <a:pt x="393213" y="1360717"/>
                    </a:lnTo>
                    <a:lnTo>
                      <a:pt x="388902" y="1361850"/>
                    </a:lnTo>
                    <a:lnTo>
                      <a:pt x="384137" y="1362529"/>
                    </a:lnTo>
                    <a:lnTo>
                      <a:pt x="379826" y="1363209"/>
                    </a:lnTo>
                    <a:lnTo>
                      <a:pt x="375061" y="1363435"/>
                    </a:lnTo>
                    <a:lnTo>
                      <a:pt x="370523" y="1363662"/>
                    </a:lnTo>
                    <a:lnTo>
                      <a:pt x="91667" y="1363662"/>
                    </a:lnTo>
                    <a:lnTo>
                      <a:pt x="86902" y="1363435"/>
                    </a:lnTo>
                    <a:lnTo>
                      <a:pt x="82364" y="1363209"/>
                    </a:lnTo>
                    <a:lnTo>
                      <a:pt x="77599" y="1362529"/>
                    </a:lnTo>
                    <a:lnTo>
                      <a:pt x="73288" y="1361850"/>
                    </a:lnTo>
                    <a:lnTo>
                      <a:pt x="68750" y="1360717"/>
                    </a:lnTo>
                    <a:lnTo>
                      <a:pt x="64439" y="1359585"/>
                    </a:lnTo>
                    <a:lnTo>
                      <a:pt x="60128" y="1357999"/>
                    </a:lnTo>
                    <a:lnTo>
                      <a:pt x="56044" y="1356414"/>
                    </a:lnTo>
                    <a:lnTo>
                      <a:pt x="51959" y="1354602"/>
                    </a:lnTo>
                    <a:lnTo>
                      <a:pt x="48102" y="1352563"/>
                    </a:lnTo>
                    <a:lnTo>
                      <a:pt x="44245" y="1350525"/>
                    </a:lnTo>
                    <a:lnTo>
                      <a:pt x="40615" y="1348033"/>
                    </a:lnTo>
                    <a:lnTo>
                      <a:pt x="36757" y="1345542"/>
                    </a:lnTo>
                    <a:lnTo>
                      <a:pt x="33581" y="1342824"/>
                    </a:lnTo>
                    <a:lnTo>
                      <a:pt x="30177" y="1340106"/>
                    </a:lnTo>
                    <a:lnTo>
                      <a:pt x="26774" y="1336935"/>
                    </a:lnTo>
                    <a:lnTo>
                      <a:pt x="23824" y="1333764"/>
                    </a:lnTo>
                    <a:lnTo>
                      <a:pt x="21101" y="1330366"/>
                    </a:lnTo>
                    <a:lnTo>
                      <a:pt x="18152" y="1327195"/>
                    </a:lnTo>
                    <a:lnTo>
                      <a:pt x="15656" y="1323571"/>
                    </a:lnTo>
                    <a:lnTo>
                      <a:pt x="13160" y="1319947"/>
                    </a:lnTo>
                    <a:lnTo>
                      <a:pt x="11118" y="1316323"/>
                    </a:lnTo>
                    <a:lnTo>
                      <a:pt x="9076" y="1312246"/>
                    </a:lnTo>
                    <a:lnTo>
                      <a:pt x="7261" y="1308169"/>
                    </a:lnTo>
                    <a:lnTo>
                      <a:pt x="5446" y="1304092"/>
                    </a:lnTo>
                    <a:lnTo>
                      <a:pt x="4084" y="1300015"/>
                    </a:lnTo>
                    <a:lnTo>
                      <a:pt x="2950" y="1295485"/>
                    </a:lnTo>
                    <a:lnTo>
                      <a:pt x="1815" y="1291408"/>
                    </a:lnTo>
                    <a:lnTo>
                      <a:pt x="1134" y="1286651"/>
                    </a:lnTo>
                    <a:lnTo>
                      <a:pt x="454" y="1282348"/>
                    </a:lnTo>
                    <a:lnTo>
                      <a:pt x="0" y="1277591"/>
                    </a:lnTo>
                    <a:lnTo>
                      <a:pt x="0" y="1273061"/>
                    </a:lnTo>
                    <a:lnTo>
                      <a:pt x="0" y="1268531"/>
                    </a:lnTo>
                    <a:lnTo>
                      <a:pt x="454" y="1264001"/>
                    </a:lnTo>
                    <a:lnTo>
                      <a:pt x="1134" y="1259471"/>
                    </a:lnTo>
                    <a:lnTo>
                      <a:pt x="1815" y="1254941"/>
                    </a:lnTo>
                    <a:lnTo>
                      <a:pt x="2950" y="1250411"/>
                    </a:lnTo>
                    <a:lnTo>
                      <a:pt x="4084" y="1246334"/>
                    </a:lnTo>
                    <a:lnTo>
                      <a:pt x="5446" y="1242257"/>
                    </a:lnTo>
                    <a:lnTo>
                      <a:pt x="7261" y="1237953"/>
                    </a:lnTo>
                    <a:lnTo>
                      <a:pt x="9076" y="1233876"/>
                    </a:lnTo>
                    <a:lnTo>
                      <a:pt x="11118" y="1230026"/>
                    </a:lnTo>
                    <a:lnTo>
                      <a:pt x="13160" y="1226402"/>
                    </a:lnTo>
                    <a:lnTo>
                      <a:pt x="15656" y="1222778"/>
                    </a:lnTo>
                    <a:lnTo>
                      <a:pt x="18152" y="1219154"/>
                    </a:lnTo>
                    <a:lnTo>
                      <a:pt x="21101" y="1215756"/>
                    </a:lnTo>
                    <a:lnTo>
                      <a:pt x="23824" y="1212358"/>
                    </a:lnTo>
                    <a:lnTo>
                      <a:pt x="26774" y="1209187"/>
                    </a:lnTo>
                    <a:lnTo>
                      <a:pt x="30177" y="1206243"/>
                    </a:lnTo>
                    <a:lnTo>
                      <a:pt x="33581" y="1203298"/>
                    </a:lnTo>
                    <a:lnTo>
                      <a:pt x="36757" y="1200807"/>
                    </a:lnTo>
                    <a:lnTo>
                      <a:pt x="40615" y="1198089"/>
                    </a:lnTo>
                    <a:lnTo>
                      <a:pt x="44245" y="1195824"/>
                    </a:lnTo>
                    <a:lnTo>
                      <a:pt x="48102" y="1193785"/>
                    </a:lnTo>
                    <a:lnTo>
                      <a:pt x="51959" y="1191747"/>
                    </a:lnTo>
                    <a:lnTo>
                      <a:pt x="56044" y="1189935"/>
                    </a:lnTo>
                    <a:lnTo>
                      <a:pt x="60128" y="1188349"/>
                    </a:lnTo>
                    <a:lnTo>
                      <a:pt x="64439" y="1186764"/>
                    </a:lnTo>
                    <a:lnTo>
                      <a:pt x="68750" y="1185405"/>
                    </a:lnTo>
                    <a:lnTo>
                      <a:pt x="73288" y="1184499"/>
                    </a:lnTo>
                    <a:lnTo>
                      <a:pt x="77599" y="1183593"/>
                    </a:lnTo>
                    <a:lnTo>
                      <a:pt x="82364" y="1183140"/>
                    </a:lnTo>
                    <a:lnTo>
                      <a:pt x="86902" y="1182913"/>
                    </a:lnTo>
                    <a:lnTo>
                      <a:pt x="91667" y="1182687"/>
                    </a:lnTo>
                    <a:close/>
                    <a:moveTo>
                      <a:pt x="1390308" y="782637"/>
                    </a:moveTo>
                    <a:lnTo>
                      <a:pt x="1396663" y="786039"/>
                    </a:lnTo>
                    <a:lnTo>
                      <a:pt x="1402564" y="789894"/>
                    </a:lnTo>
                    <a:lnTo>
                      <a:pt x="1408238" y="793749"/>
                    </a:lnTo>
                    <a:lnTo>
                      <a:pt x="1413458" y="797831"/>
                    </a:lnTo>
                    <a:lnTo>
                      <a:pt x="1418225" y="802140"/>
                    </a:lnTo>
                    <a:lnTo>
                      <a:pt x="1422764" y="806449"/>
                    </a:lnTo>
                    <a:lnTo>
                      <a:pt x="1426849" y="811439"/>
                    </a:lnTo>
                    <a:lnTo>
                      <a:pt x="1430935" y="816428"/>
                    </a:lnTo>
                    <a:lnTo>
                      <a:pt x="1434112" y="821417"/>
                    </a:lnTo>
                    <a:lnTo>
                      <a:pt x="1437516" y="826860"/>
                    </a:lnTo>
                    <a:lnTo>
                      <a:pt x="1440694" y="832303"/>
                    </a:lnTo>
                    <a:lnTo>
                      <a:pt x="1443644" y="837973"/>
                    </a:lnTo>
                    <a:lnTo>
                      <a:pt x="1446141" y="843869"/>
                    </a:lnTo>
                    <a:lnTo>
                      <a:pt x="1448411" y="849765"/>
                    </a:lnTo>
                    <a:lnTo>
                      <a:pt x="1450907" y="856115"/>
                    </a:lnTo>
                    <a:lnTo>
                      <a:pt x="1452723" y="862465"/>
                    </a:lnTo>
                    <a:lnTo>
                      <a:pt x="1454766" y="869042"/>
                    </a:lnTo>
                    <a:lnTo>
                      <a:pt x="1456581" y="875846"/>
                    </a:lnTo>
                    <a:lnTo>
                      <a:pt x="1459759" y="889680"/>
                    </a:lnTo>
                    <a:lnTo>
                      <a:pt x="1462709" y="904648"/>
                    </a:lnTo>
                    <a:lnTo>
                      <a:pt x="1465433" y="919842"/>
                    </a:lnTo>
                    <a:lnTo>
                      <a:pt x="1471107" y="952499"/>
                    </a:lnTo>
                    <a:lnTo>
                      <a:pt x="1474284" y="969735"/>
                    </a:lnTo>
                    <a:lnTo>
                      <a:pt x="1477462" y="987424"/>
                    </a:lnTo>
                    <a:lnTo>
                      <a:pt x="1483363" y="988785"/>
                    </a:lnTo>
                    <a:lnTo>
                      <a:pt x="1489037" y="990146"/>
                    </a:lnTo>
                    <a:lnTo>
                      <a:pt x="1494484" y="992187"/>
                    </a:lnTo>
                    <a:lnTo>
                      <a:pt x="1499704" y="994228"/>
                    </a:lnTo>
                    <a:lnTo>
                      <a:pt x="1504470" y="996949"/>
                    </a:lnTo>
                    <a:lnTo>
                      <a:pt x="1509237" y="999671"/>
                    </a:lnTo>
                    <a:lnTo>
                      <a:pt x="1513549" y="1003073"/>
                    </a:lnTo>
                    <a:lnTo>
                      <a:pt x="1517407" y="1006474"/>
                    </a:lnTo>
                    <a:lnTo>
                      <a:pt x="1521493" y="1010330"/>
                    </a:lnTo>
                    <a:lnTo>
                      <a:pt x="1525124" y="1014185"/>
                    </a:lnTo>
                    <a:lnTo>
                      <a:pt x="1528075" y="1018721"/>
                    </a:lnTo>
                    <a:lnTo>
                      <a:pt x="1530798" y="1023030"/>
                    </a:lnTo>
                    <a:lnTo>
                      <a:pt x="1533068" y="1027792"/>
                    </a:lnTo>
                    <a:lnTo>
                      <a:pt x="1535110" y="1032555"/>
                    </a:lnTo>
                    <a:lnTo>
                      <a:pt x="1536472" y="1037771"/>
                    </a:lnTo>
                    <a:lnTo>
                      <a:pt x="1537607" y="1043214"/>
                    </a:lnTo>
                    <a:lnTo>
                      <a:pt x="1538288" y="1048657"/>
                    </a:lnTo>
                    <a:lnTo>
                      <a:pt x="1538288" y="1054326"/>
                    </a:lnTo>
                    <a:lnTo>
                      <a:pt x="1537834" y="1060223"/>
                    </a:lnTo>
                    <a:lnTo>
                      <a:pt x="1536699" y="1066119"/>
                    </a:lnTo>
                    <a:lnTo>
                      <a:pt x="1535110" y="1072016"/>
                    </a:lnTo>
                    <a:lnTo>
                      <a:pt x="1533068" y="1078366"/>
                    </a:lnTo>
                    <a:lnTo>
                      <a:pt x="1530117" y="1084489"/>
                    </a:lnTo>
                    <a:lnTo>
                      <a:pt x="1526940" y="1091066"/>
                    </a:lnTo>
                    <a:lnTo>
                      <a:pt x="1522854" y="1097416"/>
                    </a:lnTo>
                    <a:lnTo>
                      <a:pt x="1518315" y="1103766"/>
                    </a:lnTo>
                    <a:lnTo>
                      <a:pt x="1512868" y="1110342"/>
                    </a:lnTo>
                    <a:lnTo>
                      <a:pt x="1506967" y="1116919"/>
                    </a:lnTo>
                    <a:lnTo>
                      <a:pt x="1500158" y="1123496"/>
                    </a:lnTo>
                    <a:lnTo>
                      <a:pt x="1492668" y="1129846"/>
                    </a:lnTo>
                    <a:lnTo>
                      <a:pt x="1484271" y="1136650"/>
                    </a:lnTo>
                    <a:lnTo>
                      <a:pt x="1474965" y="1143000"/>
                    </a:lnTo>
                    <a:lnTo>
                      <a:pt x="1472696" y="1155019"/>
                    </a:lnTo>
                    <a:lnTo>
                      <a:pt x="1469745" y="1167266"/>
                    </a:lnTo>
                    <a:lnTo>
                      <a:pt x="1466568" y="1179059"/>
                    </a:lnTo>
                    <a:lnTo>
                      <a:pt x="1462936" y="1190851"/>
                    </a:lnTo>
                    <a:lnTo>
                      <a:pt x="1459078" y="1202417"/>
                    </a:lnTo>
                    <a:lnTo>
                      <a:pt x="1454993" y="1213984"/>
                    </a:lnTo>
                    <a:lnTo>
                      <a:pt x="1450680" y="1225323"/>
                    </a:lnTo>
                    <a:lnTo>
                      <a:pt x="1445687" y="1236435"/>
                    </a:lnTo>
                    <a:lnTo>
                      <a:pt x="1440467" y="1247321"/>
                    </a:lnTo>
                    <a:lnTo>
                      <a:pt x="1435020" y="1257980"/>
                    </a:lnTo>
                    <a:lnTo>
                      <a:pt x="1429346" y="1268412"/>
                    </a:lnTo>
                    <a:lnTo>
                      <a:pt x="1423218" y="1278391"/>
                    </a:lnTo>
                    <a:lnTo>
                      <a:pt x="1416863" y="1288369"/>
                    </a:lnTo>
                    <a:lnTo>
                      <a:pt x="1410281" y="1297894"/>
                    </a:lnTo>
                    <a:lnTo>
                      <a:pt x="1403245" y="1307193"/>
                    </a:lnTo>
                    <a:lnTo>
                      <a:pt x="1395982" y="1316037"/>
                    </a:lnTo>
                    <a:lnTo>
                      <a:pt x="1388719" y="1324655"/>
                    </a:lnTo>
                    <a:lnTo>
                      <a:pt x="1381003" y="1332593"/>
                    </a:lnTo>
                    <a:lnTo>
                      <a:pt x="1373059" y="1340077"/>
                    </a:lnTo>
                    <a:lnTo>
                      <a:pt x="1364661" y="1347334"/>
                    </a:lnTo>
                    <a:lnTo>
                      <a:pt x="1356037" y="1354364"/>
                    </a:lnTo>
                    <a:lnTo>
                      <a:pt x="1347639" y="1360714"/>
                    </a:lnTo>
                    <a:lnTo>
                      <a:pt x="1338561" y="1366610"/>
                    </a:lnTo>
                    <a:lnTo>
                      <a:pt x="1329028" y="1371827"/>
                    </a:lnTo>
                    <a:lnTo>
                      <a:pt x="1319723" y="1376816"/>
                    </a:lnTo>
                    <a:lnTo>
                      <a:pt x="1310190" y="1380898"/>
                    </a:lnTo>
                    <a:lnTo>
                      <a:pt x="1300431" y="1384527"/>
                    </a:lnTo>
                    <a:lnTo>
                      <a:pt x="1295211" y="1386341"/>
                    </a:lnTo>
                    <a:lnTo>
                      <a:pt x="1290218" y="1387702"/>
                    </a:lnTo>
                    <a:lnTo>
                      <a:pt x="1284997" y="1389062"/>
                    </a:lnTo>
                    <a:lnTo>
                      <a:pt x="1279777" y="1390196"/>
                    </a:lnTo>
                    <a:lnTo>
                      <a:pt x="1274557" y="1391330"/>
                    </a:lnTo>
                    <a:lnTo>
                      <a:pt x="1269110" y="1392010"/>
                    </a:lnTo>
                    <a:lnTo>
                      <a:pt x="1264117" y="1392691"/>
                    </a:lnTo>
                    <a:lnTo>
                      <a:pt x="1258670" y="1393371"/>
                    </a:lnTo>
                    <a:lnTo>
                      <a:pt x="1253223" y="1393825"/>
                    </a:lnTo>
                    <a:lnTo>
                      <a:pt x="1247776" y="1393825"/>
                    </a:lnTo>
                    <a:lnTo>
                      <a:pt x="1242328" y="1393825"/>
                    </a:lnTo>
                    <a:lnTo>
                      <a:pt x="1236881" y="1393371"/>
                    </a:lnTo>
                    <a:lnTo>
                      <a:pt x="1231661" y="1392691"/>
                    </a:lnTo>
                    <a:lnTo>
                      <a:pt x="1226214" y="1392010"/>
                    </a:lnTo>
                    <a:lnTo>
                      <a:pt x="1220994" y="1391330"/>
                    </a:lnTo>
                    <a:lnTo>
                      <a:pt x="1215774" y="1390196"/>
                    </a:lnTo>
                    <a:lnTo>
                      <a:pt x="1210554" y="1389062"/>
                    </a:lnTo>
                    <a:lnTo>
                      <a:pt x="1205333" y="1387702"/>
                    </a:lnTo>
                    <a:lnTo>
                      <a:pt x="1200113" y="1386341"/>
                    </a:lnTo>
                    <a:lnTo>
                      <a:pt x="1195347" y="1384527"/>
                    </a:lnTo>
                    <a:lnTo>
                      <a:pt x="1185361" y="1380898"/>
                    </a:lnTo>
                    <a:lnTo>
                      <a:pt x="1175828" y="1376816"/>
                    </a:lnTo>
                    <a:lnTo>
                      <a:pt x="1166296" y="1371827"/>
                    </a:lnTo>
                    <a:lnTo>
                      <a:pt x="1157217" y="1366610"/>
                    </a:lnTo>
                    <a:lnTo>
                      <a:pt x="1148139" y="1360714"/>
                    </a:lnTo>
                    <a:lnTo>
                      <a:pt x="1139514" y="1354364"/>
                    </a:lnTo>
                    <a:lnTo>
                      <a:pt x="1130890" y="1347334"/>
                    </a:lnTo>
                    <a:lnTo>
                      <a:pt x="1122492" y="1340077"/>
                    </a:lnTo>
                    <a:lnTo>
                      <a:pt x="1114548" y="1332593"/>
                    </a:lnTo>
                    <a:lnTo>
                      <a:pt x="1106832" y="1324655"/>
                    </a:lnTo>
                    <a:lnTo>
                      <a:pt x="1099569" y="1316037"/>
                    </a:lnTo>
                    <a:lnTo>
                      <a:pt x="1092306" y="1307193"/>
                    </a:lnTo>
                    <a:lnTo>
                      <a:pt x="1085270" y="1297894"/>
                    </a:lnTo>
                    <a:lnTo>
                      <a:pt x="1078688" y="1288369"/>
                    </a:lnTo>
                    <a:lnTo>
                      <a:pt x="1072333" y="1278391"/>
                    </a:lnTo>
                    <a:lnTo>
                      <a:pt x="1066205" y="1268412"/>
                    </a:lnTo>
                    <a:lnTo>
                      <a:pt x="1060531" y="1257980"/>
                    </a:lnTo>
                    <a:lnTo>
                      <a:pt x="1055084" y="1247321"/>
                    </a:lnTo>
                    <a:lnTo>
                      <a:pt x="1049864" y="1236435"/>
                    </a:lnTo>
                    <a:lnTo>
                      <a:pt x="1045098" y="1225323"/>
                    </a:lnTo>
                    <a:lnTo>
                      <a:pt x="1040558" y="1213984"/>
                    </a:lnTo>
                    <a:lnTo>
                      <a:pt x="1036473" y="1202417"/>
                    </a:lnTo>
                    <a:lnTo>
                      <a:pt x="1032615" y="1190851"/>
                    </a:lnTo>
                    <a:lnTo>
                      <a:pt x="1028983" y="1179059"/>
                    </a:lnTo>
                    <a:lnTo>
                      <a:pt x="1025806" y="1167266"/>
                    </a:lnTo>
                    <a:lnTo>
                      <a:pt x="1022855" y="1155019"/>
                    </a:lnTo>
                    <a:lnTo>
                      <a:pt x="1020586" y="1143000"/>
                    </a:lnTo>
                    <a:lnTo>
                      <a:pt x="1011507" y="1136650"/>
                    </a:lnTo>
                    <a:lnTo>
                      <a:pt x="1003336" y="1129846"/>
                    </a:lnTo>
                    <a:lnTo>
                      <a:pt x="995620" y="1123496"/>
                    </a:lnTo>
                    <a:lnTo>
                      <a:pt x="988811" y="1116919"/>
                    </a:lnTo>
                    <a:lnTo>
                      <a:pt x="982683" y="1110342"/>
                    </a:lnTo>
                    <a:lnTo>
                      <a:pt x="977236" y="1103766"/>
                    </a:lnTo>
                    <a:lnTo>
                      <a:pt x="972696" y="1097416"/>
                    </a:lnTo>
                    <a:lnTo>
                      <a:pt x="968838" y="1091066"/>
                    </a:lnTo>
                    <a:lnTo>
                      <a:pt x="965434" y="1084489"/>
                    </a:lnTo>
                    <a:lnTo>
                      <a:pt x="962483" y="1078366"/>
                    </a:lnTo>
                    <a:lnTo>
                      <a:pt x="960440" y="1072016"/>
                    </a:lnTo>
                    <a:lnTo>
                      <a:pt x="958852" y="1066119"/>
                    </a:lnTo>
                    <a:lnTo>
                      <a:pt x="957944" y="1060223"/>
                    </a:lnTo>
                    <a:lnTo>
                      <a:pt x="957263" y="1054326"/>
                    </a:lnTo>
                    <a:lnTo>
                      <a:pt x="957263" y="1048657"/>
                    </a:lnTo>
                    <a:lnTo>
                      <a:pt x="958171" y="1043214"/>
                    </a:lnTo>
                    <a:lnTo>
                      <a:pt x="959079" y="1037771"/>
                    </a:lnTo>
                    <a:lnTo>
                      <a:pt x="960440" y="1032555"/>
                    </a:lnTo>
                    <a:lnTo>
                      <a:pt x="962483" y="1027792"/>
                    </a:lnTo>
                    <a:lnTo>
                      <a:pt x="964753" y="1023030"/>
                    </a:lnTo>
                    <a:lnTo>
                      <a:pt x="967476" y="1018721"/>
                    </a:lnTo>
                    <a:lnTo>
                      <a:pt x="970654" y="1014185"/>
                    </a:lnTo>
                    <a:lnTo>
                      <a:pt x="974285" y="1010330"/>
                    </a:lnTo>
                    <a:lnTo>
                      <a:pt x="978144" y="1006474"/>
                    </a:lnTo>
                    <a:lnTo>
                      <a:pt x="982002" y="1003073"/>
                    </a:lnTo>
                    <a:lnTo>
                      <a:pt x="986541" y="999671"/>
                    </a:lnTo>
                    <a:lnTo>
                      <a:pt x="991307" y="996949"/>
                    </a:lnTo>
                    <a:lnTo>
                      <a:pt x="996301" y="994228"/>
                    </a:lnTo>
                    <a:lnTo>
                      <a:pt x="1001521" y="992187"/>
                    </a:lnTo>
                    <a:lnTo>
                      <a:pt x="1006514" y="990146"/>
                    </a:lnTo>
                    <a:lnTo>
                      <a:pt x="1012415" y="988785"/>
                    </a:lnTo>
                    <a:lnTo>
                      <a:pt x="1018089" y="987424"/>
                    </a:lnTo>
                    <a:lnTo>
                      <a:pt x="1022401" y="964292"/>
                    </a:lnTo>
                    <a:lnTo>
                      <a:pt x="1026260" y="941840"/>
                    </a:lnTo>
                    <a:lnTo>
                      <a:pt x="1029891" y="920523"/>
                    </a:lnTo>
                    <a:lnTo>
                      <a:pt x="1033749" y="900339"/>
                    </a:lnTo>
                    <a:lnTo>
                      <a:pt x="1035792" y="890587"/>
                    </a:lnTo>
                    <a:lnTo>
                      <a:pt x="1037835" y="881289"/>
                    </a:lnTo>
                    <a:lnTo>
                      <a:pt x="1040104" y="872217"/>
                    </a:lnTo>
                    <a:lnTo>
                      <a:pt x="1042374" y="863373"/>
                    </a:lnTo>
                    <a:lnTo>
                      <a:pt x="1045325" y="854981"/>
                    </a:lnTo>
                    <a:lnTo>
                      <a:pt x="1048048" y="846817"/>
                    </a:lnTo>
                    <a:lnTo>
                      <a:pt x="1051453" y="838880"/>
                    </a:lnTo>
                    <a:lnTo>
                      <a:pt x="1055311" y="831396"/>
                    </a:lnTo>
                    <a:lnTo>
                      <a:pt x="1062574" y="834117"/>
                    </a:lnTo>
                    <a:lnTo>
                      <a:pt x="1072787" y="837065"/>
                    </a:lnTo>
                    <a:lnTo>
                      <a:pt x="1085270" y="840467"/>
                    </a:lnTo>
                    <a:lnTo>
                      <a:pt x="1092306" y="842281"/>
                    </a:lnTo>
                    <a:lnTo>
                      <a:pt x="1100023" y="843869"/>
                    </a:lnTo>
                    <a:lnTo>
                      <a:pt x="1108420" y="845456"/>
                    </a:lnTo>
                    <a:lnTo>
                      <a:pt x="1116818" y="847044"/>
                    </a:lnTo>
                    <a:lnTo>
                      <a:pt x="1126123" y="848178"/>
                    </a:lnTo>
                    <a:lnTo>
                      <a:pt x="1135883" y="849539"/>
                    </a:lnTo>
                    <a:lnTo>
                      <a:pt x="1145869" y="850673"/>
                    </a:lnTo>
                    <a:lnTo>
                      <a:pt x="1156309" y="851126"/>
                    </a:lnTo>
                    <a:lnTo>
                      <a:pt x="1167204" y="851580"/>
                    </a:lnTo>
                    <a:lnTo>
                      <a:pt x="1178552" y="851806"/>
                    </a:lnTo>
                    <a:lnTo>
                      <a:pt x="1190354" y="851580"/>
                    </a:lnTo>
                    <a:lnTo>
                      <a:pt x="1202156" y="851126"/>
                    </a:lnTo>
                    <a:lnTo>
                      <a:pt x="1214412" y="849992"/>
                    </a:lnTo>
                    <a:lnTo>
                      <a:pt x="1226895" y="848631"/>
                    </a:lnTo>
                    <a:lnTo>
                      <a:pt x="1239605" y="846364"/>
                    </a:lnTo>
                    <a:lnTo>
                      <a:pt x="1252542" y="844096"/>
                    </a:lnTo>
                    <a:lnTo>
                      <a:pt x="1265933" y="840921"/>
                    </a:lnTo>
                    <a:lnTo>
                      <a:pt x="1279323" y="837292"/>
                    </a:lnTo>
                    <a:lnTo>
                      <a:pt x="1292714" y="832983"/>
                    </a:lnTo>
                    <a:lnTo>
                      <a:pt x="1306559" y="827994"/>
                    </a:lnTo>
                    <a:lnTo>
                      <a:pt x="1313368" y="825499"/>
                    </a:lnTo>
                    <a:lnTo>
                      <a:pt x="1320404" y="822551"/>
                    </a:lnTo>
                    <a:lnTo>
                      <a:pt x="1327212" y="819603"/>
                    </a:lnTo>
                    <a:lnTo>
                      <a:pt x="1334248" y="816201"/>
                    </a:lnTo>
                    <a:lnTo>
                      <a:pt x="1341057" y="812799"/>
                    </a:lnTo>
                    <a:lnTo>
                      <a:pt x="1348093" y="809171"/>
                    </a:lnTo>
                    <a:lnTo>
                      <a:pt x="1355129" y="805315"/>
                    </a:lnTo>
                    <a:lnTo>
                      <a:pt x="1362165" y="801006"/>
                    </a:lnTo>
                    <a:lnTo>
                      <a:pt x="1369201" y="796924"/>
                    </a:lnTo>
                    <a:lnTo>
                      <a:pt x="1376463" y="792389"/>
                    </a:lnTo>
                    <a:lnTo>
                      <a:pt x="1383272" y="787626"/>
                    </a:lnTo>
                    <a:lnTo>
                      <a:pt x="1390308" y="782637"/>
                    </a:lnTo>
                    <a:close/>
                    <a:moveTo>
                      <a:pt x="2282825" y="769937"/>
                    </a:moveTo>
                    <a:lnTo>
                      <a:pt x="2412173" y="829864"/>
                    </a:lnTo>
                    <a:lnTo>
                      <a:pt x="2422140" y="834858"/>
                    </a:lnTo>
                    <a:lnTo>
                      <a:pt x="2426897" y="837355"/>
                    </a:lnTo>
                    <a:lnTo>
                      <a:pt x="2431201" y="840078"/>
                    </a:lnTo>
                    <a:lnTo>
                      <a:pt x="2435732" y="842802"/>
                    </a:lnTo>
                    <a:lnTo>
                      <a:pt x="2439583" y="845526"/>
                    </a:lnTo>
                    <a:lnTo>
                      <a:pt x="2443434" y="848250"/>
                    </a:lnTo>
                    <a:lnTo>
                      <a:pt x="2447058" y="851201"/>
                    </a:lnTo>
                    <a:lnTo>
                      <a:pt x="2450456" y="853925"/>
                    </a:lnTo>
                    <a:lnTo>
                      <a:pt x="2453628" y="857103"/>
                    </a:lnTo>
                    <a:lnTo>
                      <a:pt x="2456799" y="860054"/>
                    </a:lnTo>
                    <a:lnTo>
                      <a:pt x="2459518" y="863005"/>
                    </a:lnTo>
                    <a:lnTo>
                      <a:pt x="2462236" y="866183"/>
                    </a:lnTo>
                    <a:lnTo>
                      <a:pt x="2464501" y="869361"/>
                    </a:lnTo>
                    <a:lnTo>
                      <a:pt x="2466766" y="872539"/>
                    </a:lnTo>
                    <a:lnTo>
                      <a:pt x="2468805" y="875717"/>
                    </a:lnTo>
                    <a:lnTo>
                      <a:pt x="2470617" y="878895"/>
                    </a:lnTo>
                    <a:lnTo>
                      <a:pt x="2472430" y="882300"/>
                    </a:lnTo>
                    <a:lnTo>
                      <a:pt x="2474015" y="885932"/>
                    </a:lnTo>
                    <a:lnTo>
                      <a:pt x="2475601" y="889337"/>
                    </a:lnTo>
                    <a:lnTo>
                      <a:pt x="2477866" y="896373"/>
                    </a:lnTo>
                    <a:lnTo>
                      <a:pt x="2479905" y="903637"/>
                    </a:lnTo>
                    <a:lnTo>
                      <a:pt x="2481264" y="911128"/>
                    </a:lnTo>
                    <a:lnTo>
                      <a:pt x="2482397" y="918846"/>
                    </a:lnTo>
                    <a:lnTo>
                      <a:pt x="2482850" y="927018"/>
                    </a:lnTo>
                    <a:lnTo>
                      <a:pt x="2482850" y="935190"/>
                    </a:lnTo>
                    <a:lnTo>
                      <a:pt x="2482850" y="1152652"/>
                    </a:lnTo>
                    <a:lnTo>
                      <a:pt x="2482850" y="1160824"/>
                    </a:lnTo>
                    <a:lnTo>
                      <a:pt x="2482397" y="1168768"/>
                    </a:lnTo>
                    <a:lnTo>
                      <a:pt x="2481264" y="1176486"/>
                    </a:lnTo>
                    <a:lnTo>
                      <a:pt x="2479905" y="1184204"/>
                    </a:lnTo>
                    <a:lnTo>
                      <a:pt x="2477866" y="1191468"/>
                    </a:lnTo>
                    <a:lnTo>
                      <a:pt x="2475601" y="1198732"/>
                    </a:lnTo>
                    <a:lnTo>
                      <a:pt x="2474015" y="1202137"/>
                    </a:lnTo>
                    <a:lnTo>
                      <a:pt x="2472430" y="1205315"/>
                    </a:lnTo>
                    <a:lnTo>
                      <a:pt x="2470617" y="1208720"/>
                    </a:lnTo>
                    <a:lnTo>
                      <a:pt x="2468805" y="1212125"/>
                    </a:lnTo>
                    <a:lnTo>
                      <a:pt x="2466766" y="1215303"/>
                    </a:lnTo>
                    <a:lnTo>
                      <a:pt x="2464501" y="1218708"/>
                    </a:lnTo>
                    <a:lnTo>
                      <a:pt x="2462236" y="1221658"/>
                    </a:lnTo>
                    <a:lnTo>
                      <a:pt x="2459518" y="1224836"/>
                    </a:lnTo>
                    <a:lnTo>
                      <a:pt x="2456799" y="1227787"/>
                    </a:lnTo>
                    <a:lnTo>
                      <a:pt x="2453628" y="1230738"/>
                    </a:lnTo>
                    <a:lnTo>
                      <a:pt x="2450456" y="1233689"/>
                    </a:lnTo>
                    <a:lnTo>
                      <a:pt x="2447058" y="1236640"/>
                    </a:lnTo>
                    <a:lnTo>
                      <a:pt x="2443434" y="1239364"/>
                    </a:lnTo>
                    <a:lnTo>
                      <a:pt x="2439583" y="1242315"/>
                    </a:lnTo>
                    <a:lnTo>
                      <a:pt x="2435732" y="1245039"/>
                    </a:lnTo>
                    <a:lnTo>
                      <a:pt x="2431201" y="1247763"/>
                    </a:lnTo>
                    <a:lnTo>
                      <a:pt x="2426897" y="1250260"/>
                    </a:lnTo>
                    <a:lnTo>
                      <a:pt x="2422140" y="1252984"/>
                    </a:lnTo>
                    <a:lnTo>
                      <a:pt x="2412173" y="1257978"/>
                    </a:lnTo>
                    <a:lnTo>
                      <a:pt x="2406963" y="1260475"/>
                    </a:lnTo>
                    <a:lnTo>
                      <a:pt x="2282825" y="1202818"/>
                    </a:lnTo>
                    <a:lnTo>
                      <a:pt x="2282825" y="769937"/>
                    </a:lnTo>
                    <a:close/>
                    <a:moveTo>
                      <a:pt x="1247774" y="628650"/>
                    </a:moveTo>
                    <a:lnTo>
                      <a:pt x="1262265" y="628876"/>
                    </a:lnTo>
                    <a:lnTo>
                      <a:pt x="1276302" y="629556"/>
                    </a:lnTo>
                    <a:lnTo>
                      <a:pt x="1290113" y="631143"/>
                    </a:lnTo>
                    <a:lnTo>
                      <a:pt x="1303472" y="632956"/>
                    </a:lnTo>
                    <a:lnTo>
                      <a:pt x="1316830" y="635222"/>
                    </a:lnTo>
                    <a:lnTo>
                      <a:pt x="1329282" y="638169"/>
                    </a:lnTo>
                    <a:lnTo>
                      <a:pt x="1341282" y="641569"/>
                    </a:lnTo>
                    <a:lnTo>
                      <a:pt x="1353056" y="645195"/>
                    </a:lnTo>
                    <a:lnTo>
                      <a:pt x="1363923" y="649274"/>
                    </a:lnTo>
                    <a:lnTo>
                      <a:pt x="1374338" y="654034"/>
                    </a:lnTo>
                    <a:lnTo>
                      <a:pt x="1378866" y="656300"/>
                    </a:lnTo>
                    <a:lnTo>
                      <a:pt x="1383847" y="658794"/>
                    </a:lnTo>
                    <a:lnTo>
                      <a:pt x="1388149" y="661513"/>
                    </a:lnTo>
                    <a:lnTo>
                      <a:pt x="1392677" y="664006"/>
                    </a:lnTo>
                    <a:lnTo>
                      <a:pt x="1396753" y="666953"/>
                    </a:lnTo>
                    <a:lnTo>
                      <a:pt x="1400602" y="669672"/>
                    </a:lnTo>
                    <a:lnTo>
                      <a:pt x="1404451" y="672619"/>
                    </a:lnTo>
                    <a:lnTo>
                      <a:pt x="1407847" y="675565"/>
                    </a:lnTo>
                    <a:lnTo>
                      <a:pt x="1411243" y="678512"/>
                    </a:lnTo>
                    <a:lnTo>
                      <a:pt x="1414413" y="681685"/>
                    </a:lnTo>
                    <a:lnTo>
                      <a:pt x="1417130" y="685084"/>
                    </a:lnTo>
                    <a:lnTo>
                      <a:pt x="1419847" y="688257"/>
                    </a:lnTo>
                    <a:lnTo>
                      <a:pt x="1425507" y="688484"/>
                    </a:lnTo>
                    <a:lnTo>
                      <a:pt x="1430941" y="689164"/>
                    </a:lnTo>
                    <a:lnTo>
                      <a:pt x="1436148" y="690297"/>
                    </a:lnTo>
                    <a:lnTo>
                      <a:pt x="1441356" y="691430"/>
                    </a:lnTo>
                    <a:lnTo>
                      <a:pt x="1446110" y="693017"/>
                    </a:lnTo>
                    <a:lnTo>
                      <a:pt x="1450865" y="694830"/>
                    </a:lnTo>
                    <a:lnTo>
                      <a:pt x="1455167" y="697323"/>
                    </a:lnTo>
                    <a:lnTo>
                      <a:pt x="1459695" y="699816"/>
                    </a:lnTo>
                    <a:lnTo>
                      <a:pt x="1463544" y="702763"/>
                    </a:lnTo>
                    <a:lnTo>
                      <a:pt x="1467619" y="705709"/>
                    </a:lnTo>
                    <a:lnTo>
                      <a:pt x="1471242" y="708882"/>
                    </a:lnTo>
                    <a:lnTo>
                      <a:pt x="1474865" y="712508"/>
                    </a:lnTo>
                    <a:lnTo>
                      <a:pt x="1478261" y="716361"/>
                    </a:lnTo>
                    <a:lnTo>
                      <a:pt x="1481657" y="720668"/>
                    </a:lnTo>
                    <a:lnTo>
                      <a:pt x="1484827" y="724747"/>
                    </a:lnTo>
                    <a:lnTo>
                      <a:pt x="1487544" y="729053"/>
                    </a:lnTo>
                    <a:lnTo>
                      <a:pt x="1490487" y="733813"/>
                    </a:lnTo>
                    <a:lnTo>
                      <a:pt x="1492977" y="738799"/>
                    </a:lnTo>
                    <a:lnTo>
                      <a:pt x="1495468" y="743785"/>
                    </a:lnTo>
                    <a:lnTo>
                      <a:pt x="1497732" y="748998"/>
                    </a:lnTo>
                    <a:lnTo>
                      <a:pt x="1499996" y="754211"/>
                    </a:lnTo>
                    <a:lnTo>
                      <a:pt x="1502034" y="759877"/>
                    </a:lnTo>
                    <a:lnTo>
                      <a:pt x="1503845" y="765543"/>
                    </a:lnTo>
                    <a:lnTo>
                      <a:pt x="1505656" y="771436"/>
                    </a:lnTo>
                    <a:lnTo>
                      <a:pt x="1509053" y="783222"/>
                    </a:lnTo>
                    <a:lnTo>
                      <a:pt x="1511996" y="795460"/>
                    </a:lnTo>
                    <a:lnTo>
                      <a:pt x="1514260" y="808153"/>
                    </a:lnTo>
                    <a:lnTo>
                      <a:pt x="1516071" y="821071"/>
                    </a:lnTo>
                    <a:lnTo>
                      <a:pt x="1517656" y="833990"/>
                    </a:lnTo>
                    <a:lnTo>
                      <a:pt x="1519015" y="846909"/>
                    </a:lnTo>
                    <a:lnTo>
                      <a:pt x="1519694" y="860281"/>
                    </a:lnTo>
                    <a:lnTo>
                      <a:pt x="1520147" y="873200"/>
                    </a:lnTo>
                    <a:lnTo>
                      <a:pt x="1520826" y="886118"/>
                    </a:lnTo>
                    <a:lnTo>
                      <a:pt x="1520826" y="898584"/>
                    </a:lnTo>
                    <a:lnTo>
                      <a:pt x="1520373" y="910823"/>
                    </a:lnTo>
                    <a:lnTo>
                      <a:pt x="1520147" y="922608"/>
                    </a:lnTo>
                    <a:lnTo>
                      <a:pt x="1519241" y="945046"/>
                    </a:lnTo>
                    <a:lnTo>
                      <a:pt x="1517883" y="964311"/>
                    </a:lnTo>
                    <a:lnTo>
                      <a:pt x="1516524" y="981083"/>
                    </a:lnTo>
                    <a:lnTo>
                      <a:pt x="1514939" y="993321"/>
                    </a:lnTo>
                    <a:lnTo>
                      <a:pt x="1511996" y="991508"/>
                    </a:lnTo>
                    <a:lnTo>
                      <a:pt x="1508600" y="990148"/>
                    </a:lnTo>
                    <a:lnTo>
                      <a:pt x="1505204" y="988562"/>
                    </a:lnTo>
                    <a:lnTo>
                      <a:pt x="1501808" y="987202"/>
                    </a:lnTo>
                    <a:lnTo>
                      <a:pt x="1498185" y="985842"/>
                    </a:lnTo>
                    <a:lnTo>
                      <a:pt x="1494562" y="984936"/>
                    </a:lnTo>
                    <a:lnTo>
                      <a:pt x="1490713" y="983802"/>
                    </a:lnTo>
                    <a:lnTo>
                      <a:pt x="1487091" y="983349"/>
                    </a:lnTo>
                    <a:lnTo>
                      <a:pt x="1481657" y="946859"/>
                    </a:lnTo>
                    <a:lnTo>
                      <a:pt x="1479166" y="929408"/>
                    </a:lnTo>
                    <a:lnTo>
                      <a:pt x="1476223" y="912636"/>
                    </a:lnTo>
                    <a:lnTo>
                      <a:pt x="1473280" y="896544"/>
                    </a:lnTo>
                    <a:lnTo>
                      <a:pt x="1469657" y="881132"/>
                    </a:lnTo>
                    <a:lnTo>
                      <a:pt x="1467846" y="873653"/>
                    </a:lnTo>
                    <a:lnTo>
                      <a:pt x="1465808" y="866400"/>
                    </a:lnTo>
                    <a:lnTo>
                      <a:pt x="1463770" y="859374"/>
                    </a:lnTo>
                    <a:lnTo>
                      <a:pt x="1461506" y="852802"/>
                    </a:lnTo>
                    <a:lnTo>
                      <a:pt x="1459242" y="846002"/>
                    </a:lnTo>
                    <a:lnTo>
                      <a:pt x="1456299" y="839430"/>
                    </a:lnTo>
                    <a:lnTo>
                      <a:pt x="1453356" y="833310"/>
                    </a:lnTo>
                    <a:lnTo>
                      <a:pt x="1450412" y="826964"/>
                    </a:lnTo>
                    <a:lnTo>
                      <a:pt x="1447242" y="821071"/>
                    </a:lnTo>
                    <a:lnTo>
                      <a:pt x="1443620" y="815405"/>
                    </a:lnTo>
                    <a:lnTo>
                      <a:pt x="1439771" y="809966"/>
                    </a:lnTo>
                    <a:lnTo>
                      <a:pt x="1435922" y="804526"/>
                    </a:lnTo>
                    <a:lnTo>
                      <a:pt x="1431394" y="799313"/>
                    </a:lnTo>
                    <a:lnTo>
                      <a:pt x="1426865" y="794780"/>
                    </a:lnTo>
                    <a:lnTo>
                      <a:pt x="1421884" y="789794"/>
                    </a:lnTo>
                    <a:lnTo>
                      <a:pt x="1416677" y="785261"/>
                    </a:lnTo>
                    <a:lnTo>
                      <a:pt x="1411017" y="781182"/>
                    </a:lnTo>
                    <a:lnTo>
                      <a:pt x="1405130" y="777102"/>
                    </a:lnTo>
                    <a:lnTo>
                      <a:pt x="1398791" y="773249"/>
                    </a:lnTo>
                    <a:lnTo>
                      <a:pt x="1391998" y="769623"/>
                    </a:lnTo>
                    <a:lnTo>
                      <a:pt x="1384753" y="774609"/>
                    </a:lnTo>
                    <a:lnTo>
                      <a:pt x="1377508" y="779595"/>
                    </a:lnTo>
                    <a:lnTo>
                      <a:pt x="1370263" y="784355"/>
                    </a:lnTo>
                    <a:lnTo>
                      <a:pt x="1363018" y="788661"/>
                    </a:lnTo>
                    <a:lnTo>
                      <a:pt x="1355772" y="793194"/>
                    </a:lnTo>
                    <a:lnTo>
                      <a:pt x="1348301" y="797047"/>
                    </a:lnTo>
                    <a:lnTo>
                      <a:pt x="1341056" y="800900"/>
                    </a:lnTo>
                    <a:lnTo>
                      <a:pt x="1334037" y="804526"/>
                    </a:lnTo>
                    <a:lnTo>
                      <a:pt x="1326792" y="807926"/>
                    </a:lnTo>
                    <a:lnTo>
                      <a:pt x="1319547" y="811326"/>
                    </a:lnTo>
                    <a:lnTo>
                      <a:pt x="1312302" y="814045"/>
                    </a:lnTo>
                    <a:lnTo>
                      <a:pt x="1305283" y="816992"/>
                    </a:lnTo>
                    <a:lnTo>
                      <a:pt x="1298038" y="819711"/>
                    </a:lnTo>
                    <a:lnTo>
                      <a:pt x="1291245" y="822205"/>
                    </a:lnTo>
                    <a:lnTo>
                      <a:pt x="1277208" y="826511"/>
                    </a:lnTo>
                    <a:lnTo>
                      <a:pt x="1263397" y="830364"/>
                    </a:lnTo>
                    <a:lnTo>
                      <a:pt x="1249812" y="833537"/>
                    </a:lnTo>
                    <a:lnTo>
                      <a:pt x="1236454" y="836030"/>
                    </a:lnTo>
                    <a:lnTo>
                      <a:pt x="1223322" y="838296"/>
                    </a:lnTo>
                    <a:lnTo>
                      <a:pt x="1210417" y="839656"/>
                    </a:lnTo>
                    <a:lnTo>
                      <a:pt x="1197964" y="840789"/>
                    </a:lnTo>
                    <a:lnTo>
                      <a:pt x="1185511" y="841469"/>
                    </a:lnTo>
                    <a:lnTo>
                      <a:pt x="1173738" y="841469"/>
                    </a:lnTo>
                    <a:lnTo>
                      <a:pt x="1162191" y="841469"/>
                    </a:lnTo>
                    <a:lnTo>
                      <a:pt x="1151097" y="841016"/>
                    </a:lnTo>
                    <a:lnTo>
                      <a:pt x="1140229" y="840336"/>
                    </a:lnTo>
                    <a:lnTo>
                      <a:pt x="1129814" y="839203"/>
                    </a:lnTo>
                    <a:lnTo>
                      <a:pt x="1120079" y="837843"/>
                    </a:lnTo>
                    <a:lnTo>
                      <a:pt x="1110796" y="836710"/>
                    </a:lnTo>
                    <a:lnTo>
                      <a:pt x="1101739" y="835123"/>
                    </a:lnTo>
                    <a:lnTo>
                      <a:pt x="1093362" y="833310"/>
                    </a:lnTo>
                    <a:lnTo>
                      <a:pt x="1085438" y="831724"/>
                    </a:lnTo>
                    <a:lnTo>
                      <a:pt x="1078193" y="829910"/>
                    </a:lnTo>
                    <a:lnTo>
                      <a:pt x="1065514" y="826284"/>
                    </a:lnTo>
                    <a:lnTo>
                      <a:pt x="1055099" y="823111"/>
                    </a:lnTo>
                    <a:lnTo>
                      <a:pt x="1047401" y="820391"/>
                    </a:lnTo>
                    <a:lnTo>
                      <a:pt x="1043552" y="828097"/>
                    </a:lnTo>
                    <a:lnTo>
                      <a:pt x="1040156" y="836483"/>
                    </a:lnTo>
                    <a:lnTo>
                      <a:pt x="1036986" y="844869"/>
                    </a:lnTo>
                    <a:lnTo>
                      <a:pt x="1034043" y="853708"/>
                    </a:lnTo>
                    <a:lnTo>
                      <a:pt x="1031552" y="862774"/>
                    </a:lnTo>
                    <a:lnTo>
                      <a:pt x="1029288" y="872520"/>
                    </a:lnTo>
                    <a:lnTo>
                      <a:pt x="1027024" y="882265"/>
                    </a:lnTo>
                    <a:lnTo>
                      <a:pt x="1024986" y="892464"/>
                    </a:lnTo>
                    <a:lnTo>
                      <a:pt x="1021137" y="913316"/>
                    </a:lnTo>
                    <a:lnTo>
                      <a:pt x="1017288" y="935527"/>
                    </a:lnTo>
                    <a:lnTo>
                      <a:pt x="1013213" y="958871"/>
                    </a:lnTo>
                    <a:lnTo>
                      <a:pt x="1011175" y="970884"/>
                    </a:lnTo>
                    <a:lnTo>
                      <a:pt x="1008458" y="983349"/>
                    </a:lnTo>
                    <a:lnTo>
                      <a:pt x="1004609" y="984029"/>
                    </a:lnTo>
                    <a:lnTo>
                      <a:pt x="1000760" y="984936"/>
                    </a:lnTo>
                    <a:lnTo>
                      <a:pt x="997138" y="985842"/>
                    </a:lnTo>
                    <a:lnTo>
                      <a:pt x="993515" y="987202"/>
                    </a:lnTo>
                    <a:lnTo>
                      <a:pt x="989892" y="988789"/>
                    </a:lnTo>
                    <a:lnTo>
                      <a:pt x="986496" y="990375"/>
                    </a:lnTo>
                    <a:lnTo>
                      <a:pt x="983100" y="991962"/>
                    </a:lnTo>
                    <a:lnTo>
                      <a:pt x="979704" y="993775"/>
                    </a:lnTo>
                    <a:lnTo>
                      <a:pt x="977666" y="979723"/>
                    </a:lnTo>
                    <a:lnTo>
                      <a:pt x="976761" y="970657"/>
                    </a:lnTo>
                    <a:lnTo>
                      <a:pt x="975402" y="960458"/>
                    </a:lnTo>
                    <a:lnTo>
                      <a:pt x="974496" y="949352"/>
                    </a:lnTo>
                    <a:lnTo>
                      <a:pt x="973817" y="937340"/>
                    </a:lnTo>
                    <a:lnTo>
                      <a:pt x="973364" y="924421"/>
                    </a:lnTo>
                    <a:lnTo>
                      <a:pt x="973138" y="911049"/>
                    </a:lnTo>
                    <a:lnTo>
                      <a:pt x="973364" y="896771"/>
                    </a:lnTo>
                    <a:lnTo>
                      <a:pt x="974044" y="882039"/>
                    </a:lnTo>
                    <a:lnTo>
                      <a:pt x="975402" y="866854"/>
                    </a:lnTo>
                    <a:lnTo>
                      <a:pt x="977213" y="851442"/>
                    </a:lnTo>
                    <a:lnTo>
                      <a:pt x="978119" y="843736"/>
                    </a:lnTo>
                    <a:lnTo>
                      <a:pt x="979704" y="835577"/>
                    </a:lnTo>
                    <a:lnTo>
                      <a:pt x="981062" y="827871"/>
                    </a:lnTo>
                    <a:lnTo>
                      <a:pt x="982874" y="819711"/>
                    </a:lnTo>
                    <a:lnTo>
                      <a:pt x="984911" y="812006"/>
                    </a:lnTo>
                    <a:lnTo>
                      <a:pt x="986949" y="804073"/>
                    </a:lnTo>
                    <a:lnTo>
                      <a:pt x="989440" y="796140"/>
                    </a:lnTo>
                    <a:lnTo>
                      <a:pt x="991930" y="788208"/>
                    </a:lnTo>
                    <a:lnTo>
                      <a:pt x="994873" y="780502"/>
                    </a:lnTo>
                    <a:lnTo>
                      <a:pt x="997817" y="772569"/>
                    </a:lnTo>
                    <a:lnTo>
                      <a:pt x="1001213" y="765090"/>
                    </a:lnTo>
                    <a:lnTo>
                      <a:pt x="1004836" y="757384"/>
                    </a:lnTo>
                    <a:lnTo>
                      <a:pt x="1008685" y="749905"/>
                    </a:lnTo>
                    <a:lnTo>
                      <a:pt x="1012986" y="742652"/>
                    </a:lnTo>
                    <a:lnTo>
                      <a:pt x="1017288" y="735400"/>
                    </a:lnTo>
                    <a:lnTo>
                      <a:pt x="1022043" y="728147"/>
                    </a:lnTo>
                    <a:lnTo>
                      <a:pt x="1027024" y="721121"/>
                    </a:lnTo>
                    <a:lnTo>
                      <a:pt x="1032458" y="714095"/>
                    </a:lnTo>
                    <a:lnTo>
                      <a:pt x="1038118" y="707522"/>
                    </a:lnTo>
                    <a:lnTo>
                      <a:pt x="1044231" y="701176"/>
                    </a:lnTo>
                    <a:lnTo>
                      <a:pt x="1050344" y="694603"/>
                    </a:lnTo>
                    <a:lnTo>
                      <a:pt x="1057136" y="688711"/>
                    </a:lnTo>
                    <a:lnTo>
                      <a:pt x="1064382" y="682818"/>
                    </a:lnTo>
                    <a:lnTo>
                      <a:pt x="1071627" y="676925"/>
                    </a:lnTo>
                    <a:lnTo>
                      <a:pt x="1079778" y="671486"/>
                    </a:lnTo>
                    <a:lnTo>
                      <a:pt x="1087702" y="666726"/>
                    </a:lnTo>
                    <a:lnTo>
                      <a:pt x="1096306" y="661740"/>
                    </a:lnTo>
                    <a:lnTo>
                      <a:pt x="1105362" y="656980"/>
                    </a:lnTo>
                    <a:lnTo>
                      <a:pt x="1114645" y="652674"/>
                    </a:lnTo>
                    <a:lnTo>
                      <a:pt x="1124380" y="648821"/>
                    </a:lnTo>
                    <a:lnTo>
                      <a:pt x="1134795" y="645195"/>
                    </a:lnTo>
                    <a:lnTo>
                      <a:pt x="1145437" y="641795"/>
                    </a:lnTo>
                    <a:lnTo>
                      <a:pt x="1156531" y="638622"/>
                    </a:lnTo>
                    <a:lnTo>
                      <a:pt x="1168304" y="636129"/>
                    </a:lnTo>
                    <a:lnTo>
                      <a:pt x="1180304" y="634089"/>
                    </a:lnTo>
                    <a:lnTo>
                      <a:pt x="1192757" y="631823"/>
                    </a:lnTo>
                    <a:lnTo>
                      <a:pt x="1205662" y="630690"/>
                    </a:lnTo>
                    <a:lnTo>
                      <a:pt x="1219247" y="629330"/>
                    </a:lnTo>
                    <a:lnTo>
                      <a:pt x="1233058" y="628876"/>
                    </a:lnTo>
                    <a:lnTo>
                      <a:pt x="1247774" y="628650"/>
                    </a:lnTo>
                    <a:close/>
                    <a:moveTo>
                      <a:pt x="91667" y="541337"/>
                    </a:moveTo>
                    <a:lnTo>
                      <a:pt x="370523" y="541337"/>
                    </a:lnTo>
                    <a:lnTo>
                      <a:pt x="375061" y="541563"/>
                    </a:lnTo>
                    <a:lnTo>
                      <a:pt x="379826" y="542015"/>
                    </a:lnTo>
                    <a:lnTo>
                      <a:pt x="384137" y="542468"/>
                    </a:lnTo>
                    <a:lnTo>
                      <a:pt x="388902" y="543373"/>
                    </a:lnTo>
                    <a:lnTo>
                      <a:pt x="393213" y="544278"/>
                    </a:lnTo>
                    <a:lnTo>
                      <a:pt x="397524" y="545635"/>
                    </a:lnTo>
                    <a:lnTo>
                      <a:pt x="401835" y="546992"/>
                    </a:lnTo>
                    <a:lnTo>
                      <a:pt x="405919" y="548576"/>
                    </a:lnTo>
                    <a:lnTo>
                      <a:pt x="409777" y="550386"/>
                    </a:lnTo>
                    <a:lnTo>
                      <a:pt x="414088" y="552421"/>
                    </a:lnTo>
                    <a:lnTo>
                      <a:pt x="417718" y="554684"/>
                    </a:lnTo>
                    <a:lnTo>
                      <a:pt x="421575" y="556946"/>
                    </a:lnTo>
                    <a:lnTo>
                      <a:pt x="425206" y="559434"/>
                    </a:lnTo>
                    <a:lnTo>
                      <a:pt x="428609" y="562149"/>
                    </a:lnTo>
                    <a:lnTo>
                      <a:pt x="432013" y="564864"/>
                    </a:lnTo>
                    <a:lnTo>
                      <a:pt x="434962" y="568031"/>
                    </a:lnTo>
                    <a:lnTo>
                      <a:pt x="438139" y="571198"/>
                    </a:lnTo>
                    <a:lnTo>
                      <a:pt x="441088" y="574591"/>
                    </a:lnTo>
                    <a:lnTo>
                      <a:pt x="443584" y="577984"/>
                    </a:lnTo>
                    <a:lnTo>
                      <a:pt x="446307" y="581604"/>
                    </a:lnTo>
                    <a:lnTo>
                      <a:pt x="448803" y="585223"/>
                    </a:lnTo>
                    <a:lnTo>
                      <a:pt x="450845" y="589069"/>
                    </a:lnTo>
                    <a:lnTo>
                      <a:pt x="452887" y="592915"/>
                    </a:lnTo>
                    <a:lnTo>
                      <a:pt x="454702" y="596760"/>
                    </a:lnTo>
                    <a:lnTo>
                      <a:pt x="456291" y="600832"/>
                    </a:lnTo>
                    <a:lnTo>
                      <a:pt x="457879" y="605130"/>
                    </a:lnTo>
                    <a:lnTo>
                      <a:pt x="459240" y="609429"/>
                    </a:lnTo>
                    <a:lnTo>
                      <a:pt x="460148" y="613727"/>
                    </a:lnTo>
                    <a:lnTo>
                      <a:pt x="461055" y="618251"/>
                    </a:lnTo>
                    <a:lnTo>
                      <a:pt x="461509" y="622549"/>
                    </a:lnTo>
                    <a:lnTo>
                      <a:pt x="461736" y="627300"/>
                    </a:lnTo>
                    <a:lnTo>
                      <a:pt x="461963" y="631824"/>
                    </a:lnTo>
                    <a:lnTo>
                      <a:pt x="461736" y="636575"/>
                    </a:lnTo>
                    <a:lnTo>
                      <a:pt x="461509" y="641099"/>
                    </a:lnTo>
                    <a:lnTo>
                      <a:pt x="461055" y="645624"/>
                    </a:lnTo>
                    <a:lnTo>
                      <a:pt x="460148" y="650148"/>
                    </a:lnTo>
                    <a:lnTo>
                      <a:pt x="459240" y="654446"/>
                    </a:lnTo>
                    <a:lnTo>
                      <a:pt x="457879" y="658518"/>
                    </a:lnTo>
                    <a:lnTo>
                      <a:pt x="456291" y="662816"/>
                    </a:lnTo>
                    <a:lnTo>
                      <a:pt x="454702" y="666888"/>
                    </a:lnTo>
                    <a:lnTo>
                      <a:pt x="452887" y="670960"/>
                    </a:lnTo>
                    <a:lnTo>
                      <a:pt x="450845" y="674806"/>
                    </a:lnTo>
                    <a:lnTo>
                      <a:pt x="448803" y="678652"/>
                    </a:lnTo>
                    <a:lnTo>
                      <a:pt x="446307" y="682271"/>
                    </a:lnTo>
                    <a:lnTo>
                      <a:pt x="443584" y="685664"/>
                    </a:lnTo>
                    <a:lnTo>
                      <a:pt x="441088" y="689284"/>
                    </a:lnTo>
                    <a:lnTo>
                      <a:pt x="438139" y="692451"/>
                    </a:lnTo>
                    <a:lnTo>
                      <a:pt x="434962" y="695618"/>
                    </a:lnTo>
                    <a:lnTo>
                      <a:pt x="432013" y="698559"/>
                    </a:lnTo>
                    <a:lnTo>
                      <a:pt x="428609" y="701500"/>
                    </a:lnTo>
                    <a:lnTo>
                      <a:pt x="425206" y="703988"/>
                    </a:lnTo>
                    <a:lnTo>
                      <a:pt x="421575" y="706703"/>
                    </a:lnTo>
                    <a:lnTo>
                      <a:pt x="417718" y="708965"/>
                    </a:lnTo>
                    <a:lnTo>
                      <a:pt x="414088" y="711227"/>
                    </a:lnTo>
                    <a:lnTo>
                      <a:pt x="409777" y="713489"/>
                    </a:lnTo>
                    <a:lnTo>
                      <a:pt x="405919" y="715299"/>
                    </a:lnTo>
                    <a:lnTo>
                      <a:pt x="401835" y="716883"/>
                    </a:lnTo>
                    <a:lnTo>
                      <a:pt x="397524" y="718014"/>
                    </a:lnTo>
                    <a:lnTo>
                      <a:pt x="393213" y="719371"/>
                    </a:lnTo>
                    <a:lnTo>
                      <a:pt x="388902" y="720502"/>
                    </a:lnTo>
                    <a:lnTo>
                      <a:pt x="384137" y="721181"/>
                    </a:lnTo>
                    <a:lnTo>
                      <a:pt x="379826" y="721633"/>
                    </a:lnTo>
                    <a:lnTo>
                      <a:pt x="375061" y="722312"/>
                    </a:lnTo>
                    <a:lnTo>
                      <a:pt x="370523" y="722312"/>
                    </a:lnTo>
                    <a:lnTo>
                      <a:pt x="91667" y="722312"/>
                    </a:lnTo>
                    <a:lnTo>
                      <a:pt x="86902" y="722312"/>
                    </a:lnTo>
                    <a:lnTo>
                      <a:pt x="82364" y="721633"/>
                    </a:lnTo>
                    <a:lnTo>
                      <a:pt x="77599" y="721181"/>
                    </a:lnTo>
                    <a:lnTo>
                      <a:pt x="73288" y="720502"/>
                    </a:lnTo>
                    <a:lnTo>
                      <a:pt x="68750" y="719371"/>
                    </a:lnTo>
                    <a:lnTo>
                      <a:pt x="64439" y="718014"/>
                    </a:lnTo>
                    <a:lnTo>
                      <a:pt x="60128" y="716883"/>
                    </a:lnTo>
                    <a:lnTo>
                      <a:pt x="56044" y="715299"/>
                    </a:lnTo>
                    <a:lnTo>
                      <a:pt x="51959" y="713489"/>
                    </a:lnTo>
                    <a:lnTo>
                      <a:pt x="48102" y="711227"/>
                    </a:lnTo>
                    <a:lnTo>
                      <a:pt x="44245" y="708965"/>
                    </a:lnTo>
                    <a:lnTo>
                      <a:pt x="40615" y="706703"/>
                    </a:lnTo>
                    <a:lnTo>
                      <a:pt x="36757" y="703988"/>
                    </a:lnTo>
                    <a:lnTo>
                      <a:pt x="33581" y="701500"/>
                    </a:lnTo>
                    <a:lnTo>
                      <a:pt x="30177" y="698559"/>
                    </a:lnTo>
                    <a:lnTo>
                      <a:pt x="26774" y="695618"/>
                    </a:lnTo>
                    <a:lnTo>
                      <a:pt x="23824" y="692451"/>
                    </a:lnTo>
                    <a:lnTo>
                      <a:pt x="21101" y="689284"/>
                    </a:lnTo>
                    <a:lnTo>
                      <a:pt x="18152" y="685664"/>
                    </a:lnTo>
                    <a:lnTo>
                      <a:pt x="15656" y="682271"/>
                    </a:lnTo>
                    <a:lnTo>
                      <a:pt x="13160" y="678652"/>
                    </a:lnTo>
                    <a:lnTo>
                      <a:pt x="11118" y="674806"/>
                    </a:lnTo>
                    <a:lnTo>
                      <a:pt x="9076" y="670960"/>
                    </a:lnTo>
                    <a:lnTo>
                      <a:pt x="7261" y="666888"/>
                    </a:lnTo>
                    <a:lnTo>
                      <a:pt x="5446" y="662816"/>
                    </a:lnTo>
                    <a:lnTo>
                      <a:pt x="4084" y="658518"/>
                    </a:lnTo>
                    <a:lnTo>
                      <a:pt x="2950" y="654446"/>
                    </a:lnTo>
                    <a:lnTo>
                      <a:pt x="1815" y="650148"/>
                    </a:lnTo>
                    <a:lnTo>
                      <a:pt x="1134" y="645624"/>
                    </a:lnTo>
                    <a:lnTo>
                      <a:pt x="454" y="641099"/>
                    </a:lnTo>
                    <a:lnTo>
                      <a:pt x="0" y="636575"/>
                    </a:lnTo>
                    <a:lnTo>
                      <a:pt x="0" y="631824"/>
                    </a:lnTo>
                    <a:lnTo>
                      <a:pt x="0" y="627300"/>
                    </a:lnTo>
                    <a:lnTo>
                      <a:pt x="454" y="622549"/>
                    </a:lnTo>
                    <a:lnTo>
                      <a:pt x="1134" y="618251"/>
                    </a:lnTo>
                    <a:lnTo>
                      <a:pt x="1815" y="613727"/>
                    </a:lnTo>
                    <a:lnTo>
                      <a:pt x="2950" y="609429"/>
                    </a:lnTo>
                    <a:lnTo>
                      <a:pt x="4084" y="605130"/>
                    </a:lnTo>
                    <a:lnTo>
                      <a:pt x="5446" y="600832"/>
                    </a:lnTo>
                    <a:lnTo>
                      <a:pt x="7261" y="596760"/>
                    </a:lnTo>
                    <a:lnTo>
                      <a:pt x="9076" y="592915"/>
                    </a:lnTo>
                    <a:lnTo>
                      <a:pt x="11118" y="589069"/>
                    </a:lnTo>
                    <a:lnTo>
                      <a:pt x="13160" y="585223"/>
                    </a:lnTo>
                    <a:lnTo>
                      <a:pt x="15656" y="581604"/>
                    </a:lnTo>
                    <a:lnTo>
                      <a:pt x="18152" y="577984"/>
                    </a:lnTo>
                    <a:lnTo>
                      <a:pt x="21101" y="574591"/>
                    </a:lnTo>
                    <a:lnTo>
                      <a:pt x="23824" y="571198"/>
                    </a:lnTo>
                    <a:lnTo>
                      <a:pt x="26774" y="568031"/>
                    </a:lnTo>
                    <a:lnTo>
                      <a:pt x="30177" y="564864"/>
                    </a:lnTo>
                    <a:lnTo>
                      <a:pt x="33581" y="562149"/>
                    </a:lnTo>
                    <a:lnTo>
                      <a:pt x="36757" y="559434"/>
                    </a:lnTo>
                    <a:lnTo>
                      <a:pt x="40615" y="556946"/>
                    </a:lnTo>
                    <a:lnTo>
                      <a:pt x="44245" y="554684"/>
                    </a:lnTo>
                    <a:lnTo>
                      <a:pt x="48102" y="552421"/>
                    </a:lnTo>
                    <a:lnTo>
                      <a:pt x="51959" y="550386"/>
                    </a:lnTo>
                    <a:lnTo>
                      <a:pt x="56044" y="548576"/>
                    </a:lnTo>
                    <a:lnTo>
                      <a:pt x="60128" y="546992"/>
                    </a:lnTo>
                    <a:lnTo>
                      <a:pt x="64439" y="545635"/>
                    </a:lnTo>
                    <a:lnTo>
                      <a:pt x="68750" y="544278"/>
                    </a:lnTo>
                    <a:lnTo>
                      <a:pt x="73288" y="543373"/>
                    </a:lnTo>
                    <a:lnTo>
                      <a:pt x="77599" y="542468"/>
                    </a:lnTo>
                    <a:lnTo>
                      <a:pt x="82364" y="542015"/>
                    </a:lnTo>
                    <a:lnTo>
                      <a:pt x="86902" y="541563"/>
                    </a:lnTo>
                    <a:lnTo>
                      <a:pt x="91667" y="541337"/>
                    </a:lnTo>
                    <a:close/>
                    <a:moveTo>
                      <a:pt x="2282825" y="312737"/>
                    </a:moveTo>
                    <a:lnTo>
                      <a:pt x="2412173" y="372470"/>
                    </a:lnTo>
                    <a:lnTo>
                      <a:pt x="2422140" y="377674"/>
                    </a:lnTo>
                    <a:lnTo>
                      <a:pt x="2426897" y="380163"/>
                    </a:lnTo>
                    <a:lnTo>
                      <a:pt x="2431201" y="382878"/>
                    </a:lnTo>
                    <a:lnTo>
                      <a:pt x="2435732" y="385367"/>
                    </a:lnTo>
                    <a:lnTo>
                      <a:pt x="2439583" y="388308"/>
                    </a:lnTo>
                    <a:lnTo>
                      <a:pt x="2443434" y="391023"/>
                    </a:lnTo>
                    <a:lnTo>
                      <a:pt x="2447058" y="393964"/>
                    </a:lnTo>
                    <a:lnTo>
                      <a:pt x="2450456" y="396680"/>
                    </a:lnTo>
                    <a:lnTo>
                      <a:pt x="2453628" y="399621"/>
                    </a:lnTo>
                    <a:lnTo>
                      <a:pt x="2456799" y="402562"/>
                    </a:lnTo>
                    <a:lnTo>
                      <a:pt x="2459518" y="405504"/>
                    </a:lnTo>
                    <a:lnTo>
                      <a:pt x="2462236" y="408671"/>
                    </a:lnTo>
                    <a:lnTo>
                      <a:pt x="2464501" y="411839"/>
                    </a:lnTo>
                    <a:lnTo>
                      <a:pt x="2466766" y="415233"/>
                    </a:lnTo>
                    <a:lnTo>
                      <a:pt x="2468805" y="418174"/>
                    </a:lnTo>
                    <a:lnTo>
                      <a:pt x="2470617" y="421568"/>
                    </a:lnTo>
                    <a:lnTo>
                      <a:pt x="2472430" y="424962"/>
                    </a:lnTo>
                    <a:lnTo>
                      <a:pt x="2474015" y="428356"/>
                    </a:lnTo>
                    <a:lnTo>
                      <a:pt x="2475601" y="431750"/>
                    </a:lnTo>
                    <a:lnTo>
                      <a:pt x="2477866" y="438990"/>
                    </a:lnTo>
                    <a:lnTo>
                      <a:pt x="2479905" y="446231"/>
                    </a:lnTo>
                    <a:lnTo>
                      <a:pt x="2481264" y="453697"/>
                    </a:lnTo>
                    <a:lnTo>
                      <a:pt x="2482397" y="461390"/>
                    </a:lnTo>
                    <a:lnTo>
                      <a:pt x="2482850" y="469536"/>
                    </a:lnTo>
                    <a:lnTo>
                      <a:pt x="2482850" y="477455"/>
                    </a:lnTo>
                    <a:lnTo>
                      <a:pt x="2482850" y="694213"/>
                    </a:lnTo>
                    <a:lnTo>
                      <a:pt x="2482850" y="702584"/>
                    </a:lnTo>
                    <a:lnTo>
                      <a:pt x="2482397" y="710504"/>
                    </a:lnTo>
                    <a:lnTo>
                      <a:pt x="2481264" y="718423"/>
                    </a:lnTo>
                    <a:lnTo>
                      <a:pt x="2479905" y="725889"/>
                    </a:lnTo>
                    <a:lnTo>
                      <a:pt x="2477866" y="733130"/>
                    </a:lnTo>
                    <a:lnTo>
                      <a:pt x="2475601" y="740144"/>
                    </a:lnTo>
                    <a:lnTo>
                      <a:pt x="2474015" y="743311"/>
                    </a:lnTo>
                    <a:lnTo>
                      <a:pt x="2472430" y="746932"/>
                    </a:lnTo>
                    <a:lnTo>
                      <a:pt x="2470617" y="750326"/>
                    </a:lnTo>
                    <a:lnTo>
                      <a:pt x="2468805" y="753493"/>
                    </a:lnTo>
                    <a:lnTo>
                      <a:pt x="2466766" y="756887"/>
                    </a:lnTo>
                    <a:lnTo>
                      <a:pt x="2464501" y="760055"/>
                    </a:lnTo>
                    <a:lnTo>
                      <a:pt x="2462236" y="762996"/>
                    </a:lnTo>
                    <a:lnTo>
                      <a:pt x="2459518" y="766164"/>
                    </a:lnTo>
                    <a:lnTo>
                      <a:pt x="2456799" y="769331"/>
                    </a:lnTo>
                    <a:lnTo>
                      <a:pt x="2453628" y="772047"/>
                    </a:lnTo>
                    <a:lnTo>
                      <a:pt x="2450456" y="775214"/>
                    </a:lnTo>
                    <a:lnTo>
                      <a:pt x="2447058" y="778156"/>
                    </a:lnTo>
                    <a:lnTo>
                      <a:pt x="2443434" y="780871"/>
                    </a:lnTo>
                    <a:lnTo>
                      <a:pt x="2439583" y="783812"/>
                    </a:lnTo>
                    <a:lnTo>
                      <a:pt x="2435732" y="786301"/>
                    </a:lnTo>
                    <a:lnTo>
                      <a:pt x="2431201" y="789242"/>
                    </a:lnTo>
                    <a:lnTo>
                      <a:pt x="2426897" y="791731"/>
                    </a:lnTo>
                    <a:lnTo>
                      <a:pt x="2422140" y="794446"/>
                    </a:lnTo>
                    <a:lnTo>
                      <a:pt x="2412173" y="799198"/>
                    </a:lnTo>
                    <a:lnTo>
                      <a:pt x="2406963" y="801687"/>
                    </a:lnTo>
                    <a:lnTo>
                      <a:pt x="2282825" y="744216"/>
                    </a:lnTo>
                    <a:lnTo>
                      <a:pt x="2282825" y="312737"/>
                    </a:lnTo>
                    <a:close/>
                    <a:moveTo>
                      <a:pt x="458964" y="22907"/>
                    </a:moveTo>
                    <a:lnTo>
                      <a:pt x="448307" y="23134"/>
                    </a:lnTo>
                    <a:lnTo>
                      <a:pt x="438104" y="24041"/>
                    </a:lnTo>
                    <a:lnTo>
                      <a:pt x="427674" y="25175"/>
                    </a:lnTo>
                    <a:lnTo>
                      <a:pt x="417471" y="26990"/>
                    </a:lnTo>
                    <a:lnTo>
                      <a:pt x="407722" y="29485"/>
                    </a:lnTo>
                    <a:lnTo>
                      <a:pt x="397745" y="32206"/>
                    </a:lnTo>
                    <a:lnTo>
                      <a:pt x="388222" y="35382"/>
                    </a:lnTo>
                    <a:lnTo>
                      <a:pt x="378926" y="39237"/>
                    </a:lnTo>
                    <a:lnTo>
                      <a:pt x="369857" y="43320"/>
                    </a:lnTo>
                    <a:lnTo>
                      <a:pt x="361014" y="47856"/>
                    </a:lnTo>
                    <a:lnTo>
                      <a:pt x="352171" y="52846"/>
                    </a:lnTo>
                    <a:lnTo>
                      <a:pt x="344009" y="58289"/>
                    </a:lnTo>
                    <a:lnTo>
                      <a:pt x="335847" y="63959"/>
                    </a:lnTo>
                    <a:lnTo>
                      <a:pt x="328138" y="70083"/>
                    </a:lnTo>
                    <a:lnTo>
                      <a:pt x="320655" y="76660"/>
                    </a:lnTo>
                    <a:lnTo>
                      <a:pt x="313626" y="83238"/>
                    </a:lnTo>
                    <a:lnTo>
                      <a:pt x="306598" y="90722"/>
                    </a:lnTo>
                    <a:lnTo>
                      <a:pt x="300022" y="98207"/>
                    </a:lnTo>
                    <a:lnTo>
                      <a:pt x="294127" y="105918"/>
                    </a:lnTo>
                    <a:lnTo>
                      <a:pt x="288232" y="113856"/>
                    </a:lnTo>
                    <a:lnTo>
                      <a:pt x="283017" y="122248"/>
                    </a:lnTo>
                    <a:lnTo>
                      <a:pt x="278029" y="130867"/>
                    </a:lnTo>
                    <a:lnTo>
                      <a:pt x="273494" y="139939"/>
                    </a:lnTo>
                    <a:lnTo>
                      <a:pt x="269186" y="149011"/>
                    </a:lnTo>
                    <a:lnTo>
                      <a:pt x="265559" y="158310"/>
                    </a:lnTo>
                    <a:lnTo>
                      <a:pt x="262158" y="167836"/>
                    </a:lnTo>
                    <a:lnTo>
                      <a:pt x="259664" y="177589"/>
                    </a:lnTo>
                    <a:lnTo>
                      <a:pt x="257396" y="187568"/>
                    </a:lnTo>
                    <a:lnTo>
                      <a:pt x="255582" y="197775"/>
                    </a:lnTo>
                    <a:lnTo>
                      <a:pt x="254222" y="207754"/>
                    </a:lnTo>
                    <a:lnTo>
                      <a:pt x="253542" y="218414"/>
                    </a:lnTo>
                    <a:lnTo>
                      <a:pt x="253088" y="229074"/>
                    </a:lnTo>
                    <a:lnTo>
                      <a:pt x="253088" y="495117"/>
                    </a:lnTo>
                    <a:lnTo>
                      <a:pt x="369630" y="495117"/>
                    </a:lnTo>
                    <a:lnTo>
                      <a:pt x="376659" y="495344"/>
                    </a:lnTo>
                    <a:lnTo>
                      <a:pt x="383461" y="496024"/>
                    </a:lnTo>
                    <a:lnTo>
                      <a:pt x="390263" y="496705"/>
                    </a:lnTo>
                    <a:lnTo>
                      <a:pt x="397065" y="498066"/>
                    </a:lnTo>
                    <a:lnTo>
                      <a:pt x="403867" y="499653"/>
                    </a:lnTo>
                    <a:lnTo>
                      <a:pt x="410216" y="501468"/>
                    </a:lnTo>
                    <a:lnTo>
                      <a:pt x="416791" y="503509"/>
                    </a:lnTo>
                    <a:lnTo>
                      <a:pt x="422913" y="505777"/>
                    </a:lnTo>
                    <a:lnTo>
                      <a:pt x="428808" y="508726"/>
                    </a:lnTo>
                    <a:lnTo>
                      <a:pt x="434930" y="511674"/>
                    </a:lnTo>
                    <a:lnTo>
                      <a:pt x="440598" y="514849"/>
                    </a:lnTo>
                    <a:lnTo>
                      <a:pt x="446266" y="518478"/>
                    </a:lnTo>
                    <a:lnTo>
                      <a:pt x="451481" y="522334"/>
                    </a:lnTo>
                    <a:lnTo>
                      <a:pt x="456923" y="526190"/>
                    </a:lnTo>
                    <a:lnTo>
                      <a:pt x="461911" y="530726"/>
                    </a:lnTo>
                    <a:lnTo>
                      <a:pt x="466446" y="535035"/>
                    </a:lnTo>
                    <a:lnTo>
                      <a:pt x="471207" y="539798"/>
                    </a:lnTo>
                    <a:lnTo>
                      <a:pt x="475289" y="545015"/>
                    </a:lnTo>
                    <a:lnTo>
                      <a:pt x="479370" y="549777"/>
                    </a:lnTo>
                    <a:lnTo>
                      <a:pt x="483451" y="555221"/>
                    </a:lnTo>
                    <a:lnTo>
                      <a:pt x="487079" y="560664"/>
                    </a:lnTo>
                    <a:lnTo>
                      <a:pt x="490026" y="566561"/>
                    </a:lnTo>
                    <a:lnTo>
                      <a:pt x="493201" y="572458"/>
                    </a:lnTo>
                    <a:lnTo>
                      <a:pt x="496148" y="578355"/>
                    </a:lnTo>
                    <a:lnTo>
                      <a:pt x="498416" y="584706"/>
                    </a:lnTo>
                    <a:lnTo>
                      <a:pt x="500683" y="591056"/>
                    </a:lnTo>
                    <a:lnTo>
                      <a:pt x="502497" y="597407"/>
                    </a:lnTo>
                    <a:lnTo>
                      <a:pt x="504084" y="603984"/>
                    </a:lnTo>
                    <a:lnTo>
                      <a:pt x="505218" y="610788"/>
                    </a:lnTo>
                    <a:lnTo>
                      <a:pt x="506125" y="617592"/>
                    </a:lnTo>
                    <a:lnTo>
                      <a:pt x="506578" y="624623"/>
                    </a:lnTo>
                    <a:lnTo>
                      <a:pt x="506578" y="631428"/>
                    </a:lnTo>
                    <a:lnTo>
                      <a:pt x="506578" y="638459"/>
                    </a:lnTo>
                    <a:lnTo>
                      <a:pt x="506125" y="645263"/>
                    </a:lnTo>
                    <a:lnTo>
                      <a:pt x="505218" y="652294"/>
                    </a:lnTo>
                    <a:lnTo>
                      <a:pt x="504084" y="659098"/>
                    </a:lnTo>
                    <a:lnTo>
                      <a:pt x="502497" y="665449"/>
                    </a:lnTo>
                    <a:lnTo>
                      <a:pt x="500683" y="672026"/>
                    </a:lnTo>
                    <a:lnTo>
                      <a:pt x="498416" y="678150"/>
                    </a:lnTo>
                    <a:lnTo>
                      <a:pt x="496148" y="684500"/>
                    </a:lnTo>
                    <a:lnTo>
                      <a:pt x="493201" y="690397"/>
                    </a:lnTo>
                    <a:lnTo>
                      <a:pt x="490026" y="696294"/>
                    </a:lnTo>
                    <a:lnTo>
                      <a:pt x="487079" y="701964"/>
                    </a:lnTo>
                    <a:lnTo>
                      <a:pt x="483451" y="707861"/>
                    </a:lnTo>
                    <a:lnTo>
                      <a:pt x="479370" y="712851"/>
                    </a:lnTo>
                    <a:lnTo>
                      <a:pt x="475289" y="718067"/>
                    </a:lnTo>
                    <a:lnTo>
                      <a:pt x="471207" y="723057"/>
                    </a:lnTo>
                    <a:lnTo>
                      <a:pt x="466446" y="727820"/>
                    </a:lnTo>
                    <a:lnTo>
                      <a:pt x="461911" y="732356"/>
                    </a:lnTo>
                    <a:lnTo>
                      <a:pt x="456923" y="736666"/>
                    </a:lnTo>
                    <a:lnTo>
                      <a:pt x="451481" y="740748"/>
                    </a:lnTo>
                    <a:lnTo>
                      <a:pt x="446266" y="744604"/>
                    </a:lnTo>
                    <a:lnTo>
                      <a:pt x="440598" y="748006"/>
                    </a:lnTo>
                    <a:lnTo>
                      <a:pt x="434930" y="751408"/>
                    </a:lnTo>
                    <a:lnTo>
                      <a:pt x="428808" y="754356"/>
                    </a:lnTo>
                    <a:lnTo>
                      <a:pt x="422913" y="757078"/>
                    </a:lnTo>
                    <a:lnTo>
                      <a:pt x="416791" y="759573"/>
                    </a:lnTo>
                    <a:lnTo>
                      <a:pt x="410216" y="761614"/>
                    </a:lnTo>
                    <a:lnTo>
                      <a:pt x="403867" y="763429"/>
                    </a:lnTo>
                    <a:lnTo>
                      <a:pt x="397065" y="765016"/>
                    </a:lnTo>
                    <a:lnTo>
                      <a:pt x="390263" y="766377"/>
                    </a:lnTo>
                    <a:lnTo>
                      <a:pt x="383461" y="767058"/>
                    </a:lnTo>
                    <a:lnTo>
                      <a:pt x="376659" y="767738"/>
                    </a:lnTo>
                    <a:lnTo>
                      <a:pt x="369630" y="767965"/>
                    </a:lnTo>
                    <a:lnTo>
                      <a:pt x="253088" y="767965"/>
                    </a:lnTo>
                    <a:lnTo>
                      <a:pt x="253088" y="1135844"/>
                    </a:lnTo>
                    <a:lnTo>
                      <a:pt x="369630" y="1135844"/>
                    </a:lnTo>
                    <a:lnTo>
                      <a:pt x="376659" y="1136071"/>
                    </a:lnTo>
                    <a:lnTo>
                      <a:pt x="383461" y="1136751"/>
                    </a:lnTo>
                    <a:lnTo>
                      <a:pt x="390263" y="1137659"/>
                    </a:lnTo>
                    <a:lnTo>
                      <a:pt x="397065" y="1138793"/>
                    </a:lnTo>
                    <a:lnTo>
                      <a:pt x="403867" y="1140380"/>
                    </a:lnTo>
                    <a:lnTo>
                      <a:pt x="410216" y="1142195"/>
                    </a:lnTo>
                    <a:lnTo>
                      <a:pt x="416791" y="1144236"/>
                    </a:lnTo>
                    <a:lnTo>
                      <a:pt x="422913" y="1146731"/>
                    </a:lnTo>
                    <a:lnTo>
                      <a:pt x="428808" y="1149452"/>
                    </a:lnTo>
                    <a:lnTo>
                      <a:pt x="434930" y="1152401"/>
                    </a:lnTo>
                    <a:lnTo>
                      <a:pt x="440598" y="1155803"/>
                    </a:lnTo>
                    <a:lnTo>
                      <a:pt x="446266" y="1159205"/>
                    </a:lnTo>
                    <a:lnTo>
                      <a:pt x="451481" y="1163061"/>
                    </a:lnTo>
                    <a:lnTo>
                      <a:pt x="456923" y="1167370"/>
                    </a:lnTo>
                    <a:lnTo>
                      <a:pt x="461911" y="1171453"/>
                    </a:lnTo>
                    <a:lnTo>
                      <a:pt x="466446" y="1175989"/>
                    </a:lnTo>
                    <a:lnTo>
                      <a:pt x="471207" y="1180752"/>
                    </a:lnTo>
                    <a:lnTo>
                      <a:pt x="475289" y="1185741"/>
                    </a:lnTo>
                    <a:lnTo>
                      <a:pt x="479370" y="1190958"/>
                    </a:lnTo>
                    <a:lnTo>
                      <a:pt x="483451" y="1196401"/>
                    </a:lnTo>
                    <a:lnTo>
                      <a:pt x="487079" y="1201845"/>
                    </a:lnTo>
                    <a:lnTo>
                      <a:pt x="490026" y="1207515"/>
                    </a:lnTo>
                    <a:lnTo>
                      <a:pt x="493201" y="1213412"/>
                    </a:lnTo>
                    <a:lnTo>
                      <a:pt x="496148" y="1219309"/>
                    </a:lnTo>
                    <a:lnTo>
                      <a:pt x="498416" y="1225659"/>
                    </a:lnTo>
                    <a:lnTo>
                      <a:pt x="500683" y="1231783"/>
                    </a:lnTo>
                    <a:lnTo>
                      <a:pt x="502497" y="1238360"/>
                    </a:lnTo>
                    <a:lnTo>
                      <a:pt x="504084" y="1245165"/>
                    </a:lnTo>
                    <a:lnTo>
                      <a:pt x="505218" y="1251742"/>
                    </a:lnTo>
                    <a:lnTo>
                      <a:pt x="506125" y="1258546"/>
                    </a:lnTo>
                    <a:lnTo>
                      <a:pt x="506578" y="1265350"/>
                    </a:lnTo>
                    <a:lnTo>
                      <a:pt x="506578" y="1272381"/>
                    </a:lnTo>
                    <a:lnTo>
                      <a:pt x="506578" y="1279639"/>
                    </a:lnTo>
                    <a:lnTo>
                      <a:pt x="506125" y="1286216"/>
                    </a:lnTo>
                    <a:lnTo>
                      <a:pt x="505218" y="1293021"/>
                    </a:lnTo>
                    <a:lnTo>
                      <a:pt x="504084" y="1299825"/>
                    </a:lnTo>
                    <a:lnTo>
                      <a:pt x="502497" y="1306629"/>
                    </a:lnTo>
                    <a:lnTo>
                      <a:pt x="500683" y="1312980"/>
                    </a:lnTo>
                    <a:lnTo>
                      <a:pt x="498416" y="1319330"/>
                    </a:lnTo>
                    <a:lnTo>
                      <a:pt x="496148" y="1325454"/>
                    </a:lnTo>
                    <a:lnTo>
                      <a:pt x="493201" y="1331351"/>
                    </a:lnTo>
                    <a:lnTo>
                      <a:pt x="490026" y="1337475"/>
                    </a:lnTo>
                    <a:lnTo>
                      <a:pt x="487079" y="1343145"/>
                    </a:lnTo>
                    <a:lnTo>
                      <a:pt x="483451" y="1348588"/>
                    </a:lnTo>
                    <a:lnTo>
                      <a:pt x="479370" y="1354031"/>
                    </a:lnTo>
                    <a:lnTo>
                      <a:pt x="475289" y="1359248"/>
                    </a:lnTo>
                    <a:lnTo>
                      <a:pt x="471207" y="1364011"/>
                    </a:lnTo>
                    <a:lnTo>
                      <a:pt x="466446" y="1368774"/>
                    </a:lnTo>
                    <a:lnTo>
                      <a:pt x="461911" y="1373537"/>
                    </a:lnTo>
                    <a:lnTo>
                      <a:pt x="456923" y="1377619"/>
                    </a:lnTo>
                    <a:lnTo>
                      <a:pt x="451481" y="1381702"/>
                    </a:lnTo>
                    <a:lnTo>
                      <a:pt x="446266" y="1385557"/>
                    </a:lnTo>
                    <a:lnTo>
                      <a:pt x="440598" y="1388960"/>
                    </a:lnTo>
                    <a:lnTo>
                      <a:pt x="434930" y="1392362"/>
                    </a:lnTo>
                    <a:lnTo>
                      <a:pt x="428808" y="1395537"/>
                    </a:lnTo>
                    <a:lnTo>
                      <a:pt x="422913" y="1398032"/>
                    </a:lnTo>
                    <a:lnTo>
                      <a:pt x="416791" y="1400300"/>
                    </a:lnTo>
                    <a:lnTo>
                      <a:pt x="410216" y="1402795"/>
                    </a:lnTo>
                    <a:lnTo>
                      <a:pt x="403867" y="1404609"/>
                    </a:lnTo>
                    <a:lnTo>
                      <a:pt x="397065" y="1406197"/>
                    </a:lnTo>
                    <a:lnTo>
                      <a:pt x="390263" y="1407104"/>
                    </a:lnTo>
                    <a:lnTo>
                      <a:pt x="383461" y="1408238"/>
                    </a:lnTo>
                    <a:lnTo>
                      <a:pt x="376659" y="1408692"/>
                    </a:lnTo>
                    <a:lnTo>
                      <a:pt x="369630" y="1408692"/>
                    </a:lnTo>
                    <a:lnTo>
                      <a:pt x="253088" y="1408692"/>
                    </a:lnTo>
                    <a:lnTo>
                      <a:pt x="253088" y="1777025"/>
                    </a:lnTo>
                    <a:lnTo>
                      <a:pt x="369630" y="1777025"/>
                    </a:lnTo>
                    <a:lnTo>
                      <a:pt x="376659" y="1777252"/>
                    </a:lnTo>
                    <a:lnTo>
                      <a:pt x="383461" y="1777705"/>
                    </a:lnTo>
                    <a:lnTo>
                      <a:pt x="390263" y="1778386"/>
                    </a:lnTo>
                    <a:lnTo>
                      <a:pt x="397065" y="1779747"/>
                    </a:lnTo>
                    <a:lnTo>
                      <a:pt x="403867" y="1781334"/>
                    </a:lnTo>
                    <a:lnTo>
                      <a:pt x="410216" y="1783149"/>
                    </a:lnTo>
                    <a:lnTo>
                      <a:pt x="416791" y="1785190"/>
                    </a:lnTo>
                    <a:lnTo>
                      <a:pt x="422913" y="1787912"/>
                    </a:lnTo>
                    <a:lnTo>
                      <a:pt x="428808" y="1790407"/>
                    </a:lnTo>
                    <a:lnTo>
                      <a:pt x="434930" y="1793582"/>
                    </a:lnTo>
                    <a:lnTo>
                      <a:pt x="440598" y="1796984"/>
                    </a:lnTo>
                    <a:lnTo>
                      <a:pt x="446266" y="1800159"/>
                    </a:lnTo>
                    <a:lnTo>
                      <a:pt x="451481" y="1804242"/>
                    </a:lnTo>
                    <a:lnTo>
                      <a:pt x="456923" y="1808324"/>
                    </a:lnTo>
                    <a:lnTo>
                      <a:pt x="461911" y="1812407"/>
                    </a:lnTo>
                    <a:lnTo>
                      <a:pt x="466446" y="1817170"/>
                    </a:lnTo>
                    <a:lnTo>
                      <a:pt x="471207" y="1821706"/>
                    </a:lnTo>
                    <a:lnTo>
                      <a:pt x="475289" y="1826695"/>
                    </a:lnTo>
                    <a:lnTo>
                      <a:pt x="479370" y="1831912"/>
                    </a:lnTo>
                    <a:lnTo>
                      <a:pt x="483451" y="1837129"/>
                    </a:lnTo>
                    <a:lnTo>
                      <a:pt x="487079" y="1842799"/>
                    </a:lnTo>
                    <a:lnTo>
                      <a:pt x="490026" y="1848469"/>
                    </a:lnTo>
                    <a:lnTo>
                      <a:pt x="493201" y="1854139"/>
                    </a:lnTo>
                    <a:lnTo>
                      <a:pt x="496148" y="1860490"/>
                    </a:lnTo>
                    <a:lnTo>
                      <a:pt x="498416" y="1866613"/>
                    </a:lnTo>
                    <a:lnTo>
                      <a:pt x="500683" y="1872964"/>
                    </a:lnTo>
                    <a:lnTo>
                      <a:pt x="502497" y="1879314"/>
                    </a:lnTo>
                    <a:lnTo>
                      <a:pt x="504084" y="1885892"/>
                    </a:lnTo>
                    <a:lnTo>
                      <a:pt x="505218" y="1892696"/>
                    </a:lnTo>
                    <a:lnTo>
                      <a:pt x="506125" y="1899273"/>
                    </a:lnTo>
                    <a:lnTo>
                      <a:pt x="506578" y="1906304"/>
                    </a:lnTo>
                    <a:lnTo>
                      <a:pt x="506578" y="1913335"/>
                    </a:lnTo>
                    <a:lnTo>
                      <a:pt x="506578" y="1920366"/>
                    </a:lnTo>
                    <a:lnTo>
                      <a:pt x="506125" y="1927397"/>
                    </a:lnTo>
                    <a:lnTo>
                      <a:pt x="505218" y="1933975"/>
                    </a:lnTo>
                    <a:lnTo>
                      <a:pt x="504084" y="1940779"/>
                    </a:lnTo>
                    <a:lnTo>
                      <a:pt x="502497" y="1947356"/>
                    </a:lnTo>
                    <a:lnTo>
                      <a:pt x="500683" y="1953707"/>
                    </a:lnTo>
                    <a:lnTo>
                      <a:pt x="498416" y="1960284"/>
                    </a:lnTo>
                    <a:lnTo>
                      <a:pt x="496148" y="1966408"/>
                    </a:lnTo>
                    <a:lnTo>
                      <a:pt x="493201" y="1972532"/>
                    </a:lnTo>
                    <a:lnTo>
                      <a:pt x="490026" y="1978429"/>
                    </a:lnTo>
                    <a:lnTo>
                      <a:pt x="487079" y="1984099"/>
                    </a:lnTo>
                    <a:lnTo>
                      <a:pt x="483451" y="1989542"/>
                    </a:lnTo>
                    <a:lnTo>
                      <a:pt x="479370" y="1994986"/>
                    </a:lnTo>
                    <a:lnTo>
                      <a:pt x="475289" y="1999975"/>
                    </a:lnTo>
                    <a:lnTo>
                      <a:pt x="471207" y="2004965"/>
                    </a:lnTo>
                    <a:lnTo>
                      <a:pt x="466446" y="2009728"/>
                    </a:lnTo>
                    <a:lnTo>
                      <a:pt x="461911" y="2014264"/>
                    </a:lnTo>
                    <a:lnTo>
                      <a:pt x="456923" y="2018573"/>
                    </a:lnTo>
                    <a:lnTo>
                      <a:pt x="451481" y="2022429"/>
                    </a:lnTo>
                    <a:lnTo>
                      <a:pt x="446266" y="2026285"/>
                    </a:lnTo>
                    <a:lnTo>
                      <a:pt x="440598" y="2029914"/>
                    </a:lnTo>
                    <a:lnTo>
                      <a:pt x="434930" y="2033089"/>
                    </a:lnTo>
                    <a:lnTo>
                      <a:pt x="428808" y="2036264"/>
                    </a:lnTo>
                    <a:lnTo>
                      <a:pt x="422913" y="2038759"/>
                    </a:lnTo>
                    <a:lnTo>
                      <a:pt x="416791" y="2041481"/>
                    </a:lnTo>
                    <a:lnTo>
                      <a:pt x="410216" y="2043522"/>
                    </a:lnTo>
                    <a:lnTo>
                      <a:pt x="403867" y="2045336"/>
                    </a:lnTo>
                    <a:lnTo>
                      <a:pt x="397065" y="2046924"/>
                    </a:lnTo>
                    <a:lnTo>
                      <a:pt x="390263" y="2048285"/>
                    </a:lnTo>
                    <a:lnTo>
                      <a:pt x="383461" y="2048965"/>
                    </a:lnTo>
                    <a:lnTo>
                      <a:pt x="376659" y="2049419"/>
                    </a:lnTo>
                    <a:lnTo>
                      <a:pt x="369630" y="2049646"/>
                    </a:lnTo>
                    <a:lnTo>
                      <a:pt x="253088" y="2049646"/>
                    </a:lnTo>
                    <a:lnTo>
                      <a:pt x="253088" y="2315689"/>
                    </a:lnTo>
                    <a:lnTo>
                      <a:pt x="253542" y="2326349"/>
                    </a:lnTo>
                    <a:lnTo>
                      <a:pt x="254222" y="2336782"/>
                    </a:lnTo>
                    <a:lnTo>
                      <a:pt x="255582" y="2347215"/>
                    </a:lnTo>
                    <a:lnTo>
                      <a:pt x="257396" y="2357195"/>
                    </a:lnTo>
                    <a:lnTo>
                      <a:pt x="259664" y="2367401"/>
                    </a:lnTo>
                    <a:lnTo>
                      <a:pt x="262158" y="2376927"/>
                    </a:lnTo>
                    <a:lnTo>
                      <a:pt x="265559" y="2386679"/>
                    </a:lnTo>
                    <a:lnTo>
                      <a:pt x="269186" y="2395978"/>
                    </a:lnTo>
                    <a:lnTo>
                      <a:pt x="273494" y="2405051"/>
                    </a:lnTo>
                    <a:lnTo>
                      <a:pt x="278029" y="2414123"/>
                    </a:lnTo>
                    <a:lnTo>
                      <a:pt x="283017" y="2422515"/>
                    </a:lnTo>
                    <a:lnTo>
                      <a:pt x="288232" y="2430907"/>
                    </a:lnTo>
                    <a:lnTo>
                      <a:pt x="294127" y="2439072"/>
                    </a:lnTo>
                    <a:lnTo>
                      <a:pt x="300022" y="2446783"/>
                    </a:lnTo>
                    <a:lnTo>
                      <a:pt x="306598" y="2454268"/>
                    </a:lnTo>
                    <a:lnTo>
                      <a:pt x="313626" y="2461525"/>
                    </a:lnTo>
                    <a:lnTo>
                      <a:pt x="320655" y="2468330"/>
                    </a:lnTo>
                    <a:lnTo>
                      <a:pt x="328138" y="2474680"/>
                    </a:lnTo>
                    <a:lnTo>
                      <a:pt x="335847" y="2481031"/>
                    </a:lnTo>
                    <a:lnTo>
                      <a:pt x="344009" y="2486701"/>
                    </a:lnTo>
                    <a:lnTo>
                      <a:pt x="352171" y="2492144"/>
                    </a:lnTo>
                    <a:lnTo>
                      <a:pt x="361014" y="2497134"/>
                    </a:lnTo>
                    <a:lnTo>
                      <a:pt x="369857" y="2501443"/>
                    </a:lnTo>
                    <a:lnTo>
                      <a:pt x="378926" y="2505526"/>
                    </a:lnTo>
                    <a:lnTo>
                      <a:pt x="388222" y="2509608"/>
                    </a:lnTo>
                    <a:lnTo>
                      <a:pt x="397745" y="2512557"/>
                    </a:lnTo>
                    <a:lnTo>
                      <a:pt x="407722" y="2515505"/>
                    </a:lnTo>
                    <a:lnTo>
                      <a:pt x="417471" y="2517773"/>
                    </a:lnTo>
                    <a:lnTo>
                      <a:pt x="427674" y="2519588"/>
                    </a:lnTo>
                    <a:lnTo>
                      <a:pt x="438104" y="2520948"/>
                    </a:lnTo>
                    <a:lnTo>
                      <a:pt x="448307" y="2521629"/>
                    </a:lnTo>
                    <a:lnTo>
                      <a:pt x="458964" y="2521856"/>
                    </a:lnTo>
                    <a:lnTo>
                      <a:pt x="2030011" y="2521856"/>
                    </a:lnTo>
                    <a:lnTo>
                      <a:pt x="2040667" y="2521629"/>
                    </a:lnTo>
                    <a:lnTo>
                      <a:pt x="2051324" y="2520948"/>
                    </a:lnTo>
                    <a:lnTo>
                      <a:pt x="2061527" y="2519588"/>
                    </a:lnTo>
                    <a:lnTo>
                      <a:pt x="2071503" y="2517773"/>
                    </a:lnTo>
                    <a:lnTo>
                      <a:pt x="2081706" y="2515505"/>
                    </a:lnTo>
                    <a:lnTo>
                      <a:pt x="2091456" y="2512557"/>
                    </a:lnTo>
                    <a:lnTo>
                      <a:pt x="2100752" y="2509608"/>
                    </a:lnTo>
                    <a:lnTo>
                      <a:pt x="2110502" y="2505526"/>
                    </a:lnTo>
                    <a:lnTo>
                      <a:pt x="2119571" y="2501443"/>
                    </a:lnTo>
                    <a:lnTo>
                      <a:pt x="2128187" y="2497134"/>
                    </a:lnTo>
                    <a:lnTo>
                      <a:pt x="2136803" y="2492144"/>
                    </a:lnTo>
                    <a:lnTo>
                      <a:pt x="2145192" y="2486701"/>
                    </a:lnTo>
                    <a:lnTo>
                      <a:pt x="2153354" y="2481031"/>
                    </a:lnTo>
                    <a:lnTo>
                      <a:pt x="2161290" y="2474680"/>
                    </a:lnTo>
                    <a:lnTo>
                      <a:pt x="2168546" y="2468330"/>
                    </a:lnTo>
                    <a:lnTo>
                      <a:pt x="2175801" y="2461525"/>
                    </a:lnTo>
                    <a:lnTo>
                      <a:pt x="2182376" y="2454268"/>
                    </a:lnTo>
                    <a:lnTo>
                      <a:pt x="2188952" y="2446783"/>
                    </a:lnTo>
                    <a:lnTo>
                      <a:pt x="2195074" y="2439072"/>
                    </a:lnTo>
                    <a:lnTo>
                      <a:pt x="2200969" y="2430907"/>
                    </a:lnTo>
                    <a:lnTo>
                      <a:pt x="2206410" y="2422515"/>
                    </a:lnTo>
                    <a:lnTo>
                      <a:pt x="2211172" y="2414123"/>
                    </a:lnTo>
                    <a:lnTo>
                      <a:pt x="2215933" y="2405051"/>
                    </a:lnTo>
                    <a:lnTo>
                      <a:pt x="2219788" y="2395978"/>
                    </a:lnTo>
                    <a:lnTo>
                      <a:pt x="2223642" y="2386679"/>
                    </a:lnTo>
                    <a:lnTo>
                      <a:pt x="2226817" y="2376927"/>
                    </a:lnTo>
                    <a:lnTo>
                      <a:pt x="2229538" y="2367401"/>
                    </a:lnTo>
                    <a:lnTo>
                      <a:pt x="2232032" y="2357195"/>
                    </a:lnTo>
                    <a:lnTo>
                      <a:pt x="2233845" y="2347215"/>
                    </a:lnTo>
                    <a:lnTo>
                      <a:pt x="2235206" y="2336782"/>
                    </a:lnTo>
                    <a:lnTo>
                      <a:pt x="2235886" y="2326349"/>
                    </a:lnTo>
                    <a:lnTo>
                      <a:pt x="2236113" y="2315689"/>
                    </a:lnTo>
                    <a:lnTo>
                      <a:pt x="2236113" y="229074"/>
                    </a:lnTo>
                    <a:lnTo>
                      <a:pt x="2235886" y="218414"/>
                    </a:lnTo>
                    <a:lnTo>
                      <a:pt x="2235206" y="207754"/>
                    </a:lnTo>
                    <a:lnTo>
                      <a:pt x="2233845" y="197775"/>
                    </a:lnTo>
                    <a:lnTo>
                      <a:pt x="2232032" y="187568"/>
                    </a:lnTo>
                    <a:lnTo>
                      <a:pt x="2229538" y="177589"/>
                    </a:lnTo>
                    <a:lnTo>
                      <a:pt x="2226817" y="167836"/>
                    </a:lnTo>
                    <a:lnTo>
                      <a:pt x="2223642" y="158310"/>
                    </a:lnTo>
                    <a:lnTo>
                      <a:pt x="2219788" y="149011"/>
                    </a:lnTo>
                    <a:lnTo>
                      <a:pt x="2215933" y="139939"/>
                    </a:lnTo>
                    <a:lnTo>
                      <a:pt x="2211172" y="130867"/>
                    </a:lnTo>
                    <a:lnTo>
                      <a:pt x="2206410" y="122248"/>
                    </a:lnTo>
                    <a:lnTo>
                      <a:pt x="2200969" y="113856"/>
                    </a:lnTo>
                    <a:lnTo>
                      <a:pt x="2195074" y="105918"/>
                    </a:lnTo>
                    <a:lnTo>
                      <a:pt x="2188952" y="98207"/>
                    </a:lnTo>
                    <a:lnTo>
                      <a:pt x="2182376" y="90722"/>
                    </a:lnTo>
                    <a:lnTo>
                      <a:pt x="2175801" y="83238"/>
                    </a:lnTo>
                    <a:lnTo>
                      <a:pt x="2168546" y="76660"/>
                    </a:lnTo>
                    <a:lnTo>
                      <a:pt x="2161290" y="70083"/>
                    </a:lnTo>
                    <a:lnTo>
                      <a:pt x="2153354" y="63959"/>
                    </a:lnTo>
                    <a:lnTo>
                      <a:pt x="2145192" y="58289"/>
                    </a:lnTo>
                    <a:lnTo>
                      <a:pt x="2136803" y="52846"/>
                    </a:lnTo>
                    <a:lnTo>
                      <a:pt x="2128187" y="47856"/>
                    </a:lnTo>
                    <a:lnTo>
                      <a:pt x="2119571" y="43320"/>
                    </a:lnTo>
                    <a:lnTo>
                      <a:pt x="2110502" y="39237"/>
                    </a:lnTo>
                    <a:lnTo>
                      <a:pt x="2100752" y="35382"/>
                    </a:lnTo>
                    <a:lnTo>
                      <a:pt x="2091456" y="32206"/>
                    </a:lnTo>
                    <a:lnTo>
                      <a:pt x="2081706" y="29485"/>
                    </a:lnTo>
                    <a:lnTo>
                      <a:pt x="2071503" y="26990"/>
                    </a:lnTo>
                    <a:lnTo>
                      <a:pt x="2061527" y="25175"/>
                    </a:lnTo>
                    <a:lnTo>
                      <a:pt x="2051324" y="24041"/>
                    </a:lnTo>
                    <a:lnTo>
                      <a:pt x="2040667" y="23134"/>
                    </a:lnTo>
                    <a:lnTo>
                      <a:pt x="2030011" y="22907"/>
                    </a:lnTo>
                    <a:lnTo>
                      <a:pt x="458964" y="22907"/>
                    </a:lnTo>
                    <a:close/>
                    <a:moveTo>
                      <a:pt x="458964" y="0"/>
                    </a:moveTo>
                    <a:lnTo>
                      <a:pt x="2030011" y="0"/>
                    </a:lnTo>
                    <a:lnTo>
                      <a:pt x="2042028" y="453"/>
                    </a:lnTo>
                    <a:lnTo>
                      <a:pt x="2053364" y="1134"/>
                    </a:lnTo>
                    <a:lnTo>
                      <a:pt x="2064701" y="2722"/>
                    </a:lnTo>
                    <a:lnTo>
                      <a:pt x="2076265" y="4763"/>
                    </a:lnTo>
                    <a:lnTo>
                      <a:pt x="2087148" y="7258"/>
                    </a:lnTo>
                    <a:lnTo>
                      <a:pt x="2098031" y="10433"/>
                    </a:lnTo>
                    <a:lnTo>
                      <a:pt x="2108688" y="14062"/>
                    </a:lnTo>
                    <a:lnTo>
                      <a:pt x="2118891" y="18371"/>
                    </a:lnTo>
                    <a:lnTo>
                      <a:pt x="2129094" y="22680"/>
                    </a:lnTo>
                    <a:lnTo>
                      <a:pt x="2138843" y="27897"/>
                    </a:lnTo>
                    <a:lnTo>
                      <a:pt x="2148593" y="33340"/>
                    </a:lnTo>
                    <a:lnTo>
                      <a:pt x="2157889" y="39237"/>
                    </a:lnTo>
                    <a:lnTo>
                      <a:pt x="2166959" y="45815"/>
                    </a:lnTo>
                    <a:lnTo>
                      <a:pt x="2175574" y="52392"/>
                    </a:lnTo>
                    <a:lnTo>
                      <a:pt x="2183737" y="59650"/>
                    </a:lnTo>
                    <a:lnTo>
                      <a:pt x="2191899" y="67361"/>
                    </a:lnTo>
                    <a:lnTo>
                      <a:pt x="2199382" y="75299"/>
                    </a:lnTo>
                    <a:lnTo>
                      <a:pt x="2206637" y="83691"/>
                    </a:lnTo>
                    <a:lnTo>
                      <a:pt x="2213212" y="92083"/>
                    </a:lnTo>
                    <a:lnTo>
                      <a:pt x="2219788" y="101155"/>
                    </a:lnTo>
                    <a:lnTo>
                      <a:pt x="2225683" y="110681"/>
                    </a:lnTo>
                    <a:lnTo>
                      <a:pt x="2231125" y="120207"/>
                    </a:lnTo>
                    <a:lnTo>
                      <a:pt x="2236340" y="129960"/>
                    </a:lnTo>
                    <a:lnTo>
                      <a:pt x="2241101" y="140166"/>
                    </a:lnTo>
                    <a:lnTo>
                      <a:pt x="2244955" y="150599"/>
                    </a:lnTo>
                    <a:lnTo>
                      <a:pt x="2248583" y="161032"/>
                    </a:lnTo>
                    <a:lnTo>
                      <a:pt x="2251758" y="172145"/>
                    </a:lnTo>
                    <a:lnTo>
                      <a:pt x="2254252" y="183032"/>
                    </a:lnTo>
                    <a:lnTo>
                      <a:pt x="2256292" y="194372"/>
                    </a:lnTo>
                    <a:lnTo>
                      <a:pt x="2257879" y="205713"/>
                    </a:lnTo>
                    <a:lnTo>
                      <a:pt x="2258786" y="217053"/>
                    </a:lnTo>
                    <a:lnTo>
                      <a:pt x="2259013" y="229074"/>
                    </a:lnTo>
                    <a:lnTo>
                      <a:pt x="2259013" y="2315689"/>
                    </a:lnTo>
                    <a:lnTo>
                      <a:pt x="2258786" y="2327483"/>
                    </a:lnTo>
                    <a:lnTo>
                      <a:pt x="2257879" y="2339050"/>
                    </a:lnTo>
                    <a:lnTo>
                      <a:pt x="2256292" y="2350617"/>
                    </a:lnTo>
                    <a:lnTo>
                      <a:pt x="2254252" y="2361958"/>
                    </a:lnTo>
                    <a:lnTo>
                      <a:pt x="2251758" y="2372844"/>
                    </a:lnTo>
                    <a:lnTo>
                      <a:pt x="2248583" y="2383731"/>
                    </a:lnTo>
                    <a:lnTo>
                      <a:pt x="2244955" y="2394391"/>
                    </a:lnTo>
                    <a:lnTo>
                      <a:pt x="2241101" y="2404824"/>
                    </a:lnTo>
                    <a:lnTo>
                      <a:pt x="2236340" y="2414803"/>
                    </a:lnTo>
                    <a:lnTo>
                      <a:pt x="2231125" y="2424783"/>
                    </a:lnTo>
                    <a:lnTo>
                      <a:pt x="2225683" y="2434309"/>
                    </a:lnTo>
                    <a:lnTo>
                      <a:pt x="2219788" y="2443608"/>
                    </a:lnTo>
                    <a:lnTo>
                      <a:pt x="2213212" y="2452680"/>
                    </a:lnTo>
                    <a:lnTo>
                      <a:pt x="2206637" y="2461299"/>
                    </a:lnTo>
                    <a:lnTo>
                      <a:pt x="2199382" y="2469464"/>
                    </a:lnTo>
                    <a:lnTo>
                      <a:pt x="2191899" y="2477629"/>
                    </a:lnTo>
                    <a:lnTo>
                      <a:pt x="2183737" y="2485113"/>
                    </a:lnTo>
                    <a:lnTo>
                      <a:pt x="2175574" y="2492371"/>
                    </a:lnTo>
                    <a:lnTo>
                      <a:pt x="2166959" y="2499175"/>
                    </a:lnTo>
                    <a:lnTo>
                      <a:pt x="2157889" y="2505526"/>
                    </a:lnTo>
                    <a:lnTo>
                      <a:pt x="2148593" y="2511649"/>
                    </a:lnTo>
                    <a:lnTo>
                      <a:pt x="2138843" y="2517093"/>
                    </a:lnTo>
                    <a:lnTo>
                      <a:pt x="2129094" y="2522309"/>
                    </a:lnTo>
                    <a:lnTo>
                      <a:pt x="2118891" y="2526619"/>
                    </a:lnTo>
                    <a:lnTo>
                      <a:pt x="2108688" y="2530701"/>
                    </a:lnTo>
                    <a:lnTo>
                      <a:pt x="2098031" y="2534330"/>
                    </a:lnTo>
                    <a:lnTo>
                      <a:pt x="2087148" y="2537505"/>
                    </a:lnTo>
                    <a:lnTo>
                      <a:pt x="2076265" y="2540000"/>
                    </a:lnTo>
                    <a:lnTo>
                      <a:pt x="2064701" y="2542268"/>
                    </a:lnTo>
                    <a:lnTo>
                      <a:pt x="2053364" y="2543402"/>
                    </a:lnTo>
                    <a:lnTo>
                      <a:pt x="2042028" y="2544536"/>
                    </a:lnTo>
                    <a:lnTo>
                      <a:pt x="2030011" y="2544763"/>
                    </a:lnTo>
                    <a:lnTo>
                      <a:pt x="458964" y="2544763"/>
                    </a:lnTo>
                    <a:lnTo>
                      <a:pt x="447400" y="2544536"/>
                    </a:lnTo>
                    <a:lnTo>
                      <a:pt x="435610" y="2543402"/>
                    </a:lnTo>
                    <a:lnTo>
                      <a:pt x="424273" y="2542268"/>
                    </a:lnTo>
                    <a:lnTo>
                      <a:pt x="413163" y="2540000"/>
                    </a:lnTo>
                    <a:lnTo>
                      <a:pt x="402053" y="2537505"/>
                    </a:lnTo>
                    <a:lnTo>
                      <a:pt x="391170" y="2534330"/>
                    </a:lnTo>
                    <a:lnTo>
                      <a:pt x="380513" y="2530701"/>
                    </a:lnTo>
                    <a:lnTo>
                      <a:pt x="370084" y="2526619"/>
                    </a:lnTo>
                    <a:lnTo>
                      <a:pt x="359880" y="2522309"/>
                    </a:lnTo>
                    <a:lnTo>
                      <a:pt x="350131" y="2517093"/>
                    </a:lnTo>
                    <a:lnTo>
                      <a:pt x="340608" y="2511649"/>
                    </a:lnTo>
                    <a:lnTo>
                      <a:pt x="331085" y="2505526"/>
                    </a:lnTo>
                    <a:lnTo>
                      <a:pt x="322469" y="2499175"/>
                    </a:lnTo>
                    <a:lnTo>
                      <a:pt x="313626" y="2492371"/>
                    </a:lnTo>
                    <a:lnTo>
                      <a:pt x="305237" y="2485113"/>
                    </a:lnTo>
                    <a:lnTo>
                      <a:pt x="297528" y="2477629"/>
                    </a:lnTo>
                    <a:lnTo>
                      <a:pt x="289819" y="2469464"/>
                    </a:lnTo>
                    <a:lnTo>
                      <a:pt x="282564" y="2461299"/>
                    </a:lnTo>
                    <a:lnTo>
                      <a:pt x="275762" y="2452680"/>
                    </a:lnTo>
                    <a:lnTo>
                      <a:pt x="269413" y="2443608"/>
                    </a:lnTo>
                    <a:lnTo>
                      <a:pt x="263518" y="2434309"/>
                    </a:lnTo>
                    <a:lnTo>
                      <a:pt x="257850" y="2424783"/>
                    </a:lnTo>
                    <a:lnTo>
                      <a:pt x="252862" y="2414803"/>
                    </a:lnTo>
                    <a:lnTo>
                      <a:pt x="248327" y="2404824"/>
                    </a:lnTo>
                    <a:lnTo>
                      <a:pt x="244019" y="2394391"/>
                    </a:lnTo>
                    <a:lnTo>
                      <a:pt x="240391" y="2383731"/>
                    </a:lnTo>
                    <a:lnTo>
                      <a:pt x="237444" y="2372844"/>
                    </a:lnTo>
                    <a:lnTo>
                      <a:pt x="234723" y="2361958"/>
                    </a:lnTo>
                    <a:lnTo>
                      <a:pt x="232682" y="2350617"/>
                    </a:lnTo>
                    <a:lnTo>
                      <a:pt x="231322" y="2339050"/>
                    </a:lnTo>
                    <a:lnTo>
                      <a:pt x="230415" y="2327483"/>
                    </a:lnTo>
                    <a:lnTo>
                      <a:pt x="230188" y="2315689"/>
                    </a:lnTo>
                    <a:lnTo>
                      <a:pt x="230188" y="2026965"/>
                    </a:lnTo>
                    <a:lnTo>
                      <a:pt x="369630" y="2026965"/>
                    </a:lnTo>
                    <a:lnTo>
                      <a:pt x="375298" y="2026738"/>
                    </a:lnTo>
                    <a:lnTo>
                      <a:pt x="381194" y="2026285"/>
                    </a:lnTo>
                    <a:lnTo>
                      <a:pt x="386862" y="2025604"/>
                    </a:lnTo>
                    <a:lnTo>
                      <a:pt x="392530" y="2024470"/>
                    </a:lnTo>
                    <a:lnTo>
                      <a:pt x="397972" y="2023336"/>
                    </a:lnTo>
                    <a:lnTo>
                      <a:pt x="403414" y="2021749"/>
                    </a:lnTo>
                    <a:lnTo>
                      <a:pt x="408628" y="2019934"/>
                    </a:lnTo>
                    <a:lnTo>
                      <a:pt x="413843" y="2017893"/>
                    </a:lnTo>
                    <a:lnTo>
                      <a:pt x="419058" y="2015852"/>
                    </a:lnTo>
                    <a:lnTo>
                      <a:pt x="424046" y="2013130"/>
                    </a:lnTo>
                    <a:lnTo>
                      <a:pt x="428581" y="2010408"/>
                    </a:lnTo>
                    <a:lnTo>
                      <a:pt x="433343" y="2007460"/>
                    </a:lnTo>
                    <a:lnTo>
                      <a:pt x="438104" y="2004285"/>
                    </a:lnTo>
                    <a:lnTo>
                      <a:pt x="442185" y="2000882"/>
                    </a:lnTo>
                    <a:lnTo>
                      <a:pt x="446266" y="1997254"/>
                    </a:lnTo>
                    <a:lnTo>
                      <a:pt x="450348" y="1993398"/>
                    </a:lnTo>
                    <a:lnTo>
                      <a:pt x="453975" y="1989542"/>
                    </a:lnTo>
                    <a:lnTo>
                      <a:pt x="457603" y="1985460"/>
                    </a:lnTo>
                    <a:lnTo>
                      <a:pt x="461004" y="1981377"/>
                    </a:lnTo>
                    <a:lnTo>
                      <a:pt x="464405" y="1976841"/>
                    </a:lnTo>
                    <a:lnTo>
                      <a:pt x="467353" y="1972305"/>
                    </a:lnTo>
                    <a:lnTo>
                      <a:pt x="470074" y="1967315"/>
                    </a:lnTo>
                    <a:lnTo>
                      <a:pt x="472794" y="1962552"/>
                    </a:lnTo>
                    <a:lnTo>
                      <a:pt x="474835" y="1957336"/>
                    </a:lnTo>
                    <a:lnTo>
                      <a:pt x="476876" y="1952119"/>
                    </a:lnTo>
                    <a:lnTo>
                      <a:pt x="478690" y="1947129"/>
                    </a:lnTo>
                    <a:lnTo>
                      <a:pt x="480277" y="1941686"/>
                    </a:lnTo>
                    <a:lnTo>
                      <a:pt x="481637" y="1936243"/>
                    </a:lnTo>
                    <a:lnTo>
                      <a:pt x="482544" y="1930799"/>
                    </a:lnTo>
                    <a:lnTo>
                      <a:pt x="483451" y="1924902"/>
                    </a:lnTo>
                    <a:lnTo>
                      <a:pt x="483904" y="1919232"/>
                    </a:lnTo>
                    <a:lnTo>
                      <a:pt x="483904" y="1913335"/>
                    </a:lnTo>
                    <a:lnTo>
                      <a:pt x="483904" y="1907665"/>
                    </a:lnTo>
                    <a:lnTo>
                      <a:pt x="483451" y="1901768"/>
                    </a:lnTo>
                    <a:lnTo>
                      <a:pt x="482544" y="1896325"/>
                    </a:lnTo>
                    <a:lnTo>
                      <a:pt x="481637" y="1890428"/>
                    </a:lnTo>
                    <a:lnTo>
                      <a:pt x="480277" y="1884985"/>
                    </a:lnTo>
                    <a:lnTo>
                      <a:pt x="478690" y="1879541"/>
                    </a:lnTo>
                    <a:lnTo>
                      <a:pt x="476876" y="1874325"/>
                    </a:lnTo>
                    <a:lnTo>
                      <a:pt x="474835" y="1869335"/>
                    </a:lnTo>
                    <a:lnTo>
                      <a:pt x="472794" y="1864345"/>
                    </a:lnTo>
                    <a:lnTo>
                      <a:pt x="470074" y="1859356"/>
                    </a:lnTo>
                    <a:lnTo>
                      <a:pt x="467353" y="1854366"/>
                    </a:lnTo>
                    <a:lnTo>
                      <a:pt x="464405" y="1850056"/>
                    </a:lnTo>
                    <a:lnTo>
                      <a:pt x="461004" y="1845747"/>
                    </a:lnTo>
                    <a:lnTo>
                      <a:pt x="457603" y="1841211"/>
                    </a:lnTo>
                    <a:lnTo>
                      <a:pt x="453975" y="1837129"/>
                    </a:lnTo>
                    <a:lnTo>
                      <a:pt x="450348" y="1833273"/>
                    </a:lnTo>
                    <a:lnTo>
                      <a:pt x="446266" y="1829417"/>
                    </a:lnTo>
                    <a:lnTo>
                      <a:pt x="442185" y="1826015"/>
                    </a:lnTo>
                    <a:lnTo>
                      <a:pt x="438104" y="1822613"/>
                    </a:lnTo>
                    <a:lnTo>
                      <a:pt x="433343" y="1819211"/>
                    </a:lnTo>
                    <a:lnTo>
                      <a:pt x="428581" y="1816262"/>
                    </a:lnTo>
                    <a:lnTo>
                      <a:pt x="424046" y="1813541"/>
                    </a:lnTo>
                    <a:lnTo>
                      <a:pt x="419058" y="1811273"/>
                    </a:lnTo>
                    <a:lnTo>
                      <a:pt x="413843" y="1808778"/>
                    </a:lnTo>
                    <a:lnTo>
                      <a:pt x="408628" y="1806737"/>
                    </a:lnTo>
                    <a:lnTo>
                      <a:pt x="403414" y="1804922"/>
                    </a:lnTo>
                    <a:lnTo>
                      <a:pt x="397972" y="1803334"/>
                    </a:lnTo>
                    <a:lnTo>
                      <a:pt x="392530" y="1801974"/>
                    </a:lnTo>
                    <a:lnTo>
                      <a:pt x="386862" y="1801293"/>
                    </a:lnTo>
                    <a:lnTo>
                      <a:pt x="381194" y="1800613"/>
                    </a:lnTo>
                    <a:lnTo>
                      <a:pt x="375298" y="1799932"/>
                    </a:lnTo>
                    <a:lnTo>
                      <a:pt x="369630" y="1799932"/>
                    </a:lnTo>
                    <a:lnTo>
                      <a:pt x="230188" y="1799932"/>
                    </a:lnTo>
                    <a:lnTo>
                      <a:pt x="230188" y="1385784"/>
                    </a:lnTo>
                    <a:lnTo>
                      <a:pt x="369630" y="1385784"/>
                    </a:lnTo>
                    <a:lnTo>
                      <a:pt x="375298" y="1385557"/>
                    </a:lnTo>
                    <a:lnTo>
                      <a:pt x="381194" y="1385331"/>
                    </a:lnTo>
                    <a:lnTo>
                      <a:pt x="386862" y="1384650"/>
                    </a:lnTo>
                    <a:lnTo>
                      <a:pt x="392530" y="1383516"/>
                    </a:lnTo>
                    <a:lnTo>
                      <a:pt x="397972" y="1382155"/>
                    </a:lnTo>
                    <a:lnTo>
                      <a:pt x="403414" y="1380795"/>
                    </a:lnTo>
                    <a:lnTo>
                      <a:pt x="408628" y="1378980"/>
                    </a:lnTo>
                    <a:lnTo>
                      <a:pt x="413843" y="1376712"/>
                    </a:lnTo>
                    <a:lnTo>
                      <a:pt x="419058" y="1374671"/>
                    </a:lnTo>
                    <a:lnTo>
                      <a:pt x="424046" y="1372176"/>
                    </a:lnTo>
                    <a:lnTo>
                      <a:pt x="428581" y="1369227"/>
                    </a:lnTo>
                    <a:lnTo>
                      <a:pt x="433343" y="1366506"/>
                    </a:lnTo>
                    <a:lnTo>
                      <a:pt x="438104" y="1363331"/>
                    </a:lnTo>
                    <a:lnTo>
                      <a:pt x="442185" y="1359928"/>
                    </a:lnTo>
                    <a:lnTo>
                      <a:pt x="446266" y="1356300"/>
                    </a:lnTo>
                    <a:lnTo>
                      <a:pt x="450348" y="1352671"/>
                    </a:lnTo>
                    <a:lnTo>
                      <a:pt x="453975" y="1348588"/>
                    </a:lnTo>
                    <a:lnTo>
                      <a:pt x="457603" y="1344732"/>
                    </a:lnTo>
                    <a:lnTo>
                      <a:pt x="461004" y="1340196"/>
                    </a:lnTo>
                    <a:lnTo>
                      <a:pt x="464405" y="1335887"/>
                    </a:lnTo>
                    <a:lnTo>
                      <a:pt x="467353" y="1331124"/>
                    </a:lnTo>
                    <a:lnTo>
                      <a:pt x="470074" y="1326588"/>
                    </a:lnTo>
                    <a:lnTo>
                      <a:pt x="472794" y="1321598"/>
                    </a:lnTo>
                    <a:lnTo>
                      <a:pt x="474835" y="1316608"/>
                    </a:lnTo>
                    <a:lnTo>
                      <a:pt x="476876" y="1311392"/>
                    </a:lnTo>
                    <a:lnTo>
                      <a:pt x="478690" y="1305949"/>
                    </a:lnTo>
                    <a:lnTo>
                      <a:pt x="480277" y="1300732"/>
                    </a:lnTo>
                    <a:lnTo>
                      <a:pt x="481637" y="1295289"/>
                    </a:lnTo>
                    <a:lnTo>
                      <a:pt x="482544" y="1289619"/>
                    </a:lnTo>
                    <a:lnTo>
                      <a:pt x="483451" y="1283948"/>
                    </a:lnTo>
                    <a:lnTo>
                      <a:pt x="483904" y="1278278"/>
                    </a:lnTo>
                    <a:lnTo>
                      <a:pt x="483904" y="1272381"/>
                    </a:lnTo>
                    <a:lnTo>
                      <a:pt x="483904" y="1266711"/>
                    </a:lnTo>
                    <a:lnTo>
                      <a:pt x="483451" y="1260814"/>
                    </a:lnTo>
                    <a:lnTo>
                      <a:pt x="482544" y="1255144"/>
                    </a:lnTo>
                    <a:lnTo>
                      <a:pt x="481637" y="1249474"/>
                    </a:lnTo>
                    <a:lnTo>
                      <a:pt x="480277" y="1244031"/>
                    </a:lnTo>
                    <a:lnTo>
                      <a:pt x="478690" y="1238814"/>
                    </a:lnTo>
                    <a:lnTo>
                      <a:pt x="476876" y="1233371"/>
                    </a:lnTo>
                    <a:lnTo>
                      <a:pt x="474835" y="1228154"/>
                    </a:lnTo>
                    <a:lnTo>
                      <a:pt x="472794" y="1223391"/>
                    </a:lnTo>
                    <a:lnTo>
                      <a:pt x="470074" y="1218401"/>
                    </a:lnTo>
                    <a:lnTo>
                      <a:pt x="467353" y="1213639"/>
                    </a:lnTo>
                    <a:lnTo>
                      <a:pt x="464405" y="1209102"/>
                    </a:lnTo>
                    <a:lnTo>
                      <a:pt x="461004" y="1204566"/>
                    </a:lnTo>
                    <a:lnTo>
                      <a:pt x="457603" y="1200257"/>
                    </a:lnTo>
                    <a:lnTo>
                      <a:pt x="453975" y="1196175"/>
                    </a:lnTo>
                    <a:lnTo>
                      <a:pt x="450348" y="1192092"/>
                    </a:lnTo>
                    <a:lnTo>
                      <a:pt x="446266" y="1188463"/>
                    </a:lnTo>
                    <a:lnTo>
                      <a:pt x="442185" y="1184834"/>
                    </a:lnTo>
                    <a:lnTo>
                      <a:pt x="438104" y="1181659"/>
                    </a:lnTo>
                    <a:lnTo>
                      <a:pt x="433343" y="1178484"/>
                    </a:lnTo>
                    <a:lnTo>
                      <a:pt x="428581" y="1175308"/>
                    </a:lnTo>
                    <a:lnTo>
                      <a:pt x="424046" y="1172813"/>
                    </a:lnTo>
                    <a:lnTo>
                      <a:pt x="419058" y="1170092"/>
                    </a:lnTo>
                    <a:lnTo>
                      <a:pt x="413843" y="1167824"/>
                    </a:lnTo>
                    <a:lnTo>
                      <a:pt x="408628" y="1165783"/>
                    </a:lnTo>
                    <a:lnTo>
                      <a:pt x="403414" y="1164195"/>
                    </a:lnTo>
                    <a:lnTo>
                      <a:pt x="397972" y="1162607"/>
                    </a:lnTo>
                    <a:lnTo>
                      <a:pt x="392530" y="1161246"/>
                    </a:lnTo>
                    <a:lnTo>
                      <a:pt x="386862" y="1160339"/>
                    </a:lnTo>
                    <a:lnTo>
                      <a:pt x="381194" y="1159432"/>
                    </a:lnTo>
                    <a:lnTo>
                      <a:pt x="375298" y="1158978"/>
                    </a:lnTo>
                    <a:lnTo>
                      <a:pt x="369630" y="1158978"/>
                    </a:lnTo>
                    <a:lnTo>
                      <a:pt x="230188" y="1158978"/>
                    </a:lnTo>
                    <a:lnTo>
                      <a:pt x="230188" y="744831"/>
                    </a:lnTo>
                    <a:lnTo>
                      <a:pt x="369630" y="744831"/>
                    </a:lnTo>
                    <a:lnTo>
                      <a:pt x="375298" y="744831"/>
                    </a:lnTo>
                    <a:lnTo>
                      <a:pt x="381194" y="744377"/>
                    </a:lnTo>
                    <a:lnTo>
                      <a:pt x="386862" y="743470"/>
                    </a:lnTo>
                    <a:lnTo>
                      <a:pt x="392530" y="742563"/>
                    </a:lnTo>
                    <a:lnTo>
                      <a:pt x="397972" y="741429"/>
                    </a:lnTo>
                    <a:lnTo>
                      <a:pt x="403414" y="739841"/>
                    </a:lnTo>
                    <a:lnTo>
                      <a:pt x="408628" y="738026"/>
                    </a:lnTo>
                    <a:lnTo>
                      <a:pt x="413843" y="735985"/>
                    </a:lnTo>
                    <a:lnTo>
                      <a:pt x="419058" y="733717"/>
                    </a:lnTo>
                    <a:lnTo>
                      <a:pt x="424046" y="731222"/>
                    </a:lnTo>
                    <a:lnTo>
                      <a:pt x="428581" y="728501"/>
                    </a:lnTo>
                    <a:lnTo>
                      <a:pt x="433343" y="725325"/>
                    </a:lnTo>
                    <a:lnTo>
                      <a:pt x="438104" y="722377"/>
                    </a:lnTo>
                    <a:lnTo>
                      <a:pt x="442185" y="718975"/>
                    </a:lnTo>
                    <a:lnTo>
                      <a:pt x="446266" y="715573"/>
                    </a:lnTo>
                    <a:lnTo>
                      <a:pt x="450348" y="711717"/>
                    </a:lnTo>
                    <a:lnTo>
                      <a:pt x="453975" y="707861"/>
                    </a:lnTo>
                    <a:lnTo>
                      <a:pt x="457603" y="703552"/>
                    </a:lnTo>
                    <a:lnTo>
                      <a:pt x="461004" y="699243"/>
                    </a:lnTo>
                    <a:lnTo>
                      <a:pt x="464405" y="694706"/>
                    </a:lnTo>
                    <a:lnTo>
                      <a:pt x="467353" y="690170"/>
                    </a:lnTo>
                    <a:lnTo>
                      <a:pt x="470074" y="685407"/>
                    </a:lnTo>
                    <a:lnTo>
                      <a:pt x="472794" y="680645"/>
                    </a:lnTo>
                    <a:lnTo>
                      <a:pt x="474835" y="675655"/>
                    </a:lnTo>
                    <a:lnTo>
                      <a:pt x="476876" y="670438"/>
                    </a:lnTo>
                    <a:lnTo>
                      <a:pt x="478690" y="665222"/>
                    </a:lnTo>
                    <a:lnTo>
                      <a:pt x="480277" y="659778"/>
                    </a:lnTo>
                    <a:lnTo>
                      <a:pt x="481637" y="654335"/>
                    </a:lnTo>
                    <a:lnTo>
                      <a:pt x="482544" y="648665"/>
                    </a:lnTo>
                    <a:lnTo>
                      <a:pt x="483451" y="642995"/>
                    </a:lnTo>
                    <a:lnTo>
                      <a:pt x="483904" y="637325"/>
                    </a:lnTo>
                    <a:lnTo>
                      <a:pt x="483904" y="631428"/>
                    </a:lnTo>
                    <a:lnTo>
                      <a:pt x="483904" y="625531"/>
                    </a:lnTo>
                    <a:lnTo>
                      <a:pt x="483451" y="619861"/>
                    </a:lnTo>
                    <a:lnTo>
                      <a:pt x="482544" y="614190"/>
                    </a:lnTo>
                    <a:lnTo>
                      <a:pt x="481637" y="608747"/>
                    </a:lnTo>
                    <a:lnTo>
                      <a:pt x="480277" y="603077"/>
                    </a:lnTo>
                    <a:lnTo>
                      <a:pt x="478690" y="597860"/>
                    </a:lnTo>
                    <a:lnTo>
                      <a:pt x="476876" y="592417"/>
                    </a:lnTo>
                    <a:lnTo>
                      <a:pt x="474835" y="587427"/>
                    </a:lnTo>
                    <a:lnTo>
                      <a:pt x="472794" y="582211"/>
                    </a:lnTo>
                    <a:lnTo>
                      <a:pt x="470074" y="577448"/>
                    </a:lnTo>
                    <a:lnTo>
                      <a:pt x="467353" y="572685"/>
                    </a:lnTo>
                    <a:lnTo>
                      <a:pt x="464405" y="567922"/>
                    </a:lnTo>
                    <a:lnTo>
                      <a:pt x="461004" y="563613"/>
                    </a:lnTo>
                    <a:lnTo>
                      <a:pt x="457603" y="559530"/>
                    </a:lnTo>
                    <a:lnTo>
                      <a:pt x="453975" y="555221"/>
                    </a:lnTo>
                    <a:lnTo>
                      <a:pt x="450348" y="551138"/>
                    </a:lnTo>
                    <a:lnTo>
                      <a:pt x="446266" y="547509"/>
                    </a:lnTo>
                    <a:lnTo>
                      <a:pt x="442185" y="543881"/>
                    </a:lnTo>
                    <a:lnTo>
                      <a:pt x="438104" y="540478"/>
                    </a:lnTo>
                    <a:lnTo>
                      <a:pt x="433343" y="537303"/>
                    </a:lnTo>
                    <a:lnTo>
                      <a:pt x="428581" y="534581"/>
                    </a:lnTo>
                    <a:lnTo>
                      <a:pt x="424046" y="531633"/>
                    </a:lnTo>
                    <a:lnTo>
                      <a:pt x="419058" y="529138"/>
                    </a:lnTo>
                    <a:lnTo>
                      <a:pt x="413843" y="527097"/>
                    </a:lnTo>
                    <a:lnTo>
                      <a:pt x="408628" y="525056"/>
                    </a:lnTo>
                    <a:lnTo>
                      <a:pt x="403414" y="523241"/>
                    </a:lnTo>
                    <a:lnTo>
                      <a:pt x="397972" y="521654"/>
                    </a:lnTo>
                    <a:lnTo>
                      <a:pt x="392530" y="520293"/>
                    </a:lnTo>
                    <a:lnTo>
                      <a:pt x="386862" y="519159"/>
                    </a:lnTo>
                    <a:lnTo>
                      <a:pt x="381194" y="518478"/>
                    </a:lnTo>
                    <a:lnTo>
                      <a:pt x="375298" y="518251"/>
                    </a:lnTo>
                    <a:lnTo>
                      <a:pt x="369630" y="518025"/>
                    </a:lnTo>
                    <a:lnTo>
                      <a:pt x="230188" y="518025"/>
                    </a:lnTo>
                    <a:lnTo>
                      <a:pt x="230188" y="229074"/>
                    </a:lnTo>
                    <a:lnTo>
                      <a:pt x="230415" y="217053"/>
                    </a:lnTo>
                    <a:lnTo>
                      <a:pt x="231322" y="205713"/>
                    </a:lnTo>
                    <a:lnTo>
                      <a:pt x="232682" y="194372"/>
                    </a:lnTo>
                    <a:lnTo>
                      <a:pt x="234723" y="183032"/>
                    </a:lnTo>
                    <a:lnTo>
                      <a:pt x="237444" y="172145"/>
                    </a:lnTo>
                    <a:lnTo>
                      <a:pt x="240391" y="161032"/>
                    </a:lnTo>
                    <a:lnTo>
                      <a:pt x="244019" y="150599"/>
                    </a:lnTo>
                    <a:lnTo>
                      <a:pt x="248327" y="140166"/>
                    </a:lnTo>
                    <a:lnTo>
                      <a:pt x="252862" y="129960"/>
                    </a:lnTo>
                    <a:lnTo>
                      <a:pt x="257850" y="120207"/>
                    </a:lnTo>
                    <a:lnTo>
                      <a:pt x="263518" y="110681"/>
                    </a:lnTo>
                    <a:lnTo>
                      <a:pt x="269413" y="101155"/>
                    </a:lnTo>
                    <a:lnTo>
                      <a:pt x="275762" y="92083"/>
                    </a:lnTo>
                    <a:lnTo>
                      <a:pt x="282564" y="83691"/>
                    </a:lnTo>
                    <a:lnTo>
                      <a:pt x="289819" y="75299"/>
                    </a:lnTo>
                    <a:lnTo>
                      <a:pt x="297528" y="67361"/>
                    </a:lnTo>
                    <a:lnTo>
                      <a:pt x="305237" y="59650"/>
                    </a:lnTo>
                    <a:lnTo>
                      <a:pt x="313626" y="52392"/>
                    </a:lnTo>
                    <a:lnTo>
                      <a:pt x="322469" y="45815"/>
                    </a:lnTo>
                    <a:lnTo>
                      <a:pt x="331085" y="39237"/>
                    </a:lnTo>
                    <a:lnTo>
                      <a:pt x="340608" y="33340"/>
                    </a:lnTo>
                    <a:lnTo>
                      <a:pt x="350131" y="27897"/>
                    </a:lnTo>
                    <a:lnTo>
                      <a:pt x="359880" y="22680"/>
                    </a:lnTo>
                    <a:lnTo>
                      <a:pt x="370084" y="18371"/>
                    </a:lnTo>
                    <a:lnTo>
                      <a:pt x="380513" y="14062"/>
                    </a:lnTo>
                    <a:lnTo>
                      <a:pt x="391170" y="10433"/>
                    </a:lnTo>
                    <a:lnTo>
                      <a:pt x="402053" y="7258"/>
                    </a:lnTo>
                    <a:lnTo>
                      <a:pt x="413163" y="4763"/>
                    </a:lnTo>
                    <a:lnTo>
                      <a:pt x="424273" y="2722"/>
                    </a:lnTo>
                    <a:lnTo>
                      <a:pt x="435610" y="1134"/>
                    </a:lnTo>
                    <a:lnTo>
                      <a:pt x="447400" y="453"/>
                    </a:lnTo>
                    <a:lnTo>
                      <a:pt x="458964" y="0"/>
                    </a:lnTo>
                    <a:close/>
                  </a:path>
                </a:pathLst>
              </a:custGeom>
              <a:solidFill>
                <a:srgbClr val="FFFFFF"/>
              </a:solidFill>
              <a:ln>
                <a:noFill/>
              </a:ln>
            </p:spPr>
            <p:txBody>
              <a:bodyPr anchor="ctr">
                <a:noAutofit/>
                <a:scene3d>
                  <a:camera prst="orthographicFront"/>
                  <a:lightRig rig="threePt" dir="t"/>
                </a:scene3d>
                <a:sp3d>
                  <a:contourClr>
                    <a:srgbClr val="FFFFFF"/>
                  </a:contourClr>
                </a:sp3d>
              </a:bodyPr>
              <a:p>
                <a:pPr algn="ctr"/>
                <a:endParaRPr lang="zh-CN" altLang="en-US" sz="2000" b="1">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4" name="矩形 63"/>
              <p:cNvSpPr/>
              <p:nvPr>
                <p:custDataLst>
                  <p:tags r:id="rId9"/>
                </p:custDataLst>
              </p:nvPr>
            </p:nvSpPr>
            <p:spPr>
              <a:xfrm>
                <a:off x="13394" y="4604"/>
                <a:ext cx="3708" cy="1259"/>
              </a:xfrm>
              <a:prstGeom prst="rect">
                <a:avLst/>
              </a:prstGeom>
              <a:noFill/>
              <a:ln>
                <a:noFill/>
              </a:ln>
              <a:extLst>
                <a:ext uri="{909E8E84-426E-40DD-AFC4-6F175D3DCCD1}">
                  <a14:hiddenFill xmlns:a14="http://schemas.microsoft.com/office/drawing/2010/main">
                    <a:solidFill>
                      <a:srgbClr val="1784C7"/>
                    </a:solidFill>
                  </a14:hiddenFill>
                </a:ext>
              </a:extLst>
            </p:spPr>
            <p:style>
              <a:lnRef idx="2">
                <a:srgbClr val="1784C7">
                  <a:shade val="50000"/>
                </a:srgbClr>
              </a:lnRef>
              <a:fillRef idx="1">
                <a:srgbClr val="1784C7"/>
              </a:fillRef>
              <a:effectRef idx="0">
                <a:srgbClr val="1784C7"/>
              </a:effectRef>
              <a:fontRef idx="minor">
                <a:srgbClr val="FFFFFF"/>
              </a:fontRef>
            </p:style>
            <p:txBody>
              <a:bodyPr rtlCol="0" anchor="ctr">
                <a:normAutofit/>
              </a:bodyPr>
              <a:p>
                <a:pPr>
                  <a:lnSpc>
                    <a:spcPct val="120000"/>
                  </a:lnSpc>
                </a:pPr>
                <a:r>
                  <a:rPr lang="zh-CN" altLang="en-US" sz="2000" b="1" spc="150" dirty="0" smtClean="0">
                    <a:solidFill>
                      <a:srgbClr val="000000">
                        <a:lumMod val="85000"/>
                        <a:lumOff val="15000"/>
                      </a:srgbClr>
                    </a:solidFill>
                    <a:latin typeface="微软雅黑" panose="020B0503020204020204" pitchFamily="34" charset="-122"/>
                    <a:ea typeface="微软雅黑" panose="020B0503020204020204" pitchFamily="34" charset="-122"/>
                    <a:sym typeface="Arial" panose="020B0604020202020204" pitchFamily="34" charset="0"/>
                  </a:rPr>
                  <a:t>各个击破</a:t>
                </a:r>
                <a:endParaRPr lang="zh-CN" altLang="en-US" sz="2000" b="1" spc="150" dirty="0" smtClean="0">
                  <a:solidFill>
                    <a:srgbClr val="000000">
                      <a:lumMod val="85000"/>
                      <a:lumOff val="15000"/>
                    </a:srgbClr>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65" name="组合 64"/>
            <p:cNvGrpSpPr/>
            <p:nvPr/>
          </p:nvGrpSpPr>
          <p:grpSpPr>
            <a:xfrm>
              <a:off x="11363" y="7204"/>
              <a:ext cx="5703" cy="1276"/>
              <a:chOff x="11363" y="7676"/>
              <a:chExt cx="5703" cy="1276"/>
            </a:xfrm>
          </p:grpSpPr>
          <p:sp>
            <p:nvSpPr>
              <p:cNvPr id="66" name="矩形 65"/>
              <p:cNvSpPr/>
              <p:nvPr>
                <p:custDataLst>
                  <p:tags r:id="rId10"/>
                </p:custDataLst>
              </p:nvPr>
            </p:nvSpPr>
            <p:spPr>
              <a:xfrm>
                <a:off x="11363" y="8070"/>
                <a:ext cx="954" cy="861"/>
              </a:xfrm>
              <a:prstGeom prst="rect">
                <a:avLst/>
              </a:prstGeom>
              <a:solidFill>
                <a:srgbClr val="22C29C"/>
              </a:solidFill>
              <a:ln>
                <a:noFill/>
              </a:ln>
            </p:spPr>
            <p:style>
              <a:lnRef idx="2">
                <a:srgbClr val="1784C7">
                  <a:shade val="50000"/>
                </a:srgbClr>
              </a:lnRef>
              <a:fillRef idx="1">
                <a:srgbClr val="1784C7"/>
              </a:fillRef>
              <a:effectRef idx="0">
                <a:srgbClr val="1784C7"/>
              </a:effectRef>
              <a:fontRef idx="minor">
                <a:srgbClr val="FFFFFF"/>
              </a:fontRef>
            </p:style>
            <p:txBody>
              <a:bodyPr rtlCol="0" anchor="ctr">
                <a:normAutofit/>
              </a:bodyPr>
              <a:p>
                <a:pPr algn="ctr"/>
                <a:endParaRPr lang="zh-CN" altLang="en-US" sz="2000" b="1">
                  <a:latin typeface="微软雅黑" panose="020B0503020204020204" pitchFamily="34" charset="-122"/>
                  <a:ea typeface="微软雅黑" panose="020B0503020204020204" pitchFamily="34" charset="-122"/>
                  <a:sym typeface="Arial" panose="020B0604020202020204" pitchFamily="34" charset="0"/>
                </a:endParaRPr>
              </a:p>
            </p:txBody>
          </p:sp>
          <p:sp>
            <p:nvSpPr>
              <p:cNvPr id="67" name="文本框 647"/>
              <p:cNvSpPr txBox="1"/>
              <p:nvPr>
                <p:custDataLst>
                  <p:tags r:id="rId11"/>
                </p:custDataLst>
              </p:nvPr>
            </p:nvSpPr>
            <p:spPr>
              <a:xfrm>
                <a:off x="12567" y="8118"/>
                <a:ext cx="615" cy="766"/>
              </a:xfrm>
              <a:prstGeom prst="rect">
                <a:avLst/>
              </a:prstGeom>
              <a:noFill/>
            </p:spPr>
            <p:txBody>
              <a:bodyPr wrap="none" rtlCol="0">
                <a:normAutofit/>
              </a:bodyPr>
              <a:p>
                <a:r>
                  <a:rPr lang="en-US" altLang="zh-CN" sz="2000" b="1" dirty="0">
                    <a:solidFill>
                      <a:srgbClr val="22C29C"/>
                    </a:solidFill>
                    <a:latin typeface="微软雅黑" panose="020B0503020204020204" pitchFamily="34" charset="-122"/>
                    <a:ea typeface="微软雅黑" panose="020B0503020204020204" pitchFamily="34" charset="-122"/>
                    <a:sym typeface="Arial" panose="020B0604020202020204" pitchFamily="34" charset="0"/>
                  </a:rPr>
                  <a:t>&gt;</a:t>
                </a:r>
                <a:endParaRPr lang="en-US" altLang="zh-CN" sz="2000" b="1" dirty="0">
                  <a:solidFill>
                    <a:srgbClr val="22C29C"/>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8" name="KSO_Shape"/>
              <p:cNvSpPr>
                <a:spLocks noChangeAspect="1"/>
              </p:cNvSpPr>
              <p:nvPr>
                <p:custDataLst>
                  <p:tags r:id="rId12"/>
                </p:custDataLst>
              </p:nvPr>
            </p:nvSpPr>
            <p:spPr bwMode="auto">
              <a:xfrm>
                <a:off x="11549" y="8314"/>
                <a:ext cx="580" cy="373"/>
              </a:xfrm>
              <a:custGeom>
                <a:avLst/>
                <a:gdLst>
                  <a:gd name="T0" fmla="*/ 1091648 w 2509838"/>
                  <a:gd name="T1" fmla="*/ 1608111 h 1787526"/>
                  <a:gd name="T2" fmla="*/ 1364673 w 2509838"/>
                  <a:gd name="T3" fmla="*/ 1644625 h 1787526"/>
                  <a:gd name="T4" fmla="*/ 1419551 w 2509838"/>
                  <a:gd name="T5" fmla="*/ 1603152 h 1787526"/>
                  <a:gd name="T6" fmla="*/ 2438407 w 2509838"/>
                  <a:gd name="T7" fmla="*/ 1567539 h 1787526"/>
                  <a:gd name="T8" fmla="*/ 2487842 w 2509838"/>
                  <a:gd name="T9" fmla="*/ 1592108 h 1787526"/>
                  <a:gd name="T10" fmla="*/ 2509611 w 2509838"/>
                  <a:gd name="T11" fmla="*/ 1640568 h 1787526"/>
                  <a:gd name="T12" fmla="*/ 2495552 w 2509838"/>
                  <a:gd name="T13" fmla="*/ 1753040 h 1787526"/>
                  <a:gd name="T14" fmla="*/ 2450426 w 2509838"/>
                  <a:gd name="T15" fmla="*/ 1783920 h 1787526"/>
                  <a:gd name="T16" fmla="*/ 55558 w 2509838"/>
                  <a:gd name="T17" fmla="*/ 1782793 h 1787526"/>
                  <a:gd name="T18" fmla="*/ 12472 w 2509838"/>
                  <a:gd name="T19" fmla="*/ 1750110 h 1787526"/>
                  <a:gd name="T20" fmla="*/ 680 w 2509838"/>
                  <a:gd name="T21" fmla="*/ 1636736 h 1787526"/>
                  <a:gd name="T22" fmla="*/ 24717 w 2509838"/>
                  <a:gd name="T23" fmla="*/ 1589628 h 1787526"/>
                  <a:gd name="T24" fmla="*/ 75740 w 2509838"/>
                  <a:gd name="T25" fmla="*/ 1567089 h 1787526"/>
                  <a:gd name="T26" fmla="*/ 933501 w 2509838"/>
                  <a:gd name="T27" fmla="*/ 749091 h 1787526"/>
                  <a:gd name="T28" fmla="*/ 932155 w 2509838"/>
                  <a:gd name="T29" fmla="*/ 1160902 h 1787526"/>
                  <a:gd name="T30" fmla="*/ 829865 w 2509838"/>
                  <a:gd name="T31" fmla="*/ 1167944 h 1787526"/>
                  <a:gd name="T32" fmla="*/ 814387 w 2509838"/>
                  <a:gd name="T33" fmla="*/ 760448 h 1787526"/>
                  <a:gd name="T34" fmla="*/ 837043 w 2509838"/>
                  <a:gd name="T35" fmla="*/ 738188 h 1787526"/>
                  <a:gd name="T36" fmla="*/ 1416304 w 2509838"/>
                  <a:gd name="T37" fmla="*/ 686474 h 1787526"/>
                  <a:gd name="T38" fmla="*/ 1412034 w 2509838"/>
                  <a:gd name="T39" fmla="*/ 1161601 h 1787526"/>
                  <a:gd name="T40" fmla="*/ 1308659 w 2509838"/>
                  <a:gd name="T41" fmla="*/ 1166588 h 1787526"/>
                  <a:gd name="T42" fmla="*/ 1296074 w 2509838"/>
                  <a:gd name="T43" fmla="*/ 694181 h 1787526"/>
                  <a:gd name="T44" fmla="*/ 988416 w 2509838"/>
                  <a:gd name="T45" fmla="*/ 671513 h 1787526"/>
                  <a:gd name="T46" fmla="*/ 1088565 w 2509838"/>
                  <a:gd name="T47" fmla="*/ 688968 h 1787526"/>
                  <a:gd name="T48" fmla="*/ 1081281 w 2509838"/>
                  <a:gd name="T49" fmla="*/ 1163414 h 1787526"/>
                  <a:gd name="T50" fmla="*/ 976581 w 2509838"/>
                  <a:gd name="T51" fmla="*/ 1165228 h 1787526"/>
                  <a:gd name="T52" fmla="*/ 966338 w 2509838"/>
                  <a:gd name="T53" fmla="*/ 691461 h 1787526"/>
                  <a:gd name="T54" fmla="*/ 1546133 w 2509838"/>
                  <a:gd name="T55" fmla="*/ 590550 h 1787526"/>
                  <a:gd name="T56" fmla="*/ 1571170 w 2509838"/>
                  <a:gd name="T57" fmla="*/ 617105 h 1787526"/>
                  <a:gd name="T58" fmla="*/ 1558196 w 2509838"/>
                  <a:gd name="T59" fmla="*/ 1165903 h 1787526"/>
                  <a:gd name="T60" fmla="*/ 1453496 w 2509838"/>
                  <a:gd name="T61" fmla="*/ 1160229 h 1787526"/>
                  <a:gd name="T62" fmla="*/ 1449399 w 2509838"/>
                  <a:gd name="T63" fmla="*/ 608026 h 1787526"/>
                  <a:gd name="T64" fmla="*/ 1229322 w 2509838"/>
                  <a:gd name="T65" fmla="*/ 590777 h 1787526"/>
                  <a:gd name="T66" fmla="*/ 1252538 w 2509838"/>
                  <a:gd name="T67" fmla="*/ 620282 h 1787526"/>
                  <a:gd name="T68" fmla="*/ 1236833 w 2509838"/>
                  <a:gd name="T69" fmla="*/ 1167492 h 1787526"/>
                  <a:gd name="T70" fmla="*/ 1132815 w 2509838"/>
                  <a:gd name="T71" fmla="*/ 1157959 h 1787526"/>
                  <a:gd name="T72" fmla="*/ 1131450 w 2509838"/>
                  <a:gd name="T73" fmla="*/ 605303 h 1787526"/>
                  <a:gd name="T74" fmla="*/ 1713065 w 2509838"/>
                  <a:gd name="T75" fmla="*/ 508680 h 1787526"/>
                  <a:gd name="T76" fmla="*/ 1733550 w 2509838"/>
                  <a:gd name="T77" fmla="*/ 545860 h 1787526"/>
                  <a:gd name="T78" fmla="*/ 1715797 w 2509838"/>
                  <a:gd name="T79" fmla="*/ 1168174 h 1787526"/>
                  <a:gd name="T80" fmla="*/ 1612689 w 2509838"/>
                  <a:gd name="T81" fmla="*/ 1153438 h 1787526"/>
                  <a:gd name="T82" fmla="*/ 1614055 w 2509838"/>
                  <a:gd name="T83" fmla="*/ 521829 h 1787526"/>
                  <a:gd name="T84" fmla="*/ 1733550 w 2509838"/>
                  <a:gd name="T85" fmla="*/ 464215 h 1787526"/>
                  <a:gd name="T86" fmla="*/ 1501548 w 2509838"/>
                  <a:gd name="T87" fmla="*/ 379141 h 1787526"/>
                  <a:gd name="T88" fmla="*/ 188232 w 2509838"/>
                  <a:gd name="T89" fmla="*/ 103187 h 1787526"/>
                  <a:gd name="T90" fmla="*/ 158976 w 2509838"/>
                  <a:gd name="T91" fmla="*/ 139700 h 1787526"/>
                  <a:gd name="T92" fmla="*/ 160110 w 2509838"/>
                  <a:gd name="T93" fmla="*/ 1353684 h 1787526"/>
                  <a:gd name="T94" fmla="*/ 191407 w 2509838"/>
                  <a:gd name="T95" fmla="*/ 1389063 h 1787526"/>
                  <a:gd name="T96" fmla="*/ 2288041 w 2509838"/>
                  <a:gd name="T97" fmla="*/ 1398588 h 1787526"/>
                  <a:gd name="T98" fmla="*/ 2332945 w 2509838"/>
                  <a:gd name="T99" fmla="*/ 1378857 h 1787526"/>
                  <a:gd name="T100" fmla="*/ 2354036 w 2509838"/>
                  <a:gd name="T101" fmla="*/ 1337129 h 1787526"/>
                  <a:gd name="T102" fmla="*/ 2343830 w 2509838"/>
                  <a:gd name="T103" fmla="*/ 124505 h 1787526"/>
                  <a:gd name="T104" fmla="*/ 2305957 w 2509838"/>
                  <a:gd name="T105" fmla="*/ 95704 h 1787526"/>
                  <a:gd name="T106" fmla="*/ 2436813 w 2509838"/>
                  <a:gd name="T107" fmla="*/ 680 h 1787526"/>
                  <a:gd name="T108" fmla="*/ 2486479 w 2509838"/>
                  <a:gd name="T109" fmla="*/ 25400 h 1787526"/>
                  <a:gd name="T110" fmla="*/ 2508250 w 2509838"/>
                  <a:gd name="T111" fmla="*/ 74159 h 1787526"/>
                  <a:gd name="T112" fmla="*/ 2493963 w 2509838"/>
                  <a:gd name="T113" fmla="*/ 1455965 h 1787526"/>
                  <a:gd name="T114" fmla="*/ 2449286 w 2509838"/>
                  <a:gd name="T115" fmla="*/ 1487034 h 1787526"/>
                  <a:gd name="T116" fmla="*/ 57150 w 2509838"/>
                  <a:gd name="T117" fmla="*/ 1485674 h 1787526"/>
                  <a:gd name="T118" fmla="*/ 13833 w 2509838"/>
                  <a:gd name="T119" fmla="*/ 1452790 h 1787526"/>
                  <a:gd name="T120" fmla="*/ 2041 w 2509838"/>
                  <a:gd name="T121" fmla="*/ 70304 h 1787526"/>
                  <a:gd name="T122" fmla="*/ 26307 w 2509838"/>
                  <a:gd name="T123" fmla="*/ 22905 h 1787526"/>
                  <a:gd name="T124" fmla="*/ 77333 w 2509838"/>
                  <a:gd name="T125" fmla="*/ 227 h 1787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09838" h="1787526">
                    <a:moveTo>
                      <a:pt x="80048" y="1566863"/>
                    </a:moveTo>
                    <a:lnTo>
                      <a:pt x="84357" y="1566863"/>
                    </a:lnTo>
                    <a:lnTo>
                      <a:pt x="1096637" y="1566863"/>
                    </a:lnTo>
                    <a:lnTo>
                      <a:pt x="1094823" y="1569568"/>
                    </a:lnTo>
                    <a:lnTo>
                      <a:pt x="1093235" y="1572498"/>
                    </a:lnTo>
                    <a:lnTo>
                      <a:pt x="1092102" y="1575879"/>
                    </a:lnTo>
                    <a:lnTo>
                      <a:pt x="1090968" y="1579035"/>
                    </a:lnTo>
                    <a:lnTo>
                      <a:pt x="1090287" y="1582415"/>
                    </a:lnTo>
                    <a:lnTo>
                      <a:pt x="1089607" y="1585571"/>
                    </a:lnTo>
                    <a:lnTo>
                      <a:pt x="1089380" y="1589177"/>
                    </a:lnTo>
                    <a:lnTo>
                      <a:pt x="1089154" y="1592558"/>
                    </a:lnTo>
                    <a:lnTo>
                      <a:pt x="1089380" y="1597968"/>
                    </a:lnTo>
                    <a:lnTo>
                      <a:pt x="1090287" y="1603152"/>
                    </a:lnTo>
                    <a:lnTo>
                      <a:pt x="1091648" y="1608111"/>
                    </a:lnTo>
                    <a:lnTo>
                      <a:pt x="1093689" y="1612844"/>
                    </a:lnTo>
                    <a:lnTo>
                      <a:pt x="1095957" y="1617352"/>
                    </a:lnTo>
                    <a:lnTo>
                      <a:pt x="1098678" y="1621634"/>
                    </a:lnTo>
                    <a:lnTo>
                      <a:pt x="1101853" y="1625692"/>
                    </a:lnTo>
                    <a:lnTo>
                      <a:pt x="1105481" y="1629523"/>
                    </a:lnTo>
                    <a:lnTo>
                      <a:pt x="1109563" y="1632679"/>
                    </a:lnTo>
                    <a:lnTo>
                      <a:pt x="1113871" y="1635834"/>
                    </a:lnTo>
                    <a:lnTo>
                      <a:pt x="1118633" y="1638314"/>
                    </a:lnTo>
                    <a:lnTo>
                      <a:pt x="1123395" y="1640568"/>
                    </a:lnTo>
                    <a:lnTo>
                      <a:pt x="1128611" y="1642371"/>
                    </a:lnTo>
                    <a:lnTo>
                      <a:pt x="1134053" y="1643498"/>
                    </a:lnTo>
                    <a:lnTo>
                      <a:pt x="1139496" y="1644174"/>
                    </a:lnTo>
                    <a:lnTo>
                      <a:pt x="1145391" y="1644625"/>
                    </a:lnTo>
                    <a:lnTo>
                      <a:pt x="1364673" y="1644625"/>
                    </a:lnTo>
                    <a:lnTo>
                      <a:pt x="1370343" y="1644174"/>
                    </a:lnTo>
                    <a:lnTo>
                      <a:pt x="1376012" y="1643498"/>
                    </a:lnTo>
                    <a:lnTo>
                      <a:pt x="1381227" y="1642371"/>
                    </a:lnTo>
                    <a:lnTo>
                      <a:pt x="1386443" y="1640568"/>
                    </a:lnTo>
                    <a:lnTo>
                      <a:pt x="1391432" y="1638314"/>
                    </a:lnTo>
                    <a:lnTo>
                      <a:pt x="1396194" y="1635834"/>
                    </a:lnTo>
                    <a:lnTo>
                      <a:pt x="1400502" y="1632679"/>
                    </a:lnTo>
                    <a:lnTo>
                      <a:pt x="1404357" y="1629523"/>
                    </a:lnTo>
                    <a:lnTo>
                      <a:pt x="1407986" y="1625692"/>
                    </a:lnTo>
                    <a:lnTo>
                      <a:pt x="1411160" y="1621634"/>
                    </a:lnTo>
                    <a:lnTo>
                      <a:pt x="1414108" y="1617352"/>
                    </a:lnTo>
                    <a:lnTo>
                      <a:pt x="1416376" y="1612844"/>
                    </a:lnTo>
                    <a:lnTo>
                      <a:pt x="1418417" y="1608111"/>
                    </a:lnTo>
                    <a:lnTo>
                      <a:pt x="1419551" y="1603152"/>
                    </a:lnTo>
                    <a:lnTo>
                      <a:pt x="1420684" y="1597968"/>
                    </a:lnTo>
                    <a:lnTo>
                      <a:pt x="1420911" y="1592558"/>
                    </a:lnTo>
                    <a:lnTo>
                      <a:pt x="1420684" y="1589177"/>
                    </a:lnTo>
                    <a:lnTo>
                      <a:pt x="1420231" y="1585571"/>
                    </a:lnTo>
                    <a:lnTo>
                      <a:pt x="1419551" y="1582415"/>
                    </a:lnTo>
                    <a:lnTo>
                      <a:pt x="1418870" y="1579035"/>
                    </a:lnTo>
                    <a:lnTo>
                      <a:pt x="1417737" y="1575879"/>
                    </a:lnTo>
                    <a:lnTo>
                      <a:pt x="1416603" y="1572498"/>
                    </a:lnTo>
                    <a:lnTo>
                      <a:pt x="1415015" y="1569568"/>
                    </a:lnTo>
                    <a:lnTo>
                      <a:pt x="1413201" y="1566863"/>
                    </a:lnTo>
                    <a:lnTo>
                      <a:pt x="2425481" y="1566863"/>
                    </a:lnTo>
                    <a:lnTo>
                      <a:pt x="2429790" y="1566863"/>
                    </a:lnTo>
                    <a:lnTo>
                      <a:pt x="2434099" y="1567089"/>
                    </a:lnTo>
                    <a:lnTo>
                      <a:pt x="2438407" y="1567539"/>
                    </a:lnTo>
                    <a:lnTo>
                      <a:pt x="2442489" y="1568216"/>
                    </a:lnTo>
                    <a:lnTo>
                      <a:pt x="2446571" y="1569117"/>
                    </a:lnTo>
                    <a:lnTo>
                      <a:pt x="2450426" y="1570244"/>
                    </a:lnTo>
                    <a:lnTo>
                      <a:pt x="2454507" y="1571596"/>
                    </a:lnTo>
                    <a:lnTo>
                      <a:pt x="2458362" y="1572723"/>
                    </a:lnTo>
                    <a:lnTo>
                      <a:pt x="2462217" y="1574301"/>
                    </a:lnTo>
                    <a:lnTo>
                      <a:pt x="2465619" y="1576104"/>
                    </a:lnTo>
                    <a:lnTo>
                      <a:pt x="2469247" y="1578133"/>
                    </a:lnTo>
                    <a:lnTo>
                      <a:pt x="2472422" y="1580162"/>
                    </a:lnTo>
                    <a:lnTo>
                      <a:pt x="2476050" y="1581965"/>
                    </a:lnTo>
                    <a:lnTo>
                      <a:pt x="2478998" y="1584669"/>
                    </a:lnTo>
                    <a:lnTo>
                      <a:pt x="2482173" y="1586923"/>
                    </a:lnTo>
                    <a:lnTo>
                      <a:pt x="2485121" y="1589628"/>
                    </a:lnTo>
                    <a:lnTo>
                      <a:pt x="2487842" y="1592108"/>
                    </a:lnTo>
                    <a:lnTo>
                      <a:pt x="2490336" y="1595038"/>
                    </a:lnTo>
                    <a:lnTo>
                      <a:pt x="2492831" y="1597968"/>
                    </a:lnTo>
                    <a:lnTo>
                      <a:pt x="2495552" y="1601123"/>
                    </a:lnTo>
                    <a:lnTo>
                      <a:pt x="2497366" y="1604054"/>
                    </a:lnTo>
                    <a:lnTo>
                      <a:pt x="2499407" y="1607434"/>
                    </a:lnTo>
                    <a:lnTo>
                      <a:pt x="2501448" y="1610815"/>
                    </a:lnTo>
                    <a:lnTo>
                      <a:pt x="2503035" y="1614196"/>
                    </a:lnTo>
                    <a:lnTo>
                      <a:pt x="2504623" y="1618028"/>
                    </a:lnTo>
                    <a:lnTo>
                      <a:pt x="2505983" y="1621409"/>
                    </a:lnTo>
                    <a:lnTo>
                      <a:pt x="2507117" y="1625241"/>
                    </a:lnTo>
                    <a:lnTo>
                      <a:pt x="2508024" y="1629073"/>
                    </a:lnTo>
                    <a:lnTo>
                      <a:pt x="2508704" y="1632679"/>
                    </a:lnTo>
                    <a:lnTo>
                      <a:pt x="2509385" y="1636736"/>
                    </a:lnTo>
                    <a:lnTo>
                      <a:pt x="2509611" y="1640568"/>
                    </a:lnTo>
                    <a:lnTo>
                      <a:pt x="2509838" y="1644625"/>
                    </a:lnTo>
                    <a:lnTo>
                      <a:pt x="2509838" y="1709764"/>
                    </a:lnTo>
                    <a:lnTo>
                      <a:pt x="2509611" y="1713822"/>
                    </a:lnTo>
                    <a:lnTo>
                      <a:pt x="2509385" y="1717428"/>
                    </a:lnTo>
                    <a:lnTo>
                      <a:pt x="2508704" y="1721485"/>
                    </a:lnTo>
                    <a:lnTo>
                      <a:pt x="2508024" y="1725317"/>
                    </a:lnTo>
                    <a:lnTo>
                      <a:pt x="2507117" y="1729148"/>
                    </a:lnTo>
                    <a:lnTo>
                      <a:pt x="2505983" y="1732755"/>
                    </a:lnTo>
                    <a:lnTo>
                      <a:pt x="2504623" y="1736361"/>
                    </a:lnTo>
                    <a:lnTo>
                      <a:pt x="2503035" y="1740193"/>
                    </a:lnTo>
                    <a:lnTo>
                      <a:pt x="2501448" y="1743348"/>
                    </a:lnTo>
                    <a:lnTo>
                      <a:pt x="2499407" y="1746955"/>
                    </a:lnTo>
                    <a:lnTo>
                      <a:pt x="2497366" y="1750110"/>
                    </a:lnTo>
                    <a:lnTo>
                      <a:pt x="2495552" y="1753040"/>
                    </a:lnTo>
                    <a:lnTo>
                      <a:pt x="2492831" y="1756421"/>
                    </a:lnTo>
                    <a:lnTo>
                      <a:pt x="2490336" y="1759126"/>
                    </a:lnTo>
                    <a:lnTo>
                      <a:pt x="2487842" y="1762282"/>
                    </a:lnTo>
                    <a:lnTo>
                      <a:pt x="2485121" y="1764761"/>
                    </a:lnTo>
                    <a:lnTo>
                      <a:pt x="2482173" y="1767466"/>
                    </a:lnTo>
                    <a:lnTo>
                      <a:pt x="2478998" y="1769720"/>
                    </a:lnTo>
                    <a:lnTo>
                      <a:pt x="2476050" y="1772199"/>
                    </a:lnTo>
                    <a:lnTo>
                      <a:pt x="2472422" y="1774228"/>
                    </a:lnTo>
                    <a:lnTo>
                      <a:pt x="2469247" y="1776256"/>
                    </a:lnTo>
                    <a:lnTo>
                      <a:pt x="2465619" y="1778285"/>
                    </a:lnTo>
                    <a:lnTo>
                      <a:pt x="2462217" y="1780088"/>
                    </a:lnTo>
                    <a:lnTo>
                      <a:pt x="2458362" y="1781440"/>
                    </a:lnTo>
                    <a:lnTo>
                      <a:pt x="2454507" y="1782793"/>
                    </a:lnTo>
                    <a:lnTo>
                      <a:pt x="2450426" y="1783920"/>
                    </a:lnTo>
                    <a:lnTo>
                      <a:pt x="2446571" y="1785272"/>
                    </a:lnTo>
                    <a:lnTo>
                      <a:pt x="2442489" y="1785948"/>
                    </a:lnTo>
                    <a:lnTo>
                      <a:pt x="2438407" y="1786850"/>
                    </a:lnTo>
                    <a:lnTo>
                      <a:pt x="2434099" y="1787301"/>
                    </a:lnTo>
                    <a:lnTo>
                      <a:pt x="2429790" y="1787526"/>
                    </a:lnTo>
                    <a:lnTo>
                      <a:pt x="2425481" y="1787526"/>
                    </a:lnTo>
                    <a:lnTo>
                      <a:pt x="84357" y="1787526"/>
                    </a:lnTo>
                    <a:lnTo>
                      <a:pt x="80048" y="1787526"/>
                    </a:lnTo>
                    <a:lnTo>
                      <a:pt x="75740" y="1787301"/>
                    </a:lnTo>
                    <a:lnTo>
                      <a:pt x="71431" y="1786850"/>
                    </a:lnTo>
                    <a:lnTo>
                      <a:pt x="67349" y="1785948"/>
                    </a:lnTo>
                    <a:lnTo>
                      <a:pt x="63494" y="1785272"/>
                    </a:lnTo>
                    <a:lnTo>
                      <a:pt x="59413" y="1783920"/>
                    </a:lnTo>
                    <a:lnTo>
                      <a:pt x="55558" y="1782793"/>
                    </a:lnTo>
                    <a:lnTo>
                      <a:pt x="51476" y="1781440"/>
                    </a:lnTo>
                    <a:lnTo>
                      <a:pt x="48074" y="1780088"/>
                    </a:lnTo>
                    <a:lnTo>
                      <a:pt x="44219" y="1778285"/>
                    </a:lnTo>
                    <a:lnTo>
                      <a:pt x="40591" y="1776256"/>
                    </a:lnTo>
                    <a:lnTo>
                      <a:pt x="37416" y="1774228"/>
                    </a:lnTo>
                    <a:lnTo>
                      <a:pt x="33788" y="1772199"/>
                    </a:lnTo>
                    <a:lnTo>
                      <a:pt x="30840" y="1769720"/>
                    </a:lnTo>
                    <a:lnTo>
                      <a:pt x="27892" y="1767466"/>
                    </a:lnTo>
                    <a:lnTo>
                      <a:pt x="24717" y="1764761"/>
                    </a:lnTo>
                    <a:lnTo>
                      <a:pt x="21996" y="1762282"/>
                    </a:lnTo>
                    <a:lnTo>
                      <a:pt x="19502" y="1759126"/>
                    </a:lnTo>
                    <a:lnTo>
                      <a:pt x="17007" y="1756421"/>
                    </a:lnTo>
                    <a:lnTo>
                      <a:pt x="14513" y="1753040"/>
                    </a:lnTo>
                    <a:lnTo>
                      <a:pt x="12472" y="1750110"/>
                    </a:lnTo>
                    <a:lnTo>
                      <a:pt x="10431" y="1746955"/>
                    </a:lnTo>
                    <a:lnTo>
                      <a:pt x="8390" y="1743348"/>
                    </a:lnTo>
                    <a:lnTo>
                      <a:pt x="6803" y="1740193"/>
                    </a:lnTo>
                    <a:lnTo>
                      <a:pt x="5442" y="1736361"/>
                    </a:lnTo>
                    <a:lnTo>
                      <a:pt x="3855" y="1732755"/>
                    </a:lnTo>
                    <a:lnTo>
                      <a:pt x="2948" y="1729148"/>
                    </a:lnTo>
                    <a:lnTo>
                      <a:pt x="1814" y="1725317"/>
                    </a:lnTo>
                    <a:lnTo>
                      <a:pt x="1134" y="1721485"/>
                    </a:lnTo>
                    <a:lnTo>
                      <a:pt x="680" y="1717428"/>
                    </a:lnTo>
                    <a:lnTo>
                      <a:pt x="227" y="1713822"/>
                    </a:lnTo>
                    <a:lnTo>
                      <a:pt x="0" y="1709764"/>
                    </a:lnTo>
                    <a:lnTo>
                      <a:pt x="0" y="1644625"/>
                    </a:lnTo>
                    <a:lnTo>
                      <a:pt x="227" y="1640568"/>
                    </a:lnTo>
                    <a:lnTo>
                      <a:pt x="680" y="1636736"/>
                    </a:lnTo>
                    <a:lnTo>
                      <a:pt x="1134" y="1632679"/>
                    </a:lnTo>
                    <a:lnTo>
                      <a:pt x="1814" y="1629073"/>
                    </a:lnTo>
                    <a:lnTo>
                      <a:pt x="2948" y="1625241"/>
                    </a:lnTo>
                    <a:lnTo>
                      <a:pt x="3855" y="1621409"/>
                    </a:lnTo>
                    <a:lnTo>
                      <a:pt x="5442" y="1618028"/>
                    </a:lnTo>
                    <a:lnTo>
                      <a:pt x="6803" y="1614196"/>
                    </a:lnTo>
                    <a:lnTo>
                      <a:pt x="8390" y="1610815"/>
                    </a:lnTo>
                    <a:lnTo>
                      <a:pt x="10431" y="1607434"/>
                    </a:lnTo>
                    <a:lnTo>
                      <a:pt x="12472" y="1604054"/>
                    </a:lnTo>
                    <a:lnTo>
                      <a:pt x="14513" y="1601123"/>
                    </a:lnTo>
                    <a:lnTo>
                      <a:pt x="17007" y="1597968"/>
                    </a:lnTo>
                    <a:lnTo>
                      <a:pt x="19502" y="1595038"/>
                    </a:lnTo>
                    <a:lnTo>
                      <a:pt x="21996" y="1592108"/>
                    </a:lnTo>
                    <a:lnTo>
                      <a:pt x="24717" y="1589628"/>
                    </a:lnTo>
                    <a:lnTo>
                      <a:pt x="27892" y="1586923"/>
                    </a:lnTo>
                    <a:lnTo>
                      <a:pt x="30840" y="1584669"/>
                    </a:lnTo>
                    <a:lnTo>
                      <a:pt x="33788" y="1581965"/>
                    </a:lnTo>
                    <a:lnTo>
                      <a:pt x="37416" y="1580162"/>
                    </a:lnTo>
                    <a:lnTo>
                      <a:pt x="40591" y="1578133"/>
                    </a:lnTo>
                    <a:lnTo>
                      <a:pt x="44219" y="1576104"/>
                    </a:lnTo>
                    <a:lnTo>
                      <a:pt x="48074" y="1574301"/>
                    </a:lnTo>
                    <a:lnTo>
                      <a:pt x="51476" y="1572723"/>
                    </a:lnTo>
                    <a:lnTo>
                      <a:pt x="55558" y="1571596"/>
                    </a:lnTo>
                    <a:lnTo>
                      <a:pt x="59413" y="1570244"/>
                    </a:lnTo>
                    <a:lnTo>
                      <a:pt x="63494" y="1569117"/>
                    </a:lnTo>
                    <a:lnTo>
                      <a:pt x="67349" y="1568216"/>
                    </a:lnTo>
                    <a:lnTo>
                      <a:pt x="71431" y="1567539"/>
                    </a:lnTo>
                    <a:lnTo>
                      <a:pt x="75740" y="1567089"/>
                    </a:lnTo>
                    <a:lnTo>
                      <a:pt x="80048" y="1566863"/>
                    </a:lnTo>
                    <a:close/>
                    <a:moveTo>
                      <a:pt x="837043" y="738188"/>
                    </a:moveTo>
                    <a:lnTo>
                      <a:pt x="839735" y="738188"/>
                    </a:lnTo>
                    <a:lnTo>
                      <a:pt x="912639" y="738188"/>
                    </a:lnTo>
                    <a:lnTo>
                      <a:pt x="915107" y="738188"/>
                    </a:lnTo>
                    <a:lnTo>
                      <a:pt x="917575" y="738870"/>
                    </a:lnTo>
                    <a:lnTo>
                      <a:pt x="920042" y="739324"/>
                    </a:lnTo>
                    <a:lnTo>
                      <a:pt x="922285" y="740232"/>
                    </a:lnTo>
                    <a:lnTo>
                      <a:pt x="924529" y="741368"/>
                    </a:lnTo>
                    <a:lnTo>
                      <a:pt x="926772" y="742504"/>
                    </a:lnTo>
                    <a:lnTo>
                      <a:pt x="928791" y="743867"/>
                    </a:lnTo>
                    <a:lnTo>
                      <a:pt x="930585" y="745684"/>
                    </a:lnTo>
                    <a:lnTo>
                      <a:pt x="932155" y="747047"/>
                    </a:lnTo>
                    <a:lnTo>
                      <a:pt x="933501" y="749091"/>
                    </a:lnTo>
                    <a:lnTo>
                      <a:pt x="934847" y="751135"/>
                    </a:lnTo>
                    <a:lnTo>
                      <a:pt x="936193" y="753407"/>
                    </a:lnTo>
                    <a:lnTo>
                      <a:pt x="936866" y="755678"/>
                    </a:lnTo>
                    <a:lnTo>
                      <a:pt x="937315" y="757950"/>
                    </a:lnTo>
                    <a:lnTo>
                      <a:pt x="937763" y="760448"/>
                    </a:lnTo>
                    <a:lnTo>
                      <a:pt x="938212" y="762947"/>
                    </a:lnTo>
                    <a:lnTo>
                      <a:pt x="938212" y="1145229"/>
                    </a:lnTo>
                    <a:lnTo>
                      <a:pt x="937763" y="1147728"/>
                    </a:lnTo>
                    <a:lnTo>
                      <a:pt x="937315" y="1150227"/>
                    </a:lnTo>
                    <a:lnTo>
                      <a:pt x="936866" y="1152498"/>
                    </a:lnTo>
                    <a:lnTo>
                      <a:pt x="936193" y="1154770"/>
                    </a:lnTo>
                    <a:lnTo>
                      <a:pt x="934847" y="1157041"/>
                    </a:lnTo>
                    <a:lnTo>
                      <a:pt x="933501" y="1159085"/>
                    </a:lnTo>
                    <a:lnTo>
                      <a:pt x="932155" y="1160902"/>
                    </a:lnTo>
                    <a:lnTo>
                      <a:pt x="930585" y="1162720"/>
                    </a:lnTo>
                    <a:lnTo>
                      <a:pt x="928791" y="1164537"/>
                    </a:lnTo>
                    <a:lnTo>
                      <a:pt x="926772" y="1165672"/>
                    </a:lnTo>
                    <a:lnTo>
                      <a:pt x="924529" y="1167035"/>
                    </a:lnTo>
                    <a:lnTo>
                      <a:pt x="922285" y="1167944"/>
                    </a:lnTo>
                    <a:lnTo>
                      <a:pt x="920042" y="1168852"/>
                    </a:lnTo>
                    <a:lnTo>
                      <a:pt x="917575" y="1169534"/>
                    </a:lnTo>
                    <a:lnTo>
                      <a:pt x="915107" y="1169761"/>
                    </a:lnTo>
                    <a:lnTo>
                      <a:pt x="912639" y="1169988"/>
                    </a:lnTo>
                    <a:lnTo>
                      <a:pt x="839735" y="1169988"/>
                    </a:lnTo>
                    <a:lnTo>
                      <a:pt x="837043" y="1169761"/>
                    </a:lnTo>
                    <a:lnTo>
                      <a:pt x="834576" y="1169534"/>
                    </a:lnTo>
                    <a:lnTo>
                      <a:pt x="832108" y="1168852"/>
                    </a:lnTo>
                    <a:lnTo>
                      <a:pt x="829865" y="1167944"/>
                    </a:lnTo>
                    <a:lnTo>
                      <a:pt x="827622" y="1167035"/>
                    </a:lnTo>
                    <a:lnTo>
                      <a:pt x="825603" y="1165672"/>
                    </a:lnTo>
                    <a:lnTo>
                      <a:pt x="823584" y="1164537"/>
                    </a:lnTo>
                    <a:lnTo>
                      <a:pt x="821790" y="1162720"/>
                    </a:lnTo>
                    <a:lnTo>
                      <a:pt x="819995" y="1160902"/>
                    </a:lnTo>
                    <a:lnTo>
                      <a:pt x="818649" y="1159085"/>
                    </a:lnTo>
                    <a:lnTo>
                      <a:pt x="817303" y="1157041"/>
                    </a:lnTo>
                    <a:lnTo>
                      <a:pt x="816406" y="1154770"/>
                    </a:lnTo>
                    <a:lnTo>
                      <a:pt x="815284" y="1152498"/>
                    </a:lnTo>
                    <a:lnTo>
                      <a:pt x="814836" y="1150227"/>
                    </a:lnTo>
                    <a:lnTo>
                      <a:pt x="814387" y="1147728"/>
                    </a:lnTo>
                    <a:lnTo>
                      <a:pt x="814387" y="1145229"/>
                    </a:lnTo>
                    <a:lnTo>
                      <a:pt x="814387" y="762947"/>
                    </a:lnTo>
                    <a:lnTo>
                      <a:pt x="814387" y="760448"/>
                    </a:lnTo>
                    <a:lnTo>
                      <a:pt x="814836" y="757950"/>
                    </a:lnTo>
                    <a:lnTo>
                      <a:pt x="815284" y="755678"/>
                    </a:lnTo>
                    <a:lnTo>
                      <a:pt x="816406" y="753407"/>
                    </a:lnTo>
                    <a:lnTo>
                      <a:pt x="817303" y="751135"/>
                    </a:lnTo>
                    <a:lnTo>
                      <a:pt x="818649" y="749091"/>
                    </a:lnTo>
                    <a:lnTo>
                      <a:pt x="819995" y="747047"/>
                    </a:lnTo>
                    <a:lnTo>
                      <a:pt x="821790" y="745684"/>
                    </a:lnTo>
                    <a:lnTo>
                      <a:pt x="823584" y="743867"/>
                    </a:lnTo>
                    <a:lnTo>
                      <a:pt x="825603" y="742504"/>
                    </a:lnTo>
                    <a:lnTo>
                      <a:pt x="827622" y="741368"/>
                    </a:lnTo>
                    <a:lnTo>
                      <a:pt x="829865" y="740232"/>
                    </a:lnTo>
                    <a:lnTo>
                      <a:pt x="832108" y="739324"/>
                    </a:lnTo>
                    <a:lnTo>
                      <a:pt x="834576" y="738870"/>
                    </a:lnTo>
                    <a:lnTo>
                      <a:pt x="837043" y="738188"/>
                    </a:lnTo>
                    <a:close/>
                    <a:moveTo>
                      <a:pt x="1318322" y="671513"/>
                    </a:moveTo>
                    <a:lnTo>
                      <a:pt x="1320794" y="671513"/>
                    </a:lnTo>
                    <a:lnTo>
                      <a:pt x="1394056" y="671513"/>
                    </a:lnTo>
                    <a:lnTo>
                      <a:pt x="1396528" y="671513"/>
                    </a:lnTo>
                    <a:lnTo>
                      <a:pt x="1399000" y="671966"/>
                    </a:lnTo>
                    <a:lnTo>
                      <a:pt x="1401472" y="672873"/>
                    </a:lnTo>
                    <a:lnTo>
                      <a:pt x="1403719" y="673553"/>
                    </a:lnTo>
                    <a:lnTo>
                      <a:pt x="1405966" y="674913"/>
                    </a:lnTo>
                    <a:lnTo>
                      <a:pt x="1408213" y="676273"/>
                    </a:lnTo>
                    <a:lnTo>
                      <a:pt x="1410011" y="677860"/>
                    </a:lnTo>
                    <a:lnTo>
                      <a:pt x="1412034" y="679900"/>
                    </a:lnTo>
                    <a:lnTo>
                      <a:pt x="1413607" y="681941"/>
                    </a:lnTo>
                    <a:lnTo>
                      <a:pt x="1414955" y="683981"/>
                    </a:lnTo>
                    <a:lnTo>
                      <a:pt x="1416304" y="686474"/>
                    </a:lnTo>
                    <a:lnTo>
                      <a:pt x="1417203" y="688968"/>
                    </a:lnTo>
                    <a:lnTo>
                      <a:pt x="1418326" y="691461"/>
                    </a:lnTo>
                    <a:lnTo>
                      <a:pt x="1418776" y="694181"/>
                    </a:lnTo>
                    <a:lnTo>
                      <a:pt x="1419225" y="696902"/>
                    </a:lnTo>
                    <a:lnTo>
                      <a:pt x="1419225" y="699848"/>
                    </a:lnTo>
                    <a:lnTo>
                      <a:pt x="1419225" y="1141426"/>
                    </a:lnTo>
                    <a:lnTo>
                      <a:pt x="1419225" y="1144373"/>
                    </a:lnTo>
                    <a:lnTo>
                      <a:pt x="1418776" y="1147320"/>
                    </a:lnTo>
                    <a:lnTo>
                      <a:pt x="1418326" y="1149813"/>
                    </a:lnTo>
                    <a:lnTo>
                      <a:pt x="1417203" y="1152534"/>
                    </a:lnTo>
                    <a:lnTo>
                      <a:pt x="1416304" y="1155254"/>
                    </a:lnTo>
                    <a:lnTo>
                      <a:pt x="1414955" y="1157521"/>
                    </a:lnTo>
                    <a:lnTo>
                      <a:pt x="1413607" y="1159787"/>
                    </a:lnTo>
                    <a:lnTo>
                      <a:pt x="1412034" y="1161601"/>
                    </a:lnTo>
                    <a:lnTo>
                      <a:pt x="1410011" y="1163414"/>
                    </a:lnTo>
                    <a:lnTo>
                      <a:pt x="1408213" y="1165228"/>
                    </a:lnTo>
                    <a:lnTo>
                      <a:pt x="1405966" y="1166588"/>
                    </a:lnTo>
                    <a:lnTo>
                      <a:pt x="1403719" y="1167721"/>
                    </a:lnTo>
                    <a:lnTo>
                      <a:pt x="1401472" y="1168855"/>
                    </a:lnTo>
                    <a:lnTo>
                      <a:pt x="1399000" y="1169535"/>
                    </a:lnTo>
                    <a:lnTo>
                      <a:pt x="1396528" y="1169761"/>
                    </a:lnTo>
                    <a:lnTo>
                      <a:pt x="1394056" y="1169988"/>
                    </a:lnTo>
                    <a:lnTo>
                      <a:pt x="1320794" y="1169988"/>
                    </a:lnTo>
                    <a:lnTo>
                      <a:pt x="1318322" y="1169761"/>
                    </a:lnTo>
                    <a:lnTo>
                      <a:pt x="1315850" y="1169535"/>
                    </a:lnTo>
                    <a:lnTo>
                      <a:pt x="1313154" y="1168855"/>
                    </a:lnTo>
                    <a:lnTo>
                      <a:pt x="1310906" y="1167721"/>
                    </a:lnTo>
                    <a:lnTo>
                      <a:pt x="1308659" y="1166588"/>
                    </a:lnTo>
                    <a:lnTo>
                      <a:pt x="1306861" y="1165228"/>
                    </a:lnTo>
                    <a:lnTo>
                      <a:pt x="1304839" y="1163414"/>
                    </a:lnTo>
                    <a:lnTo>
                      <a:pt x="1303041" y="1161601"/>
                    </a:lnTo>
                    <a:lnTo>
                      <a:pt x="1301243" y="1159787"/>
                    </a:lnTo>
                    <a:lnTo>
                      <a:pt x="1299670" y="1157521"/>
                    </a:lnTo>
                    <a:lnTo>
                      <a:pt x="1298546" y="1155254"/>
                    </a:lnTo>
                    <a:lnTo>
                      <a:pt x="1297423" y="1152534"/>
                    </a:lnTo>
                    <a:lnTo>
                      <a:pt x="1296524" y="1149813"/>
                    </a:lnTo>
                    <a:lnTo>
                      <a:pt x="1296074" y="1147320"/>
                    </a:lnTo>
                    <a:lnTo>
                      <a:pt x="1295400" y="1144373"/>
                    </a:lnTo>
                    <a:lnTo>
                      <a:pt x="1295400" y="1141426"/>
                    </a:lnTo>
                    <a:lnTo>
                      <a:pt x="1295400" y="699848"/>
                    </a:lnTo>
                    <a:lnTo>
                      <a:pt x="1295400" y="696902"/>
                    </a:lnTo>
                    <a:lnTo>
                      <a:pt x="1296074" y="694181"/>
                    </a:lnTo>
                    <a:lnTo>
                      <a:pt x="1296524" y="691461"/>
                    </a:lnTo>
                    <a:lnTo>
                      <a:pt x="1297423" y="688968"/>
                    </a:lnTo>
                    <a:lnTo>
                      <a:pt x="1298546" y="686474"/>
                    </a:lnTo>
                    <a:lnTo>
                      <a:pt x="1299670" y="683981"/>
                    </a:lnTo>
                    <a:lnTo>
                      <a:pt x="1301243" y="681941"/>
                    </a:lnTo>
                    <a:lnTo>
                      <a:pt x="1303041" y="679900"/>
                    </a:lnTo>
                    <a:lnTo>
                      <a:pt x="1304839" y="677860"/>
                    </a:lnTo>
                    <a:lnTo>
                      <a:pt x="1306861" y="676273"/>
                    </a:lnTo>
                    <a:lnTo>
                      <a:pt x="1308659" y="674913"/>
                    </a:lnTo>
                    <a:lnTo>
                      <a:pt x="1310906" y="673553"/>
                    </a:lnTo>
                    <a:lnTo>
                      <a:pt x="1313154" y="672873"/>
                    </a:lnTo>
                    <a:lnTo>
                      <a:pt x="1315850" y="671966"/>
                    </a:lnTo>
                    <a:lnTo>
                      <a:pt x="1318322" y="671513"/>
                    </a:lnTo>
                    <a:close/>
                    <a:moveTo>
                      <a:pt x="988416" y="671513"/>
                    </a:moveTo>
                    <a:lnTo>
                      <a:pt x="990920" y="671513"/>
                    </a:lnTo>
                    <a:lnTo>
                      <a:pt x="1065121" y="671513"/>
                    </a:lnTo>
                    <a:lnTo>
                      <a:pt x="1067624" y="671513"/>
                    </a:lnTo>
                    <a:lnTo>
                      <a:pt x="1070128" y="671966"/>
                    </a:lnTo>
                    <a:lnTo>
                      <a:pt x="1072632" y="672873"/>
                    </a:lnTo>
                    <a:lnTo>
                      <a:pt x="1074908" y="673553"/>
                    </a:lnTo>
                    <a:lnTo>
                      <a:pt x="1077184" y="674913"/>
                    </a:lnTo>
                    <a:lnTo>
                      <a:pt x="1079460" y="676273"/>
                    </a:lnTo>
                    <a:lnTo>
                      <a:pt x="1081281" y="677860"/>
                    </a:lnTo>
                    <a:lnTo>
                      <a:pt x="1083330" y="679900"/>
                    </a:lnTo>
                    <a:lnTo>
                      <a:pt x="1084923" y="681941"/>
                    </a:lnTo>
                    <a:lnTo>
                      <a:pt x="1086288" y="683981"/>
                    </a:lnTo>
                    <a:lnTo>
                      <a:pt x="1087654" y="686474"/>
                    </a:lnTo>
                    <a:lnTo>
                      <a:pt x="1088565" y="688968"/>
                    </a:lnTo>
                    <a:lnTo>
                      <a:pt x="1089703" y="691461"/>
                    </a:lnTo>
                    <a:lnTo>
                      <a:pt x="1090158" y="694181"/>
                    </a:lnTo>
                    <a:lnTo>
                      <a:pt x="1090613" y="696902"/>
                    </a:lnTo>
                    <a:lnTo>
                      <a:pt x="1090613" y="699848"/>
                    </a:lnTo>
                    <a:lnTo>
                      <a:pt x="1090613" y="1141426"/>
                    </a:lnTo>
                    <a:lnTo>
                      <a:pt x="1090613" y="1144373"/>
                    </a:lnTo>
                    <a:lnTo>
                      <a:pt x="1090158" y="1147320"/>
                    </a:lnTo>
                    <a:lnTo>
                      <a:pt x="1089703" y="1149813"/>
                    </a:lnTo>
                    <a:lnTo>
                      <a:pt x="1088565" y="1152534"/>
                    </a:lnTo>
                    <a:lnTo>
                      <a:pt x="1087654" y="1155254"/>
                    </a:lnTo>
                    <a:lnTo>
                      <a:pt x="1086288" y="1157521"/>
                    </a:lnTo>
                    <a:lnTo>
                      <a:pt x="1084923" y="1159787"/>
                    </a:lnTo>
                    <a:lnTo>
                      <a:pt x="1083330" y="1161601"/>
                    </a:lnTo>
                    <a:lnTo>
                      <a:pt x="1081281" y="1163414"/>
                    </a:lnTo>
                    <a:lnTo>
                      <a:pt x="1079460" y="1165228"/>
                    </a:lnTo>
                    <a:lnTo>
                      <a:pt x="1077184" y="1166588"/>
                    </a:lnTo>
                    <a:lnTo>
                      <a:pt x="1074908" y="1167721"/>
                    </a:lnTo>
                    <a:lnTo>
                      <a:pt x="1072632" y="1168855"/>
                    </a:lnTo>
                    <a:lnTo>
                      <a:pt x="1070128" y="1169535"/>
                    </a:lnTo>
                    <a:lnTo>
                      <a:pt x="1067624" y="1169761"/>
                    </a:lnTo>
                    <a:lnTo>
                      <a:pt x="1065121" y="1169988"/>
                    </a:lnTo>
                    <a:lnTo>
                      <a:pt x="990920" y="1169988"/>
                    </a:lnTo>
                    <a:lnTo>
                      <a:pt x="988416" y="1169761"/>
                    </a:lnTo>
                    <a:lnTo>
                      <a:pt x="985685" y="1169535"/>
                    </a:lnTo>
                    <a:lnTo>
                      <a:pt x="983181" y="1168855"/>
                    </a:lnTo>
                    <a:lnTo>
                      <a:pt x="980905" y="1167721"/>
                    </a:lnTo>
                    <a:lnTo>
                      <a:pt x="978629" y="1166588"/>
                    </a:lnTo>
                    <a:lnTo>
                      <a:pt x="976581" y="1165228"/>
                    </a:lnTo>
                    <a:lnTo>
                      <a:pt x="974532" y="1163414"/>
                    </a:lnTo>
                    <a:lnTo>
                      <a:pt x="972939" y="1161601"/>
                    </a:lnTo>
                    <a:lnTo>
                      <a:pt x="971118" y="1159787"/>
                    </a:lnTo>
                    <a:lnTo>
                      <a:pt x="969525" y="1157521"/>
                    </a:lnTo>
                    <a:lnTo>
                      <a:pt x="968387" y="1155254"/>
                    </a:lnTo>
                    <a:lnTo>
                      <a:pt x="967249" y="1152534"/>
                    </a:lnTo>
                    <a:lnTo>
                      <a:pt x="966338" y="1149813"/>
                    </a:lnTo>
                    <a:lnTo>
                      <a:pt x="965883" y="1147320"/>
                    </a:lnTo>
                    <a:lnTo>
                      <a:pt x="965200" y="1144373"/>
                    </a:lnTo>
                    <a:lnTo>
                      <a:pt x="965200" y="1141426"/>
                    </a:lnTo>
                    <a:lnTo>
                      <a:pt x="965200" y="699848"/>
                    </a:lnTo>
                    <a:lnTo>
                      <a:pt x="965200" y="696902"/>
                    </a:lnTo>
                    <a:lnTo>
                      <a:pt x="965883" y="694181"/>
                    </a:lnTo>
                    <a:lnTo>
                      <a:pt x="966338" y="691461"/>
                    </a:lnTo>
                    <a:lnTo>
                      <a:pt x="967249" y="688968"/>
                    </a:lnTo>
                    <a:lnTo>
                      <a:pt x="968387" y="686474"/>
                    </a:lnTo>
                    <a:lnTo>
                      <a:pt x="969525" y="683981"/>
                    </a:lnTo>
                    <a:lnTo>
                      <a:pt x="971118" y="681941"/>
                    </a:lnTo>
                    <a:lnTo>
                      <a:pt x="972939" y="679900"/>
                    </a:lnTo>
                    <a:lnTo>
                      <a:pt x="974532" y="677860"/>
                    </a:lnTo>
                    <a:lnTo>
                      <a:pt x="976581" y="676273"/>
                    </a:lnTo>
                    <a:lnTo>
                      <a:pt x="978629" y="674913"/>
                    </a:lnTo>
                    <a:lnTo>
                      <a:pt x="980905" y="673553"/>
                    </a:lnTo>
                    <a:lnTo>
                      <a:pt x="983181" y="672873"/>
                    </a:lnTo>
                    <a:lnTo>
                      <a:pt x="985685" y="671966"/>
                    </a:lnTo>
                    <a:lnTo>
                      <a:pt x="988416" y="671513"/>
                    </a:lnTo>
                    <a:close/>
                    <a:moveTo>
                      <a:pt x="1471932" y="590550"/>
                    </a:moveTo>
                    <a:lnTo>
                      <a:pt x="1546133" y="590550"/>
                    </a:lnTo>
                    <a:lnTo>
                      <a:pt x="1548636" y="590777"/>
                    </a:lnTo>
                    <a:lnTo>
                      <a:pt x="1551140" y="591231"/>
                    </a:lnTo>
                    <a:lnTo>
                      <a:pt x="1553644" y="592139"/>
                    </a:lnTo>
                    <a:lnTo>
                      <a:pt x="1555920" y="593274"/>
                    </a:lnTo>
                    <a:lnTo>
                      <a:pt x="1558196" y="594635"/>
                    </a:lnTo>
                    <a:lnTo>
                      <a:pt x="1560472" y="596451"/>
                    </a:lnTo>
                    <a:lnTo>
                      <a:pt x="1562293" y="598267"/>
                    </a:lnTo>
                    <a:lnTo>
                      <a:pt x="1564342" y="600537"/>
                    </a:lnTo>
                    <a:lnTo>
                      <a:pt x="1565707" y="602806"/>
                    </a:lnTo>
                    <a:lnTo>
                      <a:pt x="1567300" y="605303"/>
                    </a:lnTo>
                    <a:lnTo>
                      <a:pt x="1568666" y="608026"/>
                    </a:lnTo>
                    <a:lnTo>
                      <a:pt x="1569577" y="610750"/>
                    </a:lnTo>
                    <a:lnTo>
                      <a:pt x="1570487" y="613927"/>
                    </a:lnTo>
                    <a:lnTo>
                      <a:pt x="1571170" y="617105"/>
                    </a:lnTo>
                    <a:lnTo>
                      <a:pt x="1571625" y="620282"/>
                    </a:lnTo>
                    <a:lnTo>
                      <a:pt x="1571625" y="623687"/>
                    </a:lnTo>
                    <a:lnTo>
                      <a:pt x="1571625" y="1136851"/>
                    </a:lnTo>
                    <a:lnTo>
                      <a:pt x="1571625" y="1140256"/>
                    </a:lnTo>
                    <a:lnTo>
                      <a:pt x="1571170" y="1143433"/>
                    </a:lnTo>
                    <a:lnTo>
                      <a:pt x="1570487" y="1146838"/>
                    </a:lnTo>
                    <a:lnTo>
                      <a:pt x="1569577" y="1149788"/>
                    </a:lnTo>
                    <a:lnTo>
                      <a:pt x="1568666" y="1152512"/>
                    </a:lnTo>
                    <a:lnTo>
                      <a:pt x="1567300" y="1155462"/>
                    </a:lnTo>
                    <a:lnTo>
                      <a:pt x="1565707" y="1157959"/>
                    </a:lnTo>
                    <a:lnTo>
                      <a:pt x="1564342" y="1160229"/>
                    </a:lnTo>
                    <a:lnTo>
                      <a:pt x="1562293" y="1162498"/>
                    </a:lnTo>
                    <a:lnTo>
                      <a:pt x="1560472" y="1164314"/>
                    </a:lnTo>
                    <a:lnTo>
                      <a:pt x="1558196" y="1165903"/>
                    </a:lnTo>
                    <a:lnTo>
                      <a:pt x="1555920" y="1167492"/>
                    </a:lnTo>
                    <a:lnTo>
                      <a:pt x="1553644" y="1168399"/>
                    </a:lnTo>
                    <a:lnTo>
                      <a:pt x="1551140" y="1169307"/>
                    </a:lnTo>
                    <a:lnTo>
                      <a:pt x="1548636" y="1169761"/>
                    </a:lnTo>
                    <a:lnTo>
                      <a:pt x="1546133" y="1169988"/>
                    </a:lnTo>
                    <a:lnTo>
                      <a:pt x="1471932" y="1169988"/>
                    </a:lnTo>
                    <a:lnTo>
                      <a:pt x="1469201" y="1169761"/>
                    </a:lnTo>
                    <a:lnTo>
                      <a:pt x="1466697" y="1169307"/>
                    </a:lnTo>
                    <a:lnTo>
                      <a:pt x="1464193" y="1168399"/>
                    </a:lnTo>
                    <a:lnTo>
                      <a:pt x="1461917" y="1167492"/>
                    </a:lnTo>
                    <a:lnTo>
                      <a:pt x="1459641" y="1165903"/>
                    </a:lnTo>
                    <a:lnTo>
                      <a:pt x="1457593" y="1164314"/>
                    </a:lnTo>
                    <a:lnTo>
                      <a:pt x="1455544" y="1162498"/>
                    </a:lnTo>
                    <a:lnTo>
                      <a:pt x="1453496" y="1160229"/>
                    </a:lnTo>
                    <a:lnTo>
                      <a:pt x="1452130" y="1157959"/>
                    </a:lnTo>
                    <a:lnTo>
                      <a:pt x="1450537" y="1155462"/>
                    </a:lnTo>
                    <a:lnTo>
                      <a:pt x="1449399" y="1152512"/>
                    </a:lnTo>
                    <a:lnTo>
                      <a:pt x="1448261" y="1149788"/>
                    </a:lnTo>
                    <a:lnTo>
                      <a:pt x="1447350" y="1146838"/>
                    </a:lnTo>
                    <a:lnTo>
                      <a:pt x="1446667" y="1143433"/>
                    </a:lnTo>
                    <a:lnTo>
                      <a:pt x="1446212" y="1140256"/>
                    </a:lnTo>
                    <a:lnTo>
                      <a:pt x="1446212" y="1136851"/>
                    </a:lnTo>
                    <a:lnTo>
                      <a:pt x="1446212" y="623687"/>
                    </a:lnTo>
                    <a:lnTo>
                      <a:pt x="1446212" y="620282"/>
                    </a:lnTo>
                    <a:lnTo>
                      <a:pt x="1446667" y="617105"/>
                    </a:lnTo>
                    <a:lnTo>
                      <a:pt x="1447350" y="613927"/>
                    </a:lnTo>
                    <a:lnTo>
                      <a:pt x="1448261" y="610750"/>
                    </a:lnTo>
                    <a:lnTo>
                      <a:pt x="1449399" y="608026"/>
                    </a:lnTo>
                    <a:lnTo>
                      <a:pt x="1450537" y="605303"/>
                    </a:lnTo>
                    <a:lnTo>
                      <a:pt x="1452130" y="602806"/>
                    </a:lnTo>
                    <a:lnTo>
                      <a:pt x="1453496" y="600537"/>
                    </a:lnTo>
                    <a:lnTo>
                      <a:pt x="1455544" y="598267"/>
                    </a:lnTo>
                    <a:lnTo>
                      <a:pt x="1457593" y="596451"/>
                    </a:lnTo>
                    <a:lnTo>
                      <a:pt x="1459641" y="594635"/>
                    </a:lnTo>
                    <a:lnTo>
                      <a:pt x="1461917" y="593274"/>
                    </a:lnTo>
                    <a:lnTo>
                      <a:pt x="1464193" y="592139"/>
                    </a:lnTo>
                    <a:lnTo>
                      <a:pt x="1466697" y="591231"/>
                    </a:lnTo>
                    <a:lnTo>
                      <a:pt x="1469201" y="590777"/>
                    </a:lnTo>
                    <a:lnTo>
                      <a:pt x="1471932" y="590550"/>
                    </a:lnTo>
                    <a:close/>
                    <a:moveTo>
                      <a:pt x="1152617" y="590550"/>
                    </a:moveTo>
                    <a:lnTo>
                      <a:pt x="1226818" y="590550"/>
                    </a:lnTo>
                    <a:lnTo>
                      <a:pt x="1229322" y="590777"/>
                    </a:lnTo>
                    <a:lnTo>
                      <a:pt x="1232053" y="591231"/>
                    </a:lnTo>
                    <a:lnTo>
                      <a:pt x="1234557" y="592139"/>
                    </a:lnTo>
                    <a:lnTo>
                      <a:pt x="1236833" y="593274"/>
                    </a:lnTo>
                    <a:lnTo>
                      <a:pt x="1239109" y="594635"/>
                    </a:lnTo>
                    <a:lnTo>
                      <a:pt x="1241158" y="596451"/>
                    </a:lnTo>
                    <a:lnTo>
                      <a:pt x="1242978" y="598267"/>
                    </a:lnTo>
                    <a:lnTo>
                      <a:pt x="1244799" y="600537"/>
                    </a:lnTo>
                    <a:lnTo>
                      <a:pt x="1246620" y="602806"/>
                    </a:lnTo>
                    <a:lnTo>
                      <a:pt x="1248213" y="605303"/>
                    </a:lnTo>
                    <a:lnTo>
                      <a:pt x="1249352" y="608026"/>
                    </a:lnTo>
                    <a:lnTo>
                      <a:pt x="1250490" y="610750"/>
                    </a:lnTo>
                    <a:lnTo>
                      <a:pt x="1251400" y="613927"/>
                    </a:lnTo>
                    <a:lnTo>
                      <a:pt x="1251855" y="617105"/>
                    </a:lnTo>
                    <a:lnTo>
                      <a:pt x="1252538" y="620282"/>
                    </a:lnTo>
                    <a:lnTo>
                      <a:pt x="1252538" y="623687"/>
                    </a:lnTo>
                    <a:lnTo>
                      <a:pt x="1252538" y="1136851"/>
                    </a:lnTo>
                    <a:lnTo>
                      <a:pt x="1252538" y="1140256"/>
                    </a:lnTo>
                    <a:lnTo>
                      <a:pt x="1251855" y="1143433"/>
                    </a:lnTo>
                    <a:lnTo>
                      <a:pt x="1251400" y="1146838"/>
                    </a:lnTo>
                    <a:lnTo>
                      <a:pt x="1250490" y="1149788"/>
                    </a:lnTo>
                    <a:lnTo>
                      <a:pt x="1249352" y="1152512"/>
                    </a:lnTo>
                    <a:lnTo>
                      <a:pt x="1248213" y="1155462"/>
                    </a:lnTo>
                    <a:lnTo>
                      <a:pt x="1246620" y="1157959"/>
                    </a:lnTo>
                    <a:lnTo>
                      <a:pt x="1244799" y="1160229"/>
                    </a:lnTo>
                    <a:lnTo>
                      <a:pt x="1242978" y="1162498"/>
                    </a:lnTo>
                    <a:lnTo>
                      <a:pt x="1241158" y="1164314"/>
                    </a:lnTo>
                    <a:lnTo>
                      <a:pt x="1239109" y="1165903"/>
                    </a:lnTo>
                    <a:lnTo>
                      <a:pt x="1236833" y="1167492"/>
                    </a:lnTo>
                    <a:lnTo>
                      <a:pt x="1234557" y="1168399"/>
                    </a:lnTo>
                    <a:lnTo>
                      <a:pt x="1232053" y="1169307"/>
                    </a:lnTo>
                    <a:lnTo>
                      <a:pt x="1229322" y="1169761"/>
                    </a:lnTo>
                    <a:lnTo>
                      <a:pt x="1226818" y="1169988"/>
                    </a:lnTo>
                    <a:lnTo>
                      <a:pt x="1152617" y="1169988"/>
                    </a:lnTo>
                    <a:lnTo>
                      <a:pt x="1150114" y="1169761"/>
                    </a:lnTo>
                    <a:lnTo>
                      <a:pt x="1147610" y="1169307"/>
                    </a:lnTo>
                    <a:lnTo>
                      <a:pt x="1145106" y="1168399"/>
                    </a:lnTo>
                    <a:lnTo>
                      <a:pt x="1142830" y="1167492"/>
                    </a:lnTo>
                    <a:lnTo>
                      <a:pt x="1140554" y="1165903"/>
                    </a:lnTo>
                    <a:lnTo>
                      <a:pt x="1138278" y="1164314"/>
                    </a:lnTo>
                    <a:lnTo>
                      <a:pt x="1136457" y="1162498"/>
                    </a:lnTo>
                    <a:lnTo>
                      <a:pt x="1134409" y="1160229"/>
                    </a:lnTo>
                    <a:lnTo>
                      <a:pt x="1132815" y="1157959"/>
                    </a:lnTo>
                    <a:lnTo>
                      <a:pt x="1131450" y="1155462"/>
                    </a:lnTo>
                    <a:lnTo>
                      <a:pt x="1130084" y="1152512"/>
                    </a:lnTo>
                    <a:lnTo>
                      <a:pt x="1129174" y="1149788"/>
                    </a:lnTo>
                    <a:lnTo>
                      <a:pt x="1128036" y="1146838"/>
                    </a:lnTo>
                    <a:lnTo>
                      <a:pt x="1127580" y="1143433"/>
                    </a:lnTo>
                    <a:lnTo>
                      <a:pt x="1127125" y="1140256"/>
                    </a:lnTo>
                    <a:lnTo>
                      <a:pt x="1127125" y="1136851"/>
                    </a:lnTo>
                    <a:lnTo>
                      <a:pt x="1127125" y="623687"/>
                    </a:lnTo>
                    <a:lnTo>
                      <a:pt x="1127125" y="620282"/>
                    </a:lnTo>
                    <a:lnTo>
                      <a:pt x="1127580" y="617105"/>
                    </a:lnTo>
                    <a:lnTo>
                      <a:pt x="1128036" y="613927"/>
                    </a:lnTo>
                    <a:lnTo>
                      <a:pt x="1129174" y="610750"/>
                    </a:lnTo>
                    <a:lnTo>
                      <a:pt x="1130084" y="608026"/>
                    </a:lnTo>
                    <a:lnTo>
                      <a:pt x="1131450" y="605303"/>
                    </a:lnTo>
                    <a:lnTo>
                      <a:pt x="1132815" y="602806"/>
                    </a:lnTo>
                    <a:lnTo>
                      <a:pt x="1134409" y="600537"/>
                    </a:lnTo>
                    <a:lnTo>
                      <a:pt x="1136457" y="598267"/>
                    </a:lnTo>
                    <a:lnTo>
                      <a:pt x="1138278" y="596451"/>
                    </a:lnTo>
                    <a:lnTo>
                      <a:pt x="1140554" y="594635"/>
                    </a:lnTo>
                    <a:lnTo>
                      <a:pt x="1142830" y="593274"/>
                    </a:lnTo>
                    <a:lnTo>
                      <a:pt x="1145106" y="592139"/>
                    </a:lnTo>
                    <a:lnTo>
                      <a:pt x="1147610" y="591231"/>
                    </a:lnTo>
                    <a:lnTo>
                      <a:pt x="1150114" y="590777"/>
                    </a:lnTo>
                    <a:lnTo>
                      <a:pt x="1152617" y="590550"/>
                    </a:lnTo>
                    <a:close/>
                    <a:moveTo>
                      <a:pt x="1633857" y="508000"/>
                    </a:moveTo>
                    <a:lnTo>
                      <a:pt x="1707830" y="508000"/>
                    </a:lnTo>
                    <a:lnTo>
                      <a:pt x="1710561" y="508227"/>
                    </a:lnTo>
                    <a:lnTo>
                      <a:pt x="1713065" y="508680"/>
                    </a:lnTo>
                    <a:lnTo>
                      <a:pt x="1715797" y="509814"/>
                    </a:lnTo>
                    <a:lnTo>
                      <a:pt x="1718073" y="510947"/>
                    </a:lnTo>
                    <a:lnTo>
                      <a:pt x="1720349" y="512534"/>
                    </a:lnTo>
                    <a:lnTo>
                      <a:pt x="1722170" y="514575"/>
                    </a:lnTo>
                    <a:lnTo>
                      <a:pt x="1724218" y="516842"/>
                    </a:lnTo>
                    <a:lnTo>
                      <a:pt x="1726039" y="519109"/>
                    </a:lnTo>
                    <a:lnTo>
                      <a:pt x="1727860" y="521829"/>
                    </a:lnTo>
                    <a:lnTo>
                      <a:pt x="1729453" y="524550"/>
                    </a:lnTo>
                    <a:lnTo>
                      <a:pt x="1730591" y="527950"/>
                    </a:lnTo>
                    <a:lnTo>
                      <a:pt x="1731729" y="531124"/>
                    </a:lnTo>
                    <a:lnTo>
                      <a:pt x="1732640" y="534752"/>
                    </a:lnTo>
                    <a:lnTo>
                      <a:pt x="1733095" y="538152"/>
                    </a:lnTo>
                    <a:lnTo>
                      <a:pt x="1733550" y="542006"/>
                    </a:lnTo>
                    <a:lnTo>
                      <a:pt x="1733550" y="545860"/>
                    </a:lnTo>
                    <a:lnTo>
                      <a:pt x="1733550" y="1132128"/>
                    </a:lnTo>
                    <a:lnTo>
                      <a:pt x="1733550" y="1135982"/>
                    </a:lnTo>
                    <a:lnTo>
                      <a:pt x="1733095" y="1139836"/>
                    </a:lnTo>
                    <a:lnTo>
                      <a:pt x="1732640" y="1143463"/>
                    </a:lnTo>
                    <a:lnTo>
                      <a:pt x="1731729" y="1146864"/>
                    </a:lnTo>
                    <a:lnTo>
                      <a:pt x="1730591" y="1150038"/>
                    </a:lnTo>
                    <a:lnTo>
                      <a:pt x="1729453" y="1153438"/>
                    </a:lnTo>
                    <a:lnTo>
                      <a:pt x="1727860" y="1156159"/>
                    </a:lnTo>
                    <a:lnTo>
                      <a:pt x="1726039" y="1158879"/>
                    </a:lnTo>
                    <a:lnTo>
                      <a:pt x="1724218" y="1161373"/>
                    </a:lnTo>
                    <a:lnTo>
                      <a:pt x="1722170" y="1163414"/>
                    </a:lnTo>
                    <a:lnTo>
                      <a:pt x="1720349" y="1165454"/>
                    </a:lnTo>
                    <a:lnTo>
                      <a:pt x="1718073" y="1167041"/>
                    </a:lnTo>
                    <a:lnTo>
                      <a:pt x="1715797" y="1168174"/>
                    </a:lnTo>
                    <a:lnTo>
                      <a:pt x="1713065" y="1169308"/>
                    </a:lnTo>
                    <a:lnTo>
                      <a:pt x="1710561" y="1169761"/>
                    </a:lnTo>
                    <a:lnTo>
                      <a:pt x="1707830" y="1169988"/>
                    </a:lnTo>
                    <a:lnTo>
                      <a:pt x="1633857" y="1169988"/>
                    </a:lnTo>
                    <a:lnTo>
                      <a:pt x="1631353" y="1169761"/>
                    </a:lnTo>
                    <a:lnTo>
                      <a:pt x="1628850" y="1169308"/>
                    </a:lnTo>
                    <a:lnTo>
                      <a:pt x="1626346" y="1168174"/>
                    </a:lnTo>
                    <a:lnTo>
                      <a:pt x="1624070" y="1167041"/>
                    </a:lnTo>
                    <a:lnTo>
                      <a:pt x="1621794" y="1165454"/>
                    </a:lnTo>
                    <a:lnTo>
                      <a:pt x="1619518" y="1163414"/>
                    </a:lnTo>
                    <a:lnTo>
                      <a:pt x="1617469" y="1161373"/>
                    </a:lnTo>
                    <a:lnTo>
                      <a:pt x="1615648" y="1158879"/>
                    </a:lnTo>
                    <a:lnTo>
                      <a:pt x="1614055" y="1156159"/>
                    </a:lnTo>
                    <a:lnTo>
                      <a:pt x="1612689" y="1153438"/>
                    </a:lnTo>
                    <a:lnTo>
                      <a:pt x="1611324" y="1150038"/>
                    </a:lnTo>
                    <a:lnTo>
                      <a:pt x="1610186" y="1146864"/>
                    </a:lnTo>
                    <a:lnTo>
                      <a:pt x="1609275" y="1143463"/>
                    </a:lnTo>
                    <a:lnTo>
                      <a:pt x="1608820" y="1139836"/>
                    </a:lnTo>
                    <a:lnTo>
                      <a:pt x="1608365" y="1135982"/>
                    </a:lnTo>
                    <a:lnTo>
                      <a:pt x="1608137" y="1132128"/>
                    </a:lnTo>
                    <a:lnTo>
                      <a:pt x="1608137" y="545860"/>
                    </a:lnTo>
                    <a:lnTo>
                      <a:pt x="1608365" y="542006"/>
                    </a:lnTo>
                    <a:lnTo>
                      <a:pt x="1608820" y="538152"/>
                    </a:lnTo>
                    <a:lnTo>
                      <a:pt x="1609275" y="534752"/>
                    </a:lnTo>
                    <a:lnTo>
                      <a:pt x="1610186" y="531124"/>
                    </a:lnTo>
                    <a:lnTo>
                      <a:pt x="1611324" y="527950"/>
                    </a:lnTo>
                    <a:lnTo>
                      <a:pt x="1612689" y="524550"/>
                    </a:lnTo>
                    <a:lnTo>
                      <a:pt x="1614055" y="521829"/>
                    </a:lnTo>
                    <a:lnTo>
                      <a:pt x="1615648" y="519109"/>
                    </a:lnTo>
                    <a:lnTo>
                      <a:pt x="1617469" y="516842"/>
                    </a:lnTo>
                    <a:lnTo>
                      <a:pt x="1619518" y="514575"/>
                    </a:lnTo>
                    <a:lnTo>
                      <a:pt x="1621794" y="512534"/>
                    </a:lnTo>
                    <a:lnTo>
                      <a:pt x="1624070" y="510947"/>
                    </a:lnTo>
                    <a:lnTo>
                      <a:pt x="1626346" y="509814"/>
                    </a:lnTo>
                    <a:lnTo>
                      <a:pt x="1628850" y="508680"/>
                    </a:lnTo>
                    <a:lnTo>
                      <a:pt x="1631353" y="508227"/>
                    </a:lnTo>
                    <a:lnTo>
                      <a:pt x="1633857" y="508000"/>
                    </a:lnTo>
                    <a:close/>
                    <a:moveTo>
                      <a:pt x="1501548" y="319088"/>
                    </a:moveTo>
                    <a:lnTo>
                      <a:pt x="1733323" y="319088"/>
                    </a:lnTo>
                    <a:lnTo>
                      <a:pt x="1733323" y="319316"/>
                    </a:lnTo>
                    <a:lnTo>
                      <a:pt x="1733550" y="319316"/>
                    </a:lnTo>
                    <a:lnTo>
                      <a:pt x="1733550" y="464215"/>
                    </a:lnTo>
                    <a:lnTo>
                      <a:pt x="1637620" y="464215"/>
                    </a:lnTo>
                    <a:lnTo>
                      <a:pt x="1637620" y="418038"/>
                    </a:lnTo>
                    <a:lnTo>
                      <a:pt x="1318759" y="617303"/>
                    </a:lnTo>
                    <a:lnTo>
                      <a:pt x="1250723" y="574766"/>
                    </a:lnTo>
                    <a:lnTo>
                      <a:pt x="1253444" y="573174"/>
                    </a:lnTo>
                    <a:lnTo>
                      <a:pt x="1146628" y="506525"/>
                    </a:lnTo>
                    <a:lnTo>
                      <a:pt x="844096" y="695326"/>
                    </a:lnTo>
                    <a:lnTo>
                      <a:pt x="776287" y="653016"/>
                    </a:lnTo>
                    <a:lnTo>
                      <a:pt x="1147082" y="421450"/>
                    </a:lnTo>
                    <a:lnTo>
                      <a:pt x="1215118" y="463533"/>
                    </a:lnTo>
                    <a:lnTo>
                      <a:pt x="1214437" y="464215"/>
                    </a:lnTo>
                    <a:lnTo>
                      <a:pt x="1321253" y="530637"/>
                    </a:lnTo>
                    <a:lnTo>
                      <a:pt x="1564368" y="379141"/>
                    </a:lnTo>
                    <a:lnTo>
                      <a:pt x="1501548" y="379141"/>
                    </a:lnTo>
                    <a:lnTo>
                      <a:pt x="1501548" y="319088"/>
                    </a:lnTo>
                    <a:close/>
                    <a:moveTo>
                      <a:pt x="229507" y="91395"/>
                    </a:moveTo>
                    <a:lnTo>
                      <a:pt x="225651" y="91621"/>
                    </a:lnTo>
                    <a:lnTo>
                      <a:pt x="221796" y="91848"/>
                    </a:lnTo>
                    <a:lnTo>
                      <a:pt x="218394" y="92075"/>
                    </a:lnTo>
                    <a:lnTo>
                      <a:pt x="214539" y="92755"/>
                    </a:lnTo>
                    <a:lnTo>
                      <a:pt x="210910" y="93662"/>
                    </a:lnTo>
                    <a:lnTo>
                      <a:pt x="207509" y="94570"/>
                    </a:lnTo>
                    <a:lnTo>
                      <a:pt x="204107" y="95704"/>
                    </a:lnTo>
                    <a:lnTo>
                      <a:pt x="200705" y="96837"/>
                    </a:lnTo>
                    <a:lnTo>
                      <a:pt x="197303" y="98198"/>
                    </a:lnTo>
                    <a:lnTo>
                      <a:pt x="194355" y="99559"/>
                    </a:lnTo>
                    <a:lnTo>
                      <a:pt x="191407" y="101373"/>
                    </a:lnTo>
                    <a:lnTo>
                      <a:pt x="188232" y="103187"/>
                    </a:lnTo>
                    <a:lnTo>
                      <a:pt x="185284" y="105002"/>
                    </a:lnTo>
                    <a:lnTo>
                      <a:pt x="182562" y="107270"/>
                    </a:lnTo>
                    <a:lnTo>
                      <a:pt x="179614" y="109311"/>
                    </a:lnTo>
                    <a:lnTo>
                      <a:pt x="177119" y="111579"/>
                    </a:lnTo>
                    <a:lnTo>
                      <a:pt x="174851" y="114073"/>
                    </a:lnTo>
                    <a:lnTo>
                      <a:pt x="172357" y="116568"/>
                    </a:lnTo>
                    <a:lnTo>
                      <a:pt x="170316" y="119062"/>
                    </a:lnTo>
                    <a:lnTo>
                      <a:pt x="168275" y="121784"/>
                    </a:lnTo>
                    <a:lnTo>
                      <a:pt x="166460" y="124505"/>
                    </a:lnTo>
                    <a:lnTo>
                      <a:pt x="164646" y="127454"/>
                    </a:lnTo>
                    <a:lnTo>
                      <a:pt x="162832" y="130402"/>
                    </a:lnTo>
                    <a:lnTo>
                      <a:pt x="161471" y="133350"/>
                    </a:lnTo>
                    <a:lnTo>
                      <a:pt x="160110" y="136525"/>
                    </a:lnTo>
                    <a:lnTo>
                      <a:pt x="158976" y="139700"/>
                    </a:lnTo>
                    <a:lnTo>
                      <a:pt x="158069" y="143102"/>
                    </a:lnTo>
                    <a:lnTo>
                      <a:pt x="156935" y="146277"/>
                    </a:lnTo>
                    <a:lnTo>
                      <a:pt x="156482" y="149679"/>
                    </a:lnTo>
                    <a:lnTo>
                      <a:pt x="156028" y="153080"/>
                    </a:lnTo>
                    <a:lnTo>
                      <a:pt x="155801" y="156709"/>
                    </a:lnTo>
                    <a:lnTo>
                      <a:pt x="155801" y="160111"/>
                    </a:lnTo>
                    <a:lnTo>
                      <a:pt x="155801" y="1330098"/>
                    </a:lnTo>
                    <a:lnTo>
                      <a:pt x="155801" y="1333500"/>
                    </a:lnTo>
                    <a:lnTo>
                      <a:pt x="156028" y="1337129"/>
                    </a:lnTo>
                    <a:lnTo>
                      <a:pt x="156482" y="1340531"/>
                    </a:lnTo>
                    <a:lnTo>
                      <a:pt x="156935" y="1343932"/>
                    </a:lnTo>
                    <a:lnTo>
                      <a:pt x="158069" y="1347561"/>
                    </a:lnTo>
                    <a:lnTo>
                      <a:pt x="158976" y="1350509"/>
                    </a:lnTo>
                    <a:lnTo>
                      <a:pt x="160110" y="1353684"/>
                    </a:lnTo>
                    <a:lnTo>
                      <a:pt x="161471" y="1357086"/>
                    </a:lnTo>
                    <a:lnTo>
                      <a:pt x="162832" y="1360034"/>
                    </a:lnTo>
                    <a:lnTo>
                      <a:pt x="164646" y="1362756"/>
                    </a:lnTo>
                    <a:lnTo>
                      <a:pt x="166460" y="1365931"/>
                    </a:lnTo>
                    <a:lnTo>
                      <a:pt x="168275" y="1368652"/>
                    </a:lnTo>
                    <a:lnTo>
                      <a:pt x="170316" y="1371373"/>
                    </a:lnTo>
                    <a:lnTo>
                      <a:pt x="172357" y="1373868"/>
                    </a:lnTo>
                    <a:lnTo>
                      <a:pt x="174851" y="1376590"/>
                    </a:lnTo>
                    <a:lnTo>
                      <a:pt x="177119" y="1378857"/>
                    </a:lnTo>
                    <a:lnTo>
                      <a:pt x="179614" y="1381125"/>
                    </a:lnTo>
                    <a:lnTo>
                      <a:pt x="182562" y="1383393"/>
                    </a:lnTo>
                    <a:lnTo>
                      <a:pt x="185284" y="1385207"/>
                    </a:lnTo>
                    <a:lnTo>
                      <a:pt x="188232" y="1387248"/>
                    </a:lnTo>
                    <a:lnTo>
                      <a:pt x="191407" y="1389063"/>
                    </a:lnTo>
                    <a:lnTo>
                      <a:pt x="194355" y="1390650"/>
                    </a:lnTo>
                    <a:lnTo>
                      <a:pt x="197303" y="1392238"/>
                    </a:lnTo>
                    <a:lnTo>
                      <a:pt x="200705" y="1393598"/>
                    </a:lnTo>
                    <a:lnTo>
                      <a:pt x="204107" y="1394959"/>
                    </a:lnTo>
                    <a:lnTo>
                      <a:pt x="207509" y="1395866"/>
                    </a:lnTo>
                    <a:lnTo>
                      <a:pt x="210910" y="1397000"/>
                    </a:lnTo>
                    <a:lnTo>
                      <a:pt x="214539" y="1397681"/>
                    </a:lnTo>
                    <a:lnTo>
                      <a:pt x="218394" y="1398134"/>
                    </a:lnTo>
                    <a:lnTo>
                      <a:pt x="221796" y="1398588"/>
                    </a:lnTo>
                    <a:lnTo>
                      <a:pt x="225651" y="1399041"/>
                    </a:lnTo>
                    <a:lnTo>
                      <a:pt x="229507" y="1399041"/>
                    </a:lnTo>
                    <a:lnTo>
                      <a:pt x="2280330" y="1399041"/>
                    </a:lnTo>
                    <a:lnTo>
                      <a:pt x="2284186" y="1399041"/>
                    </a:lnTo>
                    <a:lnTo>
                      <a:pt x="2288041" y="1398588"/>
                    </a:lnTo>
                    <a:lnTo>
                      <a:pt x="2291670" y="1398134"/>
                    </a:lnTo>
                    <a:lnTo>
                      <a:pt x="2295298" y="1397681"/>
                    </a:lnTo>
                    <a:lnTo>
                      <a:pt x="2299154" y="1397000"/>
                    </a:lnTo>
                    <a:lnTo>
                      <a:pt x="2302555" y="1395866"/>
                    </a:lnTo>
                    <a:lnTo>
                      <a:pt x="2305957" y="1394959"/>
                    </a:lnTo>
                    <a:lnTo>
                      <a:pt x="2309359" y="1393598"/>
                    </a:lnTo>
                    <a:lnTo>
                      <a:pt x="2312534" y="1392238"/>
                    </a:lnTo>
                    <a:lnTo>
                      <a:pt x="2315709" y="1390650"/>
                    </a:lnTo>
                    <a:lnTo>
                      <a:pt x="2318884" y="1389063"/>
                    </a:lnTo>
                    <a:lnTo>
                      <a:pt x="2321832" y="1387248"/>
                    </a:lnTo>
                    <a:lnTo>
                      <a:pt x="2324780" y="1385207"/>
                    </a:lnTo>
                    <a:lnTo>
                      <a:pt x="2327502" y="1383393"/>
                    </a:lnTo>
                    <a:lnTo>
                      <a:pt x="2330223" y="1381125"/>
                    </a:lnTo>
                    <a:lnTo>
                      <a:pt x="2332945" y="1378857"/>
                    </a:lnTo>
                    <a:lnTo>
                      <a:pt x="2335213" y="1376590"/>
                    </a:lnTo>
                    <a:lnTo>
                      <a:pt x="2337707" y="1373868"/>
                    </a:lnTo>
                    <a:lnTo>
                      <a:pt x="2339748" y="1371373"/>
                    </a:lnTo>
                    <a:lnTo>
                      <a:pt x="2341789" y="1368652"/>
                    </a:lnTo>
                    <a:lnTo>
                      <a:pt x="2343830" y="1365931"/>
                    </a:lnTo>
                    <a:lnTo>
                      <a:pt x="2345418" y="1362756"/>
                    </a:lnTo>
                    <a:lnTo>
                      <a:pt x="2347232" y="1360034"/>
                    </a:lnTo>
                    <a:lnTo>
                      <a:pt x="2348593" y="1357086"/>
                    </a:lnTo>
                    <a:lnTo>
                      <a:pt x="2350180" y="1353684"/>
                    </a:lnTo>
                    <a:lnTo>
                      <a:pt x="2351088" y="1350509"/>
                    </a:lnTo>
                    <a:lnTo>
                      <a:pt x="2351995" y="1347561"/>
                    </a:lnTo>
                    <a:lnTo>
                      <a:pt x="2352902" y="1343932"/>
                    </a:lnTo>
                    <a:lnTo>
                      <a:pt x="2353582" y="1340531"/>
                    </a:lnTo>
                    <a:lnTo>
                      <a:pt x="2354036" y="1337129"/>
                    </a:lnTo>
                    <a:lnTo>
                      <a:pt x="2354263" y="1333500"/>
                    </a:lnTo>
                    <a:lnTo>
                      <a:pt x="2354263" y="1330098"/>
                    </a:lnTo>
                    <a:lnTo>
                      <a:pt x="2354263" y="160111"/>
                    </a:lnTo>
                    <a:lnTo>
                      <a:pt x="2354263" y="156709"/>
                    </a:lnTo>
                    <a:lnTo>
                      <a:pt x="2354036" y="153080"/>
                    </a:lnTo>
                    <a:lnTo>
                      <a:pt x="2353582" y="149679"/>
                    </a:lnTo>
                    <a:lnTo>
                      <a:pt x="2352902" y="146277"/>
                    </a:lnTo>
                    <a:lnTo>
                      <a:pt x="2351995" y="143102"/>
                    </a:lnTo>
                    <a:lnTo>
                      <a:pt x="2351088" y="139700"/>
                    </a:lnTo>
                    <a:lnTo>
                      <a:pt x="2350180" y="136525"/>
                    </a:lnTo>
                    <a:lnTo>
                      <a:pt x="2348593" y="133350"/>
                    </a:lnTo>
                    <a:lnTo>
                      <a:pt x="2347232" y="130402"/>
                    </a:lnTo>
                    <a:lnTo>
                      <a:pt x="2345418" y="127454"/>
                    </a:lnTo>
                    <a:lnTo>
                      <a:pt x="2343830" y="124505"/>
                    </a:lnTo>
                    <a:lnTo>
                      <a:pt x="2341789" y="121784"/>
                    </a:lnTo>
                    <a:lnTo>
                      <a:pt x="2339748" y="119062"/>
                    </a:lnTo>
                    <a:lnTo>
                      <a:pt x="2337707" y="116568"/>
                    </a:lnTo>
                    <a:lnTo>
                      <a:pt x="2335213" y="114073"/>
                    </a:lnTo>
                    <a:lnTo>
                      <a:pt x="2332945" y="111579"/>
                    </a:lnTo>
                    <a:lnTo>
                      <a:pt x="2330223" y="109311"/>
                    </a:lnTo>
                    <a:lnTo>
                      <a:pt x="2327502" y="107270"/>
                    </a:lnTo>
                    <a:lnTo>
                      <a:pt x="2324780" y="105002"/>
                    </a:lnTo>
                    <a:lnTo>
                      <a:pt x="2321832" y="103187"/>
                    </a:lnTo>
                    <a:lnTo>
                      <a:pt x="2318884" y="101373"/>
                    </a:lnTo>
                    <a:lnTo>
                      <a:pt x="2315709" y="99559"/>
                    </a:lnTo>
                    <a:lnTo>
                      <a:pt x="2312534" y="98198"/>
                    </a:lnTo>
                    <a:lnTo>
                      <a:pt x="2309359" y="96837"/>
                    </a:lnTo>
                    <a:lnTo>
                      <a:pt x="2305957" y="95704"/>
                    </a:lnTo>
                    <a:lnTo>
                      <a:pt x="2302555" y="94570"/>
                    </a:lnTo>
                    <a:lnTo>
                      <a:pt x="2299154" y="93662"/>
                    </a:lnTo>
                    <a:lnTo>
                      <a:pt x="2295298" y="92755"/>
                    </a:lnTo>
                    <a:lnTo>
                      <a:pt x="2291670" y="92075"/>
                    </a:lnTo>
                    <a:lnTo>
                      <a:pt x="2288041" y="91848"/>
                    </a:lnTo>
                    <a:lnTo>
                      <a:pt x="2284186" y="91621"/>
                    </a:lnTo>
                    <a:lnTo>
                      <a:pt x="2280330" y="91395"/>
                    </a:lnTo>
                    <a:lnTo>
                      <a:pt x="229507" y="91395"/>
                    </a:lnTo>
                    <a:close/>
                    <a:moveTo>
                      <a:pt x="81642" y="0"/>
                    </a:moveTo>
                    <a:lnTo>
                      <a:pt x="86178" y="0"/>
                    </a:lnTo>
                    <a:lnTo>
                      <a:pt x="2424113" y="0"/>
                    </a:lnTo>
                    <a:lnTo>
                      <a:pt x="2428648" y="0"/>
                    </a:lnTo>
                    <a:lnTo>
                      <a:pt x="2432730" y="227"/>
                    </a:lnTo>
                    <a:lnTo>
                      <a:pt x="2436813" y="680"/>
                    </a:lnTo>
                    <a:lnTo>
                      <a:pt x="2441122" y="1361"/>
                    </a:lnTo>
                    <a:lnTo>
                      <a:pt x="2445204" y="2268"/>
                    </a:lnTo>
                    <a:lnTo>
                      <a:pt x="2449286" y="3402"/>
                    </a:lnTo>
                    <a:lnTo>
                      <a:pt x="2452914" y="4536"/>
                    </a:lnTo>
                    <a:lnTo>
                      <a:pt x="2456770" y="5896"/>
                    </a:lnTo>
                    <a:lnTo>
                      <a:pt x="2460625" y="7484"/>
                    </a:lnTo>
                    <a:lnTo>
                      <a:pt x="2464480" y="9298"/>
                    </a:lnTo>
                    <a:lnTo>
                      <a:pt x="2467882" y="11339"/>
                    </a:lnTo>
                    <a:lnTo>
                      <a:pt x="2471284" y="13380"/>
                    </a:lnTo>
                    <a:lnTo>
                      <a:pt x="2474459" y="15421"/>
                    </a:lnTo>
                    <a:lnTo>
                      <a:pt x="2477861" y="17916"/>
                    </a:lnTo>
                    <a:lnTo>
                      <a:pt x="2480809" y="20184"/>
                    </a:lnTo>
                    <a:lnTo>
                      <a:pt x="2483757" y="22905"/>
                    </a:lnTo>
                    <a:lnTo>
                      <a:pt x="2486479" y="25400"/>
                    </a:lnTo>
                    <a:lnTo>
                      <a:pt x="2489200" y="28348"/>
                    </a:lnTo>
                    <a:lnTo>
                      <a:pt x="2491695" y="31296"/>
                    </a:lnTo>
                    <a:lnTo>
                      <a:pt x="2493963" y="34471"/>
                    </a:lnTo>
                    <a:lnTo>
                      <a:pt x="2496230" y="37646"/>
                    </a:lnTo>
                    <a:lnTo>
                      <a:pt x="2498272" y="40821"/>
                    </a:lnTo>
                    <a:lnTo>
                      <a:pt x="2499859" y="44450"/>
                    </a:lnTo>
                    <a:lnTo>
                      <a:pt x="2501673" y="47625"/>
                    </a:lnTo>
                    <a:lnTo>
                      <a:pt x="2503261" y="51480"/>
                    </a:lnTo>
                    <a:lnTo>
                      <a:pt x="2504395" y="54882"/>
                    </a:lnTo>
                    <a:lnTo>
                      <a:pt x="2505755" y="58737"/>
                    </a:lnTo>
                    <a:lnTo>
                      <a:pt x="2506663" y="62593"/>
                    </a:lnTo>
                    <a:lnTo>
                      <a:pt x="2507343" y="66221"/>
                    </a:lnTo>
                    <a:lnTo>
                      <a:pt x="2508023" y="70304"/>
                    </a:lnTo>
                    <a:lnTo>
                      <a:pt x="2508250" y="74159"/>
                    </a:lnTo>
                    <a:lnTo>
                      <a:pt x="2508250" y="78241"/>
                    </a:lnTo>
                    <a:lnTo>
                      <a:pt x="2508250" y="1411968"/>
                    </a:lnTo>
                    <a:lnTo>
                      <a:pt x="2508250" y="1416050"/>
                    </a:lnTo>
                    <a:lnTo>
                      <a:pt x="2508023" y="1420132"/>
                    </a:lnTo>
                    <a:lnTo>
                      <a:pt x="2507343" y="1423988"/>
                    </a:lnTo>
                    <a:lnTo>
                      <a:pt x="2506663" y="1427616"/>
                    </a:lnTo>
                    <a:lnTo>
                      <a:pt x="2505755" y="1431472"/>
                    </a:lnTo>
                    <a:lnTo>
                      <a:pt x="2504395" y="1435327"/>
                    </a:lnTo>
                    <a:lnTo>
                      <a:pt x="2503261" y="1439182"/>
                    </a:lnTo>
                    <a:lnTo>
                      <a:pt x="2501673" y="1442584"/>
                    </a:lnTo>
                    <a:lnTo>
                      <a:pt x="2499859" y="1446213"/>
                    </a:lnTo>
                    <a:lnTo>
                      <a:pt x="2498272" y="1449388"/>
                    </a:lnTo>
                    <a:lnTo>
                      <a:pt x="2496230" y="1452790"/>
                    </a:lnTo>
                    <a:lnTo>
                      <a:pt x="2493963" y="1455965"/>
                    </a:lnTo>
                    <a:lnTo>
                      <a:pt x="2491695" y="1458913"/>
                    </a:lnTo>
                    <a:lnTo>
                      <a:pt x="2489200" y="1462088"/>
                    </a:lnTo>
                    <a:lnTo>
                      <a:pt x="2486479" y="1464809"/>
                    </a:lnTo>
                    <a:lnTo>
                      <a:pt x="2483757" y="1467531"/>
                    </a:lnTo>
                    <a:lnTo>
                      <a:pt x="2480809" y="1470025"/>
                    </a:lnTo>
                    <a:lnTo>
                      <a:pt x="2477861" y="1472747"/>
                    </a:lnTo>
                    <a:lnTo>
                      <a:pt x="2474459" y="1475015"/>
                    </a:lnTo>
                    <a:lnTo>
                      <a:pt x="2471284" y="1477282"/>
                    </a:lnTo>
                    <a:lnTo>
                      <a:pt x="2467882" y="1479097"/>
                    </a:lnTo>
                    <a:lnTo>
                      <a:pt x="2464480" y="1480911"/>
                    </a:lnTo>
                    <a:lnTo>
                      <a:pt x="2460625" y="1482725"/>
                    </a:lnTo>
                    <a:lnTo>
                      <a:pt x="2456770" y="1484313"/>
                    </a:lnTo>
                    <a:lnTo>
                      <a:pt x="2452914" y="1485674"/>
                    </a:lnTo>
                    <a:lnTo>
                      <a:pt x="2449286" y="1487034"/>
                    </a:lnTo>
                    <a:lnTo>
                      <a:pt x="2445204" y="1487941"/>
                    </a:lnTo>
                    <a:lnTo>
                      <a:pt x="2441122" y="1488849"/>
                    </a:lnTo>
                    <a:lnTo>
                      <a:pt x="2436813" y="1489529"/>
                    </a:lnTo>
                    <a:lnTo>
                      <a:pt x="2432730" y="1489982"/>
                    </a:lnTo>
                    <a:lnTo>
                      <a:pt x="2428648" y="1490209"/>
                    </a:lnTo>
                    <a:lnTo>
                      <a:pt x="2424113" y="1490663"/>
                    </a:lnTo>
                    <a:lnTo>
                      <a:pt x="86178" y="1490663"/>
                    </a:lnTo>
                    <a:lnTo>
                      <a:pt x="81642" y="1490209"/>
                    </a:lnTo>
                    <a:lnTo>
                      <a:pt x="77333" y="1489982"/>
                    </a:lnTo>
                    <a:lnTo>
                      <a:pt x="73251" y="1489529"/>
                    </a:lnTo>
                    <a:lnTo>
                      <a:pt x="68942" y="1488849"/>
                    </a:lnTo>
                    <a:lnTo>
                      <a:pt x="64860" y="1487941"/>
                    </a:lnTo>
                    <a:lnTo>
                      <a:pt x="60778" y="1487034"/>
                    </a:lnTo>
                    <a:lnTo>
                      <a:pt x="57150" y="1485674"/>
                    </a:lnTo>
                    <a:lnTo>
                      <a:pt x="53294" y="1484313"/>
                    </a:lnTo>
                    <a:lnTo>
                      <a:pt x="49439" y="1482725"/>
                    </a:lnTo>
                    <a:lnTo>
                      <a:pt x="45810" y="1480911"/>
                    </a:lnTo>
                    <a:lnTo>
                      <a:pt x="42182" y="1479097"/>
                    </a:lnTo>
                    <a:lnTo>
                      <a:pt x="39007" y="1477282"/>
                    </a:lnTo>
                    <a:lnTo>
                      <a:pt x="35605" y="1475015"/>
                    </a:lnTo>
                    <a:lnTo>
                      <a:pt x="32430" y="1472747"/>
                    </a:lnTo>
                    <a:lnTo>
                      <a:pt x="29255" y="1470025"/>
                    </a:lnTo>
                    <a:lnTo>
                      <a:pt x="26307" y="1467531"/>
                    </a:lnTo>
                    <a:lnTo>
                      <a:pt x="23585" y="1464809"/>
                    </a:lnTo>
                    <a:lnTo>
                      <a:pt x="21091" y="1462088"/>
                    </a:lnTo>
                    <a:lnTo>
                      <a:pt x="18596" y="1458913"/>
                    </a:lnTo>
                    <a:lnTo>
                      <a:pt x="16101" y="1455965"/>
                    </a:lnTo>
                    <a:lnTo>
                      <a:pt x="13833" y="1452790"/>
                    </a:lnTo>
                    <a:lnTo>
                      <a:pt x="12019" y="1449388"/>
                    </a:lnTo>
                    <a:lnTo>
                      <a:pt x="9978" y="1446213"/>
                    </a:lnTo>
                    <a:lnTo>
                      <a:pt x="8391" y="1442584"/>
                    </a:lnTo>
                    <a:lnTo>
                      <a:pt x="6803" y="1439182"/>
                    </a:lnTo>
                    <a:lnTo>
                      <a:pt x="5442" y="1435327"/>
                    </a:lnTo>
                    <a:lnTo>
                      <a:pt x="4308" y="1431472"/>
                    </a:lnTo>
                    <a:lnTo>
                      <a:pt x="3401" y="1427616"/>
                    </a:lnTo>
                    <a:lnTo>
                      <a:pt x="2494" y="1423988"/>
                    </a:lnTo>
                    <a:lnTo>
                      <a:pt x="2041" y="1420132"/>
                    </a:lnTo>
                    <a:lnTo>
                      <a:pt x="1814" y="1416050"/>
                    </a:lnTo>
                    <a:lnTo>
                      <a:pt x="1587" y="1411968"/>
                    </a:lnTo>
                    <a:lnTo>
                      <a:pt x="1587" y="78241"/>
                    </a:lnTo>
                    <a:lnTo>
                      <a:pt x="1814" y="74159"/>
                    </a:lnTo>
                    <a:lnTo>
                      <a:pt x="2041" y="70304"/>
                    </a:lnTo>
                    <a:lnTo>
                      <a:pt x="2494" y="66221"/>
                    </a:lnTo>
                    <a:lnTo>
                      <a:pt x="3401" y="62593"/>
                    </a:lnTo>
                    <a:lnTo>
                      <a:pt x="4308" y="58737"/>
                    </a:lnTo>
                    <a:lnTo>
                      <a:pt x="5442" y="54882"/>
                    </a:lnTo>
                    <a:lnTo>
                      <a:pt x="6803" y="51480"/>
                    </a:lnTo>
                    <a:lnTo>
                      <a:pt x="8391" y="47625"/>
                    </a:lnTo>
                    <a:lnTo>
                      <a:pt x="9978" y="44450"/>
                    </a:lnTo>
                    <a:lnTo>
                      <a:pt x="12019" y="40821"/>
                    </a:lnTo>
                    <a:lnTo>
                      <a:pt x="13833" y="37646"/>
                    </a:lnTo>
                    <a:lnTo>
                      <a:pt x="16101" y="34471"/>
                    </a:lnTo>
                    <a:lnTo>
                      <a:pt x="18596" y="31296"/>
                    </a:lnTo>
                    <a:lnTo>
                      <a:pt x="21091" y="28348"/>
                    </a:lnTo>
                    <a:lnTo>
                      <a:pt x="23585" y="25400"/>
                    </a:lnTo>
                    <a:lnTo>
                      <a:pt x="26307" y="22905"/>
                    </a:lnTo>
                    <a:lnTo>
                      <a:pt x="29255" y="20184"/>
                    </a:lnTo>
                    <a:lnTo>
                      <a:pt x="32430" y="17916"/>
                    </a:lnTo>
                    <a:lnTo>
                      <a:pt x="35605" y="15421"/>
                    </a:lnTo>
                    <a:lnTo>
                      <a:pt x="39007" y="13380"/>
                    </a:lnTo>
                    <a:lnTo>
                      <a:pt x="42182" y="11339"/>
                    </a:lnTo>
                    <a:lnTo>
                      <a:pt x="45810" y="9298"/>
                    </a:lnTo>
                    <a:lnTo>
                      <a:pt x="49439" y="7484"/>
                    </a:lnTo>
                    <a:lnTo>
                      <a:pt x="53294" y="5896"/>
                    </a:lnTo>
                    <a:lnTo>
                      <a:pt x="57150" y="4536"/>
                    </a:lnTo>
                    <a:lnTo>
                      <a:pt x="60778" y="3402"/>
                    </a:lnTo>
                    <a:lnTo>
                      <a:pt x="64860" y="2268"/>
                    </a:lnTo>
                    <a:lnTo>
                      <a:pt x="68942" y="1361"/>
                    </a:lnTo>
                    <a:lnTo>
                      <a:pt x="73251" y="680"/>
                    </a:lnTo>
                    <a:lnTo>
                      <a:pt x="77333" y="227"/>
                    </a:lnTo>
                    <a:lnTo>
                      <a:pt x="81642" y="0"/>
                    </a:lnTo>
                    <a:close/>
                  </a:path>
                </a:pathLst>
              </a:custGeom>
              <a:solidFill>
                <a:srgbClr val="FFFFFF"/>
              </a:solidFill>
              <a:ln>
                <a:noFill/>
              </a:ln>
            </p:spPr>
            <p:txBody>
              <a:bodyPr anchor="ctr">
                <a:noAutofit/>
                <a:scene3d>
                  <a:camera prst="orthographicFront"/>
                  <a:lightRig rig="threePt" dir="t"/>
                </a:scene3d>
                <a:sp3d>
                  <a:contourClr>
                    <a:srgbClr val="FFFFFF"/>
                  </a:contourClr>
                </a:sp3d>
              </a:bodyPr>
              <a:p>
                <a:pPr algn="ctr"/>
                <a:endParaRPr lang="zh-CN" altLang="en-US" sz="2000" b="1">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9" name="矩形 68"/>
              <p:cNvSpPr/>
              <p:nvPr>
                <p:custDataLst>
                  <p:tags r:id="rId13"/>
                </p:custDataLst>
              </p:nvPr>
            </p:nvSpPr>
            <p:spPr>
              <a:xfrm>
                <a:off x="13314" y="7676"/>
                <a:ext cx="3753" cy="1276"/>
              </a:xfrm>
              <a:prstGeom prst="rect">
                <a:avLst/>
              </a:prstGeom>
              <a:noFill/>
              <a:ln>
                <a:noFill/>
              </a:ln>
              <a:extLst>
                <a:ext uri="{909E8E84-426E-40DD-AFC4-6F175D3DCCD1}">
                  <a14:hiddenFill xmlns:a14="http://schemas.microsoft.com/office/drawing/2010/main">
                    <a:solidFill>
                      <a:srgbClr val="1784C7"/>
                    </a:solidFill>
                  </a14:hiddenFill>
                </a:ext>
              </a:extLst>
            </p:spPr>
            <p:style>
              <a:lnRef idx="2">
                <a:srgbClr val="1784C7">
                  <a:shade val="50000"/>
                </a:srgbClr>
              </a:lnRef>
              <a:fillRef idx="1">
                <a:srgbClr val="1784C7"/>
              </a:fillRef>
              <a:effectRef idx="0">
                <a:srgbClr val="1784C7"/>
              </a:effectRef>
              <a:fontRef idx="minor">
                <a:srgbClr val="FFFFFF"/>
              </a:fontRef>
            </p:style>
            <p:txBody>
              <a:bodyPr rtlCol="0" anchor="ctr">
                <a:normAutofit/>
              </a:bodyPr>
              <a:p>
                <a:pPr>
                  <a:lnSpc>
                    <a:spcPct val="120000"/>
                  </a:lnSpc>
                </a:pPr>
                <a:r>
                  <a:rPr lang="zh-CN" altLang="en-US" sz="2000" b="1" spc="150" dirty="0">
                    <a:solidFill>
                      <a:srgbClr val="000000">
                        <a:lumMod val="85000"/>
                        <a:lumOff val="15000"/>
                      </a:srgbClr>
                    </a:solidFill>
                    <a:latin typeface="微软雅黑" panose="020B0503020204020204" pitchFamily="34" charset="-122"/>
                    <a:ea typeface="微软雅黑" panose="020B0503020204020204" pitchFamily="34" charset="-122"/>
                    <a:sym typeface="Arial" panose="020B0604020202020204" pitchFamily="34" charset="0"/>
                  </a:rPr>
                  <a:t>故事引导法</a:t>
                </a:r>
                <a:endParaRPr lang="zh-CN" altLang="en-US" sz="2000" b="1" spc="150" dirty="0">
                  <a:solidFill>
                    <a:srgbClr val="000000">
                      <a:lumMod val="85000"/>
                      <a:lumOff val="15000"/>
                    </a:srgbClr>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70" name="组合 69"/>
            <p:cNvGrpSpPr/>
            <p:nvPr/>
          </p:nvGrpSpPr>
          <p:grpSpPr>
            <a:xfrm>
              <a:off x="2208" y="5027"/>
              <a:ext cx="5666" cy="1276"/>
              <a:chOff x="2008" y="5323"/>
              <a:chExt cx="5666" cy="1276"/>
            </a:xfrm>
          </p:grpSpPr>
          <p:sp>
            <p:nvSpPr>
              <p:cNvPr id="71" name="矩形 70"/>
              <p:cNvSpPr/>
              <p:nvPr>
                <p:custDataLst>
                  <p:tags r:id="rId14"/>
                </p:custDataLst>
              </p:nvPr>
            </p:nvSpPr>
            <p:spPr>
              <a:xfrm>
                <a:off x="2008" y="5578"/>
                <a:ext cx="954" cy="861"/>
              </a:xfrm>
              <a:prstGeom prst="rect">
                <a:avLst/>
              </a:prstGeom>
              <a:solidFill>
                <a:srgbClr val="22C29C"/>
              </a:solidFill>
              <a:ln>
                <a:noFill/>
              </a:ln>
            </p:spPr>
            <p:style>
              <a:lnRef idx="2">
                <a:srgbClr val="1784C7">
                  <a:shade val="50000"/>
                </a:srgbClr>
              </a:lnRef>
              <a:fillRef idx="1">
                <a:srgbClr val="1784C7"/>
              </a:fillRef>
              <a:effectRef idx="0">
                <a:srgbClr val="1784C7"/>
              </a:effectRef>
              <a:fontRef idx="minor">
                <a:srgbClr val="FFFFFF"/>
              </a:fontRef>
            </p:style>
            <p:txBody>
              <a:bodyPr rtlCol="0" anchor="ctr">
                <a:normAutofit/>
              </a:bodyPr>
              <a:p>
                <a:pPr algn="ctr"/>
                <a:endParaRPr lang="zh-CN" altLang="en-US" sz="2000" b="1">
                  <a:latin typeface="微软雅黑" panose="020B0503020204020204" pitchFamily="34" charset="-122"/>
                  <a:ea typeface="微软雅黑" panose="020B0503020204020204" pitchFamily="34" charset="-122"/>
                  <a:sym typeface="Arial" panose="020B0604020202020204" pitchFamily="34" charset="0"/>
                </a:endParaRPr>
              </a:p>
            </p:txBody>
          </p:sp>
          <p:sp>
            <p:nvSpPr>
              <p:cNvPr id="72" name="文本框 647"/>
              <p:cNvSpPr txBox="1"/>
              <p:nvPr>
                <p:custDataLst>
                  <p:tags r:id="rId15"/>
                </p:custDataLst>
              </p:nvPr>
            </p:nvSpPr>
            <p:spPr>
              <a:xfrm>
                <a:off x="3212" y="5626"/>
                <a:ext cx="615" cy="766"/>
              </a:xfrm>
              <a:prstGeom prst="rect">
                <a:avLst/>
              </a:prstGeom>
              <a:noFill/>
            </p:spPr>
            <p:txBody>
              <a:bodyPr wrap="none" rtlCol="0">
                <a:normAutofit/>
              </a:bodyPr>
              <a:p>
                <a:r>
                  <a:rPr lang="en-US" altLang="zh-CN" sz="2000" b="1" dirty="0">
                    <a:solidFill>
                      <a:srgbClr val="22C29C"/>
                    </a:solidFill>
                    <a:latin typeface="微软雅黑" panose="020B0503020204020204" pitchFamily="34" charset="-122"/>
                    <a:ea typeface="微软雅黑" panose="020B0503020204020204" pitchFamily="34" charset="-122"/>
                    <a:sym typeface="Arial" panose="020B0604020202020204" pitchFamily="34" charset="0"/>
                  </a:rPr>
                  <a:t>&gt;</a:t>
                </a:r>
                <a:endParaRPr lang="en-US" altLang="zh-CN" sz="2000" b="1" dirty="0">
                  <a:solidFill>
                    <a:srgbClr val="22C29C"/>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73" name="KSO_Shape"/>
              <p:cNvSpPr>
                <a:spLocks noChangeAspect="1"/>
              </p:cNvSpPr>
              <p:nvPr>
                <p:custDataLst>
                  <p:tags r:id="rId16"/>
                </p:custDataLst>
              </p:nvPr>
            </p:nvSpPr>
            <p:spPr bwMode="auto">
              <a:xfrm>
                <a:off x="2194" y="5822"/>
                <a:ext cx="580" cy="373"/>
              </a:xfrm>
              <a:custGeom>
                <a:avLst/>
                <a:gdLst>
                  <a:gd name="T0" fmla="*/ 1091648 w 2509838"/>
                  <a:gd name="T1" fmla="*/ 1608111 h 1787526"/>
                  <a:gd name="T2" fmla="*/ 1364673 w 2509838"/>
                  <a:gd name="T3" fmla="*/ 1644625 h 1787526"/>
                  <a:gd name="T4" fmla="*/ 1419551 w 2509838"/>
                  <a:gd name="T5" fmla="*/ 1603152 h 1787526"/>
                  <a:gd name="T6" fmla="*/ 2438407 w 2509838"/>
                  <a:gd name="T7" fmla="*/ 1567539 h 1787526"/>
                  <a:gd name="T8" fmla="*/ 2487842 w 2509838"/>
                  <a:gd name="T9" fmla="*/ 1592108 h 1787526"/>
                  <a:gd name="T10" fmla="*/ 2509611 w 2509838"/>
                  <a:gd name="T11" fmla="*/ 1640568 h 1787526"/>
                  <a:gd name="T12" fmla="*/ 2495552 w 2509838"/>
                  <a:gd name="T13" fmla="*/ 1753040 h 1787526"/>
                  <a:gd name="T14" fmla="*/ 2450426 w 2509838"/>
                  <a:gd name="T15" fmla="*/ 1783920 h 1787526"/>
                  <a:gd name="T16" fmla="*/ 55558 w 2509838"/>
                  <a:gd name="T17" fmla="*/ 1782793 h 1787526"/>
                  <a:gd name="T18" fmla="*/ 12472 w 2509838"/>
                  <a:gd name="T19" fmla="*/ 1750110 h 1787526"/>
                  <a:gd name="T20" fmla="*/ 680 w 2509838"/>
                  <a:gd name="T21" fmla="*/ 1636736 h 1787526"/>
                  <a:gd name="T22" fmla="*/ 24717 w 2509838"/>
                  <a:gd name="T23" fmla="*/ 1589628 h 1787526"/>
                  <a:gd name="T24" fmla="*/ 75740 w 2509838"/>
                  <a:gd name="T25" fmla="*/ 1567089 h 1787526"/>
                  <a:gd name="T26" fmla="*/ 933501 w 2509838"/>
                  <a:gd name="T27" fmla="*/ 749091 h 1787526"/>
                  <a:gd name="T28" fmla="*/ 932155 w 2509838"/>
                  <a:gd name="T29" fmla="*/ 1160902 h 1787526"/>
                  <a:gd name="T30" fmla="*/ 829865 w 2509838"/>
                  <a:gd name="T31" fmla="*/ 1167944 h 1787526"/>
                  <a:gd name="T32" fmla="*/ 814387 w 2509838"/>
                  <a:gd name="T33" fmla="*/ 760448 h 1787526"/>
                  <a:gd name="T34" fmla="*/ 837043 w 2509838"/>
                  <a:gd name="T35" fmla="*/ 738188 h 1787526"/>
                  <a:gd name="T36" fmla="*/ 1416304 w 2509838"/>
                  <a:gd name="T37" fmla="*/ 686474 h 1787526"/>
                  <a:gd name="T38" fmla="*/ 1412034 w 2509838"/>
                  <a:gd name="T39" fmla="*/ 1161601 h 1787526"/>
                  <a:gd name="T40" fmla="*/ 1308659 w 2509838"/>
                  <a:gd name="T41" fmla="*/ 1166588 h 1787526"/>
                  <a:gd name="T42" fmla="*/ 1296074 w 2509838"/>
                  <a:gd name="T43" fmla="*/ 694181 h 1787526"/>
                  <a:gd name="T44" fmla="*/ 988416 w 2509838"/>
                  <a:gd name="T45" fmla="*/ 671513 h 1787526"/>
                  <a:gd name="T46" fmla="*/ 1088565 w 2509838"/>
                  <a:gd name="T47" fmla="*/ 688968 h 1787526"/>
                  <a:gd name="T48" fmla="*/ 1081281 w 2509838"/>
                  <a:gd name="T49" fmla="*/ 1163414 h 1787526"/>
                  <a:gd name="T50" fmla="*/ 976581 w 2509838"/>
                  <a:gd name="T51" fmla="*/ 1165228 h 1787526"/>
                  <a:gd name="T52" fmla="*/ 966338 w 2509838"/>
                  <a:gd name="T53" fmla="*/ 691461 h 1787526"/>
                  <a:gd name="T54" fmla="*/ 1546133 w 2509838"/>
                  <a:gd name="T55" fmla="*/ 590550 h 1787526"/>
                  <a:gd name="T56" fmla="*/ 1571170 w 2509838"/>
                  <a:gd name="T57" fmla="*/ 617105 h 1787526"/>
                  <a:gd name="T58" fmla="*/ 1558196 w 2509838"/>
                  <a:gd name="T59" fmla="*/ 1165903 h 1787526"/>
                  <a:gd name="T60" fmla="*/ 1453496 w 2509838"/>
                  <a:gd name="T61" fmla="*/ 1160229 h 1787526"/>
                  <a:gd name="T62" fmla="*/ 1449399 w 2509838"/>
                  <a:gd name="T63" fmla="*/ 608026 h 1787526"/>
                  <a:gd name="T64" fmla="*/ 1229322 w 2509838"/>
                  <a:gd name="T65" fmla="*/ 590777 h 1787526"/>
                  <a:gd name="T66" fmla="*/ 1252538 w 2509838"/>
                  <a:gd name="T67" fmla="*/ 620282 h 1787526"/>
                  <a:gd name="T68" fmla="*/ 1236833 w 2509838"/>
                  <a:gd name="T69" fmla="*/ 1167492 h 1787526"/>
                  <a:gd name="T70" fmla="*/ 1132815 w 2509838"/>
                  <a:gd name="T71" fmla="*/ 1157959 h 1787526"/>
                  <a:gd name="T72" fmla="*/ 1131450 w 2509838"/>
                  <a:gd name="T73" fmla="*/ 605303 h 1787526"/>
                  <a:gd name="T74" fmla="*/ 1713065 w 2509838"/>
                  <a:gd name="T75" fmla="*/ 508680 h 1787526"/>
                  <a:gd name="T76" fmla="*/ 1733550 w 2509838"/>
                  <a:gd name="T77" fmla="*/ 545860 h 1787526"/>
                  <a:gd name="T78" fmla="*/ 1715797 w 2509838"/>
                  <a:gd name="T79" fmla="*/ 1168174 h 1787526"/>
                  <a:gd name="T80" fmla="*/ 1612689 w 2509838"/>
                  <a:gd name="T81" fmla="*/ 1153438 h 1787526"/>
                  <a:gd name="T82" fmla="*/ 1614055 w 2509838"/>
                  <a:gd name="T83" fmla="*/ 521829 h 1787526"/>
                  <a:gd name="T84" fmla="*/ 1733550 w 2509838"/>
                  <a:gd name="T85" fmla="*/ 464215 h 1787526"/>
                  <a:gd name="T86" fmla="*/ 1501548 w 2509838"/>
                  <a:gd name="T87" fmla="*/ 379141 h 1787526"/>
                  <a:gd name="T88" fmla="*/ 188232 w 2509838"/>
                  <a:gd name="T89" fmla="*/ 103187 h 1787526"/>
                  <a:gd name="T90" fmla="*/ 158976 w 2509838"/>
                  <a:gd name="T91" fmla="*/ 139700 h 1787526"/>
                  <a:gd name="T92" fmla="*/ 160110 w 2509838"/>
                  <a:gd name="T93" fmla="*/ 1353684 h 1787526"/>
                  <a:gd name="T94" fmla="*/ 191407 w 2509838"/>
                  <a:gd name="T95" fmla="*/ 1389063 h 1787526"/>
                  <a:gd name="T96" fmla="*/ 2288041 w 2509838"/>
                  <a:gd name="T97" fmla="*/ 1398588 h 1787526"/>
                  <a:gd name="T98" fmla="*/ 2332945 w 2509838"/>
                  <a:gd name="T99" fmla="*/ 1378857 h 1787526"/>
                  <a:gd name="T100" fmla="*/ 2354036 w 2509838"/>
                  <a:gd name="T101" fmla="*/ 1337129 h 1787526"/>
                  <a:gd name="T102" fmla="*/ 2343830 w 2509838"/>
                  <a:gd name="T103" fmla="*/ 124505 h 1787526"/>
                  <a:gd name="T104" fmla="*/ 2305957 w 2509838"/>
                  <a:gd name="T105" fmla="*/ 95704 h 1787526"/>
                  <a:gd name="T106" fmla="*/ 2436813 w 2509838"/>
                  <a:gd name="T107" fmla="*/ 680 h 1787526"/>
                  <a:gd name="T108" fmla="*/ 2486479 w 2509838"/>
                  <a:gd name="T109" fmla="*/ 25400 h 1787526"/>
                  <a:gd name="T110" fmla="*/ 2508250 w 2509838"/>
                  <a:gd name="T111" fmla="*/ 74159 h 1787526"/>
                  <a:gd name="T112" fmla="*/ 2493963 w 2509838"/>
                  <a:gd name="T113" fmla="*/ 1455965 h 1787526"/>
                  <a:gd name="T114" fmla="*/ 2449286 w 2509838"/>
                  <a:gd name="T115" fmla="*/ 1487034 h 1787526"/>
                  <a:gd name="T116" fmla="*/ 57150 w 2509838"/>
                  <a:gd name="T117" fmla="*/ 1485674 h 1787526"/>
                  <a:gd name="T118" fmla="*/ 13833 w 2509838"/>
                  <a:gd name="T119" fmla="*/ 1452790 h 1787526"/>
                  <a:gd name="T120" fmla="*/ 2041 w 2509838"/>
                  <a:gd name="T121" fmla="*/ 70304 h 1787526"/>
                  <a:gd name="T122" fmla="*/ 26307 w 2509838"/>
                  <a:gd name="T123" fmla="*/ 22905 h 1787526"/>
                  <a:gd name="T124" fmla="*/ 77333 w 2509838"/>
                  <a:gd name="T125" fmla="*/ 227 h 1787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09838" h="1787526">
                    <a:moveTo>
                      <a:pt x="80048" y="1566863"/>
                    </a:moveTo>
                    <a:lnTo>
                      <a:pt x="84357" y="1566863"/>
                    </a:lnTo>
                    <a:lnTo>
                      <a:pt x="1096637" y="1566863"/>
                    </a:lnTo>
                    <a:lnTo>
                      <a:pt x="1094823" y="1569568"/>
                    </a:lnTo>
                    <a:lnTo>
                      <a:pt x="1093235" y="1572498"/>
                    </a:lnTo>
                    <a:lnTo>
                      <a:pt x="1092102" y="1575879"/>
                    </a:lnTo>
                    <a:lnTo>
                      <a:pt x="1090968" y="1579035"/>
                    </a:lnTo>
                    <a:lnTo>
                      <a:pt x="1090287" y="1582415"/>
                    </a:lnTo>
                    <a:lnTo>
                      <a:pt x="1089607" y="1585571"/>
                    </a:lnTo>
                    <a:lnTo>
                      <a:pt x="1089380" y="1589177"/>
                    </a:lnTo>
                    <a:lnTo>
                      <a:pt x="1089154" y="1592558"/>
                    </a:lnTo>
                    <a:lnTo>
                      <a:pt x="1089380" y="1597968"/>
                    </a:lnTo>
                    <a:lnTo>
                      <a:pt x="1090287" y="1603152"/>
                    </a:lnTo>
                    <a:lnTo>
                      <a:pt x="1091648" y="1608111"/>
                    </a:lnTo>
                    <a:lnTo>
                      <a:pt x="1093689" y="1612844"/>
                    </a:lnTo>
                    <a:lnTo>
                      <a:pt x="1095957" y="1617352"/>
                    </a:lnTo>
                    <a:lnTo>
                      <a:pt x="1098678" y="1621634"/>
                    </a:lnTo>
                    <a:lnTo>
                      <a:pt x="1101853" y="1625692"/>
                    </a:lnTo>
                    <a:lnTo>
                      <a:pt x="1105481" y="1629523"/>
                    </a:lnTo>
                    <a:lnTo>
                      <a:pt x="1109563" y="1632679"/>
                    </a:lnTo>
                    <a:lnTo>
                      <a:pt x="1113871" y="1635834"/>
                    </a:lnTo>
                    <a:lnTo>
                      <a:pt x="1118633" y="1638314"/>
                    </a:lnTo>
                    <a:lnTo>
                      <a:pt x="1123395" y="1640568"/>
                    </a:lnTo>
                    <a:lnTo>
                      <a:pt x="1128611" y="1642371"/>
                    </a:lnTo>
                    <a:lnTo>
                      <a:pt x="1134053" y="1643498"/>
                    </a:lnTo>
                    <a:lnTo>
                      <a:pt x="1139496" y="1644174"/>
                    </a:lnTo>
                    <a:lnTo>
                      <a:pt x="1145391" y="1644625"/>
                    </a:lnTo>
                    <a:lnTo>
                      <a:pt x="1364673" y="1644625"/>
                    </a:lnTo>
                    <a:lnTo>
                      <a:pt x="1370343" y="1644174"/>
                    </a:lnTo>
                    <a:lnTo>
                      <a:pt x="1376012" y="1643498"/>
                    </a:lnTo>
                    <a:lnTo>
                      <a:pt x="1381227" y="1642371"/>
                    </a:lnTo>
                    <a:lnTo>
                      <a:pt x="1386443" y="1640568"/>
                    </a:lnTo>
                    <a:lnTo>
                      <a:pt x="1391432" y="1638314"/>
                    </a:lnTo>
                    <a:lnTo>
                      <a:pt x="1396194" y="1635834"/>
                    </a:lnTo>
                    <a:lnTo>
                      <a:pt x="1400502" y="1632679"/>
                    </a:lnTo>
                    <a:lnTo>
                      <a:pt x="1404357" y="1629523"/>
                    </a:lnTo>
                    <a:lnTo>
                      <a:pt x="1407986" y="1625692"/>
                    </a:lnTo>
                    <a:lnTo>
                      <a:pt x="1411160" y="1621634"/>
                    </a:lnTo>
                    <a:lnTo>
                      <a:pt x="1414108" y="1617352"/>
                    </a:lnTo>
                    <a:lnTo>
                      <a:pt x="1416376" y="1612844"/>
                    </a:lnTo>
                    <a:lnTo>
                      <a:pt x="1418417" y="1608111"/>
                    </a:lnTo>
                    <a:lnTo>
                      <a:pt x="1419551" y="1603152"/>
                    </a:lnTo>
                    <a:lnTo>
                      <a:pt x="1420684" y="1597968"/>
                    </a:lnTo>
                    <a:lnTo>
                      <a:pt x="1420911" y="1592558"/>
                    </a:lnTo>
                    <a:lnTo>
                      <a:pt x="1420684" y="1589177"/>
                    </a:lnTo>
                    <a:lnTo>
                      <a:pt x="1420231" y="1585571"/>
                    </a:lnTo>
                    <a:lnTo>
                      <a:pt x="1419551" y="1582415"/>
                    </a:lnTo>
                    <a:lnTo>
                      <a:pt x="1418870" y="1579035"/>
                    </a:lnTo>
                    <a:lnTo>
                      <a:pt x="1417737" y="1575879"/>
                    </a:lnTo>
                    <a:lnTo>
                      <a:pt x="1416603" y="1572498"/>
                    </a:lnTo>
                    <a:lnTo>
                      <a:pt x="1415015" y="1569568"/>
                    </a:lnTo>
                    <a:lnTo>
                      <a:pt x="1413201" y="1566863"/>
                    </a:lnTo>
                    <a:lnTo>
                      <a:pt x="2425481" y="1566863"/>
                    </a:lnTo>
                    <a:lnTo>
                      <a:pt x="2429790" y="1566863"/>
                    </a:lnTo>
                    <a:lnTo>
                      <a:pt x="2434099" y="1567089"/>
                    </a:lnTo>
                    <a:lnTo>
                      <a:pt x="2438407" y="1567539"/>
                    </a:lnTo>
                    <a:lnTo>
                      <a:pt x="2442489" y="1568216"/>
                    </a:lnTo>
                    <a:lnTo>
                      <a:pt x="2446571" y="1569117"/>
                    </a:lnTo>
                    <a:lnTo>
                      <a:pt x="2450426" y="1570244"/>
                    </a:lnTo>
                    <a:lnTo>
                      <a:pt x="2454507" y="1571596"/>
                    </a:lnTo>
                    <a:lnTo>
                      <a:pt x="2458362" y="1572723"/>
                    </a:lnTo>
                    <a:lnTo>
                      <a:pt x="2462217" y="1574301"/>
                    </a:lnTo>
                    <a:lnTo>
                      <a:pt x="2465619" y="1576104"/>
                    </a:lnTo>
                    <a:lnTo>
                      <a:pt x="2469247" y="1578133"/>
                    </a:lnTo>
                    <a:lnTo>
                      <a:pt x="2472422" y="1580162"/>
                    </a:lnTo>
                    <a:lnTo>
                      <a:pt x="2476050" y="1581965"/>
                    </a:lnTo>
                    <a:lnTo>
                      <a:pt x="2478998" y="1584669"/>
                    </a:lnTo>
                    <a:lnTo>
                      <a:pt x="2482173" y="1586923"/>
                    </a:lnTo>
                    <a:lnTo>
                      <a:pt x="2485121" y="1589628"/>
                    </a:lnTo>
                    <a:lnTo>
                      <a:pt x="2487842" y="1592108"/>
                    </a:lnTo>
                    <a:lnTo>
                      <a:pt x="2490336" y="1595038"/>
                    </a:lnTo>
                    <a:lnTo>
                      <a:pt x="2492831" y="1597968"/>
                    </a:lnTo>
                    <a:lnTo>
                      <a:pt x="2495552" y="1601123"/>
                    </a:lnTo>
                    <a:lnTo>
                      <a:pt x="2497366" y="1604054"/>
                    </a:lnTo>
                    <a:lnTo>
                      <a:pt x="2499407" y="1607434"/>
                    </a:lnTo>
                    <a:lnTo>
                      <a:pt x="2501448" y="1610815"/>
                    </a:lnTo>
                    <a:lnTo>
                      <a:pt x="2503035" y="1614196"/>
                    </a:lnTo>
                    <a:lnTo>
                      <a:pt x="2504623" y="1618028"/>
                    </a:lnTo>
                    <a:lnTo>
                      <a:pt x="2505983" y="1621409"/>
                    </a:lnTo>
                    <a:lnTo>
                      <a:pt x="2507117" y="1625241"/>
                    </a:lnTo>
                    <a:lnTo>
                      <a:pt x="2508024" y="1629073"/>
                    </a:lnTo>
                    <a:lnTo>
                      <a:pt x="2508704" y="1632679"/>
                    </a:lnTo>
                    <a:lnTo>
                      <a:pt x="2509385" y="1636736"/>
                    </a:lnTo>
                    <a:lnTo>
                      <a:pt x="2509611" y="1640568"/>
                    </a:lnTo>
                    <a:lnTo>
                      <a:pt x="2509838" y="1644625"/>
                    </a:lnTo>
                    <a:lnTo>
                      <a:pt x="2509838" y="1709764"/>
                    </a:lnTo>
                    <a:lnTo>
                      <a:pt x="2509611" y="1713822"/>
                    </a:lnTo>
                    <a:lnTo>
                      <a:pt x="2509385" y="1717428"/>
                    </a:lnTo>
                    <a:lnTo>
                      <a:pt x="2508704" y="1721485"/>
                    </a:lnTo>
                    <a:lnTo>
                      <a:pt x="2508024" y="1725317"/>
                    </a:lnTo>
                    <a:lnTo>
                      <a:pt x="2507117" y="1729148"/>
                    </a:lnTo>
                    <a:lnTo>
                      <a:pt x="2505983" y="1732755"/>
                    </a:lnTo>
                    <a:lnTo>
                      <a:pt x="2504623" y="1736361"/>
                    </a:lnTo>
                    <a:lnTo>
                      <a:pt x="2503035" y="1740193"/>
                    </a:lnTo>
                    <a:lnTo>
                      <a:pt x="2501448" y="1743348"/>
                    </a:lnTo>
                    <a:lnTo>
                      <a:pt x="2499407" y="1746955"/>
                    </a:lnTo>
                    <a:lnTo>
                      <a:pt x="2497366" y="1750110"/>
                    </a:lnTo>
                    <a:lnTo>
                      <a:pt x="2495552" y="1753040"/>
                    </a:lnTo>
                    <a:lnTo>
                      <a:pt x="2492831" y="1756421"/>
                    </a:lnTo>
                    <a:lnTo>
                      <a:pt x="2490336" y="1759126"/>
                    </a:lnTo>
                    <a:lnTo>
                      <a:pt x="2487842" y="1762282"/>
                    </a:lnTo>
                    <a:lnTo>
                      <a:pt x="2485121" y="1764761"/>
                    </a:lnTo>
                    <a:lnTo>
                      <a:pt x="2482173" y="1767466"/>
                    </a:lnTo>
                    <a:lnTo>
                      <a:pt x="2478998" y="1769720"/>
                    </a:lnTo>
                    <a:lnTo>
                      <a:pt x="2476050" y="1772199"/>
                    </a:lnTo>
                    <a:lnTo>
                      <a:pt x="2472422" y="1774228"/>
                    </a:lnTo>
                    <a:lnTo>
                      <a:pt x="2469247" y="1776256"/>
                    </a:lnTo>
                    <a:lnTo>
                      <a:pt x="2465619" y="1778285"/>
                    </a:lnTo>
                    <a:lnTo>
                      <a:pt x="2462217" y="1780088"/>
                    </a:lnTo>
                    <a:lnTo>
                      <a:pt x="2458362" y="1781440"/>
                    </a:lnTo>
                    <a:lnTo>
                      <a:pt x="2454507" y="1782793"/>
                    </a:lnTo>
                    <a:lnTo>
                      <a:pt x="2450426" y="1783920"/>
                    </a:lnTo>
                    <a:lnTo>
                      <a:pt x="2446571" y="1785272"/>
                    </a:lnTo>
                    <a:lnTo>
                      <a:pt x="2442489" y="1785948"/>
                    </a:lnTo>
                    <a:lnTo>
                      <a:pt x="2438407" y="1786850"/>
                    </a:lnTo>
                    <a:lnTo>
                      <a:pt x="2434099" y="1787301"/>
                    </a:lnTo>
                    <a:lnTo>
                      <a:pt x="2429790" y="1787526"/>
                    </a:lnTo>
                    <a:lnTo>
                      <a:pt x="2425481" y="1787526"/>
                    </a:lnTo>
                    <a:lnTo>
                      <a:pt x="84357" y="1787526"/>
                    </a:lnTo>
                    <a:lnTo>
                      <a:pt x="80048" y="1787526"/>
                    </a:lnTo>
                    <a:lnTo>
                      <a:pt x="75740" y="1787301"/>
                    </a:lnTo>
                    <a:lnTo>
                      <a:pt x="71431" y="1786850"/>
                    </a:lnTo>
                    <a:lnTo>
                      <a:pt x="67349" y="1785948"/>
                    </a:lnTo>
                    <a:lnTo>
                      <a:pt x="63494" y="1785272"/>
                    </a:lnTo>
                    <a:lnTo>
                      <a:pt x="59413" y="1783920"/>
                    </a:lnTo>
                    <a:lnTo>
                      <a:pt x="55558" y="1782793"/>
                    </a:lnTo>
                    <a:lnTo>
                      <a:pt x="51476" y="1781440"/>
                    </a:lnTo>
                    <a:lnTo>
                      <a:pt x="48074" y="1780088"/>
                    </a:lnTo>
                    <a:lnTo>
                      <a:pt x="44219" y="1778285"/>
                    </a:lnTo>
                    <a:lnTo>
                      <a:pt x="40591" y="1776256"/>
                    </a:lnTo>
                    <a:lnTo>
                      <a:pt x="37416" y="1774228"/>
                    </a:lnTo>
                    <a:lnTo>
                      <a:pt x="33788" y="1772199"/>
                    </a:lnTo>
                    <a:lnTo>
                      <a:pt x="30840" y="1769720"/>
                    </a:lnTo>
                    <a:lnTo>
                      <a:pt x="27892" y="1767466"/>
                    </a:lnTo>
                    <a:lnTo>
                      <a:pt x="24717" y="1764761"/>
                    </a:lnTo>
                    <a:lnTo>
                      <a:pt x="21996" y="1762282"/>
                    </a:lnTo>
                    <a:lnTo>
                      <a:pt x="19502" y="1759126"/>
                    </a:lnTo>
                    <a:lnTo>
                      <a:pt x="17007" y="1756421"/>
                    </a:lnTo>
                    <a:lnTo>
                      <a:pt x="14513" y="1753040"/>
                    </a:lnTo>
                    <a:lnTo>
                      <a:pt x="12472" y="1750110"/>
                    </a:lnTo>
                    <a:lnTo>
                      <a:pt x="10431" y="1746955"/>
                    </a:lnTo>
                    <a:lnTo>
                      <a:pt x="8390" y="1743348"/>
                    </a:lnTo>
                    <a:lnTo>
                      <a:pt x="6803" y="1740193"/>
                    </a:lnTo>
                    <a:lnTo>
                      <a:pt x="5442" y="1736361"/>
                    </a:lnTo>
                    <a:lnTo>
                      <a:pt x="3855" y="1732755"/>
                    </a:lnTo>
                    <a:lnTo>
                      <a:pt x="2948" y="1729148"/>
                    </a:lnTo>
                    <a:lnTo>
                      <a:pt x="1814" y="1725317"/>
                    </a:lnTo>
                    <a:lnTo>
                      <a:pt x="1134" y="1721485"/>
                    </a:lnTo>
                    <a:lnTo>
                      <a:pt x="680" y="1717428"/>
                    </a:lnTo>
                    <a:lnTo>
                      <a:pt x="227" y="1713822"/>
                    </a:lnTo>
                    <a:lnTo>
                      <a:pt x="0" y="1709764"/>
                    </a:lnTo>
                    <a:lnTo>
                      <a:pt x="0" y="1644625"/>
                    </a:lnTo>
                    <a:lnTo>
                      <a:pt x="227" y="1640568"/>
                    </a:lnTo>
                    <a:lnTo>
                      <a:pt x="680" y="1636736"/>
                    </a:lnTo>
                    <a:lnTo>
                      <a:pt x="1134" y="1632679"/>
                    </a:lnTo>
                    <a:lnTo>
                      <a:pt x="1814" y="1629073"/>
                    </a:lnTo>
                    <a:lnTo>
                      <a:pt x="2948" y="1625241"/>
                    </a:lnTo>
                    <a:lnTo>
                      <a:pt x="3855" y="1621409"/>
                    </a:lnTo>
                    <a:lnTo>
                      <a:pt x="5442" y="1618028"/>
                    </a:lnTo>
                    <a:lnTo>
                      <a:pt x="6803" y="1614196"/>
                    </a:lnTo>
                    <a:lnTo>
                      <a:pt x="8390" y="1610815"/>
                    </a:lnTo>
                    <a:lnTo>
                      <a:pt x="10431" y="1607434"/>
                    </a:lnTo>
                    <a:lnTo>
                      <a:pt x="12472" y="1604054"/>
                    </a:lnTo>
                    <a:lnTo>
                      <a:pt x="14513" y="1601123"/>
                    </a:lnTo>
                    <a:lnTo>
                      <a:pt x="17007" y="1597968"/>
                    </a:lnTo>
                    <a:lnTo>
                      <a:pt x="19502" y="1595038"/>
                    </a:lnTo>
                    <a:lnTo>
                      <a:pt x="21996" y="1592108"/>
                    </a:lnTo>
                    <a:lnTo>
                      <a:pt x="24717" y="1589628"/>
                    </a:lnTo>
                    <a:lnTo>
                      <a:pt x="27892" y="1586923"/>
                    </a:lnTo>
                    <a:lnTo>
                      <a:pt x="30840" y="1584669"/>
                    </a:lnTo>
                    <a:lnTo>
                      <a:pt x="33788" y="1581965"/>
                    </a:lnTo>
                    <a:lnTo>
                      <a:pt x="37416" y="1580162"/>
                    </a:lnTo>
                    <a:lnTo>
                      <a:pt x="40591" y="1578133"/>
                    </a:lnTo>
                    <a:lnTo>
                      <a:pt x="44219" y="1576104"/>
                    </a:lnTo>
                    <a:lnTo>
                      <a:pt x="48074" y="1574301"/>
                    </a:lnTo>
                    <a:lnTo>
                      <a:pt x="51476" y="1572723"/>
                    </a:lnTo>
                    <a:lnTo>
                      <a:pt x="55558" y="1571596"/>
                    </a:lnTo>
                    <a:lnTo>
                      <a:pt x="59413" y="1570244"/>
                    </a:lnTo>
                    <a:lnTo>
                      <a:pt x="63494" y="1569117"/>
                    </a:lnTo>
                    <a:lnTo>
                      <a:pt x="67349" y="1568216"/>
                    </a:lnTo>
                    <a:lnTo>
                      <a:pt x="71431" y="1567539"/>
                    </a:lnTo>
                    <a:lnTo>
                      <a:pt x="75740" y="1567089"/>
                    </a:lnTo>
                    <a:lnTo>
                      <a:pt x="80048" y="1566863"/>
                    </a:lnTo>
                    <a:close/>
                    <a:moveTo>
                      <a:pt x="837043" y="738188"/>
                    </a:moveTo>
                    <a:lnTo>
                      <a:pt x="839735" y="738188"/>
                    </a:lnTo>
                    <a:lnTo>
                      <a:pt x="912639" y="738188"/>
                    </a:lnTo>
                    <a:lnTo>
                      <a:pt x="915107" y="738188"/>
                    </a:lnTo>
                    <a:lnTo>
                      <a:pt x="917575" y="738870"/>
                    </a:lnTo>
                    <a:lnTo>
                      <a:pt x="920042" y="739324"/>
                    </a:lnTo>
                    <a:lnTo>
                      <a:pt x="922285" y="740232"/>
                    </a:lnTo>
                    <a:lnTo>
                      <a:pt x="924529" y="741368"/>
                    </a:lnTo>
                    <a:lnTo>
                      <a:pt x="926772" y="742504"/>
                    </a:lnTo>
                    <a:lnTo>
                      <a:pt x="928791" y="743867"/>
                    </a:lnTo>
                    <a:lnTo>
                      <a:pt x="930585" y="745684"/>
                    </a:lnTo>
                    <a:lnTo>
                      <a:pt x="932155" y="747047"/>
                    </a:lnTo>
                    <a:lnTo>
                      <a:pt x="933501" y="749091"/>
                    </a:lnTo>
                    <a:lnTo>
                      <a:pt x="934847" y="751135"/>
                    </a:lnTo>
                    <a:lnTo>
                      <a:pt x="936193" y="753407"/>
                    </a:lnTo>
                    <a:lnTo>
                      <a:pt x="936866" y="755678"/>
                    </a:lnTo>
                    <a:lnTo>
                      <a:pt x="937315" y="757950"/>
                    </a:lnTo>
                    <a:lnTo>
                      <a:pt x="937763" y="760448"/>
                    </a:lnTo>
                    <a:lnTo>
                      <a:pt x="938212" y="762947"/>
                    </a:lnTo>
                    <a:lnTo>
                      <a:pt x="938212" y="1145229"/>
                    </a:lnTo>
                    <a:lnTo>
                      <a:pt x="937763" y="1147728"/>
                    </a:lnTo>
                    <a:lnTo>
                      <a:pt x="937315" y="1150227"/>
                    </a:lnTo>
                    <a:lnTo>
                      <a:pt x="936866" y="1152498"/>
                    </a:lnTo>
                    <a:lnTo>
                      <a:pt x="936193" y="1154770"/>
                    </a:lnTo>
                    <a:lnTo>
                      <a:pt x="934847" y="1157041"/>
                    </a:lnTo>
                    <a:lnTo>
                      <a:pt x="933501" y="1159085"/>
                    </a:lnTo>
                    <a:lnTo>
                      <a:pt x="932155" y="1160902"/>
                    </a:lnTo>
                    <a:lnTo>
                      <a:pt x="930585" y="1162720"/>
                    </a:lnTo>
                    <a:lnTo>
                      <a:pt x="928791" y="1164537"/>
                    </a:lnTo>
                    <a:lnTo>
                      <a:pt x="926772" y="1165672"/>
                    </a:lnTo>
                    <a:lnTo>
                      <a:pt x="924529" y="1167035"/>
                    </a:lnTo>
                    <a:lnTo>
                      <a:pt x="922285" y="1167944"/>
                    </a:lnTo>
                    <a:lnTo>
                      <a:pt x="920042" y="1168852"/>
                    </a:lnTo>
                    <a:lnTo>
                      <a:pt x="917575" y="1169534"/>
                    </a:lnTo>
                    <a:lnTo>
                      <a:pt x="915107" y="1169761"/>
                    </a:lnTo>
                    <a:lnTo>
                      <a:pt x="912639" y="1169988"/>
                    </a:lnTo>
                    <a:lnTo>
                      <a:pt x="839735" y="1169988"/>
                    </a:lnTo>
                    <a:lnTo>
                      <a:pt x="837043" y="1169761"/>
                    </a:lnTo>
                    <a:lnTo>
                      <a:pt x="834576" y="1169534"/>
                    </a:lnTo>
                    <a:lnTo>
                      <a:pt x="832108" y="1168852"/>
                    </a:lnTo>
                    <a:lnTo>
                      <a:pt x="829865" y="1167944"/>
                    </a:lnTo>
                    <a:lnTo>
                      <a:pt x="827622" y="1167035"/>
                    </a:lnTo>
                    <a:lnTo>
                      <a:pt x="825603" y="1165672"/>
                    </a:lnTo>
                    <a:lnTo>
                      <a:pt x="823584" y="1164537"/>
                    </a:lnTo>
                    <a:lnTo>
                      <a:pt x="821790" y="1162720"/>
                    </a:lnTo>
                    <a:lnTo>
                      <a:pt x="819995" y="1160902"/>
                    </a:lnTo>
                    <a:lnTo>
                      <a:pt x="818649" y="1159085"/>
                    </a:lnTo>
                    <a:lnTo>
                      <a:pt x="817303" y="1157041"/>
                    </a:lnTo>
                    <a:lnTo>
                      <a:pt x="816406" y="1154770"/>
                    </a:lnTo>
                    <a:lnTo>
                      <a:pt x="815284" y="1152498"/>
                    </a:lnTo>
                    <a:lnTo>
                      <a:pt x="814836" y="1150227"/>
                    </a:lnTo>
                    <a:lnTo>
                      <a:pt x="814387" y="1147728"/>
                    </a:lnTo>
                    <a:lnTo>
                      <a:pt x="814387" y="1145229"/>
                    </a:lnTo>
                    <a:lnTo>
                      <a:pt x="814387" y="762947"/>
                    </a:lnTo>
                    <a:lnTo>
                      <a:pt x="814387" y="760448"/>
                    </a:lnTo>
                    <a:lnTo>
                      <a:pt x="814836" y="757950"/>
                    </a:lnTo>
                    <a:lnTo>
                      <a:pt x="815284" y="755678"/>
                    </a:lnTo>
                    <a:lnTo>
                      <a:pt x="816406" y="753407"/>
                    </a:lnTo>
                    <a:lnTo>
                      <a:pt x="817303" y="751135"/>
                    </a:lnTo>
                    <a:lnTo>
                      <a:pt x="818649" y="749091"/>
                    </a:lnTo>
                    <a:lnTo>
                      <a:pt x="819995" y="747047"/>
                    </a:lnTo>
                    <a:lnTo>
                      <a:pt x="821790" y="745684"/>
                    </a:lnTo>
                    <a:lnTo>
                      <a:pt x="823584" y="743867"/>
                    </a:lnTo>
                    <a:lnTo>
                      <a:pt x="825603" y="742504"/>
                    </a:lnTo>
                    <a:lnTo>
                      <a:pt x="827622" y="741368"/>
                    </a:lnTo>
                    <a:lnTo>
                      <a:pt x="829865" y="740232"/>
                    </a:lnTo>
                    <a:lnTo>
                      <a:pt x="832108" y="739324"/>
                    </a:lnTo>
                    <a:lnTo>
                      <a:pt x="834576" y="738870"/>
                    </a:lnTo>
                    <a:lnTo>
                      <a:pt x="837043" y="738188"/>
                    </a:lnTo>
                    <a:close/>
                    <a:moveTo>
                      <a:pt x="1318322" y="671513"/>
                    </a:moveTo>
                    <a:lnTo>
                      <a:pt x="1320794" y="671513"/>
                    </a:lnTo>
                    <a:lnTo>
                      <a:pt x="1394056" y="671513"/>
                    </a:lnTo>
                    <a:lnTo>
                      <a:pt x="1396528" y="671513"/>
                    </a:lnTo>
                    <a:lnTo>
                      <a:pt x="1399000" y="671966"/>
                    </a:lnTo>
                    <a:lnTo>
                      <a:pt x="1401472" y="672873"/>
                    </a:lnTo>
                    <a:lnTo>
                      <a:pt x="1403719" y="673553"/>
                    </a:lnTo>
                    <a:lnTo>
                      <a:pt x="1405966" y="674913"/>
                    </a:lnTo>
                    <a:lnTo>
                      <a:pt x="1408213" y="676273"/>
                    </a:lnTo>
                    <a:lnTo>
                      <a:pt x="1410011" y="677860"/>
                    </a:lnTo>
                    <a:lnTo>
                      <a:pt x="1412034" y="679900"/>
                    </a:lnTo>
                    <a:lnTo>
                      <a:pt x="1413607" y="681941"/>
                    </a:lnTo>
                    <a:lnTo>
                      <a:pt x="1414955" y="683981"/>
                    </a:lnTo>
                    <a:lnTo>
                      <a:pt x="1416304" y="686474"/>
                    </a:lnTo>
                    <a:lnTo>
                      <a:pt x="1417203" y="688968"/>
                    </a:lnTo>
                    <a:lnTo>
                      <a:pt x="1418326" y="691461"/>
                    </a:lnTo>
                    <a:lnTo>
                      <a:pt x="1418776" y="694181"/>
                    </a:lnTo>
                    <a:lnTo>
                      <a:pt x="1419225" y="696902"/>
                    </a:lnTo>
                    <a:lnTo>
                      <a:pt x="1419225" y="699848"/>
                    </a:lnTo>
                    <a:lnTo>
                      <a:pt x="1419225" y="1141426"/>
                    </a:lnTo>
                    <a:lnTo>
                      <a:pt x="1419225" y="1144373"/>
                    </a:lnTo>
                    <a:lnTo>
                      <a:pt x="1418776" y="1147320"/>
                    </a:lnTo>
                    <a:lnTo>
                      <a:pt x="1418326" y="1149813"/>
                    </a:lnTo>
                    <a:lnTo>
                      <a:pt x="1417203" y="1152534"/>
                    </a:lnTo>
                    <a:lnTo>
                      <a:pt x="1416304" y="1155254"/>
                    </a:lnTo>
                    <a:lnTo>
                      <a:pt x="1414955" y="1157521"/>
                    </a:lnTo>
                    <a:lnTo>
                      <a:pt x="1413607" y="1159787"/>
                    </a:lnTo>
                    <a:lnTo>
                      <a:pt x="1412034" y="1161601"/>
                    </a:lnTo>
                    <a:lnTo>
                      <a:pt x="1410011" y="1163414"/>
                    </a:lnTo>
                    <a:lnTo>
                      <a:pt x="1408213" y="1165228"/>
                    </a:lnTo>
                    <a:lnTo>
                      <a:pt x="1405966" y="1166588"/>
                    </a:lnTo>
                    <a:lnTo>
                      <a:pt x="1403719" y="1167721"/>
                    </a:lnTo>
                    <a:lnTo>
                      <a:pt x="1401472" y="1168855"/>
                    </a:lnTo>
                    <a:lnTo>
                      <a:pt x="1399000" y="1169535"/>
                    </a:lnTo>
                    <a:lnTo>
                      <a:pt x="1396528" y="1169761"/>
                    </a:lnTo>
                    <a:lnTo>
                      <a:pt x="1394056" y="1169988"/>
                    </a:lnTo>
                    <a:lnTo>
                      <a:pt x="1320794" y="1169988"/>
                    </a:lnTo>
                    <a:lnTo>
                      <a:pt x="1318322" y="1169761"/>
                    </a:lnTo>
                    <a:lnTo>
                      <a:pt x="1315850" y="1169535"/>
                    </a:lnTo>
                    <a:lnTo>
                      <a:pt x="1313154" y="1168855"/>
                    </a:lnTo>
                    <a:lnTo>
                      <a:pt x="1310906" y="1167721"/>
                    </a:lnTo>
                    <a:lnTo>
                      <a:pt x="1308659" y="1166588"/>
                    </a:lnTo>
                    <a:lnTo>
                      <a:pt x="1306861" y="1165228"/>
                    </a:lnTo>
                    <a:lnTo>
                      <a:pt x="1304839" y="1163414"/>
                    </a:lnTo>
                    <a:lnTo>
                      <a:pt x="1303041" y="1161601"/>
                    </a:lnTo>
                    <a:lnTo>
                      <a:pt x="1301243" y="1159787"/>
                    </a:lnTo>
                    <a:lnTo>
                      <a:pt x="1299670" y="1157521"/>
                    </a:lnTo>
                    <a:lnTo>
                      <a:pt x="1298546" y="1155254"/>
                    </a:lnTo>
                    <a:lnTo>
                      <a:pt x="1297423" y="1152534"/>
                    </a:lnTo>
                    <a:lnTo>
                      <a:pt x="1296524" y="1149813"/>
                    </a:lnTo>
                    <a:lnTo>
                      <a:pt x="1296074" y="1147320"/>
                    </a:lnTo>
                    <a:lnTo>
                      <a:pt x="1295400" y="1144373"/>
                    </a:lnTo>
                    <a:lnTo>
                      <a:pt x="1295400" y="1141426"/>
                    </a:lnTo>
                    <a:lnTo>
                      <a:pt x="1295400" y="699848"/>
                    </a:lnTo>
                    <a:lnTo>
                      <a:pt x="1295400" y="696902"/>
                    </a:lnTo>
                    <a:lnTo>
                      <a:pt x="1296074" y="694181"/>
                    </a:lnTo>
                    <a:lnTo>
                      <a:pt x="1296524" y="691461"/>
                    </a:lnTo>
                    <a:lnTo>
                      <a:pt x="1297423" y="688968"/>
                    </a:lnTo>
                    <a:lnTo>
                      <a:pt x="1298546" y="686474"/>
                    </a:lnTo>
                    <a:lnTo>
                      <a:pt x="1299670" y="683981"/>
                    </a:lnTo>
                    <a:lnTo>
                      <a:pt x="1301243" y="681941"/>
                    </a:lnTo>
                    <a:lnTo>
                      <a:pt x="1303041" y="679900"/>
                    </a:lnTo>
                    <a:lnTo>
                      <a:pt x="1304839" y="677860"/>
                    </a:lnTo>
                    <a:lnTo>
                      <a:pt x="1306861" y="676273"/>
                    </a:lnTo>
                    <a:lnTo>
                      <a:pt x="1308659" y="674913"/>
                    </a:lnTo>
                    <a:lnTo>
                      <a:pt x="1310906" y="673553"/>
                    </a:lnTo>
                    <a:lnTo>
                      <a:pt x="1313154" y="672873"/>
                    </a:lnTo>
                    <a:lnTo>
                      <a:pt x="1315850" y="671966"/>
                    </a:lnTo>
                    <a:lnTo>
                      <a:pt x="1318322" y="671513"/>
                    </a:lnTo>
                    <a:close/>
                    <a:moveTo>
                      <a:pt x="988416" y="671513"/>
                    </a:moveTo>
                    <a:lnTo>
                      <a:pt x="990920" y="671513"/>
                    </a:lnTo>
                    <a:lnTo>
                      <a:pt x="1065121" y="671513"/>
                    </a:lnTo>
                    <a:lnTo>
                      <a:pt x="1067624" y="671513"/>
                    </a:lnTo>
                    <a:lnTo>
                      <a:pt x="1070128" y="671966"/>
                    </a:lnTo>
                    <a:lnTo>
                      <a:pt x="1072632" y="672873"/>
                    </a:lnTo>
                    <a:lnTo>
                      <a:pt x="1074908" y="673553"/>
                    </a:lnTo>
                    <a:lnTo>
                      <a:pt x="1077184" y="674913"/>
                    </a:lnTo>
                    <a:lnTo>
                      <a:pt x="1079460" y="676273"/>
                    </a:lnTo>
                    <a:lnTo>
                      <a:pt x="1081281" y="677860"/>
                    </a:lnTo>
                    <a:lnTo>
                      <a:pt x="1083330" y="679900"/>
                    </a:lnTo>
                    <a:lnTo>
                      <a:pt x="1084923" y="681941"/>
                    </a:lnTo>
                    <a:lnTo>
                      <a:pt x="1086288" y="683981"/>
                    </a:lnTo>
                    <a:lnTo>
                      <a:pt x="1087654" y="686474"/>
                    </a:lnTo>
                    <a:lnTo>
                      <a:pt x="1088565" y="688968"/>
                    </a:lnTo>
                    <a:lnTo>
                      <a:pt x="1089703" y="691461"/>
                    </a:lnTo>
                    <a:lnTo>
                      <a:pt x="1090158" y="694181"/>
                    </a:lnTo>
                    <a:lnTo>
                      <a:pt x="1090613" y="696902"/>
                    </a:lnTo>
                    <a:lnTo>
                      <a:pt x="1090613" y="699848"/>
                    </a:lnTo>
                    <a:lnTo>
                      <a:pt x="1090613" y="1141426"/>
                    </a:lnTo>
                    <a:lnTo>
                      <a:pt x="1090613" y="1144373"/>
                    </a:lnTo>
                    <a:lnTo>
                      <a:pt x="1090158" y="1147320"/>
                    </a:lnTo>
                    <a:lnTo>
                      <a:pt x="1089703" y="1149813"/>
                    </a:lnTo>
                    <a:lnTo>
                      <a:pt x="1088565" y="1152534"/>
                    </a:lnTo>
                    <a:lnTo>
                      <a:pt x="1087654" y="1155254"/>
                    </a:lnTo>
                    <a:lnTo>
                      <a:pt x="1086288" y="1157521"/>
                    </a:lnTo>
                    <a:lnTo>
                      <a:pt x="1084923" y="1159787"/>
                    </a:lnTo>
                    <a:lnTo>
                      <a:pt x="1083330" y="1161601"/>
                    </a:lnTo>
                    <a:lnTo>
                      <a:pt x="1081281" y="1163414"/>
                    </a:lnTo>
                    <a:lnTo>
                      <a:pt x="1079460" y="1165228"/>
                    </a:lnTo>
                    <a:lnTo>
                      <a:pt x="1077184" y="1166588"/>
                    </a:lnTo>
                    <a:lnTo>
                      <a:pt x="1074908" y="1167721"/>
                    </a:lnTo>
                    <a:lnTo>
                      <a:pt x="1072632" y="1168855"/>
                    </a:lnTo>
                    <a:lnTo>
                      <a:pt x="1070128" y="1169535"/>
                    </a:lnTo>
                    <a:lnTo>
                      <a:pt x="1067624" y="1169761"/>
                    </a:lnTo>
                    <a:lnTo>
                      <a:pt x="1065121" y="1169988"/>
                    </a:lnTo>
                    <a:lnTo>
                      <a:pt x="990920" y="1169988"/>
                    </a:lnTo>
                    <a:lnTo>
                      <a:pt x="988416" y="1169761"/>
                    </a:lnTo>
                    <a:lnTo>
                      <a:pt x="985685" y="1169535"/>
                    </a:lnTo>
                    <a:lnTo>
                      <a:pt x="983181" y="1168855"/>
                    </a:lnTo>
                    <a:lnTo>
                      <a:pt x="980905" y="1167721"/>
                    </a:lnTo>
                    <a:lnTo>
                      <a:pt x="978629" y="1166588"/>
                    </a:lnTo>
                    <a:lnTo>
                      <a:pt x="976581" y="1165228"/>
                    </a:lnTo>
                    <a:lnTo>
                      <a:pt x="974532" y="1163414"/>
                    </a:lnTo>
                    <a:lnTo>
                      <a:pt x="972939" y="1161601"/>
                    </a:lnTo>
                    <a:lnTo>
                      <a:pt x="971118" y="1159787"/>
                    </a:lnTo>
                    <a:lnTo>
                      <a:pt x="969525" y="1157521"/>
                    </a:lnTo>
                    <a:lnTo>
                      <a:pt x="968387" y="1155254"/>
                    </a:lnTo>
                    <a:lnTo>
                      <a:pt x="967249" y="1152534"/>
                    </a:lnTo>
                    <a:lnTo>
                      <a:pt x="966338" y="1149813"/>
                    </a:lnTo>
                    <a:lnTo>
                      <a:pt x="965883" y="1147320"/>
                    </a:lnTo>
                    <a:lnTo>
                      <a:pt x="965200" y="1144373"/>
                    </a:lnTo>
                    <a:lnTo>
                      <a:pt x="965200" y="1141426"/>
                    </a:lnTo>
                    <a:lnTo>
                      <a:pt x="965200" y="699848"/>
                    </a:lnTo>
                    <a:lnTo>
                      <a:pt x="965200" y="696902"/>
                    </a:lnTo>
                    <a:lnTo>
                      <a:pt x="965883" y="694181"/>
                    </a:lnTo>
                    <a:lnTo>
                      <a:pt x="966338" y="691461"/>
                    </a:lnTo>
                    <a:lnTo>
                      <a:pt x="967249" y="688968"/>
                    </a:lnTo>
                    <a:lnTo>
                      <a:pt x="968387" y="686474"/>
                    </a:lnTo>
                    <a:lnTo>
                      <a:pt x="969525" y="683981"/>
                    </a:lnTo>
                    <a:lnTo>
                      <a:pt x="971118" y="681941"/>
                    </a:lnTo>
                    <a:lnTo>
                      <a:pt x="972939" y="679900"/>
                    </a:lnTo>
                    <a:lnTo>
                      <a:pt x="974532" y="677860"/>
                    </a:lnTo>
                    <a:lnTo>
                      <a:pt x="976581" y="676273"/>
                    </a:lnTo>
                    <a:lnTo>
                      <a:pt x="978629" y="674913"/>
                    </a:lnTo>
                    <a:lnTo>
                      <a:pt x="980905" y="673553"/>
                    </a:lnTo>
                    <a:lnTo>
                      <a:pt x="983181" y="672873"/>
                    </a:lnTo>
                    <a:lnTo>
                      <a:pt x="985685" y="671966"/>
                    </a:lnTo>
                    <a:lnTo>
                      <a:pt x="988416" y="671513"/>
                    </a:lnTo>
                    <a:close/>
                    <a:moveTo>
                      <a:pt x="1471932" y="590550"/>
                    </a:moveTo>
                    <a:lnTo>
                      <a:pt x="1546133" y="590550"/>
                    </a:lnTo>
                    <a:lnTo>
                      <a:pt x="1548636" y="590777"/>
                    </a:lnTo>
                    <a:lnTo>
                      <a:pt x="1551140" y="591231"/>
                    </a:lnTo>
                    <a:lnTo>
                      <a:pt x="1553644" y="592139"/>
                    </a:lnTo>
                    <a:lnTo>
                      <a:pt x="1555920" y="593274"/>
                    </a:lnTo>
                    <a:lnTo>
                      <a:pt x="1558196" y="594635"/>
                    </a:lnTo>
                    <a:lnTo>
                      <a:pt x="1560472" y="596451"/>
                    </a:lnTo>
                    <a:lnTo>
                      <a:pt x="1562293" y="598267"/>
                    </a:lnTo>
                    <a:lnTo>
                      <a:pt x="1564342" y="600537"/>
                    </a:lnTo>
                    <a:lnTo>
                      <a:pt x="1565707" y="602806"/>
                    </a:lnTo>
                    <a:lnTo>
                      <a:pt x="1567300" y="605303"/>
                    </a:lnTo>
                    <a:lnTo>
                      <a:pt x="1568666" y="608026"/>
                    </a:lnTo>
                    <a:lnTo>
                      <a:pt x="1569577" y="610750"/>
                    </a:lnTo>
                    <a:lnTo>
                      <a:pt x="1570487" y="613927"/>
                    </a:lnTo>
                    <a:lnTo>
                      <a:pt x="1571170" y="617105"/>
                    </a:lnTo>
                    <a:lnTo>
                      <a:pt x="1571625" y="620282"/>
                    </a:lnTo>
                    <a:lnTo>
                      <a:pt x="1571625" y="623687"/>
                    </a:lnTo>
                    <a:lnTo>
                      <a:pt x="1571625" y="1136851"/>
                    </a:lnTo>
                    <a:lnTo>
                      <a:pt x="1571625" y="1140256"/>
                    </a:lnTo>
                    <a:lnTo>
                      <a:pt x="1571170" y="1143433"/>
                    </a:lnTo>
                    <a:lnTo>
                      <a:pt x="1570487" y="1146838"/>
                    </a:lnTo>
                    <a:lnTo>
                      <a:pt x="1569577" y="1149788"/>
                    </a:lnTo>
                    <a:lnTo>
                      <a:pt x="1568666" y="1152512"/>
                    </a:lnTo>
                    <a:lnTo>
                      <a:pt x="1567300" y="1155462"/>
                    </a:lnTo>
                    <a:lnTo>
                      <a:pt x="1565707" y="1157959"/>
                    </a:lnTo>
                    <a:lnTo>
                      <a:pt x="1564342" y="1160229"/>
                    </a:lnTo>
                    <a:lnTo>
                      <a:pt x="1562293" y="1162498"/>
                    </a:lnTo>
                    <a:lnTo>
                      <a:pt x="1560472" y="1164314"/>
                    </a:lnTo>
                    <a:lnTo>
                      <a:pt x="1558196" y="1165903"/>
                    </a:lnTo>
                    <a:lnTo>
                      <a:pt x="1555920" y="1167492"/>
                    </a:lnTo>
                    <a:lnTo>
                      <a:pt x="1553644" y="1168399"/>
                    </a:lnTo>
                    <a:lnTo>
                      <a:pt x="1551140" y="1169307"/>
                    </a:lnTo>
                    <a:lnTo>
                      <a:pt x="1548636" y="1169761"/>
                    </a:lnTo>
                    <a:lnTo>
                      <a:pt x="1546133" y="1169988"/>
                    </a:lnTo>
                    <a:lnTo>
                      <a:pt x="1471932" y="1169988"/>
                    </a:lnTo>
                    <a:lnTo>
                      <a:pt x="1469201" y="1169761"/>
                    </a:lnTo>
                    <a:lnTo>
                      <a:pt x="1466697" y="1169307"/>
                    </a:lnTo>
                    <a:lnTo>
                      <a:pt x="1464193" y="1168399"/>
                    </a:lnTo>
                    <a:lnTo>
                      <a:pt x="1461917" y="1167492"/>
                    </a:lnTo>
                    <a:lnTo>
                      <a:pt x="1459641" y="1165903"/>
                    </a:lnTo>
                    <a:lnTo>
                      <a:pt x="1457593" y="1164314"/>
                    </a:lnTo>
                    <a:lnTo>
                      <a:pt x="1455544" y="1162498"/>
                    </a:lnTo>
                    <a:lnTo>
                      <a:pt x="1453496" y="1160229"/>
                    </a:lnTo>
                    <a:lnTo>
                      <a:pt x="1452130" y="1157959"/>
                    </a:lnTo>
                    <a:lnTo>
                      <a:pt x="1450537" y="1155462"/>
                    </a:lnTo>
                    <a:lnTo>
                      <a:pt x="1449399" y="1152512"/>
                    </a:lnTo>
                    <a:lnTo>
                      <a:pt x="1448261" y="1149788"/>
                    </a:lnTo>
                    <a:lnTo>
                      <a:pt x="1447350" y="1146838"/>
                    </a:lnTo>
                    <a:lnTo>
                      <a:pt x="1446667" y="1143433"/>
                    </a:lnTo>
                    <a:lnTo>
                      <a:pt x="1446212" y="1140256"/>
                    </a:lnTo>
                    <a:lnTo>
                      <a:pt x="1446212" y="1136851"/>
                    </a:lnTo>
                    <a:lnTo>
                      <a:pt x="1446212" y="623687"/>
                    </a:lnTo>
                    <a:lnTo>
                      <a:pt x="1446212" y="620282"/>
                    </a:lnTo>
                    <a:lnTo>
                      <a:pt x="1446667" y="617105"/>
                    </a:lnTo>
                    <a:lnTo>
                      <a:pt x="1447350" y="613927"/>
                    </a:lnTo>
                    <a:lnTo>
                      <a:pt x="1448261" y="610750"/>
                    </a:lnTo>
                    <a:lnTo>
                      <a:pt x="1449399" y="608026"/>
                    </a:lnTo>
                    <a:lnTo>
                      <a:pt x="1450537" y="605303"/>
                    </a:lnTo>
                    <a:lnTo>
                      <a:pt x="1452130" y="602806"/>
                    </a:lnTo>
                    <a:lnTo>
                      <a:pt x="1453496" y="600537"/>
                    </a:lnTo>
                    <a:lnTo>
                      <a:pt x="1455544" y="598267"/>
                    </a:lnTo>
                    <a:lnTo>
                      <a:pt x="1457593" y="596451"/>
                    </a:lnTo>
                    <a:lnTo>
                      <a:pt x="1459641" y="594635"/>
                    </a:lnTo>
                    <a:lnTo>
                      <a:pt x="1461917" y="593274"/>
                    </a:lnTo>
                    <a:lnTo>
                      <a:pt x="1464193" y="592139"/>
                    </a:lnTo>
                    <a:lnTo>
                      <a:pt x="1466697" y="591231"/>
                    </a:lnTo>
                    <a:lnTo>
                      <a:pt x="1469201" y="590777"/>
                    </a:lnTo>
                    <a:lnTo>
                      <a:pt x="1471932" y="590550"/>
                    </a:lnTo>
                    <a:close/>
                    <a:moveTo>
                      <a:pt x="1152617" y="590550"/>
                    </a:moveTo>
                    <a:lnTo>
                      <a:pt x="1226818" y="590550"/>
                    </a:lnTo>
                    <a:lnTo>
                      <a:pt x="1229322" y="590777"/>
                    </a:lnTo>
                    <a:lnTo>
                      <a:pt x="1232053" y="591231"/>
                    </a:lnTo>
                    <a:lnTo>
                      <a:pt x="1234557" y="592139"/>
                    </a:lnTo>
                    <a:lnTo>
                      <a:pt x="1236833" y="593274"/>
                    </a:lnTo>
                    <a:lnTo>
                      <a:pt x="1239109" y="594635"/>
                    </a:lnTo>
                    <a:lnTo>
                      <a:pt x="1241158" y="596451"/>
                    </a:lnTo>
                    <a:lnTo>
                      <a:pt x="1242978" y="598267"/>
                    </a:lnTo>
                    <a:lnTo>
                      <a:pt x="1244799" y="600537"/>
                    </a:lnTo>
                    <a:lnTo>
                      <a:pt x="1246620" y="602806"/>
                    </a:lnTo>
                    <a:lnTo>
                      <a:pt x="1248213" y="605303"/>
                    </a:lnTo>
                    <a:lnTo>
                      <a:pt x="1249352" y="608026"/>
                    </a:lnTo>
                    <a:lnTo>
                      <a:pt x="1250490" y="610750"/>
                    </a:lnTo>
                    <a:lnTo>
                      <a:pt x="1251400" y="613927"/>
                    </a:lnTo>
                    <a:lnTo>
                      <a:pt x="1251855" y="617105"/>
                    </a:lnTo>
                    <a:lnTo>
                      <a:pt x="1252538" y="620282"/>
                    </a:lnTo>
                    <a:lnTo>
                      <a:pt x="1252538" y="623687"/>
                    </a:lnTo>
                    <a:lnTo>
                      <a:pt x="1252538" y="1136851"/>
                    </a:lnTo>
                    <a:lnTo>
                      <a:pt x="1252538" y="1140256"/>
                    </a:lnTo>
                    <a:lnTo>
                      <a:pt x="1251855" y="1143433"/>
                    </a:lnTo>
                    <a:lnTo>
                      <a:pt x="1251400" y="1146838"/>
                    </a:lnTo>
                    <a:lnTo>
                      <a:pt x="1250490" y="1149788"/>
                    </a:lnTo>
                    <a:lnTo>
                      <a:pt x="1249352" y="1152512"/>
                    </a:lnTo>
                    <a:lnTo>
                      <a:pt x="1248213" y="1155462"/>
                    </a:lnTo>
                    <a:lnTo>
                      <a:pt x="1246620" y="1157959"/>
                    </a:lnTo>
                    <a:lnTo>
                      <a:pt x="1244799" y="1160229"/>
                    </a:lnTo>
                    <a:lnTo>
                      <a:pt x="1242978" y="1162498"/>
                    </a:lnTo>
                    <a:lnTo>
                      <a:pt x="1241158" y="1164314"/>
                    </a:lnTo>
                    <a:lnTo>
                      <a:pt x="1239109" y="1165903"/>
                    </a:lnTo>
                    <a:lnTo>
                      <a:pt x="1236833" y="1167492"/>
                    </a:lnTo>
                    <a:lnTo>
                      <a:pt x="1234557" y="1168399"/>
                    </a:lnTo>
                    <a:lnTo>
                      <a:pt x="1232053" y="1169307"/>
                    </a:lnTo>
                    <a:lnTo>
                      <a:pt x="1229322" y="1169761"/>
                    </a:lnTo>
                    <a:lnTo>
                      <a:pt x="1226818" y="1169988"/>
                    </a:lnTo>
                    <a:lnTo>
                      <a:pt x="1152617" y="1169988"/>
                    </a:lnTo>
                    <a:lnTo>
                      <a:pt x="1150114" y="1169761"/>
                    </a:lnTo>
                    <a:lnTo>
                      <a:pt x="1147610" y="1169307"/>
                    </a:lnTo>
                    <a:lnTo>
                      <a:pt x="1145106" y="1168399"/>
                    </a:lnTo>
                    <a:lnTo>
                      <a:pt x="1142830" y="1167492"/>
                    </a:lnTo>
                    <a:lnTo>
                      <a:pt x="1140554" y="1165903"/>
                    </a:lnTo>
                    <a:lnTo>
                      <a:pt x="1138278" y="1164314"/>
                    </a:lnTo>
                    <a:lnTo>
                      <a:pt x="1136457" y="1162498"/>
                    </a:lnTo>
                    <a:lnTo>
                      <a:pt x="1134409" y="1160229"/>
                    </a:lnTo>
                    <a:lnTo>
                      <a:pt x="1132815" y="1157959"/>
                    </a:lnTo>
                    <a:lnTo>
                      <a:pt x="1131450" y="1155462"/>
                    </a:lnTo>
                    <a:lnTo>
                      <a:pt x="1130084" y="1152512"/>
                    </a:lnTo>
                    <a:lnTo>
                      <a:pt x="1129174" y="1149788"/>
                    </a:lnTo>
                    <a:lnTo>
                      <a:pt x="1128036" y="1146838"/>
                    </a:lnTo>
                    <a:lnTo>
                      <a:pt x="1127580" y="1143433"/>
                    </a:lnTo>
                    <a:lnTo>
                      <a:pt x="1127125" y="1140256"/>
                    </a:lnTo>
                    <a:lnTo>
                      <a:pt x="1127125" y="1136851"/>
                    </a:lnTo>
                    <a:lnTo>
                      <a:pt x="1127125" y="623687"/>
                    </a:lnTo>
                    <a:lnTo>
                      <a:pt x="1127125" y="620282"/>
                    </a:lnTo>
                    <a:lnTo>
                      <a:pt x="1127580" y="617105"/>
                    </a:lnTo>
                    <a:lnTo>
                      <a:pt x="1128036" y="613927"/>
                    </a:lnTo>
                    <a:lnTo>
                      <a:pt x="1129174" y="610750"/>
                    </a:lnTo>
                    <a:lnTo>
                      <a:pt x="1130084" y="608026"/>
                    </a:lnTo>
                    <a:lnTo>
                      <a:pt x="1131450" y="605303"/>
                    </a:lnTo>
                    <a:lnTo>
                      <a:pt x="1132815" y="602806"/>
                    </a:lnTo>
                    <a:lnTo>
                      <a:pt x="1134409" y="600537"/>
                    </a:lnTo>
                    <a:lnTo>
                      <a:pt x="1136457" y="598267"/>
                    </a:lnTo>
                    <a:lnTo>
                      <a:pt x="1138278" y="596451"/>
                    </a:lnTo>
                    <a:lnTo>
                      <a:pt x="1140554" y="594635"/>
                    </a:lnTo>
                    <a:lnTo>
                      <a:pt x="1142830" y="593274"/>
                    </a:lnTo>
                    <a:lnTo>
                      <a:pt x="1145106" y="592139"/>
                    </a:lnTo>
                    <a:lnTo>
                      <a:pt x="1147610" y="591231"/>
                    </a:lnTo>
                    <a:lnTo>
                      <a:pt x="1150114" y="590777"/>
                    </a:lnTo>
                    <a:lnTo>
                      <a:pt x="1152617" y="590550"/>
                    </a:lnTo>
                    <a:close/>
                    <a:moveTo>
                      <a:pt x="1633857" y="508000"/>
                    </a:moveTo>
                    <a:lnTo>
                      <a:pt x="1707830" y="508000"/>
                    </a:lnTo>
                    <a:lnTo>
                      <a:pt x="1710561" y="508227"/>
                    </a:lnTo>
                    <a:lnTo>
                      <a:pt x="1713065" y="508680"/>
                    </a:lnTo>
                    <a:lnTo>
                      <a:pt x="1715797" y="509814"/>
                    </a:lnTo>
                    <a:lnTo>
                      <a:pt x="1718073" y="510947"/>
                    </a:lnTo>
                    <a:lnTo>
                      <a:pt x="1720349" y="512534"/>
                    </a:lnTo>
                    <a:lnTo>
                      <a:pt x="1722170" y="514575"/>
                    </a:lnTo>
                    <a:lnTo>
                      <a:pt x="1724218" y="516842"/>
                    </a:lnTo>
                    <a:lnTo>
                      <a:pt x="1726039" y="519109"/>
                    </a:lnTo>
                    <a:lnTo>
                      <a:pt x="1727860" y="521829"/>
                    </a:lnTo>
                    <a:lnTo>
                      <a:pt x="1729453" y="524550"/>
                    </a:lnTo>
                    <a:lnTo>
                      <a:pt x="1730591" y="527950"/>
                    </a:lnTo>
                    <a:lnTo>
                      <a:pt x="1731729" y="531124"/>
                    </a:lnTo>
                    <a:lnTo>
                      <a:pt x="1732640" y="534752"/>
                    </a:lnTo>
                    <a:lnTo>
                      <a:pt x="1733095" y="538152"/>
                    </a:lnTo>
                    <a:lnTo>
                      <a:pt x="1733550" y="542006"/>
                    </a:lnTo>
                    <a:lnTo>
                      <a:pt x="1733550" y="545860"/>
                    </a:lnTo>
                    <a:lnTo>
                      <a:pt x="1733550" y="1132128"/>
                    </a:lnTo>
                    <a:lnTo>
                      <a:pt x="1733550" y="1135982"/>
                    </a:lnTo>
                    <a:lnTo>
                      <a:pt x="1733095" y="1139836"/>
                    </a:lnTo>
                    <a:lnTo>
                      <a:pt x="1732640" y="1143463"/>
                    </a:lnTo>
                    <a:lnTo>
                      <a:pt x="1731729" y="1146864"/>
                    </a:lnTo>
                    <a:lnTo>
                      <a:pt x="1730591" y="1150038"/>
                    </a:lnTo>
                    <a:lnTo>
                      <a:pt x="1729453" y="1153438"/>
                    </a:lnTo>
                    <a:lnTo>
                      <a:pt x="1727860" y="1156159"/>
                    </a:lnTo>
                    <a:lnTo>
                      <a:pt x="1726039" y="1158879"/>
                    </a:lnTo>
                    <a:lnTo>
                      <a:pt x="1724218" y="1161373"/>
                    </a:lnTo>
                    <a:lnTo>
                      <a:pt x="1722170" y="1163414"/>
                    </a:lnTo>
                    <a:lnTo>
                      <a:pt x="1720349" y="1165454"/>
                    </a:lnTo>
                    <a:lnTo>
                      <a:pt x="1718073" y="1167041"/>
                    </a:lnTo>
                    <a:lnTo>
                      <a:pt x="1715797" y="1168174"/>
                    </a:lnTo>
                    <a:lnTo>
                      <a:pt x="1713065" y="1169308"/>
                    </a:lnTo>
                    <a:lnTo>
                      <a:pt x="1710561" y="1169761"/>
                    </a:lnTo>
                    <a:lnTo>
                      <a:pt x="1707830" y="1169988"/>
                    </a:lnTo>
                    <a:lnTo>
                      <a:pt x="1633857" y="1169988"/>
                    </a:lnTo>
                    <a:lnTo>
                      <a:pt x="1631353" y="1169761"/>
                    </a:lnTo>
                    <a:lnTo>
                      <a:pt x="1628850" y="1169308"/>
                    </a:lnTo>
                    <a:lnTo>
                      <a:pt x="1626346" y="1168174"/>
                    </a:lnTo>
                    <a:lnTo>
                      <a:pt x="1624070" y="1167041"/>
                    </a:lnTo>
                    <a:lnTo>
                      <a:pt x="1621794" y="1165454"/>
                    </a:lnTo>
                    <a:lnTo>
                      <a:pt x="1619518" y="1163414"/>
                    </a:lnTo>
                    <a:lnTo>
                      <a:pt x="1617469" y="1161373"/>
                    </a:lnTo>
                    <a:lnTo>
                      <a:pt x="1615648" y="1158879"/>
                    </a:lnTo>
                    <a:lnTo>
                      <a:pt x="1614055" y="1156159"/>
                    </a:lnTo>
                    <a:lnTo>
                      <a:pt x="1612689" y="1153438"/>
                    </a:lnTo>
                    <a:lnTo>
                      <a:pt x="1611324" y="1150038"/>
                    </a:lnTo>
                    <a:lnTo>
                      <a:pt x="1610186" y="1146864"/>
                    </a:lnTo>
                    <a:lnTo>
                      <a:pt x="1609275" y="1143463"/>
                    </a:lnTo>
                    <a:lnTo>
                      <a:pt x="1608820" y="1139836"/>
                    </a:lnTo>
                    <a:lnTo>
                      <a:pt x="1608365" y="1135982"/>
                    </a:lnTo>
                    <a:lnTo>
                      <a:pt x="1608137" y="1132128"/>
                    </a:lnTo>
                    <a:lnTo>
                      <a:pt x="1608137" y="545860"/>
                    </a:lnTo>
                    <a:lnTo>
                      <a:pt x="1608365" y="542006"/>
                    </a:lnTo>
                    <a:lnTo>
                      <a:pt x="1608820" y="538152"/>
                    </a:lnTo>
                    <a:lnTo>
                      <a:pt x="1609275" y="534752"/>
                    </a:lnTo>
                    <a:lnTo>
                      <a:pt x="1610186" y="531124"/>
                    </a:lnTo>
                    <a:lnTo>
                      <a:pt x="1611324" y="527950"/>
                    </a:lnTo>
                    <a:lnTo>
                      <a:pt x="1612689" y="524550"/>
                    </a:lnTo>
                    <a:lnTo>
                      <a:pt x="1614055" y="521829"/>
                    </a:lnTo>
                    <a:lnTo>
                      <a:pt x="1615648" y="519109"/>
                    </a:lnTo>
                    <a:lnTo>
                      <a:pt x="1617469" y="516842"/>
                    </a:lnTo>
                    <a:lnTo>
                      <a:pt x="1619518" y="514575"/>
                    </a:lnTo>
                    <a:lnTo>
                      <a:pt x="1621794" y="512534"/>
                    </a:lnTo>
                    <a:lnTo>
                      <a:pt x="1624070" y="510947"/>
                    </a:lnTo>
                    <a:lnTo>
                      <a:pt x="1626346" y="509814"/>
                    </a:lnTo>
                    <a:lnTo>
                      <a:pt x="1628850" y="508680"/>
                    </a:lnTo>
                    <a:lnTo>
                      <a:pt x="1631353" y="508227"/>
                    </a:lnTo>
                    <a:lnTo>
                      <a:pt x="1633857" y="508000"/>
                    </a:lnTo>
                    <a:close/>
                    <a:moveTo>
                      <a:pt x="1501548" y="319088"/>
                    </a:moveTo>
                    <a:lnTo>
                      <a:pt x="1733323" y="319088"/>
                    </a:lnTo>
                    <a:lnTo>
                      <a:pt x="1733323" y="319316"/>
                    </a:lnTo>
                    <a:lnTo>
                      <a:pt x="1733550" y="319316"/>
                    </a:lnTo>
                    <a:lnTo>
                      <a:pt x="1733550" y="464215"/>
                    </a:lnTo>
                    <a:lnTo>
                      <a:pt x="1637620" y="464215"/>
                    </a:lnTo>
                    <a:lnTo>
                      <a:pt x="1637620" y="418038"/>
                    </a:lnTo>
                    <a:lnTo>
                      <a:pt x="1318759" y="617303"/>
                    </a:lnTo>
                    <a:lnTo>
                      <a:pt x="1250723" y="574766"/>
                    </a:lnTo>
                    <a:lnTo>
                      <a:pt x="1253444" y="573174"/>
                    </a:lnTo>
                    <a:lnTo>
                      <a:pt x="1146628" y="506525"/>
                    </a:lnTo>
                    <a:lnTo>
                      <a:pt x="844096" y="695326"/>
                    </a:lnTo>
                    <a:lnTo>
                      <a:pt x="776287" y="653016"/>
                    </a:lnTo>
                    <a:lnTo>
                      <a:pt x="1147082" y="421450"/>
                    </a:lnTo>
                    <a:lnTo>
                      <a:pt x="1215118" y="463533"/>
                    </a:lnTo>
                    <a:lnTo>
                      <a:pt x="1214437" y="464215"/>
                    </a:lnTo>
                    <a:lnTo>
                      <a:pt x="1321253" y="530637"/>
                    </a:lnTo>
                    <a:lnTo>
                      <a:pt x="1564368" y="379141"/>
                    </a:lnTo>
                    <a:lnTo>
                      <a:pt x="1501548" y="379141"/>
                    </a:lnTo>
                    <a:lnTo>
                      <a:pt x="1501548" y="319088"/>
                    </a:lnTo>
                    <a:close/>
                    <a:moveTo>
                      <a:pt x="229507" y="91395"/>
                    </a:moveTo>
                    <a:lnTo>
                      <a:pt x="225651" y="91621"/>
                    </a:lnTo>
                    <a:lnTo>
                      <a:pt x="221796" y="91848"/>
                    </a:lnTo>
                    <a:lnTo>
                      <a:pt x="218394" y="92075"/>
                    </a:lnTo>
                    <a:lnTo>
                      <a:pt x="214539" y="92755"/>
                    </a:lnTo>
                    <a:lnTo>
                      <a:pt x="210910" y="93662"/>
                    </a:lnTo>
                    <a:lnTo>
                      <a:pt x="207509" y="94570"/>
                    </a:lnTo>
                    <a:lnTo>
                      <a:pt x="204107" y="95704"/>
                    </a:lnTo>
                    <a:lnTo>
                      <a:pt x="200705" y="96837"/>
                    </a:lnTo>
                    <a:lnTo>
                      <a:pt x="197303" y="98198"/>
                    </a:lnTo>
                    <a:lnTo>
                      <a:pt x="194355" y="99559"/>
                    </a:lnTo>
                    <a:lnTo>
                      <a:pt x="191407" y="101373"/>
                    </a:lnTo>
                    <a:lnTo>
                      <a:pt x="188232" y="103187"/>
                    </a:lnTo>
                    <a:lnTo>
                      <a:pt x="185284" y="105002"/>
                    </a:lnTo>
                    <a:lnTo>
                      <a:pt x="182562" y="107270"/>
                    </a:lnTo>
                    <a:lnTo>
                      <a:pt x="179614" y="109311"/>
                    </a:lnTo>
                    <a:lnTo>
                      <a:pt x="177119" y="111579"/>
                    </a:lnTo>
                    <a:lnTo>
                      <a:pt x="174851" y="114073"/>
                    </a:lnTo>
                    <a:lnTo>
                      <a:pt x="172357" y="116568"/>
                    </a:lnTo>
                    <a:lnTo>
                      <a:pt x="170316" y="119062"/>
                    </a:lnTo>
                    <a:lnTo>
                      <a:pt x="168275" y="121784"/>
                    </a:lnTo>
                    <a:lnTo>
                      <a:pt x="166460" y="124505"/>
                    </a:lnTo>
                    <a:lnTo>
                      <a:pt x="164646" y="127454"/>
                    </a:lnTo>
                    <a:lnTo>
                      <a:pt x="162832" y="130402"/>
                    </a:lnTo>
                    <a:lnTo>
                      <a:pt x="161471" y="133350"/>
                    </a:lnTo>
                    <a:lnTo>
                      <a:pt x="160110" y="136525"/>
                    </a:lnTo>
                    <a:lnTo>
                      <a:pt x="158976" y="139700"/>
                    </a:lnTo>
                    <a:lnTo>
                      <a:pt x="158069" y="143102"/>
                    </a:lnTo>
                    <a:lnTo>
                      <a:pt x="156935" y="146277"/>
                    </a:lnTo>
                    <a:lnTo>
                      <a:pt x="156482" y="149679"/>
                    </a:lnTo>
                    <a:lnTo>
                      <a:pt x="156028" y="153080"/>
                    </a:lnTo>
                    <a:lnTo>
                      <a:pt x="155801" y="156709"/>
                    </a:lnTo>
                    <a:lnTo>
                      <a:pt x="155801" y="160111"/>
                    </a:lnTo>
                    <a:lnTo>
                      <a:pt x="155801" y="1330098"/>
                    </a:lnTo>
                    <a:lnTo>
                      <a:pt x="155801" y="1333500"/>
                    </a:lnTo>
                    <a:lnTo>
                      <a:pt x="156028" y="1337129"/>
                    </a:lnTo>
                    <a:lnTo>
                      <a:pt x="156482" y="1340531"/>
                    </a:lnTo>
                    <a:lnTo>
                      <a:pt x="156935" y="1343932"/>
                    </a:lnTo>
                    <a:lnTo>
                      <a:pt x="158069" y="1347561"/>
                    </a:lnTo>
                    <a:lnTo>
                      <a:pt x="158976" y="1350509"/>
                    </a:lnTo>
                    <a:lnTo>
                      <a:pt x="160110" y="1353684"/>
                    </a:lnTo>
                    <a:lnTo>
                      <a:pt x="161471" y="1357086"/>
                    </a:lnTo>
                    <a:lnTo>
                      <a:pt x="162832" y="1360034"/>
                    </a:lnTo>
                    <a:lnTo>
                      <a:pt x="164646" y="1362756"/>
                    </a:lnTo>
                    <a:lnTo>
                      <a:pt x="166460" y="1365931"/>
                    </a:lnTo>
                    <a:lnTo>
                      <a:pt x="168275" y="1368652"/>
                    </a:lnTo>
                    <a:lnTo>
                      <a:pt x="170316" y="1371373"/>
                    </a:lnTo>
                    <a:lnTo>
                      <a:pt x="172357" y="1373868"/>
                    </a:lnTo>
                    <a:lnTo>
                      <a:pt x="174851" y="1376590"/>
                    </a:lnTo>
                    <a:lnTo>
                      <a:pt x="177119" y="1378857"/>
                    </a:lnTo>
                    <a:lnTo>
                      <a:pt x="179614" y="1381125"/>
                    </a:lnTo>
                    <a:lnTo>
                      <a:pt x="182562" y="1383393"/>
                    </a:lnTo>
                    <a:lnTo>
                      <a:pt x="185284" y="1385207"/>
                    </a:lnTo>
                    <a:lnTo>
                      <a:pt x="188232" y="1387248"/>
                    </a:lnTo>
                    <a:lnTo>
                      <a:pt x="191407" y="1389063"/>
                    </a:lnTo>
                    <a:lnTo>
                      <a:pt x="194355" y="1390650"/>
                    </a:lnTo>
                    <a:lnTo>
                      <a:pt x="197303" y="1392238"/>
                    </a:lnTo>
                    <a:lnTo>
                      <a:pt x="200705" y="1393598"/>
                    </a:lnTo>
                    <a:lnTo>
                      <a:pt x="204107" y="1394959"/>
                    </a:lnTo>
                    <a:lnTo>
                      <a:pt x="207509" y="1395866"/>
                    </a:lnTo>
                    <a:lnTo>
                      <a:pt x="210910" y="1397000"/>
                    </a:lnTo>
                    <a:lnTo>
                      <a:pt x="214539" y="1397681"/>
                    </a:lnTo>
                    <a:lnTo>
                      <a:pt x="218394" y="1398134"/>
                    </a:lnTo>
                    <a:lnTo>
                      <a:pt x="221796" y="1398588"/>
                    </a:lnTo>
                    <a:lnTo>
                      <a:pt x="225651" y="1399041"/>
                    </a:lnTo>
                    <a:lnTo>
                      <a:pt x="229507" y="1399041"/>
                    </a:lnTo>
                    <a:lnTo>
                      <a:pt x="2280330" y="1399041"/>
                    </a:lnTo>
                    <a:lnTo>
                      <a:pt x="2284186" y="1399041"/>
                    </a:lnTo>
                    <a:lnTo>
                      <a:pt x="2288041" y="1398588"/>
                    </a:lnTo>
                    <a:lnTo>
                      <a:pt x="2291670" y="1398134"/>
                    </a:lnTo>
                    <a:lnTo>
                      <a:pt x="2295298" y="1397681"/>
                    </a:lnTo>
                    <a:lnTo>
                      <a:pt x="2299154" y="1397000"/>
                    </a:lnTo>
                    <a:lnTo>
                      <a:pt x="2302555" y="1395866"/>
                    </a:lnTo>
                    <a:lnTo>
                      <a:pt x="2305957" y="1394959"/>
                    </a:lnTo>
                    <a:lnTo>
                      <a:pt x="2309359" y="1393598"/>
                    </a:lnTo>
                    <a:lnTo>
                      <a:pt x="2312534" y="1392238"/>
                    </a:lnTo>
                    <a:lnTo>
                      <a:pt x="2315709" y="1390650"/>
                    </a:lnTo>
                    <a:lnTo>
                      <a:pt x="2318884" y="1389063"/>
                    </a:lnTo>
                    <a:lnTo>
                      <a:pt x="2321832" y="1387248"/>
                    </a:lnTo>
                    <a:lnTo>
                      <a:pt x="2324780" y="1385207"/>
                    </a:lnTo>
                    <a:lnTo>
                      <a:pt x="2327502" y="1383393"/>
                    </a:lnTo>
                    <a:lnTo>
                      <a:pt x="2330223" y="1381125"/>
                    </a:lnTo>
                    <a:lnTo>
                      <a:pt x="2332945" y="1378857"/>
                    </a:lnTo>
                    <a:lnTo>
                      <a:pt x="2335213" y="1376590"/>
                    </a:lnTo>
                    <a:lnTo>
                      <a:pt x="2337707" y="1373868"/>
                    </a:lnTo>
                    <a:lnTo>
                      <a:pt x="2339748" y="1371373"/>
                    </a:lnTo>
                    <a:lnTo>
                      <a:pt x="2341789" y="1368652"/>
                    </a:lnTo>
                    <a:lnTo>
                      <a:pt x="2343830" y="1365931"/>
                    </a:lnTo>
                    <a:lnTo>
                      <a:pt x="2345418" y="1362756"/>
                    </a:lnTo>
                    <a:lnTo>
                      <a:pt x="2347232" y="1360034"/>
                    </a:lnTo>
                    <a:lnTo>
                      <a:pt x="2348593" y="1357086"/>
                    </a:lnTo>
                    <a:lnTo>
                      <a:pt x="2350180" y="1353684"/>
                    </a:lnTo>
                    <a:lnTo>
                      <a:pt x="2351088" y="1350509"/>
                    </a:lnTo>
                    <a:lnTo>
                      <a:pt x="2351995" y="1347561"/>
                    </a:lnTo>
                    <a:lnTo>
                      <a:pt x="2352902" y="1343932"/>
                    </a:lnTo>
                    <a:lnTo>
                      <a:pt x="2353582" y="1340531"/>
                    </a:lnTo>
                    <a:lnTo>
                      <a:pt x="2354036" y="1337129"/>
                    </a:lnTo>
                    <a:lnTo>
                      <a:pt x="2354263" y="1333500"/>
                    </a:lnTo>
                    <a:lnTo>
                      <a:pt x="2354263" y="1330098"/>
                    </a:lnTo>
                    <a:lnTo>
                      <a:pt x="2354263" y="160111"/>
                    </a:lnTo>
                    <a:lnTo>
                      <a:pt x="2354263" y="156709"/>
                    </a:lnTo>
                    <a:lnTo>
                      <a:pt x="2354036" y="153080"/>
                    </a:lnTo>
                    <a:lnTo>
                      <a:pt x="2353582" y="149679"/>
                    </a:lnTo>
                    <a:lnTo>
                      <a:pt x="2352902" y="146277"/>
                    </a:lnTo>
                    <a:lnTo>
                      <a:pt x="2351995" y="143102"/>
                    </a:lnTo>
                    <a:lnTo>
                      <a:pt x="2351088" y="139700"/>
                    </a:lnTo>
                    <a:lnTo>
                      <a:pt x="2350180" y="136525"/>
                    </a:lnTo>
                    <a:lnTo>
                      <a:pt x="2348593" y="133350"/>
                    </a:lnTo>
                    <a:lnTo>
                      <a:pt x="2347232" y="130402"/>
                    </a:lnTo>
                    <a:lnTo>
                      <a:pt x="2345418" y="127454"/>
                    </a:lnTo>
                    <a:lnTo>
                      <a:pt x="2343830" y="124505"/>
                    </a:lnTo>
                    <a:lnTo>
                      <a:pt x="2341789" y="121784"/>
                    </a:lnTo>
                    <a:lnTo>
                      <a:pt x="2339748" y="119062"/>
                    </a:lnTo>
                    <a:lnTo>
                      <a:pt x="2337707" y="116568"/>
                    </a:lnTo>
                    <a:lnTo>
                      <a:pt x="2335213" y="114073"/>
                    </a:lnTo>
                    <a:lnTo>
                      <a:pt x="2332945" y="111579"/>
                    </a:lnTo>
                    <a:lnTo>
                      <a:pt x="2330223" y="109311"/>
                    </a:lnTo>
                    <a:lnTo>
                      <a:pt x="2327502" y="107270"/>
                    </a:lnTo>
                    <a:lnTo>
                      <a:pt x="2324780" y="105002"/>
                    </a:lnTo>
                    <a:lnTo>
                      <a:pt x="2321832" y="103187"/>
                    </a:lnTo>
                    <a:lnTo>
                      <a:pt x="2318884" y="101373"/>
                    </a:lnTo>
                    <a:lnTo>
                      <a:pt x="2315709" y="99559"/>
                    </a:lnTo>
                    <a:lnTo>
                      <a:pt x="2312534" y="98198"/>
                    </a:lnTo>
                    <a:lnTo>
                      <a:pt x="2309359" y="96837"/>
                    </a:lnTo>
                    <a:lnTo>
                      <a:pt x="2305957" y="95704"/>
                    </a:lnTo>
                    <a:lnTo>
                      <a:pt x="2302555" y="94570"/>
                    </a:lnTo>
                    <a:lnTo>
                      <a:pt x="2299154" y="93662"/>
                    </a:lnTo>
                    <a:lnTo>
                      <a:pt x="2295298" y="92755"/>
                    </a:lnTo>
                    <a:lnTo>
                      <a:pt x="2291670" y="92075"/>
                    </a:lnTo>
                    <a:lnTo>
                      <a:pt x="2288041" y="91848"/>
                    </a:lnTo>
                    <a:lnTo>
                      <a:pt x="2284186" y="91621"/>
                    </a:lnTo>
                    <a:lnTo>
                      <a:pt x="2280330" y="91395"/>
                    </a:lnTo>
                    <a:lnTo>
                      <a:pt x="229507" y="91395"/>
                    </a:lnTo>
                    <a:close/>
                    <a:moveTo>
                      <a:pt x="81642" y="0"/>
                    </a:moveTo>
                    <a:lnTo>
                      <a:pt x="86178" y="0"/>
                    </a:lnTo>
                    <a:lnTo>
                      <a:pt x="2424113" y="0"/>
                    </a:lnTo>
                    <a:lnTo>
                      <a:pt x="2428648" y="0"/>
                    </a:lnTo>
                    <a:lnTo>
                      <a:pt x="2432730" y="227"/>
                    </a:lnTo>
                    <a:lnTo>
                      <a:pt x="2436813" y="680"/>
                    </a:lnTo>
                    <a:lnTo>
                      <a:pt x="2441122" y="1361"/>
                    </a:lnTo>
                    <a:lnTo>
                      <a:pt x="2445204" y="2268"/>
                    </a:lnTo>
                    <a:lnTo>
                      <a:pt x="2449286" y="3402"/>
                    </a:lnTo>
                    <a:lnTo>
                      <a:pt x="2452914" y="4536"/>
                    </a:lnTo>
                    <a:lnTo>
                      <a:pt x="2456770" y="5896"/>
                    </a:lnTo>
                    <a:lnTo>
                      <a:pt x="2460625" y="7484"/>
                    </a:lnTo>
                    <a:lnTo>
                      <a:pt x="2464480" y="9298"/>
                    </a:lnTo>
                    <a:lnTo>
                      <a:pt x="2467882" y="11339"/>
                    </a:lnTo>
                    <a:lnTo>
                      <a:pt x="2471284" y="13380"/>
                    </a:lnTo>
                    <a:lnTo>
                      <a:pt x="2474459" y="15421"/>
                    </a:lnTo>
                    <a:lnTo>
                      <a:pt x="2477861" y="17916"/>
                    </a:lnTo>
                    <a:lnTo>
                      <a:pt x="2480809" y="20184"/>
                    </a:lnTo>
                    <a:lnTo>
                      <a:pt x="2483757" y="22905"/>
                    </a:lnTo>
                    <a:lnTo>
                      <a:pt x="2486479" y="25400"/>
                    </a:lnTo>
                    <a:lnTo>
                      <a:pt x="2489200" y="28348"/>
                    </a:lnTo>
                    <a:lnTo>
                      <a:pt x="2491695" y="31296"/>
                    </a:lnTo>
                    <a:lnTo>
                      <a:pt x="2493963" y="34471"/>
                    </a:lnTo>
                    <a:lnTo>
                      <a:pt x="2496230" y="37646"/>
                    </a:lnTo>
                    <a:lnTo>
                      <a:pt x="2498272" y="40821"/>
                    </a:lnTo>
                    <a:lnTo>
                      <a:pt x="2499859" y="44450"/>
                    </a:lnTo>
                    <a:lnTo>
                      <a:pt x="2501673" y="47625"/>
                    </a:lnTo>
                    <a:lnTo>
                      <a:pt x="2503261" y="51480"/>
                    </a:lnTo>
                    <a:lnTo>
                      <a:pt x="2504395" y="54882"/>
                    </a:lnTo>
                    <a:lnTo>
                      <a:pt x="2505755" y="58737"/>
                    </a:lnTo>
                    <a:lnTo>
                      <a:pt x="2506663" y="62593"/>
                    </a:lnTo>
                    <a:lnTo>
                      <a:pt x="2507343" y="66221"/>
                    </a:lnTo>
                    <a:lnTo>
                      <a:pt x="2508023" y="70304"/>
                    </a:lnTo>
                    <a:lnTo>
                      <a:pt x="2508250" y="74159"/>
                    </a:lnTo>
                    <a:lnTo>
                      <a:pt x="2508250" y="78241"/>
                    </a:lnTo>
                    <a:lnTo>
                      <a:pt x="2508250" y="1411968"/>
                    </a:lnTo>
                    <a:lnTo>
                      <a:pt x="2508250" y="1416050"/>
                    </a:lnTo>
                    <a:lnTo>
                      <a:pt x="2508023" y="1420132"/>
                    </a:lnTo>
                    <a:lnTo>
                      <a:pt x="2507343" y="1423988"/>
                    </a:lnTo>
                    <a:lnTo>
                      <a:pt x="2506663" y="1427616"/>
                    </a:lnTo>
                    <a:lnTo>
                      <a:pt x="2505755" y="1431472"/>
                    </a:lnTo>
                    <a:lnTo>
                      <a:pt x="2504395" y="1435327"/>
                    </a:lnTo>
                    <a:lnTo>
                      <a:pt x="2503261" y="1439182"/>
                    </a:lnTo>
                    <a:lnTo>
                      <a:pt x="2501673" y="1442584"/>
                    </a:lnTo>
                    <a:lnTo>
                      <a:pt x="2499859" y="1446213"/>
                    </a:lnTo>
                    <a:lnTo>
                      <a:pt x="2498272" y="1449388"/>
                    </a:lnTo>
                    <a:lnTo>
                      <a:pt x="2496230" y="1452790"/>
                    </a:lnTo>
                    <a:lnTo>
                      <a:pt x="2493963" y="1455965"/>
                    </a:lnTo>
                    <a:lnTo>
                      <a:pt x="2491695" y="1458913"/>
                    </a:lnTo>
                    <a:lnTo>
                      <a:pt x="2489200" y="1462088"/>
                    </a:lnTo>
                    <a:lnTo>
                      <a:pt x="2486479" y="1464809"/>
                    </a:lnTo>
                    <a:lnTo>
                      <a:pt x="2483757" y="1467531"/>
                    </a:lnTo>
                    <a:lnTo>
                      <a:pt x="2480809" y="1470025"/>
                    </a:lnTo>
                    <a:lnTo>
                      <a:pt x="2477861" y="1472747"/>
                    </a:lnTo>
                    <a:lnTo>
                      <a:pt x="2474459" y="1475015"/>
                    </a:lnTo>
                    <a:lnTo>
                      <a:pt x="2471284" y="1477282"/>
                    </a:lnTo>
                    <a:lnTo>
                      <a:pt x="2467882" y="1479097"/>
                    </a:lnTo>
                    <a:lnTo>
                      <a:pt x="2464480" y="1480911"/>
                    </a:lnTo>
                    <a:lnTo>
                      <a:pt x="2460625" y="1482725"/>
                    </a:lnTo>
                    <a:lnTo>
                      <a:pt x="2456770" y="1484313"/>
                    </a:lnTo>
                    <a:lnTo>
                      <a:pt x="2452914" y="1485674"/>
                    </a:lnTo>
                    <a:lnTo>
                      <a:pt x="2449286" y="1487034"/>
                    </a:lnTo>
                    <a:lnTo>
                      <a:pt x="2445204" y="1487941"/>
                    </a:lnTo>
                    <a:lnTo>
                      <a:pt x="2441122" y="1488849"/>
                    </a:lnTo>
                    <a:lnTo>
                      <a:pt x="2436813" y="1489529"/>
                    </a:lnTo>
                    <a:lnTo>
                      <a:pt x="2432730" y="1489982"/>
                    </a:lnTo>
                    <a:lnTo>
                      <a:pt x="2428648" y="1490209"/>
                    </a:lnTo>
                    <a:lnTo>
                      <a:pt x="2424113" y="1490663"/>
                    </a:lnTo>
                    <a:lnTo>
                      <a:pt x="86178" y="1490663"/>
                    </a:lnTo>
                    <a:lnTo>
                      <a:pt x="81642" y="1490209"/>
                    </a:lnTo>
                    <a:lnTo>
                      <a:pt x="77333" y="1489982"/>
                    </a:lnTo>
                    <a:lnTo>
                      <a:pt x="73251" y="1489529"/>
                    </a:lnTo>
                    <a:lnTo>
                      <a:pt x="68942" y="1488849"/>
                    </a:lnTo>
                    <a:lnTo>
                      <a:pt x="64860" y="1487941"/>
                    </a:lnTo>
                    <a:lnTo>
                      <a:pt x="60778" y="1487034"/>
                    </a:lnTo>
                    <a:lnTo>
                      <a:pt x="57150" y="1485674"/>
                    </a:lnTo>
                    <a:lnTo>
                      <a:pt x="53294" y="1484313"/>
                    </a:lnTo>
                    <a:lnTo>
                      <a:pt x="49439" y="1482725"/>
                    </a:lnTo>
                    <a:lnTo>
                      <a:pt x="45810" y="1480911"/>
                    </a:lnTo>
                    <a:lnTo>
                      <a:pt x="42182" y="1479097"/>
                    </a:lnTo>
                    <a:lnTo>
                      <a:pt x="39007" y="1477282"/>
                    </a:lnTo>
                    <a:lnTo>
                      <a:pt x="35605" y="1475015"/>
                    </a:lnTo>
                    <a:lnTo>
                      <a:pt x="32430" y="1472747"/>
                    </a:lnTo>
                    <a:lnTo>
                      <a:pt x="29255" y="1470025"/>
                    </a:lnTo>
                    <a:lnTo>
                      <a:pt x="26307" y="1467531"/>
                    </a:lnTo>
                    <a:lnTo>
                      <a:pt x="23585" y="1464809"/>
                    </a:lnTo>
                    <a:lnTo>
                      <a:pt x="21091" y="1462088"/>
                    </a:lnTo>
                    <a:lnTo>
                      <a:pt x="18596" y="1458913"/>
                    </a:lnTo>
                    <a:lnTo>
                      <a:pt x="16101" y="1455965"/>
                    </a:lnTo>
                    <a:lnTo>
                      <a:pt x="13833" y="1452790"/>
                    </a:lnTo>
                    <a:lnTo>
                      <a:pt x="12019" y="1449388"/>
                    </a:lnTo>
                    <a:lnTo>
                      <a:pt x="9978" y="1446213"/>
                    </a:lnTo>
                    <a:lnTo>
                      <a:pt x="8391" y="1442584"/>
                    </a:lnTo>
                    <a:lnTo>
                      <a:pt x="6803" y="1439182"/>
                    </a:lnTo>
                    <a:lnTo>
                      <a:pt x="5442" y="1435327"/>
                    </a:lnTo>
                    <a:lnTo>
                      <a:pt x="4308" y="1431472"/>
                    </a:lnTo>
                    <a:lnTo>
                      <a:pt x="3401" y="1427616"/>
                    </a:lnTo>
                    <a:lnTo>
                      <a:pt x="2494" y="1423988"/>
                    </a:lnTo>
                    <a:lnTo>
                      <a:pt x="2041" y="1420132"/>
                    </a:lnTo>
                    <a:lnTo>
                      <a:pt x="1814" y="1416050"/>
                    </a:lnTo>
                    <a:lnTo>
                      <a:pt x="1587" y="1411968"/>
                    </a:lnTo>
                    <a:lnTo>
                      <a:pt x="1587" y="78241"/>
                    </a:lnTo>
                    <a:lnTo>
                      <a:pt x="1814" y="74159"/>
                    </a:lnTo>
                    <a:lnTo>
                      <a:pt x="2041" y="70304"/>
                    </a:lnTo>
                    <a:lnTo>
                      <a:pt x="2494" y="66221"/>
                    </a:lnTo>
                    <a:lnTo>
                      <a:pt x="3401" y="62593"/>
                    </a:lnTo>
                    <a:lnTo>
                      <a:pt x="4308" y="58737"/>
                    </a:lnTo>
                    <a:lnTo>
                      <a:pt x="5442" y="54882"/>
                    </a:lnTo>
                    <a:lnTo>
                      <a:pt x="6803" y="51480"/>
                    </a:lnTo>
                    <a:lnTo>
                      <a:pt x="8391" y="47625"/>
                    </a:lnTo>
                    <a:lnTo>
                      <a:pt x="9978" y="44450"/>
                    </a:lnTo>
                    <a:lnTo>
                      <a:pt x="12019" y="40821"/>
                    </a:lnTo>
                    <a:lnTo>
                      <a:pt x="13833" y="37646"/>
                    </a:lnTo>
                    <a:lnTo>
                      <a:pt x="16101" y="34471"/>
                    </a:lnTo>
                    <a:lnTo>
                      <a:pt x="18596" y="31296"/>
                    </a:lnTo>
                    <a:lnTo>
                      <a:pt x="21091" y="28348"/>
                    </a:lnTo>
                    <a:lnTo>
                      <a:pt x="23585" y="25400"/>
                    </a:lnTo>
                    <a:lnTo>
                      <a:pt x="26307" y="22905"/>
                    </a:lnTo>
                    <a:lnTo>
                      <a:pt x="29255" y="20184"/>
                    </a:lnTo>
                    <a:lnTo>
                      <a:pt x="32430" y="17916"/>
                    </a:lnTo>
                    <a:lnTo>
                      <a:pt x="35605" y="15421"/>
                    </a:lnTo>
                    <a:lnTo>
                      <a:pt x="39007" y="13380"/>
                    </a:lnTo>
                    <a:lnTo>
                      <a:pt x="42182" y="11339"/>
                    </a:lnTo>
                    <a:lnTo>
                      <a:pt x="45810" y="9298"/>
                    </a:lnTo>
                    <a:lnTo>
                      <a:pt x="49439" y="7484"/>
                    </a:lnTo>
                    <a:lnTo>
                      <a:pt x="53294" y="5896"/>
                    </a:lnTo>
                    <a:lnTo>
                      <a:pt x="57150" y="4536"/>
                    </a:lnTo>
                    <a:lnTo>
                      <a:pt x="60778" y="3402"/>
                    </a:lnTo>
                    <a:lnTo>
                      <a:pt x="64860" y="2268"/>
                    </a:lnTo>
                    <a:lnTo>
                      <a:pt x="68942" y="1361"/>
                    </a:lnTo>
                    <a:lnTo>
                      <a:pt x="73251" y="680"/>
                    </a:lnTo>
                    <a:lnTo>
                      <a:pt x="77333" y="227"/>
                    </a:lnTo>
                    <a:lnTo>
                      <a:pt x="81642" y="0"/>
                    </a:lnTo>
                    <a:close/>
                  </a:path>
                </a:pathLst>
              </a:custGeom>
              <a:solidFill>
                <a:srgbClr val="FFFFFF"/>
              </a:solidFill>
              <a:ln>
                <a:noFill/>
              </a:ln>
            </p:spPr>
            <p:txBody>
              <a:bodyPr anchor="ctr">
                <a:noAutofit/>
                <a:scene3d>
                  <a:camera prst="orthographicFront"/>
                  <a:lightRig rig="threePt" dir="t"/>
                </a:scene3d>
                <a:sp3d>
                  <a:contourClr>
                    <a:srgbClr val="FFFFFF"/>
                  </a:contourClr>
                </a:sp3d>
              </a:bodyPr>
              <a:p>
                <a:pPr algn="ctr"/>
                <a:endParaRPr lang="zh-CN" altLang="en-US" sz="2000" b="1">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74" name="矩形 73"/>
              <p:cNvSpPr/>
              <p:nvPr>
                <p:custDataLst>
                  <p:tags r:id="rId17"/>
                </p:custDataLst>
              </p:nvPr>
            </p:nvSpPr>
            <p:spPr>
              <a:xfrm>
                <a:off x="4077" y="5323"/>
                <a:ext cx="3597" cy="1276"/>
              </a:xfrm>
              <a:prstGeom prst="rect">
                <a:avLst/>
              </a:prstGeom>
              <a:noFill/>
              <a:ln>
                <a:noFill/>
              </a:ln>
              <a:extLst>
                <a:ext uri="{909E8E84-426E-40DD-AFC4-6F175D3DCCD1}">
                  <a14:hiddenFill xmlns:a14="http://schemas.microsoft.com/office/drawing/2010/main">
                    <a:solidFill>
                      <a:srgbClr val="1784C7"/>
                    </a:solidFill>
                  </a14:hiddenFill>
                </a:ext>
              </a:extLst>
            </p:spPr>
            <p:style>
              <a:lnRef idx="2">
                <a:srgbClr val="1784C7">
                  <a:shade val="50000"/>
                </a:srgbClr>
              </a:lnRef>
              <a:fillRef idx="1">
                <a:srgbClr val="1784C7"/>
              </a:fillRef>
              <a:effectRef idx="0">
                <a:srgbClr val="1784C7"/>
              </a:effectRef>
              <a:fontRef idx="minor">
                <a:srgbClr val="FFFFFF"/>
              </a:fontRef>
            </p:style>
            <p:txBody>
              <a:bodyPr rtlCol="0" anchor="ctr">
                <a:normAutofit/>
              </a:bodyPr>
              <a:p>
                <a:pPr>
                  <a:lnSpc>
                    <a:spcPct val="120000"/>
                  </a:lnSpc>
                </a:pPr>
                <a:r>
                  <a:rPr lang="zh-CN" altLang="en-US" sz="2000" b="1" spc="150" dirty="0">
                    <a:solidFill>
                      <a:srgbClr val="000000">
                        <a:lumMod val="85000"/>
                        <a:lumOff val="15000"/>
                      </a:srgbClr>
                    </a:solidFill>
                    <a:latin typeface="微软雅黑" panose="020B0503020204020204" pitchFamily="34" charset="-122"/>
                    <a:ea typeface="微软雅黑" panose="020B0503020204020204" pitchFamily="34" charset="-122"/>
                    <a:sym typeface="Arial" panose="020B0604020202020204" pitchFamily="34" charset="0"/>
                  </a:rPr>
                  <a:t>核心扩展法</a:t>
                </a:r>
                <a:endParaRPr lang="zh-CN" altLang="en-US" sz="2000" b="1" spc="150" dirty="0">
                  <a:solidFill>
                    <a:srgbClr val="000000">
                      <a:lumMod val="85000"/>
                      <a:lumOff val="15000"/>
                    </a:srgbClr>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spTree>
  </p:cSld>
  <p:clrMapOvr>
    <a:masterClrMapping/>
  </p:clrMapOvr>
  <p:transition>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061085" y="2069465"/>
            <a:ext cx="10458450" cy="1014730"/>
          </a:xfrm>
          <a:prstGeom prst="rect">
            <a:avLst/>
          </a:prstGeom>
          <a:noFill/>
        </p:spPr>
        <p:txBody>
          <a:bodyPr wrap="square" rtlCol="0">
            <a:spAutoFit/>
          </a:bodyPr>
          <a:lstStyle/>
          <a:p>
            <a:pPr indent="457200" fontAlgn="auto">
              <a:lnSpc>
                <a:spcPct val="150000"/>
              </a:lnSpc>
            </a:pPr>
            <a:r>
              <a:rPr lang="zh-CN" altLang="en-US" sz="2000" b="1" dirty="0">
                <a:solidFill>
                  <a:schemeClr val="tx2"/>
                </a:solidFill>
                <a:latin typeface="微软雅黑" panose="020B0503020204020204" pitchFamily="34" charset="-122"/>
                <a:ea typeface="微软雅黑" panose="020B0503020204020204" pitchFamily="34" charset="-122"/>
              </a:rPr>
              <a:t>（1）135编辑器</a:t>
            </a:r>
            <a:endParaRPr lang="zh-CN" altLang="en-US" sz="2000" b="1" dirty="0">
              <a:solidFill>
                <a:schemeClr val="tx2"/>
              </a:solidFill>
              <a:latin typeface="微软雅黑" panose="020B0503020204020204" pitchFamily="34" charset="-122"/>
              <a:ea typeface="微软雅黑" panose="020B0503020204020204" pitchFamily="34" charset="-122"/>
            </a:endParaRPr>
          </a:p>
          <a:p>
            <a:pPr indent="457200" fontAlgn="auto">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135编辑器是一款在线图文排版工具，拥有大量的模板，简单易上手。</a:t>
            </a:r>
            <a:endParaRPr lang="zh-CN" altLang="en-US" sz="2000" dirty="0">
              <a:solidFill>
                <a:schemeClr val="tx1"/>
              </a:solidFill>
              <a:latin typeface="微软雅黑" panose="020B0503020204020204" pitchFamily="34" charset="-122"/>
              <a:ea typeface="微软雅黑" panose="020B0503020204020204" pitchFamily="34" charset="-122"/>
            </a:endParaRPr>
          </a:p>
        </p:txBody>
      </p:sp>
      <p:sp>
        <p:nvSpPr>
          <p:cNvPr id="2" name="标题 3"/>
          <p:cNvSpPr txBox="1"/>
          <p:nvPr/>
        </p:nvSpPr>
        <p:spPr>
          <a:xfrm>
            <a:off x="1054735" y="374650"/>
            <a:ext cx="4615815" cy="390525"/>
          </a:xfrm>
          <a:prstGeom prst="rect">
            <a:avLst/>
          </a:prstGeom>
        </p:spPr>
        <p:txBody>
          <a:bodyPr vert="horz" lIns="121917" tIns="60958" rIns="121917" bIns="60958" rtlCol="0" anchor="ctr">
            <a:noAutofit/>
          </a:bodyPr>
          <a:lstStyle>
            <a:lvl1pPr algn="l" defTabSz="1219200" rtl="0" eaLnBrk="1" latinLnBrk="0" hangingPunct="1">
              <a:spcBef>
                <a:spcPct val="0"/>
              </a:spcBef>
              <a:buNone/>
              <a:defRPr sz="2200" kern="1200">
                <a:solidFill>
                  <a:schemeClr val="tx1"/>
                </a:solidFill>
                <a:latin typeface="微软雅黑" panose="020B0503020204020204" pitchFamily="34" charset="-122"/>
                <a:ea typeface="微软雅黑" panose="020B0503020204020204" pitchFamily="34" charset="-122"/>
                <a:cs typeface="+mj-cs"/>
              </a:defRPr>
            </a:lvl1pPr>
          </a:lstStyle>
          <a:p>
            <a:r>
              <a:rPr lang="en-US" dirty="0"/>
              <a:t>4</a:t>
            </a:r>
            <a:r>
              <a:rPr dirty="0"/>
              <a:t>.</a:t>
            </a:r>
            <a:r>
              <a:rPr lang="en-US" dirty="0"/>
              <a:t>2</a:t>
            </a:r>
            <a:r>
              <a:rPr dirty="0"/>
              <a:t>.</a:t>
            </a:r>
            <a:r>
              <a:rPr lang="en-US" dirty="0"/>
              <a:t>5  </a:t>
            </a:r>
            <a:r>
              <a:rPr dirty="0"/>
              <a:t>排版微信公众号文章</a:t>
            </a:r>
            <a:endParaRPr dirty="0"/>
          </a:p>
        </p:txBody>
      </p:sp>
      <p:sp>
        <p:nvSpPr>
          <p:cNvPr id="3" name="矩形 2"/>
          <p:cNvSpPr/>
          <p:nvPr/>
        </p:nvSpPr>
        <p:spPr>
          <a:xfrm>
            <a:off x="1061085" y="1253490"/>
            <a:ext cx="3523615" cy="47498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indent="261620" algn="l">
              <a:lnSpc>
                <a:spcPct val="150000"/>
              </a:lnSpc>
              <a:spcAft>
                <a:spcPts val="0"/>
              </a:spcAft>
              <a:buClrTx/>
              <a:buSzTx/>
              <a:buFontTx/>
            </a:pPr>
            <a:r>
              <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1．常用的排版工具</a:t>
            </a:r>
            <a:endPar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4" name="文本框 3"/>
          <p:cNvSpPr txBox="1"/>
          <p:nvPr/>
        </p:nvSpPr>
        <p:spPr>
          <a:xfrm>
            <a:off x="1061085" y="3412490"/>
            <a:ext cx="5857240" cy="2861310"/>
          </a:xfrm>
          <a:prstGeom prst="rect">
            <a:avLst/>
          </a:prstGeom>
          <a:noFill/>
        </p:spPr>
        <p:txBody>
          <a:bodyPr wrap="square" rtlCol="0">
            <a:spAutoFit/>
          </a:bodyPr>
          <a:p>
            <a:pPr indent="457200" algn="just" fontAlgn="auto">
              <a:lnSpc>
                <a:spcPct val="150000"/>
              </a:lnSpc>
            </a:pPr>
            <a:r>
              <a:rPr lang="zh-CN" altLang="en-US" sz="2000" dirty="0">
                <a:latin typeface="微软雅黑" panose="020B0503020204020204" pitchFamily="34" charset="-122"/>
                <a:ea typeface="微软雅黑" panose="020B0503020204020204" pitchFamily="34" charset="-122"/>
              </a:rPr>
              <a:t>除此之外，135编辑器可以授权将内容同步至微信公众号后台，一个135编辑器账号可以同步管理多个微信公众号，适合团队管理。使用135编辑器还可以将排版好的文章生成图片并发布到小红书App，也可以生成长图发布到微博、知乎等新媒体平台。右图所示为135编辑器的主界面。</a:t>
            </a:r>
            <a:endParaRPr lang="zh-CN" altLang="en-US" sz="2000" dirty="0">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1"/>
          <a:stretch>
            <a:fillRect/>
          </a:stretch>
        </p:blipFill>
        <p:spPr>
          <a:xfrm>
            <a:off x="7390765" y="3766820"/>
            <a:ext cx="4128770" cy="2370455"/>
          </a:xfrm>
          <a:prstGeom prst="rect">
            <a:avLst/>
          </a:prstGeom>
        </p:spPr>
      </p:pic>
    </p:spTree>
  </p:cSld>
  <p:clrMapOvr>
    <a:masterClrMapping/>
  </p:clrMapOvr>
  <p:transition>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923290" y="2089150"/>
            <a:ext cx="10676890" cy="1938020"/>
          </a:xfrm>
          <a:prstGeom prst="rect">
            <a:avLst/>
          </a:prstGeom>
          <a:noFill/>
        </p:spPr>
        <p:txBody>
          <a:bodyPr wrap="square" rtlCol="0">
            <a:spAutoFit/>
          </a:bodyPr>
          <a:lstStyle/>
          <a:p>
            <a:pPr indent="457200" fontAlgn="auto">
              <a:lnSpc>
                <a:spcPct val="150000"/>
              </a:lnSpc>
            </a:pPr>
            <a:r>
              <a:rPr lang="zh-CN" altLang="en-US" sz="2000" b="1" dirty="0">
                <a:solidFill>
                  <a:schemeClr val="tx2"/>
                </a:solidFill>
                <a:latin typeface="微软雅黑" panose="020B0503020204020204" pitchFamily="34" charset="-122"/>
                <a:ea typeface="微软雅黑" panose="020B0503020204020204" pitchFamily="34" charset="-122"/>
              </a:rPr>
              <a:t>（2）秀米编辑器</a:t>
            </a:r>
            <a:endParaRPr lang="zh-CN" altLang="en-US" sz="2000" b="1" dirty="0">
              <a:solidFill>
                <a:schemeClr val="tx2"/>
              </a:solidFill>
              <a:latin typeface="微软雅黑" panose="020B0503020204020204" pitchFamily="34" charset="-122"/>
              <a:ea typeface="微软雅黑" panose="020B0503020204020204" pitchFamily="34" charset="-122"/>
            </a:endParaRPr>
          </a:p>
          <a:p>
            <a:pPr indent="457200" fontAlgn="auto">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秀米编辑器是一款在线图文排版工具，常用于公众号文章的排版，也可以制作H5动图。秀米编辑器编辑的内容可以通过复制粘贴和同步上传两种方式上传至微信公众号后台，后者需要授权，且非会员只能授权一个微信公众号，每次同步微信公众号都会默认新增一个图文素材。</a:t>
            </a:r>
            <a:endParaRPr lang="zh-CN" altLang="en-US" sz="2000" dirty="0">
              <a:solidFill>
                <a:schemeClr val="tx1"/>
              </a:solidFill>
              <a:latin typeface="微软雅黑" panose="020B0503020204020204" pitchFamily="34" charset="-122"/>
              <a:ea typeface="微软雅黑" panose="020B0503020204020204" pitchFamily="34" charset="-122"/>
            </a:endParaRPr>
          </a:p>
        </p:txBody>
      </p:sp>
      <p:sp>
        <p:nvSpPr>
          <p:cNvPr id="2" name="标题 3"/>
          <p:cNvSpPr txBox="1"/>
          <p:nvPr/>
        </p:nvSpPr>
        <p:spPr>
          <a:xfrm>
            <a:off x="1054735" y="374650"/>
            <a:ext cx="4615815" cy="390525"/>
          </a:xfrm>
          <a:prstGeom prst="rect">
            <a:avLst/>
          </a:prstGeom>
        </p:spPr>
        <p:txBody>
          <a:bodyPr vert="horz" lIns="121917" tIns="60958" rIns="121917" bIns="60958" rtlCol="0" anchor="ctr">
            <a:noAutofit/>
          </a:bodyPr>
          <a:lstStyle>
            <a:lvl1pPr algn="l" defTabSz="1219200" rtl="0" eaLnBrk="1" latinLnBrk="0" hangingPunct="1">
              <a:spcBef>
                <a:spcPct val="0"/>
              </a:spcBef>
              <a:buNone/>
              <a:defRPr sz="2200" kern="1200">
                <a:solidFill>
                  <a:schemeClr val="tx1"/>
                </a:solidFill>
                <a:latin typeface="微软雅黑" panose="020B0503020204020204" pitchFamily="34" charset="-122"/>
                <a:ea typeface="微软雅黑" panose="020B0503020204020204" pitchFamily="34" charset="-122"/>
                <a:cs typeface="+mj-cs"/>
              </a:defRPr>
            </a:lvl1pPr>
          </a:lstStyle>
          <a:p>
            <a:r>
              <a:rPr lang="en-US" dirty="0"/>
              <a:t>4</a:t>
            </a:r>
            <a:r>
              <a:rPr dirty="0"/>
              <a:t>.</a:t>
            </a:r>
            <a:r>
              <a:rPr lang="en-US" dirty="0"/>
              <a:t>2</a:t>
            </a:r>
            <a:r>
              <a:rPr dirty="0"/>
              <a:t>.</a:t>
            </a:r>
            <a:r>
              <a:rPr lang="en-US" dirty="0"/>
              <a:t>5  </a:t>
            </a:r>
            <a:r>
              <a:rPr dirty="0"/>
              <a:t>排版微信公众号文章</a:t>
            </a:r>
            <a:endParaRPr dirty="0"/>
          </a:p>
        </p:txBody>
      </p:sp>
      <p:sp>
        <p:nvSpPr>
          <p:cNvPr id="3" name="矩形 2"/>
          <p:cNvSpPr/>
          <p:nvPr/>
        </p:nvSpPr>
        <p:spPr>
          <a:xfrm>
            <a:off x="1061085" y="1253490"/>
            <a:ext cx="3523615" cy="47498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indent="261620" algn="l">
              <a:lnSpc>
                <a:spcPct val="150000"/>
              </a:lnSpc>
              <a:spcAft>
                <a:spcPts val="0"/>
              </a:spcAft>
              <a:buClrTx/>
              <a:buSzTx/>
              <a:buFontTx/>
            </a:pPr>
            <a:r>
              <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1．常用的排版工具</a:t>
            </a:r>
            <a:endPar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6" name="文本框 5"/>
          <p:cNvSpPr txBox="1"/>
          <p:nvPr/>
        </p:nvSpPr>
        <p:spPr>
          <a:xfrm>
            <a:off x="923290" y="4509135"/>
            <a:ext cx="10683240" cy="1476375"/>
          </a:xfrm>
          <a:prstGeom prst="rect">
            <a:avLst/>
          </a:prstGeom>
          <a:noFill/>
        </p:spPr>
        <p:txBody>
          <a:bodyPr wrap="square" rtlCol="0">
            <a:spAutoFit/>
          </a:bodyPr>
          <a:p>
            <a:pPr indent="457200" fontAlgn="auto">
              <a:lnSpc>
                <a:spcPct val="150000"/>
              </a:lnSpc>
            </a:pPr>
            <a:r>
              <a:rPr lang="zh-CN" altLang="en-US" sz="2000" b="1" dirty="0">
                <a:solidFill>
                  <a:schemeClr val="tx2"/>
                </a:solidFill>
                <a:latin typeface="微软雅黑" panose="020B0503020204020204" pitchFamily="34" charset="-122"/>
                <a:ea typeface="微软雅黑" panose="020B0503020204020204" pitchFamily="34" charset="-122"/>
              </a:rPr>
              <a:t>（3）i排版</a:t>
            </a:r>
            <a:endParaRPr lang="zh-CN" altLang="en-US" sz="2000" b="1" dirty="0">
              <a:solidFill>
                <a:schemeClr val="tx2"/>
              </a:solidFill>
              <a:latin typeface="微软雅黑" panose="020B0503020204020204" pitchFamily="34" charset="-122"/>
              <a:ea typeface="微软雅黑" panose="020B0503020204020204" pitchFamily="34" charset="-122"/>
            </a:endParaRPr>
          </a:p>
          <a:p>
            <a:pPr indent="457200" fontAlgn="auto">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i排版的功能与上面两个排版工具类似，此外在i排版中可以设置签名，同时，其首页还介绍了运营和排版的技巧，首页底部有草料二维码、MAKA等工具的入口。</a:t>
            </a:r>
            <a:endParaRPr lang="zh-CN" altLang="en-US" sz="2000" dirty="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p:transition>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061085" y="2069465"/>
            <a:ext cx="10458450" cy="553085"/>
          </a:xfrm>
          <a:prstGeom prst="rect">
            <a:avLst/>
          </a:prstGeom>
          <a:noFill/>
        </p:spPr>
        <p:txBody>
          <a:bodyPr wrap="square" rtlCol="0">
            <a:spAutoFit/>
          </a:bodyPr>
          <a:lstStyle/>
          <a:p>
            <a:pPr indent="457200" fontAlgn="auto">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由于文章内容的重点、语言风格不同，营销人员在排版时要注意风格的选择。</a:t>
            </a:r>
            <a:endParaRPr lang="zh-CN" altLang="en-US" sz="2000" dirty="0">
              <a:solidFill>
                <a:schemeClr val="tx1"/>
              </a:solidFill>
              <a:latin typeface="微软雅黑" panose="020B0503020204020204" pitchFamily="34" charset="-122"/>
              <a:ea typeface="微软雅黑" panose="020B0503020204020204" pitchFamily="34" charset="-122"/>
            </a:endParaRPr>
          </a:p>
        </p:txBody>
      </p:sp>
      <p:sp>
        <p:nvSpPr>
          <p:cNvPr id="2" name="标题 3"/>
          <p:cNvSpPr txBox="1"/>
          <p:nvPr/>
        </p:nvSpPr>
        <p:spPr>
          <a:xfrm>
            <a:off x="1054735" y="374650"/>
            <a:ext cx="4615815" cy="390525"/>
          </a:xfrm>
          <a:prstGeom prst="rect">
            <a:avLst/>
          </a:prstGeom>
        </p:spPr>
        <p:txBody>
          <a:bodyPr vert="horz" lIns="121917" tIns="60958" rIns="121917" bIns="60958" rtlCol="0" anchor="ctr">
            <a:noAutofit/>
          </a:bodyPr>
          <a:lstStyle>
            <a:lvl1pPr algn="l" defTabSz="1219200" rtl="0" eaLnBrk="1" latinLnBrk="0" hangingPunct="1">
              <a:spcBef>
                <a:spcPct val="0"/>
              </a:spcBef>
              <a:buNone/>
              <a:defRPr sz="2200" kern="1200">
                <a:solidFill>
                  <a:schemeClr val="tx1"/>
                </a:solidFill>
                <a:latin typeface="微软雅黑" panose="020B0503020204020204" pitchFamily="34" charset="-122"/>
                <a:ea typeface="微软雅黑" panose="020B0503020204020204" pitchFamily="34" charset="-122"/>
                <a:cs typeface="+mj-cs"/>
              </a:defRPr>
            </a:lvl1pPr>
          </a:lstStyle>
          <a:p>
            <a:r>
              <a:rPr lang="en-US" dirty="0"/>
              <a:t>4</a:t>
            </a:r>
            <a:r>
              <a:rPr dirty="0"/>
              <a:t>.</a:t>
            </a:r>
            <a:r>
              <a:rPr lang="en-US" dirty="0"/>
              <a:t>2</a:t>
            </a:r>
            <a:r>
              <a:rPr dirty="0"/>
              <a:t>.</a:t>
            </a:r>
            <a:r>
              <a:rPr lang="en-US" dirty="0"/>
              <a:t>5  </a:t>
            </a:r>
            <a:r>
              <a:rPr dirty="0"/>
              <a:t>排版微信公众号文章</a:t>
            </a:r>
            <a:endParaRPr dirty="0"/>
          </a:p>
        </p:txBody>
      </p:sp>
      <p:sp>
        <p:nvSpPr>
          <p:cNvPr id="3" name="矩形 2"/>
          <p:cNvSpPr/>
          <p:nvPr/>
        </p:nvSpPr>
        <p:spPr>
          <a:xfrm>
            <a:off x="1061085" y="1253490"/>
            <a:ext cx="2865755" cy="47498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indent="261620" algn="l">
              <a:lnSpc>
                <a:spcPct val="150000"/>
              </a:lnSpc>
              <a:spcAft>
                <a:spcPts val="0"/>
              </a:spcAft>
              <a:buClrTx/>
              <a:buSzTx/>
              <a:buFontTx/>
            </a:pPr>
            <a:r>
              <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2．统一版面风格</a:t>
            </a:r>
            <a:endPar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4" name="文本框 3"/>
          <p:cNvSpPr txBox="1"/>
          <p:nvPr/>
        </p:nvSpPr>
        <p:spPr>
          <a:xfrm>
            <a:off x="1061085" y="2963545"/>
            <a:ext cx="4692650" cy="3322955"/>
          </a:xfrm>
          <a:prstGeom prst="rect">
            <a:avLst/>
          </a:prstGeom>
          <a:noFill/>
        </p:spPr>
        <p:txBody>
          <a:bodyPr wrap="square" rtlCol="0">
            <a:spAutoFit/>
          </a:bodyPr>
          <a:p>
            <a:pPr indent="457200" algn="just" fontAlgn="auto">
              <a:lnSpc>
                <a:spcPct val="150000"/>
              </a:lnSpc>
            </a:pPr>
            <a:r>
              <a:rPr lang="zh-CN" altLang="en-US" sz="2000" dirty="0">
                <a:latin typeface="微软雅黑" panose="020B0503020204020204" pitchFamily="34" charset="-122"/>
                <a:ea typeface="微软雅黑" panose="020B0503020204020204" pitchFamily="34" charset="-122"/>
              </a:rPr>
              <a:t>右图所示为微信公众号央视网不同栏目的文章版式，从图中可以看出这两个文章栏目其表现方式的不同，左图为分段式体现，右图为分点表现，且选用的序号样式也有所差异，但两篇文章的主色调一致，简约明了，符合微信公众号的整体风格，提高了用户的视觉感受。</a:t>
            </a:r>
            <a:endParaRPr lang="zh-CN" altLang="en-US" sz="2000" dirty="0">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1"/>
          <a:stretch>
            <a:fillRect/>
          </a:stretch>
        </p:blipFill>
        <p:spPr>
          <a:xfrm>
            <a:off x="6020435" y="3192780"/>
            <a:ext cx="5492750" cy="2950210"/>
          </a:xfrm>
          <a:prstGeom prst="rect">
            <a:avLst/>
          </a:prstGeom>
        </p:spPr>
      </p:pic>
      <p:sp>
        <p:nvSpPr>
          <p:cNvPr id="9" name="矩形 21"/>
          <p:cNvSpPr>
            <a:spLocks noChangeArrowheads="1"/>
          </p:cNvSpPr>
          <p:nvPr/>
        </p:nvSpPr>
        <p:spPr bwMode="auto">
          <a:xfrm flipV="1">
            <a:off x="1061720" y="2804795"/>
            <a:ext cx="10457815" cy="36000"/>
          </a:xfrm>
          <a:prstGeom prst="rect">
            <a:avLst/>
          </a:prstGeom>
          <a:solidFill>
            <a:srgbClr val="0056AC"/>
          </a:solidFill>
          <a:ln>
            <a:noFill/>
          </a:ln>
          <a:extLst>
            <a:ext uri="{91240B29-F687-4F45-9708-019B960494DF}">
              <a14:hiddenLine xmlns:a14="http://schemas.microsoft.com/office/drawing/2010/main" w="3175">
                <a:solidFill>
                  <a:srgbClr val="000000"/>
                </a:solidFill>
                <a:round/>
              </a14:hiddenLine>
            </a:ext>
          </a:extLst>
        </p:spPr>
        <p:txBody>
          <a:bodyPr anchor="ctr">
            <a:noAutofit/>
          </a:bodyPr>
          <a:lstStyle>
            <a:lvl1pPr>
              <a:defRPr kumimoji="1" sz="2400" b="1">
                <a:solidFill>
                  <a:schemeClr val="tx1"/>
                </a:solidFill>
                <a:latin typeface="Times New Roman" panose="02020603050405020304" pitchFamily="18" charset="0"/>
                <a:ea typeface="宋体" panose="02010600030101010101" pitchFamily="2" charset="-122"/>
              </a:defRPr>
            </a:lvl1pPr>
            <a:lvl2pPr marL="742950" indent="-285750">
              <a:defRPr kumimoji="1" sz="2400" b="1">
                <a:solidFill>
                  <a:schemeClr val="tx1"/>
                </a:solidFill>
                <a:latin typeface="Times New Roman" panose="02020603050405020304" pitchFamily="18" charset="0"/>
                <a:ea typeface="宋体" panose="02010600030101010101" pitchFamily="2" charset="-122"/>
              </a:defRPr>
            </a:lvl2pPr>
            <a:lvl3pPr marL="1143000" indent="-228600">
              <a:defRPr kumimoji="1" sz="2400" b="1">
                <a:solidFill>
                  <a:schemeClr val="tx1"/>
                </a:solidFill>
                <a:latin typeface="Times New Roman" panose="02020603050405020304" pitchFamily="18" charset="0"/>
                <a:ea typeface="宋体" panose="02010600030101010101" pitchFamily="2" charset="-122"/>
              </a:defRPr>
            </a:lvl3pPr>
            <a:lvl4pPr marL="1600200" indent="-228600">
              <a:defRPr kumimoji="1" sz="2400" b="1">
                <a:solidFill>
                  <a:schemeClr val="tx1"/>
                </a:solidFill>
                <a:latin typeface="Times New Roman" panose="02020603050405020304" pitchFamily="18" charset="0"/>
                <a:ea typeface="宋体" panose="02010600030101010101" pitchFamily="2" charset="-122"/>
              </a:defRPr>
            </a:lvl4pPr>
            <a:lvl5pPr marL="2057400" indent="-228600">
              <a:defRPr kumimoji="1" sz="24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9pPr>
          </a:lstStyle>
          <a:p>
            <a:pPr algn="ctr" eaLnBrk="1" hangingPunct="1"/>
            <a:endParaRPr lang="zh-CN" altLang="en-US" b="0">
              <a:solidFill>
                <a:schemeClr val="tx2"/>
              </a:solidFill>
              <a:ea typeface="楷体_GB2312" panose="02010609030101010101" pitchFamily="49" charset="-122"/>
            </a:endParaRPr>
          </a:p>
        </p:txBody>
      </p:sp>
    </p:spTree>
  </p:cSld>
  <p:clrMapOvr>
    <a:masterClrMapping/>
  </p:clrMapOvr>
  <p:transition>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923290" y="2089150"/>
            <a:ext cx="10676890" cy="3784600"/>
          </a:xfrm>
          <a:prstGeom prst="rect">
            <a:avLst/>
          </a:prstGeom>
          <a:noFill/>
        </p:spPr>
        <p:txBody>
          <a:bodyPr wrap="square" rtlCol="0">
            <a:spAutoFit/>
          </a:bodyPr>
          <a:lstStyle/>
          <a:p>
            <a:pPr indent="457200" fontAlgn="auto">
              <a:lnSpc>
                <a:spcPct val="200000"/>
              </a:lnSpc>
            </a:pPr>
            <a:r>
              <a:rPr lang="zh-CN" altLang="en-US" sz="2000" b="1" dirty="0">
                <a:solidFill>
                  <a:schemeClr val="tx2"/>
                </a:solidFill>
                <a:latin typeface="微软雅黑" panose="020B0503020204020204" pitchFamily="34" charset="-122"/>
                <a:ea typeface="微软雅黑" panose="020B0503020204020204" pitchFamily="34" charset="-122"/>
              </a:rPr>
              <a:t>（1）文字颜色</a:t>
            </a:r>
            <a:endParaRPr lang="zh-CN" altLang="en-US" sz="2000" b="1" dirty="0">
              <a:solidFill>
                <a:schemeClr val="tx2"/>
              </a:solidFill>
              <a:latin typeface="微软雅黑" panose="020B0503020204020204" pitchFamily="34" charset="-122"/>
              <a:ea typeface="微软雅黑" panose="020B0503020204020204" pitchFamily="34" charset="-122"/>
            </a:endParaRPr>
          </a:p>
          <a:p>
            <a:pPr indent="457200" fontAlgn="auto">
              <a:lnSpc>
                <a:spcPct val="200000"/>
              </a:lnSpc>
            </a:pPr>
            <a:r>
              <a:rPr lang="zh-CN" altLang="en-US" sz="2000" dirty="0">
                <a:solidFill>
                  <a:schemeClr val="tx1"/>
                </a:solidFill>
                <a:latin typeface="微软雅黑" panose="020B0503020204020204" pitchFamily="34" charset="-122"/>
                <a:ea typeface="微软雅黑" panose="020B0503020204020204" pitchFamily="34" charset="-122"/>
              </a:rPr>
              <a:t>公众号文章大多以文字为主，长段文字容易引起用户的阅读疲劳，适宜的文字颜色能够让用户更加舒适地阅读文章。对于一些重点内容，营销人员可以选择其他的颜色突出显示，但需要结合微信公众号的整体风格、文章的情感色彩进行选择。在设置文字颜色时，建议选择色号#7f7f7f、#595959和#3f3f3f等常见颜色，与纯黑色（#000000）相比，这3种颜色与白色的对比更缓和，不容易对眼睛造成刺激，可以给用户带来更好的阅读体验。</a:t>
            </a:r>
            <a:endParaRPr lang="zh-CN" altLang="en-US" sz="2000" dirty="0">
              <a:solidFill>
                <a:schemeClr val="tx1"/>
              </a:solidFill>
              <a:latin typeface="微软雅黑" panose="020B0503020204020204" pitchFamily="34" charset="-122"/>
              <a:ea typeface="微软雅黑" panose="020B0503020204020204" pitchFamily="34" charset="-122"/>
            </a:endParaRPr>
          </a:p>
        </p:txBody>
      </p:sp>
      <p:sp>
        <p:nvSpPr>
          <p:cNvPr id="2" name="标题 3"/>
          <p:cNvSpPr txBox="1"/>
          <p:nvPr/>
        </p:nvSpPr>
        <p:spPr>
          <a:xfrm>
            <a:off x="1054735" y="374650"/>
            <a:ext cx="4615815" cy="390525"/>
          </a:xfrm>
          <a:prstGeom prst="rect">
            <a:avLst/>
          </a:prstGeom>
        </p:spPr>
        <p:txBody>
          <a:bodyPr vert="horz" lIns="121917" tIns="60958" rIns="121917" bIns="60958" rtlCol="0" anchor="ctr">
            <a:noAutofit/>
          </a:bodyPr>
          <a:lstStyle>
            <a:lvl1pPr algn="l" defTabSz="1219200" rtl="0" eaLnBrk="1" latinLnBrk="0" hangingPunct="1">
              <a:spcBef>
                <a:spcPct val="0"/>
              </a:spcBef>
              <a:buNone/>
              <a:defRPr sz="2200" kern="1200">
                <a:solidFill>
                  <a:schemeClr val="tx1"/>
                </a:solidFill>
                <a:latin typeface="微软雅黑" panose="020B0503020204020204" pitchFamily="34" charset="-122"/>
                <a:ea typeface="微软雅黑" panose="020B0503020204020204" pitchFamily="34" charset="-122"/>
                <a:cs typeface="+mj-cs"/>
              </a:defRPr>
            </a:lvl1pPr>
          </a:lstStyle>
          <a:p>
            <a:r>
              <a:rPr lang="en-US" dirty="0"/>
              <a:t>4</a:t>
            </a:r>
            <a:r>
              <a:rPr dirty="0"/>
              <a:t>.</a:t>
            </a:r>
            <a:r>
              <a:rPr lang="en-US" dirty="0"/>
              <a:t>2</a:t>
            </a:r>
            <a:r>
              <a:rPr dirty="0"/>
              <a:t>.</a:t>
            </a:r>
            <a:r>
              <a:rPr lang="en-US" dirty="0"/>
              <a:t>5  </a:t>
            </a:r>
            <a:r>
              <a:rPr dirty="0"/>
              <a:t>排版微信公众号文章</a:t>
            </a:r>
            <a:endParaRPr dirty="0"/>
          </a:p>
        </p:txBody>
      </p:sp>
      <p:sp>
        <p:nvSpPr>
          <p:cNvPr id="3" name="矩形 2"/>
          <p:cNvSpPr/>
          <p:nvPr/>
        </p:nvSpPr>
        <p:spPr>
          <a:xfrm>
            <a:off x="1061085" y="1253490"/>
            <a:ext cx="2115820" cy="47498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indent="261620" algn="l">
              <a:lnSpc>
                <a:spcPct val="150000"/>
              </a:lnSpc>
              <a:spcAft>
                <a:spcPts val="0"/>
              </a:spcAft>
              <a:buClrTx/>
              <a:buSzTx/>
              <a:buFontTx/>
            </a:pPr>
            <a:r>
              <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3．文字排版</a:t>
            </a:r>
            <a:endPar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transition>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3"/>
          <p:cNvSpPr txBox="1"/>
          <p:nvPr/>
        </p:nvSpPr>
        <p:spPr>
          <a:xfrm>
            <a:off x="1054735" y="374650"/>
            <a:ext cx="4615815" cy="390525"/>
          </a:xfrm>
          <a:prstGeom prst="rect">
            <a:avLst/>
          </a:prstGeom>
        </p:spPr>
        <p:txBody>
          <a:bodyPr vert="horz" lIns="121917" tIns="60958" rIns="121917" bIns="60958" rtlCol="0" anchor="ctr">
            <a:noAutofit/>
          </a:bodyPr>
          <a:lstStyle>
            <a:lvl1pPr algn="l" defTabSz="1219200" rtl="0" eaLnBrk="1" latinLnBrk="0" hangingPunct="1">
              <a:spcBef>
                <a:spcPct val="0"/>
              </a:spcBef>
              <a:buNone/>
              <a:defRPr sz="2200" kern="1200">
                <a:solidFill>
                  <a:schemeClr val="tx1"/>
                </a:solidFill>
                <a:latin typeface="微软雅黑" panose="020B0503020204020204" pitchFamily="34" charset="-122"/>
                <a:ea typeface="微软雅黑" panose="020B0503020204020204" pitchFamily="34" charset="-122"/>
                <a:cs typeface="+mj-cs"/>
              </a:defRPr>
            </a:lvl1pPr>
          </a:lstStyle>
          <a:p>
            <a:r>
              <a:rPr lang="en-US" dirty="0"/>
              <a:t>4</a:t>
            </a:r>
            <a:r>
              <a:rPr dirty="0"/>
              <a:t>.</a:t>
            </a:r>
            <a:r>
              <a:rPr lang="en-US" dirty="0"/>
              <a:t>2</a:t>
            </a:r>
            <a:r>
              <a:rPr dirty="0"/>
              <a:t>.</a:t>
            </a:r>
            <a:r>
              <a:rPr lang="en-US" dirty="0"/>
              <a:t>5  </a:t>
            </a:r>
            <a:r>
              <a:rPr dirty="0"/>
              <a:t>排版微信公众号文章</a:t>
            </a:r>
            <a:endParaRPr dirty="0"/>
          </a:p>
        </p:txBody>
      </p:sp>
      <p:sp>
        <p:nvSpPr>
          <p:cNvPr id="3" name="矩形 2"/>
          <p:cNvSpPr/>
          <p:nvPr/>
        </p:nvSpPr>
        <p:spPr>
          <a:xfrm>
            <a:off x="1061085" y="1253490"/>
            <a:ext cx="2646045" cy="47498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indent="261620" algn="l">
              <a:lnSpc>
                <a:spcPct val="150000"/>
              </a:lnSpc>
              <a:spcAft>
                <a:spcPts val="0"/>
              </a:spcAft>
              <a:buClrTx/>
              <a:buSzTx/>
              <a:buFontTx/>
            </a:pPr>
            <a:r>
              <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3．文字排版</a:t>
            </a:r>
            <a:endPar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4" name="文本框 3"/>
          <p:cNvSpPr txBox="1"/>
          <p:nvPr/>
        </p:nvSpPr>
        <p:spPr>
          <a:xfrm>
            <a:off x="1054735" y="1938020"/>
            <a:ext cx="6587490" cy="2399665"/>
          </a:xfrm>
          <a:prstGeom prst="rect">
            <a:avLst/>
          </a:prstGeom>
          <a:noFill/>
        </p:spPr>
        <p:txBody>
          <a:bodyPr wrap="square" rtlCol="0">
            <a:spAutoFit/>
          </a:bodyPr>
          <a:p>
            <a:pPr indent="457200" fontAlgn="auto">
              <a:lnSpc>
                <a:spcPct val="150000"/>
              </a:lnSpc>
            </a:pPr>
            <a:r>
              <a:rPr lang="zh-CN" altLang="en-US" sz="2000" b="1" dirty="0">
                <a:solidFill>
                  <a:schemeClr val="tx2"/>
                </a:solidFill>
                <a:latin typeface="微软雅黑" panose="020B0503020204020204" pitchFamily="34" charset="-122"/>
                <a:ea typeface="微软雅黑" panose="020B0503020204020204" pitchFamily="34" charset="-122"/>
              </a:rPr>
              <a:t>（2）文字字号</a:t>
            </a:r>
            <a:endParaRPr lang="zh-CN" altLang="en-US" sz="2000" b="1" dirty="0">
              <a:solidFill>
                <a:schemeClr val="tx2"/>
              </a:solidFill>
              <a:latin typeface="微软雅黑" panose="020B0503020204020204" pitchFamily="34" charset="-122"/>
              <a:ea typeface="微软雅黑" panose="020B0503020204020204" pitchFamily="34" charset="-122"/>
            </a:endParaRPr>
          </a:p>
          <a:p>
            <a:pPr indent="457200" fontAlgn="auto">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排版时，还应选择合适的字号大小。合理的字号大小可以使整个版面看起来协调、平衡，并与其他设计元素相互配合。一般建议正文的字号为14px～16px，如右图所示。正文标题的字号可以比正文内容的字号稍大一些。</a:t>
            </a:r>
            <a:endParaRPr lang="zh-CN" altLang="en-US" sz="2000" dirty="0">
              <a:solidFill>
                <a:schemeClr val="tx1"/>
              </a:solidFill>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1"/>
          <a:stretch>
            <a:fillRect/>
          </a:stretch>
        </p:blipFill>
        <p:spPr>
          <a:xfrm>
            <a:off x="8158480" y="2248535"/>
            <a:ext cx="3278505" cy="1778635"/>
          </a:xfrm>
          <a:prstGeom prst="rect">
            <a:avLst/>
          </a:prstGeom>
        </p:spPr>
      </p:pic>
      <p:pic>
        <p:nvPicPr>
          <p:cNvPr id="8" name="图片 7"/>
          <p:cNvPicPr>
            <a:picLocks noChangeAspect="1"/>
          </p:cNvPicPr>
          <p:nvPr/>
        </p:nvPicPr>
        <p:blipFill>
          <a:blip r:embed="rId2"/>
          <a:stretch>
            <a:fillRect/>
          </a:stretch>
        </p:blipFill>
        <p:spPr>
          <a:xfrm>
            <a:off x="8158480" y="4438015"/>
            <a:ext cx="3244215" cy="1952625"/>
          </a:xfrm>
          <a:prstGeom prst="rect">
            <a:avLst/>
          </a:prstGeom>
        </p:spPr>
      </p:pic>
      <p:sp>
        <p:nvSpPr>
          <p:cNvPr id="9" name="文本框 8"/>
          <p:cNvSpPr txBox="1"/>
          <p:nvPr/>
        </p:nvSpPr>
        <p:spPr>
          <a:xfrm>
            <a:off x="1061085" y="4747895"/>
            <a:ext cx="6455410" cy="1476375"/>
          </a:xfrm>
          <a:prstGeom prst="rect">
            <a:avLst/>
          </a:prstGeom>
          <a:noFill/>
        </p:spPr>
        <p:txBody>
          <a:bodyPr wrap="square" rtlCol="0">
            <a:spAutoFit/>
          </a:bodyPr>
          <a:p>
            <a:pPr indent="457200" fontAlgn="auto">
              <a:lnSpc>
                <a:spcPct val="150000"/>
              </a:lnSpc>
            </a:pPr>
            <a:r>
              <a:rPr lang="zh-CN" altLang="en-US" sz="2000" b="1" dirty="0">
                <a:solidFill>
                  <a:schemeClr val="tx2"/>
                </a:solidFill>
                <a:latin typeface="微软雅黑" panose="020B0503020204020204" pitchFamily="34" charset="-122"/>
                <a:ea typeface="微软雅黑" panose="020B0503020204020204" pitchFamily="34" charset="-122"/>
              </a:rPr>
              <a:t>（3）文字间距。</a:t>
            </a:r>
            <a:endParaRPr lang="zh-CN" altLang="en-US" sz="2000" b="1" dirty="0">
              <a:solidFill>
                <a:schemeClr val="tx2"/>
              </a:solidFill>
              <a:latin typeface="微软雅黑" panose="020B0503020204020204" pitchFamily="34" charset="-122"/>
              <a:ea typeface="微软雅黑" panose="020B0503020204020204" pitchFamily="34" charset="-122"/>
            </a:endParaRPr>
          </a:p>
          <a:p>
            <a:pPr indent="457200" fontAlgn="auto">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文字间距包括文字与文字之间的字间距、行与行之间的行间距、段落与段落之间的段间距。如右图所示。</a:t>
            </a:r>
            <a:endParaRPr lang="zh-CN" altLang="en-US" sz="2000" dirty="0">
              <a:solidFill>
                <a:schemeClr val="tx1"/>
              </a:solidFill>
              <a:latin typeface="微软雅黑" panose="020B0503020204020204" pitchFamily="34" charset="-122"/>
              <a:ea typeface="微软雅黑" panose="020B0503020204020204" pitchFamily="34" charset="-122"/>
            </a:endParaRPr>
          </a:p>
        </p:txBody>
      </p:sp>
      <p:sp>
        <p:nvSpPr>
          <p:cNvPr id="10" name="矩形 21"/>
          <p:cNvSpPr>
            <a:spLocks noChangeArrowheads="1"/>
          </p:cNvSpPr>
          <p:nvPr/>
        </p:nvSpPr>
        <p:spPr bwMode="auto">
          <a:xfrm flipV="1">
            <a:off x="1054735" y="4547235"/>
            <a:ext cx="6461760" cy="39600"/>
          </a:xfrm>
          <a:prstGeom prst="rect">
            <a:avLst/>
          </a:prstGeom>
          <a:solidFill>
            <a:srgbClr val="0056AC"/>
          </a:solidFill>
          <a:ln>
            <a:noFill/>
          </a:ln>
          <a:extLst>
            <a:ext uri="{91240B29-F687-4F45-9708-019B960494DF}">
              <a14:hiddenLine xmlns:a14="http://schemas.microsoft.com/office/drawing/2010/main" w="3175">
                <a:solidFill>
                  <a:srgbClr val="000000"/>
                </a:solidFill>
                <a:round/>
              </a14:hiddenLine>
            </a:ext>
          </a:extLst>
        </p:spPr>
        <p:txBody>
          <a:bodyPr anchor="ctr">
            <a:noAutofit/>
          </a:bodyPr>
          <a:lstStyle>
            <a:lvl1pPr>
              <a:defRPr kumimoji="1" sz="2400" b="1">
                <a:solidFill>
                  <a:schemeClr val="tx1"/>
                </a:solidFill>
                <a:latin typeface="Times New Roman" panose="02020603050405020304" pitchFamily="18" charset="0"/>
                <a:ea typeface="宋体" panose="02010600030101010101" pitchFamily="2" charset="-122"/>
              </a:defRPr>
            </a:lvl1pPr>
            <a:lvl2pPr marL="742950" indent="-285750">
              <a:defRPr kumimoji="1" sz="2400" b="1">
                <a:solidFill>
                  <a:schemeClr val="tx1"/>
                </a:solidFill>
                <a:latin typeface="Times New Roman" panose="02020603050405020304" pitchFamily="18" charset="0"/>
                <a:ea typeface="宋体" panose="02010600030101010101" pitchFamily="2" charset="-122"/>
              </a:defRPr>
            </a:lvl2pPr>
            <a:lvl3pPr marL="1143000" indent="-228600">
              <a:defRPr kumimoji="1" sz="2400" b="1">
                <a:solidFill>
                  <a:schemeClr val="tx1"/>
                </a:solidFill>
                <a:latin typeface="Times New Roman" panose="02020603050405020304" pitchFamily="18" charset="0"/>
                <a:ea typeface="宋体" panose="02010600030101010101" pitchFamily="2" charset="-122"/>
              </a:defRPr>
            </a:lvl3pPr>
            <a:lvl4pPr marL="1600200" indent="-228600">
              <a:defRPr kumimoji="1" sz="2400" b="1">
                <a:solidFill>
                  <a:schemeClr val="tx1"/>
                </a:solidFill>
                <a:latin typeface="Times New Roman" panose="02020603050405020304" pitchFamily="18" charset="0"/>
                <a:ea typeface="宋体" panose="02010600030101010101" pitchFamily="2" charset="-122"/>
              </a:defRPr>
            </a:lvl4pPr>
            <a:lvl5pPr marL="2057400" indent="-228600">
              <a:defRPr kumimoji="1" sz="24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9pPr>
          </a:lstStyle>
          <a:p>
            <a:pPr algn="ctr" eaLnBrk="1" hangingPunct="1"/>
            <a:endParaRPr lang="zh-CN" altLang="en-US" b="0">
              <a:solidFill>
                <a:schemeClr val="tx2"/>
              </a:solidFill>
              <a:ea typeface="楷体_GB2312" panose="02010609030101010101" pitchFamily="49" charset="-122"/>
            </a:endParaRPr>
          </a:p>
        </p:txBody>
      </p:sp>
    </p:spTree>
  </p:cSld>
  <p:clrMapOvr>
    <a:masterClrMapping/>
  </p:clrMapOvr>
  <p:transition>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3"/>
          <p:cNvSpPr txBox="1"/>
          <p:nvPr/>
        </p:nvSpPr>
        <p:spPr>
          <a:xfrm>
            <a:off x="1054735" y="374650"/>
            <a:ext cx="4615815" cy="390525"/>
          </a:xfrm>
          <a:prstGeom prst="rect">
            <a:avLst/>
          </a:prstGeom>
        </p:spPr>
        <p:txBody>
          <a:bodyPr vert="horz" lIns="121917" tIns="60958" rIns="121917" bIns="60958" rtlCol="0" anchor="ctr">
            <a:noAutofit/>
          </a:bodyPr>
          <a:lstStyle>
            <a:lvl1pPr algn="l" defTabSz="1219200" rtl="0" eaLnBrk="1" latinLnBrk="0" hangingPunct="1">
              <a:spcBef>
                <a:spcPct val="0"/>
              </a:spcBef>
              <a:buNone/>
              <a:defRPr sz="2200" kern="1200">
                <a:solidFill>
                  <a:schemeClr val="tx1"/>
                </a:solidFill>
                <a:latin typeface="微软雅黑" panose="020B0503020204020204" pitchFamily="34" charset="-122"/>
                <a:ea typeface="微软雅黑" panose="020B0503020204020204" pitchFamily="34" charset="-122"/>
                <a:cs typeface="+mj-cs"/>
              </a:defRPr>
            </a:lvl1pPr>
          </a:lstStyle>
          <a:p>
            <a:r>
              <a:rPr lang="en-US" dirty="0"/>
              <a:t>4</a:t>
            </a:r>
            <a:r>
              <a:rPr dirty="0"/>
              <a:t>.</a:t>
            </a:r>
            <a:r>
              <a:rPr lang="en-US" dirty="0"/>
              <a:t>2</a:t>
            </a:r>
            <a:r>
              <a:rPr dirty="0"/>
              <a:t>.</a:t>
            </a:r>
            <a:r>
              <a:rPr lang="en-US" dirty="0"/>
              <a:t>5  </a:t>
            </a:r>
            <a:r>
              <a:rPr dirty="0"/>
              <a:t>排版微信公众号文章</a:t>
            </a:r>
            <a:endParaRPr dirty="0"/>
          </a:p>
        </p:txBody>
      </p:sp>
      <p:sp>
        <p:nvSpPr>
          <p:cNvPr id="3" name="矩形 2"/>
          <p:cNvSpPr/>
          <p:nvPr/>
        </p:nvSpPr>
        <p:spPr>
          <a:xfrm>
            <a:off x="1061085" y="1253490"/>
            <a:ext cx="2646045" cy="47498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indent="261620" algn="l">
              <a:lnSpc>
                <a:spcPct val="150000"/>
              </a:lnSpc>
              <a:spcAft>
                <a:spcPts val="0"/>
              </a:spcAft>
              <a:buClrTx/>
              <a:buSzTx/>
              <a:buFontTx/>
            </a:pPr>
            <a:r>
              <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4．图文排版</a:t>
            </a:r>
            <a:endPar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nvGrpSpPr>
          <p:cNvPr id="8" name="组合 20"/>
          <p:cNvGrpSpPr/>
          <p:nvPr/>
        </p:nvGrpSpPr>
        <p:grpSpPr bwMode="auto">
          <a:xfrm>
            <a:off x="-3175" y="6441379"/>
            <a:ext cx="12258675" cy="215900"/>
            <a:chOff x="-2540" y="3525964"/>
            <a:chExt cx="12258200" cy="216024"/>
          </a:xfrm>
        </p:grpSpPr>
        <p:sp>
          <p:nvSpPr>
            <p:cNvPr id="10" name="矩形 21"/>
            <p:cNvSpPr>
              <a:spLocks noChangeArrowheads="1"/>
            </p:cNvSpPr>
            <p:nvPr/>
          </p:nvSpPr>
          <p:spPr bwMode="auto">
            <a:xfrm>
              <a:off x="11324" y="3618736"/>
              <a:ext cx="12180676" cy="45719"/>
            </a:xfrm>
            <a:prstGeom prst="rect">
              <a:avLst/>
            </a:prstGeom>
            <a:solidFill>
              <a:srgbClr val="0056AC"/>
            </a:solidFill>
            <a:ln>
              <a:noFill/>
            </a:ln>
            <a:extLst>
              <a:ext uri="{91240B29-F687-4F45-9708-019B960494DF}">
                <a14:hiddenLine xmlns:a14="http://schemas.microsoft.com/office/drawing/2010/main" w="3175">
                  <a:solidFill>
                    <a:srgbClr val="000000"/>
                  </a:solidFill>
                  <a:round/>
                </a14:hiddenLine>
              </a:ext>
            </a:extLst>
          </p:spPr>
          <p:txBody>
            <a:bodyPr anchor="ctr">
              <a:spAutoFit/>
            </a:bodyPr>
            <a:lstStyle>
              <a:lvl1pPr>
                <a:defRPr kumimoji="1" sz="2400" b="1">
                  <a:solidFill>
                    <a:schemeClr val="tx1"/>
                  </a:solidFill>
                  <a:latin typeface="Times New Roman" panose="02020603050405020304" pitchFamily="18" charset="0"/>
                  <a:ea typeface="宋体" panose="02010600030101010101" pitchFamily="2" charset="-122"/>
                </a:defRPr>
              </a:lvl1pPr>
              <a:lvl2pPr marL="742950" indent="-285750">
                <a:defRPr kumimoji="1" sz="2400" b="1">
                  <a:solidFill>
                    <a:schemeClr val="tx1"/>
                  </a:solidFill>
                  <a:latin typeface="Times New Roman" panose="02020603050405020304" pitchFamily="18" charset="0"/>
                  <a:ea typeface="宋体" panose="02010600030101010101" pitchFamily="2" charset="-122"/>
                </a:defRPr>
              </a:lvl2pPr>
              <a:lvl3pPr marL="1143000" indent="-228600">
                <a:defRPr kumimoji="1" sz="2400" b="1">
                  <a:solidFill>
                    <a:schemeClr val="tx1"/>
                  </a:solidFill>
                  <a:latin typeface="Times New Roman" panose="02020603050405020304" pitchFamily="18" charset="0"/>
                  <a:ea typeface="宋体" panose="02010600030101010101" pitchFamily="2" charset="-122"/>
                </a:defRPr>
              </a:lvl3pPr>
              <a:lvl4pPr marL="1600200" indent="-228600">
                <a:defRPr kumimoji="1" sz="2400" b="1">
                  <a:solidFill>
                    <a:schemeClr val="tx1"/>
                  </a:solidFill>
                  <a:latin typeface="Times New Roman" panose="02020603050405020304" pitchFamily="18" charset="0"/>
                  <a:ea typeface="宋体" panose="02010600030101010101" pitchFamily="2" charset="-122"/>
                </a:defRPr>
              </a:lvl4pPr>
              <a:lvl5pPr marL="2057400" indent="-228600">
                <a:defRPr kumimoji="1" sz="24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9pPr>
            </a:lstStyle>
            <a:p>
              <a:pPr algn="ctr" eaLnBrk="1" hangingPunct="1"/>
              <a:endParaRPr lang="zh-CN" altLang="en-US" b="0">
                <a:solidFill>
                  <a:schemeClr val="tx2"/>
                </a:solidFill>
                <a:ea typeface="楷体_GB2312" panose="02010609030101010101" pitchFamily="49" charset="-122"/>
              </a:endParaRPr>
            </a:p>
          </p:txBody>
        </p:sp>
        <p:sp>
          <p:nvSpPr>
            <p:cNvPr id="11" name="矩形 22"/>
            <p:cNvSpPr>
              <a:spLocks noChangeArrowheads="1"/>
            </p:cNvSpPr>
            <p:nvPr/>
          </p:nvSpPr>
          <p:spPr bwMode="auto">
            <a:xfrm>
              <a:off x="-2540" y="3525964"/>
              <a:ext cx="759060" cy="216024"/>
            </a:xfrm>
            <a:prstGeom prst="rect">
              <a:avLst/>
            </a:prstGeom>
            <a:solidFill>
              <a:srgbClr val="FFC000"/>
            </a:solidFill>
            <a:ln>
              <a:noFill/>
            </a:ln>
            <a:extLst>
              <a:ext uri="{91240B29-F687-4F45-9708-019B960494DF}">
                <a14:hiddenLine xmlns:a14="http://schemas.microsoft.com/office/drawing/2010/main" w="3175">
                  <a:solidFill>
                    <a:srgbClr val="000000"/>
                  </a:solidFill>
                  <a:round/>
                </a14:hiddenLine>
              </a:ext>
            </a:extLst>
          </p:spPr>
          <p:txBody>
            <a:bodyPr anchor="ctr">
              <a:spAutoFit/>
            </a:bodyPr>
            <a:lstStyle>
              <a:lvl1pPr>
                <a:defRPr kumimoji="1" sz="2400" b="1">
                  <a:solidFill>
                    <a:schemeClr val="tx1"/>
                  </a:solidFill>
                  <a:latin typeface="Times New Roman" panose="02020603050405020304" pitchFamily="18" charset="0"/>
                  <a:ea typeface="宋体" panose="02010600030101010101" pitchFamily="2" charset="-122"/>
                </a:defRPr>
              </a:lvl1pPr>
              <a:lvl2pPr marL="742950" indent="-285750">
                <a:defRPr kumimoji="1" sz="2400" b="1">
                  <a:solidFill>
                    <a:schemeClr val="tx1"/>
                  </a:solidFill>
                  <a:latin typeface="Times New Roman" panose="02020603050405020304" pitchFamily="18" charset="0"/>
                  <a:ea typeface="宋体" panose="02010600030101010101" pitchFamily="2" charset="-122"/>
                </a:defRPr>
              </a:lvl2pPr>
              <a:lvl3pPr marL="1143000" indent="-228600">
                <a:defRPr kumimoji="1" sz="2400" b="1">
                  <a:solidFill>
                    <a:schemeClr val="tx1"/>
                  </a:solidFill>
                  <a:latin typeface="Times New Roman" panose="02020603050405020304" pitchFamily="18" charset="0"/>
                  <a:ea typeface="宋体" panose="02010600030101010101" pitchFamily="2" charset="-122"/>
                </a:defRPr>
              </a:lvl3pPr>
              <a:lvl4pPr marL="1600200" indent="-228600">
                <a:defRPr kumimoji="1" sz="2400" b="1">
                  <a:solidFill>
                    <a:schemeClr val="tx1"/>
                  </a:solidFill>
                  <a:latin typeface="Times New Roman" panose="02020603050405020304" pitchFamily="18" charset="0"/>
                  <a:ea typeface="宋体" panose="02010600030101010101" pitchFamily="2" charset="-122"/>
                </a:defRPr>
              </a:lvl4pPr>
              <a:lvl5pPr marL="2057400" indent="-228600">
                <a:defRPr kumimoji="1" sz="24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9pPr>
            </a:lstStyle>
            <a:p>
              <a:pPr algn="ctr" eaLnBrk="1" hangingPunct="1"/>
              <a:endParaRPr lang="zh-CN" altLang="en-US" b="0">
                <a:solidFill>
                  <a:schemeClr val="tx2"/>
                </a:solidFill>
                <a:ea typeface="楷体_GB2312" panose="02010609030101010101" pitchFamily="49" charset="-122"/>
              </a:endParaRPr>
            </a:p>
          </p:txBody>
        </p:sp>
        <p:sp>
          <p:nvSpPr>
            <p:cNvPr id="12" name="矩形 23"/>
            <p:cNvSpPr>
              <a:spLocks noChangeArrowheads="1"/>
            </p:cNvSpPr>
            <p:nvPr/>
          </p:nvSpPr>
          <p:spPr bwMode="auto">
            <a:xfrm>
              <a:off x="12054840" y="3525964"/>
              <a:ext cx="200820" cy="216024"/>
            </a:xfrm>
            <a:prstGeom prst="rect">
              <a:avLst/>
            </a:prstGeom>
            <a:solidFill>
              <a:srgbClr val="FFC000"/>
            </a:solidFill>
            <a:ln>
              <a:noFill/>
            </a:ln>
            <a:extLst>
              <a:ext uri="{91240B29-F687-4F45-9708-019B960494DF}">
                <a14:hiddenLine xmlns:a14="http://schemas.microsoft.com/office/drawing/2010/main" w="3175">
                  <a:solidFill>
                    <a:srgbClr val="000000"/>
                  </a:solidFill>
                  <a:round/>
                </a14:hiddenLine>
              </a:ext>
            </a:extLst>
          </p:spPr>
          <p:txBody>
            <a:bodyPr anchor="ctr">
              <a:spAutoFit/>
            </a:bodyPr>
            <a:lstStyle>
              <a:lvl1pPr>
                <a:defRPr kumimoji="1" sz="2400" b="1">
                  <a:solidFill>
                    <a:schemeClr val="tx1"/>
                  </a:solidFill>
                  <a:latin typeface="Times New Roman" panose="02020603050405020304" pitchFamily="18" charset="0"/>
                  <a:ea typeface="宋体" panose="02010600030101010101" pitchFamily="2" charset="-122"/>
                </a:defRPr>
              </a:lvl1pPr>
              <a:lvl2pPr marL="742950" indent="-285750">
                <a:defRPr kumimoji="1" sz="2400" b="1">
                  <a:solidFill>
                    <a:schemeClr val="tx1"/>
                  </a:solidFill>
                  <a:latin typeface="Times New Roman" panose="02020603050405020304" pitchFamily="18" charset="0"/>
                  <a:ea typeface="宋体" panose="02010600030101010101" pitchFamily="2" charset="-122"/>
                </a:defRPr>
              </a:lvl2pPr>
              <a:lvl3pPr marL="1143000" indent="-228600">
                <a:defRPr kumimoji="1" sz="2400" b="1">
                  <a:solidFill>
                    <a:schemeClr val="tx1"/>
                  </a:solidFill>
                  <a:latin typeface="Times New Roman" panose="02020603050405020304" pitchFamily="18" charset="0"/>
                  <a:ea typeface="宋体" panose="02010600030101010101" pitchFamily="2" charset="-122"/>
                </a:defRPr>
              </a:lvl3pPr>
              <a:lvl4pPr marL="1600200" indent="-228600">
                <a:defRPr kumimoji="1" sz="2400" b="1">
                  <a:solidFill>
                    <a:schemeClr val="tx1"/>
                  </a:solidFill>
                  <a:latin typeface="Times New Roman" panose="02020603050405020304" pitchFamily="18" charset="0"/>
                  <a:ea typeface="宋体" panose="02010600030101010101" pitchFamily="2" charset="-122"/>
                </a:defRPr>
              </a:lvl4pPr>
              <a:lvl5pPr marL="2057400" indent="-228600">
                <a:defRPr kumimoji="1" sz="24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9pPr>
            </a:lstStyle>
            <a:p>
              <a:pPr algn="ctr" eaLnBrk="1" hangingPunct="1"/>
              <a:endParaRPr lang="zh-CN" altLang="en-US" b="0">
                <a:solidFill>
                  <a:schemeClr val="tx2"/>
                </a:solidFill>
                <a:ea typeface="楷体_GB2312" panose="02010609030101010101" pitchFamily="49" charset="-122"/>
              </a:endParaRPr>
            </a:p>
          </p:txBody>
        </p:sp>
        <p:sp>
          <p:nvSpPr>
            <p:cNvPr id="15" name="矩形 24"/>
            <p:cNvSpPr>
              <a:spLocks noChangeArrowheads="1"/>
            </p:cNvSpPr>
            <p:nvPr/>
          </p:nvSpPr>
          <p:spPr bwMode="auto">
            <a:xfrm>
              <a:off x="11748628" y="3525964"/>
              <a:ext cx="200820" cy="216024"/>
            </a:xfrm>
            <a:prstGeom prst="rect">
              <a:avLst/>
            </a:prstGeom>
            <a:solidFill>
              <a:srgbClr val="FFC000"/>
            </a:solidFill>
            <a:ln>
              <a:noFill/>
            </a:ln>
            <a:extLst>
              <a:ext uri="{91240B29-F687-4F45-9708-019B960494DF}">
                <a14:hiddenLine xmlns:a14="http://schemas.microsoft.com/office/drawing/2010/main" w="3175">
                  <a:solidFill>
                    <a:srgbClr val="000000"/>
                  </a:solidFill>
                  <a:round/>
                </a14:hiddenLine>
              </a:ext>
            </a:extLst>
          </p:spPr>
          <p:txBody>
            <a:bodyPr anchor="ctr">
              <a:spAutoFit/>
            </a:bodyPr>
            <a:lstStyle>
              <a:lvl1pPr>
                <a:defRPr kumimoji="1" sz="2400" b="1">
                  <a:solidFill>
                    <a:schemeClr val="tx1"/>
                  </a:solidFill>
                  <a:latin typeface="Times New Roman" panose="02020603050405020304" pitchFamily="18" charset="0"/>
                  <a:ea typeface="宋体" panose="02010600030101010101" pitchFamily="2" charset="-122"/>
                </a:defRPr>
              </a:lvl1pPr>
              <a:lvl2pPr marL="742950" indent="-285750">
                <a:defRPr kumimoji="1" sz="2400" b="1">
                  <a:solidFill>
                    <a:schemeClr val="tx1"/>
                  </a:solidFill>
                  <a:latin typeface="Times New Roman" panose="02020603050405020304" pitchFamily="18" charset="0"/>
                  <a:ea typeface="宋体" panose="02010600030101010101" pitchFamily="2" charset="-122"/>
                </a:defRPr>
              </a:lvl2pPr>
              <a:lvl3pPr marL="1143000" indent="-228600">
                <a:defRPr kumimoji="1" sz="2400" b="1">
                  <a:solidFill>
                    <a:schemeClr val="tx1"/>
                  </a:solidFill>
                  <a:latin typeface="Times New Roman" panose="02020603050405020304" pitchFamily="18" charset="0"/>
                  <a:ea typeface="宋体" panose="02010600030101010101" pitchFamily="2" charset="-122"/>
                </a:defRPr>
              </a:lvl3pPr>
              <a:lvl4pPr marL="1600200" indent="-228600">
                <a:defRPr kumimoji="1" sz="2400" b="1">
                  <a:solidFill>
                    <a:schemeClr val="tx1"/>
                  </a:solidFill>
                  <a:latin typeface="Times New Roman" panose="02020603050405020304" pitchFamily="18" charset="0"/>
                  <a:ea typeface="宋体" panose="02010600030101010101" pitchFamily="2" charset="-122"/>
                </a:defRPr>
              </a:lvl4pPr>
              <a:lvl5pPr marL="2057400" indent="-228600">
                <a:defRPr kumimoji="1" sz="24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9pPr>
            </a:lstStyle>
            <a:p>
              <a:pPr algn="ctr" eaLnBrk="1" hangingPunct="1"/>
              <a:endParaRPr lang="zh-CN" altLang="en-US" b="0">
                <a:solidFill>
                  <a:schemeClr val="tx2"/>
                </a:solidFill>
                <a:ea typeface="楷体_GB2312" panose="02010609030101010101" pitchFamily="49" charset="-122"/>
              </a:endParaRPr>
            </a:p>
          </p:txBody>
        </p:sp>
        <p:sp>
          <p:nvSpPr>
            <p:cNvPr id="16" name="矩形 25"/>
            <p:cNvSpPr>
              <a:spLocks noChangeArrowheads="1"/>
            </p:cNvSpPr>
            <p:nvPr/>
          </p:nvSpPr>
          <p:spPr bwMode="auto">
            <a:xfrm>
              <a:off x="11424592" y="3525964"/>
              <a:ext cx="200820" cy="216024"/>
            </a:xfrm>
            <a:prstGeom prst="rect">
              <a:avLst/>
            </a:prstGeom>
            <a:solidFill>
              <a:srgbClr val="FFC000"/>
            </a:solidFill>
            <a:ln>
              <a:noFill/>
            </a:ln>
            <a:extLst>
              <a:ext uri="{91240B29-F687-4F45-9708-019B960494DF}">
                <a14:hiddenLine xmlns:a14="http://schemas.microsoft.com/office/drawing/2010/main" w="3175">
                  <a:solidFill>
                    <a:srgbClr val="000000"/>
                  </a:solidFill>
                  <a:round/>
                </a14:hiddenLine>
              </a:ext>
            </a:extLst>
          </p:spPr>
          <p:txBody>
            <a:bodyPr anchor="ctr">
              <a:spAutoFit/>
            </a:bodyPr>
            <a:lstStyle>
              <a:lvl1pPr>
                <a:defRPr kumimoji="1" sz="2400" b="1">
                  <a:solidFill>
                    <a:schemeClr val="tx1"/>
                  </a:solidFill>
                  <a:latin typeface="Times New Roman" panose="02020603050405020304" pitchFamily="18" charset="0"/>
                  <a:ea typeface="宋体" panose="02010600030101010101" pitchFamily="2" charset="-122"/>
                </a:defRPr>
              </a:lvl1pPr>
              <a:lvl2pPr marL="742950" indent="-285750">
                <a:defRPr kumimoji="1" sz="2400" b="1">
                  <a:solidFill>
                    <a:schemeClr val="tx1"/>
                  </a:solidFill>
                  <a:latin typeface="Times New Roman" panose="02020603050405020304" pitchFamily="18" charset="0"/>
                  <a:ea typeface="宋体" panose="02010600030101010101" pitchFamily="2" charset="-122"/>
                </a:defRPr>
              </a:lvl2pPr>
              <a:lvl3pPr marL="1143000" indent="-228600">
                <a:defRPr kumimoji="1" sz="2400" b="1">
                  <a:solidFill>
                    <a:schemeClr val="tx1"/>
                  </a:solidFill>
                  <a:latin typeface="Times New Roman" panose="02020603050405020304" pitchFamily="18" charset="0"/>
                  <a:ea typeface="宋体" panose="02010600030101010101" pitchFamily="2" charset="-122"/>
                </a:defRPr>
              </a:lvl3pPr>
              <a:lvl4pPr marL="1600200" indent="-228600">
                <a:defRPr kumimoji="1" sz="2400" b="1">
                  <a:solidFill>
                    <a:schemeClr val="tx1"/>
                  </a:solidFill>
                  <a:latin typeface="Times New Roman" panose="02020603050405020304" pitchFamily="18" charset="0"/>
                  <a:ea typeface="宋体" panose="02010600030101010101" pitchFamily="2" charset="-122"/>
                </a:defRPr>
              </a:lvl4pPr>
              <a:lvl5pPr marL="2057400" indent="-228600">
                <a:defRPr kumimoji="1" sz="24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9pPr>
            </a:lstStyle>
            <a:p>
              <a:pPr algn="ctr" eaLnBrk="1" hangingPunct="1"/>
              <a:endParaRPr lang="zh-CN" altLang="en-US" b="0">
                <a:solidFill>
                  <a:schemeClr val="tx2"/>
                </a:solidFill>
                <a:ea typeface="楷体_GB2312" panose="02010609030101010101" pitchFamily="49" charset="-122"/>
              </a:endParaRPr>
            </a:p>
          </p:txBody>
        </p:sp>
        <p:sp>
          <p:nvSpPr>
            <p:cNvPr id="17" name="矩形 26"/>
            <p:cNvSpPr>
              <a:spLocks noChangeArrowheads="1"/>
            </p:cNvSpPr>
            <p:nvPr/>
          </p:nvSpPr>
          <p:spPr bwMode="auto">
            <a:xfrm>
              <a:off x="11118380" y="3525964"/>
              <a:ext cx="200820" cy="216024"/>
            </a:xfrm>
            <a:prstGeom prst="rect">
              <a:avLst/>
            </a:prstGeom>
            <a:solidFill>
              <a:srgbClr val="FFC000"/>
            </a:solidFill>
            <a:ln>
              <a:noFill/>
            </a:ln>
            <a:extLst>
              <a:ext uri="{91240B29-F687-4F45-9708-019B960494DF}">
                <a14:hiddenLine xmlns:a14="http://schemas.microsoft.com/office/drawing/2010/main" w="3175">
                  <a:solidFill>
                    <a:srgbClr val="000000"/>
                  </a:solidFill>
                  <a:round/>
                </a14:hiddenLine>
              </a:ext>
            </a:extLst>
          </p:spPr>
          <p:txBody>
            <a:bodyPr anchor="ctr">
              <a:spAutoFit/>
            </a:bodyPr>
            <a:lstStyle>
              <a:lvl1pPr>
                <a:defRPr kumimoji="1" sz="2400" b="1">
                  <a:solidFill>
                    <a:schemeClr val="tx1"/>
                  </a:solidFill>
                  <a:latin typeface="Times New Roman" panose="02020603050405020304" pitchFamily="18" charset="0"/>
                  <a:ea typeface="宋体" panose="02010600030101010101" pitchFamily="2" charset="-122"/>
                </a:defRPr>
              </a:lvl1pPr>
              <a:lvl2pPr marL="742950" indent="-285750">
                <a:defRPr kumimoji="1" sz="2400" b="1">
                  <a:solidFill>
                    <a:schemeClr val="tx1"/>
                  </a:solidFill>
                  <a:latin typeface="Times New Roman" panose="02020603050405020304" pitchFamily="18" charset="0"/>
                  <a:ea typeface="宋体" panose="02010600030101010101" pitchFamily="2" charset="-122"/>
                </a:defRPr>
              </a:lvl2pPr>
              <a:lvl3pPr marL="1143000" indent="-228600">
                <a:defRPr kumimoji="1" sz="2400" b="1">
                  <a:solidFill>
                    <a:schemeClr val="tx1"/>
                  </a:solidFill>
                  <a:latin typeface="Times New Roman" panose="02020603050405020304" pitchFamily="18" charset="0"/>
                  <a:ea typeface="宋体" panose="02010600030101010101" pitchFamily="2" charset="-122"/>
                </a:defRPr>
              </a:lvl3pPr>
              <a:lvl4pPr marL="1600200" indent="-228600">
                <a:defRPr kumimoji="1" sz="2400" b="1">
                  <a:solidFill>
                    <a:schemeClr val="tx1"/>
                  </a:solidFill>
                  <a:latin typeface="Times New Roman" panose="02020603050405020304" pitchFamily="18" charset="0"/>
                  <a:ea typeface="宋体" panose="02010600030101010101" pitchFamily="2" charset="-122"/>
                </a:defRPr>
              </a:lvl4pPr>
              <a:lvl5pPr marL="2057400" indent="-228600">
                <a:defRPr kumimoji="1" sz="24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9pPr>
            </a:lstStyle>
            <a:p>
              <a:pPr algn="ctr" eaLnBrk="1" hangingPunct="1"/>
              <a:endParaRPr lang="zh-CN" altLang="en-US" b="0">
                <a:solidFill>
                  <a:schemeClr val="tx2"/>
                </a:solidFill>
                <a:ea typeface="楷体_GB2312" panose="02010609030101010101" pitchFamily="49" charset="-122"/>
              </a:endParaRPr>
            </a:p>
          </p:txBody>
        </p:sp>
        <p:sp>
          <p:nvSpPr>
            <p:cNvPr id="18" name="矩形 27"/>
            <p:cNvSpPr>
              <a:spLocks noChangeArrowheads="1"/>
            </p:cNvSpPr>
            <p:nvPr/>
          </p:nvSpPr>
          <p:spPr bwMode="auto">
            <a:xfrm>
              <a:off x="1710760" y="3573016"/>
              <a:ext cx="8088560" cy="108012"/>
            </a:xfrm>
            <a:prstGeom prst="rect">
              <a:avLst/>
            </a:prstGeom>
            <a:solidFill>
              <a:srgbClr val="FFC000"/>
            </a:solidFill>
            <a:ln>
              <a:noFill/>
            </a:ln>
            <a:extLst>
              <a:ext uri="{91240B29-F687-4F45-9708-019B960494DF}">
                <a14:hiddenLine xmlns:a14="http://schemas.microsoft.com/office/drawing/2010/main" w="3175">
                  <a:solidFill>
                    <a:srgbClr val="000000"/>
                  </a:solidFill>
                  <a:round/>
                </a14:hiddenLine>
              </a:ext>
            </a:extLst>
          </p:spPr>
          <p:txBody>
            <a:bodyPr anchor="ctr">
              <a:spAutoFit/>
            </a:bodyPr>
            <a:lstStyle>
              <a:lvl1pPr>
                <a:defRPr kumimoji="1" sz="2400" b="1">
                  <a:solidFill>
                    <a:schemeClr val="tx1"/>
                  </a:solidFill>
                  <a:latin typeface="Times New Roman" panose="02020603050405020304" pitchFamily="18" charset="0"/>
                  <a:ea typeface="宋体" panose="02010600030101010101" pitchFamily="2" charset="-122"/>
                </a:defRPr>
              </a:lvl1pPr>
              <a:lvl2pPr marL="742950" indent="-285750">
                <a:defRPr kumimoji="1" sz="2400" b="1">
                  <a:solidFill>
                    <a:schemeClr val="tx1"/>
                  </a:solidFill>
                  <a:latin typeface="Times New Roman" panose="02020603050405020304" pitchFamily="18" charset="0"/>
                  <a:ea typeface="宋体" panose="02010600030101010101" pitchFamily="2" charset="-122"/>
                </a:defRPr>
              </a:lvl2pPr>
              <a:lvl3pPr marL="1143000" indent="-228600">
                <a:defRPr kumimoji="1" sz="2400" b="1">
                  <a:solidFill>
                    <a:schemeClr val="tx1"/>
                  </a:solidFill>
                  <a:latin typeface="Times New Roman" panose="02020603050405020304" pitchFamily="18" charset="0"/>
                  <a:ea typeface="宋体" panose="02010600030101010101" pitchFamily="2" charset="-122"/>
                </a:defRPr>
              </a:lvl3pPr>
              <a:lvl4pPr marL="1600200" indent="-228600">
                <a:defRPr kumimoji="1" sz="2400" b="1">
                  <a:solidFill>
                    <a:schemeClr val="tx1"/>
                  </a:solidFill>
                  <a:latin typeface="Times New Roman" panose="02020603050405020304" pitchFamily="18" charset="0"/>
                  <a:ea typeface="宋体" panose="02010600030101010101" pitchFamily="2" charset="-122"/>
                </a:defRPr>
              </a:lvl4pPr>
              <a:lvl5pPr marL="2057400" indent="-228600">
                <a:defRPr kumimoji="1" sz="24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9pPr>
            </a:lstStyle>
            <a:p>
              <a:pPr algn="ctr" eaLnBrk="1" hangingPunct="1"/>
              <a:endParaRPr lang="zh-CN" altLang="en-US" b="0">
                <a:solidFill>
                  <a:schemeClr val="tx2"/>
                </a:solidFill>
                <a:ea typeface="楷体_GB2312" panose="02010609030101010101" pitchFamily="49" charset="-122"/>
              </a:endParaRPr>
            </a:p>
          </p:txBody>
        </p:sp>
      </p:grpSp>
      <p:sp>
        <p:nvSpPr>
          <p:cNvPr id="6" name="文本框 5"/>
          <p:cNvSpPr txBox="1"/>
          <p:nvPr/>
        </p:nvSpPr>
        <p:spPr>
          <a:xfrm>
            <a:off x="1054735" y="2192655"/>
            <a:ext cx="10504805" cy="3784600"/>
          </a:xfrm>
          <a:prstGeom prst="rect">
            <a:avLst/>
          </a:prstGeom>
          <a:noFill/>
        </p:spPr>
        <p:txBody>
          <a:bodyPr wrap="square" rtlCol="0">
            <a:spAutoFit/>
          </a:bodyPr>
          <a:p>
            <a:pPr indent="457200" fontAlgn="auto">
              <a:lnSpc>
                <a:spcPct val="200000"/>
              </a:lnSpc>
            </a:pPr>
            <a:r>
              <a:rPr lang="zh-CN" altLang="en-US" sz="2000" dirty="0">
                <a:latin typeface="微软雅黑" panose="020B0503020204020204" pitchFamily="34" charset="-122"/>
                <a:ea typeface="微软雅黑" panose="020B0503020204020204" pitchFamily="34" charset="-122"/>
              </a:rPr>
              <a:t>在众多内容表现形式中，文字与图片是使用最多的表现形式。在文章内容中搭配适量的图片可以缓解用户阅读文字时的疲劳，但需要注意图片要清晰，符合文章主题。在正文中插入图片时还要遵循两个原则，一是图片的统一性，即图片的样式要保持一致（所有图片都为矩形、圆形或不规则图形），不与文章内容版面的风格相悖；二是图文间距要合适，既保证文字与图片之间的间距保持在适合用户阅读的距离，又要保证当多张图片连续展示时，图片与图片之间的距离合适，不能影响用户的视觉感受。</a:t>
            </a:r>
            <a:endParaRPr lang="zh-CN" altLang="en-US" sz="2000" dirty="0">
              <a:latin typeface="微软雅黑" panose="020B0503020204020204" pitchFamily="34" charset="-122"/>
              <a:ea typeface="微软雅黑" panose="020B0503020204020204" pitchFamily="34" charset="-122"/>
            </a:endParaRPr>
          </a:p>
        </p:txBody>
      </p:sp>
    </p:spTree>
  </p:cSld>
  <p:clrMapOvr>
    <a:masterClrMapping/>
  </p:clrMapOvr>
  <p:transition>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4"/>
          <p:cNvSpPr txBox="1"/>
          <p:nvPr/>
        </p:nvSpPr>
        <p:spPr>
          <a:xfrm>
            <a:off x="817324" y="572625"/>
            <a:ext cx="3007292" cy="662379"/>
          </a:xfrm>
          <a:prstGeom prst="rect">
            <a:avLst/>
          </a:prstGeom>
        </p:spPr>
        <p:txBody>
          <a:bodyPr lIns="121889" tIns="60944" rIns="121889" bIns="60944"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3200" b="1" dirty="0">
                <a:solidFill>
                  <a:schemeClr val="accent1"/>
                </a:solidFill>
                <a:latin typeface="微软雅黑" panose="020B0503020204020204" pitchFamily="34" charset="-122"/>
                <a:ea typeface="微软雅黑" panose="020B0503020204020204" pitchFamily="34" charset="-122"/>
              </a:rPr>
              <a:t>目录</a:t>
            </a:r>
            <a:r>
              <a:rPr lang="en-US" altLang="zh-CN" sz="3200" b="1" dirty="0">
                <a:solidFill>
                  <a:schemeClr val="accent1"/>
                </a:solidFill>
                <a:latin typeface="微软雅黑" panose="020B0503020204020204" pitchFamily="34" charset="-122"/>
                <a:ea typeface="微软雅黑" panose="020B0503020204020204" pitchFamily="34" charset="-122"/>
              </a:rPr>
              <a:t>/</a:t>
            </a:r>
            <a:r>
              <a:rPr lang="en-US" altLang="zh-CN" sz="2400" b="1" dirty="0">
                <a:solidFill>
                  <a:schemeClr val="accent1"/>
                </a:solidFill>
                <a:latin typeface="微软雅黑" panose="020B0503020204020204" pitchFamily="34" charset="-122"/>
                <a:ea typeface="微软雅黑" panose="020B0503020204020204" pitchFamily="34" charset="-122"/>
              </a:rPr>
              <a:t>Contents</a:t>
            </a:r>
            <a:endParaRPr lang="en-GB" sz="2400" b="1" dirty="0">
              <a:solidFill>
                <a:schemeClr val="accent1"/>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986611" y="1412776"/>
            <a:ext cx="10196115"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34" name="组合 33"/>
          <p:cNvGrpSpPr/>
          <p:nvPr/>
        </p:nvGrpSpPr>
        <p:grpSpPr>
          <a:xfrm>
            <a:off x="10606870" y="654443"/>
            <a:ext cx="575856" cy="577112"/>
            <a:chOff x="6084168" y="1274820"/>
            <a:chExt cx="432048" cy="432834"/>
          </a:xfrm>
        </p:grpSpPr>
        <p:sp>
          <p:nvSpPr>
            <p:cNvPr id="35"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36"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34282" tIns="17141" rIns="34282" bIns="17141" anchor="ctr"/>
            <a:lstStyle/>
            <a:p>
              <a:endParaRPr lang="en-US">
                <a:latin typeface="Roboto Light"/>
              </a:endParaRPr>
            </a:p>
          </p:txBody>
        </p:sp>
      </p:grpSp>
      <p:grpSp>
        <p:nvGrpSpPr>
          <p:cNvPr id="37" name="组合 36"/>
          <p:cNvGrpSpPr/>
          <p:nvPr/>
        </p:nvGrpSpPr>
        <p:grpSpPr>
          <a:xfrm>
            <a:off x="8879303" y="654968"/>
            <a:ext cx="575856" cy="576064"/>
            <a:chOff x="4788024" y="1275213"/>
            <a:chExt cx="432048" cy="432048"/>
          </a:xfrm>
        </p:grpSpPr>
        <p:sp>
          <p:nvSpPr>
            <p:cNvPr id="38"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39"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34282" tIns="17141" rIns="34282" bIns="17141" anchor="ctr"/>
            <a:lstStyle/>
            <a:p>
              <a:endParaRPr lang="en-US">
                <a:latin typeface="Roboto Light"/>
              </a:endParaRPr>
            </a:p>
          </p:txBody>
        </p:sp>
      </p:grpSp>
      <p:grpSp>
        <p:nvGrpSpPr>
          <p:cNvPr id="40" name="组合 39"/>
          <p:cNvGrpSpPr/>
          <p:nvPr/>
        </p:nvGrpSpPr>
        <p:grpSpPr>
          <a:xfrm>
            <a:off x="9743087" y="654443"/>
            <a:ext cx="576902" cy="577112"/>
            <a:chOff x="5436096" y="1274820"/>
            <a:chExt cx="432833" cy="432834"/>
          </a:xfrm>
        </p:grpSpPr>
        <p:sp>
          <p:nvSpPr>
            <p:cNvPr id="41"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42"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34282" tIns="17141" rIns="34282" bIns="17141" anchor="ctr"/>
            <a:lstStyle/>
            <a:p>
              <a:endParaRPr lang="en-US">
                <a:latin typeface="Roboto Light"/>
              </a:endParaRPr>
            </a:p>
          </p:txBody>
        </p:sp>
      </p:grpSp>
      <p:grpSp>
        <p:nvGrpSpPr>
          <p:cNvPr id="44" name="组合 43"/>
          <p:cNvGrpSpPr/>
          <p:nvPr/>
        </p:nvGrpSpPr>
        <p:grpSpPr>
          <a:xfrm>
            <a:off x="7151737" y="654443"/>
            <a:ext cx="576902" cy="577112"/>
            <a:chOff x="3491880" y="1274820"/>
            <a:chExt cx="432833" cy="432834"/>
          </a:xfrm>
        </p:grpSpPr>
        <p:sp>
          <p:nvSpPr>
            <p:cNvPr id="75"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76"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34282" tIns="17141" rIns="34282" bIns="17141" anchor="ctr"/>
            <a:lstStyle/>
            <a:p>
              <a:endParaRPr lang="en-US">
                <a:latin typeface="Roboto Light"/>
              </a:endParaRPr>
            </a:p>
          </p:txBody>
        </p:sp>
      </p:grpSp>
      <p:grpSp>
        <p:nvGrpSpPr>
          <p:cNvPr id="77" name="组合 76"/>
          <p:cNvGrpSpPr/>
          <p:nvPr/>
        </p:nvGrpSpPr>
        <p:grpSpPr>
          <a:xfrm>
            <a:off x="8015520" y="654443"/>
            <a:ext cx="576902" cy="577112"/>
            <a:chOff x="4139952" y="1274820"/>
            <a:chExt cx="432833" cy="432834"/>
          </a:xfrm>
        </p:grpSpPr>
        <p:sp>
          <p:nvSpPr>
            <p:cNvPr id="78"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79"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34282" tIns="17141" rIns="34282" bIns="17141" anchor="ctr"/>
            <a:lstStyle/>
            <a:p>
              <a:endParaRPr lang="en-US">
                <a:latin typeface="Roboto Light"/>
              </a:endParaRPr>
            </a:p>
          </p:txBody>
        </p:sp>
      </p:grpSp>
      <p:sp>
        <p:nvSpPr>
          <p:cNvPr id="80" name="平行四边形 79"/>
          <p:cNvSpPr/>
          <p:nvPr>
            <p:custDataLst>
              <p:tags r:id="rId1"/>
            </p:custDataLst>
          </p:nvPr>
        </p:nvSpPr>
        <p:spPr>
          <a:xfrm>
            <a:off x="3202940" y="4368165"/>
            <a:ext cx="5356225" cy="612775"/>
          </a:xfrm>
          <a:prstGeom prst="parallelogram">
            <a:avLst>
              <a:gd name="adj" fmla="val 48207"/>
            </a:avLst>
          </a:prstGeom>
          <a:solidFill>
            <a:srgbClr val="005DA2"/>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64" tIns="34282" rIns="68564" bIns="34282" rtlCol="0" anchor="ctr"/>
          <a:lstStyle/>
          <a:p>
            <a:endParaRPr lang="zh-CN" altLang="en-US" sz="2100" b="1">
              <a:solidFill>
                <a:schemeClr val="tx1">
                  <a:lumMod val="75000"/>
                  <a:lumOff val="25000"/>
                </a:schemeClr>
              </a:solidFill>
            </a:endParaRPr>
          </a:p>
        </p:txBody>
      </p:sp>
      <p:grpSp>
        <p:nvGrpSpPr>
          <p:cNvPr id="81" name="组合 80"/>
          <p:cNvGrpSpPr/>
          <p:nvPr>
            <p:custDataLst>
              <p:tags r:id="rId2"/>
            </p:custDataLst>
          </p:nvPr>
        </p:nvGrpSpPr>
        <p:grpSpPr>
          <a:xfrm>
            <a:off x="2129677" y="2484764"/>
            <a:ext cx="1191914" cy="660400"/>
            <a:chOff x="2215144" y="927951"/>
            <a:chExt cx="1244730" cy="908065"/>
          </a:xfrm>
        </p:grpSpPr>
        <p:sp>
          <p:nvSpPr>
            <p:cNvPr id="82" name="平行四边形 81"/>
            <p:cNvSpPr/>
            <p:nvPr>
              <p:custDataLst>
                <p:tags r:id="rId3"/>
              </p:custDataLst>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latin typeface="Impact" panose="020B0806030902050204" pitchFamily="34" charset="0"/>
              </a:endParaRPr>
            </a:p>
          </p:txBody>
        </p:sp>
        <p:sp>
          <p:nvSpPr>
            <p:cNvPr id="83" name="文本框 9"/>
            <p:cNvSpPr txBox="1"/>
            <p:nvPr>
              <p:custDataLst>
                <p:tags r:id="rId4"/>
              </p:custDataLst>
            </p:nvPr>
          </p:nvSpPr>
          <p:spPr>
            <a:xfrm>
              <a:off x="2393075" y="927951"/>
              <a:ext cx="1066799" cy="908065"/>
            </a:xfrm>
            <a:prstGeom prst="rect">
              <a:avLst/>
            </a:prstGeom>
            <a:noFill/>
          </p:spPr>
          <p:txBody>
            <a:bodyPr wrap="square" rtlCol="0">
              <a:spAutoFit/>
            </a:bodyPr>
            <a:lstStyle/>
            <a:p>
              <a:r>
                <a:rPr lang="en-US" altLang="zh-CN" sz="3700" dirty="0">
                  <a:solidFill>
                    <a:schemeClr val="bg1"/>
                  </a:solidFill>
                  <a:latin typeface="Impact" panose="020B0806030902050204" pitchFamily="34" charset="0"/>
                </a:rPr>
                <a:t>4.1</a:t>
              </a:r>
              <a:endParaRPr lang="zh-CN" altLang="en-US" sz="3700" dirty="0">
                <a:solidFill>
                  <a:schemeClr val="bg1"/>
                </a:solidFill>
                <a:latin typeface="Impact" panose="020B0806030902050204" pitchFamily="34" charset="0"/>
              </a:endParaRPr>
            </a:p>
          </p:txBody>
        </p:sp>
      </p:grpSp>
      <p:grpSp>
        <p:nvGrpSpPr>
          <p:cNvPr id="84" name="组合 83"/>
          <p:cNvGrpSpPr/>
          <p:nvPr>
            <p:custDataLst>
              <p:tags r:id="rId5"/>
            </p:custDataLst>
          </p:nvPr>
        </p:nvGrpSpPr>
        <p:grpSpPr>
          <a:xfrm>
            <a:off x="2129677" y="3390917"/>
            <a:ext cx="1191914" cy="672217"/>
            <a:chOff x="2215144" y="1952311"/>
            <a:chExt cx="1244730" cy="924318"/>
          </a:xfrm>
        </p:grpSpPr>
        <p:sp>
          <p:nvSpPr>
            <p:cNvPr id="85" name="平行四边形 84"/>
            <p:cNvSpPr/>
            <p:nvPr>
              <p:custDataLst>
                <p:tags r:id="rId6"/>
              </p:custDataLst>
            </p:nvPr>
          </p:nvSpPr>
          <p:spPr>
            <a:xfrm>
              <a:off x="2215144" y="2033848"/>
              <a:ext cx="1120898" cy="842781"/>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latin typeface="Impact" panose="020B0806030902050204" pitchFamily="34" charset="0"/>
              </a:endParaRPr>
            </a:p>
          </p:txBody>
        </p:sp>
        <p:sp>
          <p:nvSpPr>
            <p:cNvPr id="86" name="文本框 10"/>
            <p:cNvSpPr txBox="1"/>
            <p:nvPr>
              <p:custDataLst>
                <p:tags r:id="rId7"/>
              </p:custDataLst>
            </p:nvPr>
          </p:nvSpPr>
          <p:spPr>
            <a:xfrm>
              <a:off x="2393075" y="1952311"/>
              <a:ext cx="1066799" cy="908069"/>
            </a:xfrm>
            <a:prstGeom prst="rect">
              <a:avLst/>
            </a:prstGeom>
            <a:noFill/>
          </p:spPr>
          <p:txBody>
            <a:bodyPr wrap="square" rtlCol="0">
              <a:spAutoFit/>
            </a:bodyPr>
            <a:lstStyle/>
            <a:p>
              <a:r>
                <a:rPr lang="en-US" altLang="zh-CN" sz="3700" dirty="0">
                  <a:solidFill>
                    <a:schemeClr val="bg1"/>
                  </a:solidFill>
                  <a:latin typeface="Impact" panose="020B0806030902050204" pitchFamily="34" charset="0"/>
                </a:rPr>
                <a:t>4.2</a:t>
              </a:r>
              <a:endParaRPr lang="zh-CN" altLang="en-US" sz="3700" dirty="0">
                <a:solidFill>
                  <a:schemeClr val="bg1"/>
                </a:solidFill>
                <a:latin typeface="Impact" panose="020B0806030902050204" pitchFamily="34" charset="0"/>
              </a:endParaRPr>
            </a:p>
          </p:txBody>
        </p:sp>
      </p:grpSp>
      <p:sp>
        <p:nvSpPr>
          <p:cNvPr id="96" name="矩形 95"/>
          <p:cNvSpPr/>
          <p:nvPr>
            <p:custDataLst>
              <p:tags r:id="rId8"/>
            </p:custDataLst>
          </p:nvPr>
        </p:nvSpPr>
        <p:spPr>
          <a:xfrm>
            <a:off x="3625462" y="2622214"/>
            <a:ext cx="3768167" cy="436245"/>
          </a:xfrm>
          <a:prstGeom prst="rect">
            <a:avLst/>
          </a:prstGeom>
          <a:ln w="15875">
            <a:noFill/>
          </a:ln>
        </p:spPr>
        <p:txBody>
          <a:bodyPr wrap="square" lIns="68564" tIns="34282" rIns="68564" bIns="34282">
            <a:spAutoFit/>
          </a:bodyPr>
          <a:lstStyle/>
          <a:p>
            <a:r>
              <a:rPr lang="zh-CN" altLang="en-US" sz="2400" dirty="0">
                <a:solidFill>
                  <a:schemeClr val="tx1"/>
                </a:solidFill>
                <a:latin typeface="微软雅黑" panose="020B0503020204020204" pitchFamily="34" charset="-122"/>
                <a:ea typeface="微软雅黑" panose="020B0503020204020204" pitchFamily="34" charset="-122"/>
              </a:rPr>
              <a:t>微信个人号营销</a:t>
            </a:r>
            <a:endParaRPr lang="zh-CN" altLang="en-US" sz="2400" dirty="0">
              <a:solidFill>
                <a:schemeClr val="tx1"/>
              </a:solidFill>
              <a:latin typeface="微软雅黑" panose="020B0503020204020204" pitchFamily="34" charset="-122"/>
              <a:ea typeface="微软雅黑" panose="020B0503020204020204" pitchFamily="34" charset="-122"/>
            </a:endParaRPr>
          </a:p>
        </p:txBody>
      </p:sp>
      <p:sp>
        <p:nvSpPr>
          <p:cNvPr id="97" name="矩形 96"/>
          <p:cNvSpPr/>
          <p:nvPr>
            <p:custDataLst>
              <p:tags r:id="rId9"/>
            </p:custDataLst>
          </p:nvPr>
        </p:nvSpPr>
        <p:spPr>
          <a:xfrm>
            <a:off x="3625462" y="3549586"/>
            <a:ext cx="3768167" cy="436245"/>
          </a:xfrm>
          <a:prstGeom prst="rect">
            <a:avLst/>
          </a:prstGeom>
          <a:ln w="15875">
            <a:noFill/>
          </a:ln>
        </p:spPr>
        <p:txBody>
          <a:bodyPr wrap="square" lIns="68564" tIns="34282" rIns="68564" bIns="34282">
            <a:spAutoFit/>
          </a:bodyPr>
          <a:lstStyle/>
          <a:p>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微信公众号营销</a:t>
            </a:r>
            <a:endPar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87" name="组合 86"/>
          <p:cNvGrpSpPr/>
          <p:nvPr>
            <p:custDataLst>
              <p:tags r:id="rId10"/>
            </p:custDataLst>
          </p:nvPr>
        </p:nvGrpSpPr>
        <p:grpSpPr>
          <a:xfrm rot="0">
            <a:off x="2129790" y="4326890"/>
            <a:ext cx="1191895" cy="661670"/>
            <a:chOff x="2215144" y="3018134"/>
            <a:chExt cx="1244730" cy="909499"/>
          </a:xfrm>
        </p:grpSpPr>
        <p:sp>
          <p:nvSpPr>
            <p:cNvPr id="88" name="平行四边形 87"/>
            <p:cNvSpPr/>
            <p:nvPr>
              <p:custDataLst>
                <p:tags r:id="rId11"/>
              </p:custDataLst>
            </p:nvPr>
          </p:nvSpPr>
          <p:spPr>
            <a:xfrm>
              <a:off x="2215144" y="3084852"/>
              <a:ext cx="1120898" cy="842781"/>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latin typeface="Impact" panose="020B0806030902050204" pitchFamily="34" charset="0"/>
              </a:endParaRPr>
            </a:p>
          </p:txBody>
        </p:sp>
        <p:sp>
          <p:nvSpPr>
            <p:cNvPr id="89" name="文本框 11"/>
            <p:cNvSpPr txBox="1"/>
            <p:nvPr>
              <p:custDataLst>
                <p:tags r:id="rId12"/>
              </p:custDataLst>
            </p:nvPr>
          </p:nvSpPr>
          <p:spPr>
            <a:xfrm>
              <a:off x="2393075" y="3018134"/>
              <a:ext cx="1066799" cy="907753"/>
            </a:xfrm>
            <a:prstGeom prst="rect">
              <a:avLst/>
            </a:prstGeom>
            <a:noFill/>
          </p:spPr>
          <p:txBody>
            <a:bodyPr wrap="square" rtlCol="0">
              <a:spAutoFit/>
            </a:bodyPr>
            <a:lstStyle/>
            <a:p>
              <a:r>
                <a:rPr lang="en-US" altLang="zh-CN" sz="3700" dirty="0">
                  <a:solidFill>
                    <a:schemeClr val="bg1"/>
                  </a:solidFill>
                  <a:latin typeface="Impact" panose="020B0806030902050204" pitchFamily="34" charset="0"/>
                </a:rPr>
                <a:t>4.3</a:t>
              </a:r>
              <a:endParaRPr lang="zh-CN" altLang="en-US" sz="3700" dirty="0">
                <a:solidFill>
                  <a:schemeClr val="bg1"/>
                </a:solidFill>
                <a:latin typeface="Impact" panose="020B0806030902050204" pitchFamily="34" charset="0"/>
              </a:endParaRPr>
            </a:p>
          </p:txBody>
        </p:sp>
      </p:grpSp>
      <p:sp>
        <p:nvSpPr>
          <p:cNvPr id="98" name="矩形 97"/>
          <p:cNvSpPr/>
          <p:nvPr>
            <p:custDataLst>
              <p:tags r:id="rId13"/>
            </p:custDataLst>
          </p:nvPr>
        </p:nvSpPr>
        <p:spPr>
          <a:xfrm>
            <a:off x="3625215" y="4474210"/>
            <a:ext cx="5220970" cy="436245"/>
          </a:xfrm>
          <a:prstGeom prst="rect">
            <a:avLst/>
          </a:prstGeom>
          <a:ln w="15875">
            <a:noFill/>
          </a:ln>
        </p:spPr>
        <p:txBody>
          <a:bodyPr wrap="square" lIns="68564" tIns="34282" rIns="68564" bIns="34282">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课堂实训</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3"/>
          <p:cNvSpPr txBox="1"/>
          <p:nvPr/>
        </p:nvSpPr>
        <p:spPr>
          <a:xfrm>
            <a:off x="1054646" y="374881"/>
            <a:ext cx="7053930" cy="390617"/>
          </a:xfrm>
          <a:prstGeom prst="rect">
            <a:avLst/>
          </a:prstGeom>
        </p:spPr>
        <p:txBody>
          <a:bodyPr vert="horz" lIns="121917" tIns="60958" rIns="121917" bIns="60958" rtlCol="0" anchor="ctr">
            <a:noAutofit/>
          </a:bodyPr>
          <a:lstStyle>
            <a:lvl1pPr algn="l" defTabSz="1219200" rtl="0" eaLnBrk="1" latinLnBrk="0" hangingPunct="1">
              <a:spcBef>
                <a:spcPct val="0"/>
              </a:spcBef>
              <a:buNone/>
              <a:defRPr sz="2200" kern="1200">
                <a:solidFill>
                  <a:schemeClr val="tx1"/>
                </a:solidFill>
                <a:latin typeface="微软雅黑" panose="020B0503020204020204" pitchFamily="34" charset="-122"/>
                <a:ea typeface="微软雅黑" panose="020B0503020204020204" pitchFamily="34" charset="-122"/>
                <a:cs typeface="+mj-cs"/>
              </a:defRPr>
            </a:lvl1pPr>
          </a:lstStyle>
          <a:p>
            <a:r>
              <a:rPr lang="en-US" altLang="zh-CN" dirty="0"/>
              <a:t>4.3.1  </a:t>
            </a:r>
            <a:r>
              <a:rPr lang="zh-CN" altLang="en-US" dirty="0"/>
              <a:t>在微信朋友圈发布水果店铺的优惠信息</a:t>
            </a:r>
            <a:endParaRPr lang="zh-CN" altLang="en-US" dirty="0"/>
          </a:p>
        </p:txBody>
      </p:sp>
      <p:grpSp>
        <p:nvGrpSpPr>
          <p:cNvPr id="15" name="组合 20"/>
          <p:cNvGrpSpPr/>
          <p:nvPr/>
        </p:nvGrpSpPr>
        <p:grpSpPr bwMode="auto">
          <a:xfrm>
            <a:off x="-3175" y="6433896"/>
            <a:ext cx="12258675" cy="215900"/>
            <a:chOff x="-2540" y="3525964"/>
            <a:chExt cx="12258200" cy="216024"/>
          </a:xfrm>
        </p:grpSpPr>
        <p:sp>
          <p:nvSpPr>
            <p:cNvPr id="16" name="矩形 21"/>
            <p:cNvSpPr>
              <a:spLocks noChangeArrowheads="1"/>
            </p:cNvSpPr>
            <p:nvPr/>
          </p:nvSpPr>
          <p:spPr bwMode="auto">
            <a:xfrm>
              <a:off x="11324" y="3618736"/>
              <a:ext cx="12180676" cy="45719"/>
            </a:xfrm>
            <a:prstGeom prst="rect">
              <a:avLst/>
            </a:prstGeom>
            <a:solidFill>
              <a:srgbClr val="0056AC"/>
            </a:solidFill>
            <a:ln>
              <a:noFill/>
            </a:ln>
            <a:extLst>
              <a:ext uri="{91240B29-F687-4F45-9708-019B960494DF}">
                <a14:hiddenLine xmlns:a14="http://schemas.microsoft.com/office/drawing/2010/main" w="3175">
                  <a:solidFill>
                    <a:srgbClr val="000000"/>
                  </a:solidFill>
                  <a:round/>
                </a14:hiddenLine>
              </a:ext>
            </a:extLst>
          </p:spPr>
          <p:txBody>
            <a:bodyPr anchor="ctr">
              <a:spAutoFit/>
            </a:bodyPr>
            <a:lstStyle>
              <a:lvl1pPr>
                <a:defRPr kumimoji="1" sz="2400" b="1">
                  <a:solidFill>
                    <a:schemeClr val="tx1"/>
                  </a:solidFill>
                  <a:latin typeface="Times New Roman" panose="02020603050405020304" pitchFamily="18" charset="0"/>
                  <a:ea typeface="宋体" panose="02010600030101010101" pitchFamily="2" charset="-122"/>
                </a:defRPr>
              </a:lvl1pPr>
              <a:lvl2pPr marL="742950" indent="-285750">
                <a:defRPr kumimoji="1" sz="2400" b="1">
                  <a:solidFill>
                    <a:schemeClr val="tx1"/>
                  </a:solidFill>
                  <a:latin typeface="Times New Roman" panose="02020603050405020304" pitchFamily="18" charset="0"/>
                  <a:ea typeface="宋体" panose="02010600030101010101" pitchFamily="2" charset="-122"/>
                </a:defRPr>
              </a:lvl2pPr>
              <a:lvl3pPr marL="1143000" indent="-228600">
                <a:defRPr kumimoji="1" sz="2400" b="1">
                  <a:solidFill>
                    <a:schemeClr val="tx1"/>
                  </a:solidFill>
                  <a:latin typeface="Times New Roman" panose="02020603050405020304" pitchFamily="18" charset="0"/>
                  <a:ea typeface="宋体" panose="02010600030101010101" pitchFamily="2" charset="-122"/>
                </a:defRPr>
              </a:lvl3pPr>
              <a:lvl4pPr marL="1600200" indent="-228600">
                <a:defRPr kumimoji="1" sz="2400" b="1">
                  <a:solidFill>
                    <a:schemeClr val="tx1"/>
                  </a:solidFill>
                  <a:latin typeface="Times New Roman" panose="02020603050405020304" pitchFamily="18" charset="0"/>
                  <a:ea typeface="宋体" panose="02010600030101010101" pitchFamily="2" charset="-122"/>
                </a:defRPr>
              </a:lvl4pPr>
              <a:lvl5pPr marL="2057400" indent="-228600">
                <a:defRPr kumimoji="1" sz="24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9pPr>
            </a:lstStyle>
            <a:p>
              <a:pPr algn="ctr" eaLnBrk="1" hangingPunct="1"/>
              <a:endParaRPr lang="zh-CN" altLang="en-US" b="0">
                <a:solidFill>
                  <a:schemeClr val="tx2"/>
                </a:solidFill>
                <a:ea typeface="楷体_GB2312" panose="02010609030101010101" pitchFamily="49" charset="-122"/>
              </a:endParaRPr>
            </a:p>
          </p:txBody>
        </p:sp>
        <p:sp>
          <p:nvSpPr>
            <p:cNvPr id="17" name="矩形 22"/>
            <p:cNvSpPr>
              <a:spLocks noChangeArrowheads="1"/>
            </p:cNvSpPr>
            <p:nvPr/>
          </p:nvSpPr>
          <p:spPr bwMode="auto">
            <a:xfrm>
              <a:off x="-2540" y="3525964"/>
              <a:ext cx="759060" cy="216024"/>
            </a:xfrm>
            <a:prstGeom prst="rect">
              <a:avLst/>
            </a:prstGeom>
            <a:solidFill>
              <a:srgbClr val="FFC000"/>
            </a:solidFill>
            <a:ln>
              <a:noFill/>
            </a:ln>
            <a:extLst>
              <a:ext uri="{91240B29-F687-4F45-9708-019B960494DF}">
                <a14:hiddenLine xmlns:a14="http://schemas.microsoft.com/office/drawing/2010/main" w="3175">
                  <a:solidFill>
                    <a:srgbClr val="000000"/>
                  </a:solidFill>
                  <a:round/>
                </a14:hiddenLine>
              </a:ext>
            </a:extLst>
          </p:spPr>
          <p:txBody>
            <a:bodyPr anchor="ctr">
              <a:spAutoFit/>
            </a:bodyPr>
            <a:lstStyle>
              <a:lvl1pPr>
                <a:defRPr kumimoji="1" sz="2400" b="1">
                  <a:solidFill>
                    <a:schemeClr val="tx1"/>
                  </a:solidFill>
                  <a:latin typeface="Times New Roman" panose="02020603050405020304" pitchFamily="18" charset="0"/>
                  <a:ea typeface="宋体" panose="02010600030101010101" pitchFamily="2" charset="-122"/>
                </a:defRPr>
              </a:lvl1pPr>
              <a:lvl2pPr marL="742950" indent="-285750">
                <a:defRPr kumimoji="1" sz="2400" b="1">
                  <a:solidFill>
                    <a:schemeClr val="tx1"/>
                  </a:solidFill>
                  <a:latin typeface="Times New Roman" panose="02020603050405020304" pitchFamily="18" charset="0"/>
                  <a:ea typeface="宋体" panose="02010600030101010101" pitchFamily="2" charset="-122"/>
                </a:defRPr>
              </a:lvl2pPr>
              <a:lvl3pPr marL="1143000" indent="-228600">
                <a:defRPr kumimoji="1" sz="2400" b="1">
                  <a:solidFill>
                    <a:schemeClr val="tx1"/>
                  </a:solidFill>
                  <a:latin typeface="Times New Roman" panose="02020603050405020304" pitchFamily="18" charset="0"/>
                  <a:ea typeface="宋体" panose="02010600030101010101" pitchFamily="2" charset="-122"/>
                </a:defRPr>
              </a:lvl3pPr>
              <a:lvl4pPr marL="1600200" indent="-228600">
                <a:defRPr kumimoji="1" sz="2400" b="1">
                  <a:solidFill>
                    <a:schemeClr val="tx1"/>
                  </a:solidFill>
                  <a:latin typeface="Times New Roman" panose="02020603050405020304" pitchFamily="18" charset="0"/>
                  <a:ea typeface="宋体" panose="02010600030101010101" pitchFamily="2" charset="-122"/>
                </a:defRPr>
              </a:lvl4pPr>
              <a:lvl5pPr marL="2057400" indent="-228600">
                <a:defRPr kumimoji="1" sz="24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9pPr>
            </a:lstStyle>
            <a:p>
              <a:pPr algn="ctr" eaLnBrk="1" hangingPunct="1"/>
              <a:endParaRPr lang="zh-CN" altLang="en-US" b="0">
                <a:solidFill>
                  <a:schemeClr val="tx2"/>
                </a:solidFill>
                <a:ea typeface="楷体_GB2312" panose="02010609030101010101" pitchFamily="49" charset="-122"/>
              </a:endParaRPr>
            </a:p>
          </p:txBody>
        </p:sp>
        <p:sp>
          <p:nvSpPr>
            <p:cNvPr id="18" name="矩形 23"/>
            <p:cNvSpPr>
              <a:spLocks noChangeArrowheads="1"/>
            </p:cNvSpPr>
            <p:nvPr/>
          </p:nvSpPr>
          <p:spPr bwMode="auto">
            <a:xfrm>
              <a:off x="12054840" y="3525964"/>
              <a:ext cx="200820" cy="216024"/>
            </a:xfrm>
            <a:prstGeom prst="rect">
              <a:avLst/>
            </a:prstGeom>
            <a:solidFill>
              <a:srgbClr val="FFC000"/>
            </a:solidFill>
            <a:ln>
              <a:noFill/>
            </a:ln>
            <a:extLst>
              <a:ext uri="{91240B29-F687-4F45-9708-019B960494DF}">
                <a14:hiddenLine xmlns:a14="http://schemas.microsoft.com/office/drawing/2010/main" w="3175">
                  <a:solidFill>
                    <a:srgbClr val="000000"/>
                  </a:solidFill>
                  <a:round/>
                </a14:hiddenLine>
              </a:ext>
            </a:extLst>
          </p:spPr>
          <p:txBody>
            <a:bodyPr anchor="ctr">
              <a:spAutoFit/>
            </a:bodyPr>
            <a:lstStyle>
              <a:lvl1pPr>
                <a:defRPr kumimoji="1" sz="2400" b="1">
                  <a:solidFill>
                    <a:schemeClr val="tx1"/>
                  </a:solidFill>
                  <a:latin typeface="Times New Roman" panose="02020603050405020304" pitchFamily="18" charset="0"/>
                  <a:ea typeface="宋体" panose="02010600030101010101" pitchFamily="2" charset="-122"/>
                </a:defRPr>
              </a:lvl1pPr>
              <a:lvl2pPr marL="742950" indent="-285750">
                <a:defRPr kumimoji="1" sz="2400" b="1">
                  <a:solidFill>
                    <a:schemeClr val="tx1"/>
                  </a:solidFill>
                  <a:latin typeface="Times New Roman" panose="02020603050405020304" pitchFamily="18" charset="0"/>
                  <a:ea typeface="宋体" panose="02010600030101010101" pitchFamily="2" charset="-122"/>
                </a:defRPr>
              </a:lvl2pPr>
              <a:lvl3pPr marL="1143000" indent="-228600">
                <a:defRPr kumimoji="1" sz="2400" b="1">
                  <a:solidFill>
                    <a:schemeClr val="tx1"/>
                  </a:solidFill>
                  <a:latin typeface="Times New Roman" panose="02020603050405020304" pitchFamily="18" charset="0"/>
                  <a:ea typeface="宋体" panose="02010600030101010101" pitchFamily="2" charset="-122"/>
                </a:defRPr>
              </a:lvl3pPr>
              <a:lvl4pPr marL="1600200" indent="-228600">
                <a:defRPr kumimoji="1" sz="2400" b="1">
                  <a:solidFill>
                    <a:schemeClr val="tx1"/>
                  </a:solidFill>
                  <a:latin typeface="Times New Roman" panose="02020603050405020304" pitchFamily="18" charset="0"/>
                  <a:ea typeface="宋体" panose="02010600030101010101" pitchFamily="2" charset="-122"/>
                </a:defRPr>
              </a:lvl4pPr>
              <a:lvl5pPr marL="2057400" indent="-228600">
                <a:defRPr kumimoji="1" sz="24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9pPr>
            </a:lstStyle>
            <a:p>
              <a:pPr algn="ctr" eaLnBrk="1" hangingPunct="1"/>
              <a:endParaRPr lang="zh-CN" altLang="en-US" b="0">
                <a:solidFill>
                  <a:schemeClr val="tx2"/>
                </a:solidFill>
                <a:ea typeface="楷体_GB2312" panose="02010609030101010101" pitchFamily="49" charset="-122"/>
              </a:endParaRPr>
            </a:p>
          </p:txBody>
        </p:sp>
        <p:sp>
          <p:nvSpPr>
            <p:cNvPr id="19" name="矩形 24"/>
            <p:cNvSpPr>
              <a:spLocks noChangeArrowheads="1"/>
            </p:cNvSpPr>
            <p:nvPr/>
          </p:nvSpPr>
          <p:spPr bwMode="auto">
            <a:xfrm>
              <a:off x="11748628" y="3525964"/>
              <a:ext cx="200820" cy="216024"/>
            </a:xfrm>
            <a:prstGeom prst="rect">
              <a:avLst/>
            </a:prstGeom>
            <a:solidFill>
              <a:srgbClr val="FFC000"/>
            </a:solidFill>
            <a:ln>
              <a:noFill/>
            </a:ln>
            <a:extLst>
              <a:ext uri="{91240B29-F687-4F45-9708-019B960494DF}">
                <a14:hiddenLine xmlns:a14="http://schemas.microsoft.com/office/drawing/2010/main" w="3175">
                  <a:solidFill>
                    <a:srgbClr val="000000"/>
                  </a:solidFill>
                  <a:round/>
                </a14:hiddenLine>
              </a:ext>
            </a:extLst>
          </p:spPr>
          <p:txBody>
            <a:bodyPr anchor="ctr">
              <a:spAutoFit/>
            </a:bodyPr>
            <a:lstStyle>
              <a:lvl1pPr>
                <a:defRPr kumimoji="1" sz="2400" b="1">
                  <a:solidFill>
                    <a:schemeClr val="tx1"/>
                  </a:solidFill>
                  <a:latin typeface="Times New Roman" panose="02020603050405020304" pitchFamily="18" charset="0"/>
                  <a:ea typeface="宋体" panose="02010600030101010101" pitchFamily="2" charset="-122"/>
                </a:defRPr>
              </a:lvl1pPr>
              <a:lvl2pPr marL="742950" indent="-285750">
                <a:defRPr kumimoji="1" sz="2400" b="1">
                  <a:solidFill>
                    <a:schemeClr val="tx1"/>
                  </a:solidFill>
                  <a:latin typeface="Times New Roman" panose="02020603050405020304" pitchFamily="18" charset="0"/>
                  <a:ea typeface="宋体" panose="02010600030101010101" pitchFamily="2" charset="-122"/>
                </a:defRPr>
              </a:lvl2pPr>
              <a:lvl3pPr marL="1143000" indent="-228600">
                <a:defRPr kumimoji="1" sz="2400" b="1">
                  <a:solidFill>
                    <a:schemeClr val="tx1"/>
                  </a:solidFill>
                  <a:latin typeface="Times New Roman" panose="02020603050405020304" pitchFamily="18" charset="0"/>
                  <a:ea typeface="宋体" panose="02010600030101010101" pitchFamily="2" charset="-122"/>
                </a:defRPr>
              </a:lvl3pPr>
              <a:lvl4pPr marL="1600200" indent="-228600">
                <a:defRPr kumimoji="1" sz="2400" b="1">
                  <a:solidFill>
                    <a:schemeClr val="tx1"/>
                  </a:solidFill>
                  <a:latin typeface="Times New Roman" panose="02020603050405020304" pitchFamily="18" charset="0"/>
                  <a:ea typeface="宋体" panose="02010600030101010101" pitchFamily="2" charset="-122"/>
                </a:defRPr>
              </a:lvl4pPr>
              <a:lvl5pPr marL="2057400" indent="-228600">
                <a:defRPr kumimoji="1" sz="24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9pPr>
            </a:lstStyle>
            <a:p>
              <a:pPr algn="ctr" eaLnBrk="1" hangingPunct="1"/>
              <a:endParaRPr lang="zh-CN" altLang="en-US" b="0">
                <a:solidFill>
                  <a:schemeClr val="tx2"/>
                </a:solidFill>
                <a:ea typeface="楷体_GB2312" panose="02010609030101010101" pitchFamily="49" charset="-122"/>
              </a:endParaRPr>
            </a:p>
          </p:txBody>
        </p:sp>
        <p:sp>
          <p:nvSpPr>
            <p:cNvPr id="20" name="矩形 25"/>
            <p:cNvSpPr>
              <a:spLocks noChangeArrowheads="1"/>
            </p:cNvSpPr>
            <p:nvPr/>
          </p:nvSpPr>
          <p:spPr bwMode="auto">
            <a:xfrm>
              <a:off x="11424592" y="3525964"/>
              <a:ext cx="200820" cy="216024"/>
            </a:xfrm>
            <a:prstGeom prst="rect">
              <a:avLst/>
            </a:prstGeom>
            <a:solidFill>
              <a:srgbClr val="FFC000"/>
            </a:solidFill>
            <a:ln>
              <a:noFill/>
            </a:ln>
            <a:extLst>
              <a:ext uri="{91240B29-F687-4F45-9708-019B960494DF}">
                <a14:hiddenLine xmlns:a14="http://schemas.microsoft.com/office/drawing/2010/main" w="3175">
                  <a:solidFill>
                    <a:srgbClr val="000000"/>
                  </a:solidFill>
                  <a:round/>
                </a14:hiddenLine>
              </a:ext>
            </a:extLst>
          </p:spPr>
          <p:txBody>
            <a:bodyPr anchor="ctr">
              <a:spAutoFit/>
            </a:bodyPr>
            <a:lstStyle>
              <a:lvl1pPr>
                <a:defRPr kumimoji="1" sz="2400" b="1">
                  <a:solidFill>
                    <a:schemeClr val="tx1"/>
                  </a:solidFill>
                  <a:latin typeface="Times New Roman" panose="02020603050405020304" pitchFamily="18" charset="0"/>
                  <a:ea typeface="宋体" panose="02010600030101010101" pitchFamily="2" charset="-122"/>
                </a:defRPr>
              </a:lvl1pPr>
              <a:lvl2pPr marL="742950" indent="-285750">
                <a:defRPr kumimoji="1" sz="2400" b="1">
                  <a:solidFill>
                    <a:schemeClr val="tx1"/>
                  </a:solidFill>
                  <a:latin typeface="Times New Roman" panose="02020603050405020304" pitchFamily="18" charset="0"/>
                  <a:ea typeface="宋体" panose="02010600030101010101" pitchFamily="2" charset="-122"/>
                </a:defRPr>
              </a:lvl2pPr>
              <a:lvl3pPr marL="1143000" indent="-228600">
                <a:defRPr kumimoji="1" sz="2400" b="1">
                  <a:solidFill>
                    <a:schemeClr val="tx1"/>
                  </a:solidFill>
                  <a:latin typeface="Times New Roman" panose="02020603050405020304" pitchFamily="18" charset="0"/>
                  <a:ea typeface="宋体" panose="02010600030101010101" pitchFamily="2" charset="-122"/>
                </a:defRPr>
              </a:lvl3pPr>
              <a:lvl4pPr marL="1600200" indent="-228600">
                <a:defRPr kumimoji="1" sz="2400" b="1">
                  <a:solidFill>
                    <a:schemeClr val="tx1"/>
                  </a:solidFill>
                  <a:latin typeface="Times New Roman" panose="02020603050405020304" pitchFamily="18" charset="0"/>
                  <a:ea typeface="宋体" panose="02010600030101010101" pitchFamily="2" charset="-122"/>
                </a:defRPr>
              </a:lvl4pPr>
              <a:lvl5pPr marL="2057400" indent="-228600">
                <a:defRPr kumimoji="1" sz="24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9pPr>
            </a:lstStyle>
            <a:p>
              <a:pPr algn="ctr" eaLnBrk="1" hangingPunct="1"/>
              <a:endParaRPr lang="zh-CN" altLang="en-US" b="0">
                <a:solidFill>
                  <a:schemeClr val="tx2"/>
                </a:solidFill>
                <a:ea typeface="楷体_GB2312" panose="02010609030101010101" pitchFamily="49" charset="-122"/>
              </a:endParaRPr>
            </a:p>
          </p:txBody>
        </p:sp>
        <p:sp>
          <p:nvSpPr>
            <p:cNvPr id="21" name="矩形 26"/>
            <p:cNvSpPr>
              <a:spLocks noChangeArrowheads="1"/>
            </p:cNvSpPr>
            <p:nvPr/>
          </p:nvSpPr>
          <p:spPr bwMode="auto">
            <a:xfrm>
              <a:off x="11118380" y="3525964"/>
              <a:ext cx="200820" cy="216024"/>
            </a:xfrm>
            <a:prstGeom prst="rect">
              <a:avLst/>
            </a:prstGeom>
            <a:solidFill>
              <a:srgbClr val="FFC000"/>
            </a:solidFill>
            <a:ln>
              <a:noFill/>
            </a:ln>
            <a:extLst>
              <a:ext uri="{91240B29-F687-4F45-9708-019B960494DF}">
                <a14:hiddenLine xmlns:a14="http://schemas.microsoft.com/office/drawing/2010/main" w="3175">
                  <a:solidFill>
                    <a:srgbClr val="000000"/>
                  </a:solidFill>
                  <a:round/>
                </a14:hiddenLine>
              </a:ext>
            </a:extLst>
          </p:spPr>
          <p:txBody>
            <a:bodyPr anchor="ctr">
              <a:spAutoFit/>
            </a:bodyPr>
            <a:lstStyle>
              <a:lvl1pPr>
                <a:defRPr kumimoji="1" sz="2400" b="1">
                  <a:solidFill>
                    <a:schemeClr val="tx1"/>
                  </a:solidFill>
                  <a:latin typeface="Times New Roman" panose="02020603050405020304" pitchFamily="18" charset="0"/>
                  <a:ea typeface="宋体" panose="02010600030101010101" pitchFamily="2" charset="-122"/>
                </a:defRPr>
              </a:lvl1pPr>
              <a:lvl2pPr marL="742950" indent="-285750">
                <a:defRPr kumimoji="1" sz="2400" b="1">
                  <a:solidFill>
                    <a:schemeClr val="tx1"/>
                  </a:solidFill>
                  <a:latin typeface="Times New Roman" panose="02020603050405020304" pitchFamily="18" charset="0"/>
                  <a:ea typeface="宋体" panose="02010600030101010101" pitchFamily="2" charset="-122"/>
                </a:defRPr>
              </a:lvl2pPr>
              <a:lvl3pPr marL="1143000" indent="-228600">
                <a:defRPr kumimoji="1" sz="2400" b="1">
                  <a:solidFill>
                    <a:schemeClr val="tx1"/>
                  </a:solidFill>
                  <a:latin typeface="Times New Roman" panose="02020603050405020304" pitchFamily="18" charset="0"/>
                  <a:ea typeface="宋体" panose="02010600030101010101" pitchFamily="2" charset="-122"/>
                </a:defRPr>
              </a:lvl3pPr>
              <a:lvl4pPr marL="1600200" indent="-228600">
                <a:defRPr kumimoji="1" sz="2400" b="1">
                  <a:solidFill>
                    <a:schemeClr val="tx1"/>
                  </a:solidFill>
                  <a:latin typeface="Times New Roman" panose="02020603050405020304" pitchFamily="18" charset="0"/>
                  <a:ea typeface="宋体" panose="02010600030101010101" pitchFamily="2" charset="-122"/>
                </a:defRPr>
              </a:lvl4pPr>
              <a:lvl5pPr marL="2057400" indent="-228600">
                <a:defRPr kumimoji="1" sz="24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9pPr>
            </a:lstStyle>
            <a:p>
              <a:pPr algn="ctr" eaLnBrk="1" hangingPunct="1"/>
              <a:endParaRPr lang="zh-CN" altLang="en-US" b="0">
                <a:solidFill>
                  <a:schemeClr val="tx2"/>
                </a:solidFill>
                <a:ea typeface="楷体_GB2312" panose="02010609030101010101" pitchFamily="49" charset="-122"/>
              </a:endParaRPr>
            </a:p>
          </p:txBody>
        </p:sp>
        <p:sp>
          <p:nvSpPr>
            <p:cNvPr id="22" name="矩形 27"/>
            <p:cNvSpPr>
              <a:spLocks noChangeArrowheads="1"/>
            </p:cNvSpPr>
            <p:nvPr/>
          </p:nvSpPr>
          <p:spPr bwMode="auto">
            <a:xfrm>
              <a:off x="1710760" y="3573016"/>
              <a:ext cx="8088560" cy="108012"/>
            </a:xfrm>
            <a:prstGeom prst="rect">
              <a:avLst/>
            </a:prstGeom>
            <a:solidFill>
              <a:srgbClr val="FFC000"/>
            </a:solidFill>
            <a:ln>
              <a:noFill/>
            </a:ln>
            <a:extLst>
              <a:ext uri="{91240B29-F687-4F45-9708-019B960494DF}">
                <a14:hiddenLine xmlns:a14="http://schemas.microsoft.com/office/drawing/2010/main" w="3175">
                  <a:solidFill>
                    <a:srgbClr val="000000"/>
                  </a:solidFill>
                  <a:round/>
                </a14:hiddenLine>
              </a:ext>
            </a:extLst>
          </p:spPr>
          <p:txBody>
            <a:bodyPr anchor="ctr">
              <a:spAutoFit/>
            </a:bodyPr>
            <a:lstStyle>
              <a:lvl1pPr>
                <a:defRPr kumimoji="1" sz="2400" b="1">
                  <a:solidFill>
                    <a:schemeClr val="tx1"/>
                  </a:solidFill>
                  <a:latin typeface="Times New Roman" panose="02020603050405020304" pitchFamily="18" charset="0"/>
                  <a:ea typeface="宋体" panose="02010600030101010101" pitchFamily="2" charset="-122"/>
                </a:defRPr>
              </a:lvl1pPr>
              <a:lvl2pPr marL="742950" indent="-285750">
                <a:defRPr kumimoji="1" sz="2400" b="1">
                  <a:solidFill>
                    <a:schemeClr val="tx1"/>
                  </a:solidFill>
                  <a:latin typeface="Times New Roman" panose="02020603050405020304" pitchFamily="18" charset="0"/>
                  <a:ea typeface="宋体" panose="02010600030101010101" pitchFamily="2" charset="-122"/>
                </a:defRPr>
              </a:lvl2pPr>
              <a:lvl3pPr marL="1143000" indent="-228600">
                <a:defRPr kumimoji="1" sz="2400" b="1">
                  <a:solidFill>
                    <a:schemeClr val="tx1"/>
                  </a:solidFill>
                  <a:latin typeface="Times New Roman" panose="02020603050405020304" pitchFamily="18" charset="0"/>
                  <a:ea typeface="宋体" panose="02010600030101010101" pitchFamily="2" charset="-122"/>
                </a:defRPr>
              </a:lvl3pPr>
              <a:lvl4pPr marL="1600200" indent="-228600">
                <a:defRPr kumimoji="1" sz="2400" b="1">
                  <a:solidFill>
                    <a:schemeClr val="tx1"/>
                  </a:solidFill>
                  <a:latin typeface="Times New Roman" panose="02020603050405020304" pitchFamily="18" charset="0"/>
                  <a:ea typeface="宋体" panose="02010600030101010101" pitchFamily="2" charset="-122"/>
                </a:defRPr>
              </a:lvl4pPr>
              <a:lvl5pPr marL="2057400" indent="-228600">
                <a:defRPr kumimoji="1" sz="24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9pPr>
            </a:lstStyle>
            <a:p>
              <a:pPr algn="ctr" eaLnBrk="1" hangingPunct="1"/>
              <a:endParaRPr lang="zh-CN" altLang="en-US" b="0">
                <a:solidFill>
                  <a:schemeClr val="tx2"/>
                </a:solidFill>
                <a:ea typeface="楷体_GB2312" panose="02010609030101010101" pitchFamily="49" charset="-122"/>
              </a:endParaRPr>
            </a:p>
          </p:txBody>
        </p:sp>
      </p:grpSp>
      <p:sp>
        <p:nvSpPr>
          <p:cNvPr id="104" name="文本框 103"/>
          <p:cNvSpPr txBox="1"/>
          <p:nvPr/>
        </p:nvSpPr>
        <p:spPr>
          <a:xfrm>
            <a:off x="879104" y="1141481"/>
            <a:ext cx="10869314" cy="1938020"/>
          </a:xfrm>
          <a:prstGeom prst="rect">
            <a:avLst/>
          </a:prstGeom>
          <a:noFill/>
        </p:spPr>
        <p:txBody>
          <a:bodyPr wrap="square" rtlCol="0">
            <a:spAutoFit/>
          </a:bodyPr>
          <a:lstStyle/>
          <a:p>
            <a:pPr indent="457200" fontAlgn="auto">
              <a:lnSpc>
                <a:spcPct val="150000"/>
              </a:lnSpc>
            </a:pPr>
            <a:r>
              <a:rPr lang="zh-CN" altLang="en-US" sz="2000" dirty="0">
                <a:latin typeface="微软雅黑" panose="020B0503020204020204" pitchFamily="34" charset="-122"/>
                <a:ea typeface="微软雅黑" panose="020B0503020204020204" pitchFamily="34" charset="-122"/>
              </a:rPr>
              <a:t>水果店即将迎来两周年庆，为回馈老用户，该店铺计划开展特别优惠活动。活动日期为9月21日~9月25日。活动优惠主要包括3方面：一、所有水果均享受8折优惠；二、用户购买满200元立减50元；三、用户若将活动信息分享至朋友圈并获得30个赞，还可以获得新品红心火龙果一份。针对该店铺开展的优惠活动，对微信好友进行分组，发布针对该组别的朋友圈营销文案。</a:t>
            </a:r>
            <a:endParaRPr lang="zh-CN" altLang="en-US" sz="2000" dirty="0">
              <a:latin typeface="微软雅黑" panose="020B0503020204020204" pitchFamily="34" charset="-122"/>
              <a:ea typeface="微软雅黑" panose="020B0503020204020204" pitchFamily="34" charset="-122"/>
            </a:endParaRPr>
          </a:p>
        </p:txBody>
      </p:sp>
      <p:graphicFrame>
        <p:nvGraphicFramePr>
          <p:cNvPr id="2" name="表格 1"/>
          <p:cNvGraphicFramePr>
            <a:graphicFrameLocks noGrp="1"/>
          </p:cNvGraphicFramePr>
          <p:nvPr>
            <p:custDataLst>
              <p:tags r:id="rId1"/>
            </p:custDataLst>
          </p:nvPr>
        </p:nvGraphicFramePr>
        <p:xfrm>
          <a:off x="956945" y="3470910"/>
          <a:ext cx="10668000" cy="2526665"/>
        </p:xfrm>
        <a:graphic>
          <a:graphicData uri="http://schemas.openxmlformats.org/drawingml/2006/table">
            <a:tbl>
              <a:tblPr firstRow="1" bandRow="1">
                <a:tableStyleId>{5C22544A-7EE6-4342-B048-85BDC9FD1C3A}</a:tableStyleId>
              </a:tblPr>
              <a:tblGrid>
                <a:gridCol w="1273175"/>
                <a:gridCol w="4421505"/>
                <a:gridCol w="4973320"/>
              </a:tblGrid>
              <a:tr h="1216025">
                <a:tc>
                  <a:txBody>
                    <a:bodyPr/>
                    <a:p>
                      <a:pPr indent="0" algn="l" defTabSz="914400" rtl="0" fontAlgn="auto">
                        <a:lnSpc>
                          <a:spcPct val="150000"/>
                        </a:lnSpc>
                      </a:pPr>
                      <a:r>
                        <a:rPr lang="zh-CN" altLang="en-US" sz="2000" b="1" kern="1200" dirty="0">
                          <a:solidFill>
                            <a:schemeClr val="lt1"/>
                          </a:solidFill>
                          <a:latin typeface="微软雅黑" panose="020B0503020204020204" pitchFamily="34" charset="-122"/>
                          <a:ea typeface="微软雅黑" panose="020B0503020204020204" pitchFamily="34" charset="-122"/>
                          <a:cs typeface="+mn-cs"/>
                        </a:rPr>
                        <a:t>实训要求</a:t>
                      </a:r>
                      <a:endParaRPr lang="zh-CN" altLang="en-US" sz="2000" b="1" kern="1200" dirty="0">
                        <a:solidFill>
                          <a:schemeClr val="lt1"/>
                        </a:solidFill>
                        <a:latin typeface="微软雅黑" panose="020B0503020204020204" pitchFamily="34" charset="-122"/>
                        <a:ea typeface="微软雅黑" panose="020B0503020204020204" pitchFamily="34" charset="-122"/>
                        <a:cs typeface="+mn-cs"/>
                      </a:endParaRPr>
                    </a:p>
                  </a:txBody>
                  <a:tcPr marL="91419" marR="91419" marT="45709" marB="45709" anchor="ctr">
                    <a:solidFill>
                      <a:srgbClr val="0070C0"/>
                    </a:solidFill>
                  </a:tcPr>
                </a:tc>
                <a:tc gridSpan="2">
                  <a:txBody>
                    <a:bodyPr/>
                    <a:p>
                      <a:pPr indent="0" fontAlgn="auto">
                        <a:lnSpc>
                          <a:spcPct val="150000"/>
                        </a:lnSpc>
                      </a:pPr>
                      <a:r>
                        <a:rPr sz="2000" b="0" dirty="0">
                          <a:solidFill>
                            <a:schemeClr val="dk1"/>
                          </a:solidFill>
                          <a:latin typeface="微软雅黑" panose="020B0503020204020204" pitchFamily="34" charset="-122"/>
                          <a:ea typeface="微软雅黑" panose="020B0503020204020204" pitchFamily="34" charset="-122"/>
                          <a:sym typeface="+mn-ea"/>
                        </a:rPr>
                        <a:t>（1）为微信好友添加备注并分组。</a:t>
                      </a:r>
                      <a:endParaRPr sz="2000" b="0" i="0" u="none" strike="noStrike" kern="1200" baseline="0" dirty="0">
                        <a:solidFill>
                          <a:schemeClr val="dk1"/>
                        </a:solidFill>
                        <a:latin typeface="微软雅黑" panose="020B0503020204020204" pitchFamily="34" charset="-122"/>
                        <a:ea typeface="微软雅黑" panose="020B0503020204020204" pitchFamily="34" charset="-122"/>
                        <a:cs typeface="+mn-cs"/>
                      </a:endParaRPr>
                    </a:p>
                    <a:p>
                      <a:pPr indent="0" fontAlgn="auto">
                        <a:lnSpc>
                          <a:spcPct val="150000"/>
                        </a:lnSpc>
                      </a:pPr>
                      <a:r>
                        <a:rPr sz="2000" b="0" dirty="0">
                          <a:solidFill>
                            <a:schemeClr val="dk1"/>
                          </a:solidFill>
                          <a:latin typeface="微软雅黑" panose="020B0503020204020204" pitchFamily="34" charset="-122"/>
                          <a:ea typeface="微软雅黑" panose="020B0503020204020204" pitchFamily="34" charset="-122"/>
                          <a:sym typeface="+mn-ea"/>
                        </a:rPr>
                        <a:t>（2）写作微信朋友圈营销文案，文案要重点说明优惠活动信息，发布对应的组别。</a:t>
                      </a:r>
                      <a:endParaRPr sz="2000" b="0" i="0" u="none" strike="noStrike" kern="1200" baseline="0" dirty="0">
                        <a:solidFill>
                          <a:schemeClr val="dk1"/>
                        </a:solidFill>
                        <a:latin typeface="微软雅黑" panose="020B0503020204020204" pitchFamily="34" charset="-122"/>
                        <a:ea typeface="微软雅黑" panose="020B0503020204020204" pitchFamily="34" charset="-122"/>
                        <a:cs typeface="+mn-cs"/>
                      </a:endParaRPr>
                    </a:p>
                  </a:txBody>
                  <a:tcPr marL="91419" marR="91419" marT="45709" marB="45709" anchor="ctr">
                    <a:solidFill>
                      <a:schemeClr val="bg1">
                        <a:lumMod val="85000"/>
                      </a:schemeClr>
                    </a:solidFill>
                  </a:tcPr>
                </a:tc>
                <a:tc hMerge="1">
                  <a:tcPr marL="91419" marR="91419" marT="45709" marB="45709" anchor="ctr">
                    <a:solidFill>
                      <a:schemeClr val="bg1">
                        <a:lumMod val="85000"/>
                      </a:schemeClr>
                    </a:solidFill>
                  </a:tcPr>
                </a:tc>
              </a:tr>
              <a:tr h="1310640">
                <a:tc>
                  <a:txBody>
                    <a:bodyPr/>
                    <a:p>
                      <a:pPr indent="0" algn="l" defTabSz="914400" rtl="0" fontAlgn="auto">
                        <a:lnSpc>
                          <a:spcPct val="150000"/>
                        </a:lnSpc>
                      </a:pPr>
                      <a:r>
                        <a:rPr lang="zh-CN" altLang="en-US" sz="2000" b="1" dirty="0">
                          <a:solidFill>
                            <a:srgbClr val="FFFFFF"/>
                          </a:solidFill>
                          <a:latin typeface="微软雅黑" panose="020B0503020204020204" pitchFamily="34" charset="-122"/>
                          <a:sym typeface="+mn-ea"/>
                        </a:rPr>
                        <a:t>实训步骤</a:t>
                      </a:r>
                      <a:endParaRPr lang="zh-CN" altLang="en-US" sz="2000" b="1" kern="1200" dirty="0">
                        <a:solidFill>
                          <a:schemeClr val="lt1"/>
                        </a:solidFill>
                        <a:latin typeface="微软雅黑" panose="020B0503020204020204" pitchFamily="34" charset="-122"/>
                        <a:ea typeface="微软雅黑" panose="020B0503020204020204" pitchFamily="34" charset="-122"/>
                        <a:cs typeface="+mn-cs"/>
                      </a:endParaRPr>
                    </a:p>
                  </a:txBody>
                  <a:tcPr marL="91419" marR="91419" marT="45709" marB="45709" anchor="ctr">
                    <a:solidFill>
                      <a:srgbClr val="0070C0"/>
                    </a:solidFill>
                  </a:tcPr>
                </a:tc>
                <a:tc>
                  <a:txBody>
                    <a:bodyPr/>
                    <a:p>
                      <a:pPr indent="0" fontAlgn="auto">
                        <a:lnSpc>
                          <a:spcPct val="200000"/>
                        </a:lnSpc>
                      </a:pPr>
                      <a:r>
                        <a:rPr lang="en-US" sz="2000" dirty="0">
                          <a:latin typeface="微软雅黑" panose="020B0503020204020204" pitchFamily="34" charset="-122"/>
                          <a:ea typeface="微软雅黑" panose="020B0503020204020204" pitchFamily="34" charset="-122"/>
                          <a:sym typeface="+mn-ea"/>
                        </a:rPr>
                        <a:t>  </a:t>
                      </a:r>
                      <a:r>
                        <a:rPr sz="2000" dirty="0">
                          <a:latin typeface="微软雅黑" panose="020B0503020204020204" pitchFamily="34" charset="-122"/>
                          <a:ea typeface="微软雅黑" panose="020B0503020204020204" pitchFamily="34" charset="-122"/>
                          <a:sym typeface="+mn-ea"/>
                        </a:rPr>
                        <a:t>STEP 01 为用户添加备注。</a:t>
                      </a:r>
                      <a:endParaRPr sz="2000" b="0" i="0" u="none" strike="noStrike" kern="1200" baseline="0" dirty="0">
                        <a:solidFill>
                          <a:schemeClr val="dk1"/>
                        </a:solidFill>
                        <a:latin typeface="微软雅黑" panose="020B0503020204020204" pitchFamily="34" charset="-122"/>
                        <a:ea typeface="微软雅黑" panose="020B0503020204020204" pitchFamily="34" charset="-122"/>
                        <a:cs typeface="+mn-cs"/>
                      </a:endParaRPr>
                    </a:p>
                    <a:p>
                      <a:pPr indent="0" fontAlgn="auto">
                        <a:lnSpc>
                          <a:spcPct val="200000"/>
                        </a:lnSpc>
                      </a:pPr>
                      <a:r>
                        <a:rPr lang="en-US" sz="2000" dirty="0">
                          <a:latin typeface="微软雅黑" panose="020B0503020204020204" pitchFamily="34" charset="-122"/>
                          <a:ea typeface="微软雅黑" panose="020B0503020204020204" pitchFamily="34" charset="-122"/>
                          <a:sym typeface="+mn-ea"/>
                        </a:rPr>
                        <a:t>  </a:t>
                      </a:r>
                      <a:r>
                        <a:rPr sz="2000" dirty="0">
                          <a:latin typeface="微软雅黑" panose="020B0503020204020204" pitchFamily="34" charset="-122"/>
                          <a:ea typeface="微软雅黑" panose="020B0503020204020204" pitchFamily="34" charset="-122"/>
                          <a:sym typeface="+mn-ea"/>
                        </a:rPr>
                        <a:t>STEP 02 为用户设置标签并分组。</a:t>
                      </a:r>
                      <a:endParaRPr sz="2000" b="0" i="0" u="none" strike="noStrike" kern="1200" baseline="0" dirty="0">
                        <a:solidFill>
                          <a:schemeClr val="dk1"/>
                        </a:solidFill>
                        <a:latin typeface="微软雅黑" panose="020B0503020204020204" pitchFamily="34" charset="-122"/>
                        <a:ea typeface="微软雅黑" panose="020B0503020204020204" pitchFamily="34" charset="-122"/>
                        <a:cs typeface="+mn-cs"/>
                      </a:endParaRPr>
                    </a:p>
                  </a:txBody>
                  <a:tcPr marL="91419" marR="91419" marT="45709" marB="45709" anchor="ctr">
                    <a:solidFill>
                      <a:schemeClr val="bg1">
                        <a:lumMod val="85000"/>
                      </a:schemeClr>
                    </a:solidFill>
                  </a:tcPr>
                </a:tc>
                <a:tc>
                  <a:txBody>
                    <a:bodyPr/>
                    <a:p>
                      <a:pPr indent="0" fontAlgn="auto">
                        <a:lnSpc>
                          <a:spcPct val="200000"/>
                        </a:lnSpc>
                      </a:pPr>
                      <a:r>
                        <a:rPr lang="en-US" sz="2000" dirty="0">
                          <a:latin typeface="微软雅黑" panose="020B0503020204020204" pitchFamily="34" charset="-122"/>
                          <a:ea typeface="微软雅黑" panose="020B0503020204020204" pitchFamily="34" charset="-122"/>
                          <a:sym typeface="+mn-ea"/>
                        </a:rPr>
                        <a:t> </a:t>
                      </a:r>
                      <a:r>
                        <a:rPr sz="2000" dirty="0">
                          <a:latin typeface="微软雅黑" panose="020B0503020204020204" pitchFamily="34" charset="-122"/>
                          <a:ea typeface="微软雅黑" panose="020B0503020204020204" pitchFamily="34" charset="-122"/>
                          <a:sym typeface="+mn-ea"/>
                        </a:rPr>
                        <a:t>STEP 03 写作微信朋友圈营销文案。</a:t>
                      </a:r>
                      <a:endParaRPr sz="2000" b="0" i="0" u="none" strike="noStrike" kern="1200" baseline="0" dirty="0">
                        <a:solidFill>
                          <a:schemeClr val="dk1"/>
                        </a:solidFill>
                        <a:latin typeface="微软雅黑" panose="020B0503020204020204" pitchFamily="34" charset="-122"/>
                        <a:ea typeface="微软雅黑" panose="020B0503020204020204" pitchFamily="34" charset="-122"/>
                        <a:cs typeface="+mn-cs"/>
                      </a:endParaRPr>
                    </a:p>
                    <a:p>
                      <a:pPr indent="0" fontAlgn="auto">
                        <a:lnSpc>
                          <a:spcPct val="200000"/>
                        </a:lnSpc>
                      </a:pPr>
                      <a:r>
                        <a:rPr lang="en-US" sz="2000" dirty="0">
                          <a:latin typeface="微软雅黑" panose="020B0503020204020204" pitchFamily="34" charset="-122"/>
                          <a:ea typeface="微软雅黑" panose="020B0503020204020204" pitchFamily="34" charset="-122"/>
                          <a:sym typeface="+mn-ea"/>
                        </a:rPr>
                        <a:t> </a:t>
                      </a:r>
                      <a:r>
                        <a:rPr sz="2000" dirty="0">
                          <a:latin typeface="微软雅黑" panose="020B0503020204020204" pitchFamily="34" charset="-122"/>
                          <a:ea typeface="微软雅黑" panose="020B0503020204020204" pitchFamily="34" charset="-122"/>
                          <a:sym typeface="+mn-ea"/>
                        </a:rPr>
                        <a:t>STEP 04 发布微信朋友圈营销文案。</a:t>
                      </a:r>
                      <a:endParaRPr lang="zh-CN" altLang="en-US" sz="2000" b="0" i="0" u="none" strike="noStrike" kern="1200" baseline="0" dirty="0">
                        <a:solidFill>
                          <a:schemeClr val="dk1"/>
                        </a:solidFill>
                        <a:latin typeface="微软雅黑" panose="020B0503020204020204" pitchFamily="34" charset="-122"/>
                        <a:ea typeface="微软雅黑" panose="020B0503020204020204" pitchFamily="34" charset="-122"/>
                        <a:cs typeface="+mn-cs"/>
                      </a:endParaRPr>
                    </a:p>
                  </a:txBody>
                  <a:tcPr marL="91419" marR="91419" marT="45709" marB="45709" anchor="ctr">
                    <a:solidFill>
                      <a:schemeClr val="bg1">
                        <a:lumMod val="85000"/>
                      </a:schemeClr>
                    </a:solidFill>
                  </a:tcPr>
                </a:tc>
              </a:tr>
            </a:tbl>
          </a:graphicData>
        </a:graphic>
      </p:graphicFrame>
    </p:spTree>
  </p:cSld>
  <p:clrMapOvr>
    <a:masterClrMapping/>
  </p:clrMapOvr>
  <p:transition>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3"/>
          <p:cNvSpPr txBox="1"/>
          <p:nvPr/>
        </p:nvSpPr>
        <p:spPr>
          <a:xfrm>
            <a:off x="1054646" y="374881"/>
            <a:ext cx="3973517" cy="390617"/>
          </a:xfrm>
          <a:prstGeom prst="rect">
            <a:avLst/>
          </a:prstGeom>
        </p:spPr>
        <p:txBody>
          <a:bodyPr vert="horz" lIns="121917" tIns="60958" rIns="121917" bIns="60958" rtlCol="0" anchor="ctr">
            <a:noAutofit/>
          </a:bodyPr>
          <a:lstStyle>
            <a:lvl1pPr algn="l" defTabSz="1219200" rtl="0" eaLnBrk="1" latinLnBrk="0" hangingPunct="1">
              <a:spcBef>
                <a:spcPct val="0"/>
              </a:spcBef>
              <a:buNone/>
              <a:defRPr sz="2200" kern="1200">
                <a:solidFill>
                  <a:schemeClr val="tx1"/>
                </a:solidFill>
                <a:latin typeface="微软雅黑" panose="020B0503020204020204" pitchFamily="34" charset="-122"/>
                <a:ea typeface="微软雅黑" panose="020B0503020204020204" pitchFamily="34" charset="-122"/>
                <a:cs typeface="+mj-cs"/>
              </a:defRPr>
            </a:lvl1pPr>
          </a:lstStyle>
          <a:p>
            <a:r>
              <a:rPr lang="en-US" dirty="0"/>
              <a:t>4</a:t>
            </a:r>
            <a:r>
              <a:rPr dirty="0"/>
              <a:t>.1.</a:t>
            </a:r>
            <a:r>
              <a:rPr lang="en-US" dirty="0"/>
              <a:t>2  </a:t>
            </a:r>
            <a:r>
              <a:rPr dirty="0"/>
              <a:t>微信个人号的组成</a:t>
            </a:r>
            <a:endParaRPr dirty="0"/>
          </a:p>
        </p:txBody>
      </p:sp>
      <p:sp>
        <p:nvSpPr>
          <p:cNvPr id="10" name="文本框 9"/>
          <p:cNvSpPr txBox="1"/>
          <p:nvPr/>
        </p:nvSpPr>
        <p:spPr>
          <a:xfrm>
            <a:off x="1054735" y="4328795"/>
            <a:ext cx="10542905" cy="1938020"/>
          </a:xfrm>
          <a:prstGeom prst="rect">
            <a:avLst/>
          </a:prstGeom>
          <a:noFill/>
        </p:spPr>
        <p:txBody>
          <a:bodyPr wrap="square" rtlCol="0">
            <a:spAutoFit/>
          </a:bodyPr>
          <a:p>
            <a:pPr indent="457200" fontAlgn="auto">
              <a:lnSpc>
                <a:spcPct val="150000"/>
              </a:lnSpc>
            </a:pPr>
            <a:r>
              <a:rPr lang="zh-CN" altLang="en-US" sz="2000" b="1" dirty="0">
                <a:solidFill>
                  <a:schemeClr val="tx2"/>
                </a:solidFill>
                <a:latin typeface="微软雅黑" panose="020B0503020204020204" pitchFamily="34" charset="-122"/>
                <a:ea typeface="微软雅黑" panose="020B0503020204020204" pitchFamily="34" charset="-122"/>
              </a:rPr>
              <a:t>（3）个性签名。</a:t>
            </a:r>
            <a:endParaRPr lang="zh-CN" altLang="en-US" sz="2000" b="1" dirty="0">
              <a:solidFill>
                <a:schemeClr val="tx2"/>
              </a:solidFill>
              <a:latin typeface="微软雅黑" panose="020B0503020204020204" pitchFamily="34" charset="-122"/>
              <a:ea typeface="微软雅黑" panose="020B0503020204020204" pitchFamily="34" charset="-122"/>
            </a:endParaRPr>
          </a:p>
          <a:p>
            <a:pPr indent="457200" fontAlgn="auto">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个性签名应体现用户的个性特点和情感态度等，可以是短语、口号、名言警句或自我评价等，以增进用户对微信个人号的了解。营销人员可以通过个性签名展示专业素养、行业认可等，但一般不直接在个性签名中添加营销信息，以免用户反感。</a:t>
            </a:r>
            <a:endParaRPr lang="zh-CN" altLang="en-US" sz="2000" dirty="0">
              <a:solidFill>
                <a:schemeClr val="tx1"/>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7575550" y="2216150"/>
            <a:ext cx="3778250" cy="1938020"/>
          </a:xfrm>
          <a:prstGeom prst="rect">
            <a:avLst/>
          </a:prstGeom>
          <a:noFill/>
        </p:spPr>
        <p:txBody>
          <a:bodyPr wrap="square" rtlCol="0">
            <a:spAutoFit/>
          </a:bodyPr>
          <a:p>
            <a:pPr indent="0" fontAlgn="auto">
              <a:lnSpc>
                <a:spcPct val="150000"/>
              </a:lnSpc>
            </a:pPr>
            <a:r>
              <a:rPr lang="zh-CN" altLang="en-US" sz="2000" b="1" dirty="0">
                <a:solidFill>
                  <a:schemeClr val="tx2"/>
                </a:solidFill>
                <a:latin typeface="微软雅黑" panose="020B0503020204020204" pitchFamily="34" charset="-122"/>
                <a:ea typeface="微软雅黑" panose="020B0503020204020204" pitchFamily="34" charset="-122"/>
              </a:rPr>
              <a:t>（2）头像。</a:t>
            </a:r>
            <a:endParaRPr lang="zh-CN" altLang="en-US" sz="2000" b="1" dirty="0">
              <a:solidFill>
                <a:schemeClr val="tx2"/>
              </a:solidFill>
              <a:latin typeface="微软雅黑" panose="020B0503020204020204" pitchFamily="34" charset="-122"/>
              <a:ea typeface="微软雅黑" panose="020B0503020204020204" pitchFamily="34" charset="-122"/>
            </a:endParaRPr>
          </a:p>
          <a:p>
            <a:pPr indent="0" fontAlgn="auto">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微信头像是个人形象的体现，每个微信用户都可以根据自己的喜好和需求设置微信头像。</a:t>
            </a:r>
            <a:endParaRPr lang="zh-CN" altLang="en-US" sz="2000" dirty="0">
              <a:solidFill>
                <a:schemeClr val="tx1"/>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1054735" y="2216150"/>
            <a:ext cx="5375910" cy="1938020"/>
          </a:xfrm>
          <a:prstGeom prst="rect">
            <a:avLst/>
          </a:prstGeom>
          <a:noFill/>
        </p:spPr>
        <p:txBody>
          <a:bodyPr wrap="square" rtlCol="0">
            <a:spAutoFit/>
          </a:bodyPr>
          <a:p>
            <a:pPr indent="457200" fontAlgn="auto">
              <a:lnSpc>
                <a:spcPct val="150000"/>
              </a:lnSpc>
            </a:pPr>
            <a:r>
              <a:rPr lang="zh-CN" altLang="en-US" sz="2000" b="1" dirty="0">
                <a:solidFill>
                  <a:schemeClr val="tx2"/>
                </a:solidFill>
                <a:latin typeface="微软雅黑" panose="020B0503020204020204" pitchFamily="34" charset="-122"/>
                <a:ea typeface="微软雅黑" panose="020B0503020204020204" pitchFamily="34" charset="-122"/>
              </a:rPr>
              <a:t>（1）名字</a:t>
            </a:r>
            <a:endParaRPr lang="zh-CN" altLang="en-US" sz="2000" b="1" dirty="0">
              <a:solidFill>
                <a:schemeClr val="tx2"/>
              </a:solidFill>
              <a:latin typeface="微软雅黑" panose="020B0503020204020204" pitchFamily="34" charset="-122"/>
              <a:ea typeface="微软雅黑" panose="020B0503020204020204" pitchFamily="34" charset="-122"/>
            </a:endParaRPr>
          </a:p>
          <a:p>
            <a:pPr indent="457200" fontAlgn="auto">
              <a:lnSpc>
                <a:spcPct val="150000"/>
              </a:lnSpc>
            </a:pPr>
            <a:r>
              <a:rPr lang="zh-CN" altLang="en-US" sz="2000" dirty="0">
                <a:latin typeface="微软雅黑" panose="020B0503020204020204" pitchFamily="34" charset="-122"/>
                <a:ea typeface="微软雅黑" panose="020B0503020204020204" pitchFamily="34" charset="-122"/>
              </a:rPr>
              <a:t>名字直接影响用户的第一印象，为保证营销的效果，微信个人号的名字通常需要与其营销定位相符合，选用与个人相关的标志性词汇。</a:t>
            </a:r>
            <a:endParaRPr lang="zh-CN" altLang="en-US" sz="2000" dirty="0">
              <a:latin typeface="微软雅黑" panose="020B0503020204020204" pitchFamily="34" charset="-122"/>
              <a:ea typeface="微软雅黑" panose="020B0503020204020204" pitchFamily="34" charset="-122"/>
            </a:endParaRPr>
          </a:p>
        </p:txBody>
      </p:sp>
      <p:sp>
        <p:nvSpPr>
          <p:cNvPr id="5" name="文本框 4"/>
          <p:cNvSpPr txBox="1"/>
          <p:nvPr/>
        </p:nvSpPr>
        <p:spPr>
          <a:xfrm>
            <a:off x="1232535" y="983615"/>
            <a:ext cx="10365105" cy="1014730"/>
          </a:xfrm>
          <a:prstGeom prst="rect">
            <a:avLst/>
          </a:prstGeom>
          <a:noFill/>
        </p:spPr>
        <p:txBody>
          <a:bodyPr wrap="square" rtlCol="0">
            <a:spAutoFit/>
          </a:bodyPr>
          <a:p>
            <a:pPr indent="457200" fontAlgn="auto">
              <a:lnSpc>
                <a:spcPct val="150000"/>
              </a:lnSpc>
            </a:pPr>
            <a:r>
              <a:rPr lang="zh-CN" altLang="en-US" sz="2000" dirty="0">
                <a:latin typeface="微软雅黑" panose="020B0503020204020204" pitchFamily="34" charset="-122"/>
                <a:ea typeface="微软雅黑" panose="020B0503020204020204" pitchFamily="34" charset="-122"/>
              </a:rPr>
              <a:t>在开展营销工作前，营销人员有必要先了解微信个人号的组成部分，加强对微信个人号的直观认识。</a:t>
            </a:r>
            <a:endParaRPr lang="zh-CN" altLang="en-US" sz="2000" dirty="0">
              <a:latin typeface="微软雅黑" panose="020B0503020204020204" pitchFamily="34" charset="-122"/>
              <a:ea typeface="微软雅黑" panose="020B0503020204020204" pitchFamily="34" charset="-122"/>
            </a:endParaRPr>
          </a:p>
        </p:txBody>
      </p:sp>
    </p:spTree>
  </p:cSld>
  <p:clrMapOvr>
    <a:masterClrMapping/>
  </p:clrMapOvr>
  <p:transition>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3"/>
          <p:cNvSpPr txBox="1"/>
          <p:nvPr/>
        </p:nvSpPr>
        <p:spPr>
          <a:xfrm>
            <a:off x="1054646" y="374881"/>
            <a:ext cx="7053930" cy="390617"/>
          </a:xfrm>
          <a:prstGeom prst="rect">
            <a:avLst/>
          </a:prstGeom>
        </p:spPr>
        <p:txBody>
          <a:bodyPr vert="horz" lIns="121917" tIns="60958" rIns="121917" bIns="60958" rtlCol="0" anchor="ctr">
            <a:noAutofit/>
          </a:bodyPr>
          <a:lstStyle>
            <a:lvl1pPr algn="l" defTabSz="1219200" rtl="0" eaLnBrk="1" latinLnBrk="0" hangingPunct="1">
              <a:spcBef>
                <a:spcPct val="0"/>
              </a:spcBef>
              <a:buNone/>
              <a:defRPr sz="2200" kern="1200">
                <a:solidFill>
                  <a:schemeClr val="tx1"/>
                </a:solidFill>
                <a:latin typeface="微软雅黑" panose="020B0503020204020204" pitchFamily="34" charset="-122"/>
                <a:ea typeface="微软雅黑" panose="020B0503020204020204" pitchFamily="34" charset="-122"/>
                <a:cs typeface="+mj-cs"/>
              </a:defRPr>
            </a:lvl1pPr>
          </a:lstStyle>
          <a:p>
            <a:r>
              <a:rPr lang="en-US" altLang="zh-CN" dirty="0"/>
              <a:t>4.3.2  </a:t>
            </a:r>
            <a:r>
              <a:rPr lang="zh-CN" altLang="en-US" dirty="0"/>
              <a:t>写作并排版水果店铺的微信公众号文章</a:t>
            </a:r>
            <a:endParaRPr lang="zh-CN" altLang="en-US" dirty="0"/>
          </a:p>
        </p:txBody>
      </p:sp>
      <p:grpSp>
        <p:nvGrpSpPr>
          <p:cNvPr id="15" name="组合 20"/>
          <p:cNvGrpSpPr/>
          <p:nvPr/>
        </p:nvGrpSpPr>
        <p:grpSpPr bwMode="auto">
          <a:xfrm>
            <a:off x="-3175" y="6433896"/>
            <a:ext cx="12258675" cy="215900"/>
            <a:chOff x="-2540" y="3525964"/>
            <a:chExt cx="12258200" cy="216024"/>
          </a:xfrm>
        </p:grpSpPr>
        <p:sp>
          <p:nvSpPr>
            <p:cNvPr id="16" name="矩形 21"/>
            <p:cNvSpPr>
              <a:spLocks noChangeArrowheads="1"/>
            </p:cNvSpPr>
            <p:nvPr/>
          </p:nvSpPr>
          <p:spPr bwMode="auto">
            <a:xfrm>
              <a:off x="11324" y="3618736"/>
              <a:ext cx="12180676" cy="45719"/>
            </a:xfrm>
            <a:prstGeom prst="rect">
              <a:avLst/>
            </a:prstGeom>
            <a:solidFill>
              <a:srgbClr val="0056AC"/>
            </a:solidFill>
            <a:ln>
              <a:noFill/>
            </a:ln>
            <a:extLst>
              <a:ext uri="{91240B29-F687-4F45-9708-019B960494DF}">
                <a14:hiddenLine xmlns:a14="http://schemas.microsoft.com/office/drawing/2010/main" w="3175">
                  <a:solidFill>
                    <a:srgbClr val="000000"/>
                  </a:solidFill>
                  <a:round/>
                </a14:hiddenLine>
              </a:ext>
            </a:extLst>
          </p:spPr>
          <p:txBody>
            <a:bodyPr anchor="ctr">
              <a:spAutoFit/>
            </a:bodyPr>
            <a:lstStyle>
              <a:lvl1pPr>
                <a:defRPr kumimoji="1" sz="2400" b="1">
                  <a:solidFill>
                    <a:schemeClr val="tx1"/>
                  </a:solidFill>
                  <a:latin typeface="Times New Roman" panose="02020603050405020304" pitchFamily="18" charset="0"/>
                  <a:ea typeface="宋体" panose="02010600030101010101" pitchFamily="2" charset="-122"/>
                </a:defRPr>
              </a:lvl1pPr>
              <a:lvl2pPr marL="742950" indent="-285750">
                <a:defRPr kumimoji="1" sz="2400" b="1">
                  <a:solidFill>
                    <a:schemeClr val="tx1"/>
                  </a:solidFill>
                  <a:latin typeface="Times New Roman" panose="02020603050405020304" pitchFamily="18" charset="0"/>
                  <a:ea typeface="宋体" panose="02010600030101010101" pitchFamily="2" charset="-122"/>
                </a:defRPr>
              </a:lvl2pPr>
              <a:lvl3pPr marL="1143000" indent="-228600">
                <a:defRPr kumimoji="1" sz="2400" b="1">
                  <a:solidFill>
                    <a:schemeClr val="tx1"/>
                  </a:solidFill>
                  <a:latin typeface="Times New Roman" panose="02020603050405020304" pitchFamily="18" charset="0"/>
                  <a:ea typeface="宋体" panose="02010600030101010101" pitchFamily="2" charset="-122"/>
                </a:defRPr>
              </a:lvl3pPr>
              <a:lvl4pPr marL="1600200" indent="-228600">
                <a:defRPr kumimoji="1" sz="2400" b="1">
                  <a:solidFill>
                    <a:schemeClr val="tx1"/>
                  </a:solidFill>
                  <a:latin typeface="Times New Roman" panose="02020603050405020304" pitchFamily="18" charset="0"/>
                  <a:ea typeface="宋体" panose="02010600030101010101" pitchFamily="2" charset="-122"/>
                </a:defRPr>
              </a:lvl4pPr>
              <a:lvl5pPr marL="2057400" indent="-228600">
                <a:defRPr kumimoji="1" sz="24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9pPr>
            </a:lstStyle>
            <a:p>
              <a:pPr algn="ctr" eaLnBrk="1" hangingPunct="1"/>
              <a:endParaRPr lang="zh-CN" altLang="en-US" b="0">
                <a:solidFill>
                  <a:schemeClr val="tx2"/>
                </a:solidFill>
                <a:ea typeface="楷体_GB2312" panose="02010609030101010101" pitchFamily="49" charset="-122"/>
              </a:endParaRPr>
            </a:p>
          </p:txBody>
        </p:sp>
        <p:sp>
          <p:nvSpPr>
            <p:cNvPr id="17" name="矩形 22"/>
            <p:cNvSpPr>
              <a:spLocks noChangeArrowheads="1"/>
            </p:cNvSpPr>
            <p:nvPr/>
          </p:nvSpPr>
          <p:spPr bwMode="auto">
            <a:xfrm>
              <a:off x="-2540" y="3525964"/>
              <a:ext cx="759060" cy="216024"/>
            </a:xfrm>
            <a:prstGeom prst="rect">
              <a:avLst/>
            </a:prstGeom>
            <a:solidFill>
              <a:srgbClr val="FFC000"/>
            </a:solidFill>
            <a:ln>
              <a:noFill/>
            </a:ln>
            <a:extLst>
              <a:ext uri="{91240B29-F687-4F45-9708-019B960494DF}">
                <a14:hiddenLine xmlns:a14="http://schemas.microsoft.com/office/drawing/2010/main" w="3175">
                  <a:solidFill>
                    <a:srgbClr val="000000"/>
                  </a:solidFill>
                  <a:round/>
                </a14:hiddenLine>
              </a:ext>
            </a:extLst>
          </p:spPr>
          <p:txBody>
            <a:bodyPr anchor="ctr">
              <a:spAutoFit/>
            </a:bodyPr>
            <a:lstStyle>
              <a:lvl1pPr>
                <a:defRPr kumimoji="1" sz="2400" b="1">
                  <a:solidFill>
                    <a:schemeClr val="tx1"/>
                  </a:solidFill>
                  <a:latin typeface="Times New Roman" panose="02020603050405020304" pitchFamily="18" charset="0"/>
                  <a:ea typeface="宋体" panose="02010600030101010101" pitchFamily="2" charset="-122"/>
                </a:defRPr>
              </a:lvl1pPr>
              <a:lvl2pPr marL="742950" indent="-285750">
                <a:defRPr kumimoji="1" sz="2400" b="1">
                  <a:solidFill>
                    <a:schemeClr val="tx1"/>
                  </a:solidFill>
                  <a:latin typeface="Times New Roman" panose="02020603050405020304" pitchFamily="18" charset="0"/>
                  <a:ea typeface="宋体" panose="02010600030101010101" pitchFamily="2" charset="-122"/>
                </a:defRPr>
              </a:lvl2pPr>
              <a:lvl3pPr marL="1143000" indent="-228600">
                <a:defRPr kumimoji="1" sz="2400" b="1">
                  <a:solidFill>
                    <a:schemeClr val="tx1"/>
                  </a:solidFill>
                  <a:latin typeface="Times New Roman" panose="02020603050405020304" pitchFamily="18" charset="0"/>
                  <a:ea typeface="宋体" panose="02010600030101010101" pitchFamily="2" charset="-122"/>
                </a:defRPr>
              </a:lvl3pPr>
              <a:lvl4pPr marL="1600200" indent="-228600">
                <a:defRPr kumimoji="1" sz="2400" b="1">
                  <a:solidFill>
                    <a:schemeClr val="tx1"/>
                  </a:solidFill>
                  <a:latin typeface="Times New Roman" panose="02020603050405020304" pitchFamily="18" charset="0"/>
                  <a:ea typeface="宋体" panose="02010600030101010101" pitchFamily="2" charset="-122"/>
                </a:defRPr>
              </a:lvl4pPr>
              <a:lvl5pPr marL="2057400" indent="-228600">
                <a:defRPr kumimoji="1" sz="24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9pPr>
            </a:lstStyle>
            <a:p>
              <a:pPr algn="ctr" eaLnBrk="1" hangingPunct="1"/>
              <a:endParaRPr lang="zh-CN" altLang="en-US" b="0">
                <a:solidFill>
                  <a:schemeClr val="tx2"/>
                </a:solidFill>
                <a:ea typeface="楷体_GB2312" panose="02010609030101010101" pitchFamily="49" charset="-122"/>
              </a:endParaRPr>
            </a:p>
          </p:txBody>
        </p:sp>
        <p:sp>
          <p:nvSpPr>
            <p:cNvPr id="18" name="矩形 23"/>
            <p:cNvSpPr>
              <a:spLocks noChangeArrowheads="1"/>
            </p:cNvSpPr>
            <p:nvPr/>
          </p:nvSpPr>
          <p:spPr bwMode="auto">
            <a:xfrm>
              <a:off x="12054840" y="3525964"/>
              <a:ext cx="200820" cy="216024"/>
            </a:xfrm>
            <a:prstGeom prst="rect">
              <a:avLst/>
            </a:prstGeom>
            <a:solidFill>
              <a:srgbClr val="FFC000"/>
            </a:solidFill>
            <a:ln>
              <a:noFill/>
            </a:ln>
            <a:extLst>
              <a:ext uri="{91240B29-F687-4F45-9708-019B960494DF}">
                <a14:hiddenLine xmlns:a14="http://schemas.microsoft.com/office/drawing/2010/main" w="3175">
                  <a:solidFill>
                    <a:srgbClr val="000000"/>
                  </a:solidFill>
                  <a:round/>
                </a14:hiddenLine>
              </a:ext>
            </a:extLst>
          </p:spPr>
          <p:txBody>
            <a:bodyPr anchor="ctr">
              <a:spAutoFit/>
            </a:bodyPr>
            <a:lstStyle>
              <a:lvl1pPr>
                <a:defRPr kumimoji="1" sz="2400" b="1">
                  <a:solidFill>
                    <a:schemeClr val="tx1"/>
                  </a:solidFill>
                  <a:latin typeface="Times New Roman" panose="02020603050405020304" pitchFamily="18" charset="0"/>
                  <a:ea typeface="宋体" panose="02010600030101010101" pitchFamily="2" charset="-122"/>
                </a:defRPr>
              </a:lvl1pPr>
              <a:lvl2pPr marL="742950" indent="-285750">
                <a:defRPr kumimoji="1" sz="2400" b="1">
                  <a:solidFill>
                    <a:schemeClr val="tx1"/>
                  </a:solidFill>
                  <a:latin typeface="Times New Roman" panose="02020603050405020304" pitchFamily="18" charset="0"/>
                  <a:ea typeface="宋体" panose="02010600030101010101" pitchFamily="2" charset="-122"/>
                </a:defRPr>
              </a:lvl2pPr>
              <a:lvl3pPr marL="1143000" indent="-228600">
                <a:defRPr kumimoji="1" sz="2400" b="1">
                  <a:solidFill>
                    <a:schemeClr val="tx1"/>
                  </a:solidFill>
                  <a:latin typeface="Times New Roman" panose="02020603050405020304" pitchFamily="18" charset="0"/>
                  <a:ea typeface="宋体" panose="02010600030101010101" pitchFamily="2" charset="-122"/>
                </a:defRPr>
              </a:lvl3pPr>
              <a:lvl4pPr marL="1600200" indent="-228600">
                <a:defRPr kumimoji="1" sz="2400" b="1">
                  <a:solidFill>
                    <a:schemeClr val="tx1"/>
                  </a:solidFill>
                  <a:latin typeface="Times New Roman" panose="02020603050405020304" pitchFamily="18" charset="0"/>
                  <a:ea typeface="宋体" panose="02010600030101010101" pitchFamily="2" charset="-122"/>
                </a:defRPr>
              </a:lvl4pPr>
              <a:lvl5pPr marL="2057400" indent="-228600">
                <a:defRPr kumimoji="1" sz="24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9pPr>
            </a:lstStyle>
            <a:p>
              <a:pPr algn="ctr" eaLnBrk="1" hangingPunct="1"/>
              <a:endParaRPr lang="zh-CN" altLang="en-US" b="0">
                <a:solidFill>
                  <a:schemeClr val="tx2"/>
                </a:solidFill>
                <a:ea typeface="楷体_GB2312" panose="02010609030101010101" pitchFamily="49" charset="-122"/>
              </a:endParaRPr>
            </a:p>
          </p:txBody>
        </p:sp>
        <p:sp>
          <p:nvSpPr>
            <p:cNvPr id="19" name="矩形 24"/>
            <p:cNvSpPr>
              <a:spLocks noChangeArrowheads="1"/>
            </p:cNvSpPr>
            <p:nvPr/>
          </p:nvSpPr>
          <p:spPr bwMode="auto">
            <a:xfrm>
              <a:off x="11748628" y="3525964"/>
              <a:ext cx="200820" cy="216024"/>
            </a:xfrm>
            <a:prstGeom prst="rect">
              <a:avLst/>
            </a:prstGeom>
            <a:solidFill>
              <a:srgbClr val="FFC000"/>
            </a:solidFill>
            <a:ln>
              <a:noFill/>
            </a:ln>
            <a:extLst>
              <a:ext uri="{91240B29-F687-4F45-9708-019B960494DF}">
                <a14:hiddenLine xmlns:a14="http://schemas.microsoft.com/office/drawing/2010/main" w="3175">
                  <a:solidFill>
                    <a:srgbClr val="000000"/>
                  </a:solidFill>
                  <a:round/>
                </a14:hiddenLine>
              </a:ext>
            </a:extLst>
          </p:spPr>
          <p:txBody>
            <a:bodyPr anchor="ctr">
              <a:spAutoFit/>
            </a:bodyPr>
            <a:lstStyle>
              <a:lvl1pPr>
                <a:defRPr kumimoji="1" sz="2400" b="1">
                  <a:solidFill>
                    <a:schemeClr val="tx1"/>
                  </a:solidFill>
                  <a:latin typeface="Times New Roman" panose="02020603050405020304" pitchFamily="18" charset="0"/>
                  <a:ea typeface="宋体" panose="02010600030101010101" pitchFamily="2" charset="-122"/>
                </a:defRPr>
              </a:lvl1pPr>
              <a:lvl2pPr marL="742950" indent="-285750">
                <a:defRPr kumimoji="1" sz="2400" b="1">
                  <a:solidFill>
                    <a:schemeClr val="tx1"/>
                  </a:solidFill>
                  <a:latin typeface="Times New Roman" panose="02020603050405020304" pitchFamily="18" charset="0"/>
                  <a:ea typeface="宋体" panose="02010600030101010101" pitchFamily="2" charset="-122"/>
                </a:defRPr>
              </a:lvl2pPr>
              <a:lvl3pPr marL="1143000" indent="-228600">
                <a:defRPr kumimoji="1" sz="2400" b="1">
                  <a:solidFill>
                    <a:schemeClr val="tx1"/>
                  </a:solidFill>
                  <a:latin typeface="Times New Roman" panose="02020603050405020304" pitchFamily="18" charset="0"/>
                  <a:ea typeface="宋体" panose="02010600030101010101" pitchFamily="2" charset="-122"/>
                </a:defRPr>
              </a:lvl3pPr>
              <a:lvl4pPr marL="1600200" indent="-228600">
                <a:defRPr kumimoji="1" sz="2400" b="1">
                  <a:solidFill>
                    <a:schemeClr val="tx1"/>
                  </a:solidFill>
                  <a:latin typeface="Times New Roman" panose="02020603050405020304" pitchFamily="18" charset="0"/>
                  <a:ea typeface="宋体" panose="02010600030101010101" pitchFamily="2" charset="-122"/>
                </a:defRPr>
              </a:lvl4pPr>
              <a:lvl5pPr marL="2057400" indent="-228600">
                <a:defRPr kumimoji="1" sz="24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9pPr>
            </a:lstStyle>
            <a:p>
              <a:pPr algn="ctr" eaLnBrk="1" hangingPunct="1"/>
              <a:endParaRPr lang="zh-CN" altLang="en-US" b="0">
                <a:solidFill>
                  <a:schemeClr val="tx2"/>
                </a:solidFill>
                <a:ea typeface="楷体_GB2312" panose="02010609030101010101" pitchFamily="49" charset="-122"/>
              </a:endParaRPr>
            </a:p>
          </p:txBody>
        </p:sp>
        <p:sp>
          <p:nvSpPr>
            <p:cNvPr id="20" name="矩形 25"/>
            <p:cNvSpPr>
              <a:spLocks noChangeArrowheads="1"/>
            </p:cNvSpPr>
            <p:nvPr/>
          </p:nvSpPr>
          <p:spPr bwMode="auto">
            <a:xfrm>
              <a:off x="11424592" y="3525964"/>
              <a:ext cx="200820" cy="216024"/>
            </a:xfrm>
            <a:prstGeom prst="rect">
              <a:avLst/>
            </a:prstGeom>
            <a:solidFill>
              <a:srgbClr val="FFC000"/>
            </a:solidFill>
            <a:ln>
              <a:noFill/>
            </a:ln>
            <a:extLst>
              <a:ext uri="{91240B29-F687-4F45-9708-019B960494DF}">
                <a14:hiddenLine xmlns:a14="http://schemas.microsoft.com/office/drawing/2010/main" w="3175">
                  <a:solidFill>
                    <a:srgbClr val="000000"/>
                  </a:solidFill>
                  <a:round/>
                </a14:hiddenLine>
              </a:ext>
            </a:extLst>
          </p:spPr>
          <p:txBody>
            <a:bodyPr anchor="ctr">
              <a:spAutoFit/>
            </a:bodyPr>
            <a:lstStyle>
              <a:lvl1pPr>
                <a:defRPr kumimoji="1" sz="2400" b="1">
                  <a:solidFill>
                    <a:schemeClr val="tx1"/>
                  </a:solidFill>
                  <a:latin typeface="Times New Roman" panose="02020603050405020304" pitchFamily="18" charset="0"/>
                  <a:ea typeface="宋体" panose="02010600030101010101" pitchFamily="2" charset="-122"/>
                </a:defRPr>
              </a:lvl1pPr>
              <a:lvl2pPr marL="742950" indent="-285750">
                <a:defRPr kumimoji="1" sz="2400" b="1">
                  <a:solidFill>
                    <a:schemeClr val="tx1"/>
                  </a:solidFill>
                  <a:latin typeface="Times New Roman" panose="02020603050405020304" pitchFamily="18" charset="0"/>
                  <a:ea typeface="宋体" panose="02010600030101010101" pitchFamily="2" charset="-122"/>
                </a:defRPr>
              </a:lvl2pPr>
              <a:lvl3pPr marL="1143000" indent="-228600">
                <a:defRPr kumimoji="1" sz="2400" b="1">
                  <a:solidFill>
                    <a:schemeClr val="tx1"/>
                  </a:solidFill>
                  <a:latin typeface="Times New Roman" panose="02020603050405020304" pitchFamily="18" charset="0"/>
                  <a:ea typeface="宋体" panose="02010600030101010101" pitchFamily="2" charset="-122"/>
                </a:defRPr>
              </a:lvl3pPr>
              <a:lvl4pPr marL="1600200" indent="-228600">
                <a:defRPr kumimoji="1" sz="2400" b="1">
                  <a:solidFill>
                    <a:schemeClr val="tx1"/>
                  </a:solidFill>
                  <a:latin typeface="Times New Roman" panose="02020603050405020304" pitchFamily="18" charset="0"/>
                  <a:ea typeface="宋体" panose="02010600030101010101" pitchFamily="2" charset="-122"/>
                </a:defRPr>
              </a:lvl4pPr>
              <a:lvl5pPr marL="2057400" indent="-228600">
                <a:defRPr kumimoji="1" sz="24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9pPr>
            </a:lstStyle>
            <a:p>
              <a:pPr algn="ctr" eaLnBrk="1" hangingPunct="1"/>
              <a:endParaRPr lang="zh-CN" altLang="en-US" b="0">
                <a:solidFill>
                  <a:schemeClr val="tx2"/>
                </a:solidFill>
                <a:ea typeface="楷体_GB2312" panose="02010609030101010101" pitchFamily="49" charset="-122"/>
              </a:endParaRPr>
            </a:p>
          </p:txBody>
        </p:sp>
        <p:sp>
          <p:nvSpPr>
            <p:cNvPr id="21" name="矩形 26"/>
            <p:cNvSpPr>
              <a:spLocks noChangeArrowheads="1"/>
            </p:cNvSpPr>
            <p:nvPr/>
          </p:nvSpPr>
          <p:spPr bwMode="auto">
            <a:xfrm>
              <a:off x="11118380" y="3525964"/>
              <a:ext cx="200820" cy="216024"/>
            </a:xfrm>
            <a:prstGeom prst="rect">
              <a:avLst/>
            </a:prstGeom>
            <a:solidFill>
              <a:srgbClr val="FFC000"/>
            </a:solidFill>
            <a:ln>
              <a:noFill/>
            </a:ln>
            <a:extLst>
              <a:ext uri="{91240B29-F687-4F45-9708-019B960494DF}">
                <a14:hiddenLine xmlns:a14="http://schemas.microsoft.com/office/drawing/2010/main" w="3175">
                  <a:solidFill>
                    <a:srgbClr val="000000"/>
                  </a:solidFill>
                  <a:round/>
                </a14:hiddenLine>
              </a:ext>
            </a:extLst>
          </p:spPr>
          <p:txBody>
            <a:bodyPr anchor="ctr">
              <a:spAutoFit/>
            </a:bodyPr>
            <a:lstStyle>
              <a:lvl1pPr>
                <a:defRPr kumimoji="1" sz="2400" b="1">
                  <a:solidFill>
                    <a:schemeClr val="tx1"/>
                  </a:solidFill>
                  <a:latin typeface="Times New Roman" panose="02020603050405020304" pitchFamily="18" charset="0"/>
                  <a:ea typeface="宋体" panose="02010600030101010101" pitchFamily="2" charset="-122"/>
                </a:defRPr>
              </a:lvl1pPr>
              <a:lvl2pPr marL="742950" indent="-285750">
                <a:defRPr kumimoji="1" sz="2400" b="1">
                  <a:solidFill>
                    <a:schemeClr val="tx1"/>
                  </a:solidFill>
                  <a:latin typeface="Times New Roman" panose="02020603050405020304" pitchFamily="18" charset="0"/>
                  <a:ea typeface="宋体" panose="02010600030101010101" pitchFamily="2" charset="-122"/>
                </a:defRPr>
              </a:lvl2pPr>
              <a:lvl3pPr marL="1143000" indent="-228600">
                <a:defRPr kumimoji="1" sz="2400" b="1">
                  <a:solidFill>
                    <a:schemeClr val="tx1"/>
                  </a:solidFill>
                  <a:latin typeface="Times New Roman" panose="02020603050405020304" pitchFamily="18" charset="0"/>
                  <a:ea typeface="宋体" panose="02010600030101010101" pitchFamily="2" charset="-122"/>
                </a:defRPr>
              </a:lvl3pPr>
              <a:lvl4pPr marL="1600200" indent="-228600">
                <a:defRPr kumimoji="1" sz="2400" b="1">
                  <a:solidFill>
                    <a:schemeClr val="tx1"/>
                  </a:solidFill>
                  <a:latin typeface="Times New Roman" panose="02020603050405020304" pitchFamily="18" charset="0"/>
                  <a:ea typeface="宋体" panose="02010600030101010101" pitchFamily="2" charset="-122"/>
                </a:defRPr>
              </a:lvl4pPr>
              <a:lvl5pPr marL="2057400" indent="-228600">
                <a:defRPr kumimoji="1" sz="24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9pPr>
            </a:lstStyle>
            <a:p>
              <a:pPr algn="ctr" eaLnBrk="1" hangingPunct="1"/>
              <a:endParaRPr lang="zh-CN" altLang="en-US" b="0">
                <a:solidFill>
                  <a:schemeClr val="tx2"/>
                </a:solidFill>
                <a:ea typeface="楷体_GB2312" panose="02010609030101010101" pitchFamily="49" charset="-122"/>
              </a:endParaRPr>
            </a:p>
          </p:txBody>
        </p:sp>
        <p:sp>
          <p:nvSpPr>
            <p:cNvPr id="22" name="矩形 27"/>
            <p:cNvSpPr>
              <a:spLocks noChangeArrowheads="1"/>
            </p:cNvSpPr>
            <p:nvPr/>
          </p:nvSpPr>
          <p:spPr bwMode="auto">
            <a:xfrm>
              <a:off x="1710760" y="3573016"/>
              <a:ext cx="8088560" cy="108012"/>
            </a:xfrm>
            <a:prstGeom prst="rect">
              <a:avLst/>
            </a:prstGeom>
            <a:solidFill>
              <a:srgbClr val="FFC000"/>
            </a:solidFill>
            <a:ln>
              <a:noFill/>
            </a:ln>
            <a:extLst>
              <a:ext uri="{91240B29-F687-4F45-9708-019B960494DF}">
                <a14:hiddenLine xmlns:a14="http://schemas.microsoft.com/office/drawing/2010/main" w="3175">
                  <a:solidFill>
                    <a:srgbClr val="000000"/>
                  </a:solidFill>
                  <a:round/>
                </a14:hiddenLine>
              </a:ext>
            </a:extLst>
          </p:spPr>
          <p:txBody>
            <a:bodyPr anchor="ctr">
              <a:spAutoFit/>
            </a:bodyPr>
            <a:lstStyle>
              <a:lvl1pPr>
                <a:defRPr kumimoji="1" sz="2400" b="1">
                  <a:solidFill>
                    <a:schemeClr val="tx1"/>
                  </a:solidFill>
                  <a:latin typeface="Times New Roman" panose="02020603050405020304" pitchFamily="18" charset="0"/>
                  <a:ea typeface="宋体" panose="02010600030101010101" pitchFamily="2" charset="-122"/>
                </a:defRPr>
              </a:lvl1pPr>
              <a:lvl2pPr marL="742950" indent="-285750">
                <a:defRPr kumimoji="1" sz="2400" b="1">
                  <a:solidFill>
                    <a:schemeClr val="tx1"/>
                  </a:solidFill>
                  <a:latin typeface="Times New Roman" panose="02020603050405020304" pitchFamily="18" charset="0"/>
                  <a:ea typeface="宋体" panose="02010600030101010101" pitchFamily="2" charset="-122"/>
                </a:defRPr>
              </a:lvl2pPr>
              <a:lvl3pPr marL="1143000" indent="-228600">
                <a:defRPr kumimoji="1" sz="2400" b="1">
                  <a:solidFill>
                    <a:schemeClr val="tx1"/>
                  </a:solidFill>
                  <a:latin typeface="Times New Roman" panose="02020603050405020304" pitchFamily="18" charset="0"/>
                  <a:ea typeface="宋体" panose="02010600030101010101" pitchFamily="2" charset="-122"/>
                </a:defRPr>
              </a:lvl3pPr>
              <a:lvl4pPr marL="1600200" indent="-228600">
                <a:defRPr kumimoji="1" sz="2400" b="1">
                  <a:solidFill>
                    <a:schemeClr val="tx1"/>
                  </a:solidFill>
                  <a:latin typeface="Times New Roman" panose="02020603050405020304" pitchFamily="18" charset="0"/>
                  <a:ea typeface="宋体" panose="02010600030101010101" pitchFamily="2" charset="-122"/>
                </a:defRPr>
              </a:lvl4pPr>
              <a:lvl5pPr marL="2057400" indent="-228600">
                <a:defRPr kumimoji="1" sz="24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9pPr>
            </a:lstStyle>
            <a:p>
              <a:pPr algn="ctr" eaLnBrk="1" hangingPunct="1"/>
              <a:endParaRPr lang="zh-CN" altLang="en-US" b="0">
                <a:solidFill>
                  <a:schemeClr val="tx2"/>
                </a:solidFill>
                <a:ea typeface="楷体_GB2312" panose="02010609030101010101" pitchFamily="49" charset="-122"/>
              </a:endParaRPr>
            </a:p>
          </p:txBody>
        </p:sp>
      </p:grpSp>
      <p:sp>
        <p:nvSpPr>
          <p:cNvPr id="104" name="文本框 103"/>
          <p:cNvSpPr txBox="1"/>
          <p:nvPr/>
        </p:nvSpPr>
        <p:spPr>
          <a:xfrm>
            <a:off x="985520" y="1029335"/>
            <a:ext cx="10639425" cy="1938020"/>
          </a:xfrm>
          <a:prstGeom prst="rect">
            <a:avLst/>
          </a:prstGeom>
          <a:noFill/>
        </p:spPr>
        <p:txBody>
          <a:bodyPr wrap="square" rtlCol="0">
            <a:spAutoFit/>
          </a:bodyPr>
          <a:lstStyle/>
          <a:p>
            <a:pPr indent="457200" fontAlgn="auto">
              <a:lnSpc>
                <a:spcPct val="150000"/>
              </a:lnSpc>
            </a:pPr>
            <a:r>
              <a:rPr lang="zh-CN" altLang="en-US" sz="2000" dirty="0">
                <a:latin typeface="微软雅黑" panose="020B0503020204020204" pitchFamily="34" charset="-122"/>
                <a:ea typeface="微软雅黑" panose="020B0503020204020204" pitchFamily="34" charset="-122"/>
              </a:rPr>
              <a:t>该店铺即将上市翠香猕猴桃，并打算撰写公众号文章，向用户介绍该款猕猴桃，促进产品销售。该款翠香猕猴桃来自土地肥沃、自然生态良好的中国猕猴桃之乡、国家级生态示范县、国家重点生态功能区和国家主体功能区建设试点示范县——陕西周至。而且每颗果子都是精心挑选，个头在100~120g。现需针对该店铺的翠香猕猴桃，写作并排版一篇公众号文章。</a:t>
            </a:r>
            <a:endParaRPr lang="zh-CN" altLang="en-US" sz="2000" dirty="0">
              <a:latin typeface="微软雅黑" panose="020B0503020204020204" pitchFamily="34" charset="-122"/>
              <a:ea typeface="微软雅黑" panose="020B0503020204020204" pitchFamily="34" charset="-122"/>
            </a:endParaRPr>
          </a:p>
        </p:txBody>
      </p:sp>
      <p:graphicFrame>
        <p:nvGraphicFramePr>
          <p:cNvPr id="2" name="表格 1"/>
          <p:cNvGraphicFramePr>
            <a:graphicFrameLocks noGrp="1"/>
          </p:cNvGraphicFramePr>
          <p:nvPr>
            <p:custDataLst>
              <p:tags r:id="rId1"/>
            </p:custDataLst>
          </p:nvPr>
        </p:nvGraphicFramePr>
        <p:xfrm>
          <a:off x="985520" y="3138170"/>
          <a:ext cx="10568940" cy="2926080"/>
        </p:xfrm>
        <a:graphic>
          <a:graphicData uri="http://schemas.openxmlformats.org/drawingml/2006/table">
            <a:tbl>
              <a:tblPr firstRow="1" bandRow="1">
                <a:tableStyleId>{5C22544A-7EE6-4342-B048-85BDC9FD1C3A}</a:tableStyleId>
              </a:tblPr>
              <a:tblGrid>
                <a:gridCol w="1330960"/>
                <a:gridCol w="4624070"/>
                <a:gridCol w="4613910"/>
              </a:tblGrid>
              <a:tr h="1463040">
                <a:tc>
                  <a:txBody>
                    <a:bodyPr/>
                    <a:p>
                      <a:pPr indent="0" algn="l" defTabSz="914400" rtl="0" fontAlgn="auto">
                        <a:lnSpc>
                          <a:spcPct val="150000"/>
                        </a:lnSpc>
                      </a:pPr>
                      <a:r>
                        <a:rPr lang="zh-CN" altLang="en-US" sz="2000" b="1" kern="1200" dirty="0">
                          <a:solidFill>
                            <a:schemeClr val="lt1"/>
                          </a:solidFill>
                          <a:latin typeface="微软雅黑" panose="020B0503020204020204" pitchFamily="34" charset="-122"/>
                          <a:ea typeface="微软雅黑" panose="020B0503020204020204" pitchFamily="34" charset="-122"/>
                          <a:cs typeface="+mn-cs"/>
                        </a:rPr>
                        <a:t>实训要求</a:t>
                      </a:r>
                      <a:endParaRPr lang="zh-CN" altLang="en-US" sz="2000" b="1" kern="1200" dirty="0">
                        <a:solidFill>
                          <a:schemeClr val="lt1"/>
                        </a:solidFill>
                        <a:latin typeface="微软雅黑" panose="020B0503020204020204" pitchFamily="34" charset="-122"/>
                        <a:ea typeface="微软雅黑" panose="020B0503020204020204" pitchFamily="34" charset="-122"/>
                        <a:cs typeface="+mn-cs"/>
                      </a:endParaRPr>
                    </a:p>
                  </a:txBody>
                  <a:tcPr marL="91419" marR="91419" marT="45709" marB="45709" anchor="ctr">
                    <a:solidFill>
                      <a:srgbClr val="0070C0"/>
                    </a:solidFill>
                  </a:tcPr>
                </a:tc>
                <a:tc gridSpan="2">
                  <a:txBody>
                    <a:bodyPr/>
                    <a:p>
                      <a:pPr indent="0" fontAlgn="auto">
                        <a:lnSpc>
                          <a:spcPct val="150000"/>
                        </a:lnSpc>
                      </a:pPr>
                      <a:r>
                        <a:rPr sz="2000" b="0" dirty="0">
                          <a:solidFill>
                            <a:schemeClr val="dk1"/>
                          </a:solidFill>
                          <a:latin typeface="微软雅黑" panose="020B0503020204020204" pitchFamily="34" charset="-122"/>
                          <a:ea typeface="微软雅黑" panose="020B0503020204020204" pitchFamily="34" charset="-122"/>
                          <a:sym typeface="+mn-ea"/>
                        </a:rPr>
                        <a:t>（1）选择合适的标题类型和写作技巧编辑公众号文章标题。</a:t>
                      </a:r>
                      <a:endParaRPr sz="2000" b="0" i="0" u="none" strike="noStrike" kern="1200" baseline="0" dirty="0">
                        <a:solidFill>
                          <a:schemeClr val="dk1"/>
                        </a:solidFill>
                        <a:latin typeface="微软雅黑" panose="020B0503020204020204" pitchFamily="34" charset="-122"/>
                        <a:ea typeface="微软雅黑" panose="020B0503020204020204" pitchFamily="34" charset="-122"/>
                        <a:cs typeface="+mn-cs"/>
                      </a:endParaRPr>
                    </a:p>
                    <a:p>
                      <a:pPr indent="0" fontAlgn="auto">
                        <a:lnSpc>
                          <a:spcPct val="150000"/>
                        </a:lnSpc>
                      </a:pPr>
                      <a:r>
                        <a:rPr sz="2000" b="0" dirty="0">
                          <a:solidFill>
                            <a:schemeClr val="dk1"/>
                          </a:solidFill>
                          <a:latin typeface="微软雅黑" panose="020B0503020204020204" pitchFamily="34" charset="-122"/>
                          <a:ea typeface="微软雅黑" panose="020B0503020204020204" pitchFamily="34" charset="-122"/>
                          <a:sym typeface="+mn-ea"/>
                        </a:rPr>
                        <a:t>（2）选择合适的正文写作方法，展示产品信息。</a:t>
                      </a:r>
                      <a:endParaRPr sz="2000" b="0" i="0" u="none" strike="noStrike" kern="1200" baseline="0" dirty="0">
                        <a:solidFill>
                          <a:schemeClr val="dk1"/>
                        </a:solidFill>
                        <a:latin typeface="微软雅黑" panose="020B0503020204020204" pitchFamily="34" charset="-122"/>
                        <a:ea typeface="微软雅黑" panose="020B0503020204020204" pitchFamily="34" charset="-122"/>
                        <a:cs typeface="+mn-cs"/>
                      </a:endParaRPr>
                    </a:p>
                    <a:p>
                      <a:pPr indent="0" fontAlgn="auto">
                        <a:lnSpc>
                          <a:spcPct val="150000"/>
                        </a:lnSpc>
                      </a:pPr>
                      <a:r>
                        <a:rPr sz="2000" b="0" dirty="0">
                          <a:solidFill>
                            <a:schemeClr val="dk1"/>
                          </a:solidFill>
                          <a:latin typeface="微软雅黑" panose="020B0503020204020204" pitchFamily="34" charset="-122"/>
                          <a:ea typeface="微软雅黑" panose="020B0503020204020204" pitchFamily="34" charset="-122"/>
                          <a:sym typeface="+mn-ea"/>
                        </a:rPr>
                        <a:t>（3）选择合适的标题样式和正文样式，并适当插入图片。</a:t>
                      </a:r>
                      <a:endParaRPr sz="2000" b="0" i="0" u="none" strike="noStrike" kern="1200" baseline="0" dirty="0">
                        <a:solidFill>
                          <a:schemeClr val="dk1"/>
                        </a:solidFill>
                        <a:latin typeface="微软雅黑" panose="020B0503020204020204" pitchFamily="34" charset="-122"/>
                        <a:ea typeface="微软雅黑" panose="020B0503020204020204" pitchFamily="34" charset="-122"/>
                        <a:cs typeface="+mn-cs"/>
                      </a:endParaRPr>
                    </a:p>
                  </a:txBody>
                  <a:tcPr marL="91419" marR="91419" marT="45709" marB="45709" anchor="ctr">
                    <a:solidFill>
                      <a:schemeClr val="bg1">
                        <a:lumMod val="85000"/>
                      </a:schemeClr>
                    </a:solidFill>
                  </a:tcPr>
                </a:tc>
                <a:tc hMerge="1">
                  <a:tcPr marL="91419" marR="91419" marT="45709" marB="45709" anchor="ctr">
                    <a:solidFill>
                      <a:schemeClr val="bg1">
                        <a:lumMod val="85000"/>
                      </a:schemeClr>
                    </a:solidFill>
                  </a:tcPr>
                </a:tc>
              </a:tr>
              <a:tr h="1463040">
                <a:tc>
                  <a:txBody>
                    <a:bodyPr/>
                    <a:p>
                      <a:pPr indent="0" algn="l" defTabSz="914400" rtl="0" fontAlgn="auto">
                        <a:lnSpc>
                          <a:spcPct val="150000"/>
                        </a:lnSpc>
                      </a:pPr>
                      <a:r>
                        <a:rPr lang="zh-CN" altLang="en-US" sz="2000" b="1" dirty="0">
                          <a:solidFill>
                            <a:srgbClr val="FFFFFF"/>
                          </a:solidFill>
                          <a:latin typeface="微软雅黑" panose="020B0503020204020204" pitchFamily="34" charset="-122"/>
                          <a:sym typeface="+mn-ea"/>
                        </a:rPr>
                        <a:t>实训步骤</a:t>
                      </a:r>
                      <a:endParaRPr lang="zh-CN" altLang="en-US" sz="2000" b="1" kern="1200" dirty="0">
                        <a:solidFill>
                          <a:schemeClr val="lt1"/>
                        </a:solidFill>
                        <a:latin typeface="微软雅黑" panose="020B0503020204020204" pitchFamily="34" charset="-122"/>
                        <a:ea typeface="微软雅黑" panose="020B0503020204020204" pitchFamily="34" charset="-122"/>
                        <a:cs typeface="+mn-cs"/>
                      </a:endParaRPr>
                    </a:p>
                  </a:txBody>
                  <a:tcPr marL="91419" marR="91419" marT="45709" marB="45709" anchor="ctr">
                    <a:solidFill>
                      <a:srgbClr val="0070C0"/>
                    </a:solidFill>
                  </a:tcPr>
                </a:tc>
                <a:tc>
                  <a:txBody>
                    <a:bodyPr/>
                    <a:p>
                      <a:pPr indent="0" fontAlgn="auto">
                        <a:lnSpc>
                          <a:spcPct val="150000"/>
                        </a:lnSpc>
                      </a:pPr>
                      <a:r>
                        <a:rPr lang="en-US" sz="2000" dirty="0">
                          <a:latin typeface="微软雅黑" panose="020B0503020204020204" pitchFamily="34" charset="-122"/>
                          <a:ea typeface="微软雅黑" panose="020B0503020204020204" pitchFamily="34" charset="-122"/>
                          <a:sym typeface="+mn-ea"/>
                        </a:rPr>
                        <a:t>  </a:t>
                      </a:r>
                      <a:r>
                        <a:rPr sz="2000" dirty="0">
                          <a:latin typeface="微软雅黑" panose="020B0503020204020204" pitchFamily="34" charset="-122"/>
                          <a:ea typeface="微软雅黑" panose="020B0503020204020204" pitchFamily="34" charset="-122"/>
                          <a:sym typeface="+mn-ea"/>
                        </a:rPr>
                        <a:t>STEP 01 确定选题并写作文章标题。</a:t>
                      </a:r>
                      <a:endParaRPr sz="2000" b="0" i="0" u="none" strike="noStrike" kern="1200" baseline="0" dirty="0">
                        <a:solidFill>
                          <a:schemeClr val="dk1"/>
                        </a:solidFill>
                        <a:latin typeface="微软雅黑" panose="020B0503020204020204" pitchFamily="34" charset="-122"/>
                        <a:ea typeface="微软雅黑" panose="020B0503020204020204" pitchFamily="34" charset="-122"/>
                        <a:cs typeface="+mn-cs"/>
                      </a:endParaRPr>
                    </a:p>
                    <a:p>
                      <a:pPr indent="0" fontAlgn="auto">
                        <a:lnSpc>
                          <a:spcPct val="150000"/>
                        </a:lnSpc>
                      </a:pPr>
                      <a:r>
                        <a:rPr lang="en-US" sz="2000" dirty="0">
                          <a:latin typeface="微软雅黑" panose="020B0503020204020204" pitchFamily="34" charset="-122"/>
                          <a:ea typeface="微软雅黑" panose="020B0503020204020204" pitchFamily="34" charset="-122"/>
                          <a:sym typeface="+mn-ea"/>
                        </a:rPr>
                        <a:t>  </a:t>
                      </a:r>
                      <a:r>
                        <a:rPr sz="2000" dirty="0">
                          <a:latin typeface="微软雅黑" panose="020B0503020204020204" pitchFamily="34" charset="-122"/>
                          <a:ea typeface="微软雅黑" panose="020B0503020204020204" pitchFamily="34" charset="-122"/>
                          <a:sym typeface="+mn-ea"/>
                        </a:rPr>
                        <a:t>STEP 02 写作文章正文。</a:t>
                      </a:r>
                      <a:endParaRPr sz="2000" b="0" i="0" u="none" strike="noStrike" kern="1200" baseline="0" dirty="0">
                        <a:solidFill>
                          <a:schemeClr val="dk1"/>
                        </a:solidFill>
                        <a:latin typeface="微软雅黑" panose="020B0503020204020204" pitchFamily="34" charset="-122"/>
                        <a:ea typeface="微软雅黑" panose="020B0503020204020204" pitchFamily="34" charset="-122"/>
                        <a:cs typeface="+mn-cs"/>
                      </a:endParaRPr>
                    </a:p>
                    <a:p>
                      <a:pPr indent="0" fontAlgn="auto">
                        <a:lnSpc>
                          <a:spcPct val="150000"/>
                        </a:lnSpc>
                      </a:pPr>
                      <a:r>
                        <a:rPr lang="en-US" sz="2000" dirty="0">
                          <a:latin typeface="微软雅黑" panose="020B0503020204020204" pitchFamily="34" charset="-122"/>
                          <a:ea typeface="微软雅黑" panose="020B0503020204020204" pitchFamily="34" charset="-122"/>
                          <a:sym typeface="+mn-ea"/>
                        </a:rPr>
                        <a:t>  </a:t>
                      </a:r>
                      <a:r>
                        <a:rPr sz="2000" dirty="0">
                          <a:latin typeface="微软雅黑" panose="020B0503020204020204" pitchFamily="34" charset="-122"/>
                          <a:ea typeface="微软雅黑" panose="020B0503020204020204" pitchFamily="34" charset="-122"/>
                          <a:sym typeface="+mn-ea"/>
                        </a:rPr>
                        <a:t>STEP 03 写作文章并排版。</a:t>
                      </a:r>
                      <a:endParaRPr sz="2000" b="0" i="0" u="none" strike="noStrike" kern="1200" baseline="0" dirty="0">
                        <a:solidFill>
                          <a:schemeClr val="dk1"/>
                        </a:solidFill>
                        <a:latin typeface="微软雅黑" panose="020B0503020204020204" pitchFamily="34" charset="-122"/>
                        <a:ea typeface="微软雅黑" panose="020B0503020204020204" pitchFamily="34" charset="-122"/>
                        <a:cs typeface="+mn-cs"/>
                      </a:endParaRPr>
                    </a:p>
                  </a:txBody>
                  <a:tcPr marL="91419" marR="91419" marT="45709" marB="45709" anchor="ctr">
                    <a:solidFill>
                      <a:schemeClr val="bg1">
                        <a:lumMod val="85000"/>
                      </a:schemeClr>
                    </a:solidFill>
                  </a:tcPr>
                </a:tc>
                <a:tc>
                  <a:txBody>
                    <a:bodyPr/>
                    <a:p>
                      <a:pPr indent="0" fontAlgn="auto">
                        <a:lnSpc>
                          <a:spcPct val="150000"/>
                        </a:lnSpc>
                      </a:pPr>
                      <a:r>
                        <a:rPr lang="en-US" sz="2000" dirty="0">
                          <a:latin typeface="微软雅黑" panose="020B0503020204020204" pitchFamily="34" charset="-122"/>
                          <a:ea typeface="微软雅黑" panose="020B0503020204020204" pitchFamily="34" charset="-122"/>
                          <a:sym typeface="+mn-ea"/>
                        </a:rPr>
                        <a:t> </a:t>
                      </a:r>
                      <a:r>
                        <a:rPr sz="2000" dirty="0">
                          <a:latin typeface="微软雅黑" panose="020B0503020204020204" pitchFamily="34" charset="-122"/>
                          <a:ea typeface="微软雅黑" panose="020B0503020204020204" pitchFamily="34" charset="-122"/>
                          <a:sym typeface="+mn-ea"/>
                        </a:rPr>
                        <a:t>STEP 04 将文章添加到编辑区。</a:t>
                      </a:r>
                      <a:endParaRPr sz="2000" b="0" i="0" u="none" strike="noStrike" kern="1200" baseline="0" dirty="0">
                        <a:solidFill>
                          <a:schemeClr val="dk1"/>
                        </a:solidFill>
                        <a:latin typeface="微软雅黑" panose="020B0503020204020204" pitchFamily="34" charset="-122"/>
                        <a:ea typeface="微软雅黑" panose="020B0503020204020204" pitchFamily="34" charset="-122"/>
                        <a:cs typeface="+mn-cs"/>
                      </a:endParaRPr>
                    </a:p>
                    <a:p>
                      <a:pPr indent="0" fontAlgn="auto">
                        <a:lnSpc>
                          <a:spcPct val="150000"/>
                        </a:lnSpc>
                      </a:pPr>
                      <a:r>
                        <a:rPr lang="en-US" sz="2000" dirty="0">
                          <a:latin typeface="微软雅黑" panose="020B0503020204020204" pitchFamily="34" charset="-122"/>
                          <a:ea typeface="微软雅黑" panose="020B0503020204020204" pitchFamily="34" charset="-122"/>
                          <a:sym typeface="+mn-ea"/>
                        </a:rPr>
                        <a:t> </a:t>
                      </a:r>
                      <a:r>
                        <a:rPr sz="2000" dirty="0">
                          <a:latin typeface="微软雅黑" panose="020B0503020204020204" pitchFamily="34" charset="-122"/>
                          <a:ea typeface="微软雅黑" panose="020B0503020204020204" pitchFamily="34" charset="-122"/>
                          <a:sym typeface="+mn-ea"/>
                        </a:rPr>
                        <a:t>STEP 05 设置正文和小标题样式。</a:t>
                      </a:r>
                      <a:endParaRPr sz="2000" b="0" i="0" u="none" strike="noStrike" kern="1200" baseline="0" dirty="0">
                        <a:solidFill>
                          <a:schemeClr val="dk1"/>
                        </a:solidFill>
                        <a:latin typeface="微软雅黑" panose="020B0503020204020204" pitchFamily="34" charset="-122"/>
                        <a:ea typeface="微软雅黑" panose="020B0503020204020204" pitchFamily="34" charset="-122"/>
                        <a:cs typeface="+mn-cs"/>
                      </a:endParaRPr>
                    </a:p>
                    <a:p>
                      <a:pPr indent="0" fontAlgn="auto">
                        <a:lnSpc>
                          <a:spcPct val="150000"/>
                        </a:lnSpc>
                      </a:pPr>
                      <a:r>
                        <a:rPr lang="en-US" sz="2000" dirty="0">
                          <a:latin typeface="微软雅黑" panose="020B0503020204020204" pitchFamily="34" charset="-122"/>
                          <a:ea typeface="微软雅黑" panose="020B0503020204020204" pitchFamily="34" charset="-122"/>
                          <a:sym typeface="+mn-ea"/>
                        </a:rPr>
                        <a:t> </a:t>
                      </a:r>
                      <a:r>
                        <a:rPr sz="2000" dirty="0">
                          <a:latin typeface="微软雅黑" panose="020B0503020204020204" pitchFamily="34" charset="-122"/>
                          <a:ea typeface="微软雅黑" panose="020B0503020204020204" pitchFamily="34" charset="-122"/>
                          <a:sym typeface="+mn-ea"/>
                        </a:rPr>
                        <a:t>STEP 06 插入图片。</a:t>
                      </a:r>
                      <a:endParaRPr lang="zh-CN" altLang="en-US" sz="2000" b="0" i="0" u="none" strike="noStrike" kern="1200" baseline="0" dirty="0">
                        <a:solidFill>
                          <a:schemeClr val="dk1"/>
                        </a:solidFill>
                        <a:latin typeface="微软雅黑" panose="020B0503020204020204" pitchFamily="34" charset="-122"/>
                        <a:ea typeface="微软雅黑" panose="020B0503020204020204" pitchFamily="34" charset="-122"/>
                        <a:cs typeface="+mn-cs"/>
                      </a:endParaRPr>
                    </a:p>
                  </a:txBody>
                  <a:tcPr marL="91419" marR="91419" marT="45709" marB="45709" anchor="ctr">
                    <a:solidFill>
                      <a:schemeClr val="bg1">
                        <a:lumMod val="85000"/>
                      </a:schemeClr>
                    </a:solidFill>
                  </a:tcPr>
                </a:tc>
              </a:tr>
            </a:tbl>
          </a:graphicData>
        </a:graphic>
      </p:graphicFrame>
    </p:spTree>
  </p:cSld>
  <p:clrMapOvr>
    <a:masterClrMapping/>
  </p:clrMapOvr>
  <p:transition>
    <p:wipe/>
  </p:transition>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43" name="Rectangle 3"/>
          <p:cNvSpPr txBox="1">
            <a:spLocks noChangeArrowheads="1"/>
          </p:cNvSpPr>
          <p:nvPr/>
        </p:nvSpPr>
        <p:spPr>
          <a:xfrm>
            <a:off x="4655842" y="2534713"/>
            <a:ext cx="6855321" cy="669925"/>
          </a:xfrm>
          <a:prstGeom prst="rect">
            <a:avLst/>
          </a:prstGeom>
        </p:spPr>
        <p:txBody>
          <a:bodyPr vert="horz" lIns="121917" tIns="60958" rIns="121917" bIns="6095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zh-CN" altLang="en-US" sz="4000" b="1" dirty="0">
                <a:solidFill>
                  <a:schemeClr val="accent1"/>
                </a:solidFill>
                <a:latin typeface="微软雅黑" panose="020B0503020204020204" pitchFamily="34" charset="-122"/>
                <a:ea typeface="微软雅黑" panose="020B0503020204020204" pitchFamily="34" charset="-122"/>
              </a:rPr>
              <a:t>谢谢观看</a:t>
            </a:r>
            <a:endParaRPr lang="zh-CN" altLang="en-US" sz="4000" b="1" dirty="0">
              <a:solidFill>
                <a:schemeClr val="accent1"/>
              </a:solidFill>
              <a:latin typeface="微软雅黑" panose="020B0503020204020204" pitchFamily="34" charset="-122"/>
              <a:ea typeface="微软雅黑" panose="020B0503020204020204" pitchFamily="34" charset="-122"/>
            </a:endParaRPr>
          </a:p>
        </p:txBody>
      </p:sp>
      <p:sp>
        <p:nvSpPr>
          <p:cNvPr id="44" name="Rectangle 4"/>
          <p:cNvSpPr txBox="1">
            <a:spLocks noChangeArrowheads="1"/>
          </p:cNvSpPr>
          <p:nvPr/>
        </p:nvSpPr>
        <p:spPr>
          <a:xfrm>
            <a:off x="5101752" y="3425758"/>
            <a:ext cx="6409408" cy="430212"/>
          </a:xfrm>
          <a:prstGeom prst="rect">
            <a:avLst/>
          </a:prstGeom>
        </p:spPr>
        <p:txBody>
          <a:bodyPr vert="horz" lIns="121917" tIns="60958" rIns="121917" bIns="60958"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zh-CN" altLang="en-US" sz="1900" dirty="0">
                <a:solidFill>
                  <a:schemeClr val="tx1">
                    <a:lumMod val="75000"/>
                    <a:lumOff val="25000"/>
                  </a:schemeClr>
                </a:solidFill>
                <a:latin typeface="微软雅黑" panose="020B0503020204020204" pitchFamily="34" charset="-122"/>
                <a:ea typeface="微软雅黑" panose="020B0503020204020204" pitchFamily="34" charset="-122"/>
                <a:sym typeface="+mn-ea"/>
              </a:rPr>
              <a:t>新媒体营销</a:t>
            </a:r>
            <a:r>
              <a:rPr lang="zh-CN" altLang="en-US" sz="1900">
                <a:solidFill>
                  <a:schemeClr val="tx1">
                    <a:lumMod val="75000"/>
                    <a:lumOff val="25000"/>
                  </a:schemeClr>
                </a:solidFill>
                <a:latin typeface="微软雅黑" panose="020B0503020204020204" pitchFamily="34" charset="-122"/>
                <a:ea typeface="微软雅黑" panose="020B0503020204020204" pitchFamily="34" charset="-122"/>
                <a:sym typeface="+mn-ea"/>
              </a:rPr>
              <a:t>（微课版）</a:t>
            </a:r>
            <a:endParaRPr lang="zh-CN" altLang="en-US" sz="1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46" name="直接连接符 5"/>
          <p:cNvCxnSpPr>
            <a:cxnSpLocks noChangeShapeType="1"/>
          </p:cNvCxnSpPr>
          <p:nvPr/>
        </p:nvCxnSpPr>
        <p:spPr bwMode="auto">
          <a:xfrm flipH="1">
            <a:off x="6747758" y="3315470"/>
            <a:ext cx="4641215" cy="8255"/>
          </a:xfrm>
          <a:prstGeom prst="line">
            <a:avLst/>
          </a:prstGeom>
          <a:noFill/>
          <a:ln w="1270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 name="矩形 9"/>
          <p:cNvSpPr>
            <a:spLocks noChangeArrowheads="1"/>
          </p:cNvSpPr>
          <p:nvPr/>
        </p:nvSpPr>
        <p:spPr bwMode="auto">
          <a:xfrm>
            <a:off x="11685276" y="2530839"/>
            <a:ext cx="506725" cy="2146300"/>
          </a:xfrm>
          <a:prstGeom prst="rect">
            <a:avLst/>
          </a:prstGeom>
          <a:solidFill>
            <a:schemeClr val="accent1"/>
          </a:solidFill>
          <a:ln>
            <a:noFill/>
          </a:ln>
        </p:spPr>
        <p:txBody>
          <a:bodyPr lIns="91407" tIns="45704" rIns="91407" bIns="45704"/>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grpSp>
        <p:nvGrpSpPr>
          <p:cNvPr id="49" name="组合 48"/>
          <p:cNvGrpSpPr/>
          <p:nvPr/>
        </p:nvGrpSpPr>
        <p:grpSpPr>
          <a:xfrm>
            <a:off x="10827801" y="4095900"/>
            <a:ext cx="576064" cy="577112"/>
            <a:chOff x="6084168" y="1274820"/>
            <a:chExt cx="432048" cy="432834"/>
          </a:xfrm>
        </p:grpSpPr>
        <p:sp>
          <p:nvSpPr>
            <p:cNvPr id="50"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51"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52" name="组合 51"/>
          <p:cNvGrpSpPr/>
          <p:nvPr/>
        </p:nvGrpSpPr>
        <p:grpSpPr>
          <a:xfrm>
            <a:off x="9099609" y="4096425"/>
            <a:ext cx="576064" cy="576064"/>
            <a:chOff x="4788024" y="1275213"/>
            <a:chExt cx="432048" cy="432048"/>
          </a:xfrm>
        </p:grpSpPr>
        <p:sp>
          <p:nvSpPr>
            <p:cNvPr id="53"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54"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55" name="组合 54"/>
          <p:cNvGrpSpPr/>
          <p:nvPr/>
        </p:nvGrpSpPr>
        <p:grpSpPr>
          <a:xfrm>
            <a:off x="9963704" y="4095900"/>
            <a:ext cx="577111" cy="577112"/>
            <a:chOff x="5436096" y="1274820"/>
            <a:chExt cx="432833" cy="432834"/>
          </a:xfrm>
        </p:grpSpPr>
        <p:sp>
          <p:nvSpPr>
            <p:cNvPr id="56"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57"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58" name="组合 57"/>
          <p:cNvGrpSpPr/>
          <p:nvPr/>
        </p:nvGrpSpPr>
        <p:grpSpPr>
          <a:xfrm>
            <a:off x="7371417" y="4095900"/>
            <a:ext cx="577111" cy="577112"/>
            <a:chOff x="3491880" y="1274820"/>
            <a:chExt cx="432833" cy="432834"/>
          </a:xfrm>
        </p:grpSpPr>
        <p:sp>
          <p:nvSpPr>
            <p:cNvPr id="59"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60"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61" name="组合 60"/>
          <p:cNvGrpSpPr/>
          <p:nvPr/>
        </p:nvGrpSpPr>
        <p:grpSpPr>
          <a:xfrm>
            <a:off x="8235512" y="4095900"/>
            <a:ext cx="577111" cy="577112"/>
            <a:chOff x="4139952" y="1274820"/>
            <a:chExt cx="432833" cy="432834"/>
          </a:xfrm>
        </p:grpSpPr>
        <p:sp>
          <p:nvSpPr>
            <p:cNvPr id="62"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63"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34290" tIns="17145" rIns="34290" bIns="17145" anchor="ctr"/>
            <a:lstStyle/>
            <a:p>
              <a:endParaRPr lang="en-US">
                <a:latin typeface="Roboto Light"/>
              </a:endParaRPr>
            </a:p>
          </p:txBody>
        </p:sp>
      </p:grpSp>
      <p:pic>
        <p:nvPicPr>
          <p:cNvPr id="22" name="图片 2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905" y="1241425"/>
            <a:ext cx="5584190" cy="5584825"/>
          </a:xfrm>
          <a:prstGeom prst="rect">
            <a:avLst/>
          </a:prstGeom>
          <a:solidFill>
            <a:srgbClr val="E5450F"/>
          </a:solidFill>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 calcmode="lin" valueType="num">
                                      <p:cBhvr>
                                        <p:cTn id="9" dur="1000" fill="hold"/>
                                        <p:tgtEl>
                                          <p:spTgt spid="22"/>
                                        </p:tgtEl>
                                        <p:attrNameLst>
                                          <p:attrName>style.rotation</p:attrName>
                                        </p:attrNameLst>
                                      </p:cBhvr>
                                      <p:tavLst>
                                        <p:tav tm="0">
                                          <p:val>
                                            <p:fltVal val="90"/>
                                          </p:val>
                                        </p:tav>
                                        <p:tav tm="100000">
                                          <p:val>
                                            <p:fltVal val="0"/>
                                          </p:val>
                                        </p:tav>
                                      </p:tavLst>
                                    </p:anim>
                                    <p:animEffect transition="in" filter="fade">
                                      <p:cBhvr>
                                        <p:cTn id="10"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3"/>
          <p:cNvSpPr txBox="1"/>
          <p:nvPr/>
        </p:nvSpPr>
        <p:spPr>
          <a:xfrm>
            <a:off x="1054646" y="374881"/>
            <a:ext cx="3973517" cy="390617"/>
          </a:xfrm>
          <a:prstGeom prst="rect">
            <a:avLst/>
          </a:prstGeom>
        </p:spPr>
        <p:txBody>
          <a:bodyPr vert="horz" lIns="121917" tIns="60958" rIns="121917" bIns="60958" rtlCol="0" anchor="ctr">
            <a:noAutofit/>
          </a:bodyPr>
          <a:lstStyle>
            <a:lvl1pPr algn="l" defTabSz="1219200" rtl="0" eaLnBrk="1" latinLnBrk="0" hangingPunct="1">
              <a:spcBef>
                <a:spcPct val="0"/>
              </a:spcBef>
              <a:buNone/>
              <a:defRPr sz="2200" kern="1200">
                <a:solidFill>
                  <a:schemeClr val="tx1"/>
                </a:solidFill>
                <a:latin typeface="微软雅黑" panose="020B0503020204020204" pitchFamily="34" charset="-122"/>
                <a:ea typeface="微软雅黑" panose="020B0503020204020204" pitchFamily="34" charset="-122"/>
                <a:cs typeface="+mj-cs"/>
              </a:defRPr>
            </a:lvl1pPr>
          </a:lstStyle>
          <a:p>
            <a:r>
              <a:rPr lang="en-US" dirty="0"/>
              <a:t>4</a:t>
            </a:r>
            <a:r>
              <a:rPr dirty="0"/>
              <a:t>.1.</a:t>
            </a:r>
            <a:r>
              <a:rPr lang="en-US" dirty="0"/>
              <a:t>3  </a:t>
            </a:r>
            <a:r>
              <a:rPr dirty="0"/>
              <a:t>微信好友添加和管理</a:t>
            </a:r>
            <a:endParaRPr dirty="0"/>
          </a:p>
        </p:txBody>
      </p:sp>
      <p:sp>
        <p:nvSpPr>
          <p:cNvPr id="3" name="矩形 2"/>
          <p:cNvSpPr/>
          <p:nvPr/>
        </p:nvSpPr>
        <p:spPr>
          <a:xfrm>
            <a:off x="1061085" y="1253490"/>
            <a:ext cx="2950210" cy="47498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indent="261620" algn="l">
              <a:lnSpc>
                <a:spcPct val="150000"/>
              </a:lnSpc>
              <a:spcAft>
                <a:spcPts val="0"/>
              </a:spcAft>
              <a:buClrTx/>
              <a:buSzTx/>
              <a:buFontTx/>
            </a:pPr>
            <a:r>
              <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1．添加微信好友</a:t>
            </a:r>
            <a:endPar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5" name="文本框 14"/>
          <p:cNvSpPr txBox="1"/>
          <p:nvPr/>
        </p:nvSpPr>
        <p:spPr>
          <a:xfrm>
            <a:off x="993775" y="2997835"/>
            <a:ext cx="10323830" cy="1014730"/>
          </a:xfrm>
          <a:prstGeom prst="rect">
            <a:avLst/>
          </a:prstGeom>
          <a:noFill/>
        </p:spPr>
        <p:txBody>
          <a:bodyPr wrap="square" rtlCol="0">
            <a:spAutoFit/>
          </a:bodyPr>
          <a:p>
            <a:pPr indent="457200" fontAlgn="auto">
              <a:lnSpc>
                <a:spcPct val="150000"/>
              </a:lnSpc>
            </a:pPr>
            <a:r>
              <a:rPr lang="zh-CN" altLang="en-US" sz="2000" b="1" dirty="0">
                <a:solidFill>
                  <a:schemeClr val="tx2"/>
                </a:solidFill>
                <a:latin typeface="微软雅黑" panose="020B0503020204020204" pitchFamily="34" charset="-122"/>
                <a:ea typeface="微软雅黑" panose="020B0503020204020204" pitchFamily="34" charset="-122"/>
              </a:rPr>
              <a:t>（1）通过手机号添加好友</a:t>
            </a:r>
            <a:endParaRPr lang="zh-CN" altLang="en-US" sz="2000" b="1" dirty="0">
              <a:solidFill>
                <a:schemeClr val="tx2"/>
              </a:solidFill>
              <a:latin typeface="微软雅黑" panose="020B0503020204020204" pitchFamily="34" charset="-122"/>
              <a:ea typeface="微软雅黑" panose="020B0503020204020204" pitchFamily="34" charset="-122"/>
            </a:endParaRPr>
          </a:p>
          <a:p>
            <a:pPr indent="457200" fontAlgn="auto">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通过手机号添加好友有导入手机通信录好友和搜索微信号两种方式。</a:t>
            </a:r>
            <a:endParaRPr lang="zh-CN" altLang="en-US" sz="2000" dirty="0">
              <a:solidFill>
                <a:schemeClr val="tx1"/>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1045845" y="1983105"/>
            <a:ext cx="10618470" cy="1014730"/>
          </a:xfrm>
          <a:prstGeom prst="rect">
            <a:avLst/>
          </a:prstGeom>
          <a:noFill/>
        </p:spPr>
        <p:txBody>
          <a:bodyPr wrap="square" rtlCol="0">
            <a:spAutoFit/>
          </a:bodyPr>
          <a:p>
            <a:pPr indent="457200" fontAlgn="auto">
              <a:lnSpc>
                <a:spcPct val="150000"/>
              </a:lnSpc>
            </a:pPr>
            <a:r>
              <a:rPr lang="zh-CN" altLang="en-US" sz="2000" dirty="0">
                <a:latin typeface="微软雅黑" panose="020B0503020204020204" pitchFamily="34" charset="-122"/>
                <a:ea typeface="微软雅黑" panose="020B0503020204020204" pitchFamily="34" charset="-122"/>
              </a:rPr>
              <a:t>营销人员可以通过以下4种方法尽可能多地添加微信好友，为微信个人号营销奠定良好的用户基础。</a:t>
            </a:r>
            <a:endParaRPr lang="zh-CN" altLang="en-US" sz="2000" dirty="0">
              <a:latin typeface="微软雅黑" panose="020B0503020204020204" pitchFamily="34" charset="-122"/>
              <a:ea typeface="微软雅黑" panose="020B0503020204020204" pitchFamily="34" charset="-122"/>
            </a:endParaRPr>
          </a:p>
        </p:txBody>
      </p:sp>
      <p:sp>
        <p:nvSpPr>
          <p:cNvPr id="4" name="矩形 3"/>
          <p:cNvSpPr/>
          <p:nvPr/>
        </p:nvSpPr>
        <p:spPr>
          <a:xfrm>
            <a:off x="1121410" y="4278630"/>
            <a:ext cx="4974590" cy="1938020"/>
          </a:xfrm>
          <a:prstGeom prst="rect">
            <a:avLst/>
          </a:prstGeom>
          <a:solidFill>
            <a:schemeClr val="bg1"/>
          </a:solidFill>
        </p:spPr>
        <p:txBody>
          <a:bodyPr wrap="square">
            <a:spAutoFit/>
          </a:bodyPr>
          <a:p>
            <a:pPr marL="285750" indent="284480" algn="just" defTabSz="914400" fontAlgn="auto">
              <a:lnSpc>
                <a:spcPct val="150000"/>
              </a:lnSpc>
              <a:buFont typeface="Wingdings" panose="05000000000000000000" pitchFamily="2" charset="2"/>
              <a:buChar char="u"/>
              <a:defRPr/>
            </a:pPr>
            <a:r>
              <a:rPr lang="en-US" sz="2000" b="1" dirty="0">
                <a:latin typeface="微软雅黑" panose="020B0503020204020204" pitchFamily="34" charset="-122"/>
                <a:ea typeface="微软雅黑" panose="020B0503020204020204" pitchFamily="34" charset="-122"/>
                <a:cs typeface="+mn-ea"/>
                <a:sym typeface="+mn-lt"/>
              </a:rPr>
              <a:t> </a:t>
            </a:r>
            <a:r>
              <a:rPr sz="2000" b="1" dirty="0">
                <a:latin typeface="微软雅黑" panose="020B0503020204020204" pitchFamily="34" charset="-122"/>
                <a:ea typeface="微软雅黑" panose="020B0503020204020204" pitchFamily="34" charset="-122"/>
                <a:cs typeface="+mn-ea"/>
                <a:sym typeface="+mn-lt"/>
              </a:rPr>
              <a:t>导入手机通信录好友：</a:t>
            </a:r>
            <a:r>
              <a:rPr sz="2000" dirty="0">
                <a:latin typeface="微软雅黑" panose="020B0503020204020204" pitchFamily="34" charset="-122"/>
                <a:ea typeface="微软雅黑" panose="020B0503020204020204" pitchFamily="34" charset="-122"/>
                <a:cs typeface="+mn-ea"/>
                <a:sym typeface="+mn-lt"/>
              </a:rPr>
              <a:t>微信主界面点击</a:t>
            </a:r>
            <a:r>
              <a:rPr lang="en-US" sz="2000" dirty="0">
                <a:latin typeface="微软雅黑" panose="020B0503020204020204" pitchFamily="34" charset="-122"/>
                <a:ea typeface="微软雅黑" panose="020B0503020204020204" pitchFamily="34" charset="-122"/>
                <a:cs typeface="+mn-ea"/>
                <a:sym typeface="+mn-lt"/>
              </a:rPr>
              <a:t>“+”</a:t>
            </a:r>
            <a:r>
              <a:rPr sz="2000" dirty="0">
                <a:latin typeface="微软雅黑" panose="020B0503020204020204" pitchFamily="34" charset="-122"/>
                <a:ea typeface="微软雅黑" panose="020B0503020204020204" pitchFamily="34" charset="-122"/>
                <a:cs typeface="+mn-ea"/>
                <a:sym typeface="+mn-lt"/>
              </a:rPr>
              <a:t>按钮，点击“添加朋友”选项，打开“添加朋友”界面，点击“手机联系人”选项，向对方发送好友申请。</a:t>
            </a:r>
            <a:endParaRPr sz="2000" dirty="0">
              <a:latin typeface="微软雅黑" panose="020B0503020204020204" pitchFamily="34" charset="-122"/>
              <a:ea typeface="微软雅黑" panose="020B0503020204020204" pitchFamily="34" charset="-122"/>
              <a:cs typeface="+mn-ea"/>
              <a:sym typeface="+mn-lt"/>
            </a:endParaRPr>
          </a:p>
        </p:txBody>
      </p:sp>
      <p:sp>
        <p:nvSpPr>
          <p:cNvPr id="6" name="矩形 5"/>
          <p:cNvSpPr/>
          <p:nvPr/>
        </p:nvSpPr>
        <p:spPr>
          <a:xfrm>
            <a:off x="6687185" y="4342130"/>
            <a:ext cx="4803140" cy="1938020"/>
          </a:xfrm>
          <a:prstGeom prst="rect">
            <a:avLst/>
          </a:prstGeom>
          <a:solidFill>
            <a:schemeClr val="bg1"/>
          </a:solidFill>
        </p:spPr>
        <p:txBody>
          <a:bodyPr wrap="square">
            <a:spAutoFit/>
          </a:bodyPr>
          <a:p>
            <a:pPr marL="285750" indent="284480" algn="just" defTabSz="914400" fontAlgn="auto">
              <a:lnSpc>
                <a:spcPct val="150000"/>
              </a:lnSpc>
              <a:buFont typeface="Wingdings" panose="05000000000000000000" pitchFamily="2" charset="2"/>
              <a:buChar char="u"/>
              <a:defRPr/>
            </a:pPr>
            <a:r>
              <a:rPr lang="en-US" sz="2000" b="1" dirty="0">
                <a:latin typeface="微软雅黑" panose="020B0503020204020204" pitchFamily="34" charset="-122"/>
                <a:ea typeface="微软雅黑" panose="020B0503020204020204" pitchFamily="34" charset="-122"/>
                <a:cs typeface="+mn-ea"/>
                <a:sym typeface="+mn-lt"/>
              </a:rPr>
              <a:t> </a:t>
            </a:r>
            <a:r>
              <a:rPr sz="2000" b="1" dirty="0">
                <a:latin typeface="微软雅黑" panose="020B0503020204020204" pitchFamily="34" charset="-122"/>
                <a:ea typeface="微软雅黑" panose="020B0503020204020204" pitchFamily="34" charset="-122"/>
                <a:cs typeface="+mn-ea"/>
                <a:sym typeface="+mn-lt"/>
              </a:rPr>
              <a:t>搜索微信号添加好友</a:t>
            </a:r>
            <a:r>
              <a:rPr sz="2000" b="1" dirty="0">
                <a:latin typeface="微软雅黑" panose="020B0503020204020204" pitchFamily="34" charset="-122"/>
                <a:ea typeface="微软雅黑" panose="020B0503020204020204" pitchFamily="34" charset="-122"/>
                <a:cs typeface="+mn-ea"/>
                <a:sym typeface="+mn-lt"/>
              </a:rPr>
              <a:t>：</a:t>
            </a:r>
            <a:r>
              <a:rPr sz="2000" dirty="0">
                <a:latin typeface="微软雅黑" panose="020B0503020204020204" pitchFamily="34" charset="-122"/>
                <a:ea typeface="微软雅黑" panose="020B0503020204020204" pitchFamily="34" charset="-122"/>
                <a:cs typeface="+mn-ea"/>
                <a:sym typeface="+mn-lt"/>
              </a:rPr>
              <a:t>在“添加朋友”界面的搜索栏中输入手机号搜索并发送好友申请。需要注意，该方式需要用户开启了可通过手机号搜索的功能。</a:t>
            </a:r>
            <a:endParaRPr sz="2000" dirty="0">
              <a:latin typeface="微软雅黑" panose="020B0503020204020204" pitchFamily="34" charset="-122"/>
              <a:ea typeface="微软雅黑" panose="020B0503020204020204" pitchFamily="34" charset="-122"/>
              <a:cs typeface="+mn-ea"/>
              <a:sym typeface="+mn-lt"/>
            </a:endParaRPr>
          </a:p>
        </p:txBody>
      </p:sp>
      <p:cxnSp>
        <p:nvCxnSpPr>
          <p:cNvPr id="12" name="直接连接符 11"/>
          <p:cNvCxnSpPr/>
          <p:nvPr/>
        </p:nvCxnSpPr>
        <p:spPr>
          <a:xfrm flipV="1">
            <a:off x="6597899" y="4498043"/>
            <a:ext cx="8255" cy="1588770"/>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spTree>
  </p:cSld>
  <p:clrMapOvr>
    <a:masterClrMapping/>
  </p:clrMapOvr>
  <p:transition>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6532880" y="4455795"/>
            <a:ext cx="4805045" cy="20110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indent="261620" algn="l" fontAlgn="auto">
              <a:lnSpc>
                <a:spcPct val="150000"/>
              </a:lnSpc>
              <a:spcAft>
                <a:spcPts val="0"/>
              </a:spcAft>
            </a:pPr>
            <a:endParaRPr sz="2000" kern="100" dirty="0">
              <a:solidFill>
                <a:schemeClr val="bg1"/>
              </a:solidFill>
              <a:latin typeface="+mj-ea"/>
              <a:ea typeface="+mj-ea"/>
              <a:cs typeface="Times New Roman" panose="02020603050405020304" pitchFamily="18" charset="0"/>
              <a:sym typeface="+mn-ea"/>
            </a:endParaRPr>
          </a:p>
        </p:txBody>
      </p:sp>
      <p:sp>
        <p:nvSpPr>
          <p:cNvPr id="26" name="矩形 25"/>
          <p:cNvSpPr/>
          <p:nvPr/>
        </p:nvSpPr>
        <p:spPr>
          <a:xfrm>
            <a:off x="1062990" y="4455795"/>
            <a:ext cx="4963160" cy="20110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indent="261620" algn="l" fontAlgn="auto">
              <a:lnSpc>
                <a:spcPct val="150000"/>
              </a:lnSpc>
              <a:spcAft>
                <a:spcPts val="0"/>
              </a:spcAft>
            </a:pPr>
            <a:endParaRPr sz="2000" kern="100" dirty="0">
              <a:solidFill>
                <a:schemeClr val="bg1"/>
              </a:solidFill>
              <a:latin typeface="+mj-ea"/>
              <a:ea typeface="+mj-ea"/>
              <a:cs typeface="Times New Roman" panose="02020603050405020304" pitchFamily="18" charset="0"/>
              <a:sym typeface="+mn-ea"/>
            </a:endParaRPr>
          </a:p>
        </p:txBody>
      </p:sp>
      <p:sp>
        <p:nvSpPr>
          <p:cNvPr id="3" name="矩形 2"/>
          <p:cNvSpPr/>
          <p:nvPr/>
        </p:nvSpPr>
        <p:spPr>
          <a:xfrm>
            <a:off x="1061085" y="1253490"/>
            <a:ext cx="2950210" cy="47498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indent="261620" algn="l">
              <a:lnSpc>
                <a:spcPct val="150000"/>
              </a:lnSpc>
              <a:spcAft>
                <a:spcPts val="0"/>
              </a:spcAft>
              <a:buClrTx/>
              <a:buSzTx/>
              <a:buFontTx/>
            </a:pPr>
            <a:r>
              <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1．添加微信好友</a:t>
            </a:r>
            <a:endPar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0" name="文本框 9"/>
          <p:cNvSpPr txBox="1"/>
          <p:nvPr/>
        </p:nvSpPr>
        <p:spPr>
          <a:xfrm>
            <a:off x="1054735" y="1892300"/>
            <a:ext cx="10474325" cy="2399665"/>
          </a:xfrm>
          <a:prstGeom prst="rect">
            <a:avLst/>
          </a:prstGeom>
          <a:noFill/>
        </p:spPr>
        <p:txBody>
          <a:bodyPr wrap="square" rtlCol="0">
            <a:spAutoFit/>
          </a:bodyPr>
          <a:p>
            <a:pPr indent="457200" fontAlgn="auto">
              <a:lnSpc>
                <a:spcPct val="150000"/>
              </a:lnSpc>
            </a:pPr>
            <a:r>
              <a:rPr lang="zh-CN" altLang="en-US" sz="2000" b="1" dirty="0">
                <a:solidFill>
                  <a:schemeClr val="tx2"/>
                </a:solidFill>
                <a:latin typeface="微软雅黑" panose="020B0503020204020204" pitchFamily="34" charset="-122"/>
                <a:ea typeface="微软雅黑" panose="020B0503020204020204" pitchFamily="34" charset="-122"/>
              </a:rPr>
              <a:t>（2）扫描二维码添加好友</a:t>
            </a:r>
            <a:endParaRPr lang="zh-CN" altLang="en-US" sz="2000" b="1" dirty="0">
              <a:solidFill>
                <a:schemeClr val="tx2"/>
              </a:solidFill>
              <a:latin typeface="微软雅黑" panose="020B0503020204020204" pitchFamily="34" charset="-122"/>
              <a:ea typeface="微软雅黑" panose="020B0503020204020204" pitchFamily="34" charset="-122"/>
            </a:endParaRPr>
          </a:p>
          <a:p>
            <a:pPr indent="457200" fontAlgn="auto">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扫描二维码添加好友也是比较常用的方法。进入微信后，点击下方的“我”选项，点击微信名字和头像栏，打开“个人信息”界面，点击“二维码名片”选项调出微信个人号的二维码，或直接在“添加朋友”界面点击二维码小图标调出微信个人号的二维码，将二维码保存为图片或直接展示给他人，他人通过微信“扫一扫”扫描二维码便可添加好友。</a:t>
            </a:r>
            <a:endParaRPr lang="zh-CN" altLang="en-US" sz="2000" dirty="0">
              <a:solidFill>
                <a:schemeClr val="tx1"/>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1160780" y="4455795"/>
            <a:ext cx="9993630" cy="1938020"/>
            <a:chOff x="2034" y="2901"/>
            <a:chExt cx="15738" cy="3052"/>
          </a:xfrm>
        </p:grpSpPr>
        <p:sp>
          <p:nvSpPr>
            <p:cNvPr id="14" name="文本框 13"/>
            <p:cNvSpPr txBox="1"/>
            <p:nvPr/>
          </p:nvSpPr>
          <p:spPr>
            <a:xfrm>
              <a:off x="11196" y="2901"/>
              <a:ext cx="6576" cy="3052"/>
            </a:xfrm>
            <a:prstGeom prst="rect">
              <a:avLst/>
            </a:prstGeom>
            <a:noFill/>
          </p:spPr>
          <p:txBody>
            <a:bodyPr wrap="square" rtlCol="0">
              <a:spAutoFit/>
            </a:bodyPr>
            <a:p>
              <a:pPr indent="0" fontAlgn="auto">
                <a:lnSpc>
                  <a:spcPct val="150000"/>
                </a:lnSpc>
              </a:pPr>
              <a:r>
                <a:rPr lang="zh-CN" altLang="en-US" sz="2000" b="1" dirty="0">
                  <a:solidFill>
                    <a:schemeClr val="tx2"/>
                  </a:solidFill>
                  <a:latin typeface="微软雅黑" panose="020B0503020204020204" pitchFamily="34" charset="-122"/>
                  <a:ea typeface="微软雅黑" panose="020B0503020204020204" pitchFamily="34" charset="-122"/>
                </a:rPr>
                <a:t>（4）通过社群添加好友</a:t>
              </a:r>
              <a:endParaRPr lang="zh-CN" altLang="en-US" sz="2000" b="1" dirty="0">
                <a:solidFill>
                  <a:schemeClr val="tx2"/>
                </a:solidFill>
                <a:latin typeface="微软雅黑" panose="020B0503020204020204" pitchFamily="34" charset="-122"/>
                <a:ea typeface="微软雅黑" panose="020B0503020204020204" pitchFamily="34" charset="-122"/>
              </a:endParaRPr>
            </a:p>
            <a:p>
              <a:pPr indent="0" fontAlgn="auto">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社群聚集了一大批拥有共同需求或爱好的用户，通过社群将这些用户添加为好友，更加快速、精准。</a:t>
              </a:r>
              <a:endParaRPr lang="zh-CN" altLang="en-US" sz="2000" dirty="0">
                <a:solidFill>
                  <a:schemeClr val="tx1"/>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2034" y="3264"/>
              <a:ext cx="7662" cy="2325"/>
            </a:xfrm>
            <a:prstGeom prst="rect">
              <a:avLst/>
            </a:prstGeom>
            <a:noFill/>
          </p:spPr>
          <p:txBody>
            <a:bodyPr wrap="square" rtlCol="0">
              <a:spAutoFit/>
            </a:bodyPr>
            <a:p>
              <a:pPr indent="457200" fontAlgn="auto">
                <a:lnSpc>
                  <a:spcPct val="150000"/>
                </a:lnSpc>
              </a:pPr>
              <a:r>
                <a:rPr lang="zh-CN" altLang="en-US" sz="2000" b="1" dirty="0">
                  <a:solidFill>
                    <a:schemeClr val="tx2"/>
                  </a:solidFill>
                  <a:latin typeface="微软雅黑" panose="020B0503020204020204" pitchFamily="34" charset="-122"/>
                  <a:ea typeface="微软雅黑" panose="020B0503020204020204" pitchFamily="34" charset="-122"/>
                </a:rPr>
                <a:t>（3）通过微信“发现”添加好友</a:t>
              </a:r>
              <a:endParaRPr lang="zh-CN" altLang="en-US" sz="2000" b="1" dirty="0">
                <a:solidFill>
                  <a:schemeClr val="tx2"/>
                </a:solidFill>
                <a:latin typeface="微软雅黑" panose="020B0503020204020204" pitchFamily="34" charset="-122"/>
                <a:ea typeface="微软雅黑" panose="020B0503020204020204" pitchFamily="34" charset="-122"/>
              </a:endParaRPr>
            </a:p>
            <a:p>
              <a:pPr indent="457200" fontAlgn="auto">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微信的“发现”页面有“附近”“摇一摇”等随机添加陌生人为好友的功能。</a:t>
              </a:r>
              <a:endParaRPr lang="zh-CN" altLang="en-US" sz="2000" dirty="0">
                <a:solidFill>
                  <a:schemeClr val="tx1"/>
                </a:solidFill>
                <a:latin typeface="微软雅黑" panose="020B0503020204020204" pitchFamily="34" charset="-122"/>
                <a:ea typeface="微软雅黑" panose="020B0503020204020204" pitchFamily="34" charset="-122"/>
              </a:endParaRPr>
            </a:p>
          </p:txBody>
        </p:sp>
      </p:grpSp>
      <p:sp>
        <p:nvSpPr>
          <p:cNvPr id="4" name="标题 3"/>
          <p:cNvSpPr txBox="1"/>
          <p:nvPr/>
        </p:nvSpPr>
        <p:spPr>
          <a:xfrm>
            <a:off x="1054646" y="374881"/>
            <a:ext cx="3973517" cy="390617"/>
          </a:xfrm>
          <a:prstGeom prst="rect">
            <a:avLst/>
          </a:prstGeom>
        </p:spPr>
        <p:txBody>
          <a:bodyPr vert="horz" lIns="121917" tIns="60958" rIns="121917" bIns="60958" rtlCol="0" anchor="ctr">
            <a:noAutofit/>
          </a:bodyPr>
          <a:lstStyle>
            <a:lvl1pPr algn="l" defTabSz="1219200" rtl="0" eaLnBrk="1" latinLnBrk="0" hangingPunct="1">
              <a:spcBef>
                <a:spcPct val="0"/>
              </a:spcBef>
              <a:buNone/>
              <a:defRPr sz="2200" kern="1200">
                <a:solidFill>
                  <a:schemeClr val="tx1"/>
                </a:solidFill>
                <a:latin typeface="微软雅黑" panose="020B0503020204020204" pitchFamily="34" charset="-122"/>
                <a:ea typeface="微软雅黑" panose="020B0503020204020204" pitchFamily="34" charset="-122"/>
                <a:cs typeface="+mj-cs"/>
              </a:defRPr>
            </a:lvl1pPr>
          </a:lstStyle>
          <a:p>
            <a:r>
              <a:rPr lang="en-US" dirty="0"/>
              <a:t>4</a:t>
            </a:r>
            <a:r>
              <a:rPr dirty="0"/>
              <a:t>.1.</a:t>
            </a:r>
            <a:r>
              <a:rPr lang="en-US" dirty="0"/>
              <a:t>3  </a:t>
            </a:r>
            <a:r>
              <a:rPr dirty="0"/>
              <a:t>微信好友添加和管理</a:t>
            </a:r>
            <a:endParaRPr dirty="0"/>
          </a:p>
        </p:txBody>
      </p:sp>
      <p:cxnSp>
        <p:nvCxnSpPr>
          <p:cNvPr id="12" name="直接连接符 11"/>
          <p:cNvCxnSpPr/>
          <p:nvPr/>
        </p:nvCxnSpPr>
        <p:spPr>
          <a:xfrm flipH="1" flipV="1">
            <a:off x="6034654" y="4455498"/>
            <a:ext cx="13335" cy="1999615"/>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 name="直接连接符 1"/>
          <p:cNvCxnSpPr/>
          <p:nvPr/>
        </p:nvCxnSpPr>
        <p:spPr>
          <a:xfrm flipH="1" flipV="1">
            <a:off x="11338174" y="4455498"/>
            <a:ext cx="13335" cy="1999615"/>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spTree>
  </p:cSld>
  <p:clrMapOvr>
    <a:masterClrMapping/>
  </p:clrMapOvr>
  <p:transition>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7898130" y="4276725"/>
            <a:ext cx="3566160" cy="193103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indent="261620" algn="l" fontAlgn="auto">
              <a:lnSpc>
                <a:spcPct val="150000"/>
              </a:lnSpc>
              <a:spcAft>
                <a:spcPts val="0"/>
              </a:spcAft>
            </a:pPr>
            <a:endParaRPr sz="2000" kern="100" dirty="0">
              <a:solidFill>
                <a:schemeClr val="bg1"/>
              </a:solidFill>
              <a:latin typeface="+mj-ea"/>
              <a:ea typeface="+mj-ea"/>
              <a:cs typeface="Times New Roman" panose="02020603050405020304" pitchFamily="18" charset="0"/>
              <a:sym typeface="+mn-ea"/>
            </a:endParaRPr>
          </a:p>
        </p:txBody>
      </p:sp>
      <p:sp>
        <p:nvSpPr>
          <p:cNvPr id="2" name="标题 3"/>
          <p:cNvSpPr txBox="1"/>
          <p:nvPr/>
        </p:nvSpPr>
        <p:spPr>
          <a:xfrm>
            <a:off x="1054646" y="374881"/>
            <a:ext cx="3973517" cy="390617"/>
          </a:xfrm>
          <a:prstGeom prst="rect">
            <a:avLst/>
          </a:prstGeom>
        </p:spPr>
        <p:txBody>
          <a:bodyPr vert="horz" lIns="121917" tIns="60958" rIns="121917" bIns="60958" rtlCol="0" anchor="ctr">
            <a:noAutofit/>
          </a:bodyPr>
          <a:lstStyle>
            <a:lvl1pPr algn="l" defTabSz="1219200" rtl="0" eaLnBrk="1" latinLnBrk="0" hangingPunct="1">
              <a:spcBef>
                <a:spcPct val="0"/>
              </a:spcBef>
              <a:buNone/>
              <a:defRPr sz="2200" kern="1200">
                <a:solidFill>
                  <a:schemeClr val="tx1"/>
                </a:solidFill>
                <a:latin typeface="微软雅黑" panose="020B0503020204020204" pitchFamily="34" charset="-122"/>
                <a:ea typeface="微软雅黑" panose="020B0503020204020204" pitchFamily="34" charset="-122"/>
                <a:cs typeface="+mj-cs"/>
              </a:defRPr>
            </a:lvl1pPr>
          </a:lstStyle>
          <a:p>
            <a:r>
              <a:rPr lang="en-US" dirty="0"/>
              <a:t>4</a:t>
            </a:r>
            <a:r>
              <a:rPr dirty="0"/>
              <a:t>.1.</a:t>
            </a:r>
            <a:r>
              <a:rPr lang="en-US" dirty="0"/>
              <a:t>3  </a:t>
            </a:r>
            <a:r>
              <a:rPr dirty="0"/>
              <a:t>微信好友添加和管理</a:t>
            </a:r>
            <a:endParaRPr dirty="0"/>
          </a:p>
        </p:txBody>
      </p:sp>
      <p:sp>
        <p:nvSpPr>
          <p:cNvPr id="3" name="矩形 2"/>
          <p:cNvSpPr/>
          <p:nvPr/>
        </p:nvSpPr>
        <p:spPr>
          <a:xfrm>
            <a:off x="1061085" y="1253490"/>
            <a:ext cx="2950210" cy="47498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indent="261620" algn="l">
              <a:lnSpc>
                <a:spcPct val="150000"/>
              </a:lnSpc>
              <a:spcAft>
                <a:spcPts val="0"/>
              </a:spcAft>
              <a:buClrTx/>
              <a:buSzTx/>
              <a:buFontTx/>
            </a:pPr>
            <a:r>
              <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2．管理微信好友</a:t>
            </a:r>
            <a:endPar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5" name="文本框 14"/>
          <p:cNvSpPr txBox="1"/>
          <p:nvPr/>
        </p:nvSpPr>
        <p:spPr>
          <a:xfrm>
            <a:off x="1054735" y="2096770"/>
            <a:ext cx="10409555" cy="1938020"/>
          </a:xfrm>
          <a:prstGeom prst="rect">
            <a:avLst/>
          </a:prstGeom>
          <a:noFill/>
        </p:spPr>
        <p:txBody>
          <a:bodyPr wrap="square" rtlCol="0">
            <a:spAutoFit/>
          </a:bodyPr>
          <a:p>
            <a:pPr indent="457200" fontAlgn="auto">
              <a:lnSpc>
                <a:spcPct val="150000"/>
              </a:lnSpc>
            </a:pPr>
            <a:r>
              <a:rPr lang="zh-CN" altLang="en-US" sz="2000" b="1" dirty="0">
                <a:solidFill>
                  <a:schemeClr val="tx2"/>
                </a:solidFill>
                <a:latin typeface="微软雅黑" panose="020B0503020204020204" pitchFamily="34" charset="-122"/>
                <a:ea typeface="微软雅黑" panose="020B0503020204020204" pitchFamily="34" charset="-122"/>
              </a:rPr>
              <a:t>（1）设置备注</a:t>
            </a:r>
            <a:endParaRPr lang="zh-CN" altLang="en-US" sz="2000" b="1" dirty="0">
              <a:solidFill>
                <a:schemeClr val="tx2"/>
              </a:solidFill>
              <a:latin typeface="微软雅黑" panose="020B0503020204020204" pitchFamily="34" charset="-122"/>
              <a:ea typeface="微软雅黑" panose="020B0503020204020204" pitchFamily="34" charset="-122"/>
            </a:endParaRPr>
          </a:p>
          <a:p>
            <a:pPr indent="457200" fontAlgn="auto">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为微信好友添加备注可以更好地识别好友，提高营销的精准度。具体操作方法为：打开微信主界面，点击底部的“通讯录”选项，打开“通讯录”界面，点击微信好友，打开微信好友详细信息界面，点击“设置备注和标签”选项，如下图所示。</a:t>
            </a:r>
            <a:endParaRPr lang="zh-CN" altLang="en-US" sz="2000" dirty="0">
              <a:solidFill>
                <a:schemeClr val="tx1"/>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1"/>
          <a:stretch>
            <a:fillRect/>
          </a:stretch>
        </p:blipFill>
        <p:spPr>
          <a:xfrm>
            <a:off x="1472565" y="4290060"/>
            <a:ext cx="2707005" cy="1917700"/>
          </a:xfrm>
          <a:prstGeom prst="rect">
            <a:avLst/>
          </a:prstGeom>
        </p:spPr>
      </p:pic>
      <p:pic>
        <p:nvPicPr>
          <p:cNvPr id="6" name="图片 5"/>
          <p:cNvPicPr>
            <a:picLocks noChangeAspect="1"/>
          </p:cNvPicPr>
          <p:nvPr/>
        </p:nvPicPr>
        <p:blipFill>
          <a:blip r:embed="rId2"/>
          <a:stretch>
            <a:fillRect/>
          </a:stretch>
        </p:blipFill>
        <p:spPr>
          <a:xfrm>
            <a:off x="4822190" y="4276725"/>
            <a:ext cx="2546985" cy="1931035"/>
          </a:xfrm>
          <a:prstGeom prst="rect">
            <a:avLst/>
          </a:prstGeom>
        </p:spPr>
      </p:pic>
      <p:sp>
        <p:nvSpPr>
          <p:cNvPr id="7" name="文本框 6"/>
          <p:cNvSpPr txBox="1"/>
          <p:nvPr/>
        </p:nvSpPr>
        <p:spPr>
          <a:xfrm>
            <a:off x="8011795" y="4489450"/>
            <a:ext cx="3226435" cy="1291590"/>
          </a:xfrm>
          <a:prstGeom prst="rect">
            <a:avLst/>
          </a:prstGeom>
          <a:noFill/>
        </p:spPr>
        <p:txBody>
          <a:bodyPr wrap="square" rtlCol="0">
            <a:spAutoFit/>
          </a:bodyPr>
          <a:p>
            <a:pPr indent="457200" algn="just">
              <a:lnSpc>
                <a:spcPct val="130000"/>
              </a:lnSpc>
            </a:pPr>
            <a:r>
              <a:rPr lang="zh-CN" altLang="en-US" sz="2000" dirty="0">
                <a:latin typeface="微软雅黑" panose="020B0503020204020204" pitchFamily="34" charset="-122"/>
                <a:ea typeface="微软雅黑" panose="020B0503020204020204" pitchFamily="34" charset="-122"/>
              </a:rPr>
              <a:t>打开“设置备注和标签”界面，在“备注”文本框中输入备注，如图左所示。</a:t>
            </a:r>
            <a:endParaRPr lang="zh-CN" altLang="en-US" sz="2000" dirty="0">
              <a:latin typeface="微软雅黑" panose="020B0503020204020204" pitchFamily="34" charset="-122"/>
              <a:ea typeface="微软雅黑" panose="020B0503020204020204" pitchFamily="34" charset="-122"/>
            </a:endParaRPr>
          </a:p>
        </p:txBody>
      </p:sp>
      <p:cxnSp>
        <p:nvCxnSpPr>
          <p:cNvPr id="12" name="直接连接符 11"/>
          <p:cNvCxnSpPr/>
          <p:nvPr/>
        </p:nvCxnSpPr>
        <p:spPr>
          <a:xfrm flipV="1">
            <a:off x="7882504" y="4276428"/>
            <a:ext cx="15875" cy="1922780"/>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spTree>
  </p:cSld>
  <p:clrMapOvr>
    <a:masterClrMapping/>
  </p:clrMapOvr>
  <p:transition>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3"/>
          <p:cNvSpPr txBox="1"/>
          <p:nvPr/>
        </p:nvSpPr>
        <p:spPr>
          <a:xfrm>
            <a:off x="1054646" y="374881"/>
            <a:ext cx="3973517" cy="390617"/>
          </a:xfrm>
          <a:prstGeom prst="rect">
            <a:avLst/>
          </a:prstGeom>
        </p:spPr>
        <p:txBody>
          <a:bodyPr vert="horz" lIns="121917" tIns="60958" rIns="121917" bIns="60958" rtlCol="0" anchor="ctr">
            <a:noAutofit/>
          </a:bodyPr>
          <a:lstStyle>
            <a:lvl1pPr algn="l" defTabSz="1219200" rtl="0" eaLnBrk="1" latinLnBrk="0" hangingPunct="1">
              <a:spcBef>
                <a:spcPct val="0"/>
              </a:spcBef>
              <a:buNone/>
              <a:defRPr sz="2200" kern="1200">
                <a:solidFill>
                  <a:schemeClr val="tx1"/>
                </a:solidFill>
                <a:latin typeface="微软雅黑" panose="020B0503020204020204" pitchFamily="34" charset="-122"/>
                <a:ea typeface="微软雅黑" panose="020B0503020204020204" pitchFamily="34" charset="-122"/>
                <a:cs typeface="+mj-cs"/>
              </a:defRPr>
            </a:lvl1pPr>
          </a:lstStyle>
          <a:p>
            <a:r>
              <a:rPr lang="en-US" dirty="0"/>
              <a:t>4</a:t>
            </a:r>
            <a:r>
              <a:rPr dirty="0"/>
              <a:t>.1.</a:t>
            </a:r>
            <a:r>
              <a:rPr lang="en-US" dirty="0"/>
              <a:t>3  </a:t>
            </a:r>
            <a:r>
              <a:rPr dirty="0"/>
              <a:t>微信好友添加和管理</a:t>
            </a:r>
            <a:endParaRPr dirty="0"/>
          </a:p>
        </p:txBody>
      </p:sp>
      <p:sp>
        <p:nvSpPr>
          <p:cNvPr id="3" name="矩形 2"/>
          <p:cNvSpPr/>
          <p:nvPr/>
        </p:nvSpPr>
        <p:spPr>
          <a:xfrm>
            <a:off x="1061085" y="1253490"/>
            <a:ext cx="2950210" cy="47498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indent="261620" algn="l">
              <a:lnSpc>
                <a:spcPct val="150000"/>
              </a:lnSpc>
              <a:spcAft>
                <a:spcPts val="0"/>
              </a:spcAft>
              <a:buClrTx/>
              <a:buSzTx/>
              <a:buFontTx/>
            </a:pPr>
            <a:r>
              <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2．管理微信好友</a:t>
            </a:r>
            <a:endPar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5" name="文本框 14"/>
          <p:cNvSpPr txBox="1"/>
          <p:nvPr/>
        </p:nvSpPr>
        <p:spPr>
          <a:xfrm>
            <a:off x="977265" y="2011045"/>
            <a:ext cx="10662920" cy="1014730"/>
          </a:xfrm>
          <a:prstGeom prst="rect">
            <a:avLst/>
          </a:prstGeom>
          <a:noFill/>
        </p:spPr>
        <p:txBody>
          <a:bodyPr wrap="square" rtlCol="0">
            <a:spAutoFit/>
          </a:bodyPr>
          <a:p>
            <a:pPr indent="457200" fontAlgn="auto">
              <a:lnSpc>
                <a:spcPct val="150000"/>
              </a:lnSpc>
            </a:pPr>
            <a:r>
              <a:rPr lang="zh-CN" altLang="en-US" sz="2000" b="1" dirty="0">
                <a:solidFill>
                  <a:schemeClr val="tx2"/>
                </a:solidFill>
                <a:latin typeface="微软雅黑" panose="020B0503020204020204" pitchFamily="34" charset="-122"/>
                <a:ea typeface="微软雅黑" panose="020B0503020204020204" pitchFamily="34" charset="-122"/>
              </a:rPr>
              <a:t>（2）设置标签</a:t>
            </a:r>
            <a:endParaRPr lang="zh-CN" altLang="en-US" sz="2000" b="1" dirty="0">
              <a:solidFill>
                <a:schemeClr val="tx2"/>
              </a:solidFill>
              <a:latin typeface="微软雅黑" panose="020B0503020204020204" pitchFamily="34" charset="-122"/>
              <a:ea typeface="微软雅黑" panose="020B0503020204020204" pitchFamily="34" charset="-122"/>
            </a:endParaRPr>
          </a:p>
          <a:p>
            <a:pPr indent="457200" fontAlgn="auto">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营销人员还可为好友设置标签，将具有相同特征、爱好的好友归类，以便查找和管理好友。</a:t>
            </a:r>
            <a:endParaRPr lang="zh-CN" altLang="en-US" sz="2000" dirty="0">
              <a:solidFill>
                <a:schemeClr val="tx1"/>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983615" y="3222625"/>
            <a:ext cx="3966845" cy="3030855"/>
            <a:chOff x="11807" y="5881"/>
            <a:chExt cx="6247" cy="4773"/>
          </a:xfrm>
        </p:grpSpPr>
        <p:sp>
          <p:nvSpPr>
            <p:cNvPr id="5" name="矩形 4"/>
            <p:cNvSpPr/>
            <p:nvPr/>
          </p:nvSpPr>
          <p:spPr>
            <a:xfrm>
              <a:off x="11807" y="5881"/>
              <a:ext cx="6247" cy="477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indent="261620" algn="l" fontAlgn="auto">
                <a:lnSpc>
                  <a:spcPct val="150000"/>
                </a:lnSpc>
                <a:spcAft>
                  <a:spcPts val="0"/>
                </a:spcAft>
              </a:pPr>
              <a:endParaRPr sz="2000" kern="100" dirty="0">
                <a:solidFill>
                  <a:schemeClr val="bg1"/>
                </a:solidFill>
                <a:latin typeface="+mj-ea"/>
                <a:ea typeface="+mj-ea"/>
                <a:cs typeface="Times New Roman" panose="02020603050405020304" pitchFamily="18" charset="0"/>
                <a:sym typeface="+mn-ea"/>
              </a:endParaRPr>
            </a:p>
          </p:txBody>
        </p:sp>
        <p:sp>
          <p:nvSpPr>
            <p:cNvPr id="8" name="文本框 7"/>
            <p:cNvSpPr txBox="1"/>
            <p:nvPr/>
          </p:nvSpPr>
          <p:spPr>
            <a:xfrm>
              <a:off x="11959" y="6335"/>
              <a:ext cx="5932" cy="3924"/>
            </a:xfrm>
            <a:prstGeom prst="rect">
              <a:avLst/>
            </a:prstGeom>
            <a:noFill/>
          </p:spPr>
          <p:txBody>
            <a:bodyPr wrap="square" rtlCol="0">
              <a:spAutoFit/>
            </a:bodyPr>
            <a:p>
              <a:pPr indent="457200" algn="just">
                <a:lnSpc>
                  <a:spcPct val="130000"/>
                </a:lnSpc>
              </a:pPr>
              <a:r>
                <a:rPr lang="zh-CN" altLang="en-US" sz="2000" dirty="0">
                  <a:latin typeface="微软雅黑" panose="020B0503020204020204" pitchFamily="34" charset="-122"/>
                  <a:ea typeface="微软雅黑" panose="020B0503020204020204" pitchFamily="34" charset="-122"/>
                </a:rPr>
                <a:t>在“通讯录”界面点击“标签”选项，打开“通讯录标签”界面，点击</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新建</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按钮，打开“选择联系人”界面，选择需要放置在同一标签下的好友，点击</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完成</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按钮，如右图所示。</a:t>
              </a:r>
              <a:endParaRPr lang="zh-CN" altLang="en-US" sz="2000" dirty="0">
                <a:latin typeface="微软雅黑" panose="020B0503020204020204" pitchFamily="34" charset="-122"/>
                <a:ea typeface="微软雅黑" panose="020B0503020204020204" pitchFamily="34" charset="-122"/>
              </a:endParaRPr>
            </a:p>
          </p:txBody>
        </p:sp>
      </p:grpSp>
      <p:pic>
        <p:nvPicPr>
          <p:cNvPr id="10" name="图片 9"/>
          <p:cNvPicPr>
            <a:picLocks noChangeAspect="1"/>
          </p:cNvPicPr>
          <p:nvPr/>
        </p:nvPicPr>
        <p:blipFill>
          <a:blip r:embed="rId1"/>
          <a:stretch>
            <a:fillRect/>
          </a:stretch>
        </p:blipFill>
        <p:spPr>
          <a:xfrm>
            <a:off x="5160010" y="3222625"/>
            <a:ext cx="1899920" cy="3171190"/>
          </a:xfrm>
          <a:prstGeom prst="rect">
            <a:avLst/>
          </a:prstGeom>
        </p:spPr>
      </p:pic>
      <p:pic>
        <p:nvPicPr>
          <p:cNvPr id="11" name="图片 10"/>
          <p:cNvPicPr>
            <a:picLocks noChangeAspect="1"/>
          </p:cNvPicPr>
          <p:nvPr/>
        </p:nvPicPr>
        <p:blipFill>
          <a:blip r:embed="rId2"/>
          <a:stretch>
            <a:fillRect/>
          </a:stretch>
        </p:blipFill>
        <p:spPr>
          <a:xfrm>
            <a:off x="7269480" y="3222625"/>
            <a:ext cx="1790700" cy="3171190"/>
          </a:xfrm>
          <a:prstGeom prst="rect">
            <a:avLst/>
          </a:prstGeom>
        </p:spPr>
      </p:pic>
      <p:grpSp>
        <p:nvGrpSpPr>
          <p:cNvPr id="12" name="组合 11"/>
          <p:cNvGrpSpPr/>
          <p:nvPr/>
        </p:nvGrpSpPr>
        <p:grpSpPr>
          <a:xfrm>
            <a:off x="9330055" y="3222625"/>
            <a:ext cx="2320290" cy="3030855"/>
            <a:chOff x="14196" y="5881"/>
            <a:chExt cx="3654" cy="4773"/>
          </a:xfrm>
        </p:grpSpPr>
        <p:sp>
          <p:nvSpPr>
            <p:cNvPr id="13" name="矩形 12"/>
            <p:cNvSpPr/>
            <p:nvPr/>
          </p:nvSpPr>
          <p:spPr>
            <a:xfrm>
              <a:off x="14196" y="5881"/>
              <a:ext cx="3654" cy="477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indent="261620" algn="l" fontAlgn="auto">
                <a:lnSpc>
                  <a:spcPct val="150000"/>
                </a:lnSpc>
                <a:spcAft>
                  <a:spcPts val="0"/>
                </a:spcAft>
              </a:pPr>
              <a:endParaRPr sz="2000" kern="100" dirty="0">
                <a:solidFill>
                  <a:schemeClr val="bg1"/>
                </a:solidFill>
                <a:latin typeface="+mj-ea"/>
                <a:ea typeface="+mj-ea"/>
                <a:cs typeface="Times New Roman" panose="02020603050405020304" pitchFamily="18" charset="0"/>
                <a:sym typeface="+mn-ea"/>
              </a:endParaRPr>
            </a:p>
          </p:txBody>
        </p:sp>
        <p:sp>
          <p:nvSpPr>
            <p:cNvPr id="14" name="文本框 13"/>
            <p:cNvSpPr txBox="1"/>
            <p:nvPr/>
          </p:nvSpPr>
          <p:spPr>
            <a:xfrm>
              <a:off x="14484" y="6335"/>
              <a:ext cx="3123" cy="3924"/>
            </a:xfrm>
            <a:prstGeom prst="rect">
              <a:avLst/>
            </a:prstGeom>
            <a:noFill/>
          </p:spPr>
          <p:txBody>
            <a:bodyPr wrap="square" rtlCol="0">
              <a:spAutoFit/>
            </a:bodyPr>
            <a:p>
              <a:pPr indent="0" algn="just" fontAlgn="auto">
                <a:lnSpc>
                  <a:spcPct val="130000"/>
                </a:lnSpc>
              </a:pPr>
              <a:r>
                <a:rPr sz="2000" dirty="0">
                  <a:latin typeface="微软雅黑" panose="020B0503020204020204" pitchFamily="34" charset="-122"/>
                  <a:ea typeface="微软雅黑" panose="020B0503020204020204" pitchFamily="34" charset="-122"/>
                </a:rPr>
                <a:t>在打开界面中的“标签名字”文本框中输入标签名字，点击 </a:t>
              </a:r>
              <a:r>
                <a:rPr lang="en-US"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保存</a:t>
              </a:r>
              <a:r>
                <a:rPr lang="en-US" altLang="zh-CN" sz="2000" dirty="0">
                  <a:latin typeface="微软雅黑" panose="020B0503020204020204" pitchFamily="34" charset="-122"/>
                  <a:ea typeface="微软雅黑" panose="020B0503020204020204" pitchFamily="34" charset="-122"/>
                </a:rPr>
                <a:t>“</a:t>
              </a:r>
              <a:r>
                <a:rPr sz="2000" dirty="0">
                  <a:latin typeface="微软雅黑" panose="020B0503020204020204" pitchFamily="34" charset="-122"/>
                  <a:ea typeface="微软雅黑" panose="020B0503020204020204" pitchFamily="34" charset="-122"/>
                </a:rPr>
                <a:t>按钮，如</a:t>
              </a:r>
              <a:r>
                <a:rPr lang="zh-CN" sz="2000" dirty="0">
                  <a:latin typeface="微软雅黑" panose="020B0503020204020204" pitchFamily="34" charset="-122"/>
                  <a:ea typeface="微软雅黑" panose="020B0503020204020204" pitchFamily="34" charset="-122"/>
                </a:rPr>
                <a:t>左</a:t>
              </a:r>
              <a:r>
                <a:rPr sz="2000" dirty="0">
                  <a:latin typeface="微软雅黑" panose="020B0503020204020204" pitchFamily="34" charset="-122"/>
                  <a:ea typeface="微软雅黑" panose="020B0503020204020204" pitchFamily="34" charset="-122"/>
                </a:rPr>
                <a:t>图所示。</a:t>
              </a:r>
              <a:endParaRPr sz="2000" dirty="0">
                <a:latin typeface="微软雅黑" panose="020B0503020204020204" pitchFamily="34" charset="-122"/>
                <a:ea typeface="微软雅黑" panose="020B0503020204020204" pitchFamily="34" charset="-122"/>
              </a:endParaRPr>
            </a:p>
          </p:txBody>
        </p:sp>
      </p:grpSp>
      <p:cxnSp>
        <p:nvCxnSpPr>
          <p:cNvPr id="4" name="直接连接符 3"/>
          <p:cNvCxnSpPr/>
          <p:nvPr/>
        </p:nvCxnSpPr>
        <p:spPr>
          <a:xfrm>
            <a:off x="962909" y="6306523"/>
            <a:ext cx="3983990" cy="0"/>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6" name="直接连接符 5"/>
          <p:cNvCxnSpPr/>
          <p:nvPr/>
        </p:nvCxnSpPr>
        <p:spPr>
          <a:xfrm>
            <a:off x="9332844" y="6306523"/>
            <a:ext cx="2317750" cy="8255"/>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spTree>
  </p:cSld>
  <p:clrMapOvr>
    <a:masterClrMapping/>
  </p:clrMapOvr>
  <p:transition>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045845" y="1872615"/>
            <a:ext cx="10365105" cy="1476375"/>
          </a:xfrm>
          <a:prstGeom prst="rect">
            <a:avLst/>
          </a:prstGeom>
          <a:noFill/>
        </p:spPr>
        <p:txBody>
          <a:bodyPr wrap="square" rtlCol="0">
            <a:spAutoFit/>
          </a:bodyPr>
          <a:lstStyle/>
          <a:p>
            <a:pPr indent="457200" fontAlgn="auto">
              <a:lnSpc>
                <a:spcPct val="150000"/>
              </a:lnSpc>
            </a:pPr>
            <a:r>
              <a:rPr lang="zh-CN" altLang="en-US" sz="2000" dirty="0">
                <a:latin typeface="微软雅黑" panose="020B0503020204020204" pitchFamily="34" charset="-122"/>
                <a:ea typeface="微软雅黑" panose="020B0503020204020204" pitchFamily="34" charset="-122"/>
              </a:rPr>
              <a:t>输出内容是微信朋友圈营销的常用方法，因为大部分用户比较反感直白的营销信息，因此营销人员输出内容时要温和、委婉，同时需要注意内容的价值性，可以分享专业知识、实用建议或优惠信息等，让用户觉得有所收获，从而提高用户的关注意愿。</a:t>
            </a:r>
            <a:endParaRPr lang="zh-CN" altLang="en-US" sz="2000" dirty="0">
              <a:latin typeface="微软雅黑" panose="020B0503020204020204" pitchFamily="34" charset="-122"/>
              <a:ea typeface="微软雅黑" panose="020B0503020204020204" pitchFamily="34" charset="-122"/>
            </a:endParaRPr>
          </a:p>
        </p:txBody>
      </p:sp>
      <p:sp>
        <p:nvSpPr>
          <p:cNvPr id="2" name="标题 3"/>
          <p:cNvSpPr txBox="1"/>
          <p:nvPr/>
        </p:nvSpPr>
        <p:spPr>
          <a:xfrm>
            <a:off x="1054646" y="374881"/>
            <a:ext cx="3973517" cy="390617"/>
          </a:xfrm>
          <a:prstGeom prst="rect">
            <a:avLst/>
          </a:prstGeom>
        </p:spPr>
        <p:txBody>
          <a:bodyPr vert="horz" lIns="121917" tIns="60958" rIns="121917" bIns="60958" rtlCol="0" anchor="ctr">
            <a:noAutofit/>
          </a:bodyPr>
          <a:lstStyle>
            <a:lvl1pPr algn="l" defTabSz="1219200" rtl="0" eaLnBrk="1" latinLnBrk="0" hangingPunct="1">
              <a:spcBef>
                <a:spcPct val="0"/>
              </a:spcBef>
              <a:buNone/>
              <a:defRPr sz="2200" kern="1200">
                <a:solidFill>
                  <a:schemeClr val="tx1"/>
                </a:solidFill>
                <a:latin typeface="微软雅黑" panose="020B0503020204020204" pitchFamily="34" charset="-122"/>
                <a:ea typeface="微软雅黑" panose="020B0503020204020204" pitchFamily="34" charset="-122"/>
                <a:cs typeface="+mj-cs"/>
              </a:defRPr>
            </a:lvl1pPr>
          </a:lstStyle>
          <a:p>
            <a:r>
              <a:rPr lang="en-US" dirty="0"/>
              <a:t>4</a:t>
            </a:r>
            <a:r>
              <a:rPr dirty="0"/>
              <a:t>.1.</a:t>
            </a:r>
            <a:r>
              <a:rPr lang="en-US" dirty="0"/>
              <a:t>4  </a:t>
            </a:r>
            <a:r>
              <a:rPr dirty="0"/>
              <a:t>微信个人号的营销方法</a:t>
            </a:r>
            <a:endParaRPr dirty="0"/>
          </a:p>
        </p:txBody>
      </p:sp>
      <p:sp>
        <p:nvSpPr>
          <p:cNvPr id="3" name="矩形 2"/>
          <p:cNvSpPr/>
          <p:nvPr/>
        </p:nvSpPr>
        <p:spPr>
          <a:xfrm>
            <a:off x="1061085" y="1253490"/>
            <a:ext cx="2439035" cy="47498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indent="261620" algn="l">
              <a:lnSpc>
                <a:spcPct val="150000"/>
              </a:lnSpc>
              <a:spcAft>
                <a:spcPts val="0"/>
              </a:spcAft>
              <a:buClrTx/>
              <a:buSzTx/>
              <a:buFontTx/>
            </a:pPr>
            <a:r>
              <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1．输出内容</a:t>
            </a:r>
            <a:endPar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4" name="文本框 3"/>
          <p:cNvSpPr txBox="1"/>
          <p:nvPr>
            <p:custDataLst>
              <p:tags r:id="rId1"/>
            </p:custDataLst>
          </p:nvPr>
        </p:nvSpPr>
        <p:spPr>
          <a:xfrm>
            <a:off x="1061085" y="4345940"/>
            <a:ext cx="10355580" cy="1938020"/>
          </a:xfrm>
          <a:prstGeom prst="rect">
            <a:avLst/>
          </a:prstGeom>
          <a:noFill/>
        </p:spPr>
        <p:txBody>
          <a:bodyPr wrap="square" rtlCol="0">
            <a:spAutoFit/>
          </a:bodyPr>
          <a:p>
            <a:pPr indent="457200" fontAlgn="auto">
              <a:lnSpc>
                <a:spcPct val="150000"/>
              </a:lnSpc>
            </a:pPr>
            <a:r>
              <a:rPr lang="zh-CN" altLang="en-US" sz="2000" dirty="0">
                <a:latin typeface="微软雅黑" panose="020B0503020204020204" pitchFamily="34" charset="-122"/>
                <a:ea typeface="微软雅黑" panose="020B0503020204020204" pitchFamily="34" charset="-122"/>
              </a:rPr>
              <a:t>互动是保持用户稳定性的重要措施，经常与用户互动有利于与用户建立稳定的互动关系。常见的互动方式包括点赞、评论和转发。营销人员可以主动点赞、转发用户在微信中发布的信息。同样，当用户留下评论后，营销人员应在短时间内做出回复，如果用户在评论中提出了问题或观点，营销人员还可以积极与用户讨论，体现对用户的关注和重视。</a:t>
            </a:r>
            <a:endParaRPr lang="zh-CN" altLang="en-US" sz="2000" dirty="0">
              <a:latin typeface="微软雅黑" panose="020B0503020204020204" pitchFamily="34" charset="-122"/>
              <a:ea typeface="微软雅黑" panose="020B0503020204020204" pitchFamily="34" charset="-122"/>
            </a:endParaRPr>
          </a:p>
        </p:txBody>
      </p:sp>
      <p:sp>
        <p:nvSpPr>
          <p:cNvPr id="6" name="矩形 5"/>
          <p:cNvSpPr/>
          <p:nvPr>
            <p:custDataLst>
              <p:tags r:id="rId2"/>
            </p:custDataLst>
          </p:nvPr>
        </p:nvSpPr>
        <p:spPr>
          <a:xfrm>
            <a:off x="1054735" y="3704590"/>
            <a:ext cx="2527935" cy="47498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indent="261620" algn="l">
              <a:lnSpc>
                <a:spcPct val="150000"/>
              </a:lnSpc>
              <a:spcAft>
                <a:spcPts val="0"/>
              </a:spcAft>
              <a:buClrTx/>
              <a:buSzTx/>
              <a:buFontTx/>
            </a:pPr>
            <a:r>
              <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2．互动</a:t>
            </a:r>
            <a:endPar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transition>
    <p:wipe/>
  </p:transition>
</p:sld>
</file>

<file path=ppt/tags/tag1.xml><?xml version="1.0" encoding="utf-8"?>
<p:tagLst xmlns:p="http://schemas.openxmlformats.org/presentationml/2006/main">
  <p:tag name="KSO_WM_DIAGRAM_VIRTUALLY_FRAME" val="{&quot;height&quot;:272.64929133858266,&quot;left&quot;:167.69110236220473,&quot;top&quot;:195.65070866141733,&quot;width&quot;:528.8666141732283}"/>
</p:tagLst>
</file>

<file path=ppt/tags/tag10.xml><?xml version="1.0" encoding="utf-8"?>
<p:tagLst xmlns:p="http://schemas.openxmlformats.org/presentationml/2006/main">
  <p:tag name="KSO_WM_DIAGRAM_VIRTUALLY_FRAME" val="{&quot;height&quot;:272.64929133858266,&quot;left&quot;:167.69110236220473,&quot;top&quot;:195.65070866141733,&quot;width&quot;:528.8666141732283}"/>
</p:tagLst>
</file>

<file path=ppt/tags/tag100.xml><?xml version="1.0" encoding="utf-8"?>
<p:tagLst xmlns:p="http://schemas.openxmlformats.org/presentationml/2006/main">
  <p:tag name="KSO_WM_DIAGRAM_VIRTUALLY_FRAME" val="{&quot;height&quot;:272.64929133858266,&quot;left&quot;:167.69110236220473,&quot;top&quot;:195.65070866141733,&quot;width&quot;:528.8666141732283}"/>
</p:tagLst>
</file>

<file path=ppt/tags/tag101.xml><?xml version="1.0" encoding="utf-8"?>
<p:tagLst xmlns:p="http://schemas.openxmlformats.org/presentationml/2006/main">
  <p:tag name="KSO_WM_DIAGRAM_VIRTUALLY_FRAME" val="{&quot;height&quot;:272.64929133858266,&quot;left&quot;:167.69110236220473,&quot;top&quot;:195.65070866141733,&quot;width&quot;:528.8666141732283}"/>
</p:tagLst>
</file>

<file path=ppt/tags/tag102.xml><?xml version="1.0" encoding="utf-8"?>
<p:tagLst xmlns:p="http://schemas.openxmlformats.org/presentationml/2006/main">
  <p:tag name="KSO_WM_DIAGRAM_VIRTUALLY_FRAME" val="{&quot;height&quot;:272.64929133858266,&quot;left&quot;:167.69110236220473,&quot;top&quot;:195.65070866141733,&quot;width&quot;:528.8666141732283}"/>
</p:tagLst>
</file>

<file path=ppt/tags/tag103.xml><?xml version="1.0" encoding="utf-8"?>
<p:tagLst xmlns:p="http://schemas.openxmlformats.org/presentationml/2006/main">
  <p:tag name="KSO_WM_DIAGRAM_VIRTUALLY_FRAME" val="{&quot;height&quot;:272.64929133858266,&quot;left&quot;:167.69110236220473,&quot;top&quot;:195.65070866141733,&quot;width&quot;:528.8666141732283}"/>
</p:tagLst>
</file>

<file path=ppt/tags/tag104.xml><?xml version="1.0" encoding="utf-8"?>
<p:tagLst xmlns:p="http://schemas.openxmlformats.org/presentationml/2006/main">
  <p:tag name="KSO_WM_DIAGRAM_VIRTUALLY_FRAME" val="{&quot;height&quot;:272.64929133858266,&quot;left&quot;:167.69110236220473,&quot;top&quot;:195.65070866141733,&quot;width&quot;:528.8666141732283}"/>
</p:tagLst>
</file>

<file path=ppt/tags/tag105.xml><?xml version="1.0" encoding="utf-8"?>
<p:tagLst xmlns:p="http://schemas.openxmlformats.org/presentationml/2006/main">
  <p:tag name="KSO_WM_DIAGRAM_VIRTUALLY_FRAME" val="{&quot;height&quot;:272.64929133858266,&quot;left&quot;:167.69110236220473,&quot;top&quot;:195.65070866141733,&quot;width&quot;:528.8666141732283}"/>
</p:tagLst>
</file>

<file path=ppt/tags/tag106.xml><?xml version="1.0" encoding="utf-8"?>
<p:tagLst xmlns:p="http://schemas.openxmlformats.org/presentationml/2006/main">
  <p:tag name="KSO_WM_DIAGRAM_VIRTUALLY_FRAME" val="{&quot;height&quot;:272.64929133858266,&quot;left&quot;:167.69110236220473,&quot;top&quot;:195.65070866141733,&quot;width&quot;:528.8666141732283}"/>
</p:tagLst>
</file>

<file path=ppt/tags/tag107.xml><?xml version="1.0" encoding="utf-8"?>
<p:tagLst xmlns:p="http://schemas.openxmlformats.org/presentationml/2006/main">
  <p:tag name="KSO_WM_DIAGRAM_VIRTUALLY_FRAME" val="{&quot;height&quot;:272.64929133858266,&quot;left&quot;:167.69110236220473,&quot;top&quot;:195.65070866141733,&quot;width&quot;:528.8666141732283}"/>
</p:tagLst>
</file>

<file path=ppt/tags/tag108.xml><?xml version="1.0" encoding="utf-8"?>
<p:tagLst xmlns:p="http://schemas.openxmlformats.org/presentationml/2006/main">
  <p:tag name="KSO_WM_DIAGRAM_VIRTUALLY_FRAME" val="{&quot;height&quot;:272.64929133858266,&quot;left&quot;:167.69110236220473,&quot;top&quot;:195.65070866141733,&quot;width&quot;:528.8666141732283}"/>
</p:tagLst>
</file>

<file path=ppt/tags/tag109.xml><?xml version="1.0" encoding="utf-8"?>
<p:tagLst xmlns:p="http://schemas.openxmlformats.org/presentationml/2006/main">
  <p:tag name="KSO_WM_DIAGRAM_VIRTUALLY_FRAME" val="{&quot;height&quot;:272.64929133858266,&quot;left&quot;:167.69110236220473,&quot;top&quot;:195.65070866141733,&quot;width&quot;:528.8666141732283}"/>
</p:tagLst>
</file>

<file path=ppt/tags/tag11.xml><?xml version="1.0" encoding="utf-8"?>
<p:tagLst xmlns:p="http://schemas.openxmlformats.org/presentationml/2006/main">
  <p:tag name="KSO_WM_DIAGRAM_VIRTUALLY_FRAME" val="{&quot;height&quot;:272.64929133858266,&quot;left&quot;:167.69110236220473,&quot;top&quot;:195.65070866141733,&quot;width&quot;:528.8666141732283}"/>
</p:tagLst>
</file>

<file path=ppt/tags/tag110.xml><?xml version="1.0" encoding="utf-8"?>
<p:tagLst xmlns:p="http://schemas.openxmlformats.org/presentationml/2006/main">
  <p:tag name="TABLE_ENDDRAG_ORIGIN_RECT" val="839*196"/>
  <p:tag name="TABLE_ENDDRAG_RECT" val="75*275*840*196"/>
</p:tagLst>
</file>

<file path=ppt/tags/tag111.xml><?xml version="1.0" encoding="utf-8"?>
<p:tagLst xmlns:p="http://schemas.openxmlformats.org/presentationml/2006/main">
  <p:tag name="TABLE_ENDDRAG_ORIGIN_RECT" val="832*223"/>
  <p:tag name="TABLE_ENDDRAG_RECT" val="77*254*832*223"/>
</p:tagLst>
</file>

<file path=ppt/tags/tag112.xml><?xml version="1.0" encoding="utf-8"?>
<p:tagLst xmlns:p="http://schemas.openxmlformats.org/presentationml/2006/main">
  <p:tag name="commondata" val="eyJoZGlkIjoiZDkyZTUwZTIzYWVmYjY1YzA2YzU1MzIwNTU5YThmNGMifQ=="/>
</p:tagLst>
</file>

<file path=ppt/tags/tag12.xml><?xml version="1.0" encoding="utf-8"?>
<p:tagLst xmlns:p="http://schemas.openxmlformats.org/presentationml/2006/main">
  <p:tag name="KSO_WM_DIAGRAM_VIRTUALLY_FRAME" val="{&quot;height&quot;:272.64929133858266,&quot;left&quot;:167.69110236220473,&quot;top&quot;:195.65070866141733,&quot;width&quot;:528.8666141732283}"/>
</p:tagLst>
</file>

<file path=ppt/tags/tag13.xml><?xml version="1.0" encoding="utf-8"?>
<p:tagLst xmlns:p="http://schemas.openxmlformats.org/presentationml/2006/main">
  <p:tag name="KSO_WM_DIAGRAM_VIRTUALLY_FRAME" val="{&quot;height&quot;:272.64929133858266,&quot;left&quot;:167.69110236220473,&quot;top&quot;:195.65070866141733,&quot;width&quot;:528.8666141732283}"/>
</p:tagLst>
</file>

<file path=ppt/tags/tag14.xml><?xml version="1.0" encoding="utf-8"?>
<p:tagLst xmlns:p="http://schemas.openxmlformats.org/presentationml/2006/main">
  <p:tag name="KSO_WM_DIAGRAM_VIRTUALLY_FRAME" val="{&quot;height&quot;:216.35,&quot;left&quot;:78.3,&quot;top&quot;:284.25,&quot;width&quot;:820.65}"/>
</p:tagLst>
</file>

<file path=ppt/tags/tag15.xml><?xml version="1.0" encoding="utf-8"?>
<p:tagLst xmlns:p="http://schemas.openxmlformats.org/presentationml/2006/main">
  <p:tag name="KSO_WM_DIAGRAM_VIRTUALLY_FRAME" val="{&quot;height&quot;:216.35,&quot;left&quot;:78.3,&quot;top&quot;:284.25,&quot;width&quot;:820.65}"/>
</p:tagLst>
</file>

<file path=ppt/tags/tag16.xml><?xml version="1.0" encoding="utf-8"?>
<p:tagLst xmlns:p="http://schemas.openxmlformats.org/presentationml/2006/main">
  <p:tag name="KSO_WM_DIAGRAM_VIRTUALLY_FRAME" val="{&quot;height&quot;:176.85,&quot;left&quot;:83.55,&quot;top&quot;:273.25,&quot;width&quot;:803.5489794648413}"/>
</p:tagLst>
</file>

<file path=ppt/tags/tag17.xml><?xml version="1.0" encoding="utf-8"?>
<p:tagLst xmlns:p="http://schemas.openxmlformats.org/presentationml/2006/main">
  <p:tag name="KSO_WM_DIAGRAM_VIRTUALLY_FRAME" val="{&quot;height&quot;:176.85,&quot;left&quot;:83.55,&quot;top&quot;:273.25,&quot;width&quot;:803.5489794648413}"/>
</p:tagLst>
</file>

<file path=ppt/tags/tag18.xml><?xml version="1.0" encoding="utf-8"?>
<p:tagLst xmlns:p="http://schemas.openxmlformats.org/presentationml/2006/main">
  <p:tag name="KSO_WM_DIAGRAM_VIRTUALLY_FRAME" val="{&quot;height&quot;:176.85,&quot;left&quot;:83.55,&quot;top&quot;:273.25,&quot;width&quot;:803.5489794648413}"/>
</p:tagLst>
</file>

<file path=ppt/tags/tag19.xml><?xml version="1.0" encoding="utf-8"?>
<p:tagLst xmlns:p="http://schemas.openxmlformats.org/presentationml/2006/main">
  <p:tag name="KSO_WM_DIAGRAM_VIRTUALLY_FRAME" val="{&quot;height&quot;:176.85,&quot;left&quot;:83.55,&quot;top&quot;:273.25,&quot;width&quot;:803.5489794648413}"/>
</p:tagLst>
</file>

<file path=ppt/tags/tag2.xml><?xml version="1.0" encoding="utf-8"?>
<p:tagLst xmlns:p="http://schemas.openxmlformats.org/presentationml/2006/main">
  <p:tag name="KSO_WM_DIAGRAM_VIRTUALLY_FRAME" val="{&quot;height&quot;:272.64929133858266,&quot;left&quot;:167.69110236220473,&quot;top&quot;:195.65070866141733,&quot;width&quot;:528.8666141732283}"/>
</p:tagLst>
</file>

<file path=ppt/tags/tag20.xml><?xml version="1.0" encoding="utf-8"?>
<p:tagLst xmlns:p="http://schemas.openxmlformats.org/presentationml/2006/main">
  <p:tag name="KSO_WM_DIAGRAM_VIRTUALLY_FRAME" val="{&quot;height&quot;:176.85,&quot;left&quot;:83.55,&quot;top&quot;:273.25,&quot;width&quot;:803.5489794648413}"/>
</p:tagLst>
</file>

<file path=ppt/tags/tag21.xml><?xml version="1.0" encoding="utf-8"?>
<p:tagLst xmlns:p="http://schemas.openxmlformats.org/presentationml/2006/main">
  <p:tag name="KSO_WM_DIAGRAM_VIRTUALLY_FRAME" val="{&quot;height&quot;:176.85,&quot;left&quot;:83.55,&quot;top&quot;:273.25,&quot;width&quot;:803.5489794648413}"/>
</p:tagLst>
</file>

<file path=ppt/tags/tag22.xml><?xml version="1.0" encoding="utf-8"?>
<p:tagLst xmlns:p="http://schemas.openxmlformats.org/presentationml/2006/main">
  <p:tag name="KSO_WM_DIAGRAM_VIRTUALLY_FRAME" val="{&quot;height&quot;:176.85,&quot;left&quot;:83.55,&quot;top&quot;:273.25,&quot;width&quot;:803.5489794648413}"/>
</p:tagLst>
</file>

<file path=ppt/tags/tag23.xml><?xml version="1.0" encoding="utf-8"?>
<p:tagLst xmlns:p="http://schemas.openxmlformats.org/presentationml/2006/main">
  <p:tag name="KSO_WM_DIAGRAM_VIRTUALLY_FRAME" val="{&quot;height&quot;:176.85,&quot;left&quot;:83.55,&quot;top&quot;:273.25,&quot;width&quot;:803.5489794648413}"/>
</p:tagLst>
</file>

<file path=ppt/tags/tag24.xml><?xml version="1.0" encoding="utf-8"?>
<p:tagLst xmlns:p="http://schemas.openxmlformats.org/presentationml/2006/main">
  <p:tag name="KSO_WM_DIAGRAM_VIRTUALLY_FRAME" val="{&quot;height&quot;:176.85,&quot;left&quot;:83.55,&quot;top&quot;:273.25,&quot;width&quot;:803.5489794648413}"/>
</p:tagLst>
</file>

<file path=ppt/tags/tag25.xml><?xml version="1.0" encoding="utf-8"?>
<p:tagLst xmlns:p="http://schemas.openxmlformats.org/presentationml/2006/main">
  <p:tag name="KSO_WM_DIAGRAM_VIRTUALLY_FRAME" val="{&quot;height&quot;:176.85,&quot;left&quot;:83.55,&quot;top&quot;:273.25,&quot;width&quot;:803.5489794648413}"/>
</p:tagLst>
</file>

<file path=ppt/tags/tag26.xml><?xml version="1.0" encoding="utf-8"?>
<p:tagLst xmlns:p="http://schemas.openxmlformats.org/presentationml/2006/main">
  <p:tag name="KSO_WM_DIAGRAM_VIRTUALLY_FRAME" val="{&quot;height&quot;:176.85,&quot;left&quot;:83.55,&quot;top&quot;:273.25,&quot;width&quot;:803.5489794648413}"/>
</p:tagLst>
</file>

<file path=ppt/tags/tag27.xml><?xml version="1.0" encoding="utf-8"?>
<p:tagLst xmlns:p="http://schemas.openxmlformats.org/presentationml/2006/main">
  <p:tag name="KSO_WM_DIAGRAM_VIRTUALLY_FRAME" val="{&quot;height&quot;:272.64929133858266,&quot;left&quot;:167.69110236220473,&quot;top&quot;:195.65070866141733,&quot;width&quot;:528.8666141732283}"/>
</p:tagLst>
</file>

<file path=ppt/tags/tag28.xml><?xml version="1.0" encoding="utf-8"?>
<p:tagLst xmlns:p="http://schemas.openxmlformats.org/presentationml/2006/main">
  <p:tag name="KSO_WM_DIAGRAM_VIRTUALLY_FRAME" val="{&quot;height&quot;:272.64929133858266,&quot;left&quot;:167.69110236220473,&quot;top&quot;:195.65070866141733,&quot;width&quot;:528.8666141732283}"/>
</p:tagLst>
</file>

<file path=ppt/tags/tag29.xml><?xml version="1.0" encoding="utf-8"?>
<p:tagLst xmlns:p="http://schemas.openxmlformats.org/presentationml/2006/main">
  <p:tag name="KSO_WM_DIAGRAM_VIRTUALLY_FRAME" val="{&quot;height&quot;:272.64929133858266,&quot;left&quot;:167.69110236220473,&quot;top&quot;:195.65070866141733,&quot;width&quot;:528.8666141732283}"/>
</p:tagLst>
</file>

<file path=ppt/tags/tag3.xml><?xml version="1.0" encoding="utf-8"?>
<p:tagLst xmlns:p="http://schemas.openxmlformats.org/presentationml/2006/main">
  <p:tag name="KSO_WM_DIAGRAM_VIRTUALLY_FRAME" val="{&quot;height&quot;:272.64929133858266,&quot;left&quot;:167.69110236220473,&quot;top&quot;:195.65070866141733,&quot;width&quot;:528.8666141732283}"/>
</p:tagLst>
</file>

<file path=ppt/tags/tag30.xml><?xml version="1.0" encoding="utf-8"?>
<p:tagLst xmlns:p="http://schemas.openxmlformats.org/presentationml/2006/main">
  <p:tag name="KSO_WM_DIAGRAM_VIRTUALLY_FRAME" val="{&quot;height&quot;:272.64929133858266,&quot;left&quot;:167.69110236220473,&quot;top&quot;:195.65070866141733,&quot;width&quot;:528.8666141732283}"/>
</p:tagLst>
</file>

<file path=ppt/tags/tag31.xml><?xml version="1.0" encoding="utf-8"?>
<p:tagLst xmlns:p="http://schemas.openxmlformats.org/presentationml/2006/main">
  <p:tag name="KSO_WM_DIAGRAM_VIRTUALLY_FRAME" val="{&quot;height&quot;:272.64929133858266,&quot;left&quot;:167.69110236220473,&quot;top&quot;:195.65070866141733,&quot;width&quot;:528.8666141732283}"/>
</p:tagLst>
</file>

<file path=ppt/tags/tag32.xml><?xml version="1.0" encoding="utf-8"?>
<p:tagLst xmlns:p="http://schemas.openxmlformats.org/presentationml/2006/main">
  <p:tag name="KSO_WM_DIAGRAM_VIRTUALLY_FRAME" val="{&quot;height&quot;:272.64929133858266,&quot;left&quot;:167.69110236220473,&quot;top&quot;:195.65070866141733,&quot;width&quot;:528.8666141732283}"/>
</p:tagLst>
</file>

<file path=ppt/tags/tag33.xml><?xml version="1.0" encoding="utf-8"?>
<p:tagLst xmlns:p="http://schemas.openxmlformats.org/presentationml/2006/main">
  <p:tag name="KSO_WM_DIAGRAM_VIRTUALLY_FRAME" val="{&quot;height&quot;:272.64929133858266,&quot;left&quot;:167.69110236220473,&quot;top&quot;:195.65070866141733,&quot;width&quot;:528.8666141732283}"/>
</p:tagLst>
</file>

<file path=ppt/tags/tag34.xml><?xml version="1.0" encoding="utf-8"?>
<p:tagLst xmlns:p="http://schemas.openxmlformats.org/presentationml/2006/main">
  <p:tag name="KSO_WM_DIAGRAM_VIRTUALLY_FRAME" val="{&quot;height&quot;:272.64929133858266,&quot;left&quot;:167.69110236220473,&quot;top&quot;:195.65070866141733,&quot;width&quot;:528.8666141732283}"/>
</p:tagLst>
</file>

<file path=ppt/tags/tag35.xml><?xml version="1.0" encoding="utf-8"?>
<p:tagLst xmlns:p="http://schemas.openxmlformats.org/presentationml/2006/main">
  <p:tag name="KSO_WM_DIAGRAM_VIRTUALLY_FRAME" val="{&quot;height&quot;:272.64929133858266,&quot;left&quot;:167.69110236220473,&quot;top&quot;:195.65070866141733,&quot;width&quot;:528.8666141732283}"/>
</p:tagLst>
</file>

<file path=ppt/tags/tag36.xml><?xml version="1.0" encoding="utf-8"?>
<p:tagLst xmlns:p="http://schemas.openxmlformats.org/presentationml/2006/main">
  <p:tag name="KSO_WM_DIAGRAM_VIRTUALLY_FRAME" val="{&quot;height&quot;:272.64929133858266,&quot;left&quot;:167.69110236220473,&quot;top&quot;:195.65070866141733,&quot;width&quot;:528.8666141732283}"/>
</p:tagLst>
</file>

<file path=ppt/tags/tag37.xml><?xml version="1.0" encoding="utf-8"?>
<p:tagLst xmlns:p="http://schemas.openxmlformats.org/presentationml/2006/main">
  <p:tag name="KSO_WM_DIAGRAM_VIRTUALLY_FRAME" val="{&quot;height&quot;:272.64929133858266,&quot;left&quot;:167.69110236220473,&quot;top&quot;:195.65070866141733,&quot;width&quot;:528.8666141732283}"/>
</p:tagLst>
</file>

<file path=ppt/tags/tag38.xml><?xml version="1.0" encoding="utf-8"?>
<p:tagLst xmlns:p="http://schemas.openxmlformats.org/presentationml/2006/main">
  <p:tag name="KSO_WM_DIAGRAM_VIRTUALLY_FRAME" val="{&quot;height&quot;:272.64929133858266,&quot;left&quot;:167.69110236220473,&quot;top&quot;:195.65070866141733,&quot;width&quot;:528.8666141732283}"/>
</p:tagLst>
</file>

<file path=ppt/tags/tag39.xml><?xml version="1.0" encoding="utf-8"?>
<p:tagLst xmlns:p="http://schemas.openxmlformats.org/presentationml/2006/main">
  <p:tag name="KSO_WM_DIAGRAM_VIRTUALLY_FRAME" val="{&quot;height&quot;:272.64929133858266,&quot;left&quot;:167.69110236220473,&quot;top&quot;:195.65070866141733,&quot;width&quot;:528.8666141732283}"/>
</p:tagLst>
</file>

<file path=ppt/tags/tag4.xml><?xml version="1.0" encoding="utf-8"?>
<p:tagLst xmlns:p="http://schemas.openxmlformats.org/presentationml/2006/main">
  <p:tag name="KSO_WM_DIAGRAM_VIRTUALLY_FRAME" val="{&quot;height&quot;:272.64929133858266,&quot;left&quot;:167.69110236220473,&quot;top&quot;:195.65070866141733,&quot;width&quot;:528.8666141732283}"/>
</p:tagLst>
</file>

<file path=ppt/tags/tag40.xml><?xml version="1.0" encoding="utf-8"?>
<p:tagLst xmlns:p="http://schemas.openxmlformats.org/presentationml/2006/main">
  <p:tag name="KSO_WM_DIAGRAM_VIRTUALLY_FRAME" val="{&quot;height&quot;:216.35,&quot;left&quot;:78.3,&quot;top&quot;:284.25,&quot;width&quot;:820.65}"/>
</p:tagLst>
</file>

<file path=ppt/tags/tag41.xml><?xml version="1.0" encoding="utf-8"?>
<p:tagLst xmlns:p="http://schemas.openxmlformats.org/presentationml/2006/main">
  <p:tag name="KSO_WM_DIAGRAM_VIRTUALLY_FRAME" val="{&quot;height&quot;:216.35,&quot;left&quot;:78.3,&quot;top&quot;:284.25,&quot;width&quot;:820.65}"/>
</p:tagLst>
</file>

<file path=ppt/tags/tag42.xml><?xml version="1.0" encoding="utf-8"?>
<p:tagLst xmlns:p="http://schemas.openxmlformats.org/presentationml/2006/main">
  <p:tag name="KSO_WM_DIAGRAM_VIRTUALLY_FRAME" val="{&quot;height&quot;:167.28330708661414,&quot;left&quot;:54.99614173228347,&quot;top&quot;:184.4,&quot;width&quot;:845.1038582677165}"/>
</p:tagLst>
</file>

<file path=ppt/tags/tag43.xml><?xml version="1.0" encoding="utf-8"?>
<p:tagLst xmlns:p="http://schemas.openxmlformats.org/presentationml/2006/main">
  <p:tag name="KSO_WM_DIAGRAM_VIRTUALLY_FRAME" val="{&quot;height&quot;:355.5788188976378,&quot;left&quot;:53.43905511811024,&quot;top&quot;:184.4211811023622,&quot;width&quot;:893.9294488188976}"/>
</p:tagLst>
</file>

<file path=ppt/tags/tag44.xml><?xml version="1.0" encoding="utf-8"?>
<p:tagLst xmlns:p="http://schemas.openxmlformats.org/presentationml/2006/main">
  <p:tag name="KSO_WM_DIAGRAM_VIRTUALLY_FRAME" val="{&quot;height&quot;:167.28330708661414,&quot;left&quot;:54.99614173228347,&quot;top&quot;:184.4,&quot;width&quot;:845.1038582677165}"/>
</p:tagLst>
</file>

<file path=ppt/tags/tag45.xml><?xml version="1.0" encoding="utf-8"?>
<p:tagLst xmlns:p="http://schemas.openxmlformats.org/presentationml/2006/main">
  <p:tag name="KSO_WM_DIAGRAM_VIRTUALLY_FRAME" val="{&quot;height&quot;:167.28330708661414,&quot;left&quot;:54.99614173228347,&quot;top&quot;:184.4,&quot;width&quot;:845.1038582677165}"/>
</p:tagLst>
</file>

<file path=ppt/tags/tag46.xml><?xml version="1.0" encoding="utf-8"?>
<p:tagLst xmlns:p="http://schemas.openxmlformats.org/presentationml/2006/main">
  <p:tag name="KSO_WM_DIAGRAM_VIRTUALLY_FRAME" val="{&quot;height&quot;:167.28330708661414,&quot;left&quot;:54.99614173228347,&quot;top&quot;:184.4,&quot;width&quot;:845.1038582677165}"/>
</p:tagLst>
</file>

<file path=ppt/tags/tag47.xml><?xml version="1.0" encoding="utf-8"?>
<p:tagLst xmlns:p="http://schemas.openxmlformats.org/presentationml/2006/main">
  <p:tag name="KSO_WM_DIAGRAM_VIRTUALLY_FRAME" val="{&quot;height&quot;:355.5788188976378,&quot;left&quot;:53.43905511811024,&quot;top&quot;:184.4211811023622,&quot;width&quot;:893.9294488188976}"/>
</p:tagLst>
</file>

<file path=ppt/tags/tag48.xml><?xml version="1.0" encoding="utf-8"?>
<p:tagLst xmlns:p="http://schemas.openxmlformats.org/presentationml/2006/main">
  <p:tag name="KSO_WM_DIAGRAM_VIRTUALLY_FRAME" val="{&quot;height&quot;:167.28330708661414,&quot;left&quot;:54.99614173228347,&quot;top&quot;:184.4,&quot;width&quot;:845.1038582677165}"/>
</p:tagLst>
</file>

<file path=ppt/tags/tag49.xml><?xml version="1.0" encoding="utf-8"?>
<p:tagLst xmlns:p="http://schemas.openxmlformats.org/presentationml/2006/main">
  <p:tag name="KSO_WM_DIAGRAM_VIRTUALLY_FRAME" val="{&quot;height&quot;:167.28330708661414,&quot;left&quot;:54.99614173228347,&quot;top&quot;:184.4,&quot;width&quot;:845.1038582677165}"/>
</p:tagLst>
</file>

<file path=ppt/tags/tag5.xml><?xml version="1.0" encoding="utf-8"?>
<p:tagLst xmlns:p="http://schemas.openxmlformats.org/presentationml/2006/main">
  <p:tag name="KSO_WM_DIAGRAM_VIRTUALLY_FRAME" val="{&quot;height&quot;:272.64929133858266,&quot;left&quot;:167.69110236220473,&quot;top&quot;:195.65070866141733,&quot;width&quot;:528.8666141732283}"/>
</p:tagLst>
</file>

<file path=ppt/tags/tag50.xml><?xml version="1.0" encoding="utf-8"?>
<p:tagLst xmlns:p="http://schemas.openxmlformats.org/presentationml/2006/main">
  <p:tag name="KSO_WM_DIAGRAM_VIRTUALLY_FRAME" val="{&quot;height&quot;:167.28330708661414,&quot;left&quot;:54.99614173228347,&quot;top&quot;:184.4,&quot;width&quot;:845.1038582677165}"/>
</p:tagLst>
</file>

<file path=ppt/tags/tag51.xml><?xml version="1.0" encoding="utf-8"?>
<p:tagLst xmlns:p="http://schemas.openxmlformats.org/presentationml/2006/main">
  <p:tag name="KSO_WM_DIAGRAM_VIRTUALLY_FRAME" val="{&quot;height&quot;:355.5788188976378,&quot;left&quot;:53.43905511811024,&quot;top&quot;:184.4211811023622,&quot;width&quot;:893.9294488188976}"/>
</p:tagLst>
</file>

<file path=ppt/tags/tag52.xml><?xml version="1.0" encoding="utf-8"?>
<p:tagLst xmlns:p="http://schemas.openxmlformats.org/presentationml/2006/main">
  <p:tag name="KSO_WM_DIAGRAM_VIRTUALLY_FRAME" val="{&quot;height&quot;:167.28330708661414,&quot;left&quot;:54.99614173228347,&quot;top&quot;:184.4,&quot;width&quot;:845.1038582677165}"/>
</p:tagLst>
</file>

<file path=ppt/tags/tag53.xml><?xml version="1.0" encoding="utf-8"?>
<p:tagLst xmlns:p="http://schemas.openxmlformats.org/presentationml/2006/main">
  <p:tag name="KSO_WM_DIAGRAM_VIRTUALLY_FRAME" val="{&quot;height&quot;:167.28330708661414,&quot;left&quot;:54.99614173228347,&quot;top&quot;:184.4,&quot;width&quot;:845.1038582677165}"/>
</p:tagLst>
</file>

<file path=ppt/tags/tag54.xml><?xml version="1.0" encoding="utf-8"?>
<p:tagLst xmlns:p="http://schemas.openxmlformats.org/presentationml/2006/main">
  <p:tag name="KSO_WM_DIAGRAM_VIRTUALLY_FRAME" val="{&quot;height&quot;:167.28330708661414,&quot;left&quot;:54.99614173228347,&quot;top&quot;:184.4,&quot;width&quot;:845.1038582677165}"/>
</p:tagLst>
</file>

<file path=ppt/tags/tag55.xml><?xml version="1.0" encoding="utf-8"?>
<p:tagLst xmlns:p="http://schemas.openxmlformats.org/presentationml/2006/main">
  <p:tag name="KSO_WM_DIAGRAM_VIRTUALLY_FRAME" val="{&quot;height&quot;:355.5788188976378,&quot;left&quot;:53.43905511811024,&quot;top&quot;:184.4211811023622,&quot;width&quot;:893.9294488188976}"/>
</p:tagLst>
</file>

<file path=ppt/tags/tag56.xml><?xml version="1.0" encoding="utf-8"?>
<p:tagLst xmlns:p="http://schemas.openxmlformats.org/presentationml/2006/main">
  <p:tag name="KSO_WM_DIAGRAM_VIRTUALLY_FRAME" val="{&quot;height&quot;:167.28330708661414,&quot;left&quot;:54.99614173228347,&quot;top&quot;:184.4,&quot;width&quot;:845.1038582677165}"/>
</p:tagLst>
</file>

<file path=ppt/tags/tag57.xml><?xml version="1.0" encoding="utf-8"?>
<p:tagLst xmlns:p="http://schemas.openxmlformats.org/presentationml/2006/main">
  <p:tag name="KSO_WM_DIAGRAM_VIRTUALLY_FRAME" val="{&quot;height&quot;:167.28330708661414,&quot;left&quot;:54.99614173228347,&quot;top&quot;:184.4,&quot;width&quot;:845.1038582677165}"/>
</p:tagLst>
</file>

<file path=ppt/tags/tag58.xml><?xml version="1.0" encoding="utf-8"?>
<p:tagLst xmlns:p="http://schemas.openxmlformats.org/presentationml/2006/main">
  <p:tag name="KSO_WM_DIAGRAM_VIRTUALLY_FRAME" val="{&quot;height&quot;:167.28330708661414,&quot;left&quot;:54.99614173228347,&quot;top&quot;:184.4,&quot;width&quot;:845.1038582677165}"/>
</p:tagLst>
</file>

<file path=ppt/tags/tag59.xml><?xml version="1.0" encoding="utf-8"?>
<p:tagLst xmlns:p="http://schemas.openxmlformats.org/presentationml/2006/main">
  <p:tag name="KSO_WM_DIAGRAM_VIRTUALLY_FRAME" val="{&quot;height&quot;:195.24740157480315,&quot;left&quot;:82.33133858267716,&quot;top&quot;:243.1700787401575,&quot;width&quot;:793.9292913385825}"/>
</p:tagLst>
</file>

<file path=ppt/tags/tag6.xml><?xml version="1.0" encoding="utf-8"?>
<p:tagLst xmlns:p="http://schemas.openxmlformats.org/presentationml/2006/main">
  <p:tag name="KSO_WM_DIAGRAM_VIRTUALLY_FRAME" val="{&quot;height&quot;:272.64929133858266,&quot;left&quot;:167.69110236220473,&quot;top&quot;:195.65070866141733,&quot;width&quot;:528.8666141732283}"/>
</p:tagLst>
</file>

<file path=ppt/tags/tag60.xml><?xml version="1.0" encoding="utf-8"?>
<p:tagLst xmlns:p="http://schemas.openxmlformats.org/presentationml/2006/main">
  <p:tag name="KSO_WM_DIAGRAM_GROUP_CODE" val="l1-1"/>
  <p:tag name="KSO_WM_TAG_VERSION" val="1.0"/>
  <p:tag name="KSO_WM_TEMPLATE_CATEGORY" val="diagram"/>
  <p:tag name="KSO_WM_TEMPLATE_INDEX" val="764"/>
  <p:tag name="KSO_WM_UNIT_TYPE" val="l_i"/>
  <p:tag name="KSO_WM_UNIT_INDEX" val="1_1"/>
  <p:tag name="KSO_WM_UNIT_ID" val="diagram764_4*l_i*1_1"/>
  <p:tag name="KSO_WM_UNIT_LAYERLEVEL" val="1_1"/>
  <p:tag name="KSO_WM_UNIT_HIGHLIGHT" val="0"/>
  <p:tag name="KSO_WM_UNIT_COMPATIBLE" val="0"/>
  <p:tag name="KSO_WM_UNIT_DIAGRAM_ISNUMVISUAL" val="0"/>
  <p:tag name="KSO_WM_UNIT_DIAGRAM_ISREFERUNIT" val="0"/>
  <p:tag name="KSO_WM_UNIT_LINE_FORE_SCHEMECOLOR_INDEX" val="10"/>
  <p:tag name="KSO_WM_UNIT_LINE_FILL_TYPE" val="2"/>
  <p:tag name="KSO_WM_DIAGRAM_VIRTUALLY_FRAME" val="{&quot;height&quot;:195.24740157480315,&quot;left&quot;:82.33133858267716,&quot;top&quot;:243.1700787401575,&quot;width&quot;:793.9292913385825}"/>
</p:tagLst>
</file>

<file path=ppt/tags/tag61.xml><?xml version="1.0" encoding="utf-8"?>
<p:tagLst xmlns:p="http://schemas.openxmlformats.org/presentationml/2006/main">
  <p:tag name="KSO_WM_DIAGRAM_GROUP_CODE" val="l1-1"/>
  <p:tag name="KSO_WM_TAG_VERSION" val="1.0"/>
  <p:tag name="KSO_WM_TEMPLATE_CATEGORY" val="diagram"/>
  <p:tag name="KSO_WM_TEMPLATE_INDEX" val="764"/>
  <p:tag name="KSO_WM_UNIT_TYPE" val="l_h_i"/>
  <p:tag name="KSO_WM_UNIT_INDEX" val="1_1_4"/>
  <p:tag name="KSO_WM_UNIT_ID" val="diagram764_4*l_h_i*1_1_4"/>
  <p:tag name="KSO_WM_UNIT_LAYERLEVEL" val="1_1_1"/>
  <p:tag name="KSO_WM_UNIT_HIGHLIGHT" val="0"/>
  <p:tag name="KSO_WM_UNIT_COMPATIBLE" val="0"/>
  <p:tag name="KSO_WM_UNIT_DIAGRAM_ISNUMVISUAL" val="0"/>
  <p:tag name="KSO_WM_UNIT_DIAGRAM_ISREFERUNIT" val="0"/>
  <p:tag name="KSO_WM_UNIT_LINE_FORE_SCHEMECOLOR_INDEX" val="6"/>
  <p:tag name="KSO_WM_UNIT_LINE_FILL_TYPE" val="2"/>
  <p:tag name="KSO_WM_DIAGRAM_VIRTUALLY_FRAME" val="{&quot;height&quot;:195.24740157480315,&quot;left&quot;:82.33133858267716,&quot;top&quot;:243.1700787401575,&quot;width&quot;:793.9292913385825}"/>
</p:tagLst>
</file>

<file path=ppt/tags/tag62.xml><?xml version="1.0" encoding="utf-8"?>
<p:tagLst xmlns:p="http://schemas.openxmlformats.org/presentationml/2006/main">
  <p:tag name="KSO_WM_DIAGRAM_GROUP_CODE" val="l1-1"/>
  <p:tag name="KSO_WM_TAG_VERSION" val="1.0"/>
  <p:tag name="KSO_WM_TEMPLATE_CATEGORY" val="diagram"/>
  <p:tag name="KSO_WM_TEMPLATE_INDEX" val="764"/>
  <p:tag name="KSO_WM_UNIT_TYPE" val="l_h_i"/>
  <p:tag name="KSO_WM_UNIT_INDEX" val="1_5_4"/>
  <p:tag name="KSO_WM_UNIT_ID" val="diagram764_4*l_h_i*1_5_4"/>
  <p:tag name="KSO_WM_UNIT_LAYERLEVEL" val="1_1_1"/>
  <p:tag name="KSO_WM_UNIT_HIGHLIGHT" val="0"/>
  <p:tag name="KSO_WM_UNIT_COMPATIBLE" val="0"/>
  <p:tag name="KSO_WM_UNIT_DIAGRAM_ISNUMVISUAL" val="0"/>
  <p:tag name="KSO_WM_UNIT_DIAGRAM_ISREFERUNIT" val="0"/>
  <p:tag name="KSO_WM_UNIT_LINE_FORE_SCHEMECOLOR_INDEX" val="5"/>
  <p:tag name="KSO_WM_UNIT_LINE_FILL_TYPE" val="2"/>
  <p:tag name="KSO_WM_DIAGRAM_VIRTUALLY_FRAME" val="{&quot;height&quot;:195.24740157480315,&quot;left&quot;:82.33133858267716,&quot;top&quot;:243.1700787401575,&quot;width&quot;:793.9292913385825}"/>
</p:tagLst>
</file>

<file path=ppt/tags/tag63.xml><?xml version="1.0" encoding="utf-8"?>
<p:tagLst xmlns:p="http://schemas.openxmlformats.org/presentationml/2006/main">
  <p:tag name="KSO_WM_DIAGRAM_GROUP_CODE" val="l1-1"/>
  <p:tag name="KSO_WM_TAG_VERSION" val="1.0"/>
  <p:tag name="KSO_WM_TEMPLATE_CATEGORY" val="diagram"/>
  <p:tag name="KSO_WM_TEMPLATE_INDEX" val="764"/>
  <p:tag name="KSO_WM_UNIT_TYPE" val="l_h_i"/>
  <p:tag name="KSO_WM_UNIT_INDEX" val="1_2_3"/>
  <p:tag name="KSO_WM_UNIT_ID" val="diagram764_4*l_h_i*1_2_3"/>
  <p:tag name="KSO_WM_UNIT_LAYERLEVEL" val="1_1_1"/>
  <p:tag name="KSO_WM_UNIT_HIGHLIGHT" val="0"/>
  <p:tag name="KSO_WM_UNIT_COMPATIBLE" val="0"/>
  <p:tag name="KSO_WM_UNIT_DIAGRAM_ISNUMVISUAL" val="0"/>
  <p:tag name="KSO_WM_UNIT_DIAGRAM_ISREFERUNIT" val="0"/>
  <p:tag name="KSO_WM_UNIT_LINE_FORE_SCHEMECOLOR_INDEX" val="7"/>
  <p:tag name="KSO_WM_UNIT_LINE_FILL_TYPE" val="2"/>
  <p:tag name="KSO_WM_DIAGRAM_VIRTUALLY_FRAME" val="{&quot;height&quot;:195.24740157480315,&quot;left&quot;:82.33133858267716,&quot;top&quot;:243.1700787401575,&quot;width&quot;:793.9292913385825}"/>
</p:tagLst>
</file>

<file path=ppt/tags/tag64.xml><?xml version="1.0" encoding="utf-8"?>
<p:tagLst xmlns:p="http://schemas.openxmlformats.org/presentationml/2006/main">
  <p:tag name="KSO_WM_DIAGRAM_GROUP_CODE" val="l1-1"/>
  <p:tag name="KSO_WM_TAG_VERSION" val="1.0"/>
  <p:tag name="KSO_WM_TEMPLATE_CATEGORY" val="diagram"/>
  <p:tag name="KSO_WM_TEMPLATE_INDEX" val="764"/>
  <p:tag name="KSO_WM_UNIT_TYPE" val="l_h_i"/>
  <p:tag name="KSO_WM_UNIT_INDEX" val="1_3_3"/>
  <p:tag name="KSO_WM_UNIT_ID" val="diagram764_4*l_h_i*1_3_3"/>
  <p:tag name="KSO_WM_UNIT_LAYERLEVEL" val="1_1_1"/>
  <p:tag name="KSO_WM_UNIT_HIGHLIGHT" val="0"/>
  <p:tag name="KSO_WM_UNIT_COMPATIBLE" val="0"/>
  <p:tag name="KSO_WM_UNIT_DIAGRAM_ISNUMVISUAL" val="0"/>
  <p:tag name="KSO_WM_UNIT_DIAGRAM_ISREFERUNIT" val="0"/>
  <p:tag name="KSO_WM_UNIT_LINE_FORE_SCHEMECOLOR_INDEX" val="8"/>
  <p:tag name="KSO_WM_UNIT_LINE_FILL_TYPE" val="2"/>
  <p:tag name="KSO_WM_DIAGRAM_VIRTUALLY_FRAME" val="{&quot;height&quot;:195.24740157480315,&quot;left&quot;:82.33133858267716,&quot;top&quot;:243.1700787401575,&quot;width&quot;:793.9292913385825}"/>
</p:tagLst>
</file>

<file path=ppt/tags/tag65.xml><?xml version="1.0" encoding="utf-8"?>
<p:tagLst xmlns:p="http://schemas.openxmlformats.org/presentationml/2006/main">
  <p:tag name="KSO_WM_DIAGRAM_GROUP_CODE" val="l1-1"/>
  <p:tag name="KSO_WM_TAG_VERSION" val="1.0"/>
  <p:tag name="KSO_WM_TEMPLATE_CATEGORY" val="diagram"/>
  <p:tag name="KSO_WM_TEMPLATE_INDEX" val="764"/>
  <p:tag name="KSO_WM_UNIT_TYPE" val="l_h_i"/>
  <p:tag name="KSO_WM_UNIT_INDEX" val="1_4_3"/>
  <p:tag name="KSO_WM_UNIT_ID" val="diagram764_4*l_h_i*1_4_3"/>
  <p:tag name="KSO_WM_UNIT_LAYERLEVEL" val="1_1_1"/>
  <p:tag name="KSO_WM_UNIT_HIGHLIGHT" val="0"/>
  <p:tag name="KSO_WM_UNIT_COMPATIBLE" val="0"/>
  <p:tag name="KSO_WM_UNIT_DIAGRAM_ISNUMVISUAL" val="0"/>
  <p:tag name="KSO_WM_UNIT_DIAGRAM_ISREFERUNIT" val="0"/>
  <p:tag name="KSO_WM_UNIT_LINE_FORE_SCHEMECOLOR_INDEX" val="5"/>
  <p:tag name="KSO_WM_UNIT_LINE_FILL_TYPE" val="2"/>
  <p:tag name="KSO_WM_DIAGRAM_VIRTUALLY_FRAME" val="{&quot;height&quot;:195.24740157480315,&quot;left&quot;:82.33133858267716,&quot;top&quot;:243.1700787401575,&quot;width&quot;:793.9292913385825}"/>
</p:tagLst>
</file>

<file path=ppt/tags/tag66.xml><?xml version="1.0" encoding="utf-8"?>
<p:tagLst xmlns:p="http://schemas.openxmlformats.org/presentationml/2006/main">
  <p:tag name="KSO_WM_DIAGRAM_GROUP_CODE" val="l1-1"/>
  <p:tag name="KSO_WM_TAG_VERSION" val="1.0"/>
  <p:tag name="KSO_WM_TEMPLATE_CATEGORY" val="diagram"/>
  <p:tag name="KSO_WM_TEMPLATE_INDEX" val="764"/>
  <p:tag name="KSO_WM_UNIT_TYPE" val="l_h_f"/>
  <p:tag name="KSO_WM_UNIT_INDEX" val="1_1_1"/>
  <p:tag name="KSO_WM_UNIT_ID" val="diagram764_4*l_h_f*1_1_1"/>
  <p:tag name="KSO_WM_UNIT_LAYERLEVEL" val="1_1_1"/>
  <p:tag name="KSO_WM_UNIT_VALUE" val="4"/>
  <p:tag name="KSO_WM_UNIT_HIGHLIGHT" val="0"/>
  <p:tag name="KSO_WM_UNIT_COMPATIBLE" val="0"/>
  <p:tag name="KSO_WM_UNIT_NOCLEAR" val="0"/>
  <p:tag name="KSO_WM_UNIT_DIAGRAM_ISNUMVISUAL" val="0"/>
  <p:tag name="KSO_WM_UNIT_DIAGRAM_ISREFERUNIT" val="0"/>
  <p:tag name="KSO_WM_UNIT_PRESET_TEXT" val="添加文本"/>
  <p:tag name="KSO_WM_UNIT_FILL_FORE_SCHEMECOLOR_INDEX" val="6"/>
  <p:tag name="KSO_WM_UNIT_FILL_TYPE" val="1"/>
  <p:tag name="KSO_WM_UNIT_TEXT_FILL_FORE_SCHEMECOLOR_INDEX" val="2"/>
  <p:tag name="KSO_WM_UNIT_TEXT_FILL_TYPE" val="1"/>
  <p:tag name="KSO_WM_DIAGRAM_VIRTUALLY_FRAME" val="{&quot;height&quot;:195.24740157480315,&quot;left&quot;:82.33133858267716,&quot;top&quot;:243.1700787401575,&quot;width&quot;:793.9292913385825}"/>
</p:tagLst>
</file>

<file path=ppt/tags/tag67.xml><?xml version="1.0" encoding="utf-8"?>
<p:tagLst xmlns:p="http://schemas.openxmlformats.org/presentationml/2006/main">
  <p:tag name="KSO_WM_DIAGRAM_GROUP_CODE" val="l1-1"/>
  <p:tag name="KSO_WM_TAG_VERSION" val="1.0"/>
  <p:tag name="KSO_WM_TEMPLATE_CATEGORY" val="diagram"/>
  <p:tag name="KSO_WM_TEMPLATE_INDEX" val="764"/>
  <p:tag name="KSO_WM_UNIT_TYPE" val="l_h_f"/>
  <p:tag name="KSO_WM_UNIT_INDEX" val="1_2_1"/>
  <p:tag name="KSO_WM_UNIT_ID" val="diagram764_4*l_h_f*1_2_1"/>
  <p:tag name="KSO_WM_UNIT_LAYERLEVEL" val="1_1_1"/>
  <p:tag name="KSO_WM_UNIT_VALUE" val="4"/>
  <p:tag name="KSO_WM_UNIT_HIGHLIGHT" val="0"/>
  <p:tag name="KSO_WM_UNIT_COMPATIBLE" val="0"/>
  <p:tag name="KSO_WM_UNIT_NOCLEAR" val="0"/>
  <p:tag name="KSO_WM_UNIT_DIAGRAM_ISNUMVISUAL" val="0"/>
  <p:tag name="KSO_WM_UNIT_DIAGRAM_ISREFERUNIT" val="0"/>
  <p:tag name="KSO_WM_UNIT_PRESET_TEXT" val="添加文本"/>
  <p:tag name="KSO_WM_UNIT_FILL_FORE_SCHEMECOLOR_INDEX" val="7"/>
  <p:tag name="KSO_WM_UNIT_FILL_TYPE" val="1"/>
  <p:tag name="KSO_WM_UNIT_TEXT_FILL_FORE_SCHEMECOLOR_INDEX" val="2"/>
  <p:tag name="KSO_WM_UNIT_TEXT_FILL_TYPE" val="1"/>
  <p:tag name="KSO_WM_DIAGRAM_VIRTUALLY_FRAME" val="{&quot;height&quot;:195.24740157480315,&quot;left&quot;:82.33133858267716,&quot;top&quot;:243.1700787401575,&quot;width&quot;:793.9292913385825}"/>
</p:tagLst>
</file>

<file path=ppt/tags/tag68.xml><?xml version="1.0" encoding="utf-8"?>
<p:tagLst xmlns:p="http://schemas.openxmlformats.org/presentationml/2006/main">
  <p:tag name="KSO_WM_DIAGRAM_GROUP_CODE" val="l1-1"/>
  <p:tag name="KSO_WM_TAG_VERSION" val="1.0"/>
  <p:tag name="KSO_WM_TEMPLATE_CATEGORY" val="diagram"/>
  <p:tag name="KSO_WM_TEMPLATE_INDEX" val="764"/>
  <p:tag name="KSO_WM_UNIT_TYPE" val="l_h_f"/>
  <p:tag name="KSO_WM_UNIT_INDEX" val="1_3_1"/>
  <p:tag name="KSO_WM_UNIT_ID" val="diagram764_4*l_h_f*1_3_1"/>
  <p:tag name="KSO_WM_UNIT_LAYERLEVEL" val="1_1_1"/>
  <p:tag name="KSO_WM_UNIT_VALUE" val="4"/>
  <p:tag name="KSO_WM_UNIT_HIGHLIGHT" val="0"/>
  <p:tag name="KSO_WM_UNIT_COMPATIBLE" val="0"/>
  <p:tag name="KSO_WM_UNIT_NOCLEAR" val="0"/>
  <p:tag name="KSO_WM_UNIT_DIAGRAM_ISNUMVISUAL" val="0"/>
  <p:tag name="KSO_WM_UNIT_DIAGRAM_ISREFERUNIT" val="0"/>
  <p:tag name="KSO_WM_UNIT_PRESET_TEXT" val="添加文本"/>
  <p:tag name="KSO_WM_UNIT_FILL_FORE_SCHEMECOLOR_INDEX" val="8"/>
  <p:tag name="KSO_WM_UNIT_FILL_TYPE" val="1"/>
  <p:tag name="KSO_WM_UNIT_TEXT_FILL_FORE_SCHEMECOLOR_INDEX" val="2"/>
  <p:tag name="KSO_WM_UNIT_TEXT_FILL_TYPE" val="1"/>
  <p:tag name="KSO_WM_DIAGRAM_VIRTUALLY_FRAME" val="{&quot;height&quot;:195.24740157480315,&quot;left&quot;:82.33133858267716,&quot;top&quot;:243.1700787401575,&quot;width&quot;:793.9292913385825}"/>
</p:tagLst>
</file>

<file path=ppt/tags/tag69.xml><?xml version="1.0" encoding="utf-8"?>
<p:tagLst xmlns:p="http://schemas.openxmlformats.org/presentationml/2006/main">
  <p:tag name="KSO_WM_DIAGRAM_GROUP_CODE" val="l1-1"/>
  <p:tag name="KSO_WM_TAG_VERSION" val="1.0"/>
  <p:tag name="KSO_WM_TEMPLATE_CATEGORY" val="diagram"/>
  <p:tag name="KSO_WM_TEMPLATE_INDEX" val="764"/>
  <p:tag name="KSO_WM_UNIT_TYPE" val="l_h_f"/>
  <p:tag name="KSO_WM_UNIT_INDEX" val="1_4_1"/>
  <p:tag name="KSO_WM_UNIT_ID" val="diagram764_4*l_h_f*1_4_1"/>
  <p:tag name="KSO_WM_UNIT_LAYERLEVEL" val="1_1_1"/>
  <p:tag name="KSO_WM_UNIT_VALUE" val="4"/>
  <p:tag name="KSO_WM_UNIT_HIGHLIGHT" val="0"/>
  <p:tag name="KSO_WM_UNIT_COMPATIBLE" val="0"/>
  <p:tag name="KSO_WM_UNIT_NOCLEAR" val="0"/>
  <p:tag name="KSO_WM_UNIT_DIAGRAM_ISNUMVISUAL" val="0"/>
  <p:tag name="KSO_WM_UNIT_DIAGRAM_ISREFERUNIT" val="0"/>
  <p:tag name="KSO_WM_UNIT_PRESET_TEXT" val="添加文本"/>
  <p:tag name="KSO_WM_UNIT_FILL_FORE_SCHEMECOLOR_INDEX" val="5"/>
  <p:tag name="KSO_WM_UNIT_FILL_TYPE" val="1"/>
  <p:tag name="KSO_WM_UNIT_TEXT_FILL_FORE_SCHEMECOLOR_INDEX" val="2"/>
  <p:tag name="KSO_WM_UNIT_TEXT_FILL_TYPE" val="1"/>
  <p:tag name="KSO_WM_DIAGRAM_VIRTUALLY_FRAME" val="{&quot;height&quot;:195.24740157480315,&quot;left&quot;:82.33133858267716,&quot;top&quot;:243.1700787401575,&quot;width&quot;:793.9292913385825}"/>
</p:tagLst>
</file>

<file path=ppt/tags/tag7.xml><?xml version="1.0" encoding="utf-8"?>
<p:tagLst xmlns:p="http://schemas.openxmlformats.org/presentationml/2006/main">
  <p:tag name="KSO_WM_DIAGRAM_VIRTUALLY_FRAME" val="{&quot;height&quot;:272.64929133858266,&quot;left&quot;:167.69110236220473,&quot;top&quot;:195.65070866141733,&quot;width&quot;:528.8666141732283}"/>
</p:tagLst>
</file>

<file path=ppt/tags/tag70.xml><?xml version="1.0" encoding="utf-8"?>
<p:tagLst xmlns:p="http://schemas.openxmlformats.org/presentationml/2006/main">
  <p:tag name="KSO_WM_DIAGRAM_GROUP_CODE" val="l1-1"/>
  <p:tag name="KSO_WM_TAG_VERSION" val="1.0"/>
  <p:tag name="KSO_WM_TEMPLATE_CATEGORY" val="diagram"/>
  <p:tag name="KSO_WM_TEMPLATE_INDEX" val="764"/>
  <p:tag name="KSO_WM_UNIT_TYPE" val="l_h_f"/>
  <p:tag name="KSO_WM_UNIT_INDEX" val="1_5_1"/>
  <p:tag name="KSO_WM_UNIT_ID" val="diagram764_4*l_h_f*1_5_1"/>
  <p:tag name="KSO_WM_UNIT_LAYERLEVEL" val="1_1_1"/>
  <p:tag name="KSO_WM_UNIT_VALUE" val="4"/>
  <p:tag name="KSO_WM_UNIT_HIGHLIGHT" val="0"/>
  <p:tag name="KSO_WM_UNIT_COMPATIBLE" val="0"/>
  <p:tag name="KSO_WM_UNIT_NOCLEAR" val="0"/>
  <p:tag name="KSO_WM_UNIT_DIAGRAM_ISNUMVISUAL" val="0"/>
  <p:tag name="KSO_WM_UNIT_DIAGRAM_ISREFERUNIT" val="0"/>
  <p:tag name="KSO_WM_UNIT_PRESET_TEXT" val="添加文本"/>
  <p:tag name="KSO_WM_UNIT_FILL_FORE_SCHEMECOLOR_INDEX" val="5"/>
  <p:tag name="KSO_WM_UNIT_FILL_TYPE" val="1"/>
  <p:tag name="KSO_WM_UNIT_TEXT_FILL_FORE_SCHEMECOLOR_INDEX" val="2"/>
  <p:tag name="KSO_WM_UNIT_TEXT_FILL_TYPE" val="1"/>
  <p:tag name="KSO_WM_DIAGRAM_VIRTUALLY_FRAME" val="{&quot;height&quot;:195.24740157480315,&quot;left&quot;:82.33133858267716,&quot;top&quot;:243.1700787401575,&quot;width&quot;:793.9292913385825}"/>
</p:tagLst>
</file>

<file path=ppt/tags/tag71.xml><?xml version="1.0" encoding="utf-8"?>
<p:tagLst xmlns:p="http://schemas.openxmlformats.org/presentationml/2006/main">
  <p:tag name="KSO_WM_DIAGRAM_VIRTUALLY_FRAME" val="{&quot;height&quot;:203.7,&quot;left&quot;:144.75,&quot;top&quot;:259.8,&quot;width&quot;:606.2}"/>
</p:tagLst>
</file>

<file path=ppt/tags/tag72.xml><?xml version="1.0" encoding="utf-8"?>
<p:tagLst xmlns:p="http://schemas.openxmlformats.org/presentationml/2006/main">
  <p:tag name="KSO_WM_UNIT_ISCONTENTSTITLE" val="0"/>
  <p:tag name="KSO_WM_UNIT_ISNUMDGMTITLE" val="0"/>
  <p:tag name="KSO_WM_UNIT_NOCLEAR" val="0"/>
  <p:tag name="KSO_WM_UNIT_VALUE" val="14"/>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634_6*l_h_a*1_1_1"/>
  <p:tag name="KSO_WM_TEMPLATE_CATEGORY" val="diagram"/>
  <p:tag name="KSO_WM_TEMPLATE_INDEX" val="634"/>
  <p:tag name="KSO_WM_UNIT_LAYERLEVEL" val="1_1_1"/>
  <p:tag name="KSO_WM_TAG_VERSION" val="1.0"/>
  <p:tag name="KSO_WM_UNIT_PRESET_TEXT" val="添加标题"/>
  <p:tag name="KSO_WM_UNIT_FILL_FORE_SCHEMECOLOR_INDEX" val="5"/>
  <p:tag name="KSO_WM_UNIT_FILL_TYPE" val="1"/>
  <p:tag name="KSO_WM_UNIT_TEXT_FILL_FORE_SCHEMECOLOR_INDEX" val="14"/>
  <p:tag name="KSO_WM_UNIT_TEXT_FILL_TYPE" val="1"/>
  <p:tag name="KSO_WM_DIAGRAM_VIRTUALLY_FRAME" val="{&quot;height&quot;:203.7,&quot;left&quot;:144.75,&quot;top&quot;:259.8,&quot;width&quot;:606.2}"/>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634_6*l_h_i*1_1_1"/>
  <p:tag name="KSO_WM_TEMPLATE_CATEGORY" val="diagram"/>
  <p:tag name="KSO_WM_TEMPLATE_INDEX" val="634"/>
  <p:tag name="KSO_WM_UNIT_LAYERLEVEL" val="1_1_1"/>
  <p:tag name="KSO_WM_TAG_VERSION" val="1.0"/>
  <p:tag name="KSO_WM_UNIT_TEXT_FILL_FORE_SCHEMECOLOR_INDEX" val="5"/>
  <p:tag name="KSO_WM_UNIT_TEXT_FILL_TYPE" val="1"/>
  <p:tag name="KSO_WM_DIAGRAM_VIRTUALLY_FRAME" val="{&quot;height&quot;:203.7,&quot;left&quot;:144.75,&quot;top&quot;:259.8,&quot;width&quot;:606.2}"/>
</p:tagLst>
</file>

<file path=ppt/tags/tag74.xml><?xml version="1.0" encoding="utf-8"?>
<p:tagLst xmlns:p="http://schemas.openxmlformats.org/presentationml/2006/main">
  <p:tag name="KSO_WM_UNIT_ISCONTENTSTITLE" val="0"/>
  <p:tag name="KSO_WM_UNIT_ISNUMDGMTITLE" val="0"/>
  <p:tag name="KSO_WM_UNIT_NOCLEAR" val="0"/>
  <p:tag name="KSO_WM_UNIT_VALUE" val="14"/>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ID" val="diagram634_6*l_h_a*1_4_1"/>
  <p:tag name="KSO_WM_TEMPLATE_CATEGORY" val="diagram"/>
  <p:tag name="KSO_WM_TEMPLATE_INDEX" val="634"/>
  <p:tag name="KSO_WM_UNIT_LAYERLEVEL" val="1_1_1"/>
  <p:tag name="KSO_WM_TAG_VERSION" val="1.0"/>
  <p:tag name="KSO_WM_UNIT_PRESET_TEXT" val="添加标题"/>
  <p:tag name="KSO_WM_UNIT_FILL_FORE_SCHEMECOLOR_INDEX" val="8"/>
  <p:tag name="KSO_WM_UNIT_FILL_TYPE" val="1"/>
  <p:tag name="KSO_WM_UNIT_TEXT_FILL_FORE_SCHEMECOLOR_INDEX" val="14"/>
  <p:tag name="KSO_WM_UNIT_TEXT_FILL_TYPE" val="1"/>
  <p:tag name="KSO_WM_DIAGRAM_VIRTUALLY_FRAME" val="{&quot;height&quot;:203.7,&quot;left&quot;:144.75,&quot;top&quot;:259.8,&quot;width&quot;:606.2}"/>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4_1"/>
  <p:tag name="KSO_WM_UNIT_ID" val="diagram634_6*l_h_i*1_4_1"/>
  <p:tag name="KSO_WM_TEMPLATE_CATEGORY" val="diagram"/>
  <p:tag name="KSO_WM_TEMPLATE_INDEX" val="634"/>
  <p:tag name="KSO_WM_UNIT_LAYERLEVEL" val="1_1_1"/>
  <p:tag name="KSO_WM_TAG_VERSION" val="1.0"/>
  <p:tag name="KSO_WM_UNIT_TEXT_FILL_FORE_SCHEMECOLOR_INDEX" val="8"/>
  <p:tag name="KSO_WM_UNIT_TEXT_FILL_TYPE" val="1"/>
  <p:tag name="KSO_WM_DIAGRAM_VIRTUALLY_FRAME" val="{&quot;height&quot;:203.7,&quot;left&quot;:144.75,&quot;top&quot;:259.8,&quot;width&quot;:606.2}"/>
</p:tagLst>
</file>

<file path=ppt/tags/tag76.xml><?xml version="1.0" encoding="utf-8"?>
<p:tagLst xmlns:p="http://schemas.openxmlformats.org/presentationml/2006/main">
  <p:tag name="KSO_WM_UNIT_ISCONTENTSTITLE" val="0"/>
  <p:tag name="KSO_WM_UNIT_ISNUMDGMTITLE" val="0"/>
  <p:tag name="KSO_WM_UNIT_NOCLEAR" val="0"/>
  <p:tag name="KSO_WM_UNIT_VALUE" val="14"/>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634_6*l_h_a*1_2_1"/>
  <p:tag name="KSO_WM_TEMPLATE_CATEGORY" val="diagram"/>
  <p:tag name="KSO_WM_TEMPLATE_INDEX" val="634"/>
  <p:tag name="KSO_WM_UNIT_LAYERLEVEL" val="1_1_1"/>
  <p:tag name="KSO_WM_TAG_VERSION" val="1.0"/>
  <p:tag name="KSO_WM_UNIT_PRESET_TEXT" val="添加标题"/>
  <p:tag name="KSO_WM_UNIT_FILL_FORE_SCHEMECOLOR_INDEX" val="6"/>
  <p:tag name="KSO_WM_UNIT_FILL_TYPE" val="1"/>
  <p:tag name="KSO_WM_UNIT_TEXT_FILL_FORE_SCHEMECOLOR_INDEX" val="14"/>
  <p:tag name="KSO_WM_UNIT_TEXT_FILL_TYPE" val="1"/>
  <p:tag name="KSO_WM_DIAGRAM_VIRTUALLY_FRAME" val="{&quot;height&quot;:203.7,&quot;left&quot;:144.75,&quot;top&quot;:259.8,&quot;width&quot;:606.2}"/>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diagram634_6*l_h_i*1_2_1"/>
  <p:tag name="KSO_WM_TEMPLATE_CATEGORY" val="diagram"/>
  <p:tag name="KSO_WM_TEMPLATE_INDEX" val="634"/>
  <p:tag name="KSO_WM_UNIT_LAYERLEVEL" val="1_1_1"/>
  <p:tag name="KSO_WM_TAG_VERSION" val="1.0"/>
  <p:tag name="KSO_WM_UNIT_TEXT_FILL_FORE_SCHEMECOLOR_INDEX" val="6"/>
  <p:tag name="KSO_WM_UNIT_TEXT_FILL_TYPE" val="1"/>
  <p:tag name="KSO_WM_DIAGRAM_VIRTUALLY_FRAME" val="{&quot;height&quot;:203.7,&quot;left&quot;:144.75,&quot;top&quot;:259.8,&quot;width&quot;:606.2}"/>
</p:tagLst>
</file>

<file path=ppt/tags/tag78.xml><?xml version="1.0" encoding="utf-8"?>
<p:tagLst xmlns:p="http://schemas.openxmlformats.org/presentationml/2006/main">
  <p:tag name="KSO_WM_UNIT_ISCONTENTSTITLE" val="0"/>
  <p:tag name="KSO_WM_UNIT_ISNUMDGMTITLE" val="0"/>
  <p:tag name="KSO_WM_UNIT_NOCLEAR" val="0"/>
  <p:tag name="KSO_WM_UNIT_VALUE" val="14"/>
  <p:tag name="KSO_WM_UNIT_HIGHLIGHT" val="0"/>
  <p:tag name="KSO_WM_UNIT_COMPATIBLE" val="0"/>
  <p:tag name="KSO_WM_UNIT_DIAGRAM_ISNUMVISUAL" val="0"/>
  <p:tag name="KSO_WM_UNIT_DIAGRAM_ISREFERUNIT" val="0"/>
  <p:tag name="KSO_WM_DIAGRAM_GROUP_CODE" val="l1-1"/>
  <p:tag name="KSO_WM_UNIT_TYPE" val="l_h_a"/>
  <p:tag name="KSO_WM_UNIT_INDEX" val="1_5_1"/>
  <p:tag name="KSO_WM_UNIT_ID" val="diagram634_6*l_h_a*1_5_1"/>
  <p:tag name="KSO_WM_TEMPLATE_CATEGORY" val="diagram"/>
  <p:tag name="KSO_WM_TEMPLATE_INDEX" val="634"/>
  <p:tag name="KSO_WM_UNIT_LAYERLEVEL" val="1_1_1"/>
  <p:tag name="KSO_WM_TAG_VERSION" val="1.0"/>
  <p:tag name="KSO_WM_UNIT_PRESET_TEXT" val="添加标题"/>
  <p:tag name="KSO_WM_UNIT_FILL_FORE_SCHEMECOLOR_INDEX" val="9"/>
  <p:tag name="KSO_WM_UNIT_FILL_TYPE" val="1"/>
  <p:tag name="KSO_WM_UNIT_TEXT_FILL_FORE_SCHEMECOLOR_INDEX" val="14"/>
  <p:tag name="KSO_WM_UNIT_TEXT_FILL_TYPE" val="1"/>
  <p:tag name="KSO_WM_DIAGRAM_VIRTUALLY_FRAME" val="{&quot;height&quot;:203.7,&quot;left&quot;:144.75,&quot;top&quot;:259.8,&quot;width&quot;:606.2}"/>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5_1"/>
  <p:tag name="KSO_WM_UNIT_ID" val="diagram634_6*l_h_i*1_5_1"/>
  <p:tag name="KSO_WM_TEMPLATE_CATEGORY" val="diagram"/>
  <p:tag name="KSO_WM_TEMPLATE_INDEX" val="634"/>
  <p:tag name="KSO_WM_UNIT_LAYERLEVEL" val="1_1_1"/>
  <p:tag name="KSO_WM_TAG_VERSION" val="1.0"/>
  <p:tag name="KSO_WM_UNIT_TEXT_FILL_FORE_SCHEMECOLOR_INDEX" val="9"/>
  <p:tag name="KSO_WM_UNIT_TEXT_FILL_TYPE" val="1"/>
  <p:tag name="KSO_WM_DIAGRAM_VIRTUALLY_FRAME" val="{&quot;height&quot;:203.7,&quot;left&quot;:144.75,&quot;top&quot;:259.8,&quot;width&quot;:606.2}"/>
</p:tagLst>
</file>

<file path=ppt/tags/tag8.xml><?xml version="1.0" encoding="utf-8"?>
<p:tagLst xmlns:p="http://schemas.openxmlformats.org/presentationml/2006/main">
  <p:tag name="KSO_WM_DIAGRAM_VIRTUALLY_FRAME" val="{&quot;height&quot;:272.64929133858266,&quot;left&quot;:167.69110236220473,&quot;top&quot;:195.65070866141733,&quot;width&quot;:528.8666141732283}"/>
</p:tagLst>
</file>

<file path=ppt/tags/tag80.xml><?xml version="1.0" encoding="utf-8"?>
<p:tagLst xmlns:p="http://schemas.openxmlformats.org/presentationml/2006/main">
  <p:tag name="KSO_WM_DIAGRAM_VIRTUALLY_FRAME" val="{&quot;height&quot;:174.5,&quot;left&quot;:152.2,&quot;top&quot;:302.95,&quot;width&quot;:746.5}"/>
</p:tagLst>
</file>

<file path=ppt/tags/tag81.xml><?xml version="1.0" encoding="utf-8"?>
<p:tagLst xmlns:p="http://schemas.openxmlformats.org/presentationml/2006/main">
  <p:tag name="KSO_WM_UNIT_SUBTYPE" val="a"/>
  <p:tag name="KSO_WM_UNIT_NOCLEAR" val="0"/>
  <p:tag name="KSO_WM_UNIT_VALUE" val="5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640_3*l_h_f*1_1_1"/>
  <p:tag name="KSO_WM_TEMPLATE_CATEGORY" val="diagram"/>
  <p:tag name="KSO_WM_TEMPLATE_INDEX" val="640"/>
  <p:tag name="KSO_WM_UNIT_LAYERLEVEL" val="1_1_1"/>
  <p:tag name="KSO_WM_TAG_VERSION" val="1.0"/>
  <p:tag name="KSO_WM_UNIT_PRESET_TEXT" val="点击此处添加正文，文字是您思想的提炼，为了演示发布的良好效果，请言简意赅的阐述您的观点。"/>
  <p:tag name="KSO_WM_UNIT_TEXT_FILL_FORE_SCHEMECOLOR_INDEX" val="13"/>
  <p:tag name="KSO_WM_UNIT_TEXT_FILL_TYPE" val="1"/>
  <p:tag name="KSO_WM_DIAGRAM_VIRTUALLY_FRAME" val="{&quot;height&quot;:174.5,&quot;left&quot;:152.2,&quot;top&quot;:302.95,&quot;width&quot;:746.5}"/>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640_3*l_h_i*1_2_2"/>
  <p:tag name="KSO_WM_TEMPLATE_CATEGORY" val="diagram"/>
  <p:tag name="KSO_WM_TEMPLATE_INDEX" val="640"/>
  <p:tag name="KSO_WM_UNIT_LAYERLEVEL" val="1_1_1"/>
  <p:tag name="KSO_WM_TAG_VERSION" val="1.0"/>
  <p:tag name="KSO_WM_UNIT_FILL_FORE_SCHEMECOLOR_INDEX" val="6"/>
  <p:tag name="KSO_WM_UNIT_FILL_TYPE" val="1"/>
  <p:tag name="KSO_WM_UNIT_TEXT_FILL_FORE_SCHEMECOLOR_INDEX" val="2"/>
  <p:tag name="KSO_WM_UNIT_TEXT_FILL_TYPE" val="1"/>
  <p:tag name="KSO_WM_DIAGRAM_VIRTUALLY_FRAME" val="{&quot;height&quot;:174.5,&quot;left&quot;:152.2,&quot;top&quot;:302.95,&quot;width&quot;:746.5}"/>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640_3*l_h_i*1_2_1"/>
  <p:tag name="KSO_WM_TEMPLATE_CATEGORY" val="diagram"/>
  <p:tag name="KSO_WM_TEMPLATE_INDEX" val="640"/>
  <p:tag name="KSO_WM_UNIT_LAYERLEVEL" val="1_1_1"/>
  <p:tag name="KSO_WM_TAG_VERSION" val="1.0"/>
  <p:tag name="KSO_WM_UNIT_TEXT_FILL_FORE_SCHEMECOLOR_INDEX" val="6"/>
  <p:tag name="KSO_WM_UNIT_TEXT_FILL_TYPE" val="1"/>
  <p:tag name="KSO_WM_DIAGRAM_VIRTUALLY_FRAME" val="{&quot;height&quot;:174.5,&quot;left&quot;:152.2,&quot;top&quot;:302.95,&quot;width&quot;:746.5}"/>
</p:tagLst>
</file>

<file path=ppt/tags/tag84.xml><?xml version="1.0" encoding="utf-8"?>
<p:tagLst xmlns:p="http://schemas.openxmlformats.org/presentationml/2006/main">
  <p:tag name="KSO_WM_UNIT_VALUE" val="104*123"/>
  <p:tag name="KSO_WM_UNIT_HIGHLIGHT" val="0"/>
  <p:tag name="KSO_WM_UNIT_COMPATIBLE" val="0"/>
  <p:tag name="KSO_WM_UNIT_DIAGRAM_ISNUMVISUAL" val="0"/>
  <p:tag name="KSO_WM_UNIT_DIAGRAM_ISREFERUNIT" val="0"/>
  <p:tag name="KSO_WM_DIAGRAM_GROUP_CODE" val="l1-1"/>
  <p:tag name="KSO_WM_UNIT_TYPE" val="l_h_x"/>
  <p:tag name="KSO_WM_UNIT_INDEX" val="1_2_1"/>
  <p:tag name="KSO_WM_UNIT_ID" val="diagram640_3*l_h_x*1_2_1"/>
  <p:tag name="KSO_WM_TEMPLATE_CATEGORY" val="diagram"/>
  <p:tag name="KSO_WM_TEMPLATE_INDEX" val="640"/>
  <p:tag name="KSO_WM_UNIT_LAYERLEVEL" val="1_1_1"/>
  <p:tag name="KSO_WM_TAG_VERSION" val="1.0"/>
  <p:tag name="KSO_WM_UNIT_FILL_FORE_SCHEMECOLOR_INDEX" val="14"/>
  <p:tag name="KSO_WM_UNIT_FILL_TYPE" val="1"/>
  <p:tag name="KSO_WM_DIAGRAM_VIRTUALLY_FRAME" val="{&quot;height&quot;:174.5,&quot;left&quot;:152.2,&quot;top&quot;:302.95,&quot;width&quot;:746.5}"/>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640_3*l_h_i*1_1_2"/>
  <p:tag name="KSO_WM_TEMPLATE_CATEGORY" val="diagram"/>
  <p:tag name="KSO_WM_TEMPLATE_INDEX" val="640"/>
  <p:tag name="KSO_WM_UNIT_LAYERLEVEL" val="1_1_1"/>
  <p:tag name="KSO_WM_TAG_VERSION" val="1.0"/>
  <p:tag name="KSO_WM_UNIT_FILL_FORE_SCHEMECOLOR_INDEX" val="5"/>
  <p:tag name="KSO_WM_UNIT_FILL_TYPE" val="1"/>
  <p:tag name="KSO_WM_UNIT_TEXT_FILL_FORE_SCHEMECOLOR_INDEX" val="2"/>
  <p:tag name="KSO_WM_UNIT_TEXT_FILL_TYPE" val="1"/>
  <p:tag name="KSO_WM_DIAGRAM_VIRTUALLY_FRAME" val="{&quot;height&quot;:174.5,&quot;left&quot;:152.2,&quot;top&quot;:302.95,&quot;width&quot;:746.5}"/>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640_3*l_h_i*1_1_1"/>
  <p:tag name="KSO_WM_TEMPLATE_CATEGORY" val="diagram"/>
  <p:tag name="KSO_WM_TEMPLATE_INDEX" val="640"/>
  <p:tag name="KSO_WM_UNIT_LAYERLEVEL" val="1_1_1"/>
  <p:tag name="KSO_WM_TAG_VERSION" val="1.0"/>
  <p:tag name="KSO_WM_UNIT_TEXT_FILL_FORE_SCHEMECOLOR_INDEX" val="5"/>
  <p:tag name="KSO_WM_UNIT_TEXT_FILL_TYPE" val="1"/>
  <p:tag name="KSO_WM_DIAGRAM_VIRTUALLY_FRAME" val="{&quot;height&quot;:174.5,&quot;left&quot;:152.2,&quot;top&quot;:302.95,&quot;width&quot;:746.5}"/>
</p:tagLst>
</file>

<file path=ppt/tags/tag87.xml><?xml version="1.0" encoding="utf-8"?>
<p:tagLst xmlns:p="http://schemas.openxmlformats.org/presentationml/2006/main">
  <p:tag name="KSO_WM_UNIT_VALUE" val="123*120"/>
  <p:tag name="KSO_WM_UNIT_HIGHLIGHT" val="0"/>
  <p:tag name="KSO_WM_UNIT_COMPATIBLE" val="0"/>
  <p:tag name="KSO_WM_UNIT_DIAGRAM_ISNUMVISUAL" val="0"/>
  <p:tag name="KSO_WM_UNIT_DIAGRAM_ISREFERUNIT" val="0"/>
  <p:tag name="KSO_WM_DIAGRAM_GROUP_CODE" val="l1-1"/>
  <p:tag name="KSO_WM_UNIT_TYPE" val="l_h_x"/>
  <p:tag name="KSO_WM_UNIT_INDEX" val="1_1_1"/>
  <p:tag name="KSO_WM_UNIT_ID" val="diagram640_3*l_h_x*1_1_1"/>
  <p:tag name="KSO_WM_TEMPLATE_CATEGORY" val="diagram"/>
  <p:tag name="KSO_WM_TEMPLATE_INDEX" val="640"/>
  <p:tag name="KSO_WM_UNIT_LAYERLEVEL" val="1_1_1"/>
  <p:tag name="KSO_WM_TAG_VERSION" val="1.0"/>
  <p:tag name="KSO_WM_UNIT_FILL_FORE_SCHEMECOLOR_INDEX" val="14"/>
  <p:tag name="KSO_WM_UNIT_FILL_TYPE" val="1"/>
  <p:tag name="KSO_WM_DIAGRAM_VIRTUALLY_FRAME" val="{&quot;height&quot;:174.5,&quot;left&quot;:152.2,&quot;top&quot;:302.95,&quot;width&quot;:746.5}"/>
</p:tagLst>
</file>

<file path=ppt/tags/tag88.xml><?xml version="1.0" encoding="utf-8"?>
<p:tagLst xmlns:p="http://schemas.openxmlformats.org/presentationml/2006/main">
  <p:tag name="KSO_WM_UNIT_SUBTYPE" val="a"/>
  <p:tag name="KSO_WM_UNIT_NOCLEAR" val="0"/>
  <p:tag name="KSO_WM_UNIT_VALUE" val="5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640_3*l_h_f*1_1_1"/>
  <p:tag name="KSO_WM_TEMPLATE_CATEGORY" val="diagram"/>
  <p:tag name="KSO_WM_TEMPLATE_INDEX" val="640"/>
  <p:tag name="KSO_WM_UNIT_LAYERLEVEL" val="1_1_1"/>
  <p:tag name="KSO_WM_TAG_VERSION" val="1.0"/>
  <p:tag name="KSO_WM_UNIT_PRESET_TEXT" val="点击此处添加正文，文字是您思想的提炼，为了演示发布的良好效果，请言简意赅的阐述您的观点。"/>
  <p:tag name="KSO_WM_UNIT_TEXT_FILL_FORE_SCHEMECOLOR_INDEX" val="13"/>
  <p:tag name="KSO_WM_UNIT_TEXT_FILL_TYPE" val="1"/>
  <p:tag name="KSO_WM_DIAGRAM_VIRTUALLY_FRAME" val="{&quot;height&quot;:174.5,&quot;left&quot;:152.2,&quot;top&quot;:302.95,&quot;width&quot;:746.5}"/>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640_3*l_h_i*1_3_2"/>
  <p:tag name="KSO_WM_TEMPLATE_CATEGORY" val="diagram"/>
  <p:tag name="KSO_WM_TEMPLATE_INDEX" val="640"/>
  <p:tag name="KSO_WM_UNIT_LAYERLEVEL" val="1_1_1"/>
  <p:tag name="KSO_WM_TAG_VERSION" val="1.0"/>
  <p:tag name="KSO_WM_UNIT_FILL_FORE_SCHEMECOLOR_INDEX" val="7"/>
  <p:tag name="KSO_WM_UNIT_FILL_TYPE" val="1"/>
  <p:tag name="KSO_WM_UNIT_TEXT_FILL_FORE_SCHEMECOLOR_INDEX" val="2"/>
  <p:tag name="KSO_WM_UNIT_TEXT_FILL_TYPE" val="1"/>
  <p:tag name="KSO_WM_DIAGRAM_VIRTUALLY_FRAME" val="{&quot;height&quot;:174.5,&quot;left&quot;:152.2,&quot;top&quot;:302.95,&quot;width&quot;:746.5}"/>
</p:tagLst>
</file>

<file path=ppt/tags/tag9.xml><?xml version="1.0" encoding="utf-8"?>
<p:tagLst xmlns:p="http://schemas.openxmlformats.org/presentationml/2006/main">
  <p:tag name="KSO_WM_DIAGRAM_VIRTUALLY_FRAME" val="{&quot;height&quot;:272.64929133858266,&quot;left&quot;:167.69110236220473,&quot;top&quot;:195.65070866141733,&quot;width&quot;:528.8666141732283}"/>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640_3*l_h_i*1_3_1"/>
  <p:tag name="KSO_WM_TEMPLATE_CATEGORY" val="diagram"/>
  <p:tag name="KSO_WM_TEMPLATE_INDEX" val="640"/>
  <p:tag name="KSO_WM_UNIT_LAYERLEVEL" val="1_1_1"/>
  <p:tag name="KSO_WM_TAG_VERSION" val="1.0"/>
  <p:tag name="KSO_WM_UNIT_TEXT_FILL_FORE_SCHEMECOLOR_INDEX" val="7"/>
  <p:tag name="KSO_WM_UNIT_TEXT_FILL_TYPE" val="1"/>
  <p:tag name="KSO_WM_DIAGRAM_VIRTUALLY_FRAME" val="{&quot;height&quot;:174.5,&quot;left&quot;:152.2,&quot;top&quot;:302.95,&quot;width&quot;:746.5}"/>
</p:tagLst>
</file>

<file path=ppt/tags/tag91.xml><?xml version="1.0" encoding="utf-8"?>
<p:tagLst xmlns:p="http://schemas.openxmlformats.org/presentationml/2006/main">
  <p:tag name="KSO_WM_UNIT_VALUE" val="87*123"/>
  <p:tag name="KSO_WM_UNIT_HIGHLIGHT" val="0"/>
  <p:tag name="KSO_WM_UNIT_COMPATIBLE" val="0"/>
  <p:tag name="KSO_WM_UNIT_DIAGRAM_ISNUMVISUAL" val="0"/>
  <p:tag name="KSO_WM_UNIT_DIAGRAM_ISREFERUNIT" val="0"/>
  <p:tag name="KSO_WM_DIAGRAM_GROUP_CODE" val="l1-1"/>
  <p:tag name="KSO_WM_UNIT_TYPE" val="l_h_x"/>
  <p:tag name="KSO_WM_UNIT_INDEX" val="1_3_1"/>
  <p:tag name="KSO_WM_UNIT_ID" val="diagram640_3*l_h_x*1_3_1"/>
  <p:tag name="KSO_WM_TEMPLATE_CATEGORY" val="diagram"/>
  <p:tag name="KSO_WM_TEMPLATE_INDEX" val="640"/>
  <p:tag name="KSO_WM_UNIT_LAYERLEVEL" val="1_1_1"/>
  <p:tag name="KSO_WM_TAG_VERSION" val="1.0"/>
  <p:tag name="KSO_WM_UNIT_FILL_FORE_SCHEMECOLOR_INDEX" val="14"/>
  <p:tag name="KSO_WM_UNIT_FILL_TYPE" val="1"/>
  <p:tag name="KSO_WM_DIAGRAM_VIRTUALLY_FRAME" val="{&quot;height&quot;:174.5,&quot;left&quot;:152.2,&quot;top&quot;:302.95,&quot;width&quot;:746.5}"/>
</p:tagLst>
</file>

<file path=ppt/tags/tag92.xml><?xml version="1.0" encoding="utf-8"?>
<p:tagLst xmlns:p="http://schemas.openxmlformats.org/presentationml/2006/main">
  <p:tag name="KSO_WM_UNIT_SUBTYPE" val="a"/>
  <p:tag name="KSO_WM_UNIT_NOCLEAR" val="0"/>
  <p:tag name="KSO_WM_UNIT_VALUE" val="5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640_3*l_h_f*1_1_1"/>
  <p:tag name="KSO_WM_TEMPLATE_CATEGORY" val="diagram"/>
  <p:tag name="KSO_WM_TEMPLATE_INDEX" val="640"/>
  <p:tag name="KSO_WM_UNIT_LAYERLEVEL" val="1_1_1"/>
  <p:tag name="KSO_WM_TAG_VERSION" val="1.0"/>
  <p:tag name="KSO_WM_UNIT_PRESET_TEXT" val="点击此处添加正文，文字是您思想的提炼，为了演示发布的良好效果，请言简意赅的阐述您的观点。"/>
  <p:tag name="KSO_WM_UNIT_TEXT_FILL_FORE_SCHEMECOLOR_INDEX" val="13"/>
  <p:tag name="KSO_WM_UNIT_TEXT_FILL_TYPE" val="1"/>
  <p:tag name="KSO_WM_DIAGRAM_VIRTUALLY_FRAME" val="{&quot;height&quot;:174.5,&quot;left&quot;:152.2,&quot;top&quot;:302.95,&quot;width&quot;:746.5}"/>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640_3*l_h_i*1_3_2"/>
  <p:tag name="KSO_WM_TEMPLATE_CATEGORY" val="diagram"/>
  <p:tag name="KSO_WM_TEMPLATE_INDEX" val="640"/>
  <p:tag name="KSO_WM_UNIT_LAYERLEVEL" val="1_1_1"/>
  <p:tag name="KSO_WM_TAG_VERSION" val="1.0"/>
  <p:tag name="KSO_WM_UNIT_FILL_FORE_SCHEMECOLOR_INDEX" val="7"/>
  <p:tag name="KSO_WM_UNIT_FILL_TYPE" val="1"/>
  <p:tag name="KSO_WM_UNIT_TEXT_FILL_FORE_SCHEMECOLOR_INDEX" val="2"/>
  <p:tag name="KSO_WM_UNIT_TEXT_FILL_TYPE" val="1"/>
  <p:tag name="KSO_WM_DIAGRAM_VIRTUALLY_FRAME" val="{&quot;height&quot;:174.5,&quot;left&quot;:152.2,&quot;top&quot;:302.95,&quot;width&quot;:746.5}"/>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640_3*l_h_i*1_3_1"/>
  <p:tag name="KSO_WM_TEMPLATE_CATEGORY" val="diagram"/>
  <p:tag name="KSO_WM_TEMPLATE_INDEX" val="640"/>
  <p:tag name="KSO_WM_UNIT_LAYERLEVEL" val="1_1_1"/>
  <p:tag name="KSO_WM_TAG_VERSION" val="1.0"/>
  <p:tag name="KSO_WM_UNIT_TEXT_FILL_FORE_SCHEMECOLOR_INDEX" val="7"/>
  <p:tag name="KSO_WM_UNIT_TEXT_FILL_TYPE" val="1"/>
  <p:tag name="KSO_WM_DIAGRAM_VIRTUALLY_FRAME" val="{&quot;height&quot;:174.5,&quot;left&quot;:152.2,&quot;top&quot;:302.95,&quot;width&quot;:746.5}"/>
</p:tagLst>
</file>

<file path=ppt/tags/tag95.xml><?xml version="1.0" encoding="utf-8"?>
<p:tagLst xmlns:p="http://schemas.openxmlformats.org/presentationml/2006/main">
  <p:tag name="KSO_WM_UNIT_VALUE" val="87*123"/>
  <p:tag name="KSO_WM_UNIT_HIGHLIGHT" val="0"/>
  <p:tag name="KSO_WM_UNIT_COMPATIBLE" val="0"/>
  <p:tag name="KSO_WM_UNIT_DIAGRAM_ISNUMVISUAL" val="0"/>
  <p:tag name="KSO_WM_UNIT_DIAGRAM_ISREFERUNIT" val="0"/>
  <p:tag name="KSO_WM_DIAGRAM_GROUP_CODE" val="l1-1"/>
  <p:tag name="KSO_WM_UNIT_TYPE" val="l_h_x"/>
  <p:tag name="KSO_WM_UNIT_INDEX" val="1_3_1"/>
  <p:tag name="KSO_WM_UNIT_ID" val="diagram640_3*l_h_x*1_3_1"/>
  <p:tag name="KSO_WM_TEMPLATE_CATEGORY" val="diagram"/>
  <p:tag name="KSO_WM_TEMPLATE_INDEX" val="640"/>
  <p:tag name="KSO_WM_UNIT_LAYERLEVEL" val="1_1_1"/>
  <p:tag name="KSO_WM_TAG_VERSION" val="1.0"/>
  <p:tag name="KSO_WM_UNIT_FILL_FORE_SCHEMECOLOR_INDEX" val="14"/>
  <p:tag name="KSO_WM_UNIT_FILL_TYPE" val="1"/>
  <p:tag name="KSO_WM_DIAGRAM_VIRTUALLY_FRAME" val="{&quot;height&quot;:174.5,&quot;left&quot;:152.2,&quot;top&quot;:302.95,&quot;width&quot;:746.5}"/>
</p:tagLst>
</file>

<file path=ppt/tags/tag96.xml><?xml version="1.0" encoding="utf-8"?>
<p:tagLst xmlns:p="http://schemas.openxmlformats.org/presentationml/2006/main">
  <p:tag name="KSO_WM_UNIT_SUBTYPE" val="a"/>
  <p:tag name="KSO_WM_UNIT_NOCLEAR" val="0"/>
  <p:tag name="KSO_WM_UNIT_VALUE" val="5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640_3*l_h_f*1_1_1"/>
  <p:tag name="KSO_WM_TEMPLATE_CATEGORY" val="diagram"/>
  <p:tag name="KSO_WM_TEMPLATE_INDEX" val="640"/>
  <p:tag name="KSO_WM_UNIT_LAYERLEVEL" val="1_1_1"/>
  <p:tag name="KSO_WM_TAG_VERSION" val="1.0"/>
  <p:tag name="KSO_WM_UNIT_PRESET_TEXT" val="点击此处添加正文，文字是您思想的提炼，为了演示发布的良好效果，请言简意赅的阐述您的观点。"/>
  <p:tag name="KSO_WM_UNIT_TEXT_FILL_FORE_SCHEMECOLOR_INDEX" val="13"/>
  <p:tag name="KSO_WM_UNIT_TEXT_FILL_TYPE" val="1"/>
  <p:tag name="KSO_WM_DIAGRAM_VIRTUALLY_FRAME" val="{&quot;height&quot;:174.5,&quot;left&quot;:152.2,&quot;top&quot;:302.95,&quot;width&quot;:746.5}"/>
</p:tagLst>
</file>

<file path=ppt/tags/tag97.xml><?xml version="1.0" encoding="utf-8"?>
<p:tagLst xmlns:p="http://schemas.openxmlformats.org/presentationml/2006/main">
  <p:tag name="KSO_WM_DIAGRAM_VIRTUALLY_FRAME" val="{&quot;height&quot;:272.64929133858266,&quot;left&quot;:167.69110236220473,&quot;top&quot;:195.65070866141733,&quot;width&quot;:528.8666141732283}"/>
</p:tagLst>
</file>

<file path=ppt/tags/tag98.xml><?xml version="1.0" encoding="utf-8"?>
<p:tagLst xmlns:p="http://schemas.openxmlformats.org/presentationml/2006/main">
  <p:tag name="KSO_WM_DIAGRAM_VIRTUALLY_FRAME" val="{&quot;height&quot;:272.64929133858266,&quot;left&quot;:167.69110236220473,&quot;top&quot;:195.65070866141733,&quot;width&quot;:528.8666141732283}"/>
</p:tagLst>
</file>

<file path=ppt/tags/tag99.xml><?xml version="1.0" encoding="utf-8"?>
<p:tagLst xmlns:p="http://schemas.openxmlformats.org/presentationml/2006/main">
  <p:tag name="KSO_WM_DIAGRAM_VIRTUALLY_FRAME" val="{&quot;height&quot;:272.64929133858266,&quot;left&quot;:167.69110236220473,&quot;top&quot;:195.65070866141733,&quot;width&quot;:528.8666141732283}"/>
</p:tagLst>
</file>

<file path=ppt/theme/theme1.xml><?xml version="1.0" encoding="utf-8"?>
<a:theme xmlns:a="http://schemas.openxmlformats.org/drawingml/2006/main" name="主题1">
  <a:themeElements>
    <a:clrScheme name="自定义 237">
      <a:dk1>
        <a:sysClr val="windowText" lastClr="000000"/>
      </a:dk1>
      <a:lt1>
        <a:sysClr val="window" lastClr="FFFFFF"/>
      </a:lt1>
      <a:dk2>
        <a:srgbClr val="1F497D"/>
      </a:dk2>
      <a:lt2>
        <a:srgbClr val="EEECE1"/>
      </a:lt2>
      <a:accent1>
        <a:srgbClr val="005DA2"/>
      </a:accent1>
      <a:accent2>
        <a:srgbClr val="C4C7CB"/>
      </a:accent2>
      <a:accent3>
        <a:srgbClr val="7F7F7F"/>
      </a:accent3>
      <a:accent4>
        <a:srgbClr val="7F7F7F"/>
      </a:accent4>
      <a:accent5>
        <a:srgbClr val="7F7F7F"/>
      </a:accent5>
      <a:accent6>
        <a:srgbClr val="7F7F7F"/>
      </a:accent6>
      <a:hlink>
        <a:srgbClr val="17365D"/>
      </a:hlink>
      <a:folHlink>
        <a:srgbClr val="548DD4"/>
      </a:folHlink>
    </a:clrScheme>
    <a:fontScheme name="常用">
      <a:majorFont>
        <a:latin typeface="Arial"/>
        <a:ea typeface="微软雅黑"/>
        <a:cs typeface=""/>
      </a:majorFont>
      <a:minorFont>
        <a:latin typeface="Times New Roman"/>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200" dirty="0" smtClean="0">
            <a:solidFill>
              <a:schemeClr val="tx1">
                <a:lumMod val="75000"/>
                <a:lumOff val="25000"/>
              </a:schemeClr>
            </a:solidFill>
            <a:latin typeface="微软雅黑" panose="020B0503020204020204" pitchFamily="34" charset="-122"/>
            <a:ea typeface="微软雅黑" panose="020B0503020204020204"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主题1">
  <a:themeElements>
    <a:clrScheme name="自定义 237">
      <a:dk1>
        <a:sysClr val="windowText" lastClr="000000"/>
      </a:dk1>
      <a:lt1>
        <a:sysClr val="window" lastClr="FFFFFF"/>
      </a:lt1>
      <a:dk2>
        <a:srgbClr val="1F497D"/>
      </a:dk2>
      <a:lt2>
        <a:srgbClr val="EEECE1"/>
      </a:lt2>
      <a:accent1>
        <a:srgbClr val="005DA2"/>
      </a:accent1>
      <a:accent2>
        <a:srgbClr val="C4C7CB"/>
      </a:accent2>
      <a:accent3>
        <a:srgbClr val="7F7F7F"/>
      </a:accent3>
      <a:accent4>
        <a:srgbClr val="7F7F7F"/>
      </a:accent4>
      <a:accent5>
        <a:srgbClr val="7F7F7F"/>
      </a:accent5>
      <a:accent6>
        <a:srgbClr val="7F7F7F"/>
      </a:accent6>
      <a:hlink>
        <a:srgbClr val="17365D"/>
      </a:hlink>
      <a:folHlink>
        <a:srgbClr val="548DD4"/>
      </a:folHlink>
    </a:clrScheme>
    <a:fontScheme name="常用">
      <a:majorFont>
        <a:latin typeface="Arial"/>
        <a:ea typeface="微软雅黑"/>
        <a:cs typeface=""/>
      </a:majorFont>
      <a:minorFont>
        <a:latin typeface="Times New Roman"/>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200" dirty="0" smtClean="0">
            <a:solidFill>
              <a:schemeClr val="tx1">
                <a:lumMod val="75000"/>
                <a:lumOff val="25000"/>
              </a:schemeClr>
            </a:solidFill>
            <a:latin typeface="微软雅黑" panose="020B0503020204020204" pitchFamily="34" charset="-122"/>
            <a:ea typeface="微软雅黑" panose="020B0503020204020204"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主题1">
  <a:themeElements>
    <a:clrScheme name="自定义 237">
      <a:dk1>
        <a:sysClr val="windowText" lastClr="000000"/>
      </a:dk1>
      <a:lt1>
        <a:sysClr val="window" lastClr="FFFFFF"/>
      </a:lt1>
      <a:dk2>
        <a:srgbClr val="1F497D"/>
      </a:dk2>
      <a:lt2>
        <a:srgbClr val="EEECE1"/>
      </a:lt2>
      <a:accent1>
        <a:srgbClr val="005DA2"/>
      </a:accent1>
      <a:accent2>
        <a:srgbClr val="C4C7CB"/>
      </a:accent2>
      <a:accent3>
        <a:srgbClr val="7F7F7F"/>
      </a:accent3>
      <a:accent4>
        <a:srgbClr val="7F7F7F"/>
      </a:accent4>
      <a:accent5>
        <a:srgbClr val="7F7F7F"/>
      </a:accent5>
      <a:accent6>
        <a:srgbClr val="7F7F7F"/>
      </a:accent6>
      <a:hlink>
        <a:srgbClr val="17365D"/>
      </a:hlink>
      <a:folHlink>
        <a:srgbClr val="548DD4"/>
      </a:folHlink>
    </a:clrScheme>
    <a:fontScheme name="常用">
      <a:majorFont>
        <a:latin typeface="Arial"/>
        <a:ea typeface="微软雅黑"/>
        <a:cs typeface=""/>
      </a:majorFont>
      <a:minorFont>
        <a:latin typeface="Times New Roman"/>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200" dirty="0" smtClean="0">
            <a:solidFill>
              <a:schemeClr val="tx1">
                <a:lumMod val="75000"/>
                <a:lumOff val="25000"/>
              </a:schemeClr>
            </a:solidFill>
            <a:latin typeface="微软雅黑" panose="020B0503020204020204" pitchFamily="34" charset="-122"/>
            <a:ea typeface="微软雅黑" panose="020B0503020204020204"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主题1</Template>
  <TotalTime>0</TotalTime>
  <Words>7630</Words>
  <Application>WPS 演示</Application>
  <PresentationFormat>宽屏</PresentationFormat>
  <Paragraphs>493</Paragraphs>
  <Slides>41</Slides>
  <Notes>5</Notes>
  <HiddenSlides>0</HiddenSlides>
  <MMClips>0</MMClips>
  <ScaleCrop>false</ScaleCrop>
  <HeadingPairs>
    <vt:vector size="6" baseType="variant">
      <vt:variant>
        <vt:lpstr>已用的字体</vt:lpstr>
      </vt:variant>
      <vt:variant>
        <vt:i4>17</vt:i4>
      </vt:variant>
      <vt:variant>
        <vt:lpstr>主题</vt:lpstr>
      </vt:variant>
      <vt:variant>
        <vt:i4>3</vt:i4>
      </vt:variant>
      <vt:variant>
        <vt:lpstr>幻灯片标题</vt:lpstr>
      </vt:variant>
      <vt:variant>
        <vt:i4>41</vt:i4>
      </vt:variant>
    </vt:vector>
  </HeadingPairs>
  <TitlesOfParts>
    <vt:vector size="61" baseType="lpstr">
      <vt:lpstr>Arial</vt:lpstr>
      <vt:lpstr>宋体</vt:lpstr>
      <vt:lpstr>Wingdings</vt:lpstr>
      <vt:lpstr>微软雅黑</vt:lpstr>
      <vt:lpstr>微软雅黑 Light</vt:lpstr>
      <vt:lpstr>Calibri</vt:lpstr>
      <vt:lpstr>Roboto Light</vt:lpstr>
      <vt:lpstr>Impact</vt:lpstr>
      <vt:lpstr>Times New Roman</vt:lpstr>
      <vt:lpstr>Segoe Print</vt:lpstr>
      <vt:lpstr>Arial Unicode MS</vt:lpstr>
      <vt:lpstr>等线</vt:lpstr>
      <vt:lpstr>华文黑体</vt:lpstr>
      <vt:lpstr>黑体</vt:lpstr>
      <vt:lpstr>楷体_GB2312</vt:lpstr>
      <vt:lpstr>思源黑体</vt:lpstr>
      <vt:lpstr>新宋体</vt:lpstr>
      <vt:lpstr>主题1</vt:lpstr>
      <vt:lpstr>2_主题1</vt:lpstr>
      <vt:lpstr>3_主题1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数列的极限</dc:title>
  <dc:creator>Administrator</dc:creator>
  <cp:lastModifiedBy>桂</cp:lastModifiedBy>
  <cp:revision>281</cp:revision>
  <dcterms:created xsi:type="dcterms:W3CDTF">2016-04-22T03:11:00Z</dcterms:created>
  <dcterms:modified xsi:type="dcterms:W3CDTF">2024-07-01T02:55:58Z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900110C153E4434B8D3AE363B00870F2_12</vt:lpwstr>
  </property>
  <property fmtid="{D5CDD505-2E9C-101B-9397-08002B2CF9AE}" pid="3" name="KSOProductBuildVer">
    <vt:lpwstr>2052-12.1.0.16929</vt:lpwstr>
  </property>
</Properties>
</file>