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4.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91" r:id="rId3"/>
  </p:sldMasterIdLst>
  <p:notesMasterIdLst>
    <p:notesMasterId r:id="rId46"/>
  </p:notesMasterIdLst>
  <p:sldIdLst>
    <p:sldId id="297" r:id="rId4"/>
    <p:sldId id="298" r:id="rId5"/>
    <p:sldId id="338" r:id="rId6"/>
    <p:sldId id="340" r:id="rId7"/>
    <p:sldId id="341" r:id="rId8"/>
    <p:sldId id="302" r:id="rId9"/>
    <p:sldId id="303" r:id="rId10"/>
    <p:sldId id="305" r:id="rId11"/>
    <p:sldId id="314" r:id="rId12"/>
    <p:sldId id="308" r:id="rId13"/>
    <p:sldId id="315" r:id="rId14"/>
    <p:sldId id="316" r:id="rId15"/>
    <p:sldId id="317" r:id="rId16"/>
    <p:sldId id="319" r:id="rId17"/>
    <p:sldId id="321" r:id="rId18"/>
    <p:sldId id="320" r:id="rId19"/>
    <p:sldId id="322" r:id="rId20"/>
    <p:sldId id="324" r:id="rId21"/>
    <p:sldId id="325" r:id="rId22"/>
    <p:sldId id="327" r:id="rId23"/>
    <p:sldId id="328" r:id="rId24"/>
    <p:sldId id="329" r:id="rId25"/>
    <p:sldId id="330" r:id="rId26"/>
    <p:sldId id="331" r:id="rId27"/>
    <p:sldId id="332" r:id="rId28"/>
    <p:sldId id="333" r:id="rId29"/>
    <p:sldId id="335" r:id="rId30"/>
    <p:sldId id="336" r:id="rId31"/>
    <p:sldId id="334" r:id="rId32"/>
    <p:sldId id="368" r:id="rId33"/>
    <p:sldId id="369" r:id="rId34"/>
    <p:sldId id="370" r:id="rId35"/>
    <p:sldId id="372" r:id="rId36"/>
    <p:sldId id="371" r:id="rId37"/>
    <p:sldId id="373" r:id="rId38"/>
    <p:sldId id="374" r:id="rId39"/>
    <p:sldId id="375" r:id="rId40"/>
    <p:sldId id="376" r:id="rId41"/>
    <p:sldId id="377" r:id="rId42"/>
    <p:sldId id="378" r:id="rId43"/>
    <p:sldId id="379" r:id="rId44"/>
    <p:sldId id="380" r:id="rId45"/>
  </p:sldIdLst>
  <p:sldSz cx="9144000" cy="6858000" type="screen4x3"/>
  <p:notesSz cx="6858000" cy="9144000"/>
  <p:custDataLst>
    <p:tags r:id="rId47"/>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2" userDrawn="1">
          <p15:clr>
            <a:srgbClr val="A4A3A4"/>
          </p15:clr>
        </p15:guide>
        <p15:guide id="2" pos="302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1" d="100"/>
          <a:sy n="81" d="100"/>
        </p:scale>
        <p:origin x="1306" y="67"/>
      </p:cViewPr>
      <p:guideLst>
        <p:guide orient="horz" pos="2202"/>
        <p:guide pos="3023"/>
      </p:guideLst>
    </p:cSldViewPr>
  </p:slideViewPr>
  <p:notesTextViewPr>
    <p:cViewPr>
      <p:scale>
        <a:sx n="100" d="100"/>
        <a:sy n="100" d="100"/>
      </p:scale>
      <p:origin x="0" y="0"/>
    </p:cViewPr>
  </p:notesTextViewPr>
  <p:gridSpacing cx="71999" cy="71999"/>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2024/8/13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sv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1.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3.xml"/><Relationship Id="rId11" Type="http://schemas.openxmlformats.org/officeDocument/2006/relationships/image" Target="../media/image5.svg"/><Relationship Id="rId5" Type="http://schemas.openxmlformats.org/officeDocument/2006/relationships/tags" Target="../tags/tag13.xml"/><Relationship Id="rId10" Type="http://schemas.openxmlformats.org/officeDocument/2006/relationships/image" Target="../media/image4.png"/><Relationship Id="rId4" Type="http://schemas.openxmlformats.org/officeDocument/2006/relationships/tags" Target="../tags/tag12.xml"/><Relationship Id="rId9"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sv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sv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sv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sv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jpeg"/><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1.xml"/><Relationship Id="rId7"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5.svg"/><Relationship Id="rId5" Type="http://schemas.openxmlformats.org/officeDocument/2006/relationships/tags" Target="../tags/tag33.xml"/><Relationship Id="rId10" Type="http://schemas.openxmlformats.org/officeDocument/2006/relationships/image" Target="../media/image4.png"/><Relationship Id="rId4" Type="http://schemas.openxmlformats.org/officeDocument/2006/relationships/tags" Target="../tags/tag32.xml"/><Relationship Id="rId9" Type="http://schemas.openxmlformats.org/officeDocument/2006/relationships/image" Target="../media/image3.svg"/></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image" Target="../media/image5.sv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4.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3.svg"/><Relationship Id="rId5" Type="http://schemas.openxmlformats.org/officeDocument/2006/relationships/tags" Target="../tags/tag39.xml"/><Relationship Id="rId10" Type="http://schemas.openxmlformats.org/officeDocument/2006/relationships/image" Target="../media/image2.png"/><Relationship Id="rId4" Type="http://schemas.openxmlformats.org/officeDocument/2006/relationships/tags" Target="../tags/tag38.xml"/><Relationship Id="rId9"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4.pn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3.sv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2.png"/><Relationship Id="rId5" Type="http://schemas.openxmlformats.org/officeDocument/2006/relationships/tags" Target="../tags/tag47.xml"/><Relationship Id="rId10" Type="http://schemas.openxmlformats.org/officeDocument/2006/relationships/slideMaster" Target="../slideMasters/slideMaster3.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5.svg"/></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4.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3.sv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2.png"/><Relationship Id="rId5" Type="http://schemas.openxmlformats.org/officeDocument/2006/relationships/tags" Target="../tags/tag56.xml"/><Relationship Id="rId10" Type="http://schemas.openxmlformats.org/officeDocument/2006/relationships/slideMaster" Target="../slideMasters/slideMaster3.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4.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3.sv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2.png"/><Relationship Id="rId5" Type="http://schemas.openxmlformats.org/officeDocument/2006/relationships/tags" Target="../tags/tag65.xml"/><Relationship Id="rId10" Type="http://schemas.openxmlformats.org/officeDocument/2006/relationships/slideMaster" Target="../slideMasters/slideMaster3.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image" Target="../media/image5.svg"/></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2.pn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slideMaster" Target="../slideMasters/slideMaster3.xml"/><Relationship Id="rId2" Type="http://schemas.openxmlformats.org/officeDocument/2006/relationships/tags" Target="../tags/tag71.xml"/><Relationship Id="rId16" Type="http://schemas.openxmlformats.org/officeDocument/2006/relationships/image" Target="../media/image5.svg"/><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image" Target="../media/image4.png"/><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5.sv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4.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3.svg"/><Relationship Id="rId5" Type="http://schemas.openxmlformats.org/officeDocument/2006/relationships/tags" Target="../tags/tag85.xml"/><Relationship Id="rId10" Type="http://schemas.openxmlformats.org/officeDocument/2006/relationships/image" Target="../media/image2.png"/><Relationship Id="rId4" Type="http://schemas.openxmlformats.org/officeDocument/2006/relationships/tags" Target="../tags/tag84.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9" name="图片 18"/>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2" name="标题 3"/>
          <p:cNvSpPr>
            <a:spLocks noGrp="1"/>
          </p:cNvSpPr>
          <p:nvPr>
            <p:ph type="ctrTitle" idx="2" hasCustomPrompt="1"/>
            <p:custDataLst>
              <p:tags r:id="rId2"/>
            </p:custDataLst>
          </p:nvPr>
        </p:nvSpPr>
        <p:spPr>
          <a:xfrm>
            <a:off x="4724438" y="2404794"/>
            <a:ext cx="3619529" cy="1338739"/>
          </a:xfrm>
        </p:spPr>
        <p:txBody>
          <a:bodyPr vert="horz" wrap="square" lIns="0" tIns="0" rIns="0" bIns="0" rtlCol="0" anchor="ctr"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400" b="1" i="0" u="none" strike="noStrike" kern="1200" cap="none" spc="6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6" name="图形 15"/>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2" name="标题 1"/>
          <p:cNvSpPr>
            <a:spLocks noGrp="1"/>
          </p:cNvSpPr>
          <p:nvPr>
            <p:ph type="title"/>
          </p:nvPr>
        </p:nvSpPr>
        <p:spPr>
          <a:xfrm>
            <a:off x="502412" y="1189676"/>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502412" y="1571631"/>
            <a:ext cx="8139178"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9" name="图片 18"/>
          <p:cNvPicPr>
            <a:picLocks noChangeAspect="1"/>
          </p:cNvPicPr>
          <p:nvPr>
            <p:custDataLst>
              <p:tags r:id="rId1"/>
            </p:custDataLst>
          </p:nvPr>
        </p:nvPicPr>
        <p:blipFill>
          <a:blip r:embed="rId7"/>
          <a:stretch>
            <a:fillRect/>
          </a:stretch>
        </p:blipFill>
        <p:spPr>
          <a:xfrm>
            <a:off x="161365" y="2727022"/>
            <a:ext cx="2426513" cy="1403948"/>
          </a:xfrm>
          <a:prstGeom prst="rect">
            <a:avLst/>
          </a:prstGeom>
        </p:spPr>
      </p:pic>
      <p:pic>
        <p:nvPicPr>
          <p:cNvPr id="16" name="图形 15"/>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8603933" y="5460683"/>
            <a:ext cx="540068" cy="540068"/>
          </a:xfrm>
          <a:prstGeom prst="rect">
            <a:avLst/>
          </a:prstGeom>
        </p:spPr>
      </p:pic>
      <p:pic>
        <p:nvPicPr>
          <p:cNvPr id="20" name="图形 19"/>
          <p:cNvPicPr>
            <a:picLocks noChangeAspect="1"/>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8603933" y="857250"/>
            <a:ext cx="540068" cy="540068"/>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2" name="副标题 2"/>
          <p:cNvSpPr>
            <a:spLocks noGrp="1"/>
          </p:cNvSpPr>
          <p:nvPr>
            <p:ph type="subTitle" idx="3" hasCustomPrompt="1"/>
            <p:custDataLst>
              <p:tags r:id="rId4"/>
            </p:custDataLst>
          </p:nvPr>
        </p:nvSpPr>
        <p:spPr>
          <a:xfrm>
            <a:off x="3390927" y="3089699"/>
            <a:ext cx="5143024" cy="619001"/>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3" name="标题 3"/>
          <p:cNvSpPr>
            <a:spLocks noGrp="1"/>
          </p:cNvSpPr>
          <p:nvPr>
            <p:ph type="ctrTitle" idx="2" hasCustomPrompt="1"/>
            <p:custDataLst>
              <p:tags r:id="rId5"/>
            </p:custDataLst>
          </p:nvPr>
        </p:nvSpPr>
        <p:spPr>
          <a:xfrm>
            <a:off x="3390927" y="2357702"/>
            <a:ext cx="5143500" cy="634365"/>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50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6" name="图形 15"/>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2" name="标题 1"/>
          <p:cNvSpPr>
            <a:spLocks noGrp="1"/>
          </p:cNvSpPr>
          <p:nvPr>
            <p:ph type="title"/>
          </p:nvPr>
        </p:nvSpPr>
        <p:spPr>
          <a:xfrm>
            <a:off x="502412" y="11896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502448" y="1571631"/>
            <a:ext cx="3962432"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4679158" y="1571631"/>
            <a:ext cx="3962432" cy="4041680"/>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6" name="图形 15"/>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2" name="标题 1"/>
          <p:cNvSpPr>
            <a:spLocks noGrp="1"/>
          </p:cNvSpPr>
          <p:nvPr>
            <p:ph type="title"/>
          </p:nvPr>
        </p:nvSpPr>
        <p:spPr>
          <a:xfrm>
            <a:off x="502412" y="11896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nvPr>
        </p:nvSpPr>
        <p:spPr>
          <a:xfrm>
            <a:off x="502448" y="1571631"/>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nvPr>
        </p:nvSpPr>
        <p:spPr>
          <a:xfrm>
            <a:off x="502444" y="1912144"/>
            <a:ext cx="3962400"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nvPr>
        </p:nvSpPr>
        <p:spPr>
          <a:xfrm>
            <a:off x="4676813" y="1571631"/>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nvPr>
        </p:nvSpPr>
        <p:spPr>
          <a:xfrm>
            <a:off x="4676813" y="1912144"/>
            <a:ext cx="3962432"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9" name="图片 18"/>
          <p:cNvPicPr>
            <a:picLocks noChangeAspect="1"/>
          </p:cNvPicPr>
          <p:nvPr>
            <p:custDataLst>
              <p:tags r:id="rId1"/>
            </p:custDataLst>
          </p:nvPr>
        </p:nvPicPr>
        <p:blipFill>
          <a:blip r:embed="rId4"/>
          <a:stretch>
            <a:fillRect/>
          </a:stretch>
        </p:blipFill>
        <p:spPr>
          <a:xfrm>
            <a:off x="5623560" y="2476693"/>
            <a:ext cx="3291840" cy="1904615"/>
          </a:xfrm>
          <a:prstGeom prst="rect">
            <a:avLst/>
          </a:prstGeom>
        </p:spPr>
      </p:pic>
      <p:pic>
        <p:nvPicPr>
          <p:cNvPr id="16" name="图形 15"/>
          <p:cNvPicPr>
            <a:picLocks noChangeAspect="1"/>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0" y="857250"/>
            <a:ext cx="540068" cy="540068"/>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6" name="图形 15"/>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2" name="标题 1"/>
          <p:cNvSpPr>
            <a:spLocks noGrp="1"/>
          </p:cNvSpPr>
          <p:nvPr>
            <p:ph type="title"/>
          </p:nvPr>
        </p:nvSpPr>
        <p:spPr>
          <a:xfrm>
            <a:off x="502448" y="11896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571631"/>
            <a:ext cx="3962432"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t>2024/8/13</a:t>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16" name="图形 15"/>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2" name="竖排标题 1"/>
          <p:cNvSpPr>
            <a:spLocks noGrp="1"/>
          </p:cNvSpPr>
          <p:nvPr>
            <p:ph type="title" orient="vert"/>
          </p:nvPr>
        </p:nvSpPr>
        <p:spPr>
          <a:xfrm>
            <a:off x="7928351" y="157163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502444" y="1571625"/>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16" name="图形 15"/>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8603933" y="857250"/>
            <a:ext cx="540068" cy="540068"/>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502448" y="157163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9" name="图片 18"/>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2" name="文本占位符 4"/>
          <p:cNvSpPr>
            <a:spLocks noGrp="1"/>
          </p:cNvSpPr>
          <p:nvPr>
            <p:ph type="body" idx="1" hasCustomPrompt="1"/>
            <p:custDataLst>
              <p:tags r:id="rId2"/>
            </p:custDataLst>
          </p:nvPr>
        </p:nvSpPr>
        <p:spPr>
          <a:xfrm>
            <a:off x="4953515" y="2704742"/>
            <a:ext cx="3619052" cy="480296"/>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p>
        </p:txBody>
      </p:sp>
      <p:sp>
        <p:nvSpPr>
          <p:cNvPr id="6" name="标题 5"/>
          <p:cNvSpPr>
            <a:spLocks noGrp="1"/>
          </p:cNvSpPr>
          <p:nvPr>
            <p:ph type="title" hasCustomPrompt="1"/>
            <p:custDataLst>
              <p:tags r:id="rId3"/>
            </p:custDataLst>
          </p:nvPr>
        </p:nvSpPr>
        <p:spPr>
          <a:xfrm>
            <a:off x="4953040" y="3299336"/>
            <a:ext cx="3619529" cy="853916"/>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16" name="图形 15"/>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tretch>
            <a:fillRect/>
          </a:stretch>
        </p:blipFill>
        <p:spPr>
          <a:xfrm>
            <a:off x="8603933" y="857250"/>
            <a:ext cx="540068" cy="540068"/>
          </a:xfrm>
          <a:prstGeom prst="rect">
            <a:avLst/>
          </a:prstGeom>
        </p:spPr>
      </p:pic>
      <p:sp>
        <p:nvSpPr>
          <p:cNvPr id="2" name="标题 1"/>
          <p:cNvSpPr>
            <a:spLocks noGrp="1"/>
          </p:cNvSpPr>
          <p:nvPr>
            <p:ph type="title"/>
            <p:custDataLst>
              <p:tags r:id="rId3"/>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p:custDataLst>
              <p:tags r:id="rId1"/>
            </p:custDataLst>
          </p:nvPr>
        </p:nvSpPr>
        <p:spPr>
          <a:xfrm>
            <a:off x="220950" y="1084050"/>
            <a:ext cx="8702097" cy="468989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16" name="图形 15"/>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tretch>
            <a:fillRect/>
          </a:stretch>
        </p:blipFill>
        <p:spPr>
          <a:xfrm>
            <a:off x="0" y="857250"/>
            <a:ext cx="540068" cy="540068"/>
          </a:xfrm>
          <a:prstGeom prst="rect">
            <a:avLst/>
          </a:prstGeom>
        </p:spPr>
      </p:pic>
      <p:pic>
        <p:nvPicPr>
          <p:cNvPr id="20" name="图形 19"/>
          <p:cNvPicPr>
            <a:picLocks noChangeAspect="1"/>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8603933" y="5460683"/>
            <a:ext cx="540068" cy="540068"/>
          </a:xfrm>
          <a:prstGeom prst="rect">
            <a:avLst/>
          </a:prstGeom>
        </p:spPr>
      </p:pic>
      <p:sp>
        <p:nvSpPr>
          <p:cNvPr id="2" name="标题 1"/>
          <p:cNvSpPr>
            <a:spLocks noGrp="1"/>
          </p:cNvSpPr>
          <p:nvPr>
            <p:ph type="title" hasCustomPrompt="1"/>
            <p:custDataLst>
              <p:tags r:id="rId4"/>
            </p:custDataLst>
          </p:nvPr>
        </p:nvSpPr>
        <p:spPr>
          <a:xfrm>
            <a:off x="961200" y="1794150"/>
            <a:ext cx="7219800" cy="5427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960835" y="24799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6" name="矩形 5"/>
          <p:cNvSpPr/>
          <p:nvPr>
            <p:custDataLst>
              <p:tags r:id="rId1"/>
            </p:custDataLst>
          </p:nvPr>
        </p:nvSpPr>
        <p:spPr>
          <a:xfrm>
            <a:off x="0" y="849150"/>
            <a:ext cx="3620691" cy="51515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16" name="图形 15"/>
          <p:cNvPicPr>
            <a:picLocks noChangeAspect="1"/>
          </p:cNvPicPr>
          <p:nvPr>
            <p:custDataLst>
              <p:tags r:id="rId2"/>
            </p:custDataLst>
          </p:nvPr>
        </p:nvPicPr>
        <p:blipFill>
          <a:blip r:embed="rId11">
            <a:extLst>
              <a:ext uri="{96DAC541-7B7A-43D3-8B79-37D633B846F1}">
                <asvg:svgBlip xmlns:asvg="http://schemas.microsoft.com/office/drawing/2016/SVG/main" r:embed="rId12"/>
              </a:ext>
            </a:extLst>
          </a:blip>
          <a:stretch>
            <a:fillRect/>
          </a:stretch>
        </p:blipFill>
        <p:spPr>
          <a:xfrm>
            <a:off x="0" y="849150"/>
            <a:ext cx="540068" cy="540068"/>
          </a:xfrm>
          <a:prstGeom prst="rect">
            <a:avLst/>
          </a:prstGeom>
        </p:spPr>
      </p:pic>
      <p:pic>
        <p:nvPicPr>
          <p:cNvPr id="20" name="图形 19"/>
          <p:cNvPicPr>
            <a:picLocks noChangeAspect="1"/>
          </p:cNvPicPr>
          <p:nvPr>
            <p:custDataLst>
              <p:tags r:id="rId3"/>
            </p:custDataLst>
          </p:nvPr>
        </p:nvPicPr>
        <p:blipFill>
          <a:blip r:embed="rId13">
            <a:extLst>
              <a:ext uri="{96DAC541-7B7A-43D3-8B79-37D633B846F1}">
                <asvg:svgBlip xmlns:asvg="http://schemas.microsoft.com/office/drawing/2016/SVG/main" r:embed="rId14"/>
              </a:ext>
            </a:extLst>
          </a:blip>
          <a:stretch>
            <a:fillRect/>
          </a:stretch>
        </p:blipFill>
        <p:spPr>
          <a:xfrm>
            <a:off x="8603933" y="5460683"/>
            <a:ext cx="540068" cy="540068"/>
          </a:xfrm>
          <a:prstGeom prst="rect">
            <a:avLst/>
          </a:prstGeom>
        </p:spPr>
      </p:pic>
      <p:sp>
        <p:nvSpPr>
          <p:cNvPr id="2" name="标题 1"/>
          <p:cNvSpPr>
            <a:spLocks noGrp="1"/>
          </p:cNvSpPr>
          <p:nvPr>
            <p:ph type="title" hasCustomPrompt="1"/>
            <p:custDataLst>
              <p:tags r:id="rId4"/>
            </p:custDataLst>
          </p:nvPr>
        </p:nvSpPr>
        <p:spPr>
          <a:xfrm>
            <a:off x="437400" y="1435050"/>
            <a:ext cx="2970000" cy="6615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440100" y="21802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3825900" y="1434704"/>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6" name="矩形 5"/>
          <p:cNvSpPr/>
          <p:nvPr>
            <p:custDataLst>
              <p:tags r:id="rId1"/>
            </p:custDataLst>
          </p:nvPr>
        </p:nvSpPr>
        <p:spPr>
          <a:xfrm>
            <a:off x="0" y="849150"/>
            <a:ext cx="9142200" cy="199529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16" name="图形 15"/>
          <p:cNvPicPr>
            <a:picLocks noChangeAspect="1"/>
          </p:cNvPicPr>
          <p:nvPr>
            <p:custDataLst>
              <p:tags r:id="rId2"/>
            </p:custDataLst>
          </p:nvPr>
        </p:nvPicPr>
        <p:blipFill>
          <a:blip r:embed="rId11">
            <a:extLst>
              <a:ext uri="{96DAC541-7B7A-43D3-8B79-37D633B846F1}">
                <asvg:svgBlip xmlns:asvg="http://schemas.microsoft.com/office/drawing/2016/SVG/main" r:embed="rId12"/>
              </a:ext>
            </a:extLst>
          </a:blip>
          <a:stretch>
            <a:fillRect/>
          </a:stretch>
        </p:blipFill>
        <p:spPr>
          <a:xfrm>
            <a:off x="0" y="5460683"/>
            <a:ext cx="540068" cy="540068"/>
          </a:xfrm>
          <a:prstGeom prst="rect">
            <a:avLst/>
          </a:prstGeom>
        </p:spPr>
      </p:pic>
      <p:pic>
        <p:nvPicPr>
          <p:cNvPr id="20" name="图形 19"/>
          <p:cNvPicPr>
            <a:picLocks noChangeAspect="1"/>
          </p:cNvPicPr>
          <p:nvPr>
            <p:custDataLst>
              <p:tags r:id="rId3"/>
            </p:custDataLst>
          </p:nvPr>
        </p:nvPicPr>
        <p:blipFill>
          <a:blip r:embed="rId13">
            <a:extLst>
              <a:ext uri="{96DAC541-7B7A-43D3-8B79-37D633B846F1}">
                <asvg:svgBlip xmlns:asvg="http://schemas.microsoft.com/office/drawing/2016/SVG/main" r:embed="rId14"/>
              </a:ext>
            </a:extLst>
          </a:blip>
          <a:stretch>
            <a:fillRect/>
          </a:stretch>
        </p:blipFill>
        <p:spPr>
          <a:xfrm>
            <a:off x="8603933" y="5460683"/>
            <a:ext cx="540068" cy="540068"/>
          </a:xfrm>
          <a:prstGeom prst="rect">
            <a:avLst/>
          </a:prstGeom>
        </p:spPr>
      </p:pic>
      <p:sp>
        <p:nvSpPr>
          <p:cNvPr id="2" name="标题 1"/>
          <p:cNvSpPr>
            <a:spLocks noGrp="1"/>
          </p:cNvSpPr>
          <p:nvPr>
            <p:ph type="title"/>
            <p:custDataLst>
              <p:tags r:id="rId4"/>
            </p:custDataLst>
          </p:nvPr>
        </p:nvSpPr>
        <p:spPr>
          <a:xfrm>
            <a:off x="459000" y="1443150"/>
            <a:ext cx="8232300" cy="4698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459000" y="210195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9632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6" name="矩形 5"/>
          <p:cNvSpPr/>
          <p:nvPr>
            <p:custDataLst>
              <p:tags r:id="rId1"/>
            </p:custDataLst>
          </p:nvPr>
        </p:nvSpPr>
        <p:spPr>
          <a:xfrm>
            <a:off x="0" y="4629150"/>
            <a:ext cx="9142200" cy="13716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16" name="图形 15"/>
          <p:cNvPicPr>
            <a:picLocks noChangeAspect="1"/>
          </p:cNvPicPr>
          <p:nvPr>
            <p:custDataLst>
              <p:tags r:id="rId2"/>
            </p:custDataLst>
          </p:nvPr>
        </p:nvPicPr>
        <p:blipFill>
          <a:blip r:embed="rId11">
            <a:extLst>
              <a:ext uri="{96DAC541-7B7A-43D3-8B79-37D633B846F1}">
                <asvg:svgBlip xmlns:asvg="http://schemas.microsoft.com/office/drawing/2016/SVG/main" r:embed="rId12"/>
              </a:ext>
            </a:extLst>
          </a:blip>
          <a:stretch>
            <a:fillRect/>
          </a:stretch>
        </p:blipFill>
        <p:spPr>
          <a:xfrm>
            <a:off x="0" y="857250"/>
            <a:ext cx="540068" cy="540068"/>
          </a:xfrm>
          <a:prstGeom prst="rect">
            <a:avLst/>
          </a:prstGeom>
        </p:spPr>
      </p:pic>
      <p:pic>
        <p:nvPicPr>
          <p:cNvPr id="20" name="图形 19"/>
          <p:cNvPicPr>
            <a:picLocks noChangeAspect="1"/>
          </p:cNvPicPr>
          <p:nvPr>
            <p:custDataLst>
              <p:tags r:id="rId3"/>
            </p:custDataLst>
          </p:nvPr>
        </p:nvPicPr>
        <p:blipFill>
          <a:blip r:embed="rId13">
            <a:extLst>
              <a:ext uri="{96DAC541-7B7A-43D3-8B79-37D633B846F1}">
                <asvg:svgBlip xmlns:asvg="http://schemas.microsoft.com/office/drawing/2016/SVG/main" r:embed="rId14"/>
              </a:ext>
            </a:extLst>
          </a:blip>
          <a:stretch>
            <a:fillRect/>
          </a:stretch>
        </p:blipFill>
        <p:spPr>
          <a:xfrm>
            <a:off x="8603933" y="853216"/>
            <a:ext cx="540068" cy="540068"/>
          </a:xfrm>
          <a:prstGeom prst="rect">
            <a:avLst/>
          </a:prstGeom>
        </p:spPr>
      </p:pic>
      <p:sp>
        <p:nvSpPr>
          <p:cNvPr id="2" name="标题 1"/>
          <p:cNvSpPr>
            <a:spLocks noGrp="1"/>
          </p:cNvSpPr>
          <p:nvPr>
            <p:ph type="title"/>
            <p:custDataLst>
              <p:tags r:id="rId4"/>
            </p:custDataLst>
          </p:nvPr>
        </p:nvSpPr>
        <p:spPr>
          <a:xfrm>
            <a:off x="453600" y="1359450"/>
            <a:ext cx="8232300" cy="4239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53628" y="211815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47425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1"/>
            </p:custDataLst>
          </p:nvPr>
        </p:nvSpPr>
        <p:spPr>
          <a:xfrm>
            <a:off x="0" y="849150"/>
            <a:ext cx="9142200" cy="685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16" name="图形 15"/>
          <p:cNvPicPr>
            <a:picLocks noChangeAspect="1"/>
          </p:cNvPicPr>
          <p:nvPr>
            <p:custDataLst>
              <p:tags r:id="rId2"/>
            </p:custDataLst>
          </p:nvPr>
        </p:nvPicPr>
        <p:blipFill>
          <a:blip r:embed="rId13">
            <a:extLst>
              <a:ext uri="{96DAC541-7B7A-43D3-8B79-37D633B846F1}">
                <asvg:svgBlip xmlns:asvg="http://schemas.microsoft.com/office/drawing/2016/SVG/main" r:embed="rId14"/>
              </a:ext>
            </a:extLst>
          </a:blip>
          <a:stretch>
            <a:fillRect/>
          </a:stretch>
        </p:blipFill>
        <p:spPr>
          <a:xfrm>
            <a:off x="8602133" y="849150"/>
            <a:ext cx="540068" cy="540068"/>
          </a:xfrm>
          <a:prstGeom prst="rect">
            <a:avLst/>
          </a:prstGeom>
        </p:spPr>
      </p:pic>
      <p:pic>
        <p:nvPicPr>
          <p:cNvPr id="20" name="图形 19"/>
          <p:cNvPicPr>
            <a:picLocks noChangeAspect="1"/>
          </p:cNvPicPr>
          <p:nvPr>
            <p:custDataLst>
              <p:tags r:id="rId3"/>
            </p:custDataLst>
          </p:nvPr>
        </p:nvPicPr>
        <p:blipFill>
          <a:blip r:embed="rId15">
            <a:extLst>
              <a:ext uri="{96DAC541-7B7A-43D3-8B79-37D633B846F1}">
                <asvg:svgBlip xmlns:asvg="http://schemas.microsoft.com/office/drawing/2016/SVG/main" r:embed="rId16"/>
              </a:ext>
            </a:extLst>
          </a:blip>
          <a:stretch>
            <a:fillRect/>
          </a:stretch>
        </p:blipFill>
        <p:spPr>
          <a:xfrm>
            <a:off x="0" y="5460683"/>
            <a:ext cx="540068" cy="540068"/>
          </a:xfrm>
          <a:prstGeom prst="rect">
            <a:avLst/>
          </a:prstGeom>
        </p:spPr>
      </p:pic>
      <p:sp>
        <p:nvSpPr>
          <p:cNvPr id="2" name="标题 1"/>
          <p:cNvSpPr>
            <a:spLocks noGrp="1"/>
          </p:cNvSpPr>
          <p:nvPr>
            <p:ph type="title"/>
            <p:custDataLst>
              <p:tags r:id="rId4"/>
            </p:custDataLst>
          </p:nvPr>
        </p:nvSpPr>
        <p:spPr>
          <a:xfrm>
            <a:off x="434700" y="1035450"/>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34700" y="210465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210465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44698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44671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 name="矩形 5"/>
          <p:cNvSpPr/>
          <p:nvPr>
            <p:custDataLst>
              <p:tags r:id="rId1"/>
            </p:custDataLst>
          </p:nvPr>
        </p:nvSpPr>
        <p:spPr>
          <a:xfrm>
            <a:off x="0" y="1576800"/>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16" name="图形 15"/>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tretch>
            <a:fillRect/>
          </a:stretch>
        </p:blipFill>
        <p:spPr>
          <a:xfrm>
            <a:off x="7828846" y="4685596"/>
            <a:ext cx="1315145" cy="1315145"/>
          </a:xfrm>
          <a:prstGeom prst="rect">
            <a:avLst/>
          </a:prstGeom>
        </p:spPr>
      </p:pic>
      <p:pic>
        <p:nvPicPr>
          <p:cNvPr id="20" name="图形 19"/>
          <p:cNvPicPr>
            <a:picLocks noChangeAspect="1"/>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0" y="849149"/>
            <a:ext cx="1315145" cy="1315145"/>
          </a:xfrm>
          <a:prstGeom prst="rect">
            <a:avLst/>
          </a:prstGeom>
        </p:spPr>
      </p:pic>
      <p:sp>
        <p:nvSpPr>
          <p:cNvPr id="2" name="标题 1"/>
          <p:cNvSpPr>
            <a:spLocks noGrp="1"/>
          </p:cNvSpPr>
          <p:nvPr>
            <p:ph type="title" hasCustomPrompt="1"/>
            <p:custDataLst>
              <p:tags r:id="rId4"/>
            </p:custDataLst>
          </p:nvPr>
        </p:nvSpPr>
        <p:spPr>
          <a:xfrm>
            <a:off x="1142100" y="1861650"/>
            <a:ext cx="6858000" cy="17901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141810" y="375435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ags" Target="../tags/tag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ags" Target="../tags/tag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2024/8/13</a:t>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2"/>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notesSlide" Target="../notesSlides/notesSlide1.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slideLayout" Target="../slideLayouts/slideLayout28.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s>
</file>

<file path=ppt/slides/_rels/slide10.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tags" Target="../tags/tag246.xml"/><Relationship Id="rId18" Type="http://schemas.openxmlformats.org/officeDocument/2006/relationships/image" Target="../media/image13.jpeg"/><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slideLayout" Target="../slideLayouts/slideLayout1.xml"/><Relationship Id="rId2" Type="http://schemas.openxmlformats.org/officeDocument/2006/relationships/tags" Target="../tags/tag235.xml"/><Relationship Id="rId16" Type="http://schemas.openxmlformats.org/officeDocument/2006/relationships/tags" Target="../tags/tag249.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5" Type="http://schemas.openxmlformats.org/officeDocument/2006/relationships/tags" Target="../tags/tag248.xml"/><Relationship Id="rId10" Type="http://schemas.openxmlformats.org/officeDocument/2006/relationships/tags" Target="../tags/tag243.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s>
</file>

<file path=ppt/slides/_rels/slide11.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tags" Target="../tags/tag262.xml"/><Relationship Id="rId18" Type="http://schemas.openxmlformats.org/officeDocument/2006/relationships/tags" Target="../tags/tag267.xml"/><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tags" Target="../tags/tag261.xml"/><Relationship Id="rId17" Type="http://schemas.openxmlformats.org/officeDocument/2006/relationships/tags" Target="../tags/tag266.xml"/><Relationship Id="rId2" Type="http://schemas.openxmlformats.org/officeDocument/2006/relationships/tags" Target="../tags/tag251.xml"/><Relationship Id="rId16" Type="http://schemas.openxmlformats.org/officeDocument/2006/relationships/tags" Target="../tags/tag265.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5" Type="http://schemas.openxmlformats.org/officeDocument/2006/relationships/tags" Target="../tags/tag254.xml"/><Relationship Id="rId15" Type="http://schemas.openxmlformats.org/officeDocument/2006/relationships/tags" Target="../tags/tag264.xml"/><Relationship Id="rId10" Type="http://schemas.openxmlformats.org/officeDocument/2006/relationships/tags" Target="../tags/tag259.xml"/><Relationship Id="rId19" Type="http://schemas.openxmlformats.org/officeDocument/2006/relationships/slideLayout" Target="../slideLayouts/slideLayout1.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s>
</file>

<file path=ppt/slides/_rels/slide12.xml.rels><?xml version="1.0" encoding="UTF-8" standalone="yes"?>
<Relationships xmlns="http://schemas.openxmlformats.org/package/2006/relationships"><Relationship Id="rId8" Type="http://schemas.openxmlformats.org/officeDocument/2006/relationships/tags" Target="../tags/tag275.xml"/><Relationship Id="rId13" Type="http://schemas.openxmlformats.org/officeDocument/2006/relationships/tags" Target="../tags/tag280.xml"/><Relationship Id="rId18" Type="http://schemas.openxmlformats.org/officeDocument/2006/relationships/tags" Target="../tags/tag285.xml"/><Relationship Id="rId3" Type="http://schemas.openxmlformats.org/officeDocument/2006/relationships/tags" Target="../tags/tag270.xml"/><Relationship Id="rId7" Type="http://schemas.openxmlformats.org/officeDocument/2006/relationships/tags" Target="../tags/tag274.xml"/><Relationship Id="rId12" Type="http://schemas.openxmlformats.org/officeDocument/2006/relationships/tags" Target="../tags/tag279.xml"/><Relationship Id="rId17" Type="http://schemas.openxmlformats.org/officeDocument/2006/relationships/tags" Target="../tags/tag284.xml"/><Relationship Id="rId2" Type="http://schemas.openxmlformats.org/officeDocument/2006/relationships/tags" Target="../tags/tag269.xml"/><Relationship Id="rId16" Type="http://schemas.openxmlformats.org/officeDocument/2006/relationships/tags" Target="../tags/tag283.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tags" Target="../tags/tag278.xml"/><Relationship Id="rId5" Type="http://schemas.openxmlformats.org/officeDocument/2006/relationships/tags" Target="../tags/tag272.xml"/><Relationship Id="rId15" Type="http://schemas.openxmlformats.org/officeDocument/2006/relationships/tags" Target="../tags/tag282.xml"/><Relationship Id="rId10" Type="http://schemas.openxmlformats.org/officeDocument/2006/relationships/tags" Target="../tags/tag277.xml"/><Relationship Id="rId19" Type="http://schemas.openxmlformats.org/officeDocument/2006/relationships/slideLayout" Target="../slideLayouts/slideLayout1.xml"/><Relationship Id="rId4" Type="http://schemas.openxmlformats.org/officeDocument/2006/relationships/tags" Target="../tags/tag271.xml"/><Relationship Id="rId9" Type="http://schemas.openxmlformats.org/officeDocument/2006/relationships/tags" Target="../tags/tag276.xml"/><Relationship Id="rId14" Type="http://schemas.openxmlformats.org/officeDocument/2006/relationships/tags" Target="../tags/tag281.xml"/></Relationships>
</file>

<file path=ppt/slides/_rels/slide13.xml.rels><?xml version="1.0" encoding="UTF-8" standalone="yes"?>
<Relationships xmlns="http://schemas.openxmlformats.org/package/2006/relationships"><Relationship Id="rId8" Type="http://schemas.openxmlformats.org/officeDocument/2006/relationships/tags" Target="../tags/tag293.xml"/><Relationship Id="rId13" Type="http://schemas.openxmlformats.org/officeDocument/2006/relationships/tags" Target="../tags/tag298.xml"/><Relationship Id="rId18" Type="http://schemas.openxmlformats.org/officeDocument/2006/relationships/slideLayout" Target="../slideLayouts/slideLayout1.xml"/><Relationship Id="rId3" Type="http://schemas.openxmlformats.org/officeDocument/2006/relationships/tags" Target="../tags/tag288.xml"/><Relationship Id="rId7" Type="http://schemas.openxmlformats.org/officeDocument/2006/relationships/tags" Target="../tags/tag292.xml"/><Relationship Id="rId12" Type="http://schemas.openxmlformats.org/officeDocument/2006/relationships/tags" Target="../tags/tag297.xml"/><Relationship Id="rId17" Type="http://schemas.openxmlformats.org/officeDocument/2006/relationships/tags" Target="../tags/tag302.xml"/><Relationship Id="rId2" Type="http://schemas.openxmlformats.org/officeDocument/2006/relationships/tags" Target="../tags/tag287.xml"/><Relationship Id="rId16" Type="http://schemas.openxmlformats.org/officeDocument/2006/relationships/tags" Target="../tags/tag301.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tags" Target="../tags/tag296.xml"/><Relationship Id="rId5" Type="http://schemas.openxmlformats.org/officeDocument/2006/relationships/tags" Target="../tags/tag290.xml"/><Relationship Id="rId15" Type="http://schemas.openxmlformats.org/officeDocument/2006/relationships/tags" Target="../tags/tag300.xml"/><Relationship Id="rId10" Type="http://schemas.openxmlformats.org/officeDocument/2006/relationships/tags" Target="../tags/tag295.xml"/><Relationship Id="rId19" Type="http://schemas.openxmlformats.org/officeDocument/2006/relationships/image" Target="../media/image14.jpeg"/><Relationship Id="rId4" Type="http://schemas.openxmlformats.org/officeDocument/2006/relationships/tags" Target="../tags/tag289.xml"/><Relationship Id="rId9" Type="http://schemas.openxmlformats.org/officeDocument/2006/relationships/tags" Target="../tags/tag294.xml"/><Relationship Id="rId14" Type="http://schemas.openxmlformats.org/officeDocument/2006/relationships/tags" Target="../tags/tag299.xml"/></Relationships>
</file>

<file path=ppt/slides/_rels/slide14.xml.rels><?xml version="1.0" encoding="UTF-8" standalone="yes"?>
<Relationships xmlns="http://schemas.openxmlformats.org/package/2006/relationships"><Relationship Id="rId8" Type="http://schemas.openxmlformats.org/officeDocument/2006/relationships/tags" Target="../tags/tag310.xml"/><Relationship Id="rId13" Type="http://schemas.openxmlformats.org/officeDocument/2006/relationships/tags" Target="../tags/tag315.xml"/><Relationship Id="rId18" Type="http://schemas.openxmlformats.org/officeDocument/2006/relationships/slideLayout" Target="../slideLayouts/slideLayout1.xml"/><Relationship Id="rId3" Type="http://schemas.openxmlformats.org/officeDocument/2006/relationships/tags" Target="../tags/tag305.xml"/><Relationship Id="rId7" Type="http://schemas.openxmlformats.org/officeDocument/2006/relationships/tags" Target="../tags/tag309.xml"/><Relationship Id="rId12" Type="http://schemas.openxmlformats.org/officeDocument/2006/relationships/tags" Target="../tags/tag314.xml"/><Relationship Id="rId17" Type="http://schemas.openxmlformats.org/officeDocument/2006/relationships/tags" Target="../tags/tag319.xml"/><Relationship Id="rId2" Type="http://schemas.openxmlformats.org/officeDocument/2006/relationships/tags" Target="../tags/tag304.xml"/><Relationship Id="rId16" Type="http://schemas.openxmlformats.org/officeDocument/2006/relationships/tags" Target="../tags/tag318.xml"/><Relationship Id="rId20" Type="http://schemas.openxmlformats.org/officeDocument/2006/relationships/image" Target="../media/image12.jpeg"/><Relationship Id="rId1" Type="http://schemas.openxmlformats.org/officeDocument/2006/relationships/tags" Target="../tags/tag303.xml"/><Relationship Id="rId6" Type="http://schemas.openxmlformats.org/officeDocument/2006/relationships/tags" Target="../tags/tag308.xml"/><Relationship Id="rId11" Type="http://schemas.openxmlformats.org/officeDocument/2006/relationships/tags" Target="../tags/tag313.xml"/><Relationship Id="rId5" Type="http://schemas.openxmlformats.org/officeDocument/2006/relationships/tags" Target="../tags/tag307.xml"/><Relationship Id="rId15" Type="http://schemas.openxmlformats.org/officeDocument/2006/relationships/tags" Target="../tags/tag317.xml"/><Relationship Id="rId10" Type="http://schemas.openxmlformats.org/officeDocument/2006/relationships/tags" Target="../tags/tag312.xml"/><Relationship Id="rId19" Type="http://schemas.openxmlformats.org/officeDocument/2006/relationships/image" Target="../media/image15.jpeg"/><Relationship Id="rId4" Type="http://schemas.openxmlformats.org/officeDocument/2006/relationships/tags" Target="../tags/tag306.xml"/><Relationship Id="rId9" Type="http://schemas.openxmlformats.org/officeDocument/2006/relationships/tags" Target="../tags/tag311.xml"/><Relationship Id="rId14" Type="http://schemas.openxmlformats.org/officeDocument/2006/relationships/tags" Target="../tags/tag316.xml"/></Relationships>
</file>

<file path=ppt/slides/_rels/slide15.xml.rels><?xml version="1.0" encoding="UTF-8" standalone="yes"?>
<Relationships xmlns="http://schemas.openxmlformats.org/package/2006/relationships"><Relationship Id="rId8" Type="http://schemas.openxmlformats.org/officeDocument/2006/relationships/tags" Target="../tags/tag327.xml"/><Relationship Id="rId13" Type="http://schemas.openxmlformats.org/officeDocument/2006/relationships/tags" Target="../tags/tag332.xml"/><Relationship Id="rId18" Type="http://schemas.openxmlformats.org/officeDocument/2006/relationships/slideLayout" Target="../slideLayouts/slideLayout1.xml"/><Relationship Id="rId3" Type="http://schemas.openxmlformats.org/officeDocument/2006/relationships/tags" Target="../tags/tag322.xml"/><Relationship Id="rId7" Type="http://schemas.openxmlformats.org/officeDocument/2006/relationships/tags" Target="../tags/tag326.xml"/><Relationship Id="rId12" Type="http://schemas.openxmlformats.org/officeDocument/2006/relationships/tags" Target="../tags/tag331.xml"/><Relationship Id="rId17" Type="http://schemas.openxmlformats.org/officeDocument/2006/relationships/tags" Target="../tags/tag336.xml"/><Relationship Id="rId2" Type="http://schemas.openxmlformats.org/officeDocument/2006/relationships/tags" Target="../tags/tag321.xml"/><Relationship Id="rId16" Type="http://schemas.openxmlformats.org/officeDocument/2006/relationships/tags" Target="../tags/tag335.xml"/><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tags" Target="../tags/tag330.xml"/><Relationship Id="rId5" Type="http://schemas.openxmlformats.org/officeDocument/2006/relationships/tags" Target="../tags/tag324.xml"/><Relationship Id="rId15" Type="http://schemas.openxmlformats.org/officeDocument/2006/relationships/tags" Target="../tags/tag334.xml"/><Relationship Id="rId10" Type="http://schemas.openxmlformats.org/officeDocument/2006/relationships/tags" Target="../tags/tag329.xml"/><Relationship Id="rId19" Type="http://schemas.openxmlformats.org/officeDocument/2006/relationships/image" Target="../media/image13.jpeg"/><Relationship Id="rId4" Type="http://schemas.openxmlformats.org/officeDocument/2006/relationships/tags" Target="../tags/tag323.xml"/><Relationship Id="rId9" Type="http://schemas.openxmlformats.org/officeDocument/2006/relationships/tags" Target="../tags/tag328.xml"/><Relationship Id="rId14" Type="http://schemas.openxmlformats.org/officeDocument/2006/relationships/tags" Target="../tags/tag333.xml"/></Relationships>
</file>

<file path=ppt/slides/_rels/slide16.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tags" Target="../tags/tag349.xml"/><Relationship Id="rId18" Type="http://schemas.openxmlformats.org/officeDocument/2006/relationships/tags" Target="../tags/tag354.xml"/><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tags" Target="../tags/tag348.xml"/><Relationship Id="rId17" Type="http://schemas.openxmlformats.org/officeDocument/2006/relationships/tags" Target="../tags/tag353.xml"/><Relationship Id="rId2" Type="http://schemas.openxmlformats.org/officeDocument/2006/relationships/tags" Target="../tags/tag338.xml"/><Relationship Id="rId16" Type="http://schemas.openxmlformats.org/officeDocument/2006/relationships/tags" Target="../tags/tag352.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tags" Target="../tags/tag347.xml"/><Relationship Id="rId5" Type="http://schemas.openxmlformats.org/officeDocument/2006/relationships/tags" Target="../tags/tag341.xml"/><Relationship Id="rId15" Type="http://schemas.openxmlformats.org/officeDocument/2006/relationships/tags" Target="../tags/tag351.xml"/><Relationship Id="rId10" Type="http://schemas.openxmlformats.org/officeDocument/2006/relationships/tags" Target="../tags/tag346.xml"/><Relationship Id="rId19" Type="http://schemas.openxmlformats.org/officeDocument/2006/relationships/slideLayout" Target="../slideLayouts/slideLayout1.xml"/><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tags" Target="../tags/tag350.xml"/></Relationships>
</file>

<file path=ppt/slides/_rels/slide17.xml.rels><?xml version="1.0" encoding="UTF-8" standalone="yes"?>
<Relationships xmlns="http://schemas.openxmlformats.org/package/2006/relationships"><Relationship Id="rId8" Type="http://schemas.openxmlformats.org/officeDocument/2006/relationships/tags" Target="../tags/tag362.xml"/><Relationship Id="rId13" Type="http://schemas.openxmlformats.org/officeDocument/2006/relationships/tags" Target="../tags/tag367.xml"/><Relationship Id="rId18" Type="http://schemas.openxmlformats.org/officeDocument/2006/relationships/tags" Target="../tags/tag372.xml"/><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tags" Target="../tags/tag366.xml"/><Relationship Id="rId17" Type="http://schemas.openxmlformats.org/officeDocument/2006/relationships/tags" Target="../tags/tag371.xml"/><Relationship Id="rId2" Type="http://schemas.openxmlformats.org/officeDocument/2006/relationships/tags" Target="../tags/tag356.xml"/><Relationship Id="rId16" Type="http://schemas.openxmlformats.org/officeDocument/2006/relationships/tags" Target="../tags/tag370.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tags" Target="../tags/tag365.xml"/><Relationship Id="rId5" Type="http://schemas.openxmlformats.org/officeDocument/2006/relationships/tags" Target="../tags/tag359.xml"/><Relationship Id="rId15" Type="http://schemas.openxmlformats.org/officeDocument/2006/relationships/tags" Target="../tags/tag369.xml"/><Relationship Id="rId10" Type="http://schemas.openxmlformats.org/officeDocument/2006/relationships/tags" Target="../tags/tag364.xml"/><Relationship Id="rId19" Type="http://schemas.openxmlformats.org/officeDocument/2006/relationships/slideLayout" Target="../slideLayouts/slideLayout1.xml"/><Relationship Id="rId4" Type="http://schemas.openxmlformats.org/officeDocument/2006/relationships/tags" Target="../tags/tag358.xml"/><Relationship Id="rId9" Type="http://schemas.openxmlformats.org/officeDocument/2006/relationships/tags" Target="../tags/tag363.xml"/><Relationship Id="rId14" Type="http://schemas.openxmlformats.org/officeDocument/2006/relationships/tags" Target="../tags/tag368.xml"/></Relationships>
</file>

<file path=ppt/slides/_rels/slide18.xml.rels><?xml version="1.0" encoding="UTF-8" standalone="yes"?>
<Relationships xmlns="http://schemas.openxmlformats.org/package/2006/relationships"><Relationship Id="rId8" Type="http://schemas.openxmlformats.org/officeDocument/2006/relationships/tags" Target="../tags/tag380.xml"/><Relationship Id="rId13" Type="http://schemas.openxmlformats.org/officeDocument/2006/relationships/tags" Target="../tags/tag385.xml"/><Relationship Id="rId18" Type="http://schemas.openxmlformats.org/officeDocument/2006/relationships/slideLayout" Target="../slideLayouts/slideLayout1.xml"/><Relationship Id="rId3" Type="http://schemas.openxmlformats.org/officeDocument/2006/relationships/tags" Target="../tags/tag375.xml"/><Relationship Id="rId7" Type="http://schemas.openxmlformats.org/officeDocument/2006/relationships/tags" Target="../tags/tag379.xml"/><Relationship Id="rId12" Type="http://schemas.openxmlformats.org/officeDocument/2006/relationships/tags" Target="../tags/tag384.xml"/><Relationship Id="rId17" Type="http://schemas.openxmlformats.org/officeDocument/2006/relationships/tags" Target="../tags/tag389.xml"/><Relationship Id="rId2" Type="http://schemas.openxmlformats.org/officeDocument/2006/relationships/tags" Target="../tags/tag374.xml"/><Relationship Id="rId16" Type="http://schemas.openxmlformats.org/officeDocument/2006/relationships/tags" Target="../tags/tag388.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tags" Target="../tags/tag383.xml"/><Relationship Id="rId5" Type="http://schemas.openxmlformats.org/officeDocument/2006/relationships/tags" Target="../tags/tag377.xml"/><Relationship Id="rId15" Type="http://schemas.openxmlformats.org/officeDocument/2006/relationships/tags" Target="../tags/tag387.xml"/><Relationship Id="rId10" Type="http://schemas.openxmlformats.org/officeDocument/2006/relationships/tags" Target="../tags/tag382.xml"/><Relationship Id="rId19" Type="http://schemas.openxmlformats.org/officeDocument/2006/relationships/image" Target="../media/image12.jpeg"/><Relationship Id="rId4" Type="http://schemas.openxmlformats.org/officeDocument/2006/relationships/tags" Target="../tags/tag376.xml"/><Relationship Id="rId9" Type="http://schemas.openxmlformats.org/officeDocument/2006/relationships/tags" Target="../tags/tag381.xml"/><Relationship Id="rId14" Type="http://schemas.openxmlformats.org/officeDocument/2006/relationships/tags" Target="../tags/tag386.xml"/></Relationships>
</file>

<file path=ppt/slides/_rels/slide19.xml.rels><?xml version="1.0" encoding="UTF-8" standalone="yes"?>
<Relationships xmlns="http://schemas.openxmlformats.org/package/2006/relationships"><Relationship Id="rId8" Type="http://schemas.openxmlformats.org/officeDocument/2006/relationships/tags" Target="../tags/tag397.xml"/><Relationship Id="rId13" Type="http://schemas.openxmlformats.org/officeDocument/2006/relationships/tags" Target="../tags/tag402.xml"/><Relationship Id="rId18" Type="http://schemas.openxmlformats.org/officeDocument/2006/relationships/slideLayout" Target="../slideLayouts/slideLayout1.xml"/><Relationship Id="rId3" Type="http://schemas.openxmlformats.org/officeDocument/2006/relationships/tags" Target="../tags/tag392.xml"/><Relationship Id="rId7" Type="http://schemas.openxmlformats.org/officeDocument/2006/relationships/tags" Target="../tags/tag396.xml"/><Relationship Id="rId12" Type="http://schemas.openxmlformats.org/officeDocument/2006/relationships/tags" Target="../tags/tag401.xml"/><Relationship Id="rId17" Type="http://schemas.openxmlformats.org/officeDocument/2006/relationships/tags" Target="../tags/tag406.xml"/><Relationship Id="rId2" Type="http://schemas.openxmlformats.org/officeDocument/2006/relationships/tags" Target="../tags/tag391.xml"/><Relationship Id="rId16" Type="http://schemas.openxmlformats.org/officeDocument/2006/relationships/tags" Target="../tags/tag405.xml"/><Relationship Id="rId1" Type="http://schemas.openxmlformats.org/officeDocument/2006/relationships/tags" Target="../tags/tag390.xml"/><Relationship Id="rId6" Type="http://schemas.openxmlformats.org/officeDocument/2006/relationships/tags" Target="../tags/tag395.xml"/><Relationship Id="rId11" Type="http://schemas.openxmlformats.org/officeDocument/2006/relationships/tags" Target="../tags/tag400.xml"/><Relationship Id="rId5" Type="http://schemas.openxmlformats.org/officeDocument/2006/relationships/tags" Target="../tags/tag394.xml"/><Relationship Id="rId15" Type="http://schemas.openxmlformats.org/officeDocument/2006/relationships/tags" Target="../tags/tag404.xml"/><Relationship Id="rId10" Type="http://schemas.openxmlformats.org/officeDocument/2006/relationships/tags" Target="../tags/tag399.xml"/><Relationship Id="rId4" Type="http://schemas.openxmlformats.org/officeDocument/2006/relationships/tags" Target="../tags/tag393.xml"/><Relationship Id="rId9" Type="http://schemas.openxmlformats.org/officeDocument/2006/relationships/tags" Target="../tags/tag398.xml"/><Relationship Id="rId14" Type="http://schemas.openxmlformats.org/officeDocument/2006/relationships/tags" Target="../tags/tag403.xml"/></Relationships>
</file>

<file path=ppt/slides/_rels/slide2.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tags" Target="../tags/tag112.xml"/><Relationship Id="rId18" Type="http://schemas.openxmlformats.org/officeDocument/2006/relationships/slideLayout" Target="../slideLayouts/slideLayout1.xml"/><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tags" Target="../tags/tag116.xml"/><Relationship Id="rId2" Type="http://schemas.openxmlformats.org/officeDocument/2006/relationships/tags" Target="../tags/tag101.xml"/><Relationship Id="rId16" Type="http://schemas.openxmlformats.org/officeDocument/2006/relationships/tags" Target="../tags/tag115.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5" Type="http://schemas.openxmlformats.org/officeDocument/2006/relationships/tags" Target="../tags/tag104.xml"/><Relationship Id="rId15" Type="http://schemas.openxmlformats.org/officeDocument/2006/relationships/tags" Target="../tags/tag114.xml"/><Relationship Id="rId10" Type="http://schemas.openxmlformats.org/officeDocument/2006/relationships/tags" Target="../tags/tag109.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s>
</file>

<file path=ppt/slides/_rels/slide20.xml.rels><?xml version="1.0" encoding="UTF-8" standalone="yes"?>
<Relationships xmlns="http://schemas.openxmlformats.org/package/2006/relationships"><Relationship Id="rId8" Type="http://schemas.openxmlformats.org/officeDocument/2006/relationships/tags" Target="../tags/tag414.xml"/><Relationship Id="rId13" Type="http://schemas.openxmlformats.org/officeDocument/2006/relationships/tags" Target="../tags/tag419.xml"/><Relationship Id="rId18" Type="http://schemas.openxmlformats.org/officeDocument/2006/relationships/tags" Target="../tags/tag424.xml"/><Relationship Id="rId3" Type="http://schemas.openxmlformats.org/officeDocument/2006/relationships/tags" Target="../tags/tag409.xml"/><Relationship Id="rId7" Type="http://schemas.openxmlformats.org/officeDocument/2006/relationships/tags" Target="../tags/tag413.xml"/><Relationship Id="rId12" Type="http://schemas.openxmlformats.org/officeDocument/2006/relationships/tags" Target="../tags/tag418.xml"/><Relationship Id="rId17" Type="http://schemas.openxmlformats.org/officeDocument/2006/relationships/tags" Target="../tags/tag423.xml"/><Relationship Id="rId2" Type="http://schemas.openxmlformats.org/officeDocument/2006/relationships/tags" Target="../tags/tag408.xml"/><Relationship Id="rId16" Type="http://schemas.openxmlformats.org/officeDocument/2006/relationships/tags" Target="../tags/tag422.xml"/><Relationship Id="rId1" Type="http://schemas.openxmlformats.org/officeDocument/2006/relationships/tags" Target="../tags/tag407.xml"/><Relationship Id="rId6" Type="http://schemas.openxmlformats.org/officeDocument/2006/relationships/tags" Target="../tags/tag412.xml"/><Relationship Id="rId11" Type="http://schemas.openxmlformats.org/officeDocument/2006/relationships/tags" Target="../tags/tag417.xml"/><Relationship Id="rId5" Type="http://schemas.openxmlformats.org/officeDocument/2006/relationships/tags" Target="../tags/tag411.xml"/><Relationship Id="rId15" Type="http://schemas.openxmlformats.org/officeDocument/2006/relationships/tags" Target="../tags/tag421.xml"/><Relationship Id="rId10" Type="http://schemas.openxmlformats.org/officeDocument/2006/relationships/tags" Target="../tags/tag416.xml"/><Relationship Id="rId19" Type="http://schemas.openxmlformats.org/officeDocument/2006/relationships/slideLayout" Target="../slideLayouts/slideLayout1.xml"/><Relationship Id="rId4" Type="http://schemas.openxmlformats.org/officeDocument/2006/relationships/tags" Target="../tags/tag410.xml"/><Relationship Id="rId9" Type="http://schemas.openxmlformats.org/officeDocument/2006/relationships/tags" Target="../tags/tag415.xml"/><Relationship Id="rId14" Type="http://schemas.openxmlformats.org/officeDocument/2006/relationships/tags" Target="../tags/tag420.xml"/></Relationships>
</file>

<file path=ppt/slides/_rels/slide21.xml.rels><?xml version="1.0" encoding="UTF-8" standalone="yes"?>
<Relationships xmlns="http://schemas.openxmlformats.org/package/2006/relationships"><Relationship Id="rId8" Type="http://schemas.openxmlformats.org/officeDocument/2006/relationships/tags" Target="../tags/tag432.xml"/><Relationship Id="rId13" Type="http://schemas.openxmlformats.org/officeDocument/2006/relationships/tags" Target="../tags/tag437.xml"/><Relationship Id="rId18" Type="http://schemas.openxmlformats.org/officeDocument/2006/relationships/tags" Target="../tags/tag442.xml"/><Relationship Id="rId3" Type="http://schemas.openxmlformats.org/officeDocument/2006/relationships/tags" Target="../tags/tag427.xml"/><Relationship Id="rId7" Type="http://schemas.openxmlformats.org/officeDocument/2006/relationships/tags" Target="../tags/tag431.xml"/><Relationship Id="rId12" Type="http://schemas.openxmlformats.org/officeDocument/2006/relationships/tags" Target="../tags/tag436.xml"/><Relationship Id="rId17" Type="http://schemas.openxmlformats.org/officeDocument/2006/relationships/tags" Target="../tags/tag441.xml"/><Relationship Id="rId2" Type="http://schemas.openxmlformats.org/officeDocument/2006/relationships/tags" Target="../tags/tag426.xml"/><Relationship Id="rId16" Type="http://schemas.openxmlformats.org/officeDocument/2006/relationships/tags" Target="../tags/tag440.xml"/><Relationship Id="rId1" Type="http://schemas.openxmlformats.org/officeDocument/2006/relationships/tags" Target="../tags/tag425.xml"/><Relationship Id="rId6" Type="http://schemas.openxmlformats.org/officeDocument/2006/relationships/tags" Target="../tags/tag430.xml"/><Relationship Id="rId11" Type="http://schemas.openxmlformats.org/officeDocument/2006/relationships/tags" Target="../tags/tag435.xml"/><Relationship Id="rId5" Type="http://schemas.openxmlformats.org/officeDocument/2006/relationships/tags" Target="../tags/tag429.xml"/><Relationship Id="rId15" Type="http://schemas.openxmlformats.org/officeDocument/2006/relationships/tags" Target="../tags/tag439.xml"/><Relationship Id="rId10" Type="http://schemas.openxmlformats.org/officeDocument/2006/relationships/tags" Target="../tags/tag434.xml"/><Relationship Id="rId19" Type="http://schemas.openxmlformats.org/officeDocument/2006/relationships/slideLayout" Target="../slideLayouts/slideLayout1.xml"/><Relationship Id="rId4" Type="http://schemas.openxmlformats.org/officeDocument/2006/relationships/tags" Target="../tags/tag428.xml"/><Relationship Id="rId9" Type="http://schemas.openxmlformats.org/officeDocument/2006/relationships/tags" Target="../tags/tag433.xml"/><Relationship Id="rId14" Type="http://schemas.openxmlformats.org/officeDocument/2006/relationships/tags" Target="../tags/tag438.xml"/></Relationships>
</file>

<file path=ppt/slides/_rels/slide22.xml.rels><?xml version="1.0" encoding="UTF-8" standalone="yes"?>
<Relationships xmlns="http://schemas.openxmlformats.org/package/2006/relationships"><Relationship Id="rId8" Type="http://schemas.openxmlformats.org/officeDocument/2006/relationships/tags" Target="../tags/tag450.xml"/><Relationship Id="rId13" Type="http://schemas.openxmlformats.org/officeDocument/2006/relationships/tags" Target="../tags/tag455.xml"/><Relationship Id="rId18" Type="http://schemas.openxmlformats.org/officeDocument/2006/relationships/tags" Target="../tags/tag460.xml"/><Relationship Id="rId3" Type="http://schemas.openxmlformats.org/officeDocument/2006/relationships/tags" Target="../tags/tag445.xml"/><Relationship Id="rId7" Type="http://schemas.openxmlformats.org/officeDocument/2006/relationships/tags" Target="../tags/tag449.xml"/><Relationship Id="rId12" Type="http://schemas.openxmlformats.org/officeDocument/2006/relationships/tags" Target="../tags/tag454.xml"/><Relationship Id="rId17" Type="http://schemas.openxmlformats.org/officeDocument/2006/relationships/tags" Target="../tags/tag459.xml"/><Relationship Id="rId2" Type="http://schemas.openxmlformats.org/officeDocument/2006/relationships/tags" Target="../tags/tag444.xml"/><Relationship Id="rId16" Type="http://schemas.openxmlformats.org/officeDocument/2006/relationships/tags" Target="../tags/tag458.xml"/><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tags" Target="../tags/tag453.xml"/><Relationship Id="rId5" Type="http://schemas.openxmlformats.org/officeDocument/2006/relationships/tags" Target="../tags/tag447.xml"/><Relationship Id="rId15" Type="http://schemas.openxmlformats.org/officeDocument/2006/relationships/tags" Target="../tags/tag457.xml"/><Relationship Id="rId10" Type="http://schemas.openxmlformats.org/officeDocument/2006/relationships/tags" Target="../tags/tag452.xml"/><Relationship Id="rId19" Type="http://schemas.openxmlformats.org/officeDocument/2006/relationships/slideLayout" Target="../slideLayouts/slideLayout1.xml"/><Relationship Id="rId4" Type="http://schemas.openxmlformats.org/officeDocument/2006/relationships/tags" Target="../tags/tag446.xml"/><Relationship Id="rId9" Type="http://schemas.openxmlformats.org/officeDocument/2006/relationships/tags" Target="../tags/tag451.xml"/><Relationship Id="rId14" Type="http://schemas.openxmlformats.org/officeDocument/2006/relationships/tags" Target="../tags/tag456.xml"/></Relationships>
</file>

<file path=ppt/slides/_rels/slide23.xml.rels><?xml version="1.0" encoding="UTF-8" standalone="yes"?>
<Relationships xmlns="http://schemas.openxmlformats.org/package/2006/relationships"><Relationship Id="rId8" Type="http://schemas.openxmlformats.org/officeDocument/2006/relationships/tags" Target="../tags/tag468.xml"/><Relationship Id="rId13" Type="http://schemas.openxmlformats.org/officeDocument/2006/relationships/tags" Target="../tags/tag473.xml"/><Relationship Id="rId18" Type="http://schemas.openxmlformats.org/officeDocument/2006/relationships/tags" Target="../tags/tag478.xml"/><Relationship Id="rId3" Type="http://schemas.openxmlformats.org/officeDocument/2006/relationships/tags" Target="../tags/tag463.xml"/><Relationship Id="rId7" Type="http://schemas.openxmlformats.org/officeDocument/2006/relationships/tags" Target="../tags/tag467.xml"/><Relationship Id="rId12" Type="http://schemas.openxmlformats.org/officeDocument/2006/relationships/tags" Target="../tags/tag472.xml"/><Relationship Id="rId17" Type="http://schemas.openxmlformats.org/officeDocument/2006/relationships/tags" Target="../tags/tag477.xml"/><Relationship Id="rId2" Type="http://schemas.openxmlformats.org/officeDocument/2006/relationships/tags" Target="../tags/tag462.xml"/><Relationship Id="rId16" Type="http://schemas.openxmlformats.org/officeDocument/2006/relationships/tags" Target="../tags/tag476.xml"/><Relationship Id="rId20" Type="http://schemas.openxmlformats.org/officeDocument/2006/relationships/image" Target="../media/image16.jpeg"/><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tags" Target="../tags/tag471.xml"/><Relationship Id="rId5" Type="http://schemas.openxmlformats.org/officeDocument/2006/relationships/tags" Target="../tags/tag465.xml"/><Relationship Id="rId15" Type="http://schemas.openxmlformats.org/officeDocument/2006/relationships/tags" Target="../tags/tag475.xml"/><Relationship Id="rId10" Type="http://schemas.openxmlformats.org/officeDocument/2006/relationships/tags" Target="../tags/tag470.xml"/><Relationship Id="rId19" Type="http://schemas.openxmlformats.org/officeDocument/2006/relationships/slideLayout" Target="../slideLayouts/slideLayout1.xml"/><Relationship Id="rId4" Type="http://schemas.openxmlformats.org/officeDocument/2006/relationships/tags" Target="../tags/tag464.xml"/><Relationship Id="rId9" Type="http://schemas.openxmlformats.org/officeDocument/2006/relationships/tags" Target="../tags/tag469.xml"/><Relationship Id="rId14" Type="http://schemas.openxmlformats.org/officeDocument/2006/relationships/tags" Target="../tags/tag474.xml"/></Relationships>
</file>

<file path=ppt/slides/_rels/slide24.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tags" Target="../tags/tag491.xml"/><Relationship Id="rId18" Type="http://schemas.openxmlformats.org/officeDocument/2006/relationships/slideLayout" Target="../slideLayouts/slideLayout1.xml"/><Relationship Id="rId3" Type="http://schemas.openxmlformats.org/officeDocument/2006/relationships/tags" Target="../tags/tag481.xml"/><Relationship Id="rId7" Type="http://schemas.openxmlformats.org/officeDocument/2006/relationships/tags" Target="../tags/tag485.xml"/><Relationship Id="rId12" Type="http://schemas.openxmlformats.org/officeDocument/2006/relationships/tags" Target="../tags/tag490.xml"/><Relationship Id="rId17" Type="http://schemas.openxmlformats.org/officeDocument/2006/relationships/tags" Target="../tags/tag495.xml"/><Relationship Id="rId2" Type="http://schemas.openxmlformats.org/officeDocument/2006/relationships/tags" Target="../tags/tag480.xml"/><Relationship Id="rId16" Type="http://schemas.openxmlformats.org/officeDocument/2006/relationships/tags" Target="../tags/tag494.xml"/><Relationship Id="rId20" Type="http://schemas.openxmlformats.org/officeDocument/2006/relationships/image" Target="../media/image17.emf"/><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tags" Target="../tags/tag489.xml"/><Relationship Id="rId5" Type="http://schemas.openxmlformats.org/officeDocument/2006/relationships/tags" Target="../tags/tag483.xml"/><Relationship Id="rId15" Type="http://schemas.openxmlformats.org/officeDocument/2006/relationships/tags" Target="../tags/tag493.xml"/><Relationship Id="rId10" Type="http://schemas.openxmlformats.org/officeDocument/2006/relationships/tags" Target="../tags/tag488.xml"/><Relationship Id="rId19" Type="http://schemas.openxmlformats.org/officeDocument/2006/relationships/oleObject" Target="../embeddings/oleObject1.bin"/><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tags" Target="../tags/tag492.xml"/></Relationships>
</file>

<file path=ppt/slides/_rels/slide25.xml.rels><?xml version="1.0" encoding="UTF-8" standalone="yes"?>
<Relationships xmlns="http://schemas.openxmlformats.org/package/2006/relationships"><Relationship Id="rId8" Type="http://schemas.openxmlformats.org/officeDocument/2006/relationships/tags" Target="../tags/tag503.xml"/><Relationship Id="rId13" Type="http://schemas.openxmlformats.org/officeDocument/2006/relationships/tags" Target="../tags/tag508.xml"/><Relationship Id="rId18" Type="http://schemas.openxmlformats.org/officeDocument/2006/relationships/slideLayout" Target="../slideLayouts/slideLayout1.xml"/><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tags" Target="../tags/tag507.xml"/><Relationship Id="rId17" Type="http://schemas.openxmlformats.org/officeDocument/2006/relationships/tags" Target="../tags/tag512.xml"/><Relationship Id="rId2" Type="http://schemas.openxmlformats.org/officeDocument/2006/relationships/tags" Target="../tags/tag497.xml"/><Relationship Id="rId16" Type="http://schemas.openxmlformats.org/officeDocument/2006/relationships/tags" Target="../tags/tag511.xml"/><Relationship Id="rId20" Type="http://schemas.openxmlformats.org/officeDocument/2006/relationships/image" Target="../media/image18.emf"/><Relationship Id="rId1" Type="http://schemas.openxmlformats.org/officeDocument/2006/relationships/tags" Target="../tags/tag496.xml"/><Relationship Id="rId6" Type="http://schemas.openxmlformats.org/officeDocument/2006/relationships/tags" Target="../tags/tag501.xml"/><Relationship Id="rId11" Type="http://schemas.openxmlformats.org/officeDocument/2006/relationships/tags" Target="../tags/tag506.xml"/><Relationship Id="rId5" Type="http://schemas.openxmlformats.org/officeDocument/2006/relationships/tags" Target="../tags/tag500.xml"/><Relationship Id="rId15" Type="http://schemas.openxmlformats.org/officeDocument/2006/relationships/tags" Target="../tags/tag510.xml"/><Relationship Id="rId10" Type="http://schemas.openxmlformats.org/officeDocument/2006/relationships/tags" Target="../tags/tag505.xml"/><Relationship Id="rId19" Type="http://schemas.openxmlformats.org/officeDocument/2006/relationships/oleObject" Target="../embeddings/oleObject2.bin"/><Relationship Id="rId4" Type="http://schemas.openxmlformats.org/officeDocument/2006/relationships/tags" Target="../tags/tag499.xml"/><Relationship Id="rId9" Type="http://schemas.openxmlformats.org/officeDocument/2006/relationships/tags" Target="../tags/tag504.xml"/><Relationship Id="rId14" Type="http://schemas.openxmlformats.org/officeDocument/2006/relationships/tags" Target="../tags/tag509.xml"/></Relationships>
</file>

<file path=ppt/slides/_rels/slide26.xml.rels><?xml version="1.0" encoding="UTF-8" standalone="yes"?>
<Relationships xmlns="http://schemas.openxmlformats.org/package/2006/relationships"><Relationship Id="rId8" Type="http://schemas.openxmlformats.org/officeDocument/2006/relationships/tags" Target="../tags/tag520.xml"/><Relationship Id="rId13" Type="http://schemas.openxmlformats.org/officeDocument/2006/relationships/tags" Target="../tags/tag525.xml"/><Relationship Id="rId18" Type="http://schemas.openxmlformats.org/officeDocument/2006/relationships/tags" Target="../tags/tag530.xml"/><Relationship Id="rId3" Type="http://schemas.openxmlformats.org/officeDocument/2006/relationships/tags" Target="../tags/tag515.xml"/><Relationship Id="rId21" Type="http://schemas.openxmlformats.org/officeDocument/2006/relationships/slideLayout" Target="../slideLayouts/slideLayout1.xml"/><Relationship Id="rId7" Type="http://schemas.openxmlformats.org/officeDocument/2006/relationships/tags" Target="../tags/tag519.xml"/><Relationship Id="rId12" Type="http://schemas.openxmlformats.org/officeDocument/2006/relationships/tags" Target="../tags/tag524.xml"/><Relationship Id="rId17" Type="http://schemas.openxmlformats.org/officeDocument/2006/relationships/tags" Target="../tags/tag529.xml"/><Relationship Id="rId2" Type="http://schemas.openxmlformats.org/officeDocument/2006/relationships/tags" Target="../tags/tag514.xml"/><Relationship Id="rId16" Type="http://schemas.openxmlformats.org/officeDocument/2006/relationships/tags" Target="../tags/tag528.xml"/><Relationship Id="rId20" Type="http://schemas.openxmlformats.org/officeDocument/2006/relationships/tags" Target="../tags/tag532.xml"/><Relationship Id="rId1" Type="http://schemas.openxmlformats.org/officeDocument/2006/relationships/tags" Target="../tags/tag513.xml"/><Relationship Id="rId6" Type="http://schemas.openxmlformats.org/officeDocument/2006/relationships/tags" Target="../tags/tag518.xml"/><Relationship Id="rId11" Type="http://schemas.openxmlformats.org/officeDocument/2006/relationships/tags" Target="../tags/tag523.xml"/><Relationship Id="rId5" Type="http://schemas.openxmlformats.org/officeDocument/2006/relationships/tags" Target="../tags/tag517.xml"/><Relationship Id="rId15" Type="http://schemas.openxmlformats.org/officeDocument/2006/relationships/tags" Target="../tags/tag527.xml"/><Relationship Id="rId10" Type="http://schemas.openxmlformats.org/officeDocument/2006/relationships/tags" Target="../tags/tag522.xml"/><Relationship Id="rId19" Type="http://schemas.openxmlformats.org/officeDocument/2006/relationships/tags" Target="../tags/tag531.xml"/><Relationship Id="rId4" Type="http://schemas.openxmlformats.org/officeDocument/2006/relationships/tags" Target="../tags/tag516.xml"/><Relationship Id="rId9" Type="http://schemas.openxmlformats.org/officeDocument/2006/relationships/tags" Target="../tags/tag521.xml"/><Relationship Id="rId14" Type="http://schemas.openxmlformats.org/officeDocument/2006/relationships/tags" Target="../tags/tag526.xml"/></Relationships>
</file>

<file path=ppt/slides/_rels/slide27.xml.rels><?xml version="1.0" encoding="UTF-8" standalone="yes"?>
<Relationships xmlns="http://schemas.openxmlformats.org/package/2006/relationships"><Relationship Id="rId8" Type="http://schemas.openxmlformats.org/officeDocument/2006/relationships/tags" Target="../tags/tag540.xml"/><Relationship Id="rId13" Type="http://schemas.openxmlformats.org/officeDocument/2006/relationships/tags" Target="../tags/tag545.xml"/><Relationship Id="rId18" Type="http://schemas.openxmlformats.org/officeDocument/2006/relationships/slideLayout" Target="../slideLayouts/slideLayout1.xml"/><Relationship Id="rId3" Type="http://schemas.openxmlformats.org/officeDocument/2006/relationships/tags" Target="../tags/tag535.xml"/><Relationship Id="rId7" Type="http://schemas.openxmlformats.org/officeDocument/2006/relationships/tags" Target="../tags/tag539.xml"/><Relationship Id="rId12" Type="http://schemas.openxmlformats.org/officeDocument/2006/relationships/tags" Target="../tags/tag544.xml"/><Relationship Id="rId17" Type="http://schemas.openxmlformats.org/officeDocument/2006/relationships/tags" Target="../tags/tag549.xml"/><Relationship Id="rId2" Type="http://schemas.openxmlformats.org/officeDocument/2006/relationships/tags" Target="../tags/tag534.xml"/><Relationship Id="rId16" Type="http://schemas.openxmlformats.org/officeDocument/2006/relationships/tags" Target="../tags/tag548.xml"/><Relationship Id="rId20" Type="http://schemas.openxmlformats.org/officeDocument/2006/relationships/image" Target="../media/image12.jpeg"/><Relationship Id="rId1" Type="http://schemas.openxmlformats.org/officeDocument/2006/relationships/tags" Target="../tags/tag533.xml"/><Relationship Id="rId6" Type="http://schemas.openxmlformats.org/officeDocument/2006/relationships/tags" Target="../tags/tag538.xml"/><Relationship Id="rId11" Type="http://schemas.openxmlformats.org/officeDocument/2006/relationships/tags" Target="../tags/tag543.xml"/><Relationship Id="rId5" Type="http://schemas.openxmlformats.org/officeDocument/2006/relationships/tags" Target="../tags/tag537.xml"/><Relationship Id="rId15" Type="http://schemas.openxmlformats.org/officeDocument/2006/relationships/tags" Target="../tags/tag547.xml"/><Relationship Id="rId10" Type="http://schemas.openxmlformats.org/officeDocument/2006/relationships/tags" Target="../tags/tag542.xml"/><Relationship Id="rId19" Type="http://schemas.openxmlformats.org/officeDocument/2006/relationships/image" Target="../media/image19.jpeg"/><Relationship Id="rId4" Type="http://schemas.openxmlformats.org/officeDocument/2006/relationships/tags" Target="../tags/tag536.xml"/><Relationship Id="rId9" Type="http://schemas.openxmlformats.org/officeDocument/2006/relationships/tags" Target="../tags/tag541.xml"/><Relationship Id="rId14" Type="http://schemas.openxmlformats.org/officeDocument/2006/relationships/tags" Target="../tags/tag546.xml"/></Relationships>
</file>

<file path=ppt/slides/_rels/slide28.xml.rels><?xml version="1.0" encoding="UTF-8" standalone="yes"?>
<Relationships xmlns="http://schemas.openxmlformats.org/package/2006/relationships"><Relationship Id="rId8" Type="http://schemas.openxmlformats.org/officeDocument/2006/relationships/tags" Target="../tags/tag557.xml"/><Relationship Id="rId13" Type="http://schemas.openxmlformats.org/officeDocument/2006/relationships/tags" Target="../tags/tag562.xml"/><Relationship Id="rId18" Type="http://schemas.openxmlformats.org/officeDocument/2006/relationships/slideLayout" Target="../slideLayouts/slideLayout1.xml"/><Relationship Id="rId3" Type="http://schemas.openxmlformats.org/officeDocument/2006/relationships/tags" Target="../tags/tag552.xml"/><Relationship Id="rId7" Type="http://schemas.openxmlformats.org/officeDocument/2006/relationships/tags" Target="../tags/tag556.xml"/><Relationship Id="rId12" Type="http://schemas.openxmlformats.org/officeDocument/2006/relationships/tags" Target="../tags/tag561.xml"/><Relationship Id="rId17" Type="http://schemas.openxmlformats.org/officeDocument/2006/relationships/tags" Target="../tags/tag566.xml"/><Relationship Id="rId2" Type="http://schemas.openxmlformats.org/officeDocument/2006/relationships/tags" Target="../tags/tag551.xml"/><Relationship Id="rId16" Type="http://schemas.openxmlformats.org/officeDocument/2006/relationships/tags" Target="../tags/tag565.xml"/><Relationship Id="rId1" Type="http://schemas.openxmlformats.org/officeDocument/2006/relationships/tags" Target="../tags/tag550.xml"/><Relationship Id="rId6" Type="http://schemas.openxmlformats.org/officeDocument/2006/relationships/tags" Target="../tags/tag555.xml"/><Relationship Id="rId11" Type="http://schemas.openxmlformats.org/officeDocument/2006/relationships/tags" Target="../tags/tag560.xml"/><Relationship Id="rId5" Type="http://schemas.openxmlformats.org/officeDocument/2006/relationships/tags" Target="../tags/tag554.xml"/><Relationship Id="rId15" Type="http://schemas.openxmlformats.org/officeDocument/2006/relationships/tags" Target="../tags/tag564.xml"/><Relationship Id="rId10" Type="http://schemas.openxmlformats.org/officeDocument/2006/relationships/tags" Target="../tags/tag559.xml"/><Relationship Id="rId4" Type="http://schemas.openxmlformats.org/officeDocument/2006/relationships/tags" Target="../tags/tag553.xml"/><Relationship Id="rId9" Type="http://schemas.openxmlformats.org/officeDocument/2006/relationships/tags" Target="../tags/tag558.xml"/><Relationship Id="rId14" Type="http://schemas.openxmlformats.org/officeDocument/2006/relationships/tags" Target="../tags/tag563.xml"/></Relationships>
</file>

<file path=ppt/slides/_rels/slide29.xml.rels><?xml version="1.0" encoding="UTF-8" standalone="yes"?>
<Relationships xmlns="http://schemas.openxmlformats.org/package/2006/relationships"><Relationship Id="rId8" Type="http://schemas.openxmlformats.org/officeDocument/2006/relationships/tags" Target="../tags/tag574.xml"/><Relationship Id="rId13" Type="http://schemas.openxmlformats.org/officeDocument/2006/relationships/tags" Target="../tags/tag579.xml"/><Relationship Id="rId3" Type="http://schemas.openxmlformats.org/officeDocument/2006/relationships/tags" Target="../tags/tag569.xml"/><Relationship Id="rId7" Type="http://schemas.openxmlformats.org/officeDocument/2006/relationships/tags" Target="../tags/tag573.xml"/><Relationship Id="rId12" Type="http://schemas.openxmlformats.org/officeDocument/2006/relationships/tags" Target="../tags/tag578.xml"/><Relationship Id="rId17" Type="http://schemas.openxmlformats.org/officeDocument/2006/relationships/slideLayout" Target="../slideLayouts/slideLayout1.xml"/><Relationship Id="rId2" Type="http://schemas.openxmlformats.org/officeDocument/2006/relationships/tags" Target="../tags/tag568.xml"/><Relationship Id="rId16" Type="http://schemas.openxmlformats.org/officeDocument/2006/relationships/tags" Target="../tags/tag582.xml"/><Relationship Id="rId1" Type="http://schemas.openxmlformats.org/officeDocument/2006/relationships/tags" Target="../tags/tag567.xml"/><Relationship Id="rId6" Type="http://schemas.openxmlformats.org/officeDocument/2006/relationships/tags" Target="../tags/tag572.xml"/><Relationship Id="rId11" Type="http://schemas.openxmlformats.org/officeDocument/2006/relationships/tags" Target="../tags/tag577.xml"/><Relationship Id="rId5" Type="http://schemas.openxmlformats.org/officeDocument/2006/relationships/tags" Target="../tags/tag571.xml"/><Relationship Id="rId15" Type="http://schemas.openxmlformats.org/officeDocument/2006/relationships/tags" Target="../tags/tag581.xml"/><Relationship Id="rId10" Type="http://schemas.openxmlformats.org/officeDocument/2006/relationships/tags" Target="../tags/tag576.xml"/><Relationship Id="rId4" Type="http://schemas.openxmlformats.org/officeDocument/2006/relationships/tags" Target="../tags/tag570.xml"/><Relationship Id="rId9" Type="http://schemas.openxmlformats.org/officeDocument/2006/relationships/tags" Target="../tags/tag575.xml"/><Relationship Id="rId14" Type="http://schemas.openxmlformats.org/officeDocument/2006/relationships/tags" Target="../tags/tag580.xml"/></Relationships>
</file>

<file path=ppt/slides/_rels/slide3.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slideLayout" Target="../slideLayouts/slideLayout1.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 Type="http://schemas.openxmlformats.org/officeDocument/2006/relationships/tags" Target="../tags/tag118.xml"/><Relationship Id="rId16" Type="http://schemas.openxmlformats.org/officeDocument/2006/relationships/tags" Target="../tags/tag132.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tags" Target="../tags/tag13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s>
</file>

<file path=ppt/slides/_rels/slide30.xml.rels><?xml version="1.0" encoding="UTF-8" standalone="yes"?>
<Relationships xmlns="http://schemas.openxmlformats.org/package/2006/relationships"><Relationship Id="rId8" Type="http://schemas.openxmlformats.org/officeDocument/2006/relationships/tags" Target="../tags/tag590.xml"/><Relationship Id="rId13" Type="http://schemas.openxmlformats.org/officeDocument/2006/relationships/image" Target="../media/image20.jpeg"/><Relationship Id="rId3" Type="http://schemas.openxmlformats.org/officeDocument/2006/relationships/tags" Target="../tags/tag585.xml"/><Relationship Id="rId7" Type="http://schemas.openxmlformats.org/officeDocument/2006/relationships/tags" Target="../tags/tag589.xml"/><Relationship Id="rId12" Type="http://schemas.openxmlformats.org/officeDocument/2006/relationships/slideLayout" Target="../slideLayouts/slideLayout1.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tags" Target="../tags/tag588.xml"/><Relationship Id="rId11" Type="http://schemas.openxmlformats.org/officeDocument/2006/relationships/tags" Target="../tags/tag593.xml"/><Relationship Id="rId5" Type="http://schemas.openxmlformats.org/officeDocument/2006/relationships/tags" Target="../tags/tag587.xml"/><Relationship Id="rId10" Type="http://schemas.openxmlformats.org/officeDocument/2006/relationships/tags" Target="../tags/tag592.xml"/><Relationship Id="rId4" Type="http://schemas.openxmlformats.org/officeDocument/2006/relationships/tags" Target="../tags/tag586.xml"/><Relationship Id="rId9" Type="http://schemas.openxmlformats.org/officeDocument/2006/relationships/tags" Target="../tags/tag591.xml"/></Relationships>
</file>

<file path=ppt/slides/_rels/slide31.xml.rels><?xml version="1.0" encoding="UTF-8" standalone="yes"?>
<Relationships xmlns="http://schemas.openxmlformats.org/package/2006/relationships"><Relationship Id="rId8" Type="http://schemas.openxmlformats.org/officeDocument/2006/relationships/tags" Target="../tags/tag601.xml"/><Relationship Id="rId13" Type="http://schemas.openxmlformats.org/officeDocument/2006/relationships/tags" Target="../tags/tag606.xml"/><Relationship Id="rId3" Type="http://schemas.openxmlformats.org/officeDocument/2006/relationships/tags" Target="../tags/tag596.xml"/><Relationship Id="rId7" Type="http://schemas.openxmlformats.org/officeDocument/2006/relationships/tags" Target="../tags/tag600.xml"/><Relationship Id="rId12" Type="http://schemas.openxmlformats.org/officeDocument/2006/relationships/tags" Target="../tags/tag605.xml"/><Relationship Id="rId2" Type="http://schemas.openxmlformats.org/officeDocument/2006/relationships/tags" Target="../tags/tag595.xml"/><Relationship Id="rId16" Type="http://schemas.openxmlformats.org/officeDocument/2006/relationships/image" Target="../media/image21.jpeg"/><Relationship Id="rId1" Type="http://schemas.openxmlformats.org/officeDocument/2006/relationships/tags" Target="../tags/tag594.xml"/><Relationship Id="rId6" Type="http://schemas.openxmlformats.org/officeDocument/2006/relationships/tags" Target="../tags/tag599.xml"/><Relationship Id="rId11" Type="http://schemas.openxmlformats.org/officeDocument/2006/relationships/tags" Target="../tags/tag604.xml"/><Relationship Id="rId5" Type="http://schemas.openxmlformats.org/officeDocument/2006/relationships/tags" Target="../tags/tag598.xml"/><Relationship Id="rId15" Type="http://schemas.openxmlformats.org/officeDocument/2006/relationships/image" Target="../media/image12.jpeg"/><Relationship Id="rId10" Type="http://schemas.openxmlformats.org/officeDocument/2006/relationships/tags" Target="../tags/tag603.xml"/><Relationship Id="rId4" Type="http://schemas.openxmlformats.org/officeDocument/2006/relationships/tags" Target="../tags/tag597.xml"/><Relationship Id="rId9" Type="http://schemas.openxmlformats.org/officeDocument/2006/relationships/tags" Target="../tags/tag602.xml"/><Relationship Id="rId14"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tags" Target="../tags/tag614.xml"/><Relationship Id="rId13" Type="http://schemas.openxmlformats.org/officeDocument/2006/relationships/tags" Target="../tags/tag619.xml"/><Relationship Id="rId18" Type="http://schemas.openxmlformats.org/officeDocument/2006/relationships/slideLayout" Target="../slideLayouts/slideLayout1.xml"/><Relationship Id="rId3" Type="http://schemas.openxmlformats.org/officeDocument/2006/relationships/tags" Target="../tags/tag609.xml"/><Relationship Id="rId7" Type="http://schemas.openxmlformats.org/officeDocument/2006/relationships/tags" Target="../tags/tag613.xml"/><Relationship Id="rId12" Type="http://schemas.openxmlformats.org/officeDocument/2006/relationships/tags" Target="../tags/tag618.xml"/><Relationship Id="rId17" Type="http://schemas.openxmlformats.org/officeDocument/2006/relationships/tags" Target="../tags/tag623.xml"/><Relationship Id="rId2" Type="http://schemas.openxmlformats.org/officeDocument/2006/relationships/tags" Target="../tags/tag608.xml"/><Relationship Id="rId16" Type="http://schemas.openxmlformats.org/officeDocument/2006/relationships/tags" Target="../tags/tag622.xml"/><Relationship Id="rId1" Type="http://schemas.openxmlformats.org/officeDocument/2006/relationships/tags" Target="../tags/tag607.xml"/><Relationship Id="rId6" Type="http://schemas.openxmlformats.org/officeDocument/2006/relationships/tags" Target="../tags/tag612.xml"/><Relationship Id="rId11" Type="http://schemas.openxmlformats.org/officeDocument/2006/relationships/tags" Target="../tags/tag617.xml"/><Relationship Id="rId5" Type="http://schemas.openxmlformats.org/officeDocument/2006/relationships/tags" Target="../tags/tag611.xml"/><Relationship Id="rId15" Type="http://schemas.openxmlformats.org/officeDocument/2006/relationships/tags" Target="../tags/tag621.xml"/><Relationship Id="rId10" Type="http://schemas.openxmlformats.org/officeDocument/2006/relationships/tags" Target="../tags/tag616.xml"/><Relationship Id="rId4" Type="http://schemas.openxmlformats.org/officeDocument/2006/relationships/tags" Target="../tags/tag610.xml"/><Relationship Id="rId9" Type="http://schemas.openxmlformats.org/officeDocument/2006/relationships/tags" Target="../tags/tag615.xml"/><Relationship Id="rId14" Type="http://schemas.openxmlformats.org/officeDocument/2006/relationships/tags" Target="../tags/tag620.xml"/></Relationships>
</file>

<file path=ppt/slides/_rels/slide33.xml.rels><?xml version="1.0" encoding="UTF-8" standalone="yes"?>
<Relationships xmlns="http://schemas.openxmlformats.org/package/2006/relationships"><Relationship Id="rId8" Type="http://schemas.openxmlformats.org/officeDocument/2006/relationships/tags" Target="../tags/tag631.xml"/><Relationship Id="rId13" Type="http://schemas.openxmlformats.org/officeDocument/2006/relationships/tags" Target="../tags/tag636.xml"/><Relationship Id="rId18" Type="http://schemas.openxmlformats.org/officeDocument/2006/relationships/tags" Target="../tags/tag641.xml"/><Relationship Id="rId3" Type="http://schemas.openxmlformats.org/officeDocument/2006/relationships/tags" Target="../tags/tag626.xml"/><Relationship Id="rId7" Type="http://schemas.openxmlformats.org/officeDocument/2006/relationships/tags" Target="../tags/tag630.xml"/><Relationship Id="rId12" Type="http://schemas.openxmlformats.org/officeDocument/2006/relationships/tags" Target="../tags/tag635.xml"/><Relationship Id="rId17" Type="http://schemas.openxmlformats.org/officeDocument/2006/relationships/tags" Target="../tags/tag640.xml"/><Relationship Id="rId2" Type="http://schemas.openxmlformats.org/officeDocument/2006/relationships/tags" Target="../tags/tag625.xml"/><Relationship Id="rId16" Type="http://schemas.openxmlformats.org/officeDocument/2006/relationships/tags" Target="../tags/tag639.xml"/><Relationship Id="rId1" Type="http://schemas.openxmlformats.org/officeDocument/2006/relationships/tags" Target="../tags/tag624.xml"/><Relationship Id="rId6" Type="http://schemas.openxmlformats.org/officeDocument/2006/relationships/tags" Target="../tags/tag629.xml"/><Relationship Id="rId11" Type="http://schemas.openxmlformats.org/officeDocument/2006/relationships/tags" Target="../tags/tag634.xml"/><Relationship Id="rId5" Type="http://schemas.openxmlformats.org/officeDocument/2006/relationships/tags" Target="../tags/tag628.xml"/><Relationship Id="rId15" Type="http://schemas.openxmlformats.org/officeDocument/2006/relationships/tags" Target="../tags/tag638.xml"/><Relationship Id="rId10" Type="http://schemas.openxmlformats.org/officeDocument/2006/relationships/tags" Target="../tags/tag633.xml"/><Relationship Id="rId19" Type="http://schemas.openxmlformats.org/officeDocument/2006/relationships/slideLayout" Target="../slideLayouts/slideLayout1.xml"/><Relationship Id="rId4" Type="http://schemas.openxmlformats.org/officeDocument/2006/relationships/tags" Target="../tags/tag627.xml"/><Relationship Id="rId9" Type="http://schemas.openxmlformats.org/officeDocument/2006/relationships/tags" Target="../tags/tag632.xml"/><Relationship Id="rId14" Type="http://schemas.openxmlformats.org/officeDocument/2006/relationships/tags" Target="../tags/tag637.xml"/></Relationships>
</file>

<file path=ppt/slides/_rels/slide34.xml.rels><?xml version="1.0" encoding="UTF-8" standalone="yes"?>
<Relationships xmlns="http://schemas.openxmlformats.org/package/2006/relationships"><Relationship Id="rId8" Type="http://schemas.openxmlformats.org/officeDocument/2006/relationships/tags" Target="../tags/tag649.xml"/><Relationship Id="rId13" Type="http://schemas.openxmlformats.org/officeDocument/2006/relationships/tags" Target="../tags/tag654.xml"/><Relationship Id="rId18" Type="http://schemas.openxmlformats.org/officeDocument/2006/relationships/slideLayout" Target="../slideLayouts/slideLayout1.xml"/><Relationship Id="rId3" Type="http://schemas.openxmlformats.org/officeDocument/2006/relationships/tags" Target="../tags/tag644.xml"/><Relationship Id="rId7" Type="http://schemas.openxmlformats.org/officeDocument/2006/relationships/tags" Target="../tags/tag648.xml"/><Relationship Id="rId12" Type="http://schemas.openxmlformats.org/officeDocument/2006/relationships/tags" Target="../tags/tag653.xml"/><Relationship Id="rId17" Type="http://schemas.openxmlformats.org/officeDocument/2006/relationships/tags" Target="../tags/tag658.xml"/><Relationship Id="rId2" Type="http://schemas.openxmlformats.org/officeDocument/2006/relationships/tags" Target="../tags/tag643.xml"/><Relationship Id="rId16" Type="http://schemas.openxmlformats.org/officeDocument/2006/relationships/tags" Target="../tags/tag657.xml"/><Relationship Id="rId1" Type="http://schemas.openxmlformats.org/officeDocument/2006/relationships/tags" Target="../tags/tag642.xml"/><Relationship Id="rId6" Type="http://schemas.openxmlformats.org/officeDocument/2006/relationships/tags" Target="../tags/tag647.xml"/><Relationship Id="rId11" Type="http://schemas.openxmlformats.org/officeDocument/2006/relationships/tags" Target="../tags/tag652.xml"/><Relationship Id="rId5" Type="http://schemas.openxmlformats.org/officeDocument/2006/relationships/tags" Target="../tags/tag646.xml"/><Relationship Id="rId15" Type="http://schemas.openxmlformats.org/officeDocument/2006/relationships/tags" Target="../tags/tag656.xml"/><Relationship Id="rId10" Type="http://schemas.openxmlformats.org/officeDocument/2006/relationships/tags" Target="../tags/tag651.xml"/><Relationship Id="rId4" Type="http://schemas.openxmlformats.org/officeDocument/2006/relationships/tags" Target="../tags/tag645.xml"/><Relationship Id="rId9" Type="http://schemas.openxmlformats.org/officeDocument/2006/relationships/tags" Target="../tags/tag650.xml"/><Relationship Id="rId14" Type="http://schemas.openxmlformats.org/officeDocument/2006/relationships/tags" Target="../tags/tag655.xml"/></Relationships>
</file>

<file path=ppt/slides/_rels/slide35.xml.rels><?xml version="1.0" encoding="UTF-8" standalone="yes"?>
<Relationships xmlns="http://schemas.openxmlformats.org/package/2006/relationships"><Relationship Id="rId8" Type="http://schemas.openxmlformats.org/officeDocument/2006/relationships/tags" Target="../tags/tag666.xml"/><Relationship Id="rId13" Type="http://schemas.openxmlformats.org/officeDocument/2006/relationships/tags" Target="../tags/tag671.xml"/><Relationship Id="rId18" Type="http://schemas.openxmlformats.org/officeDocument/2006/relationships/slideLayout" Target="../slideLayouts/slideLayout1.xml"/><Relationship Id="rId3" Type="http://schemas.openxmlformats.org/officeDocument/2006/relationships/tags" Target="../tags/tag661.xml"/><Relationship Id="rId7" Type="http://schemas.openxmlformats.org/officeDocument/2006/relationships/tags" Target="../tags/tag665.xml"/><Relationship Id="rId12" Type="http://schemas.openxmlformats.org/officeDocument/2006/relationships/tags" Target="../tags/tag670.xml"/><Relationship Id="rId17" Type="http://schemas.openxmlformats.org/officeDocument/2006/relationships/tags" Target="../tags/tag675.xml"/><Relationship Id="rId2" Type="http://schemas.openxmlformats.org/officeDocument/2006/relationships/tags" Target="../tags/tag660.xml"/><Relationship Id="rId16" Type="http://schemas.openxmlformats.org/officeDocument/2006/relationships/tags" Target="../tags/tag674.xml"/><Relationship Id="rId1" Type="http://schemas.openxmlformats.org/officeDocument/2006/relationships/tags" Target="../tags/tag659.xml"/><Relationship Id="rId6" Type="http://schemas.openxmlformats.org/officeDocument/2006/relationships/tags" Target="../tags/tag664.xml"/><Relationship Id="rId11" Type="http://schemas.openxmlformats.org/officeDocument/2006/relationships/tags" Target="../tags/tag669.xml"/><Relationship Id="rId5" Type="http://schemas.openxmlformats.org/officeDocument/2006/relationships/tags" Target="../tags/tag663.xml"/><Relationship Id="rId15" Type="http://schemas.openxmlformats.org/officeDocument/2006/relationships/tags" Target="../tags/tag673.xml"/><Relationship Id="rId10" Type="http://schemas.openxmlformats.org/officeDocument/2006/relationships/tags" Target="../tags/tag668.xml"/><Relationship Id="rId4" Type="http://schemas.openxmlformats.org/officeDocument/2006/relationships/tags" Target="../tags/tag662.xml"/><Relationship Id="rId9" Type="http://schemas.openxmlformats.org/officeDocument/2006/relationships/tags" Target="../tags/tag667.xml"/><Relationship Id="rId14" Type="http://schemas.openxmlformats.org/officeDocument/2006/relationships/tags" Target="../tags/tag672.xml"/></Relationships>
</file>

<file path=ppt/slides/_rels/slide36.xml.rels><?xml version="1.0" encoding="UTF-8" standalone="yes"?>
<Relationships xmlns="http://schemas.openxmlformats.org/package/2006/relationships"><Relationship Id="rId8" Type="http://schemas.openxmlformats.org/officeDocument/2006/relationships/tags" Target="../tags/tag683.xml"/><Relationship Id="rId13" Type="http://schemas.openxmlformats.org/officeDocument/2006/relationships/tags" Target="../tags/tag688.xml"/><Relationship Id="rId18" Type="http://schemas.openxmlformats.org/officeDocument/2006/relationships/slideLayout" Target="../slideLayouts/slideLayout1.xml"/><Relationship Id="rId3" Type="http://schemas.openxmlformats.org/officeDocument/2006/relationships/tags" Target="../tags/tag678.xml"/><Relationship Id="rId7" Type="http://schemas.openxmlformats.org/officeDocument/2006/relationships/tags" Target="../tags/tag682.xml"/><Relationship Id="rId12" Type="http://schemas.openxmlformats.org/officeDocument/2006/relationships/tags" Target="../tags/tag687.xml"/><Relationship Id="rId17" Type="http://schemas.openxmlformats.org/officeDocument/2006/relationships/tags" Target="../tags/tag692.xml"/><Relationship Id="rId2" Type="http://schemas.openxmlformats.org/officeDocument/2006/relationships/tags" Target="../tags/tag677.xml"/><Relationship Id="rId16" Type="http://schemas.openxmlformats.org/officeDocument/2006/relationships/tags" Target="../tags/tag691.xml"/><Relationship Id="rId1" Type="http://schemas.openxmlformats.org/officeDocument/2006/relationships/tags" Target="../tags/tag676.xml"/><Relationship Id="rId6" Type="http://schemas.openxmlformats.org/officeDocument/2006/relationships/tags" Target="../tags/tag681.xml"/><Relationship Id="rId11" Type="http://schemas.openxmlformats.org/officeDocument/2006/relationships/tags" Target="../tags/tag686.xml"/><Relationship Id="rId5" Type="http://schemas.openxmlformats.org/officeDocument/2006/relationships/tags" Target="../tags/tag680.xml"/><Relationship Id="rId15" Type="http://schemas.openxmlformats.org/officeDocument/2006/relationships/tags" Target="../tags/tag690.xml"/><Relationship Id="rId10" Type="http://schemas.openxmlformats.org/officeDocument/2006/relationships/tags" Target="../tags/tag685.xml"/><Relationship Id="rId4" Type="http://schemas.openxmlformats.org/officeDocument/2006/relationships/tags" Target="../tags/tag679.xml"/><Relationship Id="rId9" Type="http://schemas.openxmlformats.org/officeDocument/2006/relationships/tags" Target="../tags/tag684.xml"/><Relationship Id="rId14" Type="http://schemas.openxmlformats.org/officeDocument/2006/relationships/tags" Target="../tags/tag689.xml"/></Relationships>
</file>

<file path=ppt/slides/_rels/slide37.xml.rels><?xml version="1.0" encoding="UTF-8" standalone="yes"?>
<Relationships xmlns="http://schemas.openxmlformats.org/package/2006/relationships"><Relationship Id="rId8" Type="http://schemas.openxmlformats.org/officeDocument/2006/relationships/tags" Target="../tags/tag700.xml"/><Relationship Id="rId13" Type="http://schemas.openxmlformats.org/officeDocument/2006/relationships/tags" Target="../tags/tag705.xml"/><Relationship Id="rId18" Type="http://schemas.openxmlformats.org/officeDocument/2006/relationships/slideLayout" Target="../slideLayouts/slideLayout1.xml"/><Relationship Id="rId3" Type="http://schemas.openxmlformats.org/officeDocument/2006/relationships/tags" Target="../tags/tag695.xml"/><Relationship Id="rId21" Type="http://schemas.openxmlformats.org/officeDocument/2006/relationships/image" Target="../media/image24.jpeg"/><Relationship Id="rId7" Type="http://schemas.openxmlformats.org/officeDocument/2006/relationships/tags" Target="../tags/tag699.xml"/><Relationship Id="rId12" Type="http://schemas.openxmlformats.org/officeDocument/2006/relationships/tags" Target="../tags/tag704.xml"/><Relationship Id="rId17" Type="http://schemas.openxmlformats.org/officeDocument/2006/relationships/tags" Target="../tags/tag709.xml"/><Relationship Id="rId2" Type="http://schemas.openxmlformats.org/officeDocument/2006/relationships/tags" Target="../tags/tag694.xml"/><Relationship Id="rId16" Type="http://schemas.openxmlformats.org/officeDocument/2006/relationships/tags" Target="../tags/tag708.xml"/><Relationship Id="rId20" Type="http://schemas.openxmlformats.org/officeDocument/2006/relationships/image" Target="../media/image23.jpeg"/><Relationship Id="rId1" Type="http://schemas.openxmlformats.org/officeDocument/2006/relationships/tags" Target="../tags/tag693.xml"/><Relationship Id="rId6" Type="http://schemas.openxmlformats.org/officeDocument/2006/relationships/tags" Target="../tags/tag698.xml"/><Relationship Id="rId11" Type="http://schemas.openxmlformats.org/officeDocument/2006/relationships/tags" Target="../tags/tag703.xml"/><Relationship Id="rId5" Type="http://schemas.openxmlformats.org/officeDocument/2006/relationships/tags" Target="../tags/tag697.xml"/><Relationship Id="rId15" Type="http://schemas.openxmlformats.org/officeDocument/2006/relationships/tags" Target="../tags/tag707.xml"/><Relationship Id="rId10" Type="http://schemas.openxmlformats.org/officeDocument/2006/relationships/tags" Target="../tags/tag702.xml"/><Relationship Id="rId19" Type="http://schemas.openxmlformats.org/officeDocument/2006/relationships/image" Target="../media/image22.jpeg"/><Relationship Id="rId4" Type="http://schemas.openxmlformats.org/officeDocument/2006/relationships/tags" Target="../tags/tag696.xml"/><Relationship Id="rId9" Type="http://schemas.openxmlformats.org/officeDocument/2006/relationships/tags" Target="../tags/tag701.xml"/><Relationship Id="rId14" Type="http://schemas.openxmlformats.org/officeDocument/2006/relationships/tags" Target="../tags/tag706.xml"/><Relationship Id="rId22" Type="http://schemas.openxmlformats.org/officeDocument/2006/relationships/image" Target="../media/image25.jpeg"/></Relationships>
</file>

<file path=ppt/slides/_rels/slide38.xml.rels><?xml version="1.0" encoding="UTF-8" standalone="yes"?>
<Relationships xmlns="http://schemas.openxmlformats.org/package/2006/relationships"><Relationship Id="rId8" Type="http://schemas.openxmlformats.org/officeDocument/2006/relationships/tags" Target="../tags/tag717.xml"/><Relationship Id="rId13" Type="http://schemas.openxmlformats.org/officeDocument/2006/relationships/tags" Target="../tags/tag722.xml"/><Relationship Id="rId18" Type="http://schemas.openxmlformats.org/officeDocument/2006/relationships/slideLayout" Target="../slideLayouts/slideLayout1.xml"/><Relationship Id="rId3" Type="http://schemas.openxmlformats.org/officeDocument/2006/relationships/tags" Target="../tags/tag712.xml"/><Relationship Id="rId7" Type="http://schemas.openxmlformats.org/officeDocument/2006/relationships/tags" Target="../tags/tag716.xml"/><Relationship Id="rId12" Type="http://schemas.openxmlformats.org/officeDocument/2006/relationships/tags" Target="../tags/tag721.xml"/><Relationship Id="rId17" Type="http://schemas.openxmlformats.org/officeDocument/2006/relationships/tags" Target="../tags/tag726.xml"/><Relationship Id="rId2" Type="http://schemas.openxmlformats.org/officeDocument/2006/relationships/tags" Target="../tags/tag711.xml"/><Relationship Id="rId16" Type="http://schemas.openxmlformats.org/officeDocument/2006/relationships/tags" Target="../tags/tag725.xml"/><Relationship Id="rId20" Type="http://schemas.openxmlformats.org/officeDocument/2006/relationships/image" Target="../media/image27.jpeg"/><Relationship Id="rId1" Type="http://schemas.openxmlformats.org/officeDocument/2006/relationships/tags" Target="../tags/tag710.xml"/><Relationship Id="rId6" Type="http://schemas.openxmlformats.org/officeDocument/2006/relationships/tags" Target="../tags/tag715.xml"/><Relationship Id="rId11" Type="http://schemas.openxmlformats.org/officeDocument/2006/relationships/tags" Target="../tags/tag720.xml"/><Relationship Id="rId5" Type="http://schemas.openxmlformats.org/officeDocument/2006/relationships/tags" Target="../tags/tag714.xml"/><Relationship Id="rId15" Type="http://schemas.openxmlformats.org/officeDocument/2006/relationships/tags" Target="../tags/tag724.xml"/><Relationship Id="rId10" Type="http://schemas.openxmlformats.org/officeDocument/2006/relationships/tags" Target="../tags/tag719.xml"/><Relationship Id="rId19" Type="http://schemas.openxmlformats.org/officeDocument/2006/relationships/image" Target="../media/image26.jpeg"/><Relationship Id="rId4" Type="http://schemas.openxmlformats.org/officeDocument/2006/relationships/tags" Target="../tags/tag713.xml"/><Relationship Id="rId9" Type="http://schemas.openxmlformats.org/officeDocument/2006/relationships/tags" Target="../tags/tag718.xml"/><Relationship Id="rId14" Type="http://schemas.openxmlformats.org/officeDocument/2006/relationships/tags" Target="../tags/tag723.xml"/></Relationships>
</file>

<file path=ppt/slides/_rels/slide39.xml.rels><?xml version="1.0" encoding="UTF-8" standalone="yes"?>
<Relationships xmlns="http://schemas.openxmlformats.org/package/2006/relationships"><Relationship Id="rId8" Type="http://schemas.openxmlformats.org/officeDocument/2006/relationships/tags" Target="../tags/tag734.xml"/><Relationship Id="rId13" Type="http://schemas.openxmlformats.org/officeDocument/2006/relationships/tags" Target="../tags/tag739.xml"/><Relationship Id="rId18" Type="http://schemas.openxmlformats.org/officeDocument/2006/relationships/slideLayout" Target="../slideLayouts/slideLayout1.xml"/><Relationship Id="rId3" Type="http://schemas.openxmlformats.org/officeDocument/2006/relationships/tags" Target="../tags/tag729.xml"/><Relationship Id="rId7" Type="http://schemas.openxmlformats.org/officeDocument/2006/relationships/tags" Target="../tags/tag733.xml"/><Relationship Id="rId12" Type="http://schemas.openxmlformats.org/officeDocument/2006/relationships/tags" Target="../tags/tag738.xml"/><Relationship Id="rId17" Type="http://schemas.openxmlformats.org/officeDocument/2006/relationships/tags" Target="../tags/tag743.xml"/><Relationship Id="rId2" Type="http://schemas.openxmlformats.org/officeDocument/2006/relationships/tags" Target="../tags/tag728.xml"/><Relationship Id="rId16" Type="http://schemas.openxmlformats.org/officeDocument/2006/relationships/tags" Target="../tags/tag742.xml"/><Relationship Id="rId20" Type="http://schemas.openxmlformats.org/officeDocument/2006/relationships/image" Target="../media/image29.jpeg"/><Relationship Id="rId1" Type="http://schemas.openxmlformats.org/officeDocument/2006/relationships/tags" Target="../tags/tag727.xml"/><Relationship Id="rId6" Type="http://schemas.openxmlformats.org/officeDocument/2006/relationships/tags" Target="../tags/tag732.xml"/><Relationship Id="rId11" Type="http://schemas.openxmlformats.org/officeDocument/2006/relationships/tags" Target="../tags/tag737.xml"/><Relationship Id="rId5" Type="http://schemas.openxmlformats.org/officeDocument/2006/relationships/tags" Target="../tags/tag731.xml"/><Relationship Id="rId15" Type="http://schemas.openxmlformats.org/officeDocument/2006/relationships/tags" Target="../tags/tag741.xml"/><Relationship Id="rId10" Type="http://schemas.openxmlformats.org/officeDocument/2006/relationships/tags" Target="../tags/tag736.xml"/><Relationship Id="rId19" Type="http://schemas.openxmlformats.org/officeDocument/2006/relationships/image" Target="../media/image28.jpeg"/><Relationship Id="rId4" Type="http://schemas.openxmlformats.org/officeDocument/2006/relationships/tags" Target="../tags/tag730.xml"/><Relationship Id="rId9" Type="http://schemas.openxmlformats.org/officeDocument/2006/relationships/tags" Target="../tags/tag735.xml"/><Relationship Id="rId14" Type="http://schemas.openxmlformats.org/officeDocument/2006/relationships/tags" Target="../tags/tag740.xml"/></Relationships>
</file>

<file path=ppt/slides/_rels/slide4.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18" Type="http://schemas.openxmlformats.org/officeDocument/2006/relationships/image" Target="../media/image8.jpeg"/><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slideLayout" Target="../slideLayouts/slideLayout1.xml"/><Relationship Id="rId2" Type="http://schemas.openxmlformats.org/officeDocument/2006/relationships/tags" Target="../tags/tag135.xml"/><Relationship Id="rId16" Type="http://schemas.openxmlformats.org/officeDocument/2006/relationships/tags" Target="../tags/tag149.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tags" Target="../tags/tag148.xml"/><Relationship Id="rId10" Type="http://schemas.openxmlformats.org/officeDocument/2006/relationships/tags" Target="../tags/tag143.xml"/><Relationship Id="rId19" Type="http://schemas.openxmlformats.org/officeDocument/2006/relationships/image" Target="../media/image9.jpeg"/><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s>
</file>

<file path=ppt/slides/_rels/slide40.xml.rels><?xml version="1.0" encoding="UTF-8" standalone="yes"?>
<Relationships xmlns="http://schemas.openxmlformats.org/package/2006/relationships"><Relationship Id="rId8" Type="http://schemas.openxmlformats.org/officeDocument/2006/relationships/tags" Target="../tags/tag751.xml"/><Relationship Id="rId13" Type="http://schemas.openxmlformats.org/officeDocument/2006/relationships/tags" Target="../tags/tag756.xml"/><Relationship Id="rId18" Type="http://schemas.openxmlformats.org/officeDocument/2006/relationships/slideLayout" Target="../slideLayouts/slideLayout1.xml"/><Relationship Id="rId3" Type="http://schemas.openxmlformats.org/officeDocument/2006/relationships/tags" Target="../tags/tag746.xml"/><Relationship Id="rId7" Type="http://schemas.openxmlformats.org/officeDocument/2006/relationships/tags" Target="../tags/tag750.xml"/><Relationship Id="rId12" Type="http://schemas.openxmlformats.org/officeDocument/2006/relationships/tags" Target="../tags/tag755.xml"/><Relationship Id="rId17" Type="http://schemas.openxmlformats.org/officeDocument/2006/relationships/tags" Target="../tags/tag760.xml"/><Relationship Id="rId2" Type="http://schemas.openxmlformats.org/officeDocument/2006/relationships/tags" Target="../tags/tag745.xml"/><Relationship Id="rId16" Type="http://schemas.openxmlformats.org/officeDocument/2006/relationships/tags" Target="../tags/tag759.xml"/><Relationship Id="rId20" Type="http://schemas.openxmlformats.org/officeDocument/2006/relationships/image" Target="../media/image31.jpeg"/><Relationship Id="rId1" Type="http://schemas.openxmlformats.org/officeDocument/2006/relationships/tags" Target="../tags/tag744.xml"/><Relationship Id="rId6" Type="http://schemas.openxmlformats.org/officeDocument/2006/relationships/tags" Target="../tags/tag749.xml"/><Relationship Id="rId11" Type="http://schemas.openxmlformats.org/officeDocument/2006/relationships/tags" Target="../tags/tag754.xml"/><Relationship Id="rId5" Type="http://schemas.openxmlformats.org/officeDocument/2006/relationships/tags" Target="../tags/tag748.xml"/><Relationship Id="rId15" Type="http://schemas.openxmlformats.org/officeDocument/2006/relationships/tags" Target="../tags/tag758.xml"/><Relationship Id="rId10" Type="http://schemas.openxmlformats.org/officeDocument/2006/relationships/tags" Target="../tags/tag753.xml"/><Relationship Id="rId19" Type="http://schemas.openxmlformats.org/officeDocument/2006/relationships/image" Target="../media/image30.jpeg"/><Relationship Id="rId4" Type="http://schemas.openxmlformats.org/officeDocument/2006/relationships/tags" Target="../tags/tag747.xml"/><Relationship Id="rId9" Type="http://schemas.openxmlformats.org/officeDocument/2006/relationships/tags" Target="../tags/tag752.xml"/><Relationship Id="rId14" Type="http://schemas.openxmlformats.org/officeDocument/2006/relationships/tags" Target="../tags/tag757.xml"/></Relationships>
</file>

<file path=ppt/slides/_rels/slide41.xml.rels><?xml version="1.0" encoding="UTF-8" standalone="yes"?>
<Relationships xmlns="http://schemas.openxmlformats.org/package/2006/relationships"><Relationship Id="rId8" Type="http://schemas.openxmlformats.org/officeDocument/2006/relationships/tags" Target="../tags/tag768.xml"/><Relationship Id="rId13" Type="http://schemas.openxmlformats.org/officeDocument/2006/relationships/tags" Target="../tags/tag773.xml"/><Relationship Id="rId18" Type="http://schemas.openxmlformats.org/officeDocument/2006/relationships/slideLayout" Target="../slideLayouts/slideLayout1.xml"/><Relationship Id="rId3" Type="http://schemas.openxmlformats.org/officeDocument/2006/relationships/tags" Target="../tags/tag763.xml"/><Relationship Id="rId7" Type="http://schemas.openxmlformats.org/officeDocument/2006/relationships/tags" Target="../tags/tag767.xml"/><Relationship Id="rId12" Type="http://schemas.openxmlformats.org/officeDocument/2006/relationships/tags" Target="../tags/tag772.xml"/><Relationship Id="rId17" Type="http://schemas.openxmlformats.org/officeDocument/2006/relationships/tags" Target="../tags/tag777.xml"/><Relationship Id="rId2" Type="http://schemas.openxmlformats.org/officeDocument/2006/relationships/tags" Target="../tags/tag762.xml"/><Relationship Id="rId16" Type="http://schemas.openxmlformats.org/officeDocument/2006/relationships/tags" Target="../tags/tag776.xml"/><Relationship Id="rId20" Type="http://schemas.openxmlformats.org/officeDocument/2006/relationships/image" Target="../media/image33.jpeg"/><Relationship Id="rId1" Type="http://schemas.openxmlformats.org/officeDocument/2006/relationships/tags" Target="../tags/tag761.xml"/><Relationship Id="rId6" Type="http://schemas.openxmlformats.org/officeDocument/2006/relationships/tags" Target="../tags/tag766.xml"/><Relationship Id="rId11" Type="http://schemas.openxmlformats.org/officeDocument/2006/relationships/tags" Target="../tags/tag771.xml"/><Relationship Id="rId5" Type="http://schemas.openxmlformats.org/officeDocument/2006/relationships/tags" Target="../tags/tag765.xml"/><Relationship Id="rId15" Type="http://schemas.openxmlformats.org/officeDocument/2006/relationships/tags" Target="../tags/tag775.xml"/><Relationship Id="rId10" Type="http://schemas.openxmlformats.org/officeDocument/2006/relationships/tags" Target="../tags/tag770.xml"/><Relationship Id="rId19" Type="http://schemas.openxmlformats.org/officeDocument/2006/relationships/image" Target="../media/image32.jpeg"/><Relationship Id="rId4" Type="http://schemas.openxmlformats.org/officeDocument/2006/relationships/tags" Target="../tags/tag764.xml"/><Relationship Id="rId9" Type="http://schemas.openxmlformats.org/officeDocument/2006/relationships/tags" Target="../tags/tag769.xml"/><Relationship Id="rId14" Type="http://schemas.openxmlformats.org/officeDocument/2006/relationships/tags" Target="../tags/tag774.xml"/></Relationships>
</file>

<file path=ppt/slides/_rels/slide42.xml.rels><?xml version="1.0" encoding="UTF-8" standalone="yes"?>
<Relationships xmlns="http://schemas.openxmlformats.org/package/2006/relationships"><Relationship Id="rId8" Type="http://schemas.openxmlformats.org/officeDocument/2006/relationships/tags" Target="../tags/tag785.xml"/><Relationship Id="rId13" Type="http://schemas.openxmlformats.org/officeDocument/2006/relationships/tags" Target="../tags/tag790.xml"/><Relationship Id="rId18" Type="http://schemas.openxmlformats.org/officeDocument/2006/relationships/image" Target="../media/image12.jpeg"/><Relationship Id="rId3" Type="http://schemas.openxmlformats.org/officeDocument/2006/relationships/tags" Target="../tags/tag780.xml"/><Relationship Id="rId7" Type="http://schemas.openxmlformats.org/officeDocument/2006/relationships/tags" Target="../tags/tag784.xml"/><Relationship Id="rId12" Type="http://schemas.openxmlformats.org/officeDocument/2006/relationships/tags" Target="../tags/tag789.xml"/><Relationship Id="rId17" Type="http://schemas.openxmlformats.org/officeDocument/2006/relationships/slideLayout" Target="../slideLayouts/slideLayout1.xml"/><Relationship Id="rId2" Type="http://schemas.openxmlformats.org/officeDocument/2006/relationships/tags" Target="../tags/tag779.xml"/><Relationship Id="rId16" Type="http://schemas.openxmlformats.org/officeDocument/2006/relationships/tags" Target="../tags/tag793.xml"/><Relationship Id="rId20" Type="http://schemas.openxmlformats.org/officeDocument/2006/relationships/image" Target="../media/image35.jpeg"/><Relationship Id="rId1" Type="http://schemas.openxmlformats.org/officeDocument/2006/relationships/tags" Target="../tags/tag778.xml"/><Relationship Id="rId6" Type="http://schemas.openxmlformats.org/officeDocument/2006/relationships/tags" Target="../tags/tag783.xml"/><Relationship Id="rId11" Type="http://schemas.openxmlformats.org/officeDocument/2006/relationships/tags" Target="../tags/tag788.xml"/><Relationship Id="rId5" Type="http://schemas.openxmlformats.org/officeDocument/2006/relationships/tags" Target="../tags/tag782.xml"/><Relationship Id="rId15" Type="http://schemas.openxmlformats.org/officeDocument/2006/relationships/tags" Target="../tags/tag792.xml"/><Relationship Id="rId10" Type="http://schemas.openxmlformats.org/officeDocument/2006/relationships/tags" Target="../tags/tag787.xml"/><Relationship Id="rId19" Type="http://schemas.openxmlformats.org/officeDocument/2006/relationships/image" Target="../media/image34.jpeg"/><Relationship Id="rId4" Type="http://schemas.openxmlformats.org/officeDocument/2006/relationships/tags" Target="../tags/tag781.xml"/><Relationship Id="rId9" Type="http://schemas.openxmlformats.org/officeDocument/2006/relationships/tags" Target="../tags/tag786.xml"/><Relationship Id="rId14" Type="http://schemas.openxmlformats.org/officeDocument/2006/relationships/tags" Target="../tags/tag791.xml"/></Relationships>
</file>

<file path=ppt/slides/_rels/slide5.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slideLayout" Target="../slideLayouts/slideLayout1.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tags" Target="../tags/tag166.xml"/><Relationship Id="rId2" Type="http://schemas.openxmlformats.org/officeDocument/2006/relationships/tags" Target="../tags/tag151.xml"/><Relationship Id="rId16" Type="http://schemas.openxmlformats.org/officeDocument/2006/relationships/tags" Target="../tags/tag165.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tags" Target="../tags/tag16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s>
</file>

<file path=ppt/slides/_rels/slide6.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tags" Target="../tags/tag184.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tags" Target="../tags/tag183.xml"/><Relationship Id="rId2" Type="http://schemas.openxmlformats.org/officeDocument/2006/relationships/tags" Target="../tags/tag168.xml"/><Relationship Id="rId16" Type="http://schemas.openxmlformats.org/officeDocument/2006/relationships/tags" Target="../tags/tag182.xml"/><Relationship Id="rId20" Type="http://schemas.openxmlformats.org/officeDocument/2006/relationships/image" Target="../media/image10.jpeg"/><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tags" Target="../tags/tag181.xml"/><Relationship Id="rId10" Type="http://schemas.openxmlformats.org/officeDocument/2006/relationships/tags" Target="../tags/tag176.xml"/><Relationship Id="rId19" Type="http://schemas.openxmlformats.org/officeDocument/2006/relationships/slideLayout" Target="../slideLayouts/slideLayout1.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s>
</file>

<file path=ppt/slides/_rels/slide7.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18" Type="http://schemas.openxmlformats.org/officeDocument/2006/relationships/slideLayout" Target="../slideLayouts/slideLayout1.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tags" Target="../tags/tag196.xml"/><Relationship Id="rId17" Type="http://schemas.openxmlformats.org/officeDocument/2006/relationships/tags" Target="../tags/tag201.xml"/><Relationship Id="rId2" Type="http://schemas.openxmlformats.org/officeDocument/2006/relationships/tags" Target="../tags/tag186.xml"/><Relationship Id="rId16" Type="http://schemas.openxmlformats.org/officeDocument/2006/relationships/tags" Target="../tags/tag200.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5" Type="http://schemas.openxmlformats.org/officeDocument/2006/relationships/tags" Target="../tags/tag189.xml"/><Relationship Id="rId15" Type="http://schemas.openxmlformats.org/officeDocument/2006/relationships/tags" Target="../tags/tag199.xml"/><Relationship Id="rId10" Type="http://schemas.openxmlformats.org/officeDocument/2006/relationships/tags" Target="../tags/tag194.xml"/><Relationship Id="rId19" Type="http://schemas.openxmlformats.org/officeDocument/2006/relationships/image" Target="../media/image11.jpeg"/><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s>
</file>

<file path=ppt/slides/_rels/slide8.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tags" Target="../tags/tag214.xml"/><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tags" Target="../tags/tag213.xml"/><Relationship Id="rId17" Type="http://schemas.openxmlformats.org/officeDocument/2006/relationships/slideLayout" Target="../slideLayouts/slideLayout1.xml"/><Relationship Id="rId2" Type="http://schemas.openxmlformats.org/officeDocument/2006/relationships/tags" Target="../tags/tag203.xml"/><Relationship Id="rId16" Type="http://schemas.openxmlformats.org/officeDocument/2006/relationships/tags" Target="../tags/tag217.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tags" Target="../tags/tag212.xml"/><Relationship Id="rId5" Type="http://schemas.openxmlformats.org/officeDocument/2006/relationships/tags" Target="../tags/tag206.xml"/><Relationship Id="rId15" Type="http://schemas.openxmlformats.org/officeDocument/2006/relationships/tags" Target="../tags/tag21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tags" Target="../tags/tag215.xml"/></Relationships>
</file>

<file path=ppt/slides/_rels/slide9.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18" Type="http://schemas.openxmlformats.org/officeDocument/2006/relationships/image" Target="../media/image12.jpeg"/><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slideLayout" Target="../slideLayouts/slideLayout1.xml"/><Relationship Id="rId2" Type="http://schemas.openxmlformats.org/officeDocument/2006/relationships/tags" Target="../tags/tag219.xml"/><Relationship Id="rId16" Type="http://schemas.openxmlformats.org/officeDocument/2006/relationships/tags" Target="../tags/tag233.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5" Type="http://schemas.openxmlformats.org/officeDocument/2006/relationships/tags" Target="../tags/tag222.xml"/><Relationship Id="rId15" Type="http://schemas.openxmlformats.org/officeDocument/2006/relationships/tags" Target="../tags/tag232.xml"/><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2"/>
            </p:custDataLst>
          </p:nvPr>
        </p:nvSpPr>
        <p:spPr>
          <a:xfrm>
            <a:off x="381003" y="1303404"/>
            <a:ext cx="3810029" cy="593591"/>
          </a:xfrm>
          <a:prstGeom prst="rect">
            <a:avLst/>
          </a:prstGeom>
          <a:noFill/>
        </p:spPr>
        <p:txBody>
          <a:bodyPr wrap="square" lIns="68580" tIns="34290" rIns="68580" bIns="34290" anchor="ctr">
            <a:normAutofit/>
          </a:bodyPr>
          <a:lstStyle/>
          <a:p>
            <a:pPr algn="ctr">
              <a:lnSpc>
                <a:spcPct val="120000"/>
              </a:lnSpc>
            </a:pPr>
            <a:r>
              <a:rPr lang="zh-CN" altLang="en-US" sz="27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项目</a:t>
            </a:r>
            <a:r>
              <a:rPr lang="en-US" altLang="zh-CN" sz="27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1</a:t>
            </a:r>
            <a:r>
              <a:rPr lang="zh-CN" altLang="en-US" sz="2700" b="1" spc="600" dirty="0">
                <a:solidFill>
                  <a:schemeClr val="accent1">
                    <a:lumMod val="50000"/>
                  </a:schemeClr>
                </a:solidFill>
                <a:uFillTx/>
                <a:latin typeface="Arial" panose="020B0604020202020204" pitchFamily="34" charset="0"/>
                <a:ea typeface="汉仪旗黑-85S" panose="00020600040101010101" pitchFamily="18" charset="-122"/>
                <a:cs typeface="汉仪旗黑-85S" panose="00020600040101010101" pitchFamily="18" charset="-122"/>
                <a:sym typeface="Arial" panose="020B0604020202020204" pitchFamily="34" charset="0"/>
              </a:rPr>
              <a:t>商品认知</a:t>
            </a:r>
          </a:p>
        </p:txBody>
      </p:sp>
      <p:sp>
        <p:nvSpPr>
          <p:cNvPr id="7" name="等腰三角形 6"/>
          <p:cNvSpPr/>
          <p:nvPr>
            <p:custDataLst>
              <p:tags r:id="rId3"/>
            </p:custDataLst>
          </p:nvPr>
        </p:nvSpPr>
        <p:spPr>
          <a:xfrm rot="5400000">
            <a:off x="1244221" y="3275071"/>
            <a:ext cx="255746" cy="2233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pitchFamily="34" charset="-122"/>
            </a:endParaRPr>
          </a:p>
        </p:txBody>
      </p:sp>
      <p:sp>
        <p:nvSpPr>
          <p:cNvPr id="9" name="文本框 178"/>
          <p:cNvSpPr txBox="1"/>
          <p:nvPr>
            <p:custDataLst>
              <p:tags r:id="rId4"/>
            </p:custDataLst>
          </p:nvPr>
        </p:nvSpPr>
        <p:spPr>
          <a:xfrm>
            <a:off x="1663700" y="2968625"/>
            <a:ext cx="2383790" cy="797560"/>
          </a:xfrm>
          <a:prstGeom prst="rect">
            <a:avLst/>
          </a:prstGeom>
          <a:noFill/>
        </p:spPr>
        <p:txBody>
          <a:bodyPr vert="horz" wrap="square" lIns="67500" tIns="35100" rIns="67500" bIns="351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30000"/>
              </a:lnSpc>
              <a:buClrTx/>
              <a:buSzTx/>
            </a:pPr>
            <a:r>
              <a:rPr lang="zh-CN" altLang="en-US" sz="1900" b="1" spc="150">
                <a:solidFill>
                  <a:schemeClr val="dk1">
                    <a:lumMod val="75000"/>
                    <a:lumOff val="25000"/>
                  </a:schemeClr>
                </a:solidFill>
                <a:latin typeface="Arial" panose="020B0604020202020204" pitchFamily="34" charset="0"/>
                <a:ea typeface="微软雅黑" panose="020B0503020204020204" pitchFamily="34" charset="-122"/>
                <a:sym typeface="+mn-ea"/>
              </a:rPr>
              <a:t> 商品分类</a:t>
            </a:r>
          </a:p>
        </p:txBody>
      </p:sp>
      <p:sp>
        <p:nvSpPr>
          <p:cNvPr id="11" name="文本框 10"/>
          <p:cNvSpPr txBox="1"/>
          <p:nvPr>
            <p:custDataLst>
              <p:tags r:id="rId5"/>
            </p:custDataLst>
          </p:nvPr>
        </p:nvSpPr>
        <p:spPr>
          <a:xfrm>
            <a:off x="613666" y="3164581"/>
            <a:ext cx="483394" cy="444341"/>
          </a:xfrm>
          <a:prstGeom prst="rect">
            <a:avLst/>
          </a:prstGeom>
          <a:noFill/>
        </p:spPr>
        <p:txBody>
          <a:bodyPr wrap="square" rtlCol="0">
            <a:normAutofit fontScale="80000"/>
          </a:bodyPr>
          <a:lstStyle/>
          <a:p>
            <a:r>
              <a:rPr lang="en-US" altLang="zh-CN" sz="2400" b="1" dirty="0">
                <a:solidFill>
                  <a:schemeClr val="accent1">
                    <a:lumMod val="50000"/>
                  </a:schemeClr>
                </a:solidFill>
                <a:latin typeface="Arial" panose="020B0604020202020204" pitchFamily="34" charset="0"/>
                <a:ea typeface="微软雅黑" panose="020B0503020204020204" pitchFamily="34" charset="-122"/>
              </a:rPr>
              <a:t>02</a:t>
            </a:r>
          </a:p>
        </p:txBody>
      </p:sp>
      <p:sp>
        <p:nvSpPr>
          <p:cNvPr id="2" name="等腰三角形 1"/>
          <p:cNvSpPr/>
          <p:nvPr>
            <p:custDataLst>
              <p:tags r:id="rId6"/>
            </p:custDataLst>
          </p:nvPr>
        </p:nvSpPr>
        <p:spPr>
          <a:xfrm rot="5400000">
            <a:off x="1244221" y="2534026"/>
            <a:ext cx="255746" cy="2233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pitchFamily="34" charset="-122"/>
            </a:endParaRPr>
          </a:p>
        </p:txBody>
      </p:sp>
      <p:sp>
        <p:nvSpPr>
          <p:cNvPr id="21" name="文本框 178"/>
          <p:cNvSpPr txBox="1"/>
          <p:nvPr>
            <p:custDataLst>
              <p:tags r:id="rId7"/>
            </p:custDataLst>
          </p:nvPr>
        </p:nvSpPr>
        <p:spPr>
          <a:xfrm>
            <a:off x="1643318" y="2227797"/>
            <a:ext cx="2315051" cy="797243"/>
          </a:xfrm>
          <a:prstGeom prst="rect">
            <a:avLst/>
          </a:prstGeom>
          <a:noFill/>
        </p:spPr>
        <p:txBody>
          <a:bodyPr vert="horz" wrap="square" lIns="67500" tIns="35100" rIns="67500" bIns="35100" rtlCol="0" anchor="ctr" anchorCtr="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400" b="1" spc="150">
                <a:solidFill>
                  <a:schemeClr val="dk1">
                    <a:lumMod val="75000"/>
                    <a:lumOff val="25000"/>
                  </a:schemeClr>
                </a:solidFill>
                <a:latin typeface="Arial" panose="020B0604020202020204" pitchFamily="34" charset="0"/>
                <a:ea typeface="微软雅黑" panose="020B0503020204020204" pitchFamily="34" charset="-122"/>
                <a:sym typeface="+mn-ea"/>
              </a:rPr>
              <a:t> 商品基础知识认知</a:t>
            </a:r>
          </a:p>
        </p:txBody>
      </p:sp>
      <p:sp>
        <p:nvSpPr>
          <p:cNvPr id="25" name="文本框 24"/>
          <p:cNvSpPr txBox="1"/>
          <p:nvPr>
            <p:custDataLst>
              <p:tags r:id="rId8"/>
            </p:custDataLst>
          </p:nvPr>
        </p:nvSpPr>
        <p:spPr>
          <a:xfrm>
            <a:off x="613666" y="2423536"/>
            <a:ext cx="483394" cy="444341"/>
          </a:xfrm>
          <a:prstGeom prst="rect">
            <a:avLst/>
          </a:prstGeom>
          <a:noFill/>
        </p:spPr>
        <p:txBody>
          <a:bodyPr wrap="square" rtlCol="0">
            <a:normAutofit fontScale="80000"/>
          </a:bodyPr>
          <a:lstStyle/>
          <a:p>
            <a:r>
              <a:rPr lang="en-US" altLang="zh-CN" sz="2400" b="1" dirty="0">
                <a:solidFill>
                  <a:schemeClr val="accent1">
                    <a:lumMod val="50000"/>
                  </a:schemeClr>
                </a:solidFill>
                <a:latin typeface="Arial" panose="020B0604020202020204" pitchFamily="34" charset="0"/>
                <a:ea typeface="微软雅黑" panose="020B0503020204020204" pitchFamily="34" charset="-122"/>
              </a:rPr>
              <a:t>01</a:t>
            </a:r>
          </a:p>
        </p:txBody>
      </p:sp>
      <p:sp>
        <p:nvSpPr>
          <p:cNvPr id="27" name="等腰三角形 26"/>
          <p:cNvSpPr/>
          <p:nvPr>
            <p:custDataLst>
              <p:tags r:id="rId9"/>
            </p:custDataLst>
          </p:nvPr>
        </p:nvSpPr>
        <p:spPr>
          <a:xfrm rot="5400000">
            <a:off x="1244221" y="4055645"/>
            <a:ext cx="255746" cy="2233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pitchFamily="34" charset="-122"/>
            </a:endParaRPr>
          </a:p>
        </p:txBody>
      </p:sp>
      <p:sp>
        <p:nvSpPr>
          <p:cNvPr id="28" name="文本框 178"/>
          <p:cNvSpPr txBox="1"/>
          <p:nvPr>
            <p:custDataLst>
              <p:tags r:id="rId10"/>
            </p:custDataLst>
          </p:nvPr>
        </p:nvSpPr>
        <p:spPr>
          <a:xfrm>
            <a:off x="1643380" y="3749675"/>
            <a:ext cx="3258820" cy="797560"/>
          </a:xfrm>
          <a:prstGeom prst="rect">
            <a:avLst/>
          </a:prstGeom>
          <a:noFill/>
        </p:spPr>
        <p:txBody>
          <a:bodyPr vert="horz" wrap="square" lIns="67500" tIns="35100" rIns="67500" bIns="35100" rtlCol="0" anchor="ctr" anchorCtr="0">
            <a:normAutofit fontScale="8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30000"/>
              </a:lnSpc>
            </a:pPr>
            <a:r>
              <a:rPr lang="zh-CN" altLang="en-US" sz="2400" b="1" spc="150">
                <a:solidFill>
                  <a:schemeClr val="dk1">
                    <a:lumMod val="75000"/>
                    <a:lumOff val="25000"/>
                  </a:schemeClr>
                </a:solidFill>
                <a:latin typeface="Arial" panose="020B0604020202020204" pitchFamily="34" charset="0"/>
                <a:ea typeface="微软雅黑" panose="020B0503020204020204" pitchFamily="34" charset="-122"/>
                <a:sym typeface="+mn-ea"/>
              </a:rPr>
              <a:t>互联网+商品分类编码识别</a:t>
            </a:r>
          </a:p>
        </p:txBody>
      </p:sp>
      <p:sp>
        <p:nvSpPr>
          <p:cNvPr id="29" name="文本框 28"/>
          <p:cNvSpPr txBox="1"/>
          <p:nvPr>
            <p:custDataLst>
              <p:tags r:id="rId11"/>
            </p:custDataLst>
          </p:nvPr>
        </p:nvSpPr>
        <p:spPr>
          <a:xfrm>
            <a:off x="613666" y="3945155"/>
            <a:ext cx="483394" cy="444341"/>
          </a:xfrm>
          <a:prstGeom prst="rect">
            <a:avLst/>
          </a:prstGeom>
          <a:noFill/>
        </p:spPr>
        <p:txBody>
          <a:bodyPr wrap="square" rtlCol="0">
            <a:normAutofit fontScale="80000"/>
          </a:bodyPr>
          <a:lstStyle/>
          <a:p>
            <a:r>
              <a:rPr lang="en-US" altLang="zh-CN" sz="2400" b="1" dirty="0">
                <a:solidFill>
                  <a:schemeClr val="accent1">
                    <a:lumMod val="50000"/>
                  </a:schemeClr>
                </a:solidFill>
                <a:latin typeface="Arial" panose="020B0604020202020204" pitchFamily="34" charset="0"/>
                <a:ea typeface="微软雅黑" panose="020B0503020204020204" pitchFamily="34" charset="-122"/>
              </a:rPr>
              <a:t>03</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3"/>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4"/>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5"/>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6"/>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9"/>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0"/>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1"/>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2"/>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910590" y="1606550"/>
            <a:ext cx="7089775" cy="338709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887730" y="1606550"/>
            <a:ext cx="707453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1076325" y="2254885"/>
            <a:ext cx="6623050" cy="3055620"/>
          </a:xfrm>
          <a:prstGeom prst="rect">
            <a:avLst/>
          </a:prstGeom>
          <a:noFill/>
        </p:spPr>
        <p:txBody>
          <a:bodyPr wrap="square" rtlCol="0" anchor="t" anchorCtr="0">
            <a:normAutofit lnSpcReduction="10000"/>
          </a:bodyPr>
          <a:lstStyle/>
          <a:p>
            <a:pPr marL="16510" lvl="1" indent="300990" algn="ctr" defTabSz="762000" fontAlgn="ctr">
              <a:lnSpc>
                <a:spcPct val="100000"/>
              </a:lnSpc>
              <a:spcBef>
                <a:spcPts val="0"/>
              </a:spcBef>
              <a:spcAft>
                <a:spcPts val="800"/>
              </a:spcAft>
              <a:buClrTx/>
              <a:buSzTx/>
              <a:buFont typeface="Calibri Light" panose="020F0302020204030204" charset="0"/>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互联网商品的产生</a:t>
            </a:r>
          </a:p>
          <a:p>
            <a:pPr marL="16510" lvl="1" indent="300990" algn="l" defTabSz="762000" fontAlgn="ctr">
              <a:lnSpc>
                <a:spcPct val="10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随着互联网技术的日新月异,各种虚拟产品应运而生。在发展初期, 网站通常会提供许多基本产品: 功能性网站的产品较少,可能只有一个; 行业网站的基本产品比较多 ,可能多至十几个。随着网站的发展、用户数量的增多, 需求也不断增长, 由于用户的背景、教育程度等不同, 需求的差异化越来越大, 为了尽可能满足用户需求,保持原有浏览量, 网站便会陆续对产品进行增加、分化。网站的产品增加了,但单个产品占有的资源却很少, 产品得不到有效支持 ,从而直接导致网站整体停滞,甚至后退,这就形成了恶性循环 。　</a:t>
            </a:r>
            <a:r>
              <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18490" y="940435"/>
            <a:ext cx="4572000" cy="368300"/>
          </a:xfrm>
          <a:prstGeom prst="rect">
            <a:avLst/>
          </a:prstGeom>
          <a:noFill/>
        </p:spPr>
        <p:txBody>
          <a:bodyPr wrap="square" rtlCol="0" anchor="t">
            <a:spAutoFit/>
          </a:bodyPr>
          <a:lstStyle/>
          <a:p>
            <a:r>
              <a:rPr lang="zh-CN" altLang="en-US"/>
              <a:t>学习活动1.1.1 商品发展趋势分析</a:t>
            </a:r>
          </a:p>
        </p:txBody>
      </p:sp>
      <p:pic>
        <p:nvPicPr>
          <p:cNvPr id="52" name="IM 52"/>
          <p:cNvPicPr/>
          <p:nvPr/>
        </p:nvPicPr>
        <p:blipFill>
          <a:blip r:embed="rId18"/>
          <a:stretch>
            <a:fillRect/>
          </a:stretch>
        </p:blipFill>
        <p:spPr>
          <a:xfrm>
            <a:off x="1000760" y="1939290"/>
            <a:ext cx="1192530" cy="410845"/>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5"/>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6"/>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7"/>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8"/>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1"/>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2"/>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3"/>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4"/>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4"/>
            </p:custDataLst>
          </p:nvPr>
        </p:nvSpPr>
        <p:spPr>
          <a:xfrm>
            <a:off x="753745" y="1428750"/>
            <a:ext cx="1826895" cy="40011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1.你对商品的发展史有哪些了解呢?</a:t>
            </a:r>
          </a:p>
          <a:p>
            <a:pPr lvl="0" algn="ctr">
              <a:buClrTx/>
              <a:buSzTx/>
              <a:buFontTx/>
            </a:pPr>
            <a:r>
              <a:rPr lang="zh-CN" altLang="en-US" sz="1350">
                <a:sym typeface="+mn-ea"/>
              </a:rPr>
              <a:t>2.经过劳动生产的产品都是商品吗? 你能列举几个例子证明你的观点吗?</a:t>
            </a:r>
          </a:p>
        </p:txBody>
      </p:sp>
      <p:sp>
        <p:nvSpPr>
          <p:cNvPr id="30" name="圆角矩形 29"/>
          <p:cNvSpPr/>
          <p:nvPr>
            <p:custDataLst>
              <p:tags r:id="rId5"/>
            </p:custDataLst>
          </p:nvPr>
        </p:nvSpPr>
        <p:spPr>
          <a:xfrm>
            <a:off x="2865755" y="1428750"/>
            <a:ext cx="5391150" cy="40011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6"/>
            </p:custDataLst>
          </p:nvPr>
        </p:nvSpPr>
        <p:spPr>
          <a:xfrm>
            <a:off x="2862580" y="1428750"/>
            <a:ext cx="539178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2807335" y="1624965"/>
            <a:ext cx="5623560" cy="4166870"/>
          </a:xfrm>
          <a:prstGeom prst="rect">
            <a:avLst/>
          </a:prstGeom>
          <a:noFill/>
        </p:spPr>
        <p:txBody>
          <a:bodyPr wrap="square" rtlCol="0" anchor="t" anchorCtr="0">
            <a:normAutofit/>
          </a:bodyPr>
          <a:lstStyle/>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一、商品的概念</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商品是用来交换的劳动产品。</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商品有狭义、广义之分。</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狭义的商品即传统的商品,是指通过市场交换,能够满足人们某种社会消费需要的物质形态的劳动产品,是有形商品。</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广义的商品,包括知识、劳务、资金、物质等形态。</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lstStyle/>
          <a:p>
            <a:pPr indent="240030"/>
            <a:r>
              <a:rPr lang="zh-CN" altLang="en-US" sz="1400">
                <a:latin typeface="仿宋" panose="02010609060101010101" charset="-122"/>
                <a:ea typeface="仿宋" panose="02010609060101010101" charset="-122"/>
                <a:cs typeface="仿宋" panose="02010609060101010101" charset="-122"/>
              </a:rPr>
              <a:t>1.你的手机是不是商品</a:t>
            </a:r>
            <a:r>
              <a:rPr lang="zh-CN" altLang="en-US" sz="1400">
                <a:latin typeface="仿宋" panose="02010609060101010101" charset="-122"/>
                <a:ea typeface="仿宋" panose="02010609060101010101" charset="-122"/>
                <a:cs typeface="仿宋" panose="02010609060101010101" charset="-122"/>
                <a:sym typeface="+mn-ea"/>
              </a:rPr>
              <a:t>?</a:t>
            </a:r>
            <a:endParaRPr lang="zh-CN" altLang="en-US" sz="1400">
              <a:latin typeface="仿宋" panose="02010609060101010101" charset="-122"/>
              <a:ea typeface="仿宋" panose="02010609060101010101" charset="-122"/>
              <a:cs typeface="仿宋" panose="02010609060101010101" charset="-122"/>
            </a:endParaRPr>
          </a:p>
          <a:p>
            <a:pPr indent="240030"/>
            <a:r>
              <a:rPr lang="zh-CN" altLang="en-US" sz="1400">
                <a:latin typeface="仿宋" panose="02010609060101010101" charset="-122"/>
                <a:ea typeface="仿宋" panose="02010609060101010101" charset="-122"/>
                <a:cs typeface="仿宋" panose="02010609060101010101" charset="-122"/>
              </a:rPr>
              <a:t>2.手机流量是不是商品</a:t>
            </a:r>
            <a:r>
              <a:rPr lang="zh-CN" altLang="en-US" sz="1400">
                <a:latin typeface="仿宋" panose="02010609060101010101" charset="-122"/>
                <a:ea typeface="仿宋" panose="02010609060101010101" charset="-122"/>
                <a:cs typeface="仿宋" panose="02010609060101010101" charset="-122"/>
                <a:sym typeface="+mn-ea"/>
              </a:rPr>
              <a:t>?</a:t>
            </a:r>
            <a:endParaRPr lang="zh-CN" altLang="en-US" sz="1400">
              <a:latin typeface="仿宋" panose="02010609060101010101" charset="-122"/>
              <a:ea typeface="仿宋" panose="02010609060101010101" charset="-122"/>
              <a:cs typeface="仿宋" panose="02010609060101010101" charset="-122"/>
            </a:endParaRPr>
          </a:p>
          <a:p>
            <a:pPr indent="240030"/>
            <a:endParaRPr lang="zh-CN" altLang="en-US" sz="14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835025" y="1710055"/>
            <a:ext cx="3048000" cy="368300"/>
          </a:xfrm>
          <a:prstGeom prst="rect">
            <a:avLst/>
          </a:prstGeom>
          <a:noFill/>
        </p:spPr>
        <p:txBody>
          <a:bodyPr wrap="square" rtlCol="0" anchor="t" anchorCtr="0">
            <a:normAutofit fontScale="90000"/>
          </a:bodyPr>
          <a:lstStyle/>
          <a:p>
            <a:pPr lvl="0" algn="l" fontAlgn="auto">
              <a:lnSpc>
                <a:spcPct val="120000"/>
              </a:lnSpc>
              <a:spcBef>
                <a:spcPts val="0"/>
              </a:spcBef>
              <a:spcAft>
                <a:spcPts val="800"/>
              </a:spcAft>
              <a:buClrTx/>
              <a:buSzTx/>
            </a:pPr>
            <a:r>
              <a:rPr lang="zh-CN" altLang="en-US" sz="1700" spc="90" dirty="0">
                <a:solidFill>
                  <a:schemeClr val="dk1">
                    <a:lumMod val="85000"/>
                    <a:lumOff val="15000"/>
                  </a:schemeClr>
                </a:solidFill>
                <a:uFillTx/>
                <a:ea typeface="微软雅黑" panose="020B0503020204020204" pitchFamily="34" charset="-122"/>
                <a:sym typeface="+mn-ea"/>
              </a:rPr>
              <a:t>想一想</a:t>
            </a:r>
          </a:p>
        </p:txBody>
      </p:sp>
      <p:sp>
        <p:nvSpPr>
          <p:cNvPr id="3" name="文本框 2"/>
          <p:cNvSpPr txBox="1"/>
          <p:nvPr>
            <p:custDataLst>
              <p:tags r:id="rId10"/>
            </p:custDataLst>
          </p:nvPr>
        </p:nvSpPr>
        <p:spPr>
          <a:xfrm>
            <a:off x="961390" y="727710"/>
            <a:ext cx="5109845" cy="701040"/>
          </a:xfrm>
          <a:prstGeom prst="rect">
            <a:avLst/>
          </a:prstGeom>
          <a:noFill/>
        </p:spPr>
        <p:txBody>
          <a:bodyPr wrap="square" rtlCol="0" anchor="t" anchorCtr="0">
            <a:noAutofit/>
          </a:bodyPr>
          <a:lstStyle/>
          <a:p>
            <a:pPr marL="0" lvl="0" indent="0" algn="l" fontAlgn="auto">
              <a:lnSpc>
                <a:spcPct val="120000"/>
              </a:lnSpc>
              <a:spcBef>
                <a:spcPts val="0"/>
              </a:spcBef>
              <a:spcAft>
                <a:spcPts val="800"/>
              </a:spcAft>
              <a:buSzPct val="100000"/>
              <a:buNone/>
            </a:pPr>
            <a:r>
              <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rPr>
              <a:t>学习活动1.1.2 商品特征与属性认知</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5"/>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6"/>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7"/>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8"/>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1"/>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2"/>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3"/>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4"/>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4"/>
            </p:custDataLst>
          </p:nvPr>
        </p:nvSpPr>
        <p:spPr>
          <a:xfrm>
            <a:off x="753745" y="1428750"/>
            <a:ext cx="1826895" cy="40011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1.你对商品的发展史有哪些了解呢?</a:t>
            </a:r>
          </a:p>
          <a:p>
            <a:pPr lvl="0" algn="ctr">
              <a:buClrTx/>
              <a:buSzTx/>
              <a:buFontTx/>
            </a:pPr>
            <a:r>
              <a:rPr lang="zh-CN" altLang="en-US" sz="1350">
                <a:sym typeface="+mn-ea"/>
              </a:rPr>
              <a:t>2.经过劳动生产的产品都是商品吗? 你能列举几个例子证明你的观点吗?</a:t>
            </a:r>
          </a:p>
        </p:txBody>
      </p:sp>
      <p:sp>
        <p:nvSpPr>
          <p:cNvPr id="30" name="圆角矩形 29"/>
          <p:cNvSpPr/>
          <p:nvPr>
            <p:custDataLst>
              <p:tags r:id="rId5"/>
            </p:custDataLst>
          </p:nvPr>
        </p:nvSpPr>
        <p:spPr>
          <a:xfrm>
            <a:off x="2865755" y="1428750"/>
            <a:ext cx="5391150" cy="40011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6"/>
            </p:custDataLst>
          </p:nvPr>
        </p:nvSpPr>
        <p:spPr>
          <a:xfrm>
            <a:off x="2862580" y="1428750"/>
            <a:ext cx="539178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2956560" y="1796415"/>
            <a:ext cx="5204460" cy="4023360"/>
          </a:xfrm>
          <a:prstGeom prst="rect">
            <a:avLst/>
          </a:prstGeom>
          <a:noFill/>
        </p:spPr>
        <p:txBody>
          <a:bodyPr wrap="square" rtlCol="0" anchor="t" anchorCtr="0">
            <a:normAutofit/>
          </a:bodyPr>
          <a:lstStyle/>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二、商品的特征</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 商品首先必须是劳动产品</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换句话说,如果不是劳动产品就不能成为商品</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(二) 商品必须用于交换</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商品总是与交换分不开的。也就是说,如果不是用来交换,即使是劳动产品,也不能叫商品。</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(三) 商品必须对他人或社会有用</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没有用就不会发生交换,有用才能发生交换。</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lstStyle/>
          <a:p>
            <a:pPr indent="240030"/>
            <a:r>
              <a:rPr lang="zh-CN" altLang="en-US" sz="1400">
                <a:latin typeface="仿宋" panose="02010609060101010101" charset="-122"/>
                <a:ea typeface="仿宋" panose="02010609060101010101" charset="-122"/>
                <a:cs typeface="仿宋" panose="02010609060101010101" charset="-122"/>
              </a:rPr>
              <a:t>1.你的手机是不是商品</a:t>
            </a:r>
            <a:r>
              <a:rPr lang="zh-CN" altLang="en-US" sz="1400">
                <a:latin typeface="仿宋" panose="02010609060101010101" charset="-122"/>
                <a:ea typeface="仿宋" panose="02010609060101010101" charset="-122"/>
                <a:cs typeface="仿宋" panose="02010609060101010101" charset="-122"/>
                <a:sym typeface="+mn-ea"/>
              </a:rPr>
              <a:t>?</a:t>
            </a:r>
            <a:endParaRPr lang="zh-CN" altLang="en-US" sz="1400">
              <a:latin typeface="仿宋" panose="02010609060101010101" charset="-122"/>
              <a:ea typeface="仿宋" panose="02010609060101010101" charset="-122"/>
              <a:cs typeface="仿宋" panose="02010609060101010101" charset="-122"/>
            </a:endParaRPr>
          </a:p>
          <a:p>
            <a:pPr indent="240030"/>
            <a:r>
              <a:rPr lang="zh-CN" altLang="en-US" sz="1400">
                <a:latin typeface="仿宋" panose="02010609060101010101" charset="-122"/>
                <a:ea typeface="仿宋" panose="02010609060101010101" charset="-122"/>
                <a:cs typeface="仿宋" panose="02010609060101010101" charset="-122"/>
              </a:rPr>
              <a:t>2.手机流量是不是商品</a:t>
            </a:r>
            <a:r>
              <a:rPr lang="zh-CN" altLang="en-US" sz="1400">
                <a:latin typeface="仿宋" panose="02010609060101010101" charset="-122"/>
                <a:ea typeface="仿宋" panose="02010609060101010101" charset="-122"/>
                <a:cs typeface="仿宋" panose="02010609060101010101" charset="-122"/>
                <a:sym typeface="+mn-ea"/>
              </a:rPr>
              <a:t>?</a:t>
            </a:r>
            <a:endParaRPr lang="zh-CN" altLang="en-US" sz="1400">
              <a:latin typeface="仿宋" panose="02010609060101010101" charset="-122"/>
              <a:ea typeface="仿宋" panose="02010609060101010101" charset="-122"/>
              <a:cs typeface="仿宋" panose="02010609060101010101" charset="-122"/>
            </a:endParaRPr>
          </a:p>
          <a:p>
            <a:pPr indent="240030"/>
            <a:endParaRPr lang="zh-CN" altLang="en-US" sz="140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835025" y="1710055"/>
            <a:ext cx="3048000" cy="368300"/>
          </a:xfrm>
          <a:prstGeom prst="rect">
            <a:avLst/>
          </a:prstGeom>
          <a:noFill/>
        </p:spPr>
        <p:txBody>
          <a:bodyPr wrap="square" rtlCol="0" anchor="t" anchorCtr="0">
            <a:normAutofit fontScale="90000"/>
          </a:bodyPr>
          <a:lstStyle/>
          <a:p>
            <a:pPr lvl="0" algn="l" fontAlgn="auto">
              <a:lnSpc>
                <a:spcPct val="120000"/>
              </a:lnSpc>
              <a:spcBef>
                <a:spcPts val="0"/>
              </a:spcBef>
              <a:spcAft>
                <a:spcPts val="800"/>
              </a:spcAft>
              <a:buClrTx/>
              <a:buSzTx/>
            </a:pPr>
            <a:r>
              <a:rPr lang="zh-CN" altLang="en-US" sz="1700" spc="90" dirty="0">
                <a:solidFill>
                  <a:schemeClr val="dk1">
                    <a:lumMod val="85000"/>
                    <a:lumOff val="15000"/>
                  </a:schemeClr>
                </a:solidFill>
                <a:uFillTx/>
                <a:ea typeface="微软雅黑" panose="020B0503020204020204" pitchFamily="34" charset="-122"/>
                <a:sym typeface="+mn-ea"/>
              </a:rPr>
              <a:t>想一想</a:t>
            </a:r>
          </a:p>
        </p:txBody>
      </p:sp>
      <p:sp>
        <p:nvSpPr>
          <p:cNvPr id="3" name="文本框 2"/>
          <p:cNvSpPr txBox="1"/>
          <p:nvPr>
            <p:custDataLst>
              <p:tags r:id="rId10"/>
            </p:custDataLst>
          </p:nvPr>
        </p:nvSpPr>
        <p:spPr>
          <a:xfrm>
            <a:off x="961390" y="727710"/>
            <a:ext cx="5109845" cy="701040"/>
          </a:xfrm>
          <a:prstGeom prst="rect">
            <a:avLst/>
          </a:prstGeom>
          <a:noFill/>
        </p:spPr>
        <p:txBody>
          <a:bodyPr wrap="square" rtlCol="0" anchor="t" anchorCtr="0">
            <a:noAutofit/>
          </a:bodyPr>
          <a:lstStyle/>
          <a:p>
            <a:pPr marL="0" lvl="0" indent="0" algn="l" fontAlgn="auto">
              <a:lnSpc>
                <a:spcPct val="120000"/>
              </a:lnSpc>
              <a:spcBef>
                <a:spcPts val="0"/>
              </a:spcBef>
              <a:spcAft>
                <a:spcPts val="800"/>
              </a:spcAft>
              <a:buSzPct val="100000"/>
              <a:buNone/>
            </a:pPr>
            <a:r>
              <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rPr>
              <a:t>学习活动1.1.2 商品特征与属性认知</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20815" y="488362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123315" y="1394460"/>
            <a:ext cx="7689850" cy="455803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1120140" y="1428750"/>
            <a:ext cx="783272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1064895" y="1624965"/>
            <a:ext cx="5030470" cy="4169410"/>
          </a:xfrm>
          <a:prstGeom prst="rect">
            <a:avLst/>
          </a:prstGeom>
          <a:noFill/>
        </p:spPr>
        <p:txBody>
          <a:bodyPr wrap="square" rtlCol="0" anchor="t" anchorCtr="0">
            <a:normAutofit fontScale="90000" lnSpcReduction="20000"/>
          </a:bodyPr>
          <a:lstStyle/>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三、商品的属性</a:t>
            </a:r>
          </a:p>
          <a:p>
            <a:pPr indent="32004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 基本属性</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1.价值</a:t>
            </a: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价值是凝结在商品中的无差别的人类劳动。</a:t>
            </a: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2.使用价值</a:t>
            </a: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使用价值是商品能够满足人们某种需要的物品的有用性。</a:t>
            </a: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 自然属性</a:t>
            </a: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自然属性包括商品的成分、结构、形态、化学性质、物理性质(力学、电学、热学、光学、声学等性质)、生物学性质、生态学性质等。</a:t>
            </a: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 社会属性</a:t>
            </a:r>
          </a:p>
          <a:p>
            <a:pPr indent="320040" fontAlgn="auto">
              <a:lnSpc>
                <a:spcPct val="120000"/>
              </a:lnSpc>
              <a:spcBef>
                <a:spcPts val="0"/>
              </a:spcBef>
              <a:spcAft>
                <a:spcPts val="800"/>
              </a:spcAft>
              <a:buSzPct val="100000"/>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社会属性包括商品的经济属性、文化属性(民族、宗教、审美、道德等属性)、政治属性和其他社会属性。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9"/>
            </p:custDataLst>
          </p:nvPr>
        </p:nvSpPr>
        <p:spPr>
          <a:xfrm>
            <a:off x="961390" y="727710"/>
            <a:ext cx="5109845" cy="701040"/>
          </a:xfrm>
          <a:prstGeom prst="rect">
            <a:avLst/>
          </a:prstGeom>
          <a:noFill/>
        </p:spPr>
        <p:txBody>
          <a:bodyPr wrap="square" rtlCol="0" anchor="t" anchorCtr="0">
            <a:noAutofit/>
          </a:bodyPr>
          <a:lstStyle/>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学习活动1.1.2 商品特征与属性认知</a:t>
            </a:r>
          </a:p>
        </p:txBody>
      </p:sp>
      <p:pic>
        <p:nvPicPr>
          <p:cNvPr id="44" name="IM 44"/>
          <p:cNvPicPr/>
          <p:nvPr/>
        </p:nvPicPr>
        <p:blipFill>
          <a:blip r:embed="rId19"/>
          <a:stretch>
            <a:fillRect/>
          </a:stretch>
        </p:blipFill>
        <p:spPr>
          <a:xfrm>
            <a:off x="6071235" y="2480310"/>
            <a:ext cx="2499995" cy="1771015"/>
          </a:xfrm>
          <a:prstGeom prst="rect">
            <a:avLst/>
          </a:prstGeom>
        </p:spPr>
      </p:pic>
      <p:sp>
        <p:nvSpPr>
          <p:cNvPr id="101" name="文本框 100"/>
          <p:cNvSpPr txBox="1"/>
          <p:nvPr/>
        </p:nvSpPr>
        <p:spPr>
          <a:xfrm>
            <a:off x="6562090" y="4442460"/>
            <a:ext cx="1834515" cy="275590"/>
          </a:xfrm>
          <a:prstGeom prst="rect">
            <a:avLst/>
          </a:prstGeom>
          <a:noFill/>
          <a:ln w="9525">
            <a:noFill/>
          </a:ln>
        </p:spPr>
        <p:txBody>
          <a:bodyPr wrap="square">
            <a:spAutoFit/>
          </a:bodyPr>
          <a:lstStyle/>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1-3   </a:t>
            </a:r>
            <a:r>
              <a:rPr lang="zh-CN" sz="1200">
                <a:solidFill>
                  <a:srgbClr val="000000"/>
                </a:solidFill>
                <a:ea typeface="黑体" panose="02010609060101010101" charset="-122"/>
              </a:rPr>
              <a:t>商品的属性</a:t>
            </a:r>
            <a:endParaRPr lang="zh-CN" altLang="en-US" sz="1200">
              <a:solidFill>
                <a:srgbClr val="000000"/>
              </a:solidFill>
              <a:ea typeface="黑体" panose="02010609060101010101"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815975" y="1428750"/>
            <a:ext cx="7664450" cy="48336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807720" y="1428750"/>
            <a:ext cx="768159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807720" y="2110740"/>
            <a:ext cx="7788910" cy="3630930"/>
          </a:xfrm>
          <a:prstGeom prst="rect">
            <a:avLst/>
          </a:prstGeom>
          <a:noFill/>
        </p:spPr>
        <p:txBody>
          <a:bodyPr wrap="square" rtlCol="0" anchor="t" anchorCtr="0">
            <a:normAutofit/>
          </a:bodyPr>
          <a:lstStyle/>
          <a:p>
            <a:pPr marL="317500" lvl="1" algn="l" defTabSz="762000" fontAlgn="ctr">
              <a:lnSpc>
                <a:spcPct val="100000"/>
              </a:lnSpc>
              <a:spcBef>
                <a:spcPts val="0"/>
              </a:spcBef>
              <a:spcAft>
                <a:spcPts val="800"/>
              </a:spcAft>
              <a:buSzPct val="100000"/>
              <a:buFont typeface="Calibri Light" panose="020F0302020204030204" charset="0"/>
            </a:pPr>
            <a:r>
              <a:rPr lang="zh-CN" altLang="en-US" sz="14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1.练一练</a:t>
            </a:r>
          </a:p>
          <a:p>
            <a:pPr marL="317500" lvl="1" algn="l" defTabSz="762000" fontAlgn="ctr">
              <a:lnSpc>
                <a:spcPct val="100000"/>
              </a:lnSpc>
              <a:spcBef>
                <a:spcPts val="0"/>
              </a:spcBef>
              <a:spcAft>
                <a:spcPts val="800"/>
              </a:spcAft>
              <a:buSzPct val="100000"/>
              <a:buFont typeface="Calibri Light" panose="020F0302020204030204" charset="0"/>
            </a:pP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请列举商品和产品的不同。</a:t>
            </a:r>
          </a:p>
          <a:p>
            <a:pPr marL="317500" lvl="1" algn="l" defTabSz="762000" fontAlgn="ctr">
              <a:lnSpc>
                <a:spcPct val="100000"/>
              </a:lnSpc>
              <a:spcBef>
                <a:spcPts val="0"/>
              </a:spcBef>
              <a:spcAft>
                <a:spcPts val="800"/>
              </a:spcAft>
              <a:buSzPct val="100000"/>
              <a:buFont typeface="Calibri Light" panose="020F0302020204030204" charset="0"/>
            </a:pPr>
            <a:r>
              <a:rPr lang="zh-CN" altLang="en-US" sz="14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2.看一看</a:t>
            </a:r>
          </a:p>
          <a:p>
            <a:pPr marL="317500" lvl="1" algn="l" defTabSz="762000" fontAlgn="ctr">
              <a:lnSpc>
                <a:spcPct val="100000"/>
              </a:lnSpc>
              <a:spcBef>
                <a:spcPts val="0"/>
              </a:spcBef>
              <a:spcAft>
                <a:spcPts val="800"/>
              </a:spcAft>
              <a:buSzPct val="100000"/>
              <a:buFont typeface="Calibri Light" panose="020F0302020204030204" charset="0"/>
            </a:pP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如图1-4所示,下面的图片中哪些是商品? 请说明原因</a:t>
            </a:r>
            <a:r>
              <a:rPr lang="zh-CN" altLang="en-US" sz="14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a:t>
            </a: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9"/>
            </p:custDataLst>
          </p:nvPr>
        </p:nvSpPr>
        <p:spPr>
          <a:xfrm>
            <a:off x="961390" y="727710"/>
            <a:ext cx="5109845" cy="701040"/>
          </a:xfrm>
          <a:prstGeom prst="rect">
            <a:avLst/>
          </a:prstGeom>
          <a:noFill/>
        </p:spPr>
        <p:txBody>
          <a:bodyPr wrap="square" rtlCol="0" anchor="t" anchorCtr="0">
            <a:noAutofit/>
          </a:bodyPr>
          <a:lstStyle/>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学习活动1.1.2 商品特征与属性认知</a:t>
            </a:r>
          </a:p>
        </p:txBody>
      </p:sp>
      <p:pic>
        <p:nvPicPr>
          <p:cNvPr id="48" name="IM 48"/>
          <p:cNvPicPr/>
          <p:nvPr/>
        </p:nvPicPr>
        <p:blipFill>
          <a:blip r:embed="rId19"/>
          <a:stretch>
            <a:fillRect/>
          </a:stretch>
        </p:blipFill>
        <p:spPr>
          <a:xfrm>
            <a:off x="1600835" y="3429000"/>
            <a:ext cx="5647690" cy="1421130"/>
          </a:xfrm>
          <a:prstGeom prst="rect">
            <a:avLst/>
          </a:prstGeom>
        </p:spPr>
      </p:pic>
      <p:sp>
        <p:nvSpPr>
          <p:cNvPr id="101" name="文本框 100"/>
          <p:cNvSpPr txBox="1"/>
          <p:nvPr/>
        </p:nvSpPr>
        <p:spPr>
          <a:xfrm>
            <a:off x="3109595" y="5021580"/>
            <a:ext cx="2630170" cy="306705"/>
          </a:xfrm>
          <a:prstGeom prst="rect">
            <a:avLst/>
          </a:prstGeom>
          <a:noFill/>
          <a:ln w="9525">
            <a:noFill/>
          </a:ln>
        </p:spPr>
        <p:txBody>
          <a:bodyPr wrap="square">
            <a:spAutoFit/>
          </a:bodyPr>
          <a:lstStyle/>
          <a:p>
            <a:r>
              <a:rPr lang="zh-CN" sz="1400">
                <a:solidFill>
                  <a:srgbClr val="000000"/>
                </a:solidFill>
                <a:ea typeface="黑体" panose="02010609060101010101" charset="-122"/>
              </a:rPr>
              <a:t>图</a:t>
            </a:r>
            <a:r>
              <a:rPr lang="en-US" sz="1400">
                <a:solidFill>
                  <a:srgbClr val="000000"/>
                </a:solidFill>
                <a:latin typeface="黑体" panose="02010609060101010101" charset="-122"/>
              </a:rPr>
              <a:t> </a:t>
            </a:r>
            <a:r>
              <a:rPr lang="en-US" sz="1400">
                <a:solidFill>
                  <a:srgbClr val="000000"/>
                </a:solidFill>
                <a:latin typeface="微软雅黑" panose="020B0503020204020204" pitchFamily="34" charset="-122"/>
              </a:rPr>
              <a:t>1-4   </a:t>
            </a:r>
            <a:r>
              <a:rPr lang="zh-CN" sz="1400">
                <a:solidFill>
                  <a:srgbClr val="000000"/>
                </a:solidFill>
                <a:ea typeface="黑体" panose="02010609060101010101" charset="-122"/>
              </a:rPr>
              <a:t>判断是否是商品</a:t>
            </a:r>
            <a:endParaRPr lang="zh-CN" altLang="en-US" sz="1400">
              <a:solidFill>
                <a:srgbClr val="000000"/>
              </a:solidFill>
              <a:ea typeface="黑体" panose="02010609060101010101" charset="-122"/>
            </a:endParaRPr>
          </a:p>
        </p:txBody>
      </p:sp>
      <p:pic>
        <p:nvPicPr>
          <p:cNvPr id="46" name="IM 46"/>
          <p:cNvPicPr/>
          <p:nvPr/>
        </p:nvPicPr>
        <p:blipFill>
          <a:blip r:embed="rId20"/>
          <a:stretch>
            <a:fillRect/>
          </a:stretch>
        </p:blipFill>
        <p:spPr>
          <a:xfrm>
            <a:off x="858838" y="1725613"/>
            <a:ext cx="1092835" cy="300355"/>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266190" y="1641475"/>
            <a:ext cx="6621145" cy="307848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1266825" y="1428750"/>
            <a:ext cx="666496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1380490" y="2210435"/>
            <a:ext cx="6155055" cy="2998470"/>
          </a:xfrm>
          <a:prstGeom prst="rect">
            <a:avLst/>
          </a:prstGeom>
          <a:noFill/>
        </p:spPr>
        <p:txBody>
          <a:bodyPr wrap="square" rtlCol="0" anchor="t" anchorCtr="0">
            <a:normAutofit/>
          </a:bodyPr>
          <a:lstStyle/>
          <a:p>
            <a:pPr marL="317500" lvl="1" indent="391795" algn="l" defTabSz="762000" fontAlgn="ctr">
              <a:lnSpc>
                <a:spcPct val="100000"/>
              </a:lnSpc>
              <a:spcBef>
                <a:spcPts val="0"/>
              </a:spcBef>
              <a:spcAft>
                <a:spcPts val="800"/>
              </a:spcAft>
              <a:buSzPct val="100000"/>
              <a:buFont typeface="Calibri Light" panose="020F0302020204030204" charset="0"/>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商品是人类社会生产力发展到一定历史阶段的产物,是用于交换的劳动产品。恩格斯对此进行了科学的总结:商品,首先是私人产品。但是,只有这些私人产品不是为自己消费,而是为他人的消费,即为社会的消费而生产时,它们才成为商品;它们通过交换进入社会的消费。会计学中商品的定义是商品流通企业外购或委托加工完成,验收入库用于销售的各种商品。在人教版必修政治书中的定义是用于交换的劳动产品。</a:t>
            </a:r>
            <a:r>
              <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9"/>
            </p:custDataLst>
          </p:nvPr>
        </p:nvSpPr>
        <p:spPr>
          <a:xfrm>
            <a:off x="961390" y="727710"/>
            <a:ext cx="5109845" cy="701040"/>
          </a:xfrm>
          <a:prstGeom prst="rect">
            <a:avLst/>
          </a:prstGeom>
          <a:noFill/>
        </p:spPr>
        <p:txBody>
          <a:bodyPr wrap="square" rtlCol="0" anchor="t" anchorCtr="0">
            <a:noAutofit/>
          </a:bodyPr>
          <a:lstStyle/>
          <a:p>
            <a:pPr marL="0" lvl="0" indent="0" algn="l" fontAlgn="auto">
              <a:lnSpc>
                <a:spcPct val="120000"/>
              </a:lnSpc>
              <a:spcBef>
                <a:spcPts val="0"/>
              </a:spcBef>
              <a:spcAft>
                <a:spcPts val="800"/>
              </a:spcAft>
              <a:buSzPct val="100000"/>
              <a:buNone/>
            </a:pPr>
            <a:r>
              <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rPr>
              <a:t>学习活动1.1.2 商品特征与属性认知</a:t>
            </a:r>
          </a:p>
        </p:txBody>
      </p:sp>
      <p:pic>
        <p:nvPicPr>
          <p:cNvPr id="52" name="IM 52"/>
          <p:cNvPicPr/>
          <p:nvPr/>
        </p:nvPicPr>
        <p:blipFill>
          <a:blip r:embed="rId19"/>
          <a:stretch>
            <a:fillRect/>
          </a:stretch>
        </p:blipFill>
        <p:spPr>
          <a:xfrm>
            <a:off x="1449705" y="1725930"/>
            <a:ext cx="1192530" cy="410845"/>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5"/>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6"/>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7"/>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8"/>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1"/>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2"/>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3"/>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4"/>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4"/>
            </p:custDataLst>
          </p:nvPr>
        </p:nvSpPr>
        <p:spPr>
          <a:xfrm>
            <a:off x="753745" y="1428750"/>
            <a:ext cx="1826895" cy="413575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1.你对商品的发展史有哪些了解呢?</a:t>
            </a:r>
          </a:p>
          <a:p>
            <a:pPr lvl="0" algn="ctr">
              <a:buClrTx/>
              <a:buSzTx/>
              <a:buFontTx/>
            </a:pPr>
            <a:r>
              <a:rPr lang="zh-CN" altLang="en-US" sz="1350">
                <a:sym typeface="+mn-ea"/>
              </a:rPr>
              <a:t>2.经过劳动生产的产品都是商品吗? 你能列举几个例子证明你的观点吗?</a:t>
            </a:r>
          </a:p>
        </p:txBody>
      </p:sp>
      <p:sp>
        <p:nvSpPr>
          <p:cNvPr id="30" name="圆角矩形 29"/>
          <p:cNvSpPr/>
          <p:nvPr>
            <p:custDataLst>
              <p:tags r:id="rId5"/>
            </p:custDataLst>
          </p:nvPr>
        </p:nvSpPr>
        <p:spPr>
          <a:xfrm>
            <a:off x="2865755" y="1428750"/>
            <a:ext cx="5771515" cy="409638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6"/>
            </p:custDataLst>
          </p:nvPr>
        </p:nvSpPr>
        <p:spPr>
          <a:xfrm>
            <a:off x="2862580" y="1428750"/>
            <a:ext cx="576453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2807335" y="1624965"/>
            <a:ext cx="5820410" cy="4169410"/>
          </a:xfrm>
          <a:prstGeom prst="rect">
            <a:avLst/>
          </a:prstGeom>
          <a:noFill/>
        </p:spPr>
        <p:txBody>
          <a:bodyPr wrap="square" rtlCol="0" anchor="t" anchorCtr="0">
            <a:normAutofit/>
          </a:bodyPr>
          <a:lstStyle/>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一、商品整体的概念</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商品整体是人们通过有目的、有效的劳动投入而创造出来的具体劳动产物,它是通过功能来满足使用者需要的。</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人们通常理解的产品狭义上是指具有某种特定物质形状和用途的物品,是看得见、摸得着的东西。产品整体概念包含核心产品、有形产品、附加产品、期望产品和潜在产品五个层次</a:t>
            </a: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lstStyle/>
          <a:p>
            <a:pPr indent="240030"/>
            <a:r>
              <a:rPr lang="zh-CN" altLang="en-US" sz="1400">
                <a:latin typeface="仿宋" panose="02010609060101010101" charset="-122"/>
                <a:ea typeface="仿宋" panose="02010609060101010101" charset="-122"/>
                <a:cs typeface="仿宋" panose="02010609060101010101" charset="-122"/>
              </a:rPr>
              <a:t>1.一套住房作为商品是由什么构成的?</a:t>
            </a:r>
          </a:p>
          <a:p>
            <a:pPr indent="240030"/>
            <a:r>
              <a:rPr lang="zh-CN" altLang="en-US" sz="1400">
                <a:latin typeface="仿宋" panose="02010609060101010101" charset="-122"/>
                <a:ea typeface="仿宋" panose="02010609060101010101" charset="-122"/>
                <a:cs typeface="仿宋" panose="02010609060101010101" charset="-122"/>
              </a:rPr>
              <a:t>2.一套住房延伸的商业、维修、保洁等能否构成商品整体不可缺少的部分?</a:t>
            </a:r>
          </a:p>
        </p:txBody>
      </p:sp>
      <p:sp>
        <p:nvSpPr>
          <p:cNvPr id="4" name="文本框 3"/>
          <p:cNvSpPr txBox="1"/>
          <p:nvPr/>
        </p:nvSpPr>
        <p:spPr>
          <a:xfrm>
            <a:off x="835025" y="1710055"/>
            <a:ext cx="3048000" cy="368300"/>
          </a:xfrm>
          <a:prstGeom prst="rect">
            <a:avLst/>
          </a:prstGeom>
          <a:noFill/>
        </p:spPr>
        <p:txBody>
          <a:bodyPr wrap="square" rtlCol="0" anchor="t" anchorCtr="0">
            <a:normAutofit fontScale="90000"/>
          </a:bodyPr>
          <a:lstStyle/>
          <a:p>
            <a:pPr lvl="0" algn="l" fontAlgn="auto">
              <a:lnSpc>
                <a:spcPct val="120000"/>
              </a:lnSpc>
              <a:spcBef>
                <a:spcPts val="0"/>
              </a:spcBef>
              <a:spcAft>
                <a:spcPts val="800"/>
              </a:spcAft>
              <a:buClrTx/>
              <a:buSzTx/>
            </a:pPr>
            <a:r>
              <a:rPr lang="zh-CN" altLang="en-US" sz="1700" spc="90" dirty="0">
                <a:solidFill>
                  <a:schemeClr val="dk1">
                    <a:lumMod val="85000"/>
                    <a:lumOff val="15000"/>
                  </a:schemeClr>
                </a:solidFill>
                <a:uFillTx/>
                <a:ea typeface="微软雅黑" panose="020B0503020204020204" pitchFamily="34" charset="-122"/>
                <a:sym typeface="+mn-ea"/>
              </a:rPr>
              <a:t>想一想</a:t>
            </a:r>
          </a:p>
        </p:txBody>
      </p:sp>
      <p:sp>
        <p:nvSpPr>
          <p:cNvPr id="3" name="文本框 2"/>
          <p:cNvSpPr txBox="1"/>
          <p:nvPr>
            <p:custDataLst>
              <p:tags r:id="rId10"/>
            </p:custDataLst>
          </p:nvPr>
        </p:nvSpPr>
        <p:spPr>
          <a:xfrm>
            <a:off x="961390" y="727710"/>
            <a:ext cx="5109845" cy="701040"/>
          </a:xfrm>
          <a:prstGeom prst="rect">
            <a:avLst/>
          </a:prstGeom>
          <a:noFill/>
        </p:spPr>
        <p:txBody>
          <a:bodyPr wrap="square" rtlCol="0" anchor="t" anchorCtr="0">
            <a:noAutofit/>
          </a:bodyPr>
          <a:lstStyle/>
          <a:p>
            <a:pPr marL="0" lvl="0" indent="0" algn="l" fontAlgn="auto">
              <a:lnSpc>
                <a:spcPct val="120000"/>
              </a:lnSpc>
              <a:spcBef>
                <a:spcPts val="0"/>
              </a:spcBef>
              <a:spcAft>
                <a:spcPts val="800"/>
              </a:spcAft>
              <a:buSzPct val="100000"/>
              <a:buNone/>
            </a:pPr>
            <a:r>
              <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rPr>
              <a:t>学习活动1.1.3 商品构成描述</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5"/>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6"/>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7"/>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8"/>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1"/>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2"/>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3"/>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4"/>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4"/>
            </p:custDataLst>
          </p:nvPr>
        </p:nvSpPr>
        <p:spPr>
          <a:xfrm>
            <a:off x="753745" y="1428750"/>
            <a:ext cx="1826895" cy="436499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1.你对商品的发展史有哪些了解呢?</a:t>
            </a:r>
          </a:p>
          <a:p>
            <a:pPr lvl="0" algn="ctr">
              <a:buClrTx/>
              <a:buSzTx/>
              <a:buFontTx/>
            </a:pPr>
            <a:r>
              <a:rPr lang="zh-CN" altLang="en-US" sz="1350">
                <a:sym typeface="+mn-ea"/>
              </a:rPr>
              <a:t>2.经过劳动生产的产品都是商品吗? 你能列举几个例子证明你的观点吗?</a:t>
            </a:r>
          </a:p>
        </p:txBody>
      </p:sp>
      <p:sp>
        <p:nvSpPr>
          <p:cNvPr id="30" name="圆角矩形 29"/>
          <p:cNvSpPr/>
          <p:nvPr>
            <p:custDataLst>
              <p:tags r:id="rId5"/>
            </p:custDataLst>
          </p:nvPr>
        </p:nvSpPr>
        <p:spPr>
          <a:xfrm>
            <a:off x="2862580" y="1349375"/>
            <a:ext cx="5771515" cy="44450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6"/>
            </p:custDataLst>
          </p:nvPr>
        </p:nvSpPr>
        <p:spPr>
          <a:xfrm>
            <a:off x="2862580" y="1428750"/>
            <a:ext cx="572706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3007995" y="1624965"/>
            <a:ext cx="5726430" cy="4168775"/>
          </a:xfrm>
          <a:prstGeom prst="rect">
            <a:avLst/>
          </a:prstGeom>
          <a:noFill/>
        </p:spPr>
        <p:txBody>
          <a:bodyPr wrap="square" rtlCol="0" anchor="t" anchorCtr="0">
            <a:normAutofit/>
          </a:bodyPr>
          <a:lstStyle/>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二、商品整体的构成</a:t>
            </a:r>
          </a:p>
          <a:p>
            <a:pPr marL="0" lvl="0" indent="320040" algn="l" fontAlgn="auto">
              <a:lnSpc>
                <a:spcPct val="120000"/>
              </a:lnSpc>
              <a:spcBef>
                <a:spcPts val="0"/>
              </a:spcBef>
              <a:spcAft>
                <a:spcPts val="800"/>
              </a:spcAft>
              <a:buSzPct val="100000"/>
              <a:buNone/>
            </a:pPr>
            <a:r>
              <a:rPr lang="zh-CN" altLang="en-US" sz="15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实物商品的整体一般是由核心商品、有形商品、无形商品三部分构成。</a:t>
            </a:r>
          </a:p>
          <a:p>
            <a:pPr marL="0" lvl="0" indent="320040" algn="l" fontAlgn="auto">
              <a:lnSpc>
                <a:spcPct val="120000"/>
              </a:lnSpc>
              <a:spcBef>
                <a:spcPts val="0"/>
              </a:spcBef>
              <a:spcAft>
                <a:spcPts val="800"/>
              </a:spcAft>
              <a:buSzPct val="100000"/>
              <a:buNone/>
            </a:pPr>
            <a:r>
              <a:rPr lang="zh-CN" altLang="en-US" sz="15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(一)核心商品</a:t>
            </a:r>
          </a:p>
          <a:p>
            <a:pPr marL="0" lvl="0" indent="320040" algn="l" fontAlgn="auto">
              <a:lnSpc>
                <a:spcPct val="120000"/>
              </a:lnSpc>
              <a:spcBef>
                <a:spcPts val="0"/>
              </a:spcBef>
              <a:spcAft>
                <a:spcPts val="800"/>
              </a:spcAft>
              <a:buSzPct val="100000"/>
              <a:buNone/>
            </a:pPr>
            <a:r>
              <a:rPr lang="zh-CN" altLang="en-US" sz="15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核心商品是商品所具有的满足某种用途的功能,是消费者购买某种商品时所追求的利益。</a:t>
            </a:r>
          </a:p>
          <a:p>
            <a:pPr marL="0" lvl="0" indent="320040" algn="l" fontAlgn="auto">
              <a:lnSpc>
                <a:spcPct val="120000"/>
              </a:lnSpc>
              <a:spcBef>
                <a:spcPts val="0"/>
              </a:spcBef>
              <a:spcAft>
                <a:spcPts val="800"/>
              </a:spcAft>
              <a:buSzPct val="100000"/>
              <a:buNone/>
            </a:pPr>
            <a:r>
              <a:rPr lang="zh-CN" altLang="en-US" sz="15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(二)有形商品</a:t>
            </a:r>
          </a:p>
          <a:p>
            <a:pPr marL="0" lvl="0" indent="320040" algn="l" fontAlgn="auto">
              <a:lnSpc>
                <a:spcPct val="120000"/>
              </a:lnSpc>
              <a:spcBef>
                <a:spcPts val="0"/>
              </a:spcBef>
              <a:spcAft>
                <a:spcPts val="800"/>
              </a:spcAft>
              <a:buSzPct val="100000"/>
              <a:buNone/>
            </a:pPr>
            <a:r>
              <a:rPr lang="zh-CN" altLang="en-US" sz="15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有形商品是指实物商品体本身。</a:t>
            </a:r>
          </a:p>
          <a:p>
            <a:pPr marL="0" lvl="0" indent="320040" algn="l" fontAlgn="auto">
              <a:lnSpc>
                <a:spcPct val="120000"/>
              </a:lnSpc>
              <a:spcBef>
                <a:spcPts val="0"/>
              </a:spcBef>
              <a:spcAft>
                <a:spcPts val="800"/>
              </a:spcAft>
              <a:buSzPct val="100000"/>
              <a:buNone/>
            </a:pPr>
            <a:r>
              <a:rPr lang="zh-CN" altLang="en-US" sz="15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(三)无形商品</a:t>
            </a:r>
          </a:p>
          <a:p>
            <a:pPr marL="0" lvl="0" indent="320040" algn="l" fontAlgn="auto">
              <a:lnSpc>
                <a:spcPct val="120000"/>
              </a:lnSpc>
              <a:spcBef>
                <a:spcPts val="0"/>
              </a:spcBef>
              <a:spcAft>
                <a:spcPts val="800"/>
              </a:spcAft>
              <a:buSzPct val="100000"/>
              <a:buNone/>
            </a:pPr>
            <a:r>
              <a:rPr lang="zh-CN" altLang="en-US" sz="15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无形商品是指消费者购买有形商品时所获得的附加利益和服务。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lstStyle/>
          <a:p>
            <a:pPr indent="240030"/>
            <a:r>
              <a:rPr lang="zh-CN" altLang="en-US" sz="1400">
                <a:latin typeface="仿宋" panose="02010609060101010101" charset="-122"/>
                <a:ea typeface="仿宋" panose="02010609060101010101" charset="-122"/>
                <a:cs typeface="仿宋" panose="02010609060101010101" charset="-122"/>
              </a:rPr>
              <a:t>1.一套住房作为商品是由什么构成的?</a:t>
            </a:r>
          </a:p>
          <a:p>
            <a:pPr indent="240030"/>
            <a:r>
              <a:rPr lang="zh-CN" altLang="en-US" sz="1400">
                <a:latin typeface="仿宋" panose="02010609060101010101" charset="-122"/>
                <a:ea typeface="仿宋" panose="02010609060101010101" charset="-122"/>
                <a:cs typeface="仿宋" panose="02010609060101010101" charset="-122"/>
              </a:rPr>
              <a:t>2.一套住房延伸的商业、维修、保洁等能否构成商品整体不可缺少的部分?</a:t>
            </a:r>
          </a:p>
        </p:txBody>
      </p:sp>
      <p:sp>
        <p:nvSpPr>
          <p:cNvPr id="4" name="文本框 3"/>
          <p:cNvSpPr txBox="1"/>
          <p:nvPr/>
        </p:nvSpPr>
        <p:spPr>
          <a:xfrm>
            <a:off x="835025" y="1710055"/>
            <a:ext cx="3048000" cy="368300"/>
          </a:xfrm>
          <a:prstGeom prst="rect">
            <a:avLst/>
          </a:prstGeom>
          <a:noFill/>
        </p:spPr>
        <p:txBody>
          <a:bodyPr wrap="square" rtlCol="0" anchor="t" anchorCtr="0">
            <a:normAutofit fontScale="90000"/>
          </a:bodyPr>
          <a:lstStyle/>
          <a:p>
            <a:pPr lvl="0" algn="l" fontAlgn="auto">
              <a:lnSpc>
                <a:spcPct val="120000"/>
              </a:lnSpc>
              <a:spcBef>
                <a:spcPts val="0"/>
              </a:spcBef>
              <a:spcAft>
                <a:spcPts val="800"/>
              </a:spcAft>
              <a:buClrTx/>
              <a:buSzTx/>
            </a:pPr>
            <a:r>
              <a:rPr lang="zh-CN" altLang="en-US" sz="1700" spc="90" dirty="0">
                <a:solidFill>
                  <a:schemeClr val="dk1">
                    <a:lumMod val="85000"/>
                    <a:lumOff val="15000"/>
                  </a:schemeClr>
                </a:solidFill>
                <a:uFillTx/>
                <a:ea typeface="微软雅黑" panose="020B0503020204020204" pitchFamily="34" charset="-122"/>
                <a:sym typeface="+mn-ea"/>
              </a:rPr>
              <a:t>想一想</a:t>
            </a:r>
          </a:p>
        </p:txBody>
      </p:sp>
      <p:sp>
        <p:nvSpPr>
          <p:cNvPr id="3" name="文本框 2"/>
          <p:cNvSpPr txBox="1"/>
          <p:nvPr>
            <p:custDataLst>
              <p:tags r:id="rId10"/>
            </p:custDataLst>
          </p:nvPr>
        </p:nvSpPr>
        <p:spPr>
          <a:xfrm>
            <a:off x="961390" y="727710"/>
            <a:ext cx="5109845" cy="701040"/>
          </a:xfrm>
          <a:prstGeom prst="rect">
            <a:avLst/>
          </a:prstGeom>
          <a:noFill/>
        </p:spPr>
        <p:txBody>
          <a:bodyPr wrap="square" rtlCol="0" anchor="t" anchorCtr="0">
            <a:noAutofit/>
          </a:bodyPr>
          <a:lstStyle/>
          <a:p>
            <a:pPr marL="0" lvl="0" indent="0" algn="l" fontAlgn="auto">
              <a:lnSpc>
                <a:spcPct val="120000"/>
              </a:lnSpc>
              <a:spcBef>
                <a:spcPts val="0"/>
              </a:spcBef>
              <a:spcAft>
                <a:spcPts val="800"/>
              </a:spcAft>
              <a:buSzPct val="100000"/>
              <a:buNone/>
            </a:pPr>
            <a:r>
              <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rPr>
              <a:t>学习活动1.1.3 商品构成描述</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815975" y="1428750"/>
            <a:ext cx="7664450" cy="48336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807720" y="1428750"/>
            <a:ext cx="768159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786130" y="2078355"/>
            <a:ext cx="7756525" cy="3795395"/>
          </a:xfrm>
          <a:prstGeom prst="rect">
            <a:avLst/>
          </a:prstGeom>
          <a:noFill/>
        </p:spPr>
        <p:txBody>
          <a:bodyPr wrap="square" rtlCol="0" anchor="t" anchorCtr="0">
            <a:normAutofit lnSpcReduction="10000"/>
          </a:bodyPr>
          <a:lstStyle/>
          <a:p>
            <a:pPr marL="317500" lvl="1" algn="l" defTabSz="762000" fontAlgn="ctr">
              <a:lnSpc>
                <a:spcPct val="100000"/>
              </a:lnSpc>
              <a:spcBef>
                <a:spcPts val="0"/>
              </a:spcBef>
              <a:spcAft>
                <a:spcPts val="800"/>
              </a:spcAft>
              <a:buSzPct val="100000"/>
              <a:buFont typeface="Calibri Light" panose="020F0302020204030204" charset="0"/>
            </a:pPr>
            <a:r>
              <a:rPr lang="zh-CN" altLang="en-US" sz="14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1.练一练</a:t>
            </a:r>
          </a:p>
          <a:p>
            <a:pPr marL="317500" lvl="1" algn="l" defTabSz="762000" fontAlgn="ctr">
              <a:lnSpc>
                <a:spcPct val="100000"/>
              </a:lnSpc>
              <a:spcBef>
                <a:spcPts val="0"/>
              </a:spcBef>
              <a:spcAft>
                <a:spcPts val="800"/>
              </a:spcAft>
              <a:buSzPct val="100000"/>
              <a:buFont typeface="Calibri Light" panose="020F0302020204030204" charset="0"/>
            </a:pP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以一套住房为例,说明如何理解实物商品的整体构成。</a:t>
            </a:r>
          </a:p>
          <a:p>
            <a:pPr marL="317500" lvl="1" algn="l" defTabSz="762000" fontAlgn="ctr">
              <a:lnSpc>
                <a:spcPct val="100000"/>
              </a:lnSpc>
              <a:spcBef>
                <a:spcPts val="0"/>
              </a:spcBef>
              <a:spcAft>
                <a:spcPts val="800"/>
              </a:spcAft>
              <a:buSzPct val="100000"/>
              <a:buFont typeface="Calibri Light" panose="020F0302020204030204" charset="0"/>
            </a:pPr>
            <a:r>
              <a:rPr lang="zh-CN" altLang="en-US" sz="14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2.连一连</a:t>
            </a:r>
          </a:p>
          <a:p>
            <a:pPr marL="317500" lvl="1" algn="l" defTabSz="762000" fontAlgn="ctr">
              <a:lnSpc>
                <a:spcPct val="100000"/>
              </a:lnSpc>
              <a:spcBef>
                <a:spcPts val="0"/>
              </a:spcBef>
              <a:spcAft>
                <a:spcPts val="800"/>
              </a:spcAft>
              <a:buSzPct val="100000"/>
              <a:buFont typeface="Calibri Light" panose="020F0302020204030204" charset="0"/>
            </a:pP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以手机为例,将以下内容进行连线,正确理解实物商品的整体构成。</a:t>
            </a:r>
          </a:p>
          <a:p>
            <a:pPr marL="317500" lvl="1" algn="l" defTabSz="762000" fontAlgn="ctr">
              <a:lnSpc>
                <a:spcPct val="100000"/>
              </a:lnSpc>
              <a:spcBef>
                <a:spcPts val="0"/>
              </a:spcBef>
              <a:spcAft>
                <a:spcPts val="800"/>
              </a:spcAft>
              <a:buSzPct val="100000"/>
              <a:buFont typeface="Calibri Light" panose="020F0302020204030204" charset="0"/>
            </a:pPr>
            <a:r>
              <a:rPr lang="en-US" altLang="zh-CN"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手机品牌</a:t>
            </a:r>
          </a:p>
          <a:p>
            <a:pPr marL="317500" lvl="1" algn="l" defTabSz="762000" fontAlgn="ctr">
              <a:lnSpc>
                <a:spcPct val="100000"/>
              </a:lnSpc>
              <a:spcBef>
                <a:spcPts val="0"/>
              </a:spcBef>
              <a:spcAft>
                <a:spcPts val="800"/>
              </a:spcAft>
              <a:buSzPct val="100000"/>
              <a:buFont typeface="Calibri Light" panose="020F0302020204030204" charset="0"/>
            </a:pP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核心商品 </a:t>
            </a:r>
            <a:r>
              <a:rPr lang="en-US" altLang="zh-CN"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手机造型</a:t>
            </a:r>
          </a:p>
          <a:p>
            <a:pPr marL="317500" lvl="1" algn="l" defTabSz="762000" fontAlgn="ctr">
              <a:lnSpc>
                <a:spcPct val="100000"/>
              </a:lnSpc>
              <a:spcBef>
                <a:spcPts val="0"/>
              </a:spcBef>
              <a:spcAft>
                <a:spcPts val="800"/>
              </a:spcAft>
              <a:buSzPct val="100000"/>
              <a:buFont typeface="Calibri Light" panose="020F0302020204030204" charset="0"/>
            </a:pPr>
            <a:r>
              <a:rPr lang="en-US" altLang="zh-CN"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通话服务</a:t>
            </a:r>
          </a:p>
          <a:p>
            <a:pPr marL="317500" lvl="1" algn="l" defTabSz="762000" fontAlgn="ctr">
              <a:lnSpc>
                <a:spcPct val="100000"/>
              </a:lnSpc>
              <a:spcBef>
                <a:spcPts val="0"/>
              </a:spcBef>
              <a:spcAft>
                <a:spcPts val="800"/>
              </a:spcAft>
              <a:buSzPct val="100000"/>
              <a:buFont typeface="Calibri Light" panose="020F0302020204030204" charset="0"/>
            </a:pP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有形商品 </a:t>
            </a:r>
            <a:r>
              <a:rPr lang="en-US" altLang="zh-CN"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三包服务</a:t>
            </a:r>
          </a:p>
          <a:p>
            <a:pPr marL="317500" lvl="1" algn="l" defTabSz="762000" fontAlgn="ctr">
              <a:lnSpc>
                <a:spcPct val="100000"/>
              </a:lnSpc>
              <a:spcBef>
                <a:spcPts val="0"/>
              </a:spcBef>
              <a:spcAft>
                <a:spcPts val="800"/>
              </a:spcAft>
              <a:buSzPct val="100000"/>
              <a:buFont typeface="Calibri Light" panose="020F0302020204030204" charset="0"/>
            </a:pPr>
            <a:r>
              <a:rPr lang="en-US" altLang="zh-CN"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手机颜色</a:t>
            </a:r>
          </a:p>
          <a:p>
            <a:pPr marL="317500" lvl="1" algn="l" defTabSz="762000" fontAlgn="ctr">
              <a:lnSpc>
                <a:spcPct val="100000"/>
              </a:lnSpc>
              <a:spcBef>
                <a:spcPts val="0"/>
              </a:spcBef>
              <a:spcAft>
                <a:spcPts val="800"/>
              </a:spcAft>
              <a:buSzPct val="100000"/>
              <a:buFont typeface="Calibri Light" panose="020F0302020204030204" charset="0"/>
            </a:pP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无形商品 </a:t>
            </a:r>
            <a:r>
              <a:rPr lang="en-US" altLang="zh-CN"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退换货</a:t>
            </a:r>
          </a:p>
          <a:p>
            <a:pPr marL="317500" lvl="1" algn="l" defTabSz="762000" fontAlgn="ctr">
              <a:lnSpc>
                <a:spcPct val="100000"/>
              </a:lnSpc>
              <a:spcBef>
                <a:spcPts val="0"/>
              </a:spcBef>
              <a:spcAft>
                <a:spcPts val="800"/>
              </a:spcAft>
              <a:buSzPct val="100000"/>
              <a:buFont typeface="Calibri Light" panose="020F0302020204030204" charset="0"/>
            </a:pPr>
            <a:r>
              <a:rPr lang="en-US" altLang="zh-CN"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维修保障</a:t>
            </a:r>
            <a:r>
              <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9"/>
            </p:custDataLst>
          </p:nvPr>
        </p:nvSpPr>
        <p:spPr>
          <a:xfrm>
            <a:off x="961390" y="727710"/>
            <a:ext cx="5109845" cy="701040"/>
          </a:xfrm>
          <a:prstGeom prst="rect">
            <a:avLst/>
          </a:prstGeom>
          <a:noFill/>
        </p:spPr>
        <p:txBody>
          <a:bodyPr wrap="square" rtlCol="0" anchor="t" anchorCtr="0">
            <a:noAutofit/>
          </a:bodyPr>
          <a:lstStyle/>
          <a:p>
            <a:pPr marL="0" lvl="0" indent="0" algn="l" fontAlgn="auto">
              <a:lnSpc>
                <a:spcPct val="120000"/>
              </a:lnSpc>
              <a:spcBef>
                <a:spcPts val="0"/>
              </a:spcBef>
              <a:spcAft>
                <a:spcPts val="800"/>
              </a:spcAft>
              <a:buSzPct val="100000"/>
              <a:buNone/>
            </a:pPr>
            <a:r>
              <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rPr>
              <a:t>学习活动1.1.3 商品构成描述</a:t>
            </a:r>
          </a:p>
        </p:txBody>
      </p:sp>
      <p:pic>
        <p:nvPicPr>
          <p:cNvPr id="34" name="IM 34"/>
          <p:cNvPicPr/>
          <p:nvPr/>
        </p:nvPicPr>
        <p:blipFill>
          <a:blip r:embed="rId19"/>
          <a:stretch>
            <a:fillRect/>
          </a:stretch>
        </p:blipFill>
        <p:spPr>
          <a:xfrm>
            <a:off x="938848" y="1709103"/>
            <a:ext cx="1092835" cy="300355"/>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727200" y="1428750"/>
            <a:ext cx="5502910" cy="40011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2" name="文本框 31"/>
          <p:cNvSpPr txBox="1"/>
          <p:nvPr>
            <p:custDataLst>
              <p:tags r:id="rId5"/>
            </p:custDataLst>
          </p:nvPr>
        </p:nvSpPr>
        <p:spPr>
          <a:xfrm>
            <a:off x="1381760" y="744855"/>
            <a:ext cx="5109845" cy="701040"/>
          </a:xfrm>
          <a:prstGeom prst="rect">
            <a:avLst/>
          </a:prstGeom>
          <a:noFill/>
        </p:spPr>
        <p:txBody>
          <a:bodyPr wrap="square" rtlCol="0" anchor="t" anchorCtr="0">
            <a:noAutofit/>
          </a:bodyPr>
          <a:lstStyle/>
          <a:p>
            <a:pPr marL="0" lvl="0" indent="0" algn="ctr" fontAlgn="auto">
              <a:lnSpc>
                <a:spcPct val="120000"/>
              </a:lnSpc>
              <a:spcBef>
                <a:spcPts val="0"/>
              </a:spcBef>
              <a:spcAft>
                <a:spcPts val="800"/>
              </a:spcAft>
              <a:buSzPct val="100000"/>
              <a:buNone/>
            </a:pPr>
            <a:r>
              <a:rPr lang="zh-CN" altLang="en-US" sz="2400" spc="140" dirty="0">
                <a:solidFill>
                  <a:srgbClr val="0070C0"/>
                </a:solidFill>
                <a:uFillTx/>
                <a:latin typeface="Arial" panose="020B0604020202020204" pitchFamily="34" charset="0"/>
                <a:ea typeface="微软雅黑" panose="020B0503020204020204" pitchFamily="34" charset="-122"/>
                <a:sym typeface="经典繁仿黑" pitchFamily="1" charset="-122"/>
              </a:rPr>
              <a:t>学习任务1.2 商 品 分 类</a:t>
            </a:r>
          </a:p>
        </p:txBody>
      </p:sp>
      <p:sp>
        <p:nvSpPr>
          <p:cNvPr id="33" name="圆角矩形 32"/>
          <p:cNvSpPr/>
          <p:nvPr>
            <p:custDataLst>
              <p:tags r:id="rId6"/>
            </p:custDataLst>
          </p:nvPr>
        </p:nvSpPr>
        <p:spPr>
          <a:xfrm>
            <a:off x="1727835" y="1428750"/>
            <a:ext cx="551307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2216150" y="2011680"/>
            <a:ext cx="4133215" cy="2967990"/>
          </a:xfrm>
          <a:prstGeom prst="rect">
            <a:avLst/>
          </a:prstGeom>
          <a:noFill/>
        </p:spPr>
        <p:txBody>
          <a:bodyPr wrap="square" rtlCol="0" anchor="t" anchorCtr="0">
            <a:normAutofit lnSpcReduction="10000"/>
          </a:bodyPr>
          <a:lstStyle/>
          <a:p>
            <a:pPr marL="0" lvl="0" indent="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知识目标</a:t>
            </a: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1.了解我国的商品分类体系。</a:t>
            </a: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2.熟悉常用商品的分类标志。</a:t>
            </a: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3.能够对常用商品进行分类。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727200" y="1428750"/>
            <a:ext cx="5502910" cy="40011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2" name="文本框 31"/>
          <p:cNvSpPr txBox="1"/>
          <p:nvPr>
            <p:custDataLst>
              <p:tags r:id="rId5"/>
            </p:custDataLst>
          </p:nvPr>
        </p:nvSpPr>
        <p:spPr>
          <a:xfrm>
            <a:off x="1381760" y="744855"/>
            <a:ext cx="5109845" cy="701040"/>
          </a:xfrm>
          <a:prstGeom prst="rect">
            <a:avLst/>
          </a:prstGeom>
          <a:noFill/>
        </p:spPr>
        <p:txBody>
          <a:bodyPr wrap="square" rtlCol="0" anchor="t" anchorCtr="0">
            <a:noAutofit/>
          </a:bodyPr>
          <a:lstStyle/>
          <a:p>
            <a:pPr algn="l">
              <a:lnSpc>
                <a:spcPct val="120000"/>
              </a:lnSpc>
            </a:pPr>
            <a:r>
              <a:rPr lang="zh-CN" altLang="en-US" sz="2400" b="1" spc="600" dirty="0">
                <a:solidFill>
                  <a:schemeClr val="accent1">
                    <a:lumMod val="50000"/>
                  </a:schemeClr>
                </a:solidFill>
                <a:uFillTx/>
                <a:ea typeface="汉仪旗黑-85S" panose="00020600040101010101" pitchFamily="18" charset="-122"/>
                <a:cs typeface="汉仪旗黑-85S" panose="00020600040101010101" pitchFamily="18" charset="-122"/>
                <a:sym typeface="Arial" panose="020B0604020202020204" pitchFamily="34" charset="0"/>
              </a:rPr>
              <a:t>项目</a:t>
            </a:r>
            <a:r>
              <a:rPr lang="en-US" altLang="zh-CN" sz="2400" b="1" spc="600" dirty="0">
                <a:solidFill>
                  <a:schemeClr val="accent1">
                    <a:lumMod val="50000"/>
                  </a:schemeClr>
                </a:solidFill>
                <a:uFillTx/>
                <a:ea typeface="汉仪旗黑-85S" panose="00020600040101010101" pitchFamily="18" charset="-122"/>
                <a:cs typeface="汉仪旗黑-85S" panose="00020600040101010101" pitchFamily="18" charset="-122"/>
                <a:sym typeface="Arial" panose="020B0604020202020204" pitchFamily="34" charset="0"/>
              </a:rPr>
              <a:t>1</a:t>
            </a:r>
            <a:r>
              <a:rPr lang="zh-CN" altLang="en-US" sz="2400" b="1" spc="600" dirty="0">
                <a:solidFill>
                  <a:schemeClr val="accent1">
                    <a:lumMod val="50000"/>
                  </a:schemeClr>
                </a:solidFill>
                <a:uFillTx/>
                <a:ea typeface="汉仪旗黑-85S" panose="00020600040101010101" pitchFamily="18" charset="-122"/>
                <a:cs typeface="汉仪旗黑-85S" panose="00020600040101010101" pitchFamily="18" charset="-122"/>
                <a:sym typeface="Arial" panose="020B0604020202020204" pitchFamily="34" charset="0"/>
              </a:rPr>
              <a:t>商品认知</a:t>
            </a:r>
            <a:endParaRPr lang="zh-CN" altLang="en-US" sz="2400" spc="140" dirty="0">
              <a:solidFill>
                <a:srgbClr val="0070C0"/>
              </a:solidFill>
              <a:uFillTx/>
              <a:latin typeface="Arial" panose="020B0604020202020204" pitchFamily="34" charset="0"/>
              <a:ea typeface="微软雅黑" panose="020B0503020204020204" pitchFamily="34" charset="-122"/>
              <a:sym typeface="经典繁仿黑" pitchFamily="1" charset="-122"/>
            </a:endParaRPr>
          </a:p>
        </p:txBody>
      </p:sp>
      <p:sp>
        <p:nvSpPr>
          <p:cNvPr id="33" name="圆角矩形 32"/>
          <p:cNvSpPr/>
          <p:nvPr>
            <p:custDataLst>
              <p:tags r:id="rId6"/>
            </p:custDataLst>
          </p:nvPr>
        </p:nvSpPr>
        <p:spPr>
          <a:xfrm>
            <a:off x="1727835" y="1428750"/>
            <a:ext cx="551307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2216150" y="2011680"/>
            <a:ext cx="4133215" cy="2967990"/>
          </a:xfrm>
          <a:prstGeom prst="rect">
            <a:avLst/>
          </a:prstGeom>
          <a:noFill/>
        </p:spPr>
        <p:txBody>
          <a:bodyPr wrap="square" rtlCol="0" anchor="t" anchorCtr="0">
            <a:normAutofit lnSpcReduction="10000"/>
          </a:bodyPr>
          <a:lstStyle/>
          <a:p>
            <a:pPr marL="0" lvl="0" indent="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知识目标</a:t>
            </a:r>
          </a:p>
          <a:p>
            <a:pPr marL="609600" lvl="1" indent="-292100" algn="l" fontAlgn="ctr">
              <a:lnSpc>
                <a:spcPct val="120000"/>
              </a:lnSpc>
              <a:spcBef>
                <a:spcPts val="0"/>
              </a:spcBef>
              <a:spcAft>
                <a:spcPts val="800"/>
              </a:spcAft>
              <a:buSzPct val="100000"/>
              <a:buFont typeface="Calibri Light" panose="020F0302020204030204" charset="0"/>
              <a:buAutoNum type="arabicPeriod"/>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理解商品的概念。</a:t>
            </a:r>
          </a:p>
          <a:p>
            <a:pPr marL="609600" lvl="1" indent="-292100" algn="l" fontAlgn="ctr">
              <a:lnSpc>
                <a:spcPct val="120000"/>
              </a:lnSpc>
              <a:spcBef>
                <a:spcPts val="0"/>
              </a:spcBef>
              <a:spcAft>
                <a:spcPts val="800"/>
              </a:spcAft>
              <a:buSzPct val="100000"/>
              <a:buFont typeface="Calibri Light" panose="020F0302020204030204" charset="0"/>
              <a:buAutoNum type="arabicPeriod"/>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掌握商品的构成及属性。</a:t>
            </a:r>
          </a:p>
          <a:p>
            <a:pPr marL="609600" lvl="1" indent="-292100" algn="l" fontAlgn="ctr">
              <a:lnSpc>
                <a:spcPct val="120000"/>
              </a:lnSpc>
              <a:spcBef>
                <a:spcPts val="0"/>
              </a:spcBef>
              <a:spcAft>
                <a:spcPts val="800"/>
              </a:spcAft>
              <a:buSzPct val="100000"/>
              <a:buFont typeface="Calibri Light" panose="020F0302020204030204" charset="0"/>
              <a:buAutoNum type="arabicPeriod"/>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掌握商品的分类方法。</a:t>
            </a:r>
          </a:p>
          <a:p>
            <a:pPr marL="609600" lvl="1" indent="-292100" algn="l" fontAlgn="ctr">
              <a:lnSpc>
                <a:spcPct val="120000"/>
              </a:lnSpc>
              <a:spcBef>
                <a:spcPts val="0"/>
              </a:spcBef>
              <a:spcAft>
                <a:spcPts val="800"/>
              </a:spcAft>
              <a:buSzPct val="100000"/>
              <a:buFont typeface="Calibri Light" panose="020F0302020204030204" charset="0"/>
              <a:buAutoNum type="arabicPeriod"/>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熟悉常用商品的分类标志。</a:t>
            </a:r>
          </a:p>
          <a:p>
            <a:pPr marL="609600" lvl="1" indent="-292100" algn="l" fontAlgn="ctr">
              <a:lnSpc>
                <a:spcPct val="120000"/>
              </a:lnSpc>
              <a:spcBef>
                <a:spcPts val="0"/>
              </a:spcBef>
              <a:spcAft>
                <a:spcPts val="800"/>
              </a:spcAft>
              <a:buSzPct val="100000"/>
              <a:buFont typeface="Calibri Light" panose="020F0302020204030204" charset="0"/>
              <a:buAutoNum type="arabicPeriod"/>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了解商品编码的种类。</a:t>
            </a:r>
          </a:p>
          <a:p>
            <a:pPr marL="609600" lvl="1" indent="-292100" algn="l" fontAlgn="ctr">
              <a:lnSpc>
                <a:spcPct val="120000"/>
              </a:lnSpc>
              <a:spcBef>
                <a:spcPts val="0"/>
              </a:spcBef>
              <a:spcAft>
                <a:spcPts val="800"/>
              </a:spcAft>
              <a:buSzPct val="100000"/>
              <a:buFont typeface="Calibri Light" panose="020F0302020204030204" charset="0"/>
              <a:buAutoNum type="arabicPeriod"/>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了解互联网+商品发展趋势。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5"/>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6"/>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7"/>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8"/>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1"/>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2"/>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3"/>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4"/>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4"/>
            </p:custDataLst>
          </p:nvPr>
        </p:nvSpPr>
        <p:spPr>
          <a:xfrm>
            <a:off x="753745" y="1428750"/>
            <a:ext cx="1826895" cy="369824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1.你对商品的发展史有哪些了解呢?</a:t>
            </a:r>
          </a:p>
          <a:p>
            <a:pPr lvl="0" algn="ctr">
              <a:buClrTx/>
              <a:buSzTx/>
              <a:buFontTx/>
            </a:pPr>
            <a:r>
              <a:rPr lang="zh-CN" altLang="en-US" sz="1350">
                <a:sym typeface="+mn-ea"/>
              </a:rPr>
              <a:t>2.经过劳动生产的产品都是商品吗? 你能列举几个例子证明你的观点吗?</a:t>
            </a:r>
          </a:p>
        </p:txBody>
      </p:sp>
      <p:sp>
        <p:nvSpPr>
          <p:cNvPr id="30" name="圆角矩形 29"/>
          <p:cNvSpPr/>
          <p:nvPr>
            <p:custDataLst>
              <p:tags r:id="rId5"/>
            </p:custDataLst>
          </p:nvPr>
        </p:nvSpPr>
        <p:spPr>
          <a:xfrm>
            <a:off x="2862580" y="1349375"/>
            <a:ext cx="5438140" cy="367220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6"/>
            </p:custDataLst>
          </p:nvPr>
        </p:nvSpPr>
        <p:spPr>
          <a:xfrm>
            <a:off x="2862580" y="1428750"/>
            <a:ext cx="539178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2924810" y="1641475"/>
            <a:ext cx="5178425" cy="3508375"/>
          </a:xfrm>
          <a:prstGeom prst="rect">
            <a:avLst/>
          </a:prstGeom>
          <a:noFill/>
        </p:spPr>
        <p:txBody>
          <a:bodyPr wrap="square" rtlCol="0" anchor="t" anchorCtr="0">
            <a:normAutofit/>
          </a:bodyPr>
          <a:lstStyle/>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一、商品分类的概念</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商品分类是指为了一定目的,选择适当的分类标志,将商品集合总体科学地、系统地逐级划分为门类、大类、中类、小类、品类,以及品种、花色、规格的过程。</a:t>
            </a:r>
            <a:r>
              <a:rPr lang="zh-CN" altLang="en-US" sz="15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lstStyle/>
          <a:p>
            <a:pPr indent="240030"/>
            <a:r>
              <a:rPr lang="zh-CN" altLang="en-US" sz="1400">
                <a:latin typeface="仿宋" panose="02010609060101010101" charset="-122"/>
                <a:ea typeface="仿宋" panose="02010609060101010101" charset="-122"/>
                <a:cs typeface="仿宋" panose="02010609060101010101" charset="-122"/>
              </a:rPr>
              <a:t>1.实际生活中,如何对商品进行分类才更有助于经营管理?</a:t>
            </a:r>
          </a:p>
          <a:p>
            <a:pPr indent="240030"/>
            <a:r>
              <a:rPr lang="zh-CN" altLang="en-US" sz="1400">
                <a:latin typeface="仿宋" panose="02010609060101010101" charset="-122"/>
                <a:ea typeface="仿宋" panose="02010609060101010101" charset="-122"/>
                <a:cs typeface="仿宋" panose="02010609060101010101" charset="-122"/>
              </a:rPr>
              <a:t>2.我们实际生活中吃的水果、蔬菜是以什么为依据进行划分的呢?</a:t>
            </a:r>
          </a:p>
        </p:txBody>
      </p:sp>
      <p:sp>
        <p:nvSpPr>
          <p:cNvPr id="4" name="文本框 3"/>
          <p:cNvSpPr txBox="1"/>
          <p:nvPr/>
        </p:nvSpPr>
        <p:spPr>
          <a:xfrm>
            <a:off x="835025" y="1710055"/>
            <a:ext cx="1868805" cy="368300"/>
          </a:xfrm>
          <a:prstGeom prst="rect">
            <a:avLst/>
          </a:prstGeom>
          <a:noFill/>
        </p:spPr>
        <p:txBody>
          <a:bodyPr wrap="square" rtlCol="0" anchor="t" anchorCtr="0">
            <a:normAutofit fontScale="90000"/>
          </a:bodyPr>
          <a:lstStyle/>
          <a:p>
            <a:pPr lvl="0" algn="l" fontAlgn="auto">
              <a:lnSpc>
                <a:spcPct val="120000"/>
              </a:lnSpc>
              <a:spcBef>
                <a:spcPts val="0"/>
              </a:spcBef>
              <a:spcAft>
                <a:spcPts val="800"/>
              </a:spcAft>
              <a:buClrTx/>
              <a:buSzTx/>
            </a:pPr>
            <a:r>
              <a:rPr lang="zh-CN" altLang="en-US" sz="1700" spc="90" dirty="0">
                <a:solidFill>
                  <a:schemeClr val="dk1">
                    <a:lumMod val="85000"/>
                    <a:lumOff val="15000"/>
                  </a:schemeClr>
                </a:solidFill>
                <a:uFillTx/>
                <a:ea typeface="微软雅黑" panose="020B0503020204020204" pitchFamily="34" charset="-122"/>
                <a:sym typeface="+mn-ea"/>
              </a:rPr>
              <a:t>想一想</a:t>
            </a:r>
          </a:p>
        </p:txBody>
      </p:sp>
      <p:sp>
        <p:nvSpPr>
          <p:cNvPr id="3" name="文本框 2"/>
          <p:cNvSpPr txBox="1"/>
          <p:nvPr>
            <p:custDataLst>
              <p:tags r:id="rId10"/>
            </p:custDataLst>
          </p:nvPr>
        </p:nvSpPr>
        <p:spPr>
          <a:xfrm>
            <a:off x="961390" y="727710"/>
            <a:ext cx="5109845" cy="701040"/>
          </a:xfrm>
          <a:prstGeom prst="rect">
            <a:avLst/>
          </a:prstGeom>
          <a:noFill/>
        </p:spPr>
        <p:txBody>
          <a:bodyPr wrap="square" rtlCol="0" anchor="t" anchorCtr="0">
            <a:noAutofit/>
          </a:bodyPr>
          <a:lstStyle/>
          <a:p>
            <a:pPr marL="0" lvl="0" indent="0" algn="l" fontAlgn="auto">
              <a:lnSpc>
                <a:spcPct val="120000"/>
              </a:lnSpc>
              <a:spcBef>
                <a:spcPts val="0"/>
              </a:spcBef>
              <a:spcAft>
                <a:spcPts val="800"/>
              </a:spcAft>
              <a:buSzPct val="100000"/>
              <a:buNone/>
            </a:pPr>
            <a:r>
              <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rPr>
              <a:t>学习活动1.2.1 商品分类原则认知</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5"/>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6"/>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7"/>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8"/>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1"/>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2"/>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3"/>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4"/>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4"/>
            </p:custDataLst>
          </p:nvPr>
        </p:nvSpPr>
        <p:spPr>
          <a:xfrm>
            <a:off x="753745" y="1428750"/>
            <a:ext cx="1826895" cy="436499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1.你对商品的发展史有哪些了解呢?</a:t>
            </a:r>
          </a:p>
          <a:p>
            <a:pPr lvl="0" algn="ctr">
              <a:buClrTx/>
              <a:buSzTx/>
              <a:buFontTx/>
            </a:pPr>
            <a:r>
              <a:rPr lang="zh-CN" altLang="en-US" sz="1350">
                <a:sym typeface="+mn-ea"/>
              </a:rPr>
              <a:t>2.经过劳动生产的产品都是商品吗? 你能列举几个例子证明你的观点吗?</a:t>
            </a:r>
          </a:p>
        </p:txBody>
      </p:sp>
      <p:sp>
        <p:nvSpPr>
          <p:cNvPr id="30" name="圆角矩形 29"/>
          <p:cNvSpPr/>
          <p:nvPr>
            <p:custDataLst>
              <p:tags r:id="rId5"/>
            </p:custDataLst>
          </p:nvPr>
        </p:nvSpPr>
        <p:spPr>
          <a:xfrm>
            <a:off x="2862580" y="1349375"/>
            <a:ext cx="5771515" cy="44450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6"/>
            </p:custDataLst>
          </p:nvPr>
        </p:nvSpPr>
        <p:spPr>
          <a:xfrm>
            <a:off x="2862580" y="1428750"/>
            <a:ext cx="578866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2771775" y="1624965"/>
            <a:ext cx="5962650" cy="4168775"/>
          </a:xfrm>
          <a:prstGeom prst="rect">
            <a:avLst/>
          </a:prstGeom>
          <a:noFill/>
        </p:spPr>
        <p:txBody>
          <a:bodyPr wrap="square" rtlCol="0" anchor="t" anchorCtr="0">
            <a:normAutofit/>
          </a:bodyPr>
          <a:lstStyle/>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二、商品分类的意义</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(1)商品科学分类有助于国民经济各部门的各项管理的实施。</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(2)商品分类有助于商业经营管理。</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(3)商品分类是实行现代化管理的前提。</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(4)商品分类有利于了解商品特性。</a:t>
            </a:r>
          </a:p>
          <a:p>
            <a:pPr marL="0" lvl="0" indent="32004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(5)商品分类有助于提高商品的</a:t>
            </a:r>
            <a:r>
              <a:rPr lang="zh-CN" altLang="en-US" sz="1700" spc="90" dirty="0">
                <a:solidFill>
                  <a:schemeClr val="dk1">
                    <a:lumMod val="85000"/>
                    <a:lumOff val="15000"/>
                  </a:schemeClr>
                </a:solidFill>
                <a:uFillTx/>
                <a:ea typeface="微软雅黑" panose="020B0503020204020204" pitchFamily="34" charset="-122"/>
                <a:sym typeface="微软雅黑" panose="020B0503020204020204" pitchFamily="34" charset="-122"/>
              </a:rPr>
              <a:t>教学和科研工作。</a:t>
            </a:r>
            <a:r>
              <a:rPr lang="zh-CN" altLang="en-US" sz="15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lstStyle/>
          <a:p>
            <a:pPr indent="240030"/>
            <a:r>
              <a:rPr lang="zh-CN" altLang="en-US" sz="1400">
                <a:latin typeface="仿宋" panose="02010609060101010101" charset="-122"/>
                <a:ea typeface="仿宋" panose="02010609060101010101" charset="-122"/>
                <a:cs typeface="仿宋" panose="02010609060101010101" charset="-122"/>
              </a:rPr>
              <a:t>1.实际生活中,如何对商品进行分类才更有助于经营管理?</a:t>
            </a:r>
          </a:p>
          <a:p>
            <a:pPr indent="240030"/>
            <a:r>
              <a:rPr lang="zh-CN" altLang="en-US" sz="1400">
                <a:latin typeface="仿宋" panose="02010609060101010101" charset="-122"/>
                <a:ea typeface="仿宋" panose="02010609060101010101" charset="-122"/>
                <a:cs typeface="仿宋" panose="02010609060101010101" charset="-122"/>
              </a:rPr>
              <a:t>2.我们实际生活中吃的水果、蔬菜是以什么为依据进行划分的呢?</a:t>
            </a:r>
          </a:p>
        </p:txBody>
      </p:sp>
      <p:sp>
        <p:nvSpPr>
          <p:cNvPr id="4" name="文本框 3"/>
          <p:cNvSpPr txBox="1"/>
          <p:nvPr/>
        </p:nvSpPr>
        <p:spPr>
          <a:xfrm>
            <a:off x="835025" y="1710055"/>
            <a:ext cx="3048000" cy="368300"/>
          </a:xfrm>
          <a:prstGeom prst="rect">
            <a:avLst/>
          </a:prstGeom>
          <a:noFill/>
        </p:spPr>
        <p:txBody>
          <a:bodyPr wrap="square" rtlCol="0" anchor="t" anchorCtr="0">
            <a:normAutofit fontScale="90000"/>
          </a:bodyPr>
          <a:lstStyle/>
          <a:p>
            <a:pPr lvl="0" algn="l" fontAlgn="auto">
              <a:lnSpc>
                <a:spcPct val="120000"/>
              </a:lnSpc>
              <a:spcBef>
                <a:spcPts val="0"/>
              </a:spcBef>
              <a:spcAft>
                <a:spcPts val="800"/>
              </a:spcAft>
              <a:buClrTx/>
              <a:buSzTx/>
            </a:pPr>
            <a:r>
              <a:rPr lang="zh-CN" altLang="en-US" sz="1700" spc="90" dirty="0">
                <a:solidFill>
                  <a:schemeClr val="dk1">
                    <a:lumMod val="85000"/>
                    <a:lumOff val="15000"/>
                  </a:schemeClr>
                </a:solidFill>
                <a:uFillTx/>
                <a:ea typeface="微软雅黑" panose="020B0503020204020204" pitchFamily="34" charset="-122"/>
                <a:sym typeface="+mn-ea"/>
              </a:rPr>
              <a:t>想一想</a:t>
            </a:r>
          </a:p>
        </p:txBody>
      </p:sp>
      <p:sp>
        <p:nvSpPr>
          <p:cNvPr id="3" name="文本框 2"/>
          <p:cNvSpPr txBox="1"/>
          <p:nvPr>
            <p:custDataLst>
              <p:tags r:id="rId10"/>
            </p:custDataLst>
          </p:nvPr>
        </p:nvSpPr>
        <p:spPr>
          <a:xfrm>
            <a:off x="961390" y="727710"/>
            <a:ext cx="5109845" cy="701040"/>
          </a:xfrm>
          <a:prstGeom prst="rect">
            <a:avLst/>
          </a:prstGeom>
          <a:noFill/>
        </p:spPr>
        <p:txBody>
          <a:bodyPr wrap="square" rtlCol="0" anchor="t" anchorCtr="0">
            <a:noAutofit/>
          </a:bodyPr>
          <a:lstStyle/>
          <a:p>
            <a:pPr marL="0" lvl="0" indent="0" algn="l" fontAlgn="auto">
              <a:lnSpc>
                <a:spcPct val="120000"/>
              </a:lnSpc>
              <a:spcBef>
                <a:spcPts val="0"/>
              </a:spcBef>
              <a:spcAft>
                <a:spcPts val="800"/>
              </a:spcAft>
              <a:buSzPct val="100000"/>
              <a:buNone/>
            </a:pPr>
            <a:r>
              <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rPr>
              <a:t>学习活动1.2.1 商品分类原则认知</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5"/>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6"/>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7"/>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8"/>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1"/>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2"/>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3"/>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4"/>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4"/>
            </p:custDataLst>
          </p:nvPr>
        </p:nvSpPr>
        <p:spPr>
          <a:xfrm>
            <a:off x="753745" y="1428750"/>
            <a:ext cx="1826895" cy="342201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1.你对商品的发展史有哪些了解呢?</a:t>
            </a:r>
          </a:p>
          <a:p>
            <a:pPr lvl="0" algn="ctr">
              <a:buClrTx/>
              <a:buSzTx/>
              <a:buFontTx/>
            </a:pPr>
            <a:r>
              <a:rPr lang="zh-CN" altLang="en-US" sz="1350">
                <a:sym typeface="+mn-ea"/>
              </a:rPr>
              <a:t>2.经过劳动生产的产品都是商品吗? 你能列举几个例子证明你的观点吗?</a:t>
            </a:r>
          </a:p>
        </p:txBody>
      </p:sp>
      <p:sp>
        <p:nvSpPr>
          <p:cNvPr id="30" name="圆角矩形 29"/>
          <p:cNvSpPr/>
          <p:nvPr>
            <p:custDataLst>
              <p:tags r:id="rId5"/>
            </p:custDataLst>
          </p:nvPr>
        </p:nvSpPr>
        <p:spPr>
          <a:xfrm>
            <a:off x="2862580" y="1349375"/>
            <a:ext cx="4040505" cy="350075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6"/>
            </p:custDataLst>
          </p:nvPr>
        </p:nvSpPr>
        <p:spPr>
          <a:xfrm>
            <a:off x="2862580" y="1428750"/>
            <a:ext cx="399224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3121025" y="1624965"/>
            <a:ext cx="3482340" cy="4006850"/>
          </a:xfrm>
          <a:prstGeom prst="rect">
            <a:avLst/>
          </a:prstGeom>
          <a:noFill/>
        </p:spPr>
        <p:txBody>
          <a:bodyPr wrap="square" rtlCol="0" anchor="t" anchorCtr="0">
            <a:normAutofit/>
          </a:bodyPr>
          <a:lstStyle/>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三、商品分类的原则</a:t>
            </a:r>
          </a:p>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 科学性原则</a:t>
            </a:r>
          </a:p>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ea typeface="微软雅黑" panose="020B0503020204020204" pitchFamily="34" charset="-122"/>
                <a:sym typeface="微软雅黑" panose="020B0503020204020204" pitchFamily="34" charset="-122"/>
              </a:rPr>
              <a:t>(二) 系统性原则</a:t>
            </a:r>
          </a:p>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ea typeface="微软雅黑" panose="020B0503020204020204" pitchFamily="34" charset="-122"/>
                <a:sym typeface="微软雅黑" panose="020B0503020204020204" pitchFamily="34" charset="-122"/>
              </a:rPr>
              <a:t>(三) 稳定性原则</a:t>
            </a:r>
          </a:p>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ea typeface="微软雅黑" panose="020B0503020204020204" pitchFamily="34" charset="-122"/>
                <a:sym typeface="微软雅黑" panose="020B0503020204020204" pitchFamily="34" charset="-122"/>
              </a:rPr>
              <a:t>(四) 协调性原则</a:t>
            </a:r>
          </a:p>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ea typeface="微软雅黑" panose="020B0503020204020204" pitchFamily="34" charset="-122"/>
                <a:sym typeface="微软雅黑" panose="020B0503020204020204" pitchFamily="34" charset="-122"/>
              </a:rPr>
              <a:t>(五) 唯一性原则</a:t>
            </a:r>
            <a:r>
              <a:rPr lang="zh-CN" altLang="en-US" sz="15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lstStyle/>
          <a:p>
            <a:pPr indent="240030"/>
            <a:r>
              <a:rPr lang="zh-CN" altLang="en-US" sz="1400">
                <a:latin typeface="仿宋" panose="02010609060101010101" charset="-122"/>
                <a:ea typeface="仿宋" panose="02010609060101010101" charset="-122"/>
                <a:cs typeface="仿宋" panose="02010609060101010101" charset="-122"/>
              </a:rPr>
              <a:t>1.实际生活中,如何对商品进行分类才更有助于经营管理?</a:t>
            </a:r>
          </a:p>
          <a:p>
            <a:pPr indent="240030"/>
            <a:r>
              <a:rPr lang="zh-CN" altLang="en-US" sz="1400">
                <a:latin typeface="仿宋" panose="02010609060101010101" charset="-122"/>
                <a:ea typeface="仿宋" panose="02010609060101010101" charset="-122"/>
                <a:cs typeface="仿宋" panose="02010609060101010101" charset="-122"/>
              </a:rPr>
              <a:t>2.我们实际生活中吃的水果、蔬菜是以什么为依据进行划分的呢?</a:t>
            </a:r>
          </a:p>
        </p:txBody>
      </p:sp>
      <p:sp>
        <p:nvSpPr>
          <p:cNvPr id="4" name="文本框 3"/>
          <p:cNvSpPr txBox="1"/>
          <p:nvPr/>
        </p:nvSpPr>
        <p:spPr>
          <a:xfrm>
            <a:off x="835025" y="1710055"/>
            <a:ext cx="3048000" cy="368300"/>
          </a:xfrm>
          <a:prstGeom prst="rect">
            <a:avLst/>
          </a:prstGeom>
          <a:noFill/>
        </p:spPr>
        <p:txBody>
          <a:bodyPr wrap="square" rtlCol="0" anchor="t" anchorCtr="0">
            <a:normAutofit fontScale="90000"/>
          </a:bodyPr>
          <a:lstStyle/>
          <a:p>
            <a:pPr lvl="0" algn="l" fontAlgn="auto">
              <a:lnSpc>
                <a:spcPct val="120000"/>
              </a:lnSpc>
              <a:spcBef>
                <a:spcPts val="0"/>
              </a:spcBef>
              <a:spcAft>
                <a:spcPts val="800"/>
              </a:spcAft>
              <a:buClrTx/>
              <a:buSzTx/>
            </a:pPr>
            <a:r>
              <a:rPr lang="zh-CN" altLang="en-US" sz="1700" spc="90" dirty="0">
                <a:solidFill>
                  <a:schemeClr val="dk1">
                    <a:lumMod val="85000"/>
                    <a:lumOff val="15000"/>
                  </a:schemeClr>
                </a:solidFill>
                <a:uFillTx/>
                <a:ea typeface="微软雅黑" panose="020B0503020204020204" pitchFamily="34" charset="-122"/>
                <a:sym typeface="+mn-ea"/>
              </a:rPr>
              <a:t>想一想</a:t>
            </a:r>
          </a:p>
        </p:txBody>
      </p:sp>
      <p:sp>
        <p:nvSpPr>
          <p:cNvPr id="3" name="文本框 2"/>
          <p:cNvSpPr txBox="1"/>
          <p:nvPr>
            <p:custDataLst>
              <p:tags r:id="rId10"/>
            </p:custDataLst>
          </p:nvPr>
        </p:nvSpPr>
        <p:spPr>
          <a:xfrm>
            <a:off x="961390" y="727710"/>
            <a:ext cx="5109845" cy="701040"/>
          </a:xfrm>
          <a:prstGeom prst="rect">
            <a:avLst/>
          </a:prstGeom>
          <a:noFill/>
        </p:spPr>
        <p:txBody>
          <a:bodyPr wrap="square" rtlCol="0" anchor="t" anchorCtr="0">
            <a:noAutofit/>
          </a:bodyPr>
          <a:lstStyle/>
          <a:p>
            <a:pPr marL="0" lvl="0" indent="0" algn="l" fontAlgn="auto">
              <a:lnSpc>
                <a:spcPct val="120000"/>
              </a:lnSpc>
              <a:spcBef>
                <a:spcPts val="0"/>
              </a:spcBef>
              <a:spcAft>
                <a:spcPts val="800"/>
              </a:spcAft>
              <a:buSzPct val="100000"/>
              <a:buNone/>
            </a:pPr>
            <a:r>
              <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rPr>
              <a:t>学习活动1.2.1 商品分类原则认知</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5"/>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6"/>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7"/>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8"/>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1"/>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2"/>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3"/>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4"/>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4"/>
            </p:custDataLst>
          </p:nvPr>
        </p:nvSpPr>
        <p:spPr>
          <a:xfrm>
            <a:off x="648970" y="1404335"/>
            <a:ext cx="1851528" cy="4380728"/>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1.你对商品的发展史有哪些了解呢?</a:t>
            </a:r>
          </a:p>
          <a:p>
            <a:pPr lvl="0" algn="ctr">
              <a:buClrTx/>
              <a:buSzTx/>
              <a:buFontTx/>
            </a:pPr>
            <a:r>
              <a:rPr lang="zh-CN" altLang="en-US" sz="1350">
                <a:sym typeface="+mn-ea"/>
              </a:rPr>
              <a:t>2.经过劳动生产的产品都是商品吗? 你能列举几个例子证明你的观点吗?</a:t>
            </a:r>
          </a:p>
        </p:txBody>
      </p:sp>
      <p:sp>
        <p:nvSpPr>
          <p:cNvPr id="30" name="圆角矩形 29"/>
          <p:cNvSpPr/>
          <p:nvPr>
            <p:custDataLst>
              <p:tags r:id="rId5"/>
            </p:custDataLst>
          </p:nvPr>
        </p:nvSpPr>
        <p:spPr>
          <a:xfrm>
            <a:off x="3367405" y="1323975"/>
            <a:ext cx="5091430" cy="446087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6"/>
            </p:custDataLst>
          </p:nvPr>
        </p:nvSpPr>
        <p:spPr>
          <a:xfrm>
            <a:off x="3367377" y="1404335"/>
            <a:ext cx="5115676" cy="215593"/>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3629306" y="1603196"/>
            <a:ext cx="4894934" cy="3750037"/>
          </a:xfrm>
          <a:prstGeom prst="rect">
            <a:avLst/>
          </a:prstGeom>
          <a:noFill/>
        </p:spPr>
        <p:txBody>
          <a:bodyPr wrap="square" rtlCol="0" anchor="t" anchorCtr="0">
            <a:normAutofit fontScale="90000" lnSpcReduction="10000"/>
          </a:bodyPr>
          <a:lstStyle/>
          <a:p>
            <a:pPr indent="320040" fontAlgn="auto">
              <a:lnSpc>
                <a:spcPct val="120000"/>
              </a:lnSpc>
              <a:spcBef>
                <a:spcPts val="0"/>
              </a:spcBef>
              <a:spcAft>
                <a:spcPts val="800"/>
              </a:spcAft>
              <a:buClrTx/>
              <a:buSzTx/>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一、商品分类层次</a:t>
            </a:r>
          </a:p>
          <a:p>
            <a:pPr indent="320040" fontAlgn="auto">
              <a:lnSpc>
                <a:spcPct val="120000"/>
              </a:lnSpc>
              <a:spcBef>
                <a:spcPts val="0"/>
              </a:spcBef>
              <a:spcAft>
                <a:spcPts val="800"/>
              </a:spcAft>
              <a:buClrTx/>
              <a:buSzTx/>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大类 : 体现商品生产和流通领域的行业分工 ,如五金类 、化工类 、食品类 、水产类等 。</a:t>
            </a:r>
          </a:p>
          <a:p>
            <a:pPr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ea typeface="微软雅黑" panose="020B0503020204020204" pitchFamily="34" charset="-122"/>
                <a:sym typeface="微软雅黑" panose="020B0503020204020204" pitchFamily="34" charset="-122"/>
              </a:rPr>
              <a:t>(2)  中类(商品品类) : 体现具有若干共同性质或特征商品的总称 ,如食品类商品又可分 为蔬菜和水果 、肉和肉制品 、乳和乳制品 、蛋和蛋制品等 。</a:t>
            </a:r>
          </a:p>
          <a:p>
            <a:pPr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ea typeface="微软雅黑" panose="020B0503020204020204" pitchFamily="34" charset="-122"/>
                <a:sym typeface="微软雅黑" panose="020B0503020204020204" pitchFamily="34" charset="-122"/>
              </a:rPr>
              <a:t>(3) 小类(商品品种) : 对中类商品的进一步划分 ,体现具体的商品名称 ,如酒类商品分 为白酒 、啤酒 、葡萄酒 、果酒等 。</a:t>
            </a:r>
          </a:p>
          <a:p>
            <a:pPr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ea typeface="微软雅黑" panose="020B0503020204020204" pitchFamily="34" charset="-122"/>
                <a:sym typeface="微软雅黑" panose="020B0503020204020204" pitchFamily="34" charset="-122"/>
              </a:rPr>
              <a:t>(4) 商品细 目 : 对商品品种的详尽区分 ,包括商品的规格 、花色 、等级等 ,更具体地体现 商品的特征 ,如 60°高杯牌五粮液 。</a:t>
            </a:r>
            <a:r>
              <a:rPr lang="zh-CN" altLang="en-US" sz="1500" spc="70" dirty="0">
                <a:solidFill>
                  <a:schemeClr val="dk1">
                    <a:lumMod val="85000"/>
                    <a:lumOff val="15000"/>
                  </a:schemeClr>
                </a:solidFill>
                <a:latin typeface="宋体" panose="02010600030101010101" pitchFamily="2" charset="-122"/>
                <a:cs typeface="宋体" panose="02010600030101010101" pitchFamily="2" charset="-122"/>
                <a:sym typeface="微软雅黑" panose="020B0503020204020204" pitchFamily="34" charset="-122"/>
              </a:rPr>
              <a:t>　　</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lstStyle/>
          <a:p>
            <a:pPr indent="240030"/>
            <a:r>
              <a:rPr lang="zh-CN" altLang="en-US" sz="1400">
                <a:latin typeface="仿宋" panose="02010609060101010101" charset="-122"/>
                <a:ea typeface="仿宋" panose="02010609060101010101" charset="-122"/>
                <a:cs typeface="仿宋" panose="02010609060101010101" charset="-122"/>
              </a:rPr>
              <a:t>1.实际生活中,你从超市购物回来,你会如何对购买的商品进行分类呢?</a:t>
            </a:r>
          </a:p>
          <a:p>
            <a:pPr indent="240030"/>
            <a:r>
              <a:rPr lang="zh-CN" altLang="en-US" sz="1400">
                <a:latin typeface="仿宋" panose="02010609060101010101" charset="-122"/>
                <a:ea typeface="仿宋" panose="02010609060101010101" charset="-122"/>
                <a:cs typeface="仿宋" panose="02010609060101010101" charset="-122"/>
              </a:rPr>
              <a:t>2.你认为对商品进行分类有何意义?</a:t>
            </a:r>
          </a:p>
        </p:txBody>
      </p:sp>
      <p:sp>
        <p:nvSpPr>
          <p:cNvPr id="4" name="文本框 3"/>
          <p:cNvSpPr txBox="1"/>
          <p:nvPr/>
        </p:nvSpPr>
        <p:spPr>
          <a:xfrm>
            <a:off x="835025" y="1710055"/>
            <a:ext cx="3048000" cy="368300"/>
          </a:xfrm>
          <a:prstGeom prst="rect">
            <a:avLst/>
          </a:prstGeom>
          <a:noFill/>
        </p:spPr>
        <p:txBody>
          <a:bodyPr wrap="square" rtlCol="0" anchor="t" anchorCtr="0">
            <a:normAutofit fontScale="90000"/>
          </a:bodyPr>
          <a:lstStyle/>
          <a:p>
            <a:pPr fontAlgn="auto">
              <a:lnSpc>
                <a:spcPct val="120000"/>
              </a:lnSpc>
              <a:spcBef>
                <a:spcPts val="0"/>
              </a:spcBef>
              <a:spcAft>
                <a:spcPts val="800"/>
              </a:spcAft>
              <a:buClrTx/>
              <a:buSzTx/>
            </a:pPr>
            <a:r>
              <a:rPr lang="zh-CN" altLang="en-US" sz="1700" spc="90" dirty="0">
                <a:solidFill>
                  <a:schemeClr val="dk1">
                    <a:lumMod val="85000"/>
                    <a:lumOff val="15000"/>
                  </a:schemeClr>
                </a:solidFill>
                <a:ea typeface="微软雅黑" panose="020B0503020204020204" pitchFamily="34" charset="-122"/>
                <a:sym typeface="+mn-ea"/>
              </a:rPr>
              <a:t>想一想</a:t>
            </a:r>
          </a:p>
        </p:txBody>
      </p:sp>
      <p:sp>
        <p:nvSpPr>
          <p:cNvPr id="3" name="文本框 2"/>
          <p:cNvSpPr txBox="1"/>
          <p:nvPr>
            <p:custDataLst>
              <p:tags r:id="rId10"/>
            </p:custDataLst>
          </p:nvPr>
        </p:nvSpPr>
        <p:spPr>
          <a:xfrm>
            <a:off x="859415" y="693842"/>
            <a:ext cx="5178745" cy="710493"/>
          </a:xfrm>
          <a:prstGeom prst="rect">
            <a:avLst/>
          </a:prstGeom>
          <a:noFill/>
        </p:spPr>
        <p:txBody>
          <a:bodyPr wrap="square" rtlCol="0" anchor="t" anchorCtr="0">
            <a:noAutofit/>
          </a:bodyPr>
          <a:lstStyle/>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学习活动1.2.2 商品分类方法选择</a:t>
            </a:r>
          </a:p>
        </p:txBody>
      </p:sp>
      <p:pic>
        <p:nvPicPr>
          <p:cNvPr id="88" name="IM 88"/>
          <p:cNvPicPr/>
          <p:nvPr/>
        </p:nvPicPr>
        <p:blipFill>
          <a:blip r:embed="rId20"/>
          <a:stretch>
            <a:fillRect/>
          </a:stretch>
        </p:blipFill>
        <p:spPr>
          <a:xfrm>
            <a:off x="657225" y="4850130"/>
            <a:ext cx="2827020" cy="1677035"/>
          </a:xfrm>
          <a:prstGeom prst="rect">
            <a:avLst/>
          </a:prstGeom>
        </p:spPr>
      </p:pic>
      <p:sp>
        <p:nvSpPr>
          <p:cNvPr id="102" name="文本框 101"/>
          <p:cNvSpPr txBox="1"/>
          <p:nvPr/>
        </p:nvSpPr>
        <p:spPr>
          <a:xfrm>
            <a:off x="1007745" y="6442075"/>
            <a:ext cx="3522345" cy="372745"/>
          </a:xfrm>
          <a:prstGeom prst="rect">
            <a:avLst/>
          </a:prstGeom>
          <a:noFill/>
          <a:ln w="9525">
            <a:noFill/>
          </a:ln>
        </p:spPr>
        <p:txBody>
          <a:bodyPr>
            <a:noAutofit/>
          </a:bodyPr>
          <a:lstStyle/>
          <a:p>
            <a:r>
              <a:rPr lang="zh-CN" sz="1400">
                <a:solidFill>
                  <a:srgbClr val="000000"/>
                </a:solidFill>
                <a:ea typeface="黑体" panose="02010609060101010101" charset="-122"/>
              </a:rPr>
              <a:t>图</a:t>
            </a:r>
            <a:r>
              <a:rPr lang="en-US" sz="1400">
                <a:solidFill>
                  <a:srgbClr val="000000"/>
                </a:solidFill>
                <a:latin typeface="黑体" panose="02010609060101010101" charset="-122"/>
              </a:rPr>
              <a:t> </a:t>
            </a:r>
            <a:r>
              <a:rPr lang="en-US" sz="1400">
                <a:solidFill>
                  <a:srgbClr val="000000"/>
                </a:solidFill>
                <a:latin typeface="微软雅黑" panose="020B0503020204020204" pitchFamily="34" charset="-122"/>
              </a:rPr>
              <a:t>1-6   </a:t>
            </a:r>
            <a:r>
              <a:rPr lang="zh-CN" sz="1400">
                <a:solidFill>
                  <a:srgbClr val="000000"/>
                </a:solidFill>
                <a:ea typeface="黑体" panose="02010609060101010101" charset="-122"/>
              </a:rPr>
              <a:t>商品分类层次</a:t>
            </a:r>
            <a:endParaRPr lang="zh-CN" altLang="en-US" sz="1400">
              <a:solidFill>
                <a:srgbClr val="000000"/>
              </a:solidFill>
              <a:ea typeface="黑体" panose="02010609060101010101"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051560" y="1412240"/>
            <a:ext cx="7510780" cy="500380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1051560" y="1412240"/>
            <a:ext cx="751014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1247775" y="1624965"/>
            <a:ext cx="7209155" cy="4006850"/>
          </a:xfrm>
          <a:prstGeom prst="rect">
            <a:avLst/>
          </a:prstGeom>
          <a:noFill/>
        </p:spPr>
        <p:txBody>
          <a:bodyPr wrap="square" rtlCol="0" anchor="t" anchorCtr="0">
            <a:normAutofit/>
          </a:bodyPr>
          <a:lstStyle/>
          <a:p>
            <a:pPr indent="320040" fontAlgn="auto">
              <a:lnSpc>
                <a:spcPct val="110000"/>
              </a:lnSpc>
              <a:spcBef>
                <a:spcPts val="0"/>
              </a:spcBef>
              <a:spcAft>
                <a:spcPts val="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二、商品分类的基本方法</a:t>
            </a:r>
          </a:p>
          <a:p>
            <a:pPr indent="320040" fontAlgn="auto">
              <a:lnSpc>
                <a:spcPct val="110000"/>
              </a:lnSpc>
              <a:spcBef>
                <a:spcPts val="0"/>
              </a:spcBef>
              <a:spcAft>
                <a:spcPts val="0"/>
              </a:spcAft>
              <a:buClrTx/>
              <a:buSzTx/>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 线分类法</a:t>
            </a:r>
          </a:p>
          <a:p>
            <a:pPr indent="320040" fontAlgn="auto">
              <a:lnSpc>
                <a:spcPct val="110000"/>
              </a:lnSpc>
              <a:spcBef>
                <a:spcPts val="0"/>
              </a:spcBef>
              <a:spcAft>
                <a:spcPts val="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线</a:t>
            </a: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分类法又称层级分类法 ,是将拟分类的商品集合总体 ,按选定的属性或特征逐次地分 成相应的若干个层级类目 ,并编制成一个有层级的 、逐级展开的分类体系 。</a:t>
            </a:r>
            <a:r>
              <a:rPr lang="zh-CN" altLang="en-US" sz="1400" spc="70" dirty="0">
                <a:solidFill>
                  <a:schemeClr val="dk1">
                    <a:lumMod val="85000"/>
                    <a:lumOff val="15000"/>
                  </a:schemeClr>
                </a:solidFill>
                <a:latin typeface="宋体" panose="02010600030101010101" pitchFamily="2" charset="-122"/>
                <a:cs typeface="宋体" panose="02010600030101010101" pitchFamily="2" charset="-122"/>
                <a:sym typeface="微软雅黑" panose="020B0503020204020204" pitchFamily="34" charset="-122"/>
              </a:rPr>
              <a:t>　</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9"/>
            </p:custDataLst>
          </p:nvPr>
        </p:nvSpPr>
        <p:spPr>
          <a:xfrm>
            <a:off x="961390" y="727710"/>
            <a:ext cx="5109845" cy="701040"/>
          </a:xfrm>
          <a:prstGeom prst="rect">
            <a:avLst/>
          </a:prstGeom>
          <a:noFill/>
        </p:spPr>
        <p:txBody>
          <a:bodyPr wrap="square" rtlCol="0" anchor="t" anchorCtr="0">
            <a:noAutofit/>
          </a:bodyPr>
          <a:lstStyle/>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学习活动1.2.2 商品分类方法选择</a:t>
            </a:r>
          </a:p>
        </p:txBody>
      </p:sp>
      <p:graphicFrame>
        <p:nvGraphicFramePr>
          <p:cNvPr id="6" name="对象 5">
            <a:hlinkClick r:id="" action="ppaction://ole?verb=0"/>
          </p:cNvPr>
          <p:cNvGraphicFramePr>
            <a:graphicFrameLocks noChangeAspect="1"/>
          </p:cNvGraphicFramePr>
          <p:nvPr/>
        </p:nvGraphicFramePr>
        <p:xfrm>
          <a:off x="1051560" y="3477260"/>
          <a:ext cx="11976100" cy="2273935"/>
        </p:xfrm>
        <a:graphic>
          <a:graphicData uri="http://schemas.openxmlformats.org/presentationml/2006/ole">
            <mc:AlternateContent xmlns:mc="http://schemas.openxmlformats.org/markup-compatibility/2006">
              <mc:Choice xmlns:v="urn:schemas-microsoft-com:vml" Requires="v">
                <p:oleObj r:id="rId19" imgW="10996930" imgH="2186305" progId="Word.DocumentMacroEnabled.12">
                  <p:embed/>
                </p:oleObj>
              </mc:Choice>
              <mc:Fallback>
                <p:oleObj r:id="rId19" imgW="10996930" imgH="2186305" progId="Word.DocumentMacroEnabled.12">
                  <p:embed/>
                  <p:pic>
                    <p:nvPicPr>
                      <p:cNvPr id="0" name="图片 1024"/>
                      <p:cNvPicPr/>
                      <p:nvPr/>
                    </p:nvPicPr>
                    <p:blipFill>
                      <a:blip r:embed="rId20"/>
                      <a:stretch>
                        <a:fillRect/>
                      </a:stretch>
                    </p:blipFill>
                    <p:spPr>
                      <a:xfrm>
                        <a:off x="1051560" y="3477260"/>
                        <a:ext cx="11976100" cy="2273935"/>
                      </a:xfrm>
                      <a:prstGeom prst="rect">
                        <a:avLst/>
                      </a:prstGeom>
                    </p:spPr>
                  </p:pic>
                </p:oleObj>
              </mc:Fallback>
            </mc:AlternateContent>
          </a:graphicData>
        </a:graphic>
      </p:graphicFrame>
      <p:sp>
        <p:nvSpPr>
          <p:cNvPr id="102" name="文本框 101"/>
          <p:cNvSpPr txBox="1"/>
          <p:nvPr/>
        </p:nvSpPr>
        <p:spPr>
          <a:xfrm>
            <a:off x="1453515" y="2717800"/>
            <a:ext cx="6882765" cy="521970"/>
          </a:xfrm>
          <a:prstGeom prst="rect">
            <a:avLst/>
          </a:prstGeom>
          <a:noFill/>
          <a:ln w="9525">
            <a:noFill/>
          </a:ln>
        </p:spPr>
        <p:txBody>
          <a:bodyPr wrap="square">
            <a:spAutoFit/>
          </a:bodyPr>
          <a:lstStyle/>
          <a:p>
            <a:pPr indent="250190"/>
            <a:r>
              <a:rPr lang="zh-CN" sz="1400">
                <a:solidFill>
                  <a:srgbClr val="000000"/>
                </a:solidFill>
                <a:ea typeface="微软雅黑" panose="020B0503020204020204" pitchFamily="34" charset="-122"/>
              </a:rPr>
              <a:t>由一个类目直接划分出来的下一级各类</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目之间存</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在着并列关系</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,不重复</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,不交叉</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,如表</a:t>
            </a:r>
            <a:r>
              <a:rPr lang="en-US" sz="1400">
                <a:solidFill>
                  <a:srgbClr val="000000"/>
                </a:solidFill>
                <a:latin typeface="微软雅黑" panose="020B0503020204020204" pitchFamily="34" charset="-122"/>
              </a:rPr>
              <a:t> 1-2</a:t>
            </a:r>
            <a:r>
              <a:rPr lang="zh-CN" sz="1400">
                <a:solidFill>
                  <a:srgbClr val="000000"/>
                </a:solidFill>
                <a:ea typeface="微软雅黑" panose="020B0503020204020204" pitchFamily="34" charset="-122"/>
              </a:rPr>
              <a:t>所示</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altLang="en-US" sz="1400">
              <a:solidFill>
                <a:srgbClr val="000000"/>
              </a:solidFill>
              <a:ea typeface="微软雅黑" panose="020B0503020204020204" pitchFamily="34"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051560" y="1412240"/>
            <a:ext cx="7296785" cy="393065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1051560" y="1412240"/>
            <a:ext cx="732726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1071880" y="1624965"/>
            <a:ext cx="7275830" cy="1733550"/>
          </a:xfrm>
          <a:prstGeom prst="rect">
            <a:avLst/>
          </a:prstGeom>
          <a:noFill/>
        </p:spPr>
        <p:txBody>
          <a:bodyPr wrap="square" rtlCol="0" anchor="t" anchorCtr="0">
            <a:normAutofit/>
          </a:bodyPr>
          <a:lstStyle/>
          <a:p>
            <a:pPr marL="0" lvl="0" indent="320040" algn="l" fontAlgn="auto">
              <a:lnSpc>
                <a:spcPct val="120000"/>
              </a:lnSpc>
              <a:spcBef>
                <a:spcPts val="0"/>
              </a:spcBef>
              <a:spcAft>
                <a:spcPts val="800"/>
              </a:spcAft>
              <a:buClrTx/>
              <a:buSzTx/>
              <a:buNone/>
            </a:pPr>
            <a:r>
              <a:rPr lang="zh-CN" altLang="en-US" sz="14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(二) 面分类法</a:t>
            </a:r>
          </a:p>
          <a:p>
            <a:pPr marL="0" lvl="0" indent="320040" algn="l" fontAlgn="auto">
              <a:lnSpc>
                <a:spcPct val="120000"/>
              </a:lnSpc>
              <a:spcBef>
                <a:spcPts val="0"/>
              </a:spcBef>
              <a:spcAft>
                <a:spcPts val="800"/>
              </a:spcAft>
              <a:buClrTx/>
              <a:buSzTx/>
              <a:buNone/>
            </a:pPr>
            <a:r>
              <a:rPr lang="zh-CN" altLang="en-US" sz="1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面分类法又称平行分类法,是将拟分类的商品集合总体,根据其本身的属性或特征,分成相互之间没有隶属关系的面,每个面都包含一组类目。</a:t>
            </a:r>
            <a:r>
              <a:rPr lang="zh-CN" altLang="en-US" sz="15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9"/>
            </p:custDataLst>
          </p:nvPr>
        </p:nvSpPr>
        <p:spPr>
          <a:xfrm>
            <a:off x="961390" y="727710"/>
            <a:ext cx="5109845" cy="701040"/>
          </a:xfrm>
          <a:prstGeom prst="rect">
            <a:avLst/>
          </a:prstGeom>
          <a:noFill/>
        </p:spPr>
        <p:txBody>
          <a:bodyPr wrap="square" rtlCol="0" anchor="t" anchorCtr="0">
            <a:noAutofit/>
          </a:bodyPr>
          <a:lstStyle/>
          <a:p>
            <a:pPr marL="0" lvl="0" indent="0" algn="l" fontAlgn="auto">
              <a:lnSpc>
                <a:spcPct val="120000"/>
              </a:lnSpc>
              <a:spcBef>
                <a:spcPts val="0"/>
              </a:spcBef>
              <a:spcAft>
                <a:spcPts val="800"/>
              </a:spcAft>
              <a:buSzPct val="100000"/>
              <a:buNone/>
            </a:pPr>
            <a:r>
              <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rPr>
              <a:t>学习活动1.2.2 商品分类方法选择</a:t>
            </a:r>
          </a:p>
        </p:txBody>
      </p:sp>
      <p:graphicFrame>
        <p:nvGraphicFramePr>
          <p:cNvPr id="7" name="对象 6">
            <a:hlinkClick r:id="" action="ppaction://ole?verb=0"/>
          </p:cNvPr>
          <p:cNvGraphicFramePr>
            <a:graphicFrameLocks noChangeAspect="1"/>
          </p:cNvGraphicFramePr>
          <p:nvPr/>
        </p:nvGraphicFramePr>
        <p:xfrm>
          <a:off x="1143635" y="2973071"/>
          <a:ext cx="8785860" cy="2073910"/>
        </p:xfrm>
        <a:graphic>
          <a:graphicData uri="http://schemas.openxmlformats.org/presentationml/2006/ole">
            <mc:AlternateContent xmlns:mc="http://schemas.openxmlformats.org/markup-compatibility/2006">
              <mc:Choice xmlns:v="urn:schemas-microsoft-com:vml" Requires="v">
                <p:oleObj r:id="rId19" imgW="7148830" imgH="1685925" progId="Word.DocumentMacroEnabled.12">
                  <p:embed/>
                </p:oleObj>
              </mc:Choice>
              <mc:Fallback>
                <p:oleObj r:id="rId19" imgW="7148830" imgH="1685925" progId="Word.DocumentMacroEnabled.12">
                  <p:embed/>
                  <p:pic>
                    <p:nvPicPr>
                      <p:cNvPr id="0" name="图片 2048"/>
                      <p:cNvPicPr/>
                      <p:nvPr/>
                    </p:nvPicPr>
                    <p:blipFill>
                      <a:blip r:embed="rId20"/>
                      <a:stretch>
                        <a:fillRect/>
                      </a:stretch>
                    </p:blipFill>
                    <p:spPr>
                      <a:xfrm>
                        <a:off x="1143635" y="2973071"/>
                        <a:ext cx="8785860" cy="2073910"/>
                      </a:xfrm>
                      <a:prstGeom prst="rect">
                        <a:avLst/>
                      </a:prstGeom>
                    </p:spPr>
                  </p:pic>
                </p:oleObj>
              </mc:Fallback>
            </mc:AlternateContent>
          </a:graphicData>
        </a:graphic>
      </p:graphicFrame>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7"/>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8"/>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9"/>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20"/>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3"/>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4"/>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5"/>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6"/>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051560" y="1412240"/>
            <a:ext cx="3192145" cy="36525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1051560" y="1412240"/>
            <a:ext cx="319151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1247775" y="1624965"/>
            <a:ext cx="2506980" cy="2986405"/>
          </a:xfrm>
          <a:prstGeom prst="rect">
            <a:avLst/>
          </a:prstGeom>
          <a:noFill/>
        </p:spPr>
        <p:txBody>
          <a:bodyPr wrap="square" rtlCol="0" anchor="t" anchorCtr="0">
            <a:normAutofit/>
          </a:bodyPr>
          <a:lstStyle/>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三、选择商品分类标志的原则</a:t>
            </a:r>
          </a:p>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 目的性</a:t>
            </a:r>
          </a:p>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(二) 简便性</a:t>
            </a:r>
          </a:p>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(三) 唯一性</a:t>
            </a:r>
          </a:p>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ea typeface="微软雅黑" panose="020B0503020204020204" pitchFamily="34" charset="-122"/>
                <a:sym typeface="微软雅黑" panose="020B0503020204020204" pitchFamily="34" charset="-122"/>
              </a:rPr>
              <a:t>(四) 逻辑性</a:t>
            </a:r>
            <a:r>
              <a:rPr lang="zh-CN" altLang="en-US" sz="15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9"/>
            </p:custDataLst>
          </p:nvPr>
        </p:nvSpPr>
        <p:spPr>
          <a:xfrm>
            <a:off x="961390" y="727710"/>
            <a:ext cx="5109845" cy="701040"/>
          </a:xfrm>
          <a:prstGeom prst="rect">
            <a:avLst/>
          </a:prstGeom>
          <a:noFill/>
        </p:spPr>
        <p:txBody>
          <a:bodyPr wrap="square" rtlCol="0" anchor="t" anchorCtr="0">
            <a:noAutofit/>
          </a:bodyPr>
          <a:lstStyle/>
          <a:p>
            <a:pPr marL="0" lvl="0" indent="0" algn="l" fontAlgn="auto">
              <a:lnSpc>
                <a:spcPct val="120000"/>
              </a:lnSpc>
              <a:spcBef>
                <a:spcPts val="0"/>
              </a:spcBef>
              <a:spcAft>
                <a:spcPts val="800"/>
              </a:spcAft>
              <a:buSzPct val="100000"/>
              <a:buNone/>
            </a:pPr>
            <a:r>
              <a:rPr lang="zh-CN" altLang="en-US" sz="1700" spc="140" dirty="0">
                <a:solidFill>
                  <a:schemeClr val="dk1">
                    <a:lumMod val="85000"/>
                    <a:lumOff val="15000"/>
                  </a:schemeClr>
                </a:solidFill>
                <a:uFillTx/>
                <a:latin typeface="Arial" panose="020B0604020202020204" pitchFamily="34" charset="0"/>
                <a:ea typeface="微软雅黑" panose="020B0503020204020204" pitchFamily="34" charset="-122"/>
                <a:sym typeface="经典繁仿黑" pitchFamily="1" charset="-122"/>
              </a:rPr>
              <a:t>学习活动1.2.2 商品分类方法选择</a:t>
            </a:r>
          </a:p>
        </p:txBody>
      </p:sp>
      <p:sp>
        <p:nvSpPr>
          <p:cNvPr id="2" name="圆角矩形 1"/>
          <p:cNvSpPr/>
          <p:nvPr>
            <p:custDataLst>
              <p:tags r:id="rId10"/>
            </p:custDataLst>
          </p:nvPr>
        </p:nvSpPr>
        <p:spPr>
          <a:xfrm>
            <a:off x="4636770" y="1414780"/>
            <a:ext cx="3192145" cy="36525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4" name="圆角矩形 3"/>
          <p:cNvSpPr/>
          <p:nvPr>
            <p:custDataLst>
              <p:tags r:id="rId11"/>
            </p:custDataLst>
          </p:nvPr>
        </p:nvSpPr>
        <p:spPr>
          <a:xfrm>
            <a:off x="4636770" y="1414780"/>
            <a:ext cx="319151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5" name="文本框 4"/>
          <p:cNvSpPr txBox="1"/>
          <p:nvPr>
            <p:custDataLst>
              <p:tags r:id="rId12"/>
            </p:custDataLst>
          </p:nvPr>
        </p:nvSpPr>
        <p:spPr>
          <a:xfrm>
            <a:off x="4832985" y="1627505"/>
            <a:ext cx="2994660" cy="2986405"/>
          </a:xfrm>
          <a:prstGeom prst="rect">
            <a:avLst/>
          </a:prstGeom>
          <a:noFill/>
        </p:spPr>
        <p:txBody>
          <a:bodyPr wrap="square" rtlCol="0" anchor="t" anchorCtr="0">
            <a:normAutofit/>
          </a:bodyPr>
          <a:lstStyle/>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四、商品分类依据</a:t>
            </a: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 用途</a:t>
            </a:r>
            <a:r>
              <a:rPr lang="zh-CN" altLang="en-US" sz="1500" spc="70" dirty="0">
                <a:solidFill>
                  <a:schemeClr val="dk1">
                    <a:lumMod val="85000"/>
                    <a:lumOff val="15000"/>
                  </a:schemeClr>
                </a:solidFill>
                <a:uFillTx/>
                <a:ea typeface="微软雅黑" panose="020B0503020204020204" pitchFamily="34" charset="-122"/>
                <a:sym typeface="微软雅黑" panose="020B0503020204020204" pitchFamily="34" charset="-122"/>
              </a:rPr>
              <a:t>　</a:t>
            </a: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ea typeface="微软雅黑" panose="020B0503020204020204" pitchFamily="34" charset="-122"/>
                <a:sym typeface="微软雅黑" panose="020B0503020204020204" pitchFamily="34" charset="-122"/>
              </a:rPr>
              <a:t>(二) 原材料</a:t>
            </a: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(三) 生产方法　</a:t>
            </a: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(四) 化学成分</a:t>
            </a: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(五)以其他特征为分类依据　　　　　　　　　　　　　　　　　　　　　　　　　　　　　　　　　　　　　　　　　　　　　　　　　　　　　　　　　　　　　　　　　　　　　　　　　　　　　　　　　　　　　　　　　　　　　　　　　　　　　　　　　　　　　　　　　　　　　　　　　　　　　　　　　　　　　</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815975" y="1428750"/>
            <a:ext cx="7664450" cy="48336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807720" y="1428750"/>
            <a:ext cx="768159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753745" y="1725930"/>
            <a:ext cx="7788910" cy="4147820"/>
          </a:xfrm>
          <a:prstGeom prst="rect">
            <a:avLst/>
          </a:prstGeom>
          <a:noFill/>
        </p:spPr>
        <p:txBody>
          <a:bodyPr wrap="square" rtlCol="0" anchor="t" anchorCtr="0">
            <a:normAutofit lnSpcReduction="10000"/>
          </a:bodyPr>
          <a:lstStyle/>
          <a:p>
            <a:pPr marL="317500" lvl="1" algn="l" defTabSz="762000" fontAlgn="ctr">
              <a:lnSpc>
                <a:spcPct val="100000"/>
              </a:lnSpc>
              <a:spcBef>
                <a:spcPts val="0"/>
              </a:spcBef>
              <a:spcAft>
                <a:spcPts val="800"/>
              </a:spcAft>
              <a:buSzPct val="100000"/>
              <a:buFont typeface="Calibri Light" panose="020F0302020204030204" charset="0"/>
            </a:pPr>
            <a:endParaRPr lang="zh-CN" altLang="en-US" sz="1600" b="1"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317500" lvl="1" algn="l" defTabSz="762000" fontAlgn="ctr">
              <a:lnSpc>
                <a:spcPct val="100000"/>
              </a:lnSpc>
              <a:spcBef>
                <a:spcPts val="0"/>
              </a:spcBef>
              <a:spcAft>
                <a:spcPts val="800"/>
              </a:spcAft>
              <a:buSzPct val="100000"/>
              <a:buFont typeface="Calibri Light" panose="020F0302020204030204" charset="0"/>
            </a:pPr>
            <a:endParaRPr lang="zh-CN" altLang="en-US" sz="1600" b="1"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317500" lvl="1" algn="l" defTabSz="762000" fontAlgn="ctr">
              <a:lnSpc>
                <a:spcPct val="100000"/>
              </a:lnSpc>
              <a:spcBef>
                <a:spcPts val="0"/>
              </a:spcBef>
              <a:spcAft>
                <a:spcPts val="800"/>
              </a:spcAft>
              <a:buSzPct val="100000"/>
              <a:buFont typeface="Calibri Light" panose="020F0302020204030204" charset="0"/>
            </a:pPr>
            <a:r>
              <a:rPr lang="zh-CN" altLang="en-US" sz="1600" b="1"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练一练</a:t>
            </a:r>
          </a:p>
          <a:p>
            <a:pPr marL="317500" lvl="1" algn="l" defTabSz="762000" fontAlgn="ctr">
              <a:lnSpc>
                <a:spcPct val="100000"/>
              </a:lnSpc>
              <a:spcBef>
                <a:spcPts val="0"/>
              </a:spcBef>
              <a:spcAft>
                <a:spcPts val="800"/>
              </a:spcAft>
              <a:buSzPct val="100000"/>
              <a:buFont typeface="Calibri Light" panose="020F0302020204030204" charset="0"/>
            </a:pPr>
            <a:r>
              <a:rPr lang="zh-CN" altLang="en-US" sz="1600" b="1"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请将下列商品不适用的分类依据填写到空格处,如图1-7所示。</a:t>
            </a:r>
            <a:r>
              <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9"/>
            </p:custDataLst>
          </p:nvPr>
        </p:nvSpPr>
        <p:spPr>
          <a:xfrm>
            <a:off x="961390" y="727710"/>
            <a:ext cx="5109845" cy="701040"/>
          </a:xfrm>
          <a:prstGeom prst="rect">
            <a:avLst/>
          </a:prstGeom>
          <a:noFill/>
        </p:spPr>
        <p:txBody>
          <a:bodyPr wrap="square" rtlCol="0" anchor="t" anchorCtr="0">
            <a:noAutofit/>
          </a:bodyPr>
          <a:lstStyle/>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学习活动1.2.2 商品分类方法选择</a:t>
            </a:r>
          </a:p>
        </p:txBody>
      </p:sp>
      <p:pic>
        <p:nvPicPr>
          <p:cNvPr id="98" name="IM 98"/>
          <p:cNvPicPr/>
          <p:nvPr/>
        </p:nvPicPr>
        <p:blipFill>
          <a:blip r:embed="rId19"/>
          <a:stretch>
            <a:fillRect/>
          </a:stretch>
        </p:blipFill>
        <p:spPr>
          <a:xfrm>
            <a:off x="2023110" y="2904490"/>
            <a:ext cx="2863850" cy="2187575"/>
          </a:xfrm>
          <a:prstGeom prst="rect">
            <a:avLst/>
          </a:prstGeom>
        </p:spPr>
      </p:pic>
      <p:sp>
        <p:nvSpPr>
          <p:cNvPr id="100" name="文本框 99"/>
          <p:cNvSpPr txBox="1"/>
          <p:nvPr/>
        </p:nvSpPr>
        <p:spPr>
          <a:xfrm>
            <a:off x="2456180" y="5325745"/>
            <a:ext cx="5080000" cy="306705"/>
          </a:xfrm>
          <a:prstGeom prst="rect">
            <a:avLst/>
          </a:prstGeom>
          <a:noFill/>
          <a:ln w="9525">
            <a:noFill/>
          </a:ln>
        </p:spPr>
        <p:txBody>
          <a:bodyPr>
            <a:spAutoFit/>
          </a:bodyPr>
          <a:lstStyle/>
          <a:p>
            <a:r>
              <a:rPr lang="zh-CN" sz="1400">
                <a:solidFill>
                  <a:srgbClr val="000000"/>
                </a:solidFill>
                <a:ea typeface="黑体" panose="02010609060101010101" charset="-122"/>
              </a:rPr>
              <a:t>图</a:t>
            </a:r>
            <a:r>
              <a:rPr lang="en-US" sz="1400">
                <a:solidFill>
                  <a:srgbClr val="000000"/>
                </a:solidFill>
                <a:latin typeface="黑体" panose="02010609060101010101" charset="-122"/>
              </a:rPr>
              <a:t> </a:t>
            </a:r>
            <a:r>
              <a:rPr lang="en-US" sz="1400">
                <a:solidFill>
                  <a:srgbClr val="000000"/>
                </a:solidFill>
                <a:latin typeface="微软雅黑" panose="020B0503020204020204" pitchFamily="34" charset="-122"/>
              </a:rPr>
              <a:t>1-7   </a:t>
            </a:r>
            <a:r>
              <a:rPr lang="zh-CN" sz="1400">
                <a:solidFill>
                  <a:srgbClr val="000000"/>
                </a:solidFill>
                <a:ea typeface="黑体" panose="02010609060101010101" charset="-122"/>
              </a:rPr>
              <a:t>判断商品分类依据</a:t>
            </a:r>
            <a:endParaRPr lang="zh-CN" altLang="en-US" sz="1400">
              <a:solidFill>
                <a:srgbClr val="000000"/>
              </a:solidFill>
              <a:ea typeface="黑体" panose="02010609060101010101" charset="-122"/>
            </a:endParaRPr>
          </a:p>
        </p:txBody>
      </p:sp>
      <p:pic>
        <p:nvPicPr>
          <p:cNvPr id="34" name="IM 34"/>
          <p:cNvPicPr/>
          <p:nvPr/>
        </p:nvPicPr>
        <p:blipFill>
          <a:blip r:embed="rId20"/>
          <a:stretch>
            <a:fillRect/>
          </a:stretch>
        </p:blipFill>
        <p:spPr>
          <a:xfrm>
            <a:off x="1155065" y="1711325"/>
            <a:ext cx="1328420" cy="471170"/>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4"/>
            </p:custDataLst>
          </p:nvPr>
        </p:nvSpPr>
        <p:spPr>
          <a:xfrm>
            <a:off x="753745" y="1428750"/>
            <a:ext cx="1826895" cy="342201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1.你对商品的发展史有哪些了解呢?</a:t>
            </a:r>
          </a:p>
          <a:p>
            <a:pPr lvl="0" algn="ctr">
              <a:buClrTx/>
              <a:buSzTx/>
              <a:buFontTx/>
            </a:pPr>
            <a:r>
              <a:rPr lang="zh-CN" altLang="en-US" sz="1350">
                <a:sym typeface="+mn-ea"/>
              </a:rPr>
              <a:t>2.经过劳动生产的产品都是商品吗? 你能列举几个例子证明你的观点吗?</a:t>
            </a:r>
          </a:p>
        </p:txBody>
      </p:sp>
      <p:sp>
        <p:nvSpPr>
          <p:cNvPr id="30" name="圆角矩形 29"/>
          <p:cNvSpPr/>
          <p:nvPr>
            <p:custDataLst>
              <p:tags r:id="rId5"/>
            </p:custDataLst>
          </p:nvPr>
        </p:nvSpPr>
        <p:spPr>
          <a:xfrm>
            <a:off x="2862580" y="1349375"/>
            <a:ext cx="5006340" cy="350075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6"/>
            </p:custDataLst>
          </p:nvPr>
        </p:nvSpPr>
        <p:spPr>
          <a:xfrm>
            <a:off x="2862580" y="1428750"/>
            <a:ext cx="499681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2929890" y="1624965"/>
            <a:ext cx="4853305" cy="2610485"/>
          </a:xfrm>
          <a:prstGeom prst="rect">
            <a:avLst/>
          </a:prstGeom>
          <a:noFill/>
        </p:spPr>
        <p:txBody>
          <a:bodyPr wrap="square" rtlCol="0" anchor="t" anchorCtr="0">
            <a:normAutofit/>
          </a:bodyPr>
          <a:lstStyle/>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一、商品编码的概念</a:t>
            </a:r>
          </a:p>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商品编码是根据一定规则赋予某种商品以某种代表符号或代码的过程,同时商品编码也指这种代表符号或代码。商品编码即商品代码,一般由字母、数字或特殊标记组成。</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lstStyle/>
          <a:p>
            <a:pPr indent="240030"/>
            <a:r>
              <a:rPr lang="zh-CN" altLang="en-US" sz="1400">
                <a:latin typeface="仿宋" panose="02010609060101010101" charset="-122"/>
                <a:ea typeface="仿宋" panose="02010609060101010101" charset="-122"/>
                <a:cs typeface="仿宋" panose="02010609060101010101" charset="-122"/>
              </a:rPr>
              <a:t>1.你见过的商品编码的形式有哪些?</a:t>
            </a:r>
          </a:p>
          <a:p>
            <a:pPr indent="240030"/>
            <a:r>
              <a:rPr lang="zh-CN" altLang="en-US" sz="1400">
                <a:latin typeface="仿宋" panose="02010609060101010101" charset="-122"/>
                <a:ea typeface="仿宋" panose="02010609060101010101" charset="-122"/>
                <a:cs typeface="仿宋" panose="02010609060101010101" charset="-122"/>
              </a:rPr>
              <a:t>2.你在超市购物时,商品的条码是不是商品编码?</a:t>
            </a:r>
          </a:p>
        </p:txBody>
      </p:sp>
      <p:sp>
        <p:nvSpPr>
          <p:cNvPr id="4" name="文本框 3"/>
          <p:cNvSpPr txBox="1"/>
          <p:nvPr/>
        </p:nvSpPr>
        <p:spPr>
          <a:xfrm>
            <a:off x="835025" y="1710055"/>
            <a:ext cx="3048000" cy="368300"/>
          </a:xfrm>
          <a:prstGeom prst="rect">
            <a:avLst/>
          </a:prstGeom>
          <a:noFill/>
        </p:spPr>
        <p:txBody>
          <a:bodyPr wrap="square" rtlCol="0" anchor="t" anchorCtr="0">
            <a:normAutofit fontScale="90000"/>
          </a:bodyPr>
          <a:lstStyle/>
          <a:p>
            <a:pPr lvl="0" algn="l" fontAlgn="auto">
              <a:lnSpc>
                <a:spcPct val="120000"/>
              </a:lnSpc>
              <a:spcBef>
                <a:spcPts val="0"/>
              </a:spcBef>
              <a:spcAft>
                <a:spcPts val="800"/>
              </a:spcAft>
              <a:buClrTx/>
              <a:buSzTx/>
            </a:pPr>
            <a:r>
              <a:rPr lang="zh-CN" altLang="en-US" sz="1700" spc="90" dirty="0">
                <a:solidFill>
                  <a:schemeClr val="dk1">
                    <a:lumMod val="85000"/>
                    <a:lumOff val="15000"/>
                  </a:schemeClr>
                </a:solidFill>
                <a:uFillTx/>
                <a:ea typeface="微软雅黑" panose="020B0503020204020204" pitchFamily="34" charset="-122"/>
                <a:sym typeface="+mn-ea"/>
              </a:rPr>
              <a:t>想一想</a:t>
            </a:r>
          </a:p>
        </p:txBody>
      </p:sp>
      <p:sp>
        <p:nvSpPr>
          <p:cNvPr id="5" name="文本框 4"/>
          <p:cNvSpPr txBox="1"/>
          <p:nvPr/>
        </p:nvSpPr>
        <p:spPr>
          <a:xfrm>
            <a:off x="1111250" y="804545"/>
            <a:ext cx="4572000" cy="368300"/>
          </a:xfrm>
          <a:prstGeom prst="rect">
            <a:avLst/>
          </a:prstGeom>
          <a:noFill/>
        </p:spPr>
        <p:txBody>
          <a:bodyPr wrap="square" rtlCol="0" anchor="t" anchorCtr="0">
            <a:noAutofit/>
          </a:bodyPr>
          <a:lstStyle/>
          <a:p>
            <a:pPr lvl="0" algn="l" fontAlgn="auto">
              <a:lnSpc>
                <a:spcPct val="120000"/>
              </a:lnSpc>
              <a:spcBef>
                <a:spcPts val="0"/>
              </a:spcBef>
              <a:spcAft>
                <a:spcPts val="800"/>
              </a:spcAft>
              <a:buClrTx/>
              <a:buSzTx/>
            </a:pPr>
            <a:r>
              <a:rPr lang="zh-CN" altLang="en-US" sz="1700" spc="140" dirty="0">
                <a:solidFill>
                  <a:schemeClr val="dk1">
                    <a:lumMod val="85000"/>
                    <a:lumOff val="15000"/>
                  </a:schemeClr>
                </a:solidFill>
                <a:ea typeface="微软雅黑" panose="020B0503020204020204" pitchFamily="34" charset="-122"/>
                <a:sym typeface="+mn-ea"/>
              </a:rPr>
              <a:t>学习活动1.2.3 商品编码认知</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3"/>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4"/>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5"/>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6"/>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9"/>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0"/>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1"/>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2"/>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051560" y="1412240"/>
            <a:ext cx="3192145" cy="453580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1051560" y="1412240"/>
            <a:ext cx="626872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1247775" y="1624965"/>
            <a:ext cx="6072505" cy="3907155"/>
          </a:xfrm>
          <a:prstGeom prst="rect">
            <a:avLst/>
          </a:prstGeom>
          <a:noFill/>
        </p:spPr>
        <p:txBody>
          <a:bodyPr wrap="square" rtlCol="0" anchor="t" anchorCtr="0">
            <a:normAutofit lnSpcReduction="20000"/>
          </a:bodyPr>
          <a:lstStyle/>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二、商品编码的原则</a:t>
            </a: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 唯一性</a:t>
            </a: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唯一性是指商品项目与其标识代码一一对应 , 即一个商品项目只有一个代码 ,一个代码 只标识同一商品项 目 。</a:t>
            </a: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(二) 无含义</a:t>
            </a: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无含义代码是指代码数字本身及其位置不表示商品的任何特定信息 。</a:t>
            </a: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(三) 全数字型</a:t>
            </a:r>
          </a:p>
          <a:p>
            <a:pPr marL="0" lvl="0" indent="320040" algn="l" fontAlgn="auto">
              <a:lnSpc>
                <a:spcPct val="120000"/>
              </a:lnSpc>
              <a:spcBef>
                <a:spcPts val="0"/>
              </a:spcBef>
              <a:spcAft>
                <a:spcPts val="800"/>
              </a:spcAft>
              <a:buClrTx/>
              <a:buSzTx/>
              <a:buNone/>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在 EAN及 UPC系统中 ,商品编码全部采用阿拉伯数字 。</a:t>
            </a:r>
            <a:r>
              <a:rPr lang="zh-CN" altLang="en-US" sz="1500" spc="70" dirty="0">
                <a:solidFill>
                  <a:schemeClr val="dk1">
                    <a:lumMod val="85000"/>
                    <a:lumOff val="15000"/>
                  </a:schemeClr>
                </a:solidFill>
                <a:uFillTx/>
                <a:ea typeface="微软雅黑" panose="020B0503020204020204" pitchFamily="34" charset="-122"/>
                <a:sym typeface="微软雅黑" panose="020B0503020204020204" pitchFamily="34" charset="-122"/>
              </a:rPr>
              <a:t>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111250" y="804545"/>
            <a:ext cx="4572000" cy="368300"/>
          </a:xfrm>
          <a:prstGeom prst="rect">
            <a:avLst/>
          </a:prstGeom>
          <a:noFill/>
        </p:spPr>
        <p:txBody>
          <a:bodyPr wrap="square" rtlCol="0" anchor="t" anchorCtr="0">
            <a:noAutofit/>
          </a:bodyPr>
          <a:lstStyle/>
          <a:p>
            <a:pPr lvl="0" algn="l" fontAlgn="auto">
              <a:lnSpc>
                <a:spcPct val="120000"/>
              </a:lnSpc>
              <a:spcBef>
                <a:spcPts val="0"/>
              </a:spcBef>
              <a:spcAft>
                <a:spcPts val="800"/>
              </a:spcAft>
              <a:buClrTx/>
              <a:buSzTx/>
            </a:pPr>
            <a:r>
              <a:rPr lang="zh-CN" altLang="en-US" sz="1700" spc="140" dirty="0">
                <a:solidFill>
                  <a:schemeClr val="dk1">
                    <a:lumMod val="85000"/>
                    <a:lumOff val="15000"/>
                  </a:schemeClr>
                </a:solidFill>
                <a:ea typeface="微软雅黑" panose="020B0503020204020204" pitchFamily="34" charset="-122"/>
                <a:sym typeface="+mn-ea"/>
              </a:rPr>
              <a:t>学习活动1.2.3 商品编码认知</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486535" y="1485900"/>
            <a:ext cx="6253480" cy="433514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1487805" y="1485900"/>
            <a:ext cx="6235700" cy="23050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1487805" y="1840230"/>
            <a:ext cx="6170930" cy="3713480"/>
          </a:xfrm>
          <a:prstGeom prst="rect">
            <a:avLst/>
          </a:prstGeom>
          <a:noFill/>
        </p:spPr>
        <p:txBody>
          <a:bodyPr wrap="square" rtlCol="0" anchor="t" anchorCtr="0">
            <a:normAutofit fontScale="80000"/>
          </a:bodyPr>
          <a:lstStyle/>
          <a:p>
            <a:pPr marL="0" lvl="0" indent="0" algn="l" fontAlgn="auto">
              <a:lnSpc>
                <a:spcPct val="120000"/>
              </a:lnSpc>
              <a:spcBef>
                <a:spcPts val="0"/>
              </a:spcBef>
              <a:spcAft>
                <a:spcPts val="800"/>
              </a:spcAft>
              <a:buSzPct val="100000"/>
              <a:buNone/>
            </a:pPr>
            <a:r>
              <a:rPr lang="zh-CN" altLang="en-US" sz="1875"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能力目标</a:t>
            </a:r>
          </a:p>
          <a:p>
            <a:pPr marL="317500" lvl="1" algn="l" fontAlgn="ctr">
              <a:lnSpc>
                <a:spcPct val="120000"/>
              </a:lnSpc>
              <a:spcBef>
                <a:spcPts val="0"/>
              </a:spcBef>
              <a:spcAft>
                <a:spcPts val="800"/>
              </a:spcAft>
              <a:buSzPct val="100000"/>
              <a:buFont typeface="Calibri Light" panose="020F0302020204030204" charset="0"/>
            </a:pPr>
            <a:r>
              <a:rPr lang="zh-CN" altLang="en-US" sz="175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能对常用的商品进行分类 。</a:t>
            </a:r>
          </a:p>
          <a:p>
            <a:pPr marL="317500" lvl="1" algn="l" fontAlgn="ctr">
              <a:lnSpc>
                <a:spcPct val="120000"/>
              </a:lnSpc>
              <a:spcBef>
                <a:spcPts val="0"/>
              </a:spcBef>
              <a:spcAft>
                <a:spcPts val="800"/>
              </a:spcAft>
              <a:buSzPct val="100000"/>
              <a:buFont typeface="Calibri Light" panose="020F0302020204030204" charset="0"/>
            </a:pPr>
            <a:r>
              <a:rPr lang="zh-CN" altLang="en-US" sz="175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能描述商品分类的原则 。</a:t>
            </a:r>
          </a:p>
          <a:p>
            <a:pPr marL="317500" lvl="1" algn="l" fontAlgn="ctr">
              <a:lnSpc>
                <a:spcPct val="120000"/>
              </a:lnSpc>
              <a:spcBef>
                <a:spcPts val="0"/>
              </a:spcBef>
              <a:spcAft>
                <a:spcPts val="800"/>
              </a:spcAft>
              <a:buSzPct val="100000"/>
              <a:buFont typeface="Calibri Light" panose="020F0302020204030204" charset="0"/>
            </a:pPr>
            <a:r>
              <a:rPr lang="zh-CN" altLang="en-US" sz="175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3. 能用正确的方法进行商品分类 。</a:t>
            </a:r>
          </a:p>
          <a:p>
            <a:pPr marL="317500" lvl="1" algn="l" fontAlgn="ctr">
              <a:lnSpc>
                <a:spcPct val="120000"/>
              </a:lnSpc>
              <a:spcBef>
                <a:spcPts val="0"/>
              </a:spcBef>
              <a:spcAft>
                <a:spcPts val="800"/>
              </a:spcAft>
              <a:buSzPct val="100000"/>
              <a:buFont typeface="Calibri Light" panose="020F0302020204030204" charset="0"/>
            </a:pPr>
            <a:r>
              <a:rPr lang="zh-CN" altLang="en-US" sz="175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4. 能分析识别商品条码内容 。</a:t>
            </a:r>
          </a:p>
          <a:p>
            <a:pPr marL="317500" lvl="1" algn="l" fontAlgn="ctr">
              <a:lnSpc>
                <a:spcPct val="120000"/>
              </a:lnSpc>
              <a:spcBef>
                <a:spcPts val="0"/>
              </a:spcBef>
              <a:spcAft>
                <a:spcPts val="800"/>
              </a:spcAft>
              <a:buSzPct val="100000"/>
              <a:buFont typeface="Calibri Light" panose="020F0302020204030204" charset="0"/>
            </a:pPr>
            <a:r>
              <a:rPr lang="zh-CN" altLang="en-US" sz="175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5. 能有效识别互联网 +商品分类编码 。 </a:t>
            </a:r>
          </a:p>
          <a:p>
            <a:pPr marL="317500" lvl="1" indent="-307975" algn="l" fontAlgn="ctr">
              <a:lnSpc>
                <a:spcPct val="120000"/>
              </a:lnSpc>
              <a:spcBef>
                <a:spcPts val="0"/>
              </a:spcBef>
              <a:spcAft>
                <a:spcPts val="800"/>
              </a:spcAft>
              <a:buSzPct val="100000"/>
              <a:buFont typeface="Calibri Light" panose="020F0302020204030204" charset="0"/>
            </a:pPr>
            <a:r>
              <a:rPr lang="zh-CN" altLang="en-US" sz="175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素质目标</a:t>
            </a:r>
          </a:p>
          <a:p>
            <a:pPr marL="317500" lvl="1" algn="l" fontAlgn="ctr">
              <a:lnSpc>
                <a:spcPct val="120000"/>
              </a:lnSpc>
              <a:spcBef>
                <a:spcPts val="0"/>
              </a:spcBef>
              <a:spcAft>
                <a:spcPts val="800"/>
              </a:spcAft>
              <a:buSzPct val="100000"/>
              <a:buFont typeface="Calibri Light" panose="020F0302020204030204" charset="0"/>
            </a:pPr>
            <a:r>
              <a:rPr lang="zh-CN" altLang="en-US" sz="175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能够对学习进行总结反思 , 能与他人合作 ,进行有效沟通 。</a:t>
            </a:r>
          </a:p>
          <a:p>
            <a:pPr marL="317500" lvl="1" algn="l" fontAlgn="ctr">
              <a:lnSpc>
                <a:spcPct val="120000"/>
              </a:lnSpc>
              <a:spcBef>
                <a:spcPts val="0"/>
              </a:spcBef>
              <a:spcAft>
                <a:spcPts val="800"/>
              </a:spcAft>
              <a:buSzPct val="100000"/>
              <a:buFont typeface="Calibri Light" panose="020F0302020204030204" charset="0"/>
            </a:pPr>
            <a:r>
              <a:rPr lang="zh-CN" altLang="en-US" sz="175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通过实战演练 , 能够明确商品基础知识在采购工作中的重要性 ,加强课余练习 。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9"/>
            </p:custDataLst>
          </p:nvPr>
        </p:nvSpPr>
        <p:spPr>
          <a:xfrm>
            <a:off x="1381760" y="744855"/>
            <a:ext cx="5109845" cy="701040"/>
          </a:xfrm>
          <a:prstGeom prst="rect">
            <a:avLst/>
          </a:prstGeom>
          <a:noFill/>
        </p:spPr>
        <p:txBody>
          <a:bodyPr wrap="square" rtlCol="0" anchor="t" anchorCtr="0">
            <a:noAutofit/>
          </a:bodyPr>
          <a:lstStyle/>
          <a:p>
            <a:pPr algn="l">
              <a:lnSpc>
                <a:spcPct val="120000"/>
              </a:lnSpc>
            </a:pPr>
            <a:r>
              <a:rPr lang="zh-CN" altLang="en-US" sz="2400" b="1" spc="600" dirty="0">
                <a:solidFill>
                  <a:schemeClr val="accent1">
                    <a:lumMod val="50000"/>
                  </a:schemeClr>
                </a:solidFill>
                <a:uFillTx/>
                <a:ea typeface="汉仪旗黑-85S" panose="00020600040101010101" pitchFamily="18" charset="-122"/>
                <a:cs typeface="汉仪旗黑-85S" panose="00020600040101010101" pitchFamily="18" charset="-122"/>
                <a:sym typeface="Arial" panose="020B0604020202020204" pitchFamily="34" charset="0"/>
              </a:rPr>
              <a:t>项目</a:t>
            </a:r>
            <a:r>
              <a:rPr lang="en-US" altLang="zh-CN" sz="2400" b="1" spc="600" dirty="0">
                <a:solidFill>
                  <a:schemeClr val="accent1">
                    <a:lumMod val="50000"/>
                  </a:schemeClr>
                </a:solidFill>
                <a:uFillTx/>
                <a:ea typeface="汉仪旗黑-85S" panose="00020600040101010101" pitchFamily="18" charset="-122"/>
                <a:cs typeface="汉仪旗黑-85S" panose="00020600040101010101" pitchFamily="18" charset="-122"/>
                <a:sym typeface="Arial" panose="020B0604020202020204" pitchFamily="34" charset="0"/>
              </a:rPr>
              <a:t>1</a:t>
            </a:r>
            <a:r>
              <a:rPr lang="zh-CN" altLang="en-US" sz="2400" b="1" spc="600" dirty="0">
                <a:solidFill>
                  <a:schemeClr val="accent1">
                    <a:lumMod val="50000"/>
                  </a:schemeClr>
                </a:solidFill>
                <a:uFillTx/>
                <a:ea typeface="汉仪旗黑-85S" panose="00020600040101010101" pitchFamily="18" charset="-122"/>
                <a:cs typeface="汉仪旗黑-85S" panose="00020600040101010101" pitchFamily="18" charset="-122"/>
                <a:sym typeface="Arial" panose="020B0604020202020204" pitchFamily="34" charset="0"/>
              </a:rPr>
              <a:t>商品认知</a:t>
            </a:r>
            <a:endParaRPr lang="zh-CN" altLang="en-US" sz="2400" spc="140" dirty="0">
              <a:solidFill>
                <a:srgbClr val="0070C0"/>
              </a:solidFill>
              <a:uFillTx/>
              <a:latin typeface="Arial" panose="020B0604020202020204" pitchFamily="34" charset="0"/>
              <a:ea typeface="微软雅黑" panose="020B0503020204020204" pitchFamily="34" charset="-122"/>
              <a:sym typeface="经典繁仿黑" pitchFamily="1" charset="-122"/>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8"/>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9"/>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0"/>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1"/>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3"/>
            </p:custDataLst>
          </p:nvPr>
        </p:nvSpPr>
        <p:spPr>
          <a:xfrm>
            <a:off x="1051560" y="1412240"/>
            <a:ext cx="6209030" cy="453580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4"/>
            </p:custDataLst>
          </p:nvPr>
        </p:nvSpPr>
        <p:spPr>
          <a:xfrm>
            <a:off x="1051560" y="1412240"/>
            <a:ext cx="620839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5"/>
            </p:custDataLst>
          </p:nvPr>
        </p:nvSpPr>
        <p:spPr>
          <a:xfrm>
            <a:off x="1111885" y="1612265"/>
            <a:ext cx="6260465" cy="4332605"/>
          </a:xfrm>
          <a:prstGeom prst="rect">
            <a:avLst/>
          </a:prstGeom>
          <a:noFill/>
        </p:spPr>
        <p:txBody>
          <a:bodyPr wrap="square" rtlCol="0" anchor="t" anchorCtr="0">
            <a:normAutofit/>
          </a:bodyPr>
          <a:lstStyle/>
          <a:p>
            <a:pPr indent="320040" fontAlgn="auto">
              <a:lnSpc>
                <a:spcPct val="120000"/>
              </a:lnSpc>
              <a:spcBef>
                <a:spcPts val="0"/>
              </a:spcBef>
              <a:spcAft>
                <a:spcPts val="800"/>
              </a:spcAft>
              <a:buClrTx/>
              <a:buSzTx/>
              <a:buNone/>
            </a:pPr>
            <a:r>
              <a:rPr lang="zh-CN" altLang="en-US" sz="178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三、商品编码的种类和方法</a:t>
            </a: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 数字型编码</a:t>
            </a: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ea typeface="微软雅黑" panose="020B0503020204020204" pitchFamily="34" charset="-122"/>
                <a:sym typeface="微软雅黑" panose="020B0503020204020204" pitchFamily="34" charset="-122"/>
              </a:rPr>
              <a:t>1. 顺序编码法</a:t>
            </a: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层次编码法</a:t>
            </a: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平行编码法</a:t>
            </a: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4. 混合编码法</a:t>
            </a: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 字母型编码</a:t>
            </a: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字母型编码是用一个或若干个字母表示商品代码的编码方法 。</a:t>
            </a: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(三) 数字和字母混合型编码</a:t>
            </a:r>
          </a:p>
          <a:p>
            <a:pPr indent="320040" fontAlgn="auto">
              <a:lnSpc>
                <a:spcPct val="120000"/>
              </a:lnSpc>
              <a:spcBef>
                <a:spcPts val="0"/>
              </a:spcBef>
              <a:spcAft>
                <a:spcPts val="800"/>
              </a:spcAft>
              <a:buClrTx/>
              <a:buSzTx/>
              <a:buNone/>
            </a:pP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数字和字母混合型编码是采用数字和字母混合编排的商品条码方法 。　　　　　　　　　　　　　　　　　　　　　　　　　　　　　　　　　　　　　　　　　　　　　　　　　　　　　　　　　　　　　　　　　　　　　　　　　　　　　　　　　　　　　　　　　　　　　　　　　　　　　　　　　　　　　　　　　　　　　　　　　　　　　　　　　　　　　　　</a:t>
            </a:r>
          </a:p>
        </p:txBody>
      </p:sp>
      <p:sp>
        <p:nvSpPr>
          <p:cNvPr id="17" name="Right Triangle 13"/>
          <p:cNvSpPr/>
          <p:nvPr>
            <p:custDataLst>
              <p:tags r:id="rId6"/>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7"/>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111250" y="804545"/>
            <a:ext cx="4572000" cy="368300"/>
          </a:xfrm>
          <a:prstGeom prst="rect">
            <a:avLst/>
          </a:prstGeom>
          <a:noFill/>
        </p:spPr>
        <p:txBody>
          <a:bodyPr wrap="square" rtlCol="0" anchor="t" anchorCtr="0">
            <a:noAutofit/>
          </a:bodyPr>
          <a:lstStyle/>
          <a:p>
            <a:pPr fontAlgn="auto">
              <a:lnSpc>
                <a:spcPct val="120000"/>
              </a:lnSpc>
              <a:spcBef>
                <a:spcPts val="0"/>
              </a:spcBef>
              <a:spcAft>
                <a:spcPts val="800"/>
              </a:spcAft>
              <a:buClrTx/>
              <a:buSzTx/>
            </a:pPr>
            <a:r>
              <a:rPr lang="zh-CN" altLang="en-US" sz="1700" spc="140" dirty="0">
                <a:solidFill>
                  <a:schemeClr val="dk1">
                    <a:lumMod val="85000"/>
                    <a:lumOff val="15000"/>
                  </a:schemeClr>
                </a:solidFill>
                <a:ea typeface="微软雅黑" panose="020B0503020204020204" pitchFamily="34" charset="-122"/>
                <a:sym typeface="+mn-ea"/>
              </a:rPr>
              <a:t>学习活动1.2.3 商品编码认知</a:t>
            </a:r>
          </a:p>
        </p:txBody>
      </p:sp>
      <p:pic>
        <p:nvPicPr>
          <p:cNvPr id="110" name="IM 110"/>
          <p:cNvPicPr/>
          <p:nvPr/>
        </p:nvPicPr>
        <p:blipFill>
          <a:blip r:embed="rId13"/>
          <a:stretch>
            <a:fillRect/>
          </a:stretch>
        </p:blipFill>
        <p:spPr>
          <a:xfrm>
            <a:off x="3854133" y="2380615"/>
            <a:ext cx="3044825" cy="1325880"/>
          </a:xfrm>
          <a:prstGeom prst="rect">
            <a:avLst/>
          </a:prstGeo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0"/>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1"/>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2"/>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3"/>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6"/>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7"/>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8"/>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9"/>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17" name="Right Triangle 13"/>
          <p:cNvSpPr/>
          <p:nvPr>
            <p:custDataLst>
              <p:tags r:id="rId4"/>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5"/>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111250" y="804545"/>
            <a:ext cx="4572000" cy="368300"/>
          </a:xfrm>
          <a:prstGeom prst="rect">
            <a:avLst/>
          </a:prstGeom>
          <a:noFill/>
        </p:spPr>
        <p:txBody>
          <a:bodyPr wrap="square" rtlCol="0" anchor="t" anchorCtr="0">
            <a:noAutofit/>
          </a:bodyPr>
          <a:lstStyle/>
          <a:p>
            <a:pPr fontAlgn="auto">
              <a:lnSpc>
                <a:spcPct val="120000"/>
              </a:lnSpc>
              <a:spcBef>
                <a:spcPts val="0"/>
              </a:spcBef>
              <a:spcAft>
                <a:spcPts val="800"/>
              </a:spcAft>
              <a:buClrTx/>
              <a:buSzTx/>
            </a:pPr>
            <a:r>
              <a:rPr lang="zh-CN" altLang="en-US" sz="1700" spc="140" dirty="0">
                <a:solidFill>
                  <a:schemeClr val="dk1">
                    <a:lumMod val="85000"/>
                    <a:lumOff val="15000"/>
                  </a:schemeClr>
                </a:solidFill>
                <a:ea typeface="微软雅黑" panose="020B0503020204020204" pitchFamily="34" charset="-122"/>
                <a:sym typeface="+mn-ea"/>
              </a:rPr>
              <a:t>学习活动1.2.3 商品编码认知</a:t>
            </a:r>
          </a:p>
        </p:txBody>
      </p:sp>
      <p:pic>
        <p:nvPicPr>
          <p:cNvPr id="114" name="IM 114"/>
          <p:cNvPicPr/>
          <p:nvPr/>
        </p:nvPicPr>
        <p:blipFill>
          <a:blip r:embed="rId15"/>
          <a:stretch>
            <a:fillRect/>
          </a:stretch>
        </p:blipFill>
        <p:spPr>
          <a:xfrm>
            <a:off x="1179830" y="1344930"/>
            <a:ext cx="1278255" cy="381000"/>
          </a:xfrm>
          <a:prstGeom prst="rect">
            <a:avLst/>
          </a:prstGeom>
        </p:spPr>
      </p:pic>
      <p:pic>
        <p:nvPicPr>
          <p:cNvPr id="116" name="IM 116"/>
          <p:cNvPicPr/>
          <p:nvPr/>
        </p:nvPicPr>
        <p:blipFill>
          <a:blip r:embed="rId16"/>
          <a:stretch>
            <a:fillRect/>
          </a:stretch>
        </p:blipFill>
        <p:spPr>
          <a:xfrm>
            <a:off x="1597025" y="2377440"/>
            <a:ext cx="2924175" cy="2362835"/>
          </a:xfrm>
          <a:prstGeom prst="rect">
            <a:avLst/>
          </a:prstGeom>
        </p:spPr>
      </p:pic>
      <p:sp>
        <p:nvSpPr>
          <p:cNvPr id="100" name="文本框 99"/>
          <p:cNvSpPr txBox="1"/>
          <p:nvPr/>
        </p:nvSpPr>
        <p:spPr>
          <a:xfrm>
            <a:off x="2098040" y="4760595"/>
            <a:ext cx="2342515" cy="275590"/>
          </a:xfrm>
          <a:prstGeom prst="rect">
            <a:avLst/>
          </a:prstGeom>
          <a:noFill/>
          <a:ln w="9525">
            <a:noFill/>
          </a:ln>
        </p:spPr>
        <p:txBody>
          <a:bodyPr wrap="square">
            <a:spAutoFit/>
          </a:bodyPr>
          <a:lstStyle/>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1-9   </a:t>
            </a:r>
            <a:r>
              <a:rPr lang="zh-CN" sz="1200">
                <a:solidFill>
                  <a:srgbClr val="000000"/>
                </a:solidFill>
                <a:ea typeface="黑体" panose="02010609060101010101" charset="-122"/>
              </a:rPr>
              <a:t>理解商品编码</a:t>
            </a:r>
            <a:endParaRPr lang="zh-CN" altLang="en-US" sz="1200">
              <a:solidFill>
                <a:srgbClr val="000000"/>
              </a:solidFill>
              <a:ea typeface="黑体" panose="02010609060101010101" charset="-122"/>
            </a:endParaRPr>
          </a:p>
        </p:txBody>
      </p:sp>
      <p:sp>
        <p:nvSpPr>
          <p:cNvPr id="3" name="文本框 2"/>
          <p:cNvSpPr txBox="1"/>
          <p:nvPr/>
        </p:nvSpPr>
        <p:spPr>
          <a:xfrm>
            <a:off x="1289050" y="1727835"/>
            <a:ext cx="5080000" cy="521970"/>
          </a:xfrm>
          <a:prstGeom prst="rect">
            <a:avLst/>
          </a:prstGeom>
          <a:noFill/>
          <a:ln w="9525">
            <a:noFill/>
          </a:ln>
        </p:spPr>
        <p:txBody>
          <a:bodyPr>
            <a:spAutoFit/>
          </a:bodyPr>
          <a:lstStyle/>
          <a:p>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a:t>
            </a: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练一练</a:t>
            </a:r>
            <a:endParaRPr lang="zh-CN" sz="1400">
              <a:solidFill>
                <a:srgbClr val="000000"/>
              </a:solidFill>
              <a:ea typeface="微软雅黑" panose="020B0503020204020204" pitchFamily="34" charset="-122"/>
            </a:endParaRPr>
          </a:p>
          <a:p>
            <a:r>
              <a:rPr lang="zh-CN" sz="1400">
                <a:solidFill>
                  <a:srgbClr val="000000"/>
                </a:solidFill>
                <a:ea typeface="微软雅黑" panose="020B0503020204020204" pitchFamily="34" charset="-122"/>
              </a:rPr>
              <a:t>请结合图</a:t>
            </a:r>
            <a:r>
              <a:rPr lang="en-US" sz="1400">
                <a:solidFill>
                  <a:srgbClr val="000000"/>
                </a:solidFill>
                <a:latin typeface="微软雅黑" panose="020B0503020204020204" pitchFamily="34" charset="-122"/>
              </a:rPr>
              <a:t> 1-9 </a:t>
            </a:r>
            <a:r>
              <a:rPr lang="zh-CN" sz="1400">
                <a:solidFill>
                  <a:srgbClr val="000000"/>
                </a:solidFill>
                <a:ea typeface="微软雅黑" panose="020B0503020204020204" pitchFamily="34" charset="-122"/>
              </a:rPr>
              <a:t>阐述你对商品编码方法的理解</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altLang="en-US" sz="1400">
              <a:solidFill>
                <a:srgbClr val="000000"/>
              </a:solidFill>
              <a:ea typeface="微软雅黑" panose="020B0503020204020204" pitchFamily="34" charset="-122"/>
            </a:endParaRPr>
          </a:p>
        </p:txBody>
      </p:sp>
      <p:sp>
        <p:nvSpPr>
          <p:cNvPr id="7" name="文本框 6"/>
          <p:cNvSpPr txBox="1"/>
          <p:nvPr/>
        </p:nvSpPr>
        <p:spPr>
          <a:xfrm>
            <a:off x="1401445" y="5245100"/>
            <a:ext cx="5344795" cy="521970"/>
          </a:xfrm>
          <a:prstGeom prst="rect">
            <a:avLst/>
          </a:prstGeom>
          <a:noFill/>
          <a:ln w="9525">
            <a:noFill/>
          </a:ln>
        </p:spPr>
        <p:txBody>
          <a:bodyPr wrap="square">
            <a:spAutoFit/>
          </a:bodyPr>
          <a:lstStyle/>
          <a:p>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a:t>
            </a:r>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想一想</a:t>
            </a:r>
            <a:endParaRPr lang="zh-CN" sz="1400">
              <a:solidFill>
                <a:srgbClr val="000000"/>
              </a:solidFill>
              <a:ea typeface="微软雅黑" panose="020B0503020204020204" pitchFamily="34" charset="-122"/>
            </a:endParaRPr>
          </a:p>
          <a:p>
            <a:r>
              <a:rPr lang="zh-CN" sz="1400">
                <a:solidFill>
                  <a:srgbClr val="000000"/>
                </a:solidFill>
                <a:ea typeface="微软雅黑" panose="020B0503020204020204" pitchFamily="34" charset="-122"/>
              </a:rPr>
              <a:t>请结合实际</a:t>
            </a:r>
            <a:r>
              <a:rPr lang="en-US" sz="1400">
                <a:solidFill>
                  <a:srgbClr val="000000"/>
                </a:solidFill>
                <a:latin typeface="微软雅黑" panose="020B0503020204020204" pitchFamily="34" charset="-122"/>
              </a:rPr>
              <a:t> , </a:t>
            </a:r>
            <a:r>
              <a:rPr lang="zh-CN" sz="1400">
                <a:solidFill>
                  <a:srgbClr val="000000"/>
                </a:solidFill>
                <a:ea typeface="微软雅黑" panose="020B0503020204020204" pitchFamily="34" charset="-122"/>
              </a:rPr>
              <a:t>列举</a:t>
            </a:r>
            <a:r>
              <a:rPr lang="en-US" sz="1400">
                <a:solidFill>
                  <a:srgbClr val="000000"/>
                </a:solidFill>
                <a:latin typeface="微软雅黑" panose="020B0503020204020204" pitchFamily="34" charset="-122"/>
              </a:rPr>
              <a:t> 5 </a:t>
            </a:r>
            <a:r>
              <a:rPr lang="zh-CN" sz="1400">
                <a:solidFill>
                  <a:srgbClr val="000000"/>
                </a:solidFill>
                <a:ea typeface="微软雅黑" panose="020B0503020204020204" pitchFamily="34" charset="-122"/>
              </a:rPr>
              <a:t>种采用字母编码法进行编码的商</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品</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altLang="en-US" sz="1400">
              <a:solidFill>
                <a:srgbClr val="000000"/>
              </a:solidFill>
              <a:ea typeface="微软雅黑" panose="020B0503020204020204" pitchFamily="34"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727200" y="1428750"/>
            <a:ext cx="5502910" cy="40011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2" name="文本框 31"/>
          <p:cNvSpPr txBox="1"/>
          <p:nvPr>
            <p:custDataLst>
              <p:tags r:id="rId5"/>
            </p:custDataLst>
          </p:nvPr>
        </p:nvSpPr>
        <p:spPr>
          <a:xfrm>
            <a:off x="1381760" y="744855"/>
            <a:ext cx="6418580" cy="701040"/>
          </a:xfrm>
          <a:prstGeom prst="rect">
            <a:avLst/>
          </a:prstGeom>
          <a:noFill/>
        </p:spPr>
        <p:txBody>
          <a:bodyPr wrap="square" rtlCol="0" anchor="t" anchorCtr="0">
            <a:noAutofit/>
          </a:bodyPr>
          <a:lstStyle/>
          <a:p>
            <a:pPr marL="0" lvl="0" indent="0" algn="ctr" fontAlgn="auto">
              <a:lnSpc>
                <a:spcPct val="120000"/>
              </a:lnSpc>
              <a:spcBef>
                <a:spcPts val="0"/>
              </a:spcBef>
              <a:spcAft>
                <a:spcPts val="800"/>
              </a:spcAft>
              <a:buSzPct val="100000"/>
              <a:buNone/>
            </a:pPr>
            <a:r>
              <a:rPr lang="zh-CN" altLang="en-US" sz="2400" spc="140" dirty="0">
                <a:solidFill>
                  <a:srgbClr val="0070C0"/>
                </a:solidFill>
                <a:uFillTx/>
                <a:latin typeface="Arial" panose="020B0604020202020204" pitchFamily="34" charset="0"/>
                <a:ea typeface="微软雅黑" panose="020B0503020204020204" pitchFamily="34" charset="-122"/>
                <a:sym typeface="经典繁仿黑" pitchFamily="1" charset="-122"/>
              </a:rPr>
              <a:t>学习任务 1.3   互联网 +商品分类编码识别 </a:t>
            </a:r>
          </a:p>
        </p:txBody>
      </p:sp>
      <p:sp>
        <p:nvSpPr>
          <p:cNvPr id="33" name="圆角矩形 32"/>
          <p:cNvSpPr/>
          <p:nvPr>
            <p:custDataLst>
              <p:tags r:id="rId6"/>
            </p:custDataLst>
          </p:nvPr>
        </p:nvSpPr>
        <p:spPr>
          <a:xfrm>
            <a:off x="1727835" y="1428750"/>
            <a:ext cx="551307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2216150" y="2011680"/>
            <a:ext cx="4133215" cy="2967990"/>
          </a:xfrm>
          <a:prstGeom prst="rect">
            <a:avLst/>
          </a:prstGeom>
          <a:noFill/>
        </p:spPr>
        <p:txBody>
          <a:bodyPr wrap="square" rtlCol="0" anchor="t" anchorCtr="0">
            <a:normAutofit lnSpcReduction="10000"/>
          </a:bodyPr>
          <a:lstStyle/>
          <a:p>
            <a:pPr marL="0" lvl="0" indent="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知识目标</a:t>
            </a: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了解商品目录。</a:t>
            </a: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熟悉常用商品条形码种类 。</a:t>
            </a: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3. 能够识别常用商品条码结构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5"/>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6"/>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7"/>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8"/>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1"/>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2"/>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3"/>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4"/>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4"/>
            </p:custDataLst>
          </p:nvPr>
        </p:nvSpPr>
        <p:spPr>
          <a:xfrm>
            <a:off x="753745" y="1428750"/>
            <a:ext cx="1826895" cy="342201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1.你对商品的发展史有哪些了解呢?</a:t>
            </a:r>
          </a:p>
          <a:p>
            <a:pPr lvl="0" algn="ctr">
              <a:buClrTx/>
              <a:buSzTx/>
              <a:buFontTx/>
            </a:pPr>
            <a:r>
              <a:rPr lang="zh-CN" altLang="en-US" sz="1350">
                <a:sym typeface="+mn-ea"/>
              </a:rPr>
              <a:t>2.经过劳动生产的产品都是商品吗? 你能列举几个例子证明你的观点吗?</a:t>
            </a:r>
          </a:p>
        </p:txBody>
      </p:sp>
      <p:sp>
        <p:nvSpPr>
          <p:cNvPr id="30" name="圆角矩形 29"/>
          <p:cNvSpPr/>
          <p:nvPr>
            <p:custDataLst>
              <p:tags r:id="rId5"/>
            </p:custDataLst>
          </p:nvPr>
        </p:nvSpPr>
        <p:spPr>
          <a:xfrm>
            <a:off x="2862580" y="1349375"/>
            <a:ext cx="5006340" cy="350075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6"/>
            </p:custDataLst>
          </p:nvPr>
        </p:nvSpPr>
        <p:spPr>
          <a:xfrm>
            <a:off x="2862580" y="1428750"/>
            <a:ext cx="499681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2929890" y="1624965"/>
            <a:ext cx="4853305" cy="2610485"/>
          </a:xfrm>
          <a:prstGeom prst="rect">
            <a:avLst/>
          </a:prstGeom>
          <a:noFill/>
        </p:spPr>
        <p:txBody>
          <a:bodyPr wrap="square" rtlCol="0" anchor="t" anchorCtr="0">
            <a:normAutofit/>
          </a:bodyPr>
          <a:lstStyle/>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一、商品目录的概念</a:t>
            </a:r>
          </a:p>
          <a:p>
            <a:pPr marL="0" lvl="0" indent="320040" algn="l" fontAlgn="auto">
              <a:lnSpc>
                <a:spcPct val="120000"/>
              </a:lnSpc>
              <a:spcBef>
                <a:spcPts val="0"/>
              </a:spcBef>
              <a:spcAft>
                <a:spcPts val="800"/>
              </a:spcAft>
              <a:buClrTx/>
              <a:buSzTx/>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商品目录也称商品分类目录 ,是指将所经营管理的全部商品品种 ,按一定标志进行系统 分类编制成的商品细目表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lstStyle/>
          <a:p>
            <a:pPr indent="240030"/>
            <a:r>
              <a:rPr lang="zh-CN" altLang="en-US" sz="1400">
                <a:latin typeface="仿宋" panose="02010609060101010101" charset="-122"/>
                <a:ea typeface="仿宋" panose="02010609060101010101" charset="-122"/>
                <a:cs typeface="仿宋" panose="02010609060101010101" charset="-122"/>
              </a:rPr>
              <a:t>1. 在互联网 +时代背景下 ,你可以通过哪些方面对商品进行识别?</a:t>
            </a:r>
          </a:p>
          <a:p>
            <a:pPr indent="240030"/>
            <a:r>
              <a:rPr lang="zh-CN" altLang="en-US" sz="1400">
                <a:latin typeface="仿宋" panose="02010609060101010101" charset="-122"/>
                <a:ea typeface="仿宋" panose="02010609060101010101" charset="-122"/>
                <a:cs typeface="仿宋" panose="02010609060101010101" charset="-122"/>
              </a:rPr>
              <a:t>2. 你能说出商品上的条码结构吗?</a:t>
            </a:r>
          </a:p>
        </p:txBody>
      </p:sp>
      <p:sp>
        <p:nvSpPr>
          <p:cNvPr id="4" name="文本框 3"/>
          <p:cNvSpPr txBox="1"/>
          <p:nvPr/>
        </p:nvSpPr>
        <p:spPr>
          <a:xfrm>
            <a:off x="835025" y="1710055"/>
            <a:ext cx="2016760" cy="368300"/>
          </a:xfrm>
          <a:prstGeom prst="rect">
            <a:avLst/>
          </a:prstGeom>
          <a:noFill/>
        </p:spPr>
        <p:txBody>
          <a:bodyPr wrap="square" rtlCol="0" anchor="t" anchorCtr="0">
            <a:normAutofit fontScale="90000"/>
          </a:bodyPr>
          <a:lstStyle/>
          <a:p>
            <a:pPr lvl="0" algn="l" fontAlgn="auto">
              <a:lnSpc>
                <a:spcPct val="120000"/>
              </a:lnSpc>
              <a:spcBef>
                <a:spcPts val="0"/>
              </a:spcBef>
              <a:spcAft>
                <a:spcPts val="800"/>
              </a:spcAft>
              <a:buClrTx/>
              <a:buSzTx/>
            </a:pPr>
            <a:r>
              <a:rPr lang="zh-CN" altLang="en-US" sz="1700" spc="90" dirty="0">
                <a:solidFill>
                  <a:schemeClr val="dk1">
                    <a:lumMod val="85000"/>
                    <a:lumOff val="15000"/>
                  </a:schemeClr>
                </a:solidFill>
                <a:uFillTx/>
                <a:ea typeface="微软雅黑" panose="020B0503020204020204" pitchFamily="34" charset="-122"/>
                <a:sym typeface="+mn-ea"/>
              </a:rPr>
              <a:t>想一想</a:t>
            </a:r>
          </a:p>
        </p:txBody>
      </p:sp>
      <p:sp>
        <p:nvSpPr>
          <p:cNvPr id="32" name="文本框 31"/>
          <p:cNvSpPr txBox="1"/>
          <p:nvPr>
            <p:custDataLst>
              <p:tags r:id="rId10"/>
            </p:custDataLst>
          </p:nvPr>
        </p:nvSpPr>
        <p:spPr>
          <a:xfrm>
            <a:off x="1381760" y="744855"/>
            <a:ext cx="6418580" cy="701040"/>
          </a:xfrm>
          <a:prstGeom prst="rect">
            <a:avLst/>
          </a:prstGeom>
          <a:noFill/>
        </p:spPr>
        <p:txBody>
          <a:bodyPr wrap="square" rtlCol="0" anchor="t" anchorCtr="0">
            <a:noAutofit/>
          </a:bodyPr>
          <a:lstStyle/>
          <a:p>
            <a:pPr marL="0" lvl="0" indent="0" algn="ctr" fontAlgn="auto">
              <a:lnSpc>
                <a:spcPct val="120000"/>
              </a:lnSpc>
              <a:spcBef>
                <a:spcPts val="0"/>
              </a:spcBef>
              <a:spcAft>
                <a:spcPts val="800"/>
              </a:spcAft>
              <a:buSzPct val="100000"/>
              <a:buNone/>
            </a:pPr>
            <a:r>
              <a:rPr lang="zh-CN" altLang="en-US" sz="2400" spc="140" dirty="0">
                <a:solidFill>
                  <a:srgbClr val="0070C0"/>
                </a:solidFill>
                <a:uFillTx/>
                <a:latin typeface="Arial" panose="020B0604020202020204" pitchFamily="34" charset="0"/>
                <a:ea typeface="微软雅黑" panose="020B0503020204020204" pitchFamily="34" charset="-122"/>
                <a:sym typeface="经典繁仿黑" pitchFamily="1" charset="-122"/>
              </a:rPr>
              <a:t>学习任务 1.3   互联网 +商品分类编码识别 </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443355" y="1382395"/>
            <a:ext cx="6813550" cy="460057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1408430" y="1466215"/>
            <a:ext cx="6779895" cy="2241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1408430" y="1673225"/>
            <a:ext cx="6848475" cy="4194810"/>
          </a:xfrm>
          <a:prstGeom prst="rect">
            <a:avLst/>
          </a:prstGeom>
          <a:noFill/>
        </p:spPr>
        <p:txBody>
          <a:bodyPr wrap="square" rtlCol="0" anchor="t" anchorCtr="0">
            <a:normAutofit fontScale="25000"/>
          </a:bodyPr>
          <a:lstStyle/>
          <a:p>
            <a:pPr marL="0" lvl="0" indent="320040" algn="l" fontAlgn="auto">
              <a:lnSpc>
                <a:spcPct val="120000"/>
              </a:lnSpc>
              <a:spcBef>
                <a:spcPts val="0"/>
              </a:spcBef>
              <a:spcAft>
                <a:spcPts val="800"/>
              </a:spcAft>
              <a:buClrTx/>
              <a:buSzTx/>
              <a:buNone/>
            </a:pPr>
            <a:r>
              <a:rPr lang="zh-CN" altLang="en-US" sz="64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二、商品目录的种类</a:t>
            </a:r>
          </a:p>
          <a:p>
            <a:pPr marL="0" lvl="0" indent="320040" algn="l" fontAlgn="auto">
              <a:lnSpc>
                <a:spcPct val="120000"/>
              </a:lnSpc>
              <a:spcBef>
                <a:spcPts val="0"/>
              </a:spcBef>
              <a:spcAft>
                <a:spcPts val="800"/>
              </a:spcAft>
              <a:buClrTx/>
              <a:buSzTx/>
              <a:buNone/>
            </a:pPr>
            <a:r>
              <a:rPr lang="zh-CN" altLang="en-US" sz="5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国际商品目录</a:t>
            </a:r>
          </a:p>
          <a:p>
            <a:pPr marL="0" lvl="0" indent="320040" algn="l" fontAlgn="auto">
              <a:lnSpc>
                <a:spcPct val="120000"/>
              </a:lnSpc>
              <a:spcBef>
                <a:spcPts val="0"/>
              </a:spcBef>
              <a:spcAft>
                <a:spcPts val="800"/>
              </a:spcAft>
              <a:buClrTx/>
              <a:buSzTx/>
              <a:buNone/>
            </a:pPr>
            <a:r>
              <a:rPr lang="zh-CN" altLang="en-US" sz="5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国际商品目录是指由国际组织或区域性集团通过商品分类所编制的商品目录 。</a:t>
            </a:r>
          </a:p>
          <a:p>
            <a:pPr marL="0" lvl="0" indent="320040" algn="l" fontAlgn="auto">
              <a:lnSpc>
                <a:spcPct val="120000"/>
              </a:lnSpc>
              <a:spcBef>
                <a:spcPts val="0"/>
              </a:spcBef>
              <a:spcAft>
                <a:spcPts val="800"/>
              </a:spcAft>
              <a:buClrTx/>
              <a:buSzTx/>
              <a:buNone/>
            </a:pPr>
            <a:r>
              <a:rPr lang="zh-CN" altLang="en-US" sz="5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国家商品目录</a:t>
            </a:r>
          </a:p>
          <a:p>
            <a:pPr marL="0" lvl="0" indent="320040" algn="l" fontAlgn="auto">
              <a:lnSpc>
                <a:spcPct val="120000"/>
              </a:lnSpc>
              <a:spcBef>
                <a:spcPts val="0"/>
              </a:spcBef>
              <a:spcAft>
                <a:spcPts val="800"/>
              </a:spcAft>
              <a:buClrTx/>
              <a:buSzTx/>
              <a:buNone/>
            </a:pPr>
            <a:r>
              <a:rPr lang="zh-CN" altLang="en-US" sz="5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国家商品目录是由国家指定专门机构通过商品分类编制的商品目录 。 </a:t>
            </a:r>
          </a:p>
          <a:p>
            <a:pPr marL="0" lvl="0" indent="320040" algn="l" fontAlgn="auto">
              <a:lnSpc>
                <a:spcPct val="120000"/>
              </a:lnSpc>
              <a:spcBef>
                <a:spcPts val="0"/>
              </a:spcBef>
              <a:spcAft>
                <a:spcPts val="800"/>
              </a:spcAft>
              <a:buClrTx/>
              <a:buSzTx/>
              <a:buNone/>
            </a:pPr>
            <a:r>
              <a:rPr lang="zh-CN" altLang="en-US" sz="5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3. 部门商品目录</a:t>
            </a:r>
          </a:p>
          <a:p>
            <a:pPr marL="0" lvl="0" indent="320040" algn="l" fontAlgn="auto">
              <a:lnSpc>
                <a:spcPct val="120000"/>
              </a:lnSpc>
              <a:spcBef>
                <a:spcPts val="0"/>
              </a:spcBef>
              <a:spcAft>
                <a:spcPts val="800"/>
              </a:spcAft>
              <a:buClrTx/>
              <a:buSzTx/>
              <a:buNone/>
            </a:pPr>
            <a:r>
              <a:rPr lang="zh-CN" altLang="en-US" sz="5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部门商品目录是指由行业或其主管部门所编的为本行业(部门)统一使用的商品 目录 。</a:t>
            </a:r>
          </a:p>
          <a:p>
            <a:pPr marL="0" lvl="0" indent="320040" algn="l" fontAlgn="auto">
              <a:lnSpc>
                <a:spcPct val="120000"/>
              </a:lnSpc>
              <a:spcBef>
                <a:spcPts val="0"/>
              </a:spcBef>
              <a:spcAft>
                <a:spcPts val="800"/>
              </a:spcAft>
              <a:buClrTx/>
              <a:buSzTx/>
              <a:buNone/>
            </a:pPr>
            <a:r>
              <a:rPr lang="zh-CN" altLang="en-US" sz="5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4. 企业商品目录</a:t>
            </a:r>
          </a:p>
          <a:p>
            <a:pPr marL="0" lvl="0" indent="320040" algn="l" fontAlgn="auto">
              <a:lnSpc>
                <a:spcPct val="120000"/>
              </a:lnSpc>
              <a:spcBef>
                <a:spcPts val="0"/>
              </a:spcBef>
              <a:spcAft>
                <a:spcPts val="800"/>
              </a:spcAft>
              <a:buClrTx/>
              <a:buSzTx/>
              <a:buNone/>
            </a:pPr>
            <a:r>
              <a:rPr lang="zh-CN" altLang="en-US" sz="5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企业商品目录是指由企业自行编制的适用于本企业的商品 目录 ,一般只在本企业使用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9"/>
            </p:custDataLst>
          </p:nvPr>
        </p:nvSpPr>
        <p:spPr>
          <a:xfrm>
            <a:off x="1353805" y="744855"/>
            <a:ext cx="6768889" cy="739301"/>
          </a:xfrm>
          <a:prstGeom prst="rect">
            <a:avLst/>
          </a:prstGeom>
          <a:noFill/>
        </p:spPr>
        <p:txBody>
          <a:bodyPr wrap="square" rtlCol="0" anchor="t" anchorCtr="0">
            <a:noAutofit/>
          </a:bodyPr>
          <a:lstStyle/>
          <a:p>
            <a:pPr marL="0" lvl="0" indent="0" algn="ctr" fontAlgn="auto">
              <a:lnSpc>
                <a:spcPct val="120000"/>
              </a:lnSpc>
              <a:spcBef>
                <a:spcPts val="0"/>
              </a:spcBef>
              <a:spcAft>
                <a:spcPts val="800"/>
              </a:spcAft>
              <a:buSzPct val="100000"/>
              <a:buNone/>
            </a:pPr>
            <a:r>
              <a:rPr lang="zh-CN" altLang="en-US" sz="2400" spc="140" dirty="0">
                <a:solidFill>
                  <a:srgbClr val="0070C0"/>
                </a:solidFill>
                <a:uFillTx/>
                <a:latin typeface="Arial" panose="020B0604020202020204" pitchFamily="34" charset="0"/>
                <a:ea typeface="微软雅黑" panose="020B0503020204020204" pitchFamily="34" charset="-122"/>
                <a:sym typeface="经典繁仿黑" pitchFamily="1" charset="-122"/>
              </a:rPr>
              <a:t>学习任务 1.3   互联网 +商品分类编码识别 </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600710" y="1382395"/>
            <a:ext cx="7656195" cy="490728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832485" y="1466215"/>
            <a:ext cx="7414260" cy="2241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786765" y="1673225"/>
            <a:ext cx="7379970" cy="4602480"/>
          </a:xfrm>
          <a:prstGeom prst="rect">
            <a:avLst/>
          </a:prstGeom>
          <a:noFill/>
        </p:spPr>
        <p:txBody>
          <a:bodyPr wrap="square" rtlCol="0" anchor="t" anchorCtr="0">
            <a:normAutofit lnSpcReduction="10000"/>
          </a:bodyPr>
          <a:lstStyle/>
          <a:p>
            <a:pPr marL="0" lvl="0" indent="320040" algn="l" fontAlgn="auto">
              <a:lnSpc>
                <a:spcPct val="120000"/>
              </a:lnSpc>
              <a:spcBef>
                <a:spcPts val="0"/>
              </a:spcBef>
              <a:spcAft>
                <a:spcPts val="800"/>
              </a:spcAft>
              <a:buClrTx/>
              <a:buSzTx/>
              <a:buNone/>
            </a:pPr>
            <a:r>
              <a:rPr lang="zh-CN" altLang="en-US" sz="1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三、商品条形码概述</a:t>
            </a:r>
          </a:p>
          <a:p>
            <a:pPr marL="0" lvl="0" indent="320040" algn="l" fontAlgn="auto">
              <a:lnSpc>
                <a:spcPct val="120000"/>
              </a:lnSpc>
              <a:spcBef>
                <a:spcPts val="0"/>
              </a:spcBef>
              <a:spcAft>
                <a:spcPts val="800"/>
              </a:spcAft>
              <a:buClrTx/>
              <a:buSzTx/>
              <a:buNone/>
            </a:pPr>
            <a:r>
              <a:rPr lang="zh-CN" altLang="en-US" sz="1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 概念</a:t>
            </a:r>
          </a:p>
          <a:p>
            <a:pPr marL="0" lvl="0" indent="320040" algn="l" fontAlgn="auto">
              <a:lnSpc>
                <a:spcPct val="120000"/>
              </a:lnSpc>
              <a:spcBef>
                <a:spcPts val="0"/>
              </a:spcBef>
              <a:spcAft>
                <a:spcPts val="800"/>
              </a:spcAft>
              <a:buClrTx/>
              <a:buSzTx/>
              <a:buNone/>
            </a:pPr>
            <a:r>
              <a:rPr lang="zh-CN" altLang="en-US" sz="14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商品条形码简称 “条形码 ”或 “条码 ”,它是商品的一种代表符号 。</a:t>
            </a:r>
            <a:r>
              <a:rPr lang="zh-CN" altLang="en-US" sz="14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a:p>
            <a:pPr marL="0" lvl="0" indent="320040" algn="l" fontAlgn="auto">
              <a:lnSpc>
                <a:spcPct val="120000"/>
              </a:lnSpc>
              <a:spcBef>
                <a:spcPts val="0"/>
              </a:spcBef>
              <a:spcAft>
                <a:spcPts val="800"/>
              </a:spcAft>
              <a:buClrTx/>
              <a:buSzTx/>
              <a:buNone/>
            </a:pPr>
            <a:r>
              <a:rPr lang="zh-CN" altLang="en-US" sz="16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(二) 特点</a:t>
            </a:r>
          </a:p>
          <a:p>
            <a:pPr marL="0" lvl="0" indent="320040" algn="l" fontAlgn="auto">
              <a:lnSpc>
                <a:spcPct val="120000"/>
              </a:lnSpc>
              <a:spcBef>
                <a:spcPts val="0"/>
              </a:spcBef>
              <a:spcAft>
                <a:spcPts val="800"/>
              </a:spcAft>
              <a:buClrTx/>
              <a:buSzTx/>
              <a:buNone/>
            </a:pPr>
            <a:r>
              <a:rPr lang="zh-CN" altLang="en-US" sz="14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操作简单 ,容易上手</a:t>
            </a:r>
          </a:p>
          <a:p>
            <a:pPr marL="0" lvl="0" indent="320040" algn="l" fontAlgn="auto">
              <a:lnSpc>
                <a:spcPct val="120000"/>
              </a:lnSpc>
              <a:spcBef>
                <a:spcPts val="0"/>
              </a:spcBef>
              <a:spcAft>
                <a:spcPts val="800"/>
              </a:spcAft>
              <a:buClrTx/>
              <a:buSzTx/>
              <a:buNone/>
            </a:pPr>
            <a:r>
              <a:rPr lang="zh-CN" altLang="en-US" sz="14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输入速度快</a:t>
            </a:r>
          </a:p>
          <a:p>
            <a:pPr marL="0" lvl="0" indent="320040" algn="l" fontAlgn="auto">
              <a:lnSpc>
                <a:spcPct val="120000"/>
              </a:lnSpc>
              <a:spcBef>
                <a:spcPts val="0"/>
              </a:spcBef>
              <a:spcAft>
                <a:spcPts val="800"/>
              </a:spcAft>
              <a:buClrTx/>
              <a:buSzTx/>
              <a:buNone/>
            </a:pPr>
            <a:r>
              <a:rPr lang="zh-CN" altLang="en-US" sz="14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3. 可靠性高</a:t>
            </a:r>
          </a:p>
          <a:p>
            <a:pPr marL="0" lvl="0" indent="320040" algn="l" fontAlgn="auto">
              <a:lnSpc>
                <a:spcPct val="120000"/>
              </a:lnSpc>
              <a:spcBef>
                <a:spcPts val="0"/>
              </a:spcBef>
              <a:spcAft>
                <a:spcPts val="800"/>
              </a:spcAft>
              <a:buClrTx/>
              <a:buSzTx/>
              <a:buNone/>
            </a:pPr>
            <a:r>
              <a:rPr lang="zh-CN" altLang="en-US" sz="14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4. 灵活实用</a:t>
            </a:r>
          </a:p>
          <a:p>
            <a:pPr marL="0" lvl="0" indent="320040" algn="l" fontAlgn="auto">
              <a:lnSpc>
                <a:spcPct val="120000"/>
              </a:lnSpc>
              <a:spcBef>
                <a:spcPts val="0"/>
              </a:spcBef>
              <a:spcAft>
                <a:spcPts val="800"/>
              </a:spcAft>
              <a:buClrTx/>
              <a:buSzTx/>
              <a:buNone/>
            </a:pPr>
            <a:r>
              <a:rPr lang="zh-CN" altLang="en-US" sz="14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5.  自 由度大</a:t>
            </a:r>
          </a:p>
          <a:p>
            <a:pPr marL="0" lvl="0" indent="320040" algn="l" fontAlgn="auto">
              <a:lnSpc>
                <a:spcPct val="120000"/>
              </a:lnSpc>
              <a:spcBef>
                <a:spcPts val="0"/>
              </a:spcBef>
              <a:spcAft>
                <a:spcPts val="800"/>
              </a:spcAft>
              <a:buClrTx/>
              <a:buSzTx/>
              <a:buNone/>
            </a:pPr>
            <a:r>
              <a:rPr lang="zh-CN" altLang="en-US" sz="14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6. 条码识别符号、识读设备成本低</a:t>
            </a:r>
          </a:p>
          <a:p>
            <a:pPr marL="0" lvl="0" indent="320040" algn="l" fontAlgn="auto">
              <a:lnSpc>
                <a:spcPct val="120000"/>
              </a:lnSpc>
              <a:spcBef>
                <a:spcPts val="0"/>
              </a:spcBef>
              <a:spcAft>
                <a:spcPts val="800"/>
              </a:spcAft>
              <a:buClrTx/>
              <a:buSzTx/>
              <a:buNone/>
            </a:pPr>
            <a:r>
              <a:rPr lang="zh-CN" altLang="en-US" sz="14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7. 灵活性强</a:t>
            </a:r>
          </a:p>
          <a:p>
            <a:pPr marL="0" lvl="0" indent="320040" algn="l" fontAlgn="auto">
              <a:lnSpc>
                <a:spcPct val="120000"/>
              </a:lnSpc>
              <a:spcBef>
                <a:spcPts val="0"/>
              </a:spcBef>
              <a:spcAft>
                <a:spcPts val="800"/>
              </a:spcAft>
              <a:buClrTx/>
              <a:buSzTx/>
              <a:buNone/>
            </a:pPr>
            <a:r>
              <a:rPr lang="zh-CN" altLang="en-US" sz="14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8. 成本非常低　</a:t>
            </a:r>
            <a:r>
              <a:rPr lang="zh-CN" altLang="en-US" sz="1645"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9"/>
            </p:custDataLst>
          </p:nvPr>
        </p:nvSpPr>
        <p:spPr>
          <a:xfrm>
            <a:off x="1416020" y="744855"/>
            <a:ext cx="6768734" cy="739284"/>
          </a:xfrm>
          <a:prstGeom prst="rect">
            <a:avLst/>
          </a:prstGeom>
          <a:noFill/>
        </p:spPr>
        <p:txBody>
          <a:bodyPr wrap="square" rtlCol="0" anchor="t" anchorCtr="0">
            <a:noAutofit/>
          </a:bodyPr>
          <a:lstStyle/>
          <a:p>
            <a:pPr marL="0" lvl="0" indent="0" algn="ctr" fontAlgn="auto">
              <a:lnSpc>
                <a:spcPct val="120000"/>
              </a:lnSpc>
              <a:spcBef>
                <a:spcPts val="0"/>
              </a:spcBef>
              <a:spcAft>
                <a:spcPts val="800"/>
              </a:spcAft>
              <a:buSzPct val="100000"/>
              <a:buNone/>
            </a:pPr>
            <a:r>
              <a:rPr lang="zh-CN" altLang="en-US" sz="2400" spc="140" dirty="0">
                <a:solidFill>
                  <a:srgbClr val="0070C0"/>
                </a:solidFill>
                <a:uFillTx/>
                <a:latin typeface="Arial" panose="020B0604020202020204" pitchFamily="34" charset="0"/>
                <a:ea typeface="微软雅黑" panose="020B0503020204020204" pitchFamily="34" charset="-122"/>
                <a:sym typeface="经典繁仿黑" pitchFamily="1" charset="-122"/>
              </a:rPr>
              <a:t>学习任务 1.3   互联网 +商品分类编码识别 </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600710" y="1382395"/>
            <a:ext cx="7656195" cy="490728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832485" y="1466215"/>
            <a:ext cx="7414260" cy="2241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786765" y="1673225"/>
            <a:ext cx="7379970" cy="4602480"/>
          </a:xfrm>
          <a:prstGeom prst="rect">
            <a:avLst/>
          </a:prstGeom>
          <a:noFill/>
        </p:spPr>
        <p:txBody>
          <a:bodyPr wrap="square" rtlCol="0" anchor="t" anchorCtr="0">
            <a:normAutofit lnSpcReduction="10000"/>
          </a:bodyPr>
          <a:lstStyle/>
          <a:p>
            <a:pPr marL="0" lvl="0" indent="320040" algn="l" fontAlgn="auto">
              <a:lnSpc>
                <a:spcPct val="120000"/>
              </a:lnSpc>
              <a:spcBef>
                <a:spcPts val="0"/>
              </a:spcBef>
              <a:spcAft>
                <a:spcPts val="800"/>
              </a:spcAft>
              <a:buClrTx/>
              <a:buSzTx/>
              <a:buNone/>
            </a:pPr>
            <a:r>
              <a:rPr lang="zh-CN" altLang="en-US" sz="1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四、商品条形码种类和结构</a:t>
            </a:r>
          </a:p>
          <a:p>
            <a:pPr marL="0" lvl="0" indent="320040" algn="l" fontAlgn="auto">
              <a:lnSpc>
                <a:spcPct val="120000"/>
              </a:lnSpc>
              <a:spcBef>
                <a:spcPts val="0"/>
              </a:spcBef>
              <a:spcAft>
                <a:spcPts val="800"/>
              </a:spcAft>
              <a:buClrTx/>
              <a:buSzTx/>
              <a:buNone/>
            </a:pPr>
            <a:r>
              <a:rPr lang="zh-CN" altLang="en-US" sz="1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(一) 商品条形码种类</a:t>
            </a:r>
          </a:p>
          <a:p>
            <a:pPr marL="0" lvl="0" indent="320040" algn="l" fontAlgn="auto">
              <a:lnSpc>
                <a:spcPct val="120000"/>
              </a:lnSpc>
              <a:spcBef>
                <a:spcPts val="0"/>
              </a:spcBef>
              <a:spcAft>
                <a:spcPts val="800"/>
              </a:spcAft>
              <a:buClrTx/>
              <a:buSzTx/>
              <a:buNone/>
            </a:pPr>
            <a:r>
              <a:rPr lang="zh-CN" altLang="en-US" sz="16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厂家条码</a:t>
            </a:r>
            <a:endParaRPr lang="zh-CN" altLang="en-US" sz="1645"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endParaRPr>
          </a:p>
          <a:p>
            <a:pPr marL="0" lvl="0" indent="320040" algn="l" fontAlgn="auto">
              <a:lnSpc>
                <a:spcPct val="120000"/>
              </a:lnSpc>
              <a:spcBef>
                <a:spcPts val="0"/>
              </a:spcBef>
              <a:spcAft>
                <a:spcPts val="800"/>
              </a:spcAft>
              <a:buClrTx/>
              <a:buSzTx/>
              <a:buNone/>
            </a:pPr>
            <a:r>
              <a:rPr lang="zh-CN" altLang="en-US" sz="1645"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厂家条码是指生产厂家在生产过程中直接印制在商品包装上的条码 , 它们不包括价格信息 。</a:t>
            </a:r>
          </a:p>
          <a:p>
            <a:pPr marL="0" lvl="0" indent="320040" algn="l" fontAlgn="auto">
              <a:lnSpc>
                <a:spcPct val="120000"/>
              </a:lnSpc>
              <a:spcBef>
                <a:spcPts val="0"/>
              </a:spcBef>
              <a:spcAft>
                <a:spcPts val="800"/>
              </a:spcAft>
              <a:buClrTx/>
              <a:buSzTx/>
              <a:buNone/>
            </a:pPr>
            <a:r>
              <a:rPr lang="zh-CN" altLang="en-US" sz="1645"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商店条码</a:t>
            </a:r>
          </a:p>
          <a:p>
            <a:pPr marL="0" lvl="0" indent="320040" algn="l" fontAlgn="auto">
              <a:lnSpc>
                <a:spcPct val="120000"/>
              </a:lnSpc>
              <a:spcBef>
                <a:spcPts val="0"/>
              </a:spcBef>
              <a:spcAft>
                <a:spcPts val="800"/>
              </a:spcAft>
              <a:buClrTx/>
              <a:buSzTx/>
              <a:buNone/>
            </a:pPr>
            <a:r>
              <a:rPr lang="zh-CN" altLang="en-US" sz="1645"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商店条码是指商店为便于 POS系统对商品进行自动扫描结算 ,对没有商品条码或商品 条码不能识读的商品 自行编制和印刷的条码 ,仅限于在自己商店内部使用 ,也称店内码 。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9"/>
            </p:custDataLst>
          </p:nvPr>
        </p:nvSpPr>
        <p:spPr>
          <a:xfrm>
            <a:off x="1416020" y="744855"/>
            <a:ext cx="6768734" cy="739284"/>
          </a:xfrm>
          <a:prstGeom prst="rect">
            <a:avLst/>
          </a:prstGeom>
          <a:noFill/>
        </p:spPr>
        <p:txBody>
          <a:bodyPr wrap="square" rtlCol="0" anchor="t" anchorCtr="0">
            <a:noAutofit/>
          </a:bodyPr>
          <a:lstStyle/>
          <a:p>
            <a:pPr marL="0" lvl="0" indent="0" algn="ctr" fontAlgn="auto">
              <a:lnSpc>
                <a:spcPct val="120000"/>
              </a:lnSpc>
              <a:spcBef>
                <a:spcPts val="0"/>
              </a:spcBef>
              <a:spcAft>
                <a:spcPts val="800"/>
              </a:spcAft>
              <a:buSzPct val="100000"/>
              <a:buNone/>
            </a:pPr>
            <a:r>
              <a:rPr lang="zh-CN" altLang="en-US" sz="2400" spc="140" dirty="0">
                <a:solidFill>
                  <a:srgbClr val="0070C0"/>
                </a:solidFill>
                <a:uFillTx/>
                <a:latin typeface="Arial" panose="020B0604020202020204" pitchFamily="34" charset="0"/>
                <a:ea typeface="微软雅黑" panose="020B0503020204020204" pitchFamily="34" charset="-122"/>
                <a:sym typeface="经典繁仿黑" pitchFamily="1" charset="-122"/>
              </a:rPr>
              <a:t>学习任务 1.3   互联网 +商品分类编码识别 </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600710" y="1382395"/>
            <a:ext cx="7656195" cy="490728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832485" y="1466215"/>
            <a:ext cx="7414260" cy="2241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786765" y="1673225"/>
            <a:ext cx="7379970" cy="4602480"/>
          </a:xfrm>
          <a:prstGeom prst="rect">
            <a:avLst/>
          </a:prstGeom>
          <a:noFill/>
        </p:spPr>
        <p:txBody>
          <a:bodyPr wrap="square" rtlCol="0" anchor="t" anchorCtr="0">
            <a:normAutofit lnSpcReduction="10000"/>
          </a:bodyPr>
          <a:lstStyle/>
          <a:p>
            <a:pPr indent="320040" fontAlgn="auto">
              <a:lnSpc>
                <a:spcPct val="12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 商品条形码结构</a:t>
            </a:r>
          </a:p>
          <a:p>
            <a:pPr indent="320040" fontAlgn="auto">
              <a:lnSpc>
                <a:spcPct val="12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EAN条形码</a:t>
            </a:r>
          </a:p>
          <a:p>
            <a:pPr indent="320040" fontAlgn="auto">
              <a:lnSpc>
                <a:spcPct val="12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EAN条形码即国际物品条形码 ,是国际物品编码委员会制定的一种国际通用商品条形 码 ,我国的通用商品条码就是这种类型 。EAN条码有 13位标准条码(EAN-13条码)和 8位 缩短条码(EAN-8条码)两种版本 ,如图 1-10所示 。</a:t>
            </a:r>
          </a:p>
          <a:p>
            <a:pPr indent="320040" fontAlgn="auto">
              <a:lnSpc>
                <a:spcPct val="12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EAN-13条码</a:t>
            </a:r>
          </a:p>
          <a:p>
            <a:pPr indent="320040" fontAlgn="auto">
              <a:lnSpc>
                <a:spcPct val="12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EAN-13条码由 13位数字码及其对应的条码符号组成 ,标准尺寸为 37. 29mm×26. 26mm, 其中 13位数字由四部 分 构 成 , 分 别 是 前 缀 码 、企 业 代 码 、商 品 代 码 和 校 验 码 , 如 图 1-11 和 图 1-12所示 。</a:t>
            </a:r>
            <a:r>
              <a:rPr lang="zh-CN" altLang="en-US" sz="1645"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9"/>
            </p:custDataLst>
          </p:nvPr>
        </p:nvSpPr>
        <p:spPr>
          <a:xfrm>
            <a:off x="1416020" y="744855"/>
            <a:ext cx="6768734" cy="739284"/>
          </a:xfrm>
          <a:prstGeom prst="rect">
            <a:avLst/>
          </a:prstGeom>
          <a:noFill/>
        </p:spPr>
        <p:txBody>
          <a:bodyPr wrap="square" rtlCol="0" anchor="t" anchorCtr="0">
            <a:noAutofit/>
          </a:bodyPr>
          <a:lstStyle/>
          <a:p>
            <a:pPr algn="ctr" fontAlgn="auto">
              <a:lnSpc>
                <a:spcPct val="120000"/>
              </a:lnSpc>
              <a:spcBef>
                <a:spcPts val="0"/>
              </a:spcBef>
              <a:spcAft>
                <a:spcPts val="800"/>
              </a:spcAft>
              <a:buSzPct val="100000"/>
              <a:buNone/>
            </a:pPr>
            <a:r>
              <a:rPr lang="zh-CN" altLang="en-US" sz="2400" spc="140" dirty="0">
                <a:solidFill>
                  <a:srgbClr val="0070C0"/>
                </a:solidFill>
                <a:latin typeface="Arial" panose="020B0604020202020204" pitchFamily="34" charset="0"/>
                <a:ea typeface="微软雅黑" panose="020B0503020204020204" pitchFamily="34" charset="-122"/>
                <a:sym typeface="经典繁仿黑" pitchFamily="1" charset="-122"/>
              </a:rPr>
              <a:t>学习任务 1.3   互联网 +商品分类编码识别 </a:t>
            </a:r>
          </a:p>
        </p:txBody>
      </p:sp>
      <p:pic>
        <p:nvPicPr>
          <p:cNvPr id="132" name="IM 132"/>
          <p:cNvPicPr/>
          <p:nvPr/>
        </p:nvPicPr>
        <p:blipFill>
          <a:blip r:embed="rId19"/>
          <a:stretch>
            <a:fillRect/>
          </a:stretch>
        </p:blipFill>
        <p:spPr>
          <a:xfrm>
            <a:off x="458470" y="4783138"/>
            <a:ext cx="1578610" cy="404495"/>
          </a:xfrm>
          <a:prstGeom prst="rect">
            <a:avLst/>
          </a:prstGeom>
        </p:spPr>
      </p:pic>
      <p:pic>
        <p:nvPicPr>
          <p:cNvPr id="134" name="IM 134"/>
          <p:cNvPicPr/>
          <p:nvPr/>
        </p:nvPicPr>
        <p:blipFill>
          <a:blip r:embed="rId20"/>
          <a:stretch>
            <a:fillRect/>
          </a:stretch>
        </p:blipFill>
        <p:spPr>
          <a:xfrm>
            <a:off x="2191385" y="4513898"/>
            <a:ext cx="2514600" cy="1421765"/>
          </a:xfrm>
          <a:prstGeom prst="rect">
            <a:avLst/>
          </a:prstGeom>
        </p:spPr>
      </p:pic>
      <p:pic>
        <p:nvPicPr>
          <p:cNvPr id="136" name="IM 136"/>
          <p:cNvPicPr/>
          <p:nvPr/>
        </p:nvPicPr>
        <p:blipFill>
          <a:blip r:embed="rId21"/>
          <a:stretch>
            <a:fillRect/>
          </a:stretch>
        </p:blipFill>
        <p:spPr>
          <a:xfrm>
            <a:off x="4916488" y="4612005"/>
            <a:ext cx="2501265" cy="617220"/>
          </a:xfrm>
          <a:prstGeom prst="rect">
            <a:avLst/>
          </a:prstGeom>
        </p:spPr>
      </p:pic>
      <p:pic>
        <p:nvPicPr>
          <p:cNvPr id="138" name="IM 138"/>
          <p:cNvPicPr/>
          <p:nvPr/>
        </p:nvPicPr>
        <p:blipFill>
          <a:blip r:embed="rId22"/>
          <a:stretch>
            <a:fillRect/>
          </a:stretch>
        </p:blipFill>
        <p:spPr>
          <a:xfrm>
            <a:off x="5073333" y="5883593"/>
            <a:ext cx="3093085" cy="501015"/>
          </a:xfrm>
          <a:prstGeom prst="rect">
            <a:avLst/>
          </a:prstGeom>
        </p:spPr>
      </p:pic>
      <p:sp>
        <p:nvSpPr>
          <p:cNvPr id="2" name="文本框 1"/>
          <p:cNvSpPr txBox="1"/>
          <p:nvPr/>
        </p:nvSpPr>
        <p:spPr>
          <a:xfrm>
            <a:off x="626745" y="5335270"/>
            <a:ext cx="4648835" cy="245110"/>
          </a:xfrm>
          <a:prstGeom prst="rect">
            <a:avLst/>
          </a:prstGeom>
          <a:noFill/>
          <a:ln w="9525">
            <a:noFill/>
          </a:ln>
        </p:spPr>
        <p:txBody>
          <a:bodyPr wrap="square">
            <a:spAutoFit/>
          </a:bodyPr>
          <a:lstStyle/>
          <a:p>
            <a:r>
              <a:rPr lang="zh-CN" sz="1000">
                <a:solidFill>
                  <a:srgbClr val="000000"/>
                </a:solidFill>
                <a:ea typeface="黑体" panose="02010609060101010101" charset="-122"/>
              </a:rPr>
              <a:t>图</a:t>
            </a:r>
            <a:r>
              <a:rPr lang="en-US" sz="1000">
                <a:solidFill>
                  <a:srgbClr val="000000"/>
                </a:solidFill>
                <a:latin typeface="黑体" panose="02010609060101010101" charset="-122"/>
              </a:rPr>
              <a:t> </a:t>
            </a:r>
            <a:r>
              <a:rPr lang="en-US" sz="1000">
                <a:solidFill>
                  <a:srgbClr val="000000"/>
                </a:solidFill>
                <a:latin typeface="微软雅黑" panose="020B0503020204020204" pitchFamily="34" charset="-122"/>
              </a:rPr>
              <a:t>1-10   EAN</a:t>
            </a:r>
            <a:r>
              <a:rPr lang="zh-CN" sz="1000">
                <a:solidFill>
                  <a:srgbClr val="000000"/>
                </a:solidFill>
                <a:ea typeface="黑体" panose="02010609060101010101" charset="-122"/>
              </a:rPr>
              <a:t>条形码</a:t>
            </a:r>
            <a:endParaRPr lang="zh-CN" altLang="en-US" sz="1000">
              <a:solidFill>
                <a:srgbClr val="000000"/>
              </a:solidFill>
              <a:ea typeface="黑体" panose="02010609060101010101" charset="-122"/>
            </a:endParaRPr>
          </a:p>
        </p:txBody>
      </p:sp>
      <p:sp>
        <p:nvSpPr>
          <p:cNvPr id="3" name="文本框 2"/>
          <p:cNvSpPr txBox="1"/>
          <p:nvPr/>
        </p:nvSpPr>
        <p:spPr>
          <a:xfrm>
            <a:off x="2503170" y="5964555"/>
            <a:ext cx="2413635" cy="245110"/>
          </a:xfrm>
          <a:prstGeom prst="rect">
            <a:avLst/>
          </a:prstGeom>
          <a:noFill/>
          <a:ln w="9525">
            <a:noFill/>
          </a:ln>
        </p:spPr>
        <p:txBody>
          <a:bodyPr wrap="square">
            <a:spAutoFit/>
          </a:bodyPr>
          <a:lstStyle/>
          <a:p>
            <a:r>
              <a:rPr lang="zh-CN" sz="1000">
                <a:solidFill>
                  <a:srgbClr val="000000"/>
                </a:solidFill>
                <a:ea typeface="黑体" panose="02010609060101010101" charset="-122"/>
              </a:rPr>
              <a:t>图</a:t>
            </a:r>
            <a:r>
              <a:rPr lang="en-US" sz="1000">
                <a:solidFill>
                  <a:srgbClr val="000000"/>
                </a:solidFill>
                <a:latin typeface="黑体" panose="02010609060101010101" charset="-122"/>
              </a:rPr>
              <a:t> </a:t>
            </a:r>
            <a:r>
              <a:rPr lang="en-US" sz="1000">
                <a:solidFill>
                  <a:srgbClr val="000000"/>
                </a:solidFill>
                <a:latin typeface="微软雅黑" panose="020B0503020204020204" pitchFamily="34" charset="-122"/>
              </a:rPr>
              <a:t>1-11   EAN-13</a:t>
            </a:r>
            <a:r>
              <a:rPr lang="zh-CN" sz="1000">
                <a:solidFill>
                  <a:srgbClr val="000000"/>
                </a:solidFill>
                <a:ea typeface="黑体" panose="02010609060101010101" charset="-122"/>
              </a:rPr>
              <a:t>条码符号结构</a:t>
            </a:r>
            <a:endParaRPr lang="zh-CN" altLang="en-US" sz="1000">
              <a:solidFill>
                <a:srgbClr val="000000"/>
              </a:solidFill>
              <a:ea typeface="黑体" panose="02010609060101010101" charset="-122"/>
            </a:endParaRPr>
          </a:p>
        </p:txBody>
      </p:sp>
      <p:sp>
        <p:nvSpPr>
          <p:cNvPr id="4" name="文本框 3"/>
          <p:cNvSpPr txBox="1"/>
          <p:nvPr/>
        </p:nvSpPr>
        <p:spPr>
          <a:xfrm>
            <a:off x="4963795" y="5273675"/>
            <a:ext cx="2855595" cy="245110"/>
          </a:xfrm>
          <a:prstGeom prst="rect">
            <a:avLst/>
          </a:prstGeom>
          <a:noFill/>
          <a:ln w="9525">
            <a:noFill/>
          </a:ln>
        </p:spPr>
        <p:txBody>
          <a:bodyPr wrap="square">
            <a:spAutoFit/>
          </a:bodyPr>
          <a:lstStyle/>
          <a:p>
            <a:r>
              <a:rPr lang="zh-CN" sz="1000">
                <a:solidFill>
                  <a:srgbClr val="000000"/>
                </a:solidFill>
                <a:ea typeface="黑体" panose="02010609060101010101" charset="-122"/>
              </a:rPr>
              <a:t>图</a:t>
            </a:r>
            <a:r>
              <a:rPr lang="en-US" sz="1000">
                <a:solidFill>
                  <a:srgbClr val="000000"/>
                </a:solidFill>
                <a:latin typeface="黑体" panose="02010609060101010101" charset="-122"/>
              </a:rPr>
              <a:t> </a:t>
            </a:r>
            <a:r>
              <a:rPr lang="en-US" sz="1000">
                <a:solidFill>
                  <a:srgbClr val="000000"/>
                </a:solidFill>
                <a:latin typeface="微软雅黑" panose="020B0503020204020204" pitchFamily="34" charset="-122"/>
              </a:rPr>
              <a:t>1-12   </a:t>
            </a:r>
            <a:r>
              <a:rPr lang="zh-CN" sz="1000">
                <a:solidFill>
                  <a:srgbClr val="000000"/>
                </a:solidFill>
                <a:ea typeface="黑体" panose="02010609060101010101" charset="-122"/>
              </a:rPr>
              <a:t>部分国家和地区条形码前缀</a:t>
            </a:r>
            <a:endParaRPr lang="zh-CN" altLang="en-US" sz="1000">
              <a:solidFill>
                <a:srgbClr val="000000"/>
              </a:solidFill>
              <a:ea typeface="黑体" panose="02010609060101010101" charset="-122"/>
            </a:endParaRPr>
          </a:p>
        </p:txBody>
      </p:sp>
      <p:sp>
        <p:nvSpPr>
          <p:cNvPr id="5" name="文本框 4"/>
          <p:cNvSpPr txBox="1"/>
          <p:nvPr/>
        </p:nvSpPr>
        <p:spPr>
          <a:xfrm>
            <a:off x="5470525" y="6464935"/>
            <a:ext cx="3666490" cy="245110"/>
          </a:xfrm>
          <a:prstGeom prst="rect">
            <a:avLst/>
          </a:prstGeom>
          <a:noFill/>
          <a:ln w="9525">
            <a:noFill/>
          </a:ln>
        </p:spPr>
        <p:txBody>
          <a:bodyPr wrap="square">
            <a:spAutoFit/>
          </a:bodyPr>
          <a:lstStyle/>
          <a:p>
            <a:r>
              <a:rPr lang="zh-CN" sz="1000">
                <a:solidFill>
                  <a:srgbClr val="000000"/>
                </a:solidFill>
                <a:ea typeface="黑体" panose="02010609060101010101" charset="-122"/>
              </a:rPr>
              <a:t>图</a:t>
            </a:r>
            <a:r>
              <a:rPr lang="en-US" sz="1000">
                <a:solidFill>
                  <a:srgbClr val="000000"/>
                </a:solidFill>
                <a:latin typeface="黑体" panose="02010609060101010101" charset="-122"/>
              </a:rPr>
              <a:t> </a:t>
            </a:r>
            <a:r>
              <a:rPr lang="en-US" sz="1000">
                <a:solidFill>
                  <a:srgbClr val="000000"/>
                </a:solidFill>
                <a:latin typeface="微软雅黑" panose="020B0503020204020204" pitchFamily="34" charset="-122"/>
              </a:rPr>
              <a:t>1-13   EAN-13</a:t>
            </a:r>
            <a:r>
              <a:rPr lang="zh-CN" sz="1000">
                <a:solidFill>
                  <a:srgbClr val="000000"/>
                </a:solidFill>
                <a:ea typeface="黑体" panose="02010609060101010101" charset="-122"/>
              </a:rPr>
              <a:t>代码结构</a:t>
            </a:r>
            <a:endParaRPr lang="zh-CN" altLang="en-US" sz="1000">
              <a:solidFill>
                <a:srgbClr val="000000"/>
              </a:solidFill>
              <a:ea typeface="黑体" panose="02010609060101010101" charset="-122"/>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600710" y="1382395"/>
            <a:ext cx="7656195" cy="490728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832485" y="1466215"/>
            <a:ext cx="7414260" cy="2241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786765" y="1673225"/>
            <a:ext cx="7379970" cy="4602480"/>
          </a:xfrm>
          <a:prstGeom prst="rect">
            <a:avLst/>
          </a:prstGeom>
          <a:noFill/>
        </p:spPr>
        <p:txBody>
          <a:bodyPr wrap="square" rtlCol="0" anchor="t" anchorCtr="0">
            <a:normAutofit lnSpcReduction="10000"/>
          </a:bodyPr>
          <a:lstStyle/>
          <a:p>
            <a:pPr indent="320040" fontAlgn="auto">
              <a:lnSpc>
                <a:spcPct val="12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EAN-8条码</a:t>
            </a:r>
          </a:p>
          <a:p>
            <a:pPr indent="320040" fontAlgn="auto">
              <a:lnSpc>
                <a:spcPct val="120000"/>
              </a:lnSpc>
              <a:spcBef>
                <a:spcPts val="0"/>
              </a:spcBef>
              <a:spcAft>
                <a:spcPts val="800"/>
              </a:spcAft>
              <a:buClrTx/>
              <a:buSzTx/>
              <a:buNone/>
            </a:pPr>
            <a:r>
              <a:rPr lang="zh-CN" altLang="en-US" sz="1645"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EAN-8条码由 8位数字码及其对应的条码符号组 成 , 与 EAN-13条 码 相 比 , 无 企 业 代 码 ,其中商品代码由 4位数字组成 , 为确保代码唯一性 ,统一由国际物品编码委员会在各国 (地区)的分支机构分配和管理 。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9"/>
            </p:custDataLst>
          </p:nvPr>
        </p:nvSpPr>
        <p:spPr>
          <a:xfrm>
            <a:off x="1416020" y="744855"/>
            <a:ext cx="6768734" cy="739284"/>
          </a:xfrm>
          <a:prstGeom prst="rect">
            <a:avLst/>
          </a:prstGeom>
          <a:noFill/>
        </p:spPr>
        <p:txBody>
          <a:bodyPr wrap="square" rtlCol="0" anchor="t" anchorCtr="0">
            <a:noAutofit/>
          </a:bodyPr>
          <a:lstStyle/>
          <a:p>
            <a:pPr algn="ctr" fontAlgn="auto">
              <a:lnSpc>
                <a:spcPct val="120000"/>
              </a:lnSpc>
              <a:spcBef>
                <a:spcPts val="0"/>
              </a:spcBef>
              <a:spcAft>
                <a:spcPts val="800"/>
              </a:spcAft>
              <a:buSzPct val="100000"/>
              <a:buNone/>
            </a:pPr>
            <a:r>
              <a:rPr lang="zh-CN" altLang="en-US" sz="2400" spc="140" dirty="0">
                <a:solidFill>
                  <a:srgbClr val="0070C0"/>
                </a:solidFill>
                <a:latin typeface="Arial" panose="020B0604020202020204" pitchFamily="34" charset="0"/>
                <a:ea typeface="微软雅黑" panose="020B0503020204020204" pitchFamily="34" charset="-122"/>
                <a:sym typeface="经典繁仿黑" pitchFamily="1" charset="-122"/>
              </a:rPr>
              <a:t>学习任务 1.3   互联网 +商品分类编码识别 </a:t>
            </a:r>
          </a:p>
        </p:txBody>
      </p:sp>
      <p:pic>
        <p:nvPicPr>
          <p:cNvPr id="144" name="IM 144"/>
          <p:cNvPicPr/>
          <p:nvPr/>
        </p:nvPicPr>
        <p:blipFill>
          <a:blip r:embed="rId19"/>
          <a:stretch>
            <a:fillRect/>
          </a:stretch>
        </p:blipFill>
        <p:spPr>
          <a:xfrm>
            <a:off x="984885" y="3124518"/>
            <a:ext cx="2477770" cy="1423035"/>
          </a:xfrm>
          <a:prstGeom prst="rect">
            <a:avLst/>
          </a:prstGeom>
        </p:spPr>
      </p:pic>
      <p:pic>
        <p:nvPicPr>
          <p:cNvPr id="142" name="IM 142"/>
          <p:cNvPicPr/>
          <p:nvPr/>
        </p:nvPicPr>
        <p:blipFill>
          <a:blip r:embed="rId20"/>
          <a:stretch>
            <a:fillRect/>
          </a:stretch>
        </p:blipFill>
        <p:spPr>
          <a:xfrm>
            <a:off x="4773930" y="3429635"/>
            <a:ext cx="2955290" cy="644525"/>
          </a:xfrm>
          <a:prstGeom prst="rect">
            <a:avLst/>
          </a:prstGeom>
        </p:spPr>
      </p:pic>
      <p:sp>
        <p:nvSpPr>
          <p:cNvPr id="100" name="文本框 99"/>
          <p:cNvSpPr txBox="1"/>
          <p:nvPr/>
        </p:nvSpPr>
        <p:spPr>
          <a:xfrm>
            <a:off x="1522095" y="4678680"/>
            <a:ext cx="2409190" cy="245110"/>
          </a:xfrm>
          <a:prstGeom prst="rect">
            <a:avLst/>
          </a:prstGeom>
          <a:noFill/>
          <a:ln w="9525">
            <a:noFill/>
          </a:ln>
        </p:spPr>
        <p:txBody>
          <a:bodyPr wrap="square">
            <a:spAutoFit/>
          </a:bodyPr>
          <a:lstStyle/>
          <a:p>
            <a:r>
              <a:rPr lang="zh-CN" sz="1000">
                <a:solidFill>
                  <a:srgbClr val="000000"/>
                </a:solidFill>
                <a:ea typeface="黑体" panose="02010609060101010101" charset="-122"/>
              </a:rPr>
              <a:t>图</a:t>
            </a:r>
            <a:r>
              <a:rPr lang="en-US" sz="1000">
                <a:solidFill>
                  <a:srgbClr val="000000"/>
                </a:solidFill>
                <a:latin typeface="黑体" panose="02010609060101010101" charset="-122"/>
              </a:rPr>
              <a:t> </a:t>
            </a:r>
            <a:r>
              <a:rPr lang="en-US" sz="1000">
                <a:solidFill>
                  <a:srgbClr val="000000"/>
                </a:solidFill>
                <a:latin typeface="微软雅黑" panose="020B0503020204020204" pitchFamily="34" charset="-122"/>
              </a:rPr>
              <a:t>1-14   EAN-8</a:t>
            </a:r>
            <a:r>
              <a:rPr lang="zh-CN" sz="1000">
                <a:solidFill>
                  <a:srgbClr val="000000"/>
                </a:solidFill>
                <a:ea typeface="黑体" panose="02010609060101010101" charset="-122"/>
              </a:rPr>
              <a:t>条码符号结构</a:t>
            </a:r>
            <a:r>
              <a:rPr lang="en-US" sz="1000">
                <a:solidFill>
                  <a:srgbClr val="000000"/>
                </a:solidFill>
                <a:latin typeface="黑体" panose="02010609060101010101" charset="-122"/>
              </a:rPr>
              <a:t>  </a:t>
            </a:r>
            <a:endParaRPr lang="en-US" altLang="en-US" sz="1000">
              <a:solidFill>
                <a:srgbClr val="000000"/>
              </a:solidFill>
              <a:latin typeface="黑体" panose="02010609060101010101" charset="-122"/>
            </a:endParaRPr>
          </a:p>
        </p:txBody>
      </p:sp>
      <p:sp>
        <p:nvSpPr>
          <p:cNvPr id="6" name="文本框 5"/>
          <p:cNvSpPr txBox="1"/>
          <p:nvPr/>
        </p:nvSpPr>
        <p:spPr>
          <a:xfrm>
            <a:off x="5051425" y="4272280"/>
            <a:ext cx="3173730" cy="275590"/>
          </a:xfrm>
          <a:prstGeom prst="rect">
            <a:avLst/>
          </a:prstGeom>
          <a:noFill/>
          <a:ln w="9525">
            <a:noFill/>
          </a:ln>
        </p:spPr>
        <p:txBody>
          <a:bodyPr wrap="square">
            <a:spAutoFit/>
          </a:bodyPr>
          <a:lstStyle/>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1-15   EAN-8</a:t>
            </a:r>
            <a:r>
              <a:rPr lang="zh-CN" sz="1200">
                <a:solidFill>
                  <a:srgbClr val="000000"/>
                </a:solidFill>
                <a:ea typeface="黑体" panose="02010609060101010101" charset="-122"/>
              </a:rPr>
              <a:t>代码结构</a:t>
            </a:r>
            <a:endParaRPr lang="zh-CN" altLang="en-US" sz="1200">
              <a:solidFill>
                <a:srgbClr val="000000"/>
              </a:solidFill>
              <a:ea typeface="黑体" panose="02010609060101010101" charset="-122"/>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590550" y="1368425"/>
            <a:ext cx="7656195" cy="490728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图 1-17   UPC-A代码结构</a:t>
            </a:r>
          </a:p>
        </p:txBody>
      </p:sp>
      <p:sp>
        <p:nvSpPr>
          <p:cNvPr id="33" name="圆角矩形 32"/>
          <p:cNvSpPr/>
          <p:nvPr>
            <p:custDataLst>
              <p:tags r:id="rId5"/>
            </p:custDataLst>
          </p:nvPr>
        </p:nvSpPr>
        <p:spPr>
          <a:xfrm>
            <a:off x="832485" y="1466215"/>
            <a:ext cx="7414260" cy="2241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786765" y="1673225"/>
            <a:ext cx="7379970" cy="4602480"/>
          </a:xfrm>
          <a:prstGeom prst="rect">
            <a:avLst/>
          </a:prstGeom>
          <a:noFill/>
        </p:spPr>
        <p:txBody>
          <a:bodyPr wrap="square" rtlCol="0" anchor="t" anchorCtr="0">
            <a:normAutofit lnSpcReduction="10000"/>
          </a:bodyPr>
          <a:lstStyle/>
          <a:p>
            <a:pPr indent="320040" fontAlgn="auto">
              <a:lnSpc>
                <a:spcPct val="12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UPC条形码</a:t>
            </a:r>
          </a:p>
          <a:p>
            <a:pPr indent="320040" fontAlgn="auto">
              <a:lnSpc>
                <a:spcPct val="120000"/>
              </a:lnSpc>
              <a:spcBef>
                <a:spcPts val="0"/>
              </a:spcBef>
              <a:spcAft>
                <a:spcPts val="800"/>
              </a:spcAft>
              <a:buClrTx/>
              <a:buSzTx/>
              <a:buNone/>
            </a:pPr>
            <a:r>
              <a:rPr lang="zh-CN" altLang="en-US" sz="1645"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(1) UPC-A条码</a:t>
            </a:r>
          </a:p>
          <a:p>
            <a:pPr indent="320040" fontAlgn="auto">
              <a:lnSpc>
                <a:spcPct val="120000"/>
              </a:lnSpc>
              <a:spcBef>
                <a:spcPts val="0"/>
              </a:spcBef>
              <a:spcAft>
                <a:spcPts val="800"/>
              </a:spcAft>
              <a:buClrTx/>
              <a:buSzTx/>
              <a:buNone/>
            </a:pPr>
            <a:r>
              <a:rPr lang="zh-CN" altLang="en-US" sz="1645"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UPC-A条码由 12位数字的字符代码组成 ,成为标准版的 UPC条码 ,如图 1-16和图 1-17 所示 。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9"/>
            </p:custDataLst>
          </p:nvPr>
        </p:nvSpPr>
        <p:spPr>
          <a:xfrm>
            <a:off x="1416020" y="744855"/>
            <a:ext cx="6768734" cy="739284"/>
          </a:xfrm>
          <a:prstGeom prst="rect">
            <a:avLst/>
          </a:prstGeom>
          <a:noFill/>
        </p:spPr>
        <p:txBody>
          <a:bodyPr wrap="square" rtlCol="0" anchor="t" anchorCtr="0">
            <a:noAutofit/>
          </a:bodyPr>
          <a:lstStyle/>
          <a:p>
            <a:pPr algn="ctr" fontAlgn="auto">
              <a:lnSpc>
                <a:spcPct val="120000"/>
              </a:lnSpc>
              <a:spcBef>
                <a:spcPts val="0"/>
              </a:spcBef>
              <a:spcAft>
                <a:spcPts val="800"/>
              </a:spcAft>
              <a:buSzPct val="100000"/>
              <a:buNone/>
            </a:pPr>
            <a:r>
              <a:rPr lang="zh-CN" altLang="en-US" sz="2400" spc="140" dirty="0">
                <a:solidFill>
                  <a:srgbClr val="0070C0"/>
                </a:solidFill>
                <a:latin typeface="Arial" panose="020B0604020202020204" pitchFamily="34" charset="0"/>
                <a:ea typeface="微软雅黑" panose="020B0503020204020204" pitchFamily="34" charset="-122"/>
                <a:sym typeface="经典繁仿黑" pitchFamily="1" charset="-122"/>
              </a:rPr>
              <a:t>学习任务 1.3   互联网 +商品分类编码识别 </a:t>
            </a:r>
          </a:p>
        </p:txBody>
      </p:sp>
      <p:pic>
        <p:nvPicPr>
          <p:cNvPr id="146" name="IM 146"/>
          <p:cNvPicPr/>
          <p:nvPr/>
        </p:nvPicPr>
        <p:blipFill>
          <a:blip r:embed="rId19"/>
          <a:stretch>
            <a:fillRect/>
          </a:stretch>
        </p:blipFill>
        <p:spPr>
          <a:xfrm>
            <a:off x="904875" y="3313430"/>
            <a:ext cx="2444750" cy="1202690"/>
          </a:xfrm>
          <a:prstGeom prst="rect">
            <a:avLst/>
          </a:prstGeom>
        </p:spPr>
      </p:pic>
      <p:sp>
        <p:nvSpPr>
          <p:cNvPr id="2" name="文本框 1"/>
          <p:cNvSpPr txBox="1"/>
          <p:nvPr/>
        </p:nvSpPr>
        <p:spPr>
          <a:xfrm>
            <a:off x="1184275" y="4783455"/>
            <a:ext cx="2485390" cy="275590"/>
          </a:xfrm>
          <a:prstGeom prst="rect">
            <a:avLst/>
          </a:prstGeom>
          <a:noFill/>
          <a:ln w="9525">
            <a:noFill/>
          </a:ln>
        </p:spPr>
        <p:txBody>
          <a:bodyPr wrap="square">
            <a:spAutoFit/>
          </a:bodyPr>
          <a:lstStyle/>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1-16   UPC-A</a:t>
            </a:r>
            <a:r>
              <a:rPr lang="zh-CN" sz="1200">
                <a:solidFill>
                  <a:srgbClr val="000000"/>
                </a:solidFill>
                <a:ea typeface="黑体" panose="02010609060101010101" charset="-122"/>
              </a:rPr>
              <a:t>条码符号结构</a:t>
            </a:r>
            <a:endParaRPr lang="zh-CN" altLang="en-US" sz="1200">
              <a:solidFill>
                <a:srgbClr val="000000"/>
              </a:solidFill>
              <a:ea typeface="黑体" panose="02010609060101010101" charset="-122"/>
            </a:endParaRPr>
          </a:p>
        </p:txBody>
      </p:sp>
      <p:pic>
        <p:nvPicPr>
          <p:cNvPr id="150" name="IM 150"/>
          <p:cNvPicPr/>
          <p:nvPr/>
        </p:nvPicPr>
        <p:blipFill>
          <a:blip r:embed="rId20"/>
          <a:stretch>
            <a:fillRect/>
          </a:stretch>
        </p:blipFill>
        <p:spPr>
          <a:xfrm>
            <a:off x="4354513" y="3592513"/>
            <a:ext cx="3093085" cy="424815"/>
          </a:xfrm>
          <a:prstGeom prst="rect">
            <a:avLst/>
          </a:prstGeom>
        </p:spPr>
      </p:pic>
      <p:sp>
        <p:nvSpPr>
          <p:cNvPr id="101" name="文本框 100"/>
          <p:cNvSpPr txBox="1"/>
          <p:nvPr/>
        </p:nvSpPr>
        <p:spPr>
          <a:xfrm>
            <a:off x="4953318" y="4366578"/>
            <a:ext cx="5080000" cy="275590"/>
          </a:xfrm>
          <a:prstGeom prst="rect">
            <a:avLst/>
          </a:prstGeom>
          <a:noFill/>
          <a:ln w="9525">
            <a:noFill/>
          </a:ln>
        </p:spPr>
        <p:txBody>
          <a:bodyPr>
            <a:spAutoFit/>
          </a:bodyPr>
          <a:lstStyle/>
          <a:p>
            <a:pPr algn="l">
              <a:buClrTx/>
              <a:buSzTx/>
            </a:pPr>
            <a:r>
              <a:rPr lang="en-US" sz="1200">
                <a:solidFill>
                  <a:srgbClr val="000000"/>
                </a:solidFill>
                <a:latin typeface="微软雅黑" panose="020B0503020204020204" pitchFamily="34" charset="-122"/>
              </a:rPr>
              <a:t>图 1-17   UPC-A代码结构</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3"/>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4"/>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5"/>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6"/>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9"/>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0"/>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1"/>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2"/>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486815" y="1485876"/>
            <a:ext cx="5962570" cy="4335351"/>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1487503" y="1485876"/>
            <a:ext cx="5973579" cy="230494"/>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17" name="Right Triangle 13"/>
          <p:cNvSpPr/>
          <p:nvPr>
            <p:custDataLst>
              <p:tags r:id="rId6"/>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7"/>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pic>
        <p:nvPicPr>
          <p:cNvPr id="14" name="IM 14"/>
          <p:cNvPicPr/>
          <p:nvPr/>
        </p:nvPicPr>
        <p:blipFill>
          <a:blip r:embed="rId18"/>
          <a:stretch>
            <a:fillRect/>
          </a:stretch>
        </p:blipFill>
        <p:spPr>
          <a:xfrm>
            <a:off x="1608138" y="1777683"/>
            <a:ext cx="1092835" cy="300355"/>
          </a:xfrm>
          <a:prstGeom prst="rect">
            <a:avLst/>
          </a:prstGeom>
        </p:spPr>
      </p:pic>
      <p:pic>
        <p:nvPicPr>
          <p:cNvPr id="16" name="IM 16"/>
          <p:cNvPicPr/>
          <p:nvPr/>
        </p:nvPicPr>
        <p:blipFill>
          <a:blip r:embed="rId19"/>
          <a:stretch>
            <a:fillRect/>
          </a:stretch>
        </p:blipFill>
        <p:spPr>
          <a:xfrm>
            <a:off x="1843405" y="3076575"/>
            <a:ext cx="4465320" cy="1374140"/>
          </a:xfrm>
          <a:prstGeom prst="rect">
            <a:avLst/>
          </a:prstGeom>
        </p:spPr>
      </p:pic>
      <p:sp>
        <p:nvSpPr>
          <p:cNvPr id="101" name="文本框 100"/>
          <p:cNvSpPr txBox="1"/>
          <p:nvPr/>
        </p:nvSpPr>
        <p:spPr>
          <a:xfrm>
            <a:off x="1598295" y="2183130"/>
            <a:ext cx="5875020" cy="737235"/>
          </a:xfrm>
          <a:prstGeom prst="rect">
            <a:avLst/>
          </a:prstGeom>
          <a:noFill/>
          <a:ln w="9525">
            <a:noFill/>
          </a:ln>
        </p:spPr>
        <p:txBody>
          <a:bodyPr wrap="square">
            <a:spAutoFit/>
          </a:bodyPr>
          <a:lstStyle/>
          <a:p>
            <a:pPr indent="291465"/>
            <a:r>
              <a:rPr lang="zh-CN" sz="1400">
                <a:solidFill>
                  <a:srgbClr val="000000"/>
                </a:solidFill>
                <a:ea typeface="微软雅黑" panose="020B0503020204020204" pitchFamily="34" charset="-122"/>
              </a:rPr>
              <a:t>在移动互联网的潮流冲击下</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,其实不管是传统企业</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,还是互联网公司</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,精准定位商品结</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构和认知是抓住消费者心理需求的关键</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,也是商品采购的必备环节</a:t>
            </a:r>
            <a:r>
              <a:rPr lang="en-US" sz="1400">
                <a:solidFill>
                  <a:srgbClr val="000000"/>
                </a:solidFill>
                <a:latin typeface="微软雅黑" panose="020B0503020204020204" pitchFamily="34" charset="-122"/>
              </a:rPr>
              <a:t> </a:t>
            </a:r>
            <a:endParaRPr lang="en-US" altLang="en-US" sz="1400">
              <a:solidFill>
                <a:srgbClr val="000000"/>
              </a:solidFill>
              <a:latin typeface="微软雅黑" panose="020B0503020204020204" pitchFamily="34" charset="-122"/>
            </a:endParaRPr>
          </a:p>
        </p:txBody>
      </p:sp>
      <p:sp>
        <p:nvSpPr>
          <p:cNvPr id="2" name="文本框 1"/>
          <p:cNvSpPr txBox="1"/>
          <p:nvPr>
            <p:custDataLst>
              <p:tags r:id="rId8"/>
            </p:custDataLst>
          </p:nvPr>
        </p:nvSpPr>
        <p:spPr>
          <a:xfrm>
            <a:off x="1381760" y="744855"/>
            <a:ext cx="5109845" cy="701040"/>
          </a:xfrm>
          <a:prstGeom prst="rect">
            <a:avLst/>
          </a:prstGeom>
          <a:noFill/>
        </p:spPr>
        <p:txBody>
          <a:bodyPr wrap="square" rtlCol="0" anchor="t" anchorCtr="0">
            <a:noAutofit/>
          </a:bodyPr>
          <a:lstStyle/>
          <a:p>
            <a:pPr algn="l">
              <a:lnSpc>
                <a:spcPct val="120000"/>
              </a:lnSpc>
            </a:pPr>
            <a:r>
              <a:rPr lang="zh-CN" altLang="en-US" sz="2400" b="1" spc="600" dirty="0">
                <a:solidFill>
                  <a:schemeClr val="accent1">
                    <a:lumMod val="50000"/>
                  </a:schemeClr>
                </a:solidFill>
                <a:uFillTx/>
                <a:ea typeface="汉仪旗黑-85S" panose="00020600040101010101" pitchFamily="18" charset="-122"/>
                <a:cs typeface="汉仪旗黑-85S" panose="00020600040101010101" pitchFamily="18" charset="-122"/>
                <a:sym typeface="Arial" panose="020B0604020202020204" pitchFamily="34" charset="0"/>
              </a:rPr>
              <a:t>项目</a:t>
            </a:r>
            <a:r>
              <a:rPr lang="en-US" altLang="zh-CN" sz="2400" b="1" spc="600" dirty="0">
                <a:solidFill>
                  <a:schemeClr val="accent1">
                    <a:lumMod val="50000"/>
                  </a:schemeClr>
                </a:solidFill>
                <a:uFillTx/>
                <a:ea typeface="汉仪旗黑-85S" panose="00020600040101010101" pitchFamily="18" charset="-122"/>
                <a:cs typeface="汉仪旗黑-85S" panose="00020600040101010101" pitchFamily="18" charset="-122"/>
                <a:sym typeface="Arial" panose="020B0604020202020204" pitchFamily="34" charset="0"/>
              </a:rPr>
              <a:t>1</a:t>
            </a:r>
            <a:r>
              <a:rPr lang="zh-CN" altLang="en-US" sz="2400" b="1" spc="600" dirty="0">
                <a:solidFill>
                  <a:schemeClr val="accent1">
                    <a:lumMod val="50000"/>
                  </a:schemeClr>
                </a:solidFill>
                <a:uFillTx/>
                <a:ea typeface="汉仪旗黑-85S" panose="00020600040101010101" pitchFamily="18" charset="-122"/>
                <a:cs typeface="汉仪旗黑-85S" panose="00020600040101010101" pitchFamily="18" charset="-122"/>
                <a:sym typeface="Arial" panose="020B0604020202020204" pitchFamily="34" charset="0"/>
              </a:rPr>
              <a:t>商品认知</a:t>
            </a:r>
            <a:endParaRPr lang="zh-CN" altLang="en-US" sz="2400" spc="140" dirty="0">
              <a:solidFill>
                <a:srgbClr val="0070C0"/>
              </a:solidFill>
              <a:uFillTx/>
              <a:latin typeface="Arial" panose="020B0604020202020204" pitchFamily="34" charset="0"/>
              <a:ea typeface="微软雅黑" panose="020B0503020204020204" pitchFamily="34" charset="-122"/>
              <a:sym typeface="经典繁仿黑" pitchFamily="1" charset="-122"/>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590550" y="1368425"/>
            <a:ext cx="7656195" cy="490728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图 1-17   UPC-A代码结构</a:t>
            </a:r>
          </a:p>
        </p:txBody>
      </p:sp>
      <p:sp>
        <p:nvSpPr>
          <p:cNvPr id="33" name="圆角矩形 32"/>
          <p:cNvSpPr/>
          <p:nvPr>
            <p:custDataLst>
              <p:tags r:id="rId5"/>
            </p:custDataLst>
          </p:nvPr>
        </p:nvSpPr>
        <p:spPr>
          <a:xfrm>
            <a:off x="832485" y="1466215"/>
            <a:ext cx="7414260" cy="2241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786765" y="1673225"/>
            <a:ext cx="7379970" cy="4602480"/>
          </a:xfrm>
          <a:prstGeom prst="rect">
            <a:avLst/>
          </a:prstGeom>
          <a:noFill/>
        </p:spPr>
        <p:txBody>
          <a:bodyPr wrap="square" rtlCol="0" anchor="t" anchorCtr="0">
            <a:normAutofit lnSpcReduction="10000"/>
          </a:bodyPr>
          <a:lstStyle/>
          <a:p>
            <a:pPr indent="320040" fontAlgn="auto">
              <a:lnSpc>
                <a:spcPct val="12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(2) UPC-E条码</a:t>
            </a:r>
          </a:p>
          <a:p>
            <a:pPr indent="320040" fontAlgn="auto">
              <a:lnSpc>
                <a:spcPct val="120000"/>
              </a:lnSpc>
              <a:spcBef>
                <a:spcPts val="0"/>
              </a:spcBef>
              <a:spcAft>
                <a:spcPts val="800"/>
              </a:spcAft>
              <a:buClrTx/>
              <a:buSzTx/>
              <a:buNone/>
            </a:pPr>
            <a:r>
              <a:rPr lang="zh-CN" altLang="en-US" sz="1645"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UPC-E条形码是缩短版的 UPC条码 , 由 8位数字构成 ,其前缀码只能取“0”,就是说只 有当 UCC给企业分配的前缀码是“0”时 ,才能使用 UPC-E条码 ,如图 1-18和图 1-19所示 。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9"/>
            </p:custDataLst>
          </p:nvPr>
        </p:nvSpPr>
        <p:spPr>
          <a:xfrm>
            <a:off x="1416020" y="744855"/>
            <a:ext cx="6768734" cy="739284"/>
          </a:xfrm>
          <a:prstGeom prst="rect">
            <a:avLst/>
          </a:prstGeom>
          <a:noFill/>
        </p:spPr>
        <p:txBody>
          <a:bodyPr wrap="square" rtlCol="0" anchor="t" anchorCtr="0">
            <a:noAutofit/>
          </a:bodyPr>
          <a:lstStyle/>
          <a:p>
            <a:pPr algn="ctr" fontAlgn="auto">
              <a:lnSpc>
                <a:spcPct val="120000"/>
              </a:lnSpc>
              <a:spcBef>
                <a:spcPts val="0"/>
              </a:spcBef>
              <a:spcAft>
                <a:spcPts val="800"/>
              </a:spcAft>
              <a:buSzPct val="100000"/>
              <a:buNone/>
            </a:pPr>
            <a:r>
              <a:rPr lang="zh-CN" altLang="en-US" sz="2400" spc="140" dirty="0">
                <a:solidFill>
                  <a:srgbClr val="0070C0"/>
                </a:solidFill>
                <a:latin typeface="Arial" panose="020B0604020202020204" pitchFamily="34" charset="0"/>
                <a:ea typeface="微软雅黑" panose="020B0503020204020204" pitchFamily="34" charset="-122"/>
                <a:sym typeface="经典繁仿黑" pitchFamily="1" charset="-122"/>
              </a:rPr>
              <a:t>学习任务 1.3   互联网 +商品分类编码识别 </a:t>
            </a:r>
          </a:p>
        </p:txBody>
      </p:sp>
      <p:pic>
        <p:nvPicPr>
          <p:cNvPr id="154" name="IM 154"/>
          <p:cNvPicPr/>
          <p:nvPr/>
        </p:nvPicPr>
        <p:blipFill>
          <a:blip r:embed="rId19"/>
          <a:stretch>
            <a:fillRect/>
          </a:stretch>
        </p:blipFill>
        <p:spPr>
          <a:xfrm>
            <a:off x="995998" y="3606483"/>
            <a:ext cx="2207895" cy="1005205"/>
          </a:xfrm>
          <a:prstGeom prst="rect">
            <a:avLst/>
          </a:prstGeom>
        </p:spPr>
      </p:pic>
      <p:pic>
        <p:nvPicPr>
          <p:cNvPr id="152" name="IM 152"/>
          <p:cNvPicPr/>
          <p:nvPr/>
        </p:nvPicPr>
        <p:blipFill>
          <a:blip r:embed="rId20"/>
          <a:stretch>
            <a:fillRect/>
          </a:stretch>
        </p:blipFill>
        <p:spPr>
          <a:xfrm>
            <a:off x="4458970" y="3687445"/>
            <a:ext cx="2820670" cy="908050"/>
          </a:xfrm>
          <a:prstGeom prst="rect">
            <a:avLst/>
          </a:prstGeom>
        </p:spPr>
      </p:pic>
      <p:sp>
        <p:nvSpPr>
          <p:cNvPr id="3" name="文本框 2"/>
          <p:cNvSpPr txBox="1"/>
          <p:nvPr/>
        </p:nvSpPr>
        <p:spPr>
          <a:xfrm>
            <a:off x="1336675" y="5021580"/>
            <a:ext cx="2247265" cy="245110"/>
          </a:xfrm>
          <a:prstGeom prst="rect">
            <a:avLst/>
          </a:prstGeom>
          <a:noFill/>
          <a:ln w="9525">
            <a:noFill/>
          </a:ln>
        </p:spPr>
        <p:txBody>
          <a:bodyPr wrap="square">
            <a:spAutoFit/>
          </a:bodyPr>
          <a:lstStyle/>
          <a:p>
            <a:r>
              <a:rPr lang="zh-CN" sz="1000">
                <a:solidFill>
                  <a:srgbClr val="000000"/>
                </a:solidFill>
                <a:ea typeface="黑体" panose="02010609060101010101" charset="-122"/>
              </a:rPr>
              <a:t>图</a:t>
            </a:r>
            <a:r>
              <a:rPr lang="en-US" sz="1000">
                <a:solidFill>
                  <a:srgbClr val="000000"/>
                </a:solidFill>
                <a:latin typeface="黑体" panose="02010609060101010101" charset="-122"/>
              </a:rPr>
              <a:t> </a:t>
            </a:r>
            <a:r>
              <a:rPr lang="en-US" sz="1000">
                <a:solidFill>
                  <a:srgbClr val="000000"/>
                </a:solidFill>
                <a:latin typeface="微软雅黑" panose="020B0503020204020204" pitchFamily="34" charset="-122"/>
              </a:rPr>
              <a:t>1-18   UPC-E</a:t>
            </a:r>
            <a:r>
              <a:rPr lang="zh-CN" sz="1000">
                <a:solidFill>
                  <a:srgbClr val="000000"/>
                </a:solidFill>
                <a:ea typeface="黑体" panose="02010609060101010101" charset="-122"/>
              </a:rPr>
              <a:t>条码符号结构</a:t>
            </a:r>
            <a:r>
              <a:rPr lang="en-US" sz="1000">
                <a:solidFill>
                  <a:srgbClr val="000000"/>
                </a:solidFill>
                <a:latin typeface="黑体" panose="02010609060101010101" charset="-122"/>
              </a:rPr>
              <a:t>   </a:t>
            </a:r>
            <a:endParaRPr lang="en-US" altLang="en-US" sz="1000">
              <a:solidFill>
                <a:srgbClr val="000000"/>
              </a:solidFill>
              <a:latin typeface="黑体" panose="02010609060101010101" charset="-122"/>
            </a:endParaRPr>
          </a:p>
        </p:txBody>
      </p:sp>
      <p:sp>
        <p:nvSpPr>
          <p:cNvPr id="4" name="文本框 3"/>
          <p:cNvSpPr txBox="1"/>
          <p:nvPr/>
        </p:nvSpPr>
        <p:spPr>
          <a:xfrm>
            <a:off x="4560570" y="4850130"/>
            <a:ext cx="5080000" cy="245110"/>
          </a:xfrm>
          <a:prstGeom prst="rect">
            <a:avLst/>
          </a:prstGeom>
          <a:noFill/>
          <a:ln w="9525">
            <a:noFill/>
          </a:ln>
        </p:spPr>
        <p:txBody>
          <a:bodyPr>
            <a:spAutoFit/>
          </a:bodyPr>
          <a:lstStyle/>
          <a:p>
            <a:r>
              <a:rPr lang="zh-CN" sz="1000">
                <a:solidFill>
                  <a:srgbClr val="000000"/>
                </a:solidFill>
                <a:ea typeface="黑体" panose="02010609060101010101" charset="-122"/>
              </a:rPr>
              <a:t>图</a:t>
            </a:r>
            <a:r>
              <a:rPr lang="en-US" sz="1000">
                <a:solidFill>
                  <a:srgbClr val="000000"/>
                </a:solidFill>
                <a:latin typeface="黑体" panose="02010609060101010101" charset="-122"/>
              </a:rPr>
              <a:t> </a:t>
            </a:r>
            <a:r>
              <a:rPr lang="en-US" sz="1000">
                <a:solidFill>
                  <a:srgbClr val="000000"/>
                </a:solidFill>
                <a:latin typeface="微软雅黑" panose="020B0503020204020204" pitchFamily="34" charset="-122"/>
              </a:rPr>
              <a:t>1-19   UPC-E</a:t>
            </a:r>
            <a:r>
              <a:rPr lang="zh-CN" sz="1000">
                <a:solidFill>
                  <a:srgbClr val="000000"/>
                </a:solidFill>
                <a:ea typeface="黑体" panose="02010609060101010101" charset="-122"/>
              </a:rPr>
              <a:t>代码结构</a:t>
            </a:r>
            <a:endParaRPr lang="zh-CN" altLang="en-US" sz="1000">
              <a:solidFill>
                <a:srgbClr val="000000"/>
              </a:solidFill>
              <a:ea typeface="黑体" panose="02010609060101010101" charset="-122"/>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590550" y="1368425"/>
            <a:ext cx="7656195" cy="490728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图 1-20   ITF-14条码符号结构 </a:t>
            </a:r>
          </a:p>
        </p:txBody>
      </p:sp>
      <p:sp>
        <p:nvSpPr>
          <p:cNvPr id="33" name="圆角矩形 32"/>
          <p:cNvSpPr/>
          <p:nvPr>
            <p:custDataLst>
              <p:tags r:id="rId5"/>
            </p:custDataLst>
          </p:nvPr>
        </p:nvSpPr>
        <p:spPr>
          <a:xfrm>
            <a:off x="832485" y="1466215"/>
            <a:ext cx="7414260" cy="22415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786765" y="1673225"/>
            <a:ext cx="7379970" cy="2297430"/>
          </a:xfrm>
          <a:prstGeom prst="rect">
            <a:avLst/>
          </a:prstGeom>
          <a:noFill/>
        </p:spPr>
        <p:txBody>
          <a:bodyPr wrap="square" rtlCol="0" anchor="t" anchorCtr="0">
            <a:normAutofit lnSpcReduction="10000"/>
          </a:bodyPr>
          <a:lstStyle/>
          <a:p>
            <a:pPr indent="320040" fontAlgn="auto">
              <a:lnSpc>
                <a:spcPct val="120000"/>
              </a:lnSpc>
              <a:spcBef>
                <a:spcPts val="0"/>
              </a:spcBef>
              <a:spcAft>
                <a:spcPts val="800"/>
              </a:spcAft>
              <a:buClrTx/>
              <a:buSzTx/>
              <a:buNone/>
            </a:pPr>
            <a:r>
              <a:rPr lang="zh-CN" altLang="en-US" sz="16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3. ITF条形码</a:t>
            </a:r>
            <a:r>
              <a:rPr lang="zh-CN" altLang="en-US" sz="1645"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p>
          <a:p>
            <a:pPr indent="320040" fontAlgn="auto">
              <a:lnSpc>
                <a:spcPct val="120000"/>
              </a:lnSpc>
              <a:spcBef>
                <a:spcPts val="0"/>
              </a:spcBef>
              <a:spcAft>
                <a:spcPts val="800"/>
              </a:spcAft>
              <a:buClrTx/>
              <a:buSzTx/>
              <a:buNone/>
            </a:pP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ITF条码(interleaved two of five bar code) 又 称 交 叉 二 五 条 码 , 主 要 用 于 运 输 包 装 ,  ITF条形码是在印刷条件较差 ,不允许印刷 EAN-13条码和 UPC-A条码时应选用的一种条码 。　　</a:t>
            </a:r>
            <a:r>
              <a:rPr lang="zh-CN" altLang="en-US" sz="1645"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9"/>
            </p:custDataLst>
          </p:nvPr>
        </p:nvSpPr>
        <p:spPr>
          <a:xfrm>
            <a:off x="1416020" y="744855"/>
            <a:ext cx="6768734" cy="739284"/>
          </a:xfrm>
          <a:prstGeom prst="rect">
            <a:avLst/>
          </a:prstGeom>
          <a:noFill/>
        </p:spPr>
        <p:txBody>
          <a:bodyPr wrap="square" rtlCol="0" anchor="t" anchorCtr="0">
            <a:noAutofit/>
          </a:bodyPr>
          <a:lstStyle/>
          <a:p>
            <a:pPr algn="ctr" fontAlgn="auto">
              <a:lnSpc>
                <a:spcPct val="120000"/>
              </a:lnSpc>
              <a:spcBef>
                <a:spcPts val="0"/>
              </a:spcBef>
              <a:spcAft>
                <a:spcPts val="800"/>
              </a:spcAft>
              <a:buSzPct val="100000"/>
              <a:buNone/>
            </a:pPr>
            <a:r>
              <a:rPr lang="zh-CN" altLang="en-US" sz="2400" spc="140" dirty="0">
                <a:solidFill>
                  <a:srgbClr val="0070C0"/>
                </a:solidFill>
                <a:latin typeface="Arial" panose="020B0604020202020204" pitchFamily="34" charset="0"/>
                <a:ea typeface="微软雅黑" panose="020B0503020204020204" pitchFamily="34" charset="-122"/>
                <a:sym typeface="经典繁仿黑" pitchFamily="1" charset="-122"/>
              </a:rPr>
              <a:t>学习任务 1.3   互联网 +商品分类编码识别 </a:t>
            </a:r>
          </a:p>
        </p:txBody>
      </p:sp>
      <p:pic>
        <p:nvPicPr>
          <p:cNvPr id="156" name="IM 156"/>
          <p:cNvPicPr/>
          <p:nvPr/>
        </p:nvPicPr>
        <p:blipFill>
          <a:blip r:embed="rId19"/>
          <a:stretch>
            <a:fillRect/>
          </a:stretch>
        </p:blipFill>
        <p:spPr>
          <a:xfrm>
            <a:off x="1169670" y="3049588"/>
            <a:ext cx="2461260" cy="758825"/>
          </a:xfrm>
          <a:prstGeom prst="rect">
            <a:avLst/>
          </a:prstGeom>
        </p:spPr>
      </p:pic>
      <p:pic>
        <p:nvPicPr>
          <p:cNvPr id="158" name="IM 158"/>
          <p:cNvPicPr/>
          <p:nvPr/>
        </p:nvPicPr>
        <p:blipFill>
          <a:blip r:embed="rId20"/>
          <a:stretch>
            <a:fillRect/>
          </a:stretch>
        </p:blipFill>
        <p:spPr>
          <a:xfrm>
            <a:off x="5230178" y="3034348"/>
            <a:ext cx="2265045" cy="935355"/>
          </a:xfrm>
          <a:prstGeom prst="rect">
            <a:avLst/>
          </a:prstGeom>
        </p:spPr>
      </p:pic>
      <p:sp>
        <p:nvSpPr>
          <p:cNvPr id="101" name="文本框 100"/>
          <p:cNvSpPr txBox="1"/>
          <p:nvPr/>
        </p:nvSpPr>
        <p:spPr>
          <a:xfrm>
            <a:off x="1270000" y="3970020"/>
            <a:ext cx="3066415" cy="275590"/>
          </a:xfrm>
          <a:prstGeom prst="rect">
            <a:avLst/>
          </a:prstGeom>
          <a:noFill/>
          <a:ln w="9525">
            <a:noFill/>
          </a:ln>
        </p:spPr>
        <p:txBody>
          <a:bodyPr wrap="square">
            <a:spAutoFit/>
          </a:bodyPr>
          <a:lstStyle/>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1-20   ITF-14</a:t>
            </a:r>
            <a:r>
              <a:rPr lang="zh-CN" sz="1200">
                <a:solidFill>
                  <a:srgbClr val="000000"/>
                </a:solidFill>
                <a:ea typeface="黑体" panose="02010609060101010101" charset="-122"/>
              </a:rPr>
              <a:t>条码符号结构</a:t>
            </a:r>
            <a:r>
              <a:rPr lang="en-US" sz="1200">
                <a:solidFill>
                  <a:srgbClr val="000000"/>
                </a:solidFill>
                <a:latin typeface="黑体" panose="02010609060101010101" charset="-122"/>
              </a:rPr>
              <a:t> </a:t>
            </a:r>
            <a:endParaRPr lang="en-US" altLang="en-US" sz="1200">
              <a:solidFill>
                <a:srgbClr val="000000"/>
              </a:solidFill>
              <a:latin typeface="黑体" panose="02010609060101010101" charset="-122"/>
            </a:endParaRPr>
          </a:p>
        </p:txBody>
      </p:sp>
      <p:sp>
        <p:nvSpPr>
          <p:cNvPr id="2" name="文本框 1"/>
          <p:cNvSpPr txBox="1"/>
          <p:nvPr/>
        </p:nvSpPr>
        <p:spPr>
          <a:xfrm>
            <a:off x="5356860" y="3970655"/>
            <a:ext cx="1951355" cy="245110"/>
          </a:xfrm>
          <a:prstGeom prst="rect">
            <a:avLst/>
          </a:prstGeom>
          <a:noFill/>
          <a:ln w="9525">
            <a:noFill/>
          </a:ln>
        </p:spPr>
        <p:txBody>
          <a:bodyPr wrap="square">
            <a:spAutoFit/>
          </a:bodyPr>
          <a:lstStyle/>
          <a:p>
            <a:r>
              <a:rPr lang="en-US" sz="1000">
                <a:solidFill>
                  <a:srgbClr val="000000"/>
                </a:solidFill>
                <a:latin typeface="黑体" panose="02010609060101010101" charset="-122"/>
              </a:rPr>
              <a:t>   </a:t>
            </a:r>
            <a:r>
              <a:rPr lang="zh-CN" sz="1000">
                <a:solidFill>
                  <a:srgbClr val="000000"/>
                </a:solidFill>
                <a:ea typeface="黑体" panose="02010609060101010101" charset="-122"/>
              </a:rPr>
              <a:t>图</a:t>
            </a:r>
            <a:r>
              <a:rPr lang="en-US" sz="1000">
                <a:solidFill>
                  <a:srgbClr val="000000"/>
                </a:solidFill>
                <a:latin typeface="黑体" panose="02010609060101010101" charset="-122"/>
              </a:rPr>
              <a:t> </a:t>
            </a:r>
            <a:r>
              <a:rPr lang="en-US" sz="1000">
                <a:solidFill>
                  <a:srgbClr val="000000"/>
                </a:solidFill>
                <a:latin typeface="微软雅黑" panose="020B0503020204020204" pitchFamily="34" charset="-122"/>
              </a:rPr>
              <a:t>1-21   ITF-14</a:t>
            </a:r>
            <a:r>
              <a:rPr lang="zh-CN" sz="1000">
                <a:solidFill>
                  <a:srgbClr val="000000"/>
                </a:solidFill>
                <a:ea typeface="黑体" panose="02010609060101010101" charset="-122"/>
              </a:rPr>
              <a:t>条码使用</a:t>
            </a:r>
            <a:endParaRPr lang="zh-CN" altLang="en-US" sz="1000">
              <a:solidFill>
                <a:srgbClr val="000000"/>
              </a:solidFill>
              <a:ea typeface="黑体" panose="02010609060101010101" charset="-122"/>
            </a:endParaRPr>
          </a:p>
        </p:txBody>
      </p:sp>
      <p:sp>
        <p:nvSpPr>
          <p:cNvPr id="5" name="文本框 4"/>
          <p:cNvSpPr txBox="1"/>
          <p:nvPr/>
        </p:nvSpPr>
        <p:spPr>
          <a:xfrm>
            <a:off x="1231900" y="4354195"/>
            <a:ext cx="5080000" cy="368300"/>
          </a:xfrm>
          <a:prstGeom prst="rect">
            <a:avLst/>
          </a:prstGeom>
          <a:noFill/>
          <a:ln w="9525">
            <a:noFill/>
          </a:ln>
        </p:spPr>
        <p:txBody>
          <a:bodyPr>
            <a:spAutoFit/>
          </a:bodyPr>
          <a:lstStyle/>
          <a:p>
            <a:r>
              <a:rPr lang="en-US" sz="1800">
                <a:solidFill>
                  <a:srgbClr val="000000"/>
                </a:solidFill>
                <a:latin typeface="微软雅黑" panose="020B0503020204020204" pitchFamily="34" charset="-122"/>
              </a:rPr>
              <a:t>4. </a:t>
            </a:r>
            <a:r>
              <a:rPr lang="zh-CN" sz="1800">
                <a:solidFill>
                  <a:srgbClr val="000000"/>
                </a:solidFill>
                <a:ea typeface="黑体" panose="02010609060101010101" charset="-122"/>
              </a:rPr>
              <a:t>商品条码</a:t>
            </a:r>
            <a:endParaRPr lang="zh-CN" altLang="en-US" sz="1800">
              <a:solidFill>
                <a:srgbClr val="000000"/>
              </a:solidFill>
              <a:ea typeface="黑体" panose="02010609060101010101" charset="-122"/>
            </a:endParaRPr>
          </a:p>
        </p:txBody>
      </p:sp>
      <p:sp>
        <p:nvSpPr>
          <p:cNvPr id="6" name="文本框 5"/>
          <p:cNvSpPr txBox="1"/>
          <p:nvPr/>
        </p:nvSpPr>
        <p:spPr>
          <a:xfrm>
            <a:off x="1079500" y="4678680"/>
            <a:ext cx="7404100" cy="953135"/>
          </a:xfrm>
          <a:prstGeom prst="rect">
            <a:avLst/>
          </a:prstGeom>
          <a:noFill/>
        </p:spPr>
        <p:txBody>
          <a:bodyPr wrap="square" rtlCol="0" anchor="t" anchorCtr="0">
            <a:noAutofit/>
          </a:bodyPr>
          <a:lstStyle/>
          <a:p>
            <a:pPr lvl="0" indent="320040" algn="l" fontAlgn="auto">
              <a:lnSpc>
                <a:spcPct val="120000"/>
              </a:lnSpc>
              <a:spcBef>
                <a:spcPts val="0"/>
              </a:spcBef>
              <a:spcAft>
                <a:spcPts val="800"/>
              </a:spcAft>
              <a:buClrTx/>
              <a:buSzTx/>
            </a:pPr>
            <a:r>
              <a:rPr lang="zh-CN" altLang="en-US" sz="1300" spc="90" dirty="0">
                <a:solidFill>
                  <a:schemeClr val="dk1">
                    <a:lumMod val="85000"/>
                    <a:lumOff val="15000"/>
                  </a:schemeClr>
                </a:solidFill>
                <a:ea typeface="微软雅黑" panose="020B0503020204020204" pitchFamily="34" charset="-122"/>
                <a:sym typeface="+mn-ea"/>
              </a:rPr>
              <a:t>在自动扫描商店中 ,对于商店内一些鲜肉 、蔬菜 、水果等以随机数量销售或 自行分装出 售的商品,或因生产厂家对其生产的商品未申请使用商品条码及因其印刷的商品条码不能 被识读 ,为了便于 POS系统对商品的 自动扫描结算 ,商店对这些没有商品条码或商品条码 不能识读的商品,可以 自行编制和印刷店内条码 ,并只限在自己商店内部使用 。</a:t>
            </a:r>
            <a:endParaRPr lang="zh-CN" altLang="en-US" sz="900" spc="90" dirty="0">
              <a:solidFill>
                <a:schemeClr val="dk1">
                  <a:lumMod val="85000"/>
                  <a:lumOff val="15000"/>
                </a:schemeClr>
              </a:solidFill>
              <a:ea typeface="微软雅黑" panose="020B0503020204020204" pitchFamily="34" charset="-122"/>
              <a:sym typeface="+mn-ea"/>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3"/>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4"/>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5"/>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6"/>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9"/>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0"/>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1"/>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2"/>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815975" y="1442085"/>
            <a:ext cx="7664450" cy="483362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807720" y="1428750"/>
            <a:ext cx="768159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17" name="Right Triangle 13"/>
          <p:cNvSpPr/>
          <p:nvPr>
            <p:custDataLst>
              <p:tags r:id="rId6"/>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7"/>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8"/>
            </p:custDataLst>
          </p:nvPr>
        </p:nvSpPr>
        <p:spPr>
          <a:xfrm>
            <a:off x="961390" y="727710"/>
            <a:ext cx="5109845" cy="701040"/>
          </a:xfrm>
          <a:prstGeom prst="rect">
            <a:avLst/>
          </a:prstGeom>
          <a:noFill/>
        </p:spPr>
        <p:txBody>
          <a:bodyPr wrap="square" rtlCol="0" anchor="t" anchorCtr="0">
            <a:noAutofit/>
          </a:bodyPr>
          <a:lstStyle/>
          <a:p>
            <a:pPr fontAlgn="auto">
              <a:lnSpc>
                <a:spcPct val="120000"/>
              </a:lnSpc>
              <a:spcBef>
                <a:spcPts val="0"/>
              </a:spcBef>
              <a:spcAft>
                <a:spcPts val="800"/>
              </a:spcAft>
              <a:buSzPct val="100000"/>
              <a:buNone/>
            </a:pPr>
            <a:r>
              <a:rPr lang="zh-CN" altLang="en-US" sz="1700" spc="140" dirty="0">
                <a:solidFill>
                  <a:schemeClr val="dk1">
                    <a:lumMod val="85000"/>
                    <a:lumOff val="15000"/>
                  </a:schemeClr>
                </a:solidFill>
                <a:latin typeface="Arial" panose="020B0604020202020204" pitchFamily="34" charset="0"/>
                <a:ea typeface="微软雅黑" panose="020B0503020204020204" pitchFamily="34" charset="-122"/>
                <a:sym typeface="经典繁仿黑" pitchFamily="1" charset="-122"/>
              </a:rPr>
              <a:t>学习活动1.2.2 商品分类方法选择</a:t>
            </a:r>
          </a:p>
        </p:txBody>
      </p:sp>
      <p:pic>
        <p:nvPicPr>
          <p:cNvPr id="162" name="IM 162"/>
          <p:cNvPicPr/>
          <p:nvPr/>
        </p:nvPicPr>
        <p:blipFill>
          <a:blip r:embed="rId18"/>
          <a:stretch>
            <a:fillRect/>
          </a:stretch>
        </p:blipFill>
        <p:spPr>
          <a:xfrm>
            <a:off x="1086803" y="1906588"/>
            <a:ext cx="1092835" cy="300355"/>
          </a:xfrm>
          <a:prstGeom prst="rect">
            <a:avLst/>
          </a:prstGeom>
        </p:spPr>
      </p:pic>
      <p:sp>
        <p:nvSpPr>
          <p:cNvPr id="101" name="文本框 100"/>
          <p:cNvSpPr txBox="1"/>
          <p:nvPr/>
        </p:nvSpPr>
        <p:spPr>
          <a:xfrm>
            <a:off x="1150620" y="2388235"/>
            <a:ext cx="5080000" cy="306705"/>
          </a:xfrm>
          <a:prstGeom prst="rect">
            <a:avLst/>
          </a:prstGeom>
          <a:noFill/>
          <a:ln w="9525">
            <a:noFill/>
          </a:ln>
        </p:spPr>
        <p:txBody>
          <a:bodyPr>
            <a:spAutoFit/>
          </a:bodyPr>
          <a:lstStyle/>
          <a:p>
            <a:r>
              <a:rPr lang="en-US" sz="1400">
                <a:solidFill>
                  <a:srgbClr val="000000"/>
                </a:solidFill>
                <a:latin typeface="微软雅黑" panose="020B0503020204020204" pitchFamily="34" charset="-122"/>
              </a:rPr>
              <a:t>1. </a:t>
            </a:r>
            <a:r>
              <a:rPr lang="zh-CN" sz="1400">
                <a:solidFill>
                  <a:srgbClr val="000000"/>
                </a:solidFill>
                <a:ea typeface="微软雅黑" panose="020B0503020204020204" pitchFamily="34" charset="-122"/>
              </a:rPr>
              <a:t>请标注图</a:t>
            </a:r>
            <a:r>
              <a:rPr lang="en-US" sz="1400">
                <a:solidFill>
                  <a:srgbClr val="000000"/>
                </a:solidFill>
                <a:latin typeface="微软雅黑" panose="020B0503020204020204" pitchFamily="34" charset="-122"/>
              </a:rPr>
              <a:t> 1-22</a:t>
            </a:r>
            <a:r>
              <a:rPr lang="zh-CN" sz="1400">
                <a:solidFill>
                  <a:srgbClr val="000000"/>
                </a:solidFill>
                <a:ea typeface="微软雅黑" panose="020B0503020204020204" pitchFamily="34" charset="-122"/>
              </a:rPr>
              <a:t>所示的商品条码中</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的各代码</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altLang="en-US" sz="1400">
              <a:solidFill>
                <a:srgbClr val="000000"/>
              </a:solidFill>
              <a:ea typeface="微软雅黑" panose="020B0503020204020204" pitchFamily="34" charset="-122"/>
            </a:endParaRPr>
          </a:p>
        </p:txBody>
      </p:sp>
      <p:pic>
        <p:nvPicPr>
          <p:cNvPr id="164" name="IM 164"/>
          <p:cNvPicPr/>
          <p:nvPr/>
        </p:nvPicPr>
        <p:blipFill>
          <a:blip r:embed="rId19"/>
          <a:stretch>
            <a:fillRect/>
          </a:stretch>
        </p:blipFill>
        <p:spPr>
          <a:xfrm>
            <a:off x="1889125" y="2974340"/>
            <a:ext cx="1995805" cy="1063625"/>
          </a:xfrm>
          <a:prstGeom prst="rect">
            <a:avLst/>
          </a:prstGeom>
        </p:spPr>
      </p:pic>
      <p:sp>
        <p:nvSpPr>
          <p:cNvPr id="2" name="文本框 1"/>
          <p:cNvSpPr txBox="1"/>
          <p:nvPr/>
        </p:nvSpPr>
        <p:spPr>
          <a:xfrm>
            <a:off x="1732280" y="4130675"/>
            <a:ext cx="2627630" cy="275590"/>
          </a:xfrm>
          <a:prstGeom prst="rect">
            <a:avLst/>
          </a:prstGeom>
          <a:noFill/>
          <a:ln w="9525">
            <a:noFill/>
          </a:ln>
        </p:spPr>
        <p:txBody>
          <a:bodyPr wrap="square">
            <a:spAutoFit/>
          </a:bodyPr>
          <a:lstStyle/>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1-22   </a:t>
            </a:r>
            <a:r>
              <a:rPr lang="zh-CN" sz="1200">
                <a:solidFill>
                  <a:srgbClr val="000000"/>
                </a:solidFill>
                <a:ea typeface="黑体" panose="02010609060101010101" charset="-122"/>
              </a:rPr>
              <a:t>标准代码结构</a:t>
            </a:r>
            <a:endParaRPr lang="zh-CN" altLang="en-US" sz="1200">
              <a:solidFill>
                <a:srgbClr val="000000"/>
              </a:solidFill>
              <a:ea typeface="黑体" panose="02010609060101010101" charset="-122"/>
            </a:endParaRPr>
          </a:p>
        </p:txBody>
      </p:sp>
      <p:sp>
        <p:nvSpPr>
          <p:cNvPr id="4" name="文本框 3"/>
          <p:cNvSpPr txBox="1"/>
          <p:nvPr/>
        </p:nvSpPr>
        <p:spPr>
          <a:xfrm>
            <a:off x="5080000" y="2419350"/>
            <a:ext cx="3385185" cy="521970"/>
          </a:xfrm>
          <a:prstGeom prst="rect">
            <a:avLst/>
          </a:prstGeom>
          <a:noFill/>
          <a:ln w="9525">
            <a:noFill/>
          </a:ln>
        </p:spPr>
        <p:txBody>
          <a:bodyPr wrap="square">
            <a:spAutoFit/>
          </a:bodyPr>
          <a:lstStyle/>
          <a:p>
            <a:pPr indent="226695"/>
            <a:r>
              <a:rPr lang="en-US" sz="1400">
                <a:solidFill>
                  <a:srgbClr val="000000"/>
                </a:solidFill>
                <a:latin typeface="微软雅黑" panose="020B0503020204020204" pitchFamily="34" charset="-122"/>
              </a:rPr>
              <a:t>2. </a:t>
            </a:r>
            <a:r>
              <a:rPr lang="zh-CN" sz="1400">
                <a:solidFill>
                  <a:srgbClr val="000000"/>
                </a:solidFill>
                <a:ea typeface="微软雅黑" panose="020B0503020204020204" pitchFamily="34" charset="-122"/>
              </a:rPr>
              <a:t>请标注图</a:t>
            </a:r>
            <a:r>
              <a:rPr lang="en-US" sz="1400">
                <a:solidFill>
                  <a:srgbClr val="000000"/>
                </a:solidFill>
                <a:latin typeface="微软雅黑" panose="020B0503020204020204" pitchFamily="34" charset="-122"/>
              </a:rPr>
              <a:t> 1-23</a:t>
            </a:r>
            <a:r>
              <a:rPr lang="zh-CN" sz="1400">
                <a:solidFill>
                  <a:srgbClr val="000000"/>
                </a:solidFill>
                <a:ea typeface="微软雅黑" panose="020B0503020204020204" pitchFamily="34" charset="-122"/>
              </a:rPr>
              <a:t>所示的商品条码的符号结构含义</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altLang="en-US" sz="1400">
              <a:solidFill>
                <a:srgbClr val="000000"/>
              </a:solidFill>
              <a:ea typeface="微软雅黑" panose="020B0503020204020204" pitchFamily="34" charset="-122"/>
            </a:endParaRPr>
          </a:p>
        </p:txBody>
      </p:sp>
      <p:pic>
        <p:nvPicPr>
          <p:cNvPr id="166" name="IM 166"/>
          <p:cNvPicPr/>
          <p:nvPr/>
        </p:nvPicPr>
        <p:blipFill>
          <a:blip r:embed="rId20"/>
          <a:stretch>
            <a:fillRect/>
          </a:stretch>
        </p:blipFill>
        <p:spPr>
          <a:xfrm>
            <a:off x="5992178" y="2930525"/>
            <a:ext cx="1797685" cy="1200150"/>
          </a:xfrm>
          <a:prstGeom prst="rect">
            <a:avLst/>
          </a:prstGeom>
        </p:spPr>
      </p:pic>
      <p:sp>
        <p:nvSpPr>
          <p:cNvPr id="5" name="文本框 4"/>
          <p:cNvSpPr txBox="1"/>
          <p:nvPr/>
        </p:nvSpPr>
        <p:spPr>
          <a:xfrm>
            <a:off x="6230620" y="4243705"/>
            <a:ext cx="2421890" cy="275590"/>
          </a:xfrm>
          <a:prstGeom prst="rect">
            <a:avLst/>
          </a:prstGeom>
          <a:noFill/>
          <a:ln w="9525">
            <a:noFill/>
          </a:ln>
        </p:spPr>
        <p:txBody>
          <a:bodyPr wrap="square">
            <a:spAutoFit/>
          </a:bodyPr>
          <a:lstStyle/>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1-23   </a:t>
            </a:r>
            <a:r>
              <a:rPr lang="zh-CN" sz="1200">
                <a:solidFill>
                  <a:srgbClr val="000000"/>
                </a:solidFill>
                <a:ea typeface="黑体" panose="02010609060101010101" charset="-122"/>
              </a:rPr>
              <a:t>标准符号结构</a:t>
            </a:r>
            <a:endParaRPr lang="zh-CN" altLang="en-US" sz="1200">
              <a:solidFill>
                <a:srgbClr val="000000"/>
              </a:solidFill>
              <a:ea typeface="黑体" panose="02010609060101010101"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961390" y="1428750"/>
            <a:ext cx="7295515" cy="40011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2" name="文本框 31"/>
          <p:cNvSpPr txBox="1"/>
          <p:nvPr>
            <p:custDataLst>
              <p:tags r:id="rId5"/>
            </p:custDataLst>
          </p:nvPr>
        </p:nvSpPr>
        <p:spPr>
          <a:xfrm>
            <a:off x="961390" y="727710"/>
            <a:ext cx="5109845" cy="701040"/>
          </a:xfrm>
          <a:prstGeom prst="rect">
            <a:avLst/>
          </a:prstGeom>
          <a:noFill/>
        </p:spPr>
        <p:txBody>
          <a:bodyPr wrap="square" rtlCol="0" anchor="t" anchorCtr="0">
            <a:noAutofit/>
          </a:bodyPr>
          <a:lstStyle/>
          <a:p>
            <a:pPr fontAlgn="auto">
              <a:lnSpc>
                <a:spcPct val="120000"/>
              </a:lnSpc>
              <a:spcBef>
                <a:spcPts val="0"/>
              </a:spcBef>
              <a:spcAft>
                <a:spcPts val="800"/>
              </a:spcAft>
              <a:buSzPct val="100000"/>
              <a:buNone/>
            </a:pPr>
            <a:r>
              <a:rPr lang="zh-CN" altLang="en-US" sz="2400" spc="140" dirty="0">
                <a:solidFill>
                  <a:srgbClr val="0070C0"/>
                </a:solidFill>
                <a:uFillTx/>
                <a:latin typeface="Arial" panose="020B0604020202020204" pitchFamily="34" charset="0"/>
                <a:ea typeface="微软雅黑" panose="020B0503020204020204" pitchFamily="34" charset="-122"/>
                <a:sym typeface="经典繁仿黑" pitchFamily="1" charset="-122"/>
              </a:rPr>
              <a:t>学习任务1.1 商品基础知识认知</a:t>
            </a:r>
          </a:p>
        </p:txBody>
      </p:sp>
      <p:sp>
        <p:nvSpPr>
          <p:cNvPr id="33" name="圆角矩形 32"/>
          <p:cNvSpPr/>
          <p:nvPr>
            <p:custDataLst>
              <p:tags r:id="rId6"/>
            </p:custDataLst>
          </p:nvPr>
        </p:nvSpPr>
        <p:spPr>
          <a:xfrm>
            <a:off x="942340" y="1428750"/>
            <a:ext cx="7312025" cy="18859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9"/>
            </p:custDataLst>
          </p:nvPr>
        </p:nvSpPr>
        <p:spPr>
          <a:xfrm>
            <a:off x="2216150" y="2011680"/>
            <a:ext cx="4133215" cy="2967990"/>
          </a:xfrm>
          <a:prstGeom prst="rect">
            <a:avLst/>
          </a:prstGeom>
          <a:noFill/>
        </p:spPr>
        <p:txBody>
          <a:bodyPr wrap="square" rtlCol="0" anchor="t" anchorCtr="0">
            <a:normAutofit lnSpcReduction="10000"/>
          </a:bodyPr>
          <a:lstStyle/>
          <a:p>
            <a:pPr marL="0" lvl="0" indent="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任务目标</a:t>
            </a: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1.  了解商品的发展趋势 。</a:t>
            </a: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2.  了解商品的特征 。</a:t>
            </a: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3.  明确商品的构成 。</a:t>
            </a:r>
          </a:p>
          <a:p>
            <a:pPr marL="317500" lvl="1" algn="l" fontAlgn="ctr">
              <a:lnSpc>
                <a:spcPct val="120000"/>
              </a:lnSpc>
              <a:spcBef>
                <a:spcPts val="0"/>
              </a:spcBef>
              <a:spcAft>
                <a:spcPts val="800"/>
              </a:spcAft>
              <a:buSzPct val="100000"/>
              <a:buFont typeface="Calibri Light" panose="020F0302020204030204" charset="0"/>
            </a:pP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4. 理解商品的概念 。　　　　　　　　　　　　　　　　　　　　　　　　　　　　　　　　　　　　　　　　　　　　　　　　　　　　　　　　　　　　　　　　　　　　　　　　　　　　　　　　　　　　　　　　　　　　　　　　　　　　　　　　　　　　　　　　　　　　　　　　　　　　　　　　　　　　　　　　　　　　</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5"/>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6"/>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7"/>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8"/>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1"/>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2"/>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3"/>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4"/>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4"/>
            </p:custDataLst>
          </p:nvPr>
        </p:nvSpPr>
        <p:spPr>
          <a:xfrm>
            <a:off x="753745" y="1428766"/>
            <a:ext cx="1826937" cy="4001226"/>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1.你对商品的发展史有哪些了解呢?</a:t>
            </a:r>
          </a:p>
          <a:p>
            <a:pPr lvl="0" algn="ctr">
              <a:buClrTx/>
              <a:buSzTx/>
              <a:buFontTx/>
            </a:pPr>
            <a:r>
              <a:rPr lang="zh-CN" altLang="en-US" sz="1350">
                <a:sym typeface="+mn-ea"/>
              </a:rPr>
              <a:t>2.经过劳动生产的产品都是商品吗? 你能列举几个例子证明你的观点吗?</a:t>
            </a:r>
          </a:p>
        </p:txBody>
      </p:sp>
      <p:sp>
        <p:nvSpPr>
          <p:cNvPr id="30" name="圆角矩形 29"/>
          <p:cNvSpPr/>
          <p:nvPr>
            <p:custDataLst>
              <p:tags r:id="rId5"/>
            </p:custDataLst>
          </p:nvPr>
        </p:nvSpPr>
        <p:spPr>
          <a:xfrm>
            <a:off x="2865803" y="1428766"/>
            <a:ext cx="5391273" cy="4001226"/>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6"/>
            </p:custDataLst>
          </p:nvPr>
        </p:nvSpPr>
        <p:spPr>
          <a:xfrm>
            <a:off x="2862628" y="1428766"/>
            <a:ext cx="5391908" cy="212730"/>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3163625" y="1796439"/>
            <a:ext cx="3895179" cy="2968058"/>
          </a:xfrm>
          <a:prstGeom prst="rect">
            <a:avLst/>
          </a:prstGeom>
          <a:noFill/>
        </p:spPr>
        <p:txBody>
          <a:bodyPr wrap="square" rtlCol="0" anchor="t" anchorCtr="0">
            <a:normAutofit lnSpcReduction="10000"/>
          </a:bodyPr>
          <a:lstStyle/>
          <a:p>
            <a:pPr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一、商品的产生与发展</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lstStyle/>
          <a:p>
            <a:pPr indent="240030"/>
            <a:r>
              <a:rPr lang="zh-CN" altLang="en-US" sz="1400">
                <a:latin typeface="仿宋" panose="02010609060101010101" charset="-122"/>
                <a:ea typeface="仿宋" panose="02010609060101010101" charset="-122"/>
                <a:cs typeface="仿宋" panose="02010609060101010101" charset="-122"/>
              </a:rPr>
              <a:t>1.你对商品的发展史有哪些了解呢?</a:t>
            </a:r>
          </a:p>
          <a:p>
            <a:pPr indent="240030"/>
            <a:r>
              <a:rPr lang="zh-CN" altLang="en-US" sz="1400">
                <a:latin typeface="仿宋" panose="02010609060101010101" charset="-122"/>
                <a:ea typeface="仿宋" panose="02010609060101010101" charset="-122"/>
                <a:cs typeface="仿宋" panose="02010609060101010101" charset="-122"/>
              </a:rPr>
              <a:t>2.经过劳动生产的产品都是商品吗? 你能列举几个例子证明你的观点吗?</a:t>
            </a:r>
          </a:p>
        </p:txBody>
      </p:sp>
      <p:sp>
        <p:nvSpPr>
          <p:cNvPr id="4" name="文本框 3"/>
          <p:cNvSpPr txBox="1"/>
          <p:nvPr/>
        </p:nvSpPr>
        <p:spPr>
          <a:xfrm>
            <a:off x="835025" y="1710055"/>
            <a:ext cx="3048000" cy="368300"/>
          </a:xfrm>
          <a:prstGeom prst="rect">
            <a:avLst/>
          </a:prstGeom>
          <a:noFill/>
        </p:spPr>
        <p:txBody>
          <a:bodyPr wrap="square" rtlCol="0" anchor="t" anchorCtr="0">
            <a:normAutofit fontScale="90000"/>
          </a:bodyPr>
          <a:lstStyle/>
          <a:p>
            <a:pPr fontAlgn="auto">
              <a:lnSpc>
                <a:spcPct val="120000"/>
              </a:lnSpc>
              <a:spcBef>
                <a:spcPts val="0"/>
              </a:spcBef>
              <a:spcAft>
                <a:spcPts val="800"/>
              </a:spcAft>
              <a:buClrTx/>
              <a:buSzTx/>
            </a:pPr>
            <a:r>
              <a:rPr lang="zh-CN" altLang="en-US" sz="1700" spc="90" dirty="0">
                <a:solidFill>
                  <a:schemeClr val="dk1">
                    <a:lumMod val="85000"/>
                    <a:lumOff val="15000"/>
                  </a:schemeClr>
                </a:solidFill>
                <a:ea typeface="微软雅黑" panose="020B0503020204020204" pitchFamily="34" charset="-122"/>
                <a:sym typeface="+mn-ea"/>
              </a:rPr>
              <a:t>想一想</a:t>
            </a:r>
          </a:p>
        </p:txBody>
      </p:sp>
      <p:pic>
        <p:nvPicPr>
          <p:cNvPr id="12" name="IM 24"/>
          <p:cNvPicPr/>
          <p:nvPr/>
        </p:nvPicPr>
        <p:blipFill>
          <a:blip r:embed="rId20"/>
          <a:stretch>
            <a:fillRect/>
          </a:stretch>
        </p:blipFill>
        <p:spPr>
          <a:xfrm>
            <a:off x="3129280" y="3236595"/>
            <a:ext cx="5193030" cy="1547495"/>
          </a:xfrm>
          <a:prstGeom prst="rect">
            <a:avLst/>
          </a:prstGeom>
        </p:spPr>
      </p:pic>
      <p:sp>
        <p:nvSpPr>
          <p:cNvPr id="101" name="文本框 100"/>
          <p:cNvSpPr txBox="1"/>
          <p:nvPr/>
        </p:nvSpPr>
        <p:spPr>
          <a:xfrm>
            <a:off x="4572000" y="4919345"/>
            <a:ext cx="3098800" cy="306705"/>
          </a:xfrm>
          <a:prstGeom prst="rect">
            <a:avLst/>
          </a:prstGeom>
          <a:noFill/>
          <a:ln w="9525">
            <a:noFill/>
          </a:ln>
        </p:spPr>
        <p:txBody>
          <a:bodyPr wrap="square">
            <a:spAutoFit/>
          </a:bodyPr>
          <a:lstStyle/>
          <a:p>
            <a:r>
              <a:rPr lang="zh-CN" sz="1400">
                <a:solidFill>
                  <a:srgbClr val="000000"/>
                </a:solidFill>
                <a:ea typeface="黑体" panose="02010609060101010101" charset="-122"/>
              </a:rPr>
              <a:t>图</a:t>
            </a:r>
            <a:r>
              <a:rPr lang="en-US" sz="1400">
                <a:solidFill>
                  <a:srgbClr val="000000"/>
                </a:solidFill>
                <a:latin typeface="黑体" panose="02010609060101010101" charset="-122"/>
              </a:rPr>
              <a:t> </a:t>
            </a:r>
            <a:r>
              <a:rPr lang="en-US" sz="1400">
                <a:solidFill>
                  <a:srgbClr val="000000"/>
                </a:solidFill>
                <a:latin typeface="微软雅黑" panose="020B0503020204020204" pitchFamily="34" charset="-122"/>
              </a:rPr>
              <a:t>1-1   </a:t>
            </a:r>
            <a:r>
              <a:rPr lang="zh-CN" sz="1400">
                <a:solidFill>
                  <a:srgbClr val="000000"/>
                </a:solidFill>
                <a:ea typeface="黑体" panose="02010609060101010101" charset="-122"/>
              </a:rPr>
              <a:t>远古时代商品</a:t>
            </a:r>
            <a:endParaRPr lang="zh-CN" altLang="en-US" sz="1400">
              <a:solidFill>
                <a:srgbClr val="000000"/>
              </a:solidFill>
              <a:ea typeface="黑体" panose="02010609060101010101" charset="-122"/>
            </a:endParaRPr>
          </a:p>
        </p:txBody>
      </p:sp>
      <p:sp>
        <p:nvSpPr>
          <p:cNvPr id="7" name="文本框 6"/>
          <p:cNvSpPr txBox="1"/>
          <p:nvPr>
            <p:custDataLst>
              <p:tags r:id="rId10"/>
            </p:custDataLst>
          </p:nvPr>
        </p:nvSpPr>
        <p:spPr>
          <a:xfrm>
            <a:off x="961395" y="727710"/>
            <a:ext cx="5109961" cy="701056"/>
          </a:xfrm>
          <a:prstGeom prst="rect">
            <a:avLst/>
          </a:prstGeom>
          <a:noFill/>
        </p:spPr>
        <p:txBody>
          <a:bodyPr wrap="square" rtlCol="0" anchor="t" anchorCtr="0">
            <a:noAutofit/>
          </a:bodyPr>
          <a:lstStyle/>
          <a:p>
            <a:pPr fontAlgn="auto">
              <a:lnSpc>
                <a:spcPct val="120000"/>
              </a:lnSpc>
              <a:spcBef>
                <a:spcPts val="0"/>
              </a:spcBef>
              <a:spcAft>
                <a:spcPts val="800"/>
              </a:spcAft>
              <a:buSzPct val="100000"/>
              <a:buNone/>
            </a:pPr>
            <a:r>
              <a:rPr lang="zh-CN" altLang="en-US" sz="2400" spc="140" dirty="0">
                <a:solidFill>
                  <a:srgbClr val="0070C0"/>
                </a:solidFill>
                <a:latin typeface="Arial" panose="020B0604020202020204" pitchFamily="34" charset="0"/>
                <a:ea typeface="微软雅黑" panose="020B0503020204020204" pitchFamily="34" charset="-122"/>
                <a:sym typeface="经典繁仿黑" pitchFamily="1" charset="-122"/>
              </a:rPr>
              <a:t>学习任务1.1 商品基础知识认知</a:t>
            </a:r>
          </a:p>
        </p:txBody>
      </p:sp>
      <p:sp>
        <p:nvSpPr>
          <p:cNvPr id="100" name="文本框 99"/>
          <p:cNvSpPr txBox="1"/>
          <p:nvPr/>
        </p:nvSpPr>
        <p:spPr>
          <a:xfrm>
            <a:off x="3021330" y="2150745"/>
            <a:ext cx="5080000" cy="737235"/>
          </a:xfrm>
          <a:prstGeom prst="rect">
            <a:avLst/>
          </a:prstGeom>
          <a:noFill/>
          <a:ln w="9525">
            <a:noFill/>
          </a:ln>
        </p:spPr>
        <p:txBody>
          <a:bodyPr>
            <a:spAutoFit/>
          </a:bodyPr>
          <a:lstStyle/>
          <a:p>
            <a:pPr indent="380365"/>
            <a:r>
              <a:rPr lang="zh-CN" sz="1400">
                <a:solidFill>
                  <a:srgbClr val="000000"/>
                </a:solidFill>
                <a:ea typeface="微软雅黑" panose="020B0503020204020204" pitchFamily="34" charset="-122"/>
              </a:rPr>
              <a:t>我国是世界文明古国之一</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,商业的历史十分悠久</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对商品的研究也有相当长的历史</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。据记载</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,春秋时期师旷所著《禽经》,晋朝时期戴凯之所著《竹谱》,都是我国较早的商品知识书籍</a:t>
            </a:r>
            <a:r>
              <a:rPr lang="en-US" sz="1400">
                <a:solidFill>
                  <a:srgbClr val="000000"/>
                </a:solidFill>
                <a:latin typeface="微软雅黑" panose="020B0503020204020204" pitchFamily="34" charset="-122"/>
              </a:rPr>
              <a:t> </a:t>
            </a:r>
            <a:r>
              <a:rPr lang="zh-CN" sz="1400">
                <a:solidFill>
                  <a:srgbClr val="000000"/>
                </a:solidFill>
                <a:ea typeface="微软雅黑" panose="020B0503020204020204" pitchFamily="34" charset="-122"/>
              </a:rPr>
              <a:t>。</a:t>
            </a:r>
            <a:endParaRPr lang="zh-CN" altLang="en-US" sz="1400">
              <a:solidFill>
                <a:srgbClr val="000000"/>
              </a:solidFill>
              <a:ea typeface="微软雅黑" panose="020B0503020204020204" pitchFamily="34"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10"/>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1"/>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2"/>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3"/>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27" name="圆角矩形 26"/>
          <p:cNvSpPr/>
          <p:nvPr>
            <p:custDataLst>
              <p:tags r:id="rId4"/>
            </p:custDataLst>
          </p:nvPr>
        </p:nvSpPr>
        <p:spPr>
          <a:xfrm>
            <a:off x="753745" y="1433195"/>
            <a:ext cx="1826895" cy="40011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350">
                <a:sym typeface="+mn-ea"/>
              </a:rPr>
              <a:t>1.你对商品的发展史有哪些了解呢?</a:t>
            </a:r>
          </a:p>
          <a:p>
            <a:pPr lvl="0" algn="ctr">
              <a:buClrTx/>
              <a:buSzTx/>
              <a:buFontTx/>
            </a:pPr>
            <a:r>
              <a:rPr lang="zh-CN" altLang="en-US" sz="1350">
                <a:sym typeface="+mn-ea"/>
              </a:rPr>
              <a:t>2.经过劳动生产的产品都是商品吗? 你能列举几个例子证明你的观点吗?</a:t>
            </a:r>
          </a:p>
        </p:txBody>
      </p:sp>
      <p:sp>
        <p:nvSpPr>
          <p:cNvPr id="30" name="圆角矩形 29"/>
          <p:cNvSpPr/>
          <p:nvPr>
            <p:custDataLst>
              <p:tags r:id="rId5"/>
            </p:custDataLst>
          </p:nvPr>
        </p:nvSpPr>
        <p:spPr>
          <a:xfrm>
            <a:off x="2865755" y="1428750"/>
            <a:ext cx="5391150" cy="400113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6"/>
            </p:custDataLst>
          </p:nvPr>
        </p:nvSpPr>
        <p:spPr>
          <a:xfrm>
            <a:off x="2862580" y="1428750"/>
            <a:ext cx="5391785"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7"/>
            </p:custDataLst>
          </p:nvPr>
        </p:nvSpPr>
        <p:spPr>
          <a:xfrm>
            <a:off x="3163570" y="1796415"/>
            <a:ext cx="4798695" cy="2967990"/>
          </a:xfrm>
          <a:prstGeom prst="rect">
            <a:avLst/>
          </a:prstGeom>
          <a:noFill/>
        </p:spPr>
        <p:txBody>
          <a:bodyPr wrap="square" rtlCol="0" anchor="t" anchorCtr="0">
            <a:normAutofit lnSpcReduction="10000"/>
          </a:bodyPr>
          <a:lstStyle/>
          <a:p>
            <a:pPr indent="288290" fontAlgn="auto">
              <a:lnSpc>
                <a:spcPct val="120000"/>
              </a:lnSpc>
              <a:spcBef>
                <a:spcPts val="0"/>
              </a:spcBef>
              <a:spcAft>
                <a:spcPts val="800"/>
              </a:spcAft>
              <a:buSzPct val="100000"/>
              <a:buNone/>
            </a:pPr>
            <a:r>
              <a:rPr lang="zh-CN" altLang="en-US" sz="17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二、商品交换商品</a:t>
            </a:r>
          </a:p>
          <a:p>
            <a:pPr indent="288290" fontAlgn="auto">
              <a:lnSpc>
                <a:spcPct val="120000"/>
              </a:lnSpc>
              <a:spcBef>
                <a:spcPts val="0"/>
              </a:spcBef>
              <a:spcAft>
                <a:spcPts val="800"/>
              </a:spcAft>
              <a:buSzPct val="100000"/>
              <a:buNone/>
            </a:pPr>
            <a:r>
              <a:rPr lang="zh-CN" altLang="en-US" sz="1400" spc="9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交换就是商品所有者按照等价交换的原则相互自愿让渡商品所有权的经济行为 。</a:t>
            </a:r>
            <a:r>
              <a:rPr lang="zh-CN" altLang="en-US" sz="14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r>
              <a:rPr lang="zh-CN" altLang="en-US" sz="1500" spc="70" dirty="0">
                <a:solidFill>
                  <a:schemeClr val="dk1">
                    <a:lumMod val="85000"/>
                    <a:lumOff val="15000"/>
                  </a:schemeClr>
                </a:solidFill>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8"/>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9"/>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72210" y="2183130"/>
            <a:ext cx="1228725" cy="2531110"/>
          </a:xfrm>
          <a:prstGeom prst="rect">
            <a:avLst/>
          </a:prstGeom>
          <a:noFill/>
        </p:spPr>
        <p:txBody>
          <a:bodyPr wrap="square" rtlCol="0" anchor="t">
            <a:noAutofit/>
          </a:bodyPr>
          <a:lstStyle/>
          <a:p>
            <a:pPr indent="240030"/>
            <a:r>
              <a:rPr lang="zh-CN" altLang="en-US" sz="1400">
                <a:latin typeface="仿宋" panose="02010609060101010101" charset="-122"/>
                <a:ea typeface="仿宋" panose="02010609060101010101" charset="-122"/>
                <a:cs typeface="仿宋" panose="02010609060101010101" charset="-122"/>
              </a:rPr>
              <a:t>1.你对商品的发展史有哪些了解呢?</a:t>
            </a:r>
          </a:p>
          <a:p>
            <a:pPr indent="240030"/>
            <a:r>
              <a:rPr lang="zh-CN" altLang="en-US" sz="1400">
                <a:latin typeface="仿宋" panose="02010609060101010101" charset="-122"/>
                <a:ea typeface="仿宋" panose="02010609060101010101" charset="-122"/>
                <a:cs typeface="仿宋" panose="02010609060101010101" charset="-122"/>
              </a:rPr>
              <a:t>2.经过劳动生产的产品都是商品吗? 你能列举几个例子证明你的观点吗?</a:t>
            </a:r>
          </a:p>
        </p:txBody>
      </p:sp>
      <p:sp>
        <p:nvSpPr>
          <p:cNvPr id="4" name="文本框 3"/>
          <p:cNvSpPr txBox="1"/>
          <p:nvPr/>
        </p:nvSpPr>
        <p:spPr>
          <a:xfrm>
            <a:off x="835025" y="1710055"/>
            <a:ext cx="2029460" cy="368300"/>
          </a:xfrm>
          <a:prstGeom prst="rect">
            <a:avLst/>
          </a:prstGeom>
          <a:noFill/>
        </p:spPr>
        <p:txBody>
          <a:bodyPr wrap="square" rtlCol="0" anchor="t" anchorCtr="0">
            <a:normAutofit fontScale="90000"/>
          </a:bodyPr>
          <a:lstStyle/>
          <a:p>
            <a:pPr fontAlgn="auto">
              <a:lnSpc>
                <a:spcPct val="120000"/>
              </a:lnSpc>
              <a:spcBef>
                <a:spcPts val="0"/>
              </a:spcBef>
              <a:spcAft>
                <a:spcPts val="800"/>
              </a:spcAft>
              <a:buClrTx/>
              <a:buSzTx/>
            </a:pPr>
            <a:r>
              <a:rPr lang="zh-CN" altLang="en-US" sz="1700" spc="90" dirty="0">
                <a:solidFill>
                  <a:schemeClr val="dk1">
                    <a:lumMod val="85000"/>
                    <a:lumOff val="15000"/>
                  </a:schemeClr>
                </a:solidFill>
                <a:ea typeface="微软雅黑" panose="020B0503020204020204" pitchFamily="34" charset="-122"/>
                <a:sym typeface="+mn-ea"/>
              </a:rPr>
              <a:t>想一想</a:t>
            </a:r>
          </a:p>
        </p:txBody>
      </p:sp>
      <p:pic>
        <p:nvPicPr>
          <p:cNvPr id="3" name="IM 26"/>
          <p:cNvPicPr/>
          <p:nvPr/>
        </p:nvPicPr>
        <p:blipFill>
          <a:blip r:embed="rId19"/>
          <a:stretch>
            <a:fillRect/>
          </a:stretch>
        </p:blipFill>
        <p:spPr>
          <a:xfrm>
            <a:off x="3102610" y="3133090"/>
            <a:ext cx="4745355" cy="1784985"/>
          </a:xfrm>
          <a:prstGeom prst="rect">
            <a:avLst/>
          </a:prstGeom>
        </p:spPr>
      </p:pic>
      <p:sp>
        <p:nvSpPr>
          <p:cNvPr id="101" name="文本框 100"/>
          <p:cNvSpPr txBox="1"/>
          <p:nvPr/>
        </p:nvSpPr>
        <p:spPr>
          <a:xfrm>
            <a:off x="4164330" y="5021580"/>
            <a:ext cx="2930525" cy="275590"/>
          </a:xfrm>
          <a:prstGeom prst="rect">
            <a:avLst/>
          </a:prstGeom>
          <a:noFill/>
          <a:ln w="9525">
            <a:noFill/>
          </a:ln>
        </p:spPr>
        <p:txBody>
          <a:bodyPr wrap="square">
            <a:spAutoFit/>
          </a:bodyPr>
          <a:lstStyle/>
          <a:p>
            <a:r>
              <a:rPr lang="zh-CN" sz="1200">
                <a:solidFill>
                  <a:srgbClr val="000000"/>
                </a:solidFill>
                <a:ea typeface="黑体" panose="02010609060101010101" charset="-122"/>
              </a:rPr>
              <a:t>图</a:t>
            </a:r>
            <a:r>
              <a:rPr lang="en-US" sz="1200">
                <a:solidFill>
                  <a:srgbClr val="000000"/>
                </a:solidFill>
                <a:latin typeface="黑体" panose="02010609060101010101" charset="-122"/>
              </a:rPr>
              <a:t> </a:t>
            </a:r>
            <a:r>
              <a:rPr lang="en-US" sz="1200">
                <a:solidFill>
                  <a:srgbClr val="000000"/>
                </a:solidFill>
                <a:latin typeface="微软雅黑" panose="020B0503020204020204" pitchFamily="34" charset="-122"/>
              </a:rPr>
              <a:t>1-2   </a:t>
            </a:r>
            <a:r>
              <a:rPr lang="zh-CN" sz="1200">
                <a:solidFill>
                  <a:srgbClr val="000000"/>
                </a:solidFill>
                <a:ea typeface="黑体" panose="02010609060101010101" charset="-122"/>
              </a:rPr>
              <a:t>商品交换</a:t>
            </a:r>
            <a:endParaRPr lang="zh-CN" altLang="en-US" sz="1200">
              <a:solidFill>
                <a:srgbClr val="000000"/>
              </a:solidFill>
              <a:ea typeface="黑体" panose="02010609060101010101" charset="-122"/>
            </a:endParaRPr>
          </a:p>
        </p:txBody>
      </p:sp>
      <p:sp>
        <p:nvSpPr>
          <p:cNvPr id="5" name="文本框 4"/>
          <p:cNvSpPr txBox="1"/>
          <p:nvPr/>
        </p:nvSpPr>
        <p:spPr>
          <a:xfrm>
            <a:off x="1283335" y="905510"/>
            <a:ext cx="4572000" cy="368300"/>
          </a:xfrm>
          <a:prstGeom prst="rect">
            <a:avLst/>
          </a:prstGeom>
          <a:noFill/>
        </p:spPr>
        <p:txBody>
          <a:bodyPr wrap="square" rtlCol="0" anchor="t">
            <a:spAutoFit/>
          </a:bodyPr>
          <a:lstStyle/>
          <a:p>
            <a:r>
              <a:rPr lang="zh-CN" altLang="en-US"/>
              <a:t>学习活动1.1.1 商品发展趋势分析</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3"/>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4"/>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5"/>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6"/>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9"/>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0"/>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1"/>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2"/>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1224271" y="1234390"/>
            <a:ext cx="6578793" cy="4943525"/>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1287952" y="1234390"/>
            <a:ext cx="6558434" cy="210172"/>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1425995" y="1444561"/>
            <a:ext cx="6028514" cy="3875901"/>
          </a:xfrm>
          <a:prstGeom prst="rect">
            <a:avLst/>
          </a:prstGeom>
          <a:noFill/>
        </p:spPr>
        <p:txBody>
          <a:bodyPr wrap="square" rtlCol="0" anchor="t" anchorCtr="0">
            <a:normAutofit lnSpcReduction="20000"/>
          </a:bodyPr>
          <a:lstStyle/>
          <a:p>
            <a:pPr marL="0" lvl="0" indent="0" algn="l" fontAlgn="auto">
              <a:lnSpc>
                <a:spcPct val="120000"/>
              </a:lnSpc>
              <a:spcBef>
                <a:spcPts val="0"/>
              </a:spcBef>
              <a:spcAft>
                <a:spcPts val="800"/>
              </a:spcAft>
              <a:buSzPct val="100000"/>
              <a:buNone/>
            </a:pPr>
            <a:r>
              <a:rPr lang="zh-CN" altLang="en-US" sz="1700" spc="9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三、互联网商品</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a:p>
            <a:pPr marL="0" lvl="0" indent="278765" algn="l" fontAlgn="auto">
              <a:lnSpc>
                <a:spcPct val="120000"/>
              </a:lnSpc>
              <a:spcBef>
                <a:spcPts val="0"/>
              </a:spcBef>
              <a:spcAft>
                <a:spcPts val="800"/>
              </a:spcAft>
              <a:buSzPct val="100000"/>
              <a:buNone/>
            </a:pPr>
            <a:r>
              <a:rPr lang="zh-CN" altLang="en-US" sz="1600">
                <a:latin typeface="宋体" panose="02010600030101010101" pitchFamily="2" charset="-122"/>
                <a:cs typeface="宋体" panose="02010600030101010101" pitchFamily="2" charset="-122"/>
                <a:sym typeface="微软雅黑" panose="020B0503020204020204" pitchFamily="34" charset="-122"/>
              </a:rPr>
              <a:t>(一) 互联网商品的概念</a:t>
            </a:r>
          </a:p>
          <a:p>
            <a:pPr marL="0" lvl="0" indent="278765" algn="l" fontAlgn="auto">
              <a:lnSpc>
                <a:spcPct val="120000"/>
              </a:lnSpc>
              <a:spcBef>
                <a:spcPts val="0"/>
              </a:spcBef>
              <a:spcAft>
                <a:spcPts val="800"/>
              </a:spcAft>
              <a:buSzPct val="100000"/>
              <a:buNone/>
            </a:pPr>
            <a:r>
              <a:rPr lang="zh-CN" altLang="en-US" sz="1600">
                <a:latin typeface="宋体" panose="02010600030101010101" pitchFamily="2" charset="-122"/>
                <a:cs typeface="宋体" panose="02010600030101010101" pitchFamily="2" charset="-122"/>
                <a:sym typeface="微软雅黑" panose="020B0503020204020204" pitchFamily="34" charset="-122"/>
              </a:rPr>
              <a:t>互联网</a:t>
            </a: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商品是从传统意义上的“产品”延伸而来的,是在互联网领域中产出而用于经营的商品,它是满足互联网用户需求和欲望的无形载体。</a:t>
            </a:r>
          </a:p>
          <a:p>
            <a:pPr marL="0" lvl="0" indent="278765" algn="l" fontAlgn="auto">
              <a:lnSpc>
                <a:spcPct val="100000"/>
              </a:lnSpc>
              <a:spcBef>
                <a:spcPts val="0"/>
              </a:spcBef>
              <a:spcAft>
                <a:spcPts val="800"/>
              </a:spcAft>
              <a:buSzPct val="100000"/>
              <a:buNone/>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(二) 互联网商品的分类</a:t>
            </a:r>
          </a:p>
          <a:p>
            <a:pPr marL="0" lvl="0" indent="278765" algn="l" fontAlgn="auto">
              <a:lnSpc>
                <a:spcPct val="100000"/>
              </a:lnSpc>
              <a:spcBef>
                <a:spcPts val="0"/>
              </a:spcBef>
              <a:spcAft>
                <a:spcPts val="800"/>
              </a:spcAft>
              <a:buClrTx/>
              <a:buSzTx/>
              <a:buNone/>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1.按功能分类</a:t>
            </a:r>
          </a:p>
          <a:p>
            <a:pPr marL="0" lvl="0" indent="278765" algn="l" fontAlgn="auto">
              <a:lnSpc>
                <a:spcPct val="100000"/>
              </a:lnSpc>
              <a:spcBef>
                <a:spcPts val="0"/>
              </a:spcBef>
              <a:spcAft>
                <a:spcPts val="800"/>
              </a:spcAft>
              <a:buSzPct val="100000"/>
              <a:buNone/>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(1)主要商品。</a:t>
            </a:r>
          </a:p>
          <a:p>
            <a:pPr marL="0" lvl="0" indent="278765" algn="l" fontAlgn="auto">
              <a:lnSpc>
                <a:spcPct val="100000"/>
              </a:lnSpc>
              <a:spcBef>
                <a:spcPts val="0"/>
              </a:spcBef>
              <a:spcAft>
                <a:spcPts val="800"/>
              </a:spcAft>
              <a:buSzPct val="100000"/>
              <a:buNone/>
            </a:pP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(2)盈利商品。</a:t>
            </a:r>
          </a:p>
          <a:p>
            <a:pPr marL="0" lvl="0" indent="278765" algn="l" fontAlgn="auto">
              <a:lnSpc>
                <a:spcPct val="100000"/>
              </a:lnSpc>
              <a:spcBef>
                <a:spcPts val="0"/>
              </a:spcBef>
              <a:spcAft>
                <a:spcPts val="800"/>
              </a:spcAft>
              <a:buSzPct val="100000"/>
              <a:buNone/>
            </a:pPr>
            <a:r>
              <a:rPr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(3)辅</a:t>
            </a:r>
            <a:r>
              <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辅助商品。</a:t>
            </a:r>
          </a:p>
          <a:p>
            <a:pPr marL="0" lvl="0" indent="278765" algn="l" fontAlgn="auto">
              <a:lnSpc>
                <a:spcPct val="100000"/>
              </a:lnSpc>
              <a:spcBef>
                <a:spcPts val="0"/>
              </a:spcBef>
              <a:spcAft>
                <a:spcPts val="800"/>
              </a:spcAft>
              <a:buSzPct val="100000"/>
              <a:buNone/>
            </a:pPr>
            <a:endParaRPr lang="zh-CN" altLang="en-US" sz="16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endParaRPr>
          </a:p>
          <a:p>
            <a:pPr marL="0" lvl="0" indent="278765" algn="l" fontAlgn="auto">
              <a:lnSpc>
                <a:spcPct val="120000"/>
              </a:lnSpc>
              <a:spcBef>
                <a:spcPts val="0"/>
              </a:spcBef>
              <a:spcAft>
                <a:spcPts val="800"/>
              </a:spcAft>
              <a:buSzPct val="100000"/>
              <a:buNone/>
            </a:pPr>
            <a:r>
              <a:rPr lang="zh-CN" altLang="en-US" sz="16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r>
              <a:rPr lang="zh-CN" altLang="en-US" sz="1500" spc="70" dirty="0">
                <a:solidFill>
                  <a:schemeClr val="dk1">
                    <a:lumMod val="85000"/>
                    <a:lumOff val="15000"/>
                  </a:schemeClr>
                </a:solidFill>
                <a:uFillTx/>
                <a:latin typeface="Arial" panose="020B0604020202020204" pitchFamily="34" charset="0"/>
                <a:ea typeface="微软雅黑" panose="020B0503020204020204" pitchFamily="34" charset="-122"/>
                <a:sym typeface="微软雅黑" panose="020B0503020204020204" pitchFamily="34" charset="-122"/>
              </a:rPr>
              <a:t>　　　　　　　　　　　　　　　　　　　　　　　　　　　　　　　　　　　　　　　　　　　　　　　　　　　　　　　　　　　　　　　　　　　　　　　　　　　　　　　　　　　　　　　　　　　　　　　　　　　　　　　　　　　　　　　　　　　　　　　　　　　　　　　　　　　　　　　　　　</a:t>
            </a:r>
          </a:p>
        </p:txBody>
      </p:sp>
      <p:sp>
        <p:nvSpPr>
          <p:cNvPr id="17" name="Right Triangle 13"/>
          <p:cNvSpPr/>
          <p:nvPr>
            <p:custDataLst>
              <p:tags r:id="rId7"/>
            </p:custDataLst>
          </p:nvPr>
        </p:nvSpPr>
        <p:spPr>
          <a:xfrm>
            <a:off x="6856392"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886960" y="3418840"/>
            <a:ext cx="2701925" cy="1364615"/>
          </a:xfrm>
          <a:prstGeom prst="rect">
            <a:avLst/>
          </a:prstGeom>
          <a:noFill/>
        </p:spPr>
        <p:txBody>
          <a:bodyPr wrap="square" rtlCol="0" anchor="t" anchorCtr="0">
            <a:normAutofit/>
          </a:bodyPr>
          <a:lstStyle/>
          <a:p>
            <a:pPr lvl="0" algn="l" fontAlgn="auto">
              <a:lnSpc>
                <a:spcPct val="100000"/>
              </a:lnSpc>
              <a:spcBef>
                <a:spcPts val="0"/>
              </a:spcBef>
              <a:spcAft>
                <a:spcPts val="800"/>
              </a:spcAft>
              <a:buClrTx/>
              <a:buSzTx/>
            </a:pPr>
            <a:r>
              <a:rPr lang="zh-CN" altLang="en-US"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2.按照服务对象分类</a:t>
            </a:r>
          </a:p>
          <a:p>
            <a:pPr lvl="0" algn="l" fontAlgn="auto">
              <a:lnSpc>
                <a:spcPct val="100000"/>
              </a:lnSpc>
              <a:spcBef>
                <a:spcPts val="0"/>
              </a:spcBef>
              <a:spcAft>
                <a:spcPts val="800"/>
              </a:spcAft>
              <a:buClrTx/>
              <a:buSzTx/>
            </a:pPr>
            <a:r>
              <a:rPr lang="zh-CN" altLang="en-US"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(1)面向用户(2C)的产品(2)PC端产品</a:t>
            </a:r>
          </a:p>
        </p:txBody>
      </p:sp>
      <p:sp>
        <p:nvSpPr>
          <p:cNvPr id="7" name="文本框 6"/>
          <p:cNvSpPr txBox="1"/>
          <p:nvPr/>
        </p:nvSpPr>
        <p:spPr>
          <a:xfrm>
            <a:off x="1593215" y="4678680"/>
            <a:ext cx="2701925" cy="1364615"/>
          </a:xfrm>
          <a:prstGeom prst="rect">
            <a:avLst/>
          </a:prstGeom>
          <a:noFill/>
        </p:spPr>
        <p:txBody>
          <a:bodyPr wrap="square" rtlCol="0" anchor="t" anchorCtr="0">
            <a:normAutofit/>
          </a:bodyPr>
          <a:lstStyle/>
          <a:p>
            <a:pPr lvl="0" algn="l" fontAlgn="auto">
              <a:lnSpc>
                <a:spcPct val="90000"/>
              </a:lnSpc>
              <a:spcBef>
                <a:spcPts val="0"/>
              </a:spcBef>
              <a:spcAft>
                <a:spcPts val="800"/>
              </a:spcAft>
              <a:buClrTx/>
              <a:buSzTx/>
            </a:pPr>
            <a:r>
              <a:rPr lang="zh-CN" altLang="en-US"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3.按照运行平台分类</a:t>
            </a:r>
          </a:p>
          <a:p>
            <a:pPr lvl="0" algn="l" fontAlgn="auto">
              <a:lnSpc>
                <a:spcPct val="90000"/>
              </a:lnSpc>
              <a:spcBef>
                <a:spcPts val="0"/>
              </a:spcBef>
              <a:spcAft>
                <a:spcPts val="800"/>
              </a:spcAft>
              <a:buClrTx/>
              <a:buSzTx/>
            </a:pPr>
            <a:r>
              <a:rPr lang="zh-CN" altLang="en-US"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(1)移动端商品</a:t>
            </a:r>
          </a:p>
          <a:p>
            <a:pPr lvl="0" algn="l" fontAlgn="auto">
              <a:lnSpc>
                <a:spcPct val="90000"/>
              </a:lnSpc>
              <a:spcBef>
                <a:spcPts val="0"/>
              </a:spcBef>
              <a:spcAft>
                <a:spcPts val="800"/>
              </a:spcAft>
              <a:buClrTx/>
              <a:buSzTx/>
            </a:pPr>
            <a:r>
              <a:rPr lang="zh-CN" altLang="en-US"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(2)PC端产品</a:t>
            </a:r>
          </a:p>
        </p:txBody>
      </p:sp>
      <p:sp>
        <p:nvSpPr>
          <p:cNvPr id="8" name="文本框 7"/>
          <p:cNvSpPr txBox="1"/>
          <p:nvPr/>
        </p:nvSpPr>
        <p:spPr>
          <a:xfrm>
            <a:off x="4797425" y="4530090"/>
            <a:ext cx="3425190" cy="1779270"/>
          </a:xfrm>
          <a:prstGeom prst="rect">
            <a:avLst/>
          </a:prstGeom>
          <a:noFill/>
        </p:spPr>
        <p:txBody>
          <a:bodyPr wrap="square" rtlCol="0" anchor="t" anchorCtr="0">
            <a:normAutofit/>
          </a:bodyPr>
          <a:lstStyle/>
          <a:p>
            <a:pPr lvl="0" algn="l" fontAlgn="auto">
              <a:lnSpc>
                <a:spcPct val="90000"/>
              </a:lnSpc>
              <a:spcBef>
                <a:spcPts val="0"/>
              </a:spcBef>
              <a:spcAft>
                <a:spcPts val="800"/>
              </a:spcAft>
              <a:buClrTx/>
              <a:buSzTx/>
            </a:pPr>
            <a:r>
              <a:rPr lang="zh-CN" altLang="en-US"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4.按照用户需求分类</a:t>
            </a:r>
          </a:p>
          <a:p>
            <a:pPr lvl="0" algn="l" fontAlgn="auto">
              <a:lnSpc>
                <a:spcPct val="90000"/>
              </a:lnSpc>
              <a:spcBef>
                <a:spcPts val="0"/>
              </a:spcBef>
              <a:spcAft>
                <a:spcPts val="800"/>
              </a:spcAft>
              <a:buClrTx/>
              <a:buSzTx/>
            </a:pPr>
            <a:r>
              <a:rPr lang="zh-CN" altLang="en-US"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(1)交易类产品</a:t>
            </a:r>
            <a:r>
              <a:rPr lang="en-US" altLang="zh-CN"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(2)PC端产品</a:t>
            </a:r>
          </a:p>
          <a:p>
            <a:pPr lvl="0" algn="l" fontAlgn="auto">
              <a:lnSpc>
                <a:spcPct val="90000"/>
              </a:lnSpc>
              <a:spcBef>
                <a:spcPts val="0"/>
              </a:spcBef>
              <a:spcAft>
                <a:spcPts val="800"/>
              </a:spcAft>
              <a:buClrTx/>
              <a:buSzTx/>
            </a:pPr>
            <a:r>
              <a:rPr lang="zh-CN" altLang="en-US"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(3)内容类产品</a:t>
            </a:r>
            <a:r>
              <a:rPr lang="en-US" altLang="zh-CN"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(4)工具类产品</a:t>
            </a:r>
          </a:p>
          <a:p>
            <a:pPr lvl="0" algn="l" fontAlgn="auto">
              <a:lnSpc>
                <a:spcPct val="90000"/>
              </a:lnSpc>
              <a:spcBef>
                <a:spcPts val="0"/>
              </a:spcBef>
              <a:spcAft>
                <a:spcPts val="800"/>
              </a:spcAft>
              <a:buClrTx/>
              <a:buSzTx/>
            </a:pPr>
            <a:r>
              <a:rPr lang="zh-CN" altLang="en-US"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(5)平台类产品</a:t>
            </a:r>
            <a:r>
              <a:rPr lang="en-US" altLang="zh-CN"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600" spc="9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(6)游戏类产品</a:t>
            </a:r>
          </a:p>
        </p:txBody>
      </p:sp>
      <p:sp>
        <p:nvSpPr>
          <p:cNvPr id="2" name="文本框 1"/>
          <p:cNvSpPr txBox="1"/>
          <p:nvPr/>
        </p:nvSpPr>
        <p:spPr>
          <a:xfrm>
            <a:off x="1180465" y="757555"/>
            <a:ext cx="4572000" cy="368300"/>
          </a:xfrm>
          <a:prstGeom prst="rect">
            <a:avLst/>
          </a:prstGeom>
          <a:noFill/>
        </p:spPr>
        <p:txBody>
          <a:bodyPr wrap="square" rtlCol="0" anchor="t">
            <a:spAutoFit/>
          </a:bodyPr>
          <a:lstStyle/>
          <a:p>
            <a:r>
              <a:rPr lang="zh-CN" altLang="en-US"/>
              <a:t>学习活动1.1.1 商品发展趋势分析</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342900" y="582613"/>
            <a:ext cx="2286000" cy="1666875"/>
            <a:chOff x="720" y="480"/>
            <a:chExt cx="4800" cy="3500"/>
          </a:xfrm>
        </p:grpSpPr>
        <p:sp>
          <p:nvSpPr>
            <p:cNvPr id="15" name="任意多边形: 形状 3"/>
            <p:cNvSpPr/>
            <p:nvPr>
              <p:custDataLst>
                <p:tags r:id="rId13"/>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4"/>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5"/>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6"/>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custDataLst>
              <p:tags r:id="rId3"/>
            </p:custDataLst>
          </p:nvPr>
        </p:nvGrpSpPr>
        <p:grpSpPr>
          <a:xfrm>
            <a:off x="6515100" y="4611846"/>
            <a:ext cx="2286000" cy="1664018"/>
            <a:chOff x="13680" y="6826"/>
            <a:chExt cx="4800" cy="3494"/>
          </a:xfrm>
        </p:grpSpPr>
        <p:sp>
          <p:nvSpPr>
            <p:cNvPr id="13" name="任意多边形: 形状 2"/>
            <p:cNvSpPr/>
            <p:nvPr>
              <p:custDataLst>
                <p:tags r:id="rId9"/>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0"/>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1"/>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2"/>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grpSp>
      <p:sp>
        <p:nvSpPr>
          <p:cNvPr id="30" name="圆角矩形 29"/>
          <p:cNvSpPr/>
          <p:nvPr>
            <p:custDataLst>
              <p:tags r:id="rId4"/>
            </p:custDataLst>
          </p:nvPr>
        </p:nvSpPr>
        <p:spPr>
          <a:xfrm>
            <a:off x="815975" y="1428750"/>
            <a:ext cx="7426960" cy="4248150"/>
          </a:xfrm>
          <a:prstGeom prst="roundRect">
            <a:avLst>
              <a:gd name="adj" fmla="val 0"/>
            </a:avLst>
          </a:prstGeom>
          <a:solidFill>
            <a:schemeClr val="bg1"/>
          </a:solidFill>
          <a:ln>
            <a:noFill/>
          </a:ln>
          <a:effectLst>
            <a:outerShdw blurRad="279400" dist="114300" dir="6360000" algn="b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33" name="圆角矩形 32"/>
          <p:cNvSpPr/>
          <p:nvPr>
            <p:custDataLst>
              <p:tags r:id="rId5"/>
            </p:custDataLst>
          </p:nvPr>
        </p:nvSpPr>
        <p:spPr>
          <a:xfrm>
            <a:off x="807720" y="1428750"/>
            <a:ext cx="7434580" cy="212725"/>
          </a:xfrm>
          <a:prstGeom prst="roundRect">
            <a:avLst>
              <a:gd name="adj" fmla="val 7894"/>
            </a:avLst>
          </a:prstGeom>
          <a:gradFill>
            <a:gsLst>
              <a:gs pos="0">
                <a:schemeClr val="accent1"/>
              </a:gs>
              <a:gs pos="100000">
                <a:schemeClr val="accent1">
                  <a:lumMod val="75000"/>
                </a:schemeClr>
              </a:gs>
            </a:gsLst>
            <a:lin ang="7800000" scaled="0"/>
          </a:gradFill>
          <a:ln>
            <a:noFill/>
          </a:ln>
          <a:effectLst>
            <a:outerShdw blurRad="381000" dist="63500" dir="18900000" algn="bl" rotWithShape="0">
              <a:schemeClr val="accen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endParaRPr>
          </a:p>
        </p:txBody>
      </p:sp>
      <p:sp>
        <p:nvSpPr>
          <p:cNvPr id="35" name="文本框 34"/>
          <p:cNvSpPr txBox="1"/>
          <p:nvPr>
            <p:custDataLst>
              <p:tags r:id="rId6"/>
            </p:custDataLst>
          </p:nvPr>
        </p:nvSpPr>
        <p:spPr>
          <a:xfrm>
            <a:off x="753745" y="1725930"/>
            <a:ext cx="7251065" cy="4147820"/>
          </a:xfrm>
          <a:prstGeom prst="rect">
            <a:avLst/>
          </a:prstGeom>
          <a:noFill/>
        </p:spPr>
        <p:txBody>
          <a:bodyPr wrap="square" rtlCol="0" anchor="t" anchorCtr="0">
            <a:normAutofit/>
          </a:bodyPr>
          <a:lstStyle/>
          <a:p>
            <a:pPr marL="317500" lvl="1" algn="l" defTabSz="762000" fontAlgn="ctr">
              <a:lnSpc>
                <a:spcPct val="100000"/>
              </a:lnSpc>
              <a:spcBef>
                <a:spcPts val="0"/>
              </a:spcBef>
              <a:spcAft>
                <a:spcPts val="800"/>
              </a:spcAft>
              <a:buSzPct val="100000"/>
              <a:buFont typeface="Calibri Light" panose="020F0302020204030204" charset="0"/>
            </a:pPr>
            <a:endParaRPr lang="en-US" altLang="zh-CN" sz="16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a:p>
            <a:pPr marL="317500" lvl="1" algn="l" defTabSz="762000" fontAlgn="ctr">
              <a:lnSpc>
                <a:spcPct val="100000"/>
              </a:lnSpc>
              <a:spcBef>
                <a:spcPts val="0"/>
              </a:spcBef>
              <a:spcAft>
                <a:spcPts val="800"/>
              </a:spcAft>
              <a:buSzPct val="100000"/>
              <a:buFont typeface="Calibri Light" panose="020F0302020204030204" charset="0"/>
            </a:pPr>
            <a:r>
              <a:rPr lang="en-US" altLang="zh-CN" sz="14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 1.</a:t>
            </a:r>
            <a:r>
              <a:rPr lang="zh-CN" altLang="en-US" sz="14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想一想</a:t>
            </a:r>
          </a:p>
          <a:p>
            <a:pPr marL="16510" lvl="1" indent="300990" algn="l" defTabSz="762000" fontAlgn="ctr">
              <a:lnSpc>
                <a:spcPct val="100000"/>
              </a:lnSpc>
              <a:spcBef>
                <a:spcPts val="0"/>
              </a:spcBef>
              <a:spcAft>
                <a:spcPts val="800"/>
              </a:spcAft>
              <a:buSzPct val="100000"/>
              <a:buFont typeface="Calibri Light" panose="020F0302020204030204" charset="0"/>
            </a:pPr>
            <a:r>
              <a:rPr lang="en-US" altLang="zh-CN"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请根据案例,找出互联网商品的盈利模式有哪些。互联网商品盈利模式就是互联网产品通过什么方式来赚钱,在互联网产品野蛮生长的年代,企业一开始也不知道该如何盈利,就是闷头往前干,比如,刚起步的“小马哥”苦于找不到QQ 的盈利模式就萌生了卖 QQ 的念头,后来增加了增值服务,腾讯 QQ 才走上正轨我们把这种模式叫作自发式盈利模式,自发式盈利模式具有隐蔽性、模糊性,缺乏灵活性。随着现在互联网发展到“下半场”,产品的盈利模式也变得更加清晰。一个产品在规划的时候就要提前想好产品的盈利模式有哪些,并随着产品的发展不断进行调整,我们把这种模式叫作自觉式盈利模式,自觉式盈利模式具有清晰性、稳定性、灵活性、针对性。目前互联网产品的盈利模式主要分为:广告、增值服务、佣金、手续费、销售、开发 API等。</a:t>
            </a:r>
          </a:p>
          <a:p>
            <a:pPr marL="317500" lvl="1" algn="l" defTabSz="762000" fontAlgn="ctr">
              <a:lnSpc>
                <a:spcPct val="100000"/>
              </a:lnSpc>
              <a:spcBef>
                <a:spcPts val="0"/>
              </a:spcBef>
              <a:spcAft>
                <a:spcPts val="800"/>
              </a:spcAft>
              <a:buClrTx/>
              <a:buSzTx/>
              <a:buFont typeface="Calibri Light" panose="020F0302020204030204" charset="0"/>
            </a:pPr>
            <a:r>
              <a:rPr lang="en-US" altLang="zh-CN" sz="14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2.</a:t>
            </a:r>
            <a:r>
              <a:rPr lang="zh-CN" altLang="en-US" sz="1400" spc="70" dirty="0">
                <a:solidFill>
                  <a:schemeClr val="dk1">
                    <a:lumMod val="85000"/>
                    <a:lumOff val="15000"/>
                  </a:schemeClr>
                </a:solidFill>
                <a:uFillTx/>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画一画</a:t>
            </a:r>
          </a:p>
          <a:p>
            <a:pPr marL="16510" lvl="1" indent="300990" algn="l" defTabSz="762000" fontAlgn="ctr">
              <a:lnSpc>
                <a:spcPct val="100000"/>
              </a:lnSpc>
              <a:spcBef>
                <a:spcPts val="0"/>
              </a:spcBef>
              <a:spcAft>
                <a:spcPts val="800"/>
              </a:spcAft>
              <a:buSzPct val="100000"/>
              <a:buFont typeface="Calibri Light" panose="020F0302020204030204" charset="0"/>
            </a:pPr>
            <a:r>
              <a:rPr lang="zh-CN" altLang="en-US" sz="140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请画出互联网商品分类的思维导图。　</a:t>
            </a:r>
            <a:r>
              <a:rPr lang="zh-CN" altLang="en-US" sz="1820" spc="70" dirty="0">
                <a:solidFill>
                  <a:schemeClr val="dk1">
                    <a:lumMod val="85000"/>
                    <a:lumOff val="15000"/>
                  </a:schemeClr>
                </a:solidFill>
                <a:uFillTx/>
                <a:latin typeface="宋体" panose="02010600030101010101" pitchFamily="2" charset="-122"/>
                <a:cs typeface="宋体" panose="02010600030101010101" pitchFamily="2" charset="-122"/>
                <a:sym typeface="微软雅黑" panose="020B0503020204020204" pitchFamily="34" charset="-122"/>
              </a:rPr>
              <a:t>　　　　　　　　　　　　　　　　　　　　　　　　　　　　　　　　　　　　　　　　　　　　　　　　　　　　　　　　　　　　　　　　　　　　　　　　　　　　　　　　　　　　　　　　　　　　　　　　　　　　　　　　　　　　　　　　　　　　　　　　　　　　　　　　　　　　　　　　　　　</a:t>
            </a:r>
          </a:p>
        </p:txBody>
      </p:sp>
      <p:sp>
        <p:nvSpPr>
          <p:cNvPr id="17" name="Right Triangle 13"/>
          <p:cNvSpPr/>
          <p:nvPr>
            <p:custDataLst>
              <p:tags r:id="rId7"/>
            </p:custDataLst>
          </p:nvPr>
        </p:nvSpPr>
        <p:spPr>
          <a:xfrm>
            <a:off x="6735107" y="0"/>
            <a:ext cx="2408894"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直角三角形 8"/>
          <p:cNvSpPr/>
          <p:nvPr>
            <p:custDataLst>
              <p:tags r:id="rId8"/>
            </p:custDataLst>
          </p:nvPr>
        </p:nvSpPr>
        <p:spPr>
          <a:xfrm>
            <a:off x="0" y="3969835"/>
            <a:ext cx="2408894"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61135" y="897890"/>
            <a:ext cx="4572000" cy="368300"/>
          </a:xfrm>
          <a:prstGeom prst="rect">
            <a:avLst/>
          </a:prstGeom>
          <a:noFill/>
        </p:spPr>
        <p:txBody>
          <a:bodyPr wrap="square" rtlCol="0" anchor="t">
            <a:spAutoFit/>
          </a:bodyPr>
          <a:lstStyle/>
          <a:p>
            <a:r>
              <a:rPr lang="zh-CN" altLang="en-US"/>
              <a:t>学习活动1.1.1 商品发展趋势分析</a:t>
            </a:r>
          </a:p>
        </p:txBody>
      </p:sp>
      <p:pic>
        <p:nvPicPr>
          <p:cNvPr id="34" name="IM 34"/>
          <p:cNvPicPr/>
          <p:nvPr/>
        </p:nvPicPr>
        <p:blipFill>
          <a:blip r:embed="rId18"/>
          <a:stretch>
            <a:fillRect/>
          </a:stretch>
        </p:blipFill>
        <p:spPr>
          <a:xfrm>
            <a:off x="939483" y="1725613"/>
            <a:ext cx="1092835" cy="300355"/>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dmOTY4NDY5NjVjNjg0M2MwODZiNzIwZGYwZTc5OGI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c6975a33da8241319836e372e5b6a10e"/>
  <p:tag name="KSO_WM_UNIT_DECORATE_INFO" val=""/>
  <p:tag name="KSO_WM_UNIT_SM_LIMIT_TYPE" val=""/>
  <p:tag name="KSO_WM_CHIP_FILLAREA_FILL_RULE" val="{&quot;fill_align&quot;:&quot;cm&quot;,&quot;fill_effect&quot;:[],&quot;fill_mode&quot;:&quot;full&quot;,&quot;sacle_strategy&quot;:&quot;stretch&quot;}"/>
  <p:tag name="KSO_WM_ASSEMBLE_CHIP_INDEX" val="aa2f1f036607483cb41258ef2c48c72f"/>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69.83645669291339,&quot;top&quot;:45.9,&quot;width&quot;:580.3270078740159}"/>
</p:tagLst>
</file>

<file path=ppt/tags/tag10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1.65,&quot;left&quot;:69.83645669291339,&quot;top&quot;:45.9,&quot;width&quot;:580.3270078740159}"/>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69.83645669291339,&quot;top&quot;:45.9,&quot;width&quot;:580.3270078740159}"/>
</p:tagLst>
</file>

<file path=ppt/tags/tag10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1.65,&quot;left&quot;:69.83645669291339,&quot;top&quot;:45.9,&quot;width&quot;:580.3270078740159}"/>
</p:tagLst>
</file>

<file path=ppt/tags/tag10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826215049918446f834c82a76ea4afc3"/>
  <p:tag name="KSO_WM_UNIT_DECORATE_INFO" val=""/>
  <p:tag name="KSO_WM_UNIT_SM_LIMIT_TYPE" val=""/>
  <p:tag name="KSO_WM_CHIP_FILLAREA_FILL_RULE" val="{&quot;fill_align&quot;:&quot;cm&quot;,&quot;fill_effect&quot;:[],&quot;fill_mode&quot;:&quot;full&quot;,&quot;sacle_strategy&quot;:&quot;stretch&quot;}"/>
  <p:tag name="KSO_WM_ASSEMBLE_CHIP_INDEX" val="b73a34e65da14008aad3141d79ca8f67"/>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15120_1*b*1"/>
  <p:tag name="KSO_WM_TEMPLATE_CATEGORY" val="custom"/>
  <p:tag name="KSO_WM_TEMPLATE_INDEX" val="20215120"/>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0f87bf4e2274400e89ec8e1f908569b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6e6ba3d2519649949932ac86197e5e92"/>
  <p:tag name="KSO_WM_UNIT_TEXT_FILL_FORE_SCHEMECOLOR_INDEX_BRIGHTNESS" val="0.35"/>
  <p:tag name="KSO_WM_UNIT_TEXT_FILL_FORE_SCHEMECOLOR_INDEX" val="13"/>
  <p:tag name="KSO_WM_UNIT_TEXT_FILL_TYPE" val="1"/>
  <p:tag name="KSO_WM_TEMPLATE_ASSEMBLE_XID" val="5fac97bd0ad14824caca90c2"/>
  <p:tag name="KSO_WM_TEMPLATE_ASSEMBLE_GROUPID" val="5fab8b98b46e6ebd990b41e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12.45,&quot;left&quot;:69.83645669291339,&quot;top&quot;:45.9,&quot;width&quot;:580.3270078740159}"/>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12.45,&quot;left&quot;:69.83645669291339,&quot;top&quot;:45.9,&quot;width&quot;:580.3270078740159}"/>
</p:tagLst>
</file>

<file path=ppt/tags/tag12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12.45,&quot;left&quot;:69.83645669291339,&quot;top&quot;:45.9,&quot;width&quot;:580.3270078740159}"/>
</p:tagLst>
</file>

<file path=ppt/tags/tag12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2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12.45,&quot;left&quot;:69.83645669291339,&quot;top&quot;:45.9,&quot;width&quot;:580.3270078740159}"/>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15120_1*a*1"/>
  <p:tag name="KSO_WM_TEMPLATE_CATEGORY" val="custom"/>
  <p:tag name="KSO_WM_TEMPLATE_INDEX" val="20215120"/>
  <p:tag name="KSO_WM_UNIT_LAYERLEVEL" val="1"/>
  <p:tag name="KSO_WM_TAG_VERSION" val="1.0"/>
  <p:tag name="KSO_WM_BEAUTIFY_FLAG" val="#wm#"/>
  <p:tag name="KSO_WM_UNIT_PRESET_TEXT" val="单击添加大标题"/>
  <p:tag name="KSO_WM_UNIT_DEFAULT_FONT" val="40;56;4"/>
  <p:tag name="KSO_WM_UNIT_BLOCK" val="0"/>
  <p:tag name="KSO_WM_UNIT_DEC_AREA_ID" val="608d223e86d64dbca2d83957dd84160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6e6ba3d2519649949932ac86197e5e92"/>
  <p:tag name="KSO_WM_UNIT_TEXT_FILL_FORE_SCHEMECOLOR_INDEX_BRIGHTNESS" val="0.15"/>
  <p:tag name="KSO_WM_UNIT_TEXT_FILL_FORE_SCHEMECOLOR_INDEX" val="13"/>
  <p:tag name="KSO_WM_UNIT_TEXT_FILL_TYPE" val="1"/>
  <p:tag name="KSO_WM_TEMPLATE_ASSEMBLE_XID" val="5fac97bd0ad14824caca90c2"/>
  <p:tag name="KSO_WM_TEMPLATE_ASSEMBLE_GROUPID" val="5fab8b98b46e6ebd990b41e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13.25,&quot;left&quot;:69.83645669291339,&quot;top&quot;:45.9,&quot;width&quot;:580.3270078740159}"/>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13.25,&quot;left&quot;:69.83645669291339,&quot;top&quot;:45.9,&quot;width&quot;:580.3270078740159}"/>
</p:tagLst>
</file>

<file path=ppt/tags/tag13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4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13.25,&quot;left&quot;:69.83645669291339,&quot;top&quot;:45.9,&quot;width&quot;:580.3270078740159}"/>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59.35,&quot;top&quot;:45.9,&quot;width&quot;:590.8134645669292}"/>
</p:tagLst>
</file>

<file path=ppt/tags/tag15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1.65,&quot;left&quot;:59.35,&quot;top&quot;:45.9,&quot;width&quot;:590.8134645669292}"/>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59.35,&quot;top&quot;:45.9,&quot;width&quot;:590.8134645669292}"/>
</p:tagLst>
</file>

<file path=ppt/tags/tag15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5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1.65,&quot;left&quot;:59.35,&quot;top&quot;:45.9,&quot;width&quot;:590.8134645669292}"/>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00.45,&quot;left&quot;:59.35,&quot;top&quot;:45.9,&quot;width&quot;:590.8134645669293}"/>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00.45,&quot;left&quot;:59.35,&quot;top&quot;:45.9,&quot;width&quot;:590.8134645669293}"/>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00.45,&quot;left&quot;:59.35,&quot;top&quot;:45.9,&quot;width&quot;:590.8134645669293}"/>
</p:tagLst>
</file>

<file path=ppt/tags/tag17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00.45,&quot;left&quot;:59.35,&quot;top&quot;:45.9,&quot;width&quot;:590.8134645669293}"/>
</p:tagLst>
</file>

<file path=ppt/tags/tag17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7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00.45,&quot;left&quot;:59.35,&quot;top&quot;:45.9,&quot;width&quot;:590.8134645669293}"/>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2*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3"/>
  <p:tag name="KSO_WM_UNIT_DEC_AREA_ID" val="01f586acf88c434881c1566180c555bd"/>
  <p:tag name="KSO_WM_UNIT_DECORATE_INFO" val=""/>
  <p:tag name="KSO_WM_UNIT_SM_LIMIT_TYPE" val=""/>
  <p:tag name="KSO_WM_CHIP_FILLAREA_FILL_RULE" val="{&quot;fill_align&quot;:&quot;lm&quot;,&quot;fill_effect&quot;:[],&quot;fill_mode&quot;:&quot;adaptive&quot;,&quot;sacle_strategy&quot;:&quot;stretch&quot;}"/>
  <p:tag name="KSO_WM_ASSEMBLE_CHIP_INDEX" val="47a3d368ba594cc1b01204c5ce43850f"/>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82,&quot;left&quot;:59.35,&quot;top&quot;:45.9,&quot;width&quot;:590.8134645669292}"/>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82,&quot;left&quot;:59.35,&quot;top&quot;:45.9,&quot;width&quot;:590.813464566929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28df41e737d8487cb39e4cf99039cf70"/>
  <p:tag name="KSO_WM_UNIT_DECORATE_INFO" val=""/>
  <p:tag name="KSO_WM_UNIT_SM_LIMIT_TYPE" val=""/>
  <p:tag name="KSO_WM_CHIP_FILLAREA_FILL_RULE" val="{&quot;fill_align&quot;:&quot;cm&quot;,&quot;fill_effect&quot;:[],&quot;fill_mode&quot;:&quot;full&quot;,&quot;sacle_strategy&quot;:&quot;stretch&quot;}"/>
  <p:tag name="KSO_WM_ASSEMBLE_CHIP_INDEX" val="b05e9f44a1e74878916e50e58a5266b9"/>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382,&quot;left&quot;:59.35,&quot;top&quot;:45.9,&quot;width&quot;:590.8134645669292}"/>
</p:tagLst>
</file>

<file path=ppt/tags/tag19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2,&quot;left&quot;:59.35,&quot;top&quot;:45.9,&quot;width&quot;:590.8134645669292}"/>
</p:tagLst>
</file>

<file path=ppt/tags/tag19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15120"/>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40.5677165354331,&quot;left&quot;:59.35,&quot;top&quot;:45.882283464566925,&quot;width&quot;:634.45}"/>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40.5677165354331,&quot;left&quot;:59.35,&quot;top&quot;:45.882283464566925,&quot;width&quot;:634.45}"/>
</p:tagLst>
</file>

<file path=ppt/tags/tag20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40.5677165354331,&quot;left&quot;:59.35,&quot;top&quot;:45.882283464566925,&quot;width&quot;:634.45}"/>
</p:tagLst>
</file>

<file path=ppt/tags/tag20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22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22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23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24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25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25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5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5120_1*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2"/>
  <p:tag name="KSO_WM_UNIT_DEC_AREA_ID" val="0d0fdd38687b41a19122bc7a7086713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6ae8ef085fb4f1780001f1224f90b6e"/>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15120_1*b*1"/>
  <p:tag name="KSO_WM_TEMPLATE_CATEGORY" val="custom"/>
  <p:tag name="KSO_WM_TEMPLATE_INDEX" val="20215120"/>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17be19d40f0648a394f847cd7a845c89"/>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215944391b0e430685f8d76f55e7c72d"/>
  <p:tag name="KSO_WM_UNIT_TEXT_FILL_FORE_SCHEMECOLOR_INDEX_BRIGHTNESS" val="0.35"/>
  <p:tag name="KSO_WM_UNIT_TEXT_FILL_FORE_SCHEMECOLOR_INDEX" val="13"/>
  <p:tag name="KSO_WM_UNIT_TEXT_FILL_TYPE" val="1"/>
  <p:tag name="KSO_WM_TEMPLATE_ASSEMBLE_XID" val="5fac97bd0ad14824caca90e0"/>
  <p:tag name="KSO_WM_TEMPLATE_ASSEMBLE_GROUPID" val="5fab8b98b46e6ebd990b41e1"/>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27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27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7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15120_1*a*1"/>
  <p:tag name="KSO_WM_TEMPLATE_CATEGORY" val="custom"/>
  <p:tag name="KSO_WM_TEMPLATE_INDEX" val="20215120"/>
  <p:tag name="KSO_WM_UNIT_LAYERLEVEL" val="1"/>
  <p:tag name="KSO_WM_TAG_VERSION" val="1.0"/>
  <p:tag name="KSO_WM_BEAUTIFY_FLAG" val="#wm#"/>
  <p:tag name="KSO_WM_UNIT_PRESET_TEXT" val="谢谢聆听"/>
  <p:tag name="KSO_WM_UNIT_DEFAULT_FONT" val="60;74;4"/>
  <p:tag name="KSO_WM_UNIT_BLOCK" val="0"/>
  <p:tag name="KSO_WM_UNIT_DEC_AREA_ID" val="293e77a29f50431a861e9b7f5d4eb774"/>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215944391b0e430685f8d76f55e7c72d"/>
  <p:tag name="KSO_WM_UNIT_TEXT_FILL_FORE_SCHEMECOLOR_INDEX_BRIGHTNESS" val="0.15"/>
  <p:tag name="KSO_WM_UNIT_TEXT_FILL_FORE_SCHEMECOLOR_INDEX" val="13"/>
  <p:tag name="KSO_WM_UNIT_TEXT_FILL_TYPE" val="1"/>
  <p:tag name="KSO_WM_TEMPLATE_ASSEMBLE_XID" val="5fac97bd0ad14824caca90e0"/>
  <p:tag name="KSO_WM_TEMPLATE_ASSEMBLE_GROUPID" val="5fab8b98b46e6ebd990b41e1"/>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 name="KSO_WM_SLIDE_BACKGROUND_TYPE" val="general"/>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29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29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29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15120"/>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 name="KSO_WM_SLIDE_BACKGROUND_TYPE" val="general"/>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30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30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1.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1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2.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32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32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2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3.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4.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34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34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4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430e9ae76fea4a3c8fbf8dafe201b514"/>
  <p:tag name="KSO_WM_UNIT_DECORATE_INFO" val=""/>
  <p:tag name="KSO_WM_UNIT_SM_LIMIT_TYPE" val=""/>
  <p:tag name="KSO_WM_CHIP_FILLAREA_FILL_RULE" val="{&quot;fill_align&quot;:&quot;cm&quot;,&quot;fill_effect&quot;:[],&quot;fill_mode&quot;:&quot;full&quot;,&quot;sacle_strategy&quot;:&quot;stretch&quot;}"/>
  <p:tag name="KSO_WM_ASSEMBLE_CHIP_INDEX" val="552b7cbae86846ebbca30585b662fc29"/>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87d99ba6e43b460f85ba62cf7a94ed99"/>
  <p:tag name="KSO_WM_UNIT_DECORATE_INFO" val=""/>
  <p:tag name="KSO_WM_UNIT_SM_LIMIT_TYPE" val=""/>
  <p:tag name="KSO_WM_CHIP_FILLAREA_FILL_RULE" val="{&quot;fill_align&quot;:&quot;cm&quot;,&quot;fill_effect&quot;:[],&quot;fill_mode&quot;:&quot;full&quot;,&quot;sacle_strategy&quot;:&quot;stretch&quot;}"/>
  <p:tag name="KSO_WM_ASSEMBLE_CHIP_INDEX" val="35dabe03de42447db4ef6f33b9f84eee"/>
  <p:tag name="KSO_WM_SLIDE_BACKGROUND_TYPE" val="frame"/>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36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36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6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23479d042511491c9d0ab69a52f3bbe0"/>
  <p:tag name="KSO_WM_UNIT_DECORATE_INFO" val=""/>
  <p:tag name="KSO_WM_UNIT_SM_LIMIT_TYPE" val=""/>
  <p:tag name="KSO_WM_CHIP_FILLAREA_FILL_RULE" val="{&quot;fill_align&quot;:&quot;cm&quot;,&quot;fill_effect&quot;:[],&quot;fill_mode&quot;:&quot;full&quot;,&quot;sacle_strategy&quot;:&quot;stretch&quot;}"/>
  <p:tag name="KSO_WM_ASSEMBLE_CHIP_INDEX" val="4675be56d2134ababdfac8f5e7e08d1b"/>
  <p:tag name="KSO_WM_SLIDE_BACKGROUND_TYPE" val="frame"/>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37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37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8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9.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69.83645669291339,&quot;top&quot;:45.9,&quot;width&quot;:580.3270078740159}"/>
</p:tagLst>
</file>

<file path=ppt/tags/tag39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1.65,&quot;left&quot;:69.83645669291339,&quot;top&quot;:45.9,&quot;width&quot;:580.3270078740159}"/>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69.83645669291339,&quot;top&quot;:45.9,&quot;width&quot;:580.3270078740159}"/>
</p:tagLst>
</file>

<file path=ppt/tags/tag39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1.65,&quot;left&quot;:69.83645669291339,&quot;top&quot;:45.9,&quot;width&quot;:580.3270078740159}"/>
</p:tagLst>
</file>

<file path=ppt/tags/tag39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15120"/>
</p:tagLst>
</file>

<file path=ppt/tags/tag40.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1.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41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41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1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2.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936ac59551714c019967da8cedb7fae8"/>
  <p:tag name="KSO_WM_UNIT_DECORATE_INFO" val=""/>
  <p:tag name="KSO_WM_UNIT_SM_LIMIT_TYPE" val=""/>
  <p:tag name="KSO_WM_CHIP_FILLAREA_FILL_RULE" val="{&quot;fill_align&quot;:&quot;cm&quot;,&quot;fill_effect&quot;:[],&quot;fill_mode&quot;:&quot;full&quot;,&quot;sacle_strategy&quot;:&quot;stretch&quot;}"/>
  <p:tag name="KSO_WM_ASSEMBLE_CHIP_INDEX" val="7591268019024222902d78f0610346f3"/>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43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43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3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820cf1e8a6a34f60a49df895e6c0b0a0"/>
  <p:tag name="KSO_WM_UNIT_DECORATE_INFO" val=""/>
  <p:tag name="KSO_WM_UNIT_SM_LIMIT_TYPE" val=""/>
  <p:tag name="KSO_WM_CHIP_FILLAREA_FILL_RULE" val="{&quot;fill_align&quot;:&quot;cm&quot;,&quot;fill_effect&quot;:[],&quot;fill_mode&quot;:&quot;full&quot;,&quot;sacle_strategy&quot;:&quot;stretch&quot;}"/>
  <p:tag name="KSO_WM_ASSEMBLE_CHIP_INDEX" val="8e922fa1b520486eba4696c423d250a2"/>
  <p:tag name="KSO_WM_SLIDE_BACKGROUND_TYPE" val="leftRight"/>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44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e120962900094c7c8428488083af503e"/>
  <p:tag name="KSO_WM_UNIT_DECORATE_INFO" val=""/>
  <p:tag name="KSO_WM_UNIT_SM_LIMIT_TYPE" val=""/>
  <p:tag name="KSO_WM_CHIP_FILLAREA_FILL_RULE" val="{&quot;fill_align&quot;:&quot;cm&quot;,&quot;fill_effect&quot;:[],&quot;fill_mode&quot;:&quot;full&quot;,&quot;sacle_strategy&quot;:&quot;stretch&quot;}"/>
  <p:tag name="KSO_WM_ASSEMBLE_CHIP_INDEX" val="1f778fd8def04f848aa90e1f66abd60b"/>
  <p:tag name="KSO_WM_SLIDE_BACKGROUND_TYPE" val="leftRight"/>
</p:tagLst>
</file>

<file path=ppt/tags/tag45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5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6.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1.1,&quot;top&quot;:45.9,&quot;width&quot;:692.4}"/>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1.1,&quot;top&quot;:45.9,&quot;width&quot;:692.4}"/>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1.1,&quot;top&quot;:45.9,&quot;width&quot;:692.4}"/>
</p:tagLst>
</file>

<file path=ppt/tags/tag46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1.1,&quot;top&quot;:45.9,&quot;width&quot;:692.4}"/>
</p:tagLst>
</file>

<file path=ppt/tags/tag46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7.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7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1.1,&quot;top&quot;:45.9,&quot;width&quot;:692.4}"/>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4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48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48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48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4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9.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4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4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4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5120_1*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2"/>
  <p:tag name="KSO_WM_UNIT_DEC_AREA_ID" val="0d0fdd38687b41a19122bc7a70867132"/>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6ae8ef085fb4f1780001f1224f90b6e"/>
</p:tagLst>
</file>

<file path=ppt/tags/tag50.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5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0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50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0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1.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5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5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1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51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842b7adc8ff24edead75f1e1e9e12232"/>
  <p:tag name="KSO_WM_UNIT_DECORATE_INFO" val=""/>
  <p:tag name="KSO_WM_UNIT_SM_LIMIT_TYPE" val=""/>
  <p:tag name="KSO_WM_CHIP_FILLAREA_FILL_RULE" val="{&quot;fill_align&quot;:&quot;cm&quot;,&quot;fill_effect&quot;:[],&quot;fill_mode&quot;:&quot;full&quot;,&quot;sacle_strategy&quot;:&quot;stretch&quot;}"/>
  <p:tag name="KSO_WM_ASSEMBLE_CHIP_INDEX" val="601cd5be87574c5596fa9a716e0cbf47"/>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2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5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2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5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3df0fa2ef52a46da980aa4560dad5f43"/>
  <p:tag name="KSO_WM_UNIT_DECORATE_INFO" val=""/>
  <p:tag name="KSO_WM_UNIT_SM_LIMIT_TYPE" val=""/>
  <p:tag name="KSO_WM_CHIP_FILLAREA_FILL_RULE" val="{&quot;fill_align&quot;:&quot;cm&quot;,&quot;fill_effect&quot;:[],&quot;fill_mode&quot;:&quot;full&quot;,&quot;sacle_strategy&quot;:&quot;stretch&quot;}"/>
  <p:tag name="KSO_WM_ASSEMBLE_CHIP_INDEX" val="fa9fc62a99764ed9a5ddeec9dc5d8ed3"/>
  <p:tag name="KSO_WM_SLIDE_BACKGROUND_TYPE" val="topBottom"/>
</p:tagLst>
</file>

<file path=ppt/tags/tag5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5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3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53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de4d3c5869d745838b76e6bdb69d25dc"/>
  <p:tag name="KSO_WM_UNIT_DECORATE_INFO" val=""/>
  <p:tag name="KSO_WM_UNIT_SM_LIMIT_TYPE" val=""/>
  <p:tag name="KSO_WM_CHIP_FILLAREA_FILL_RULE" val="{&quot;fill_align&quot;:&quot;cm&quot;,&quot;fill_effect&quot;:[],&quot;fill_mode&quot;:&quot;full&quot;,&quot;sacle_strategy&quot;:&quot;stretch&quot;}"/>
  <p:tag name="KSO_WM_ASSEMBLE_CHIP_INDEX" val="a50b6b33a7144886b564c36d5ba02190"/>
  <p:tag name="KSO_WM_SLIDE_BACKGROUND_TYPE" val="topBottom"/>
</p:tagLst>
</file>

<file path=ppt/tags/tag5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4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5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5.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5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5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55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5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7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57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8.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5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58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58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5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5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59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5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xml><?xml version="1.0" encoding="utf-8"?>
<p:tagLst xmlns:a="http://schemas.openxmlformats.org/drawingml/2006/main" xmlns:r="http://schemas.openxmlformats.org/officeDocument/2006/relationships" xmlns:p="http://schemas.openxmlformats.org/presentationml/2006/main">
  <p:tag name="KSO_WM_UNIT_DEFAULT_FONT" val="44;60;4"/>
  <p:tag name="KSO_WM_UNIT_BLOCK" val="0"/>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15120_1*a*1"/>
  <p:tag name="KSO_WM_TEMPLATE_CATEGORY" val="custom"/>
  <p:tag name="KSO_WM_TEMPLATE_INDEX" val="20215120"/>
  <p:tag name="KSO_WM_UNIT_LAYERLEVEL" val="1"/>
  <p:tag name="KSO_WM_TAG_VERSION" val="1.0"/>
  <p:tag name="KSO_WM_BEAUTIFY_FLAG" val="#wm#"/>
  <p:tag name="KSO_WM_UNIT_PRESET_TEXT" val="客户答谢会暨产品推介会"/>
  <p:tag name="KSO_WM_CHIP_GROUPID" val="5ebd089d0ac41c4a0a525421"/>
  <p:tag name="KSO_WM_CHIP_XID" val="5ebd089d0ac41c4a0a525422"/>
  <p:tag name="KSO_WM_UNIT_DEC_AREA_ID" val="18b247ec12e2431298bdfb1bde6e7990"/>
  <p:tag name="KSO_WM_CHIP_FILLAREA_FILL_RULE" val="{&quot;fill_align&quot;:&quot;cm&quot;,&quot;fill_mode&quot;:&quot;adaptive&quot;,&quot;sacle_strategy&quot;:&quot;smart&quot;}"/>
  <p:tag name="KSO_WM_ASSEMBLE_CHIP_INDEX" val="88f9f33a0eb9427a81be12f732bdc857"/>
  <p:tag name="KSO_WM_UNIT_TEXT_FILL_FORE_SCHEMECOLOR_INDEX_BRIGHTNESS" val="0.15"/>
  <p:tag name="KSO_WM_UNIT_TEXT_FILL_FORE_SCHEMECOLOR_INDEX" val="13"/>
  <p:tag name="KSO_WM_UNIT_TEXT_FILL_TYPE" val="1"/>
  <p:tag name="KSO_WM_TEMPLATE_ASSEMBLE_XID" val="5fac97bd0ad14824caca90d6"/>
  <p:tag name="KSO_WM_TEMPLATE_ASSEMBLE_GROUPID" val="5fab8b98b46e6ebd990b41e1"/>
</p:tagLst>
</file>

<file path=ppt/tags/tag60.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6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6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0a25b9279d5343dfbde8fcc0babee992"/>
  <p:tag name="KSO_WM_UNIT_DECORATE_INFO" val=""/>
  <p:tag name="KSO_WM_UNIT_SM_LIMIT_TYPE" val=""/>
  <p:tag name="KSO_WM_CHIP_FILLAREA_FILL_RULE" val="{&quot;fill_align&quot;:&quot;cm&quot;,&quot;fill_effect&quot;:[],&quot;fill_mode&quot;:&quot;full&quot;,&quot;sacle_strategy&quot;:&quot;stretch&quot;}"/>
  <p:tag name="KSO_WM_ASSEMBLE_CHIP_INDEX" val="aa1490f39f634d72bc5ebb3c20da6947"/>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69.83645669291339,&quot;top&quot;:45.9,&quot;width&quot;:580.3270078740159}"/>
</p:tagLst>
</file>

<file path=ppt/tags/tag61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1.65,&quot;left&quot;:69.83645669291339,&quot;top&quot;:45.9,&quot;width&quot;:580.3270078740159}"/>
</p:tagLst>
</file>

<file path=ppt/tags/tag6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69.83645669291339,&quot;top&quot;:45.9,&quot;width&quot;:580.3270078740159}"/>
</p:tagLst>
</file>

<file path=ppt/tags/tag61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1.65,&quot;left&quot;:69.83645669291339,&quot;top&quot;:45.9,&quot;width&quot;:580.3270078740159}"/>
</p:tagLst>
</file>

<file path=ppt/tags/tag61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963e8e81d5df452082887da9c7d4a201"/>
  <p:tag name="KSO_WM_UNIT_DECORATE_INFO" val=""/>
  <p:tag name="KSO_WM_UNIT_SM_LIMIT_TYPE" val=""/>
  <p:tag name="KSO_WM_CHIP_FILLAREA_FILL_RULE" val="{&quot;fill_align&quot;:&quot;cm&quot;,&quot;fill_effect&quot;:[],&quot;fill_mode&quot;:&quot;full&quot;,&quot;sacle_strategy&quot;:&quot;stretch&quot;}"/>
  <p:tag name="KSO_WM_ASSEMBLE_CHIP_INDEX" val="20354e2ab6a543d8aedf5090bf43ad9f"/>
  <p:tag name="KSO_WM_SLIDE_BACKGROUND_TYPE" val="bottomTop"/>
</p:tagLst>
</file>

<file path=ppt/tags/tag6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6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5_1*l_h_i*1_1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59.35,&quot;top&quot;:45.9,&quot;width&quot;:590.8134645669293}"/>
</p:tagLst>
</file>

<file path=ppt/tags/tag6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59.35,&quot;top&quot;:45.9,&quot;width&quot;:590.8134645669293}"/>
</p:tagLst>
</file>

<file path=ppt/tags/tag6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381.65,&quot;left&quot;:59.35,&quot;top&quot;:45.9,&quot;width&quot;:590.8134645669293}"/>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c8fe4c00f50441d8fcc2bcc8c444676"/>
  <p:tag name="KSO_WM_UNIT_DECORATE_INFO" val=""/>
  <p:tag name="KSO_WM_UNIT_SM_LIMIT_TYPE" val=""/>
  <p:tag name="KSO_WM_CHIP_FILLAREA_FILL_RULE" val="{&quot;fill_align&quot;:&quot;cm&quot;,&quot;fill_effect&quot;:[],&quot;fill_mode&quot;:&quot;full&quot;,&quot;sacle_strategy&quot;:&quot;stretch&quot;}"/>
  <p:tag name="KSO_WM_ASSEMBLE_CHIP_INDEX" val="a1f6d2558e334d35918a9b877b5255ec"/>
  <p:tag name="KSO_WM_SLIDE_BACKGROUND_TYPE" val="bottomTop"/>
</p:tagLst>
</file>

<file path=ppt/tags/tag63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1.65,&quot;left&quot;:59.35,&quot;top&quot;:45.9,&quot;width&quot;:590.8134645669293}"/>
</p:tagLst>
</file>

<file path=ppt/tags/tag631.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3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381.65,&quot;left&quot;:59.35,&quot;top&quot;:45.9,&quot;width&quot;:590.8134645669293}"/>
</p:tagLst>
</file>

<file path=ppt/tags/tag6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6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52.2,&quot;left&quot;:59.35,&quot;top&quot;:45.9,&quot;width&quot;:590.8134645669294}"/>
</p:tagLst>
</file>

<file path=ppt/tags/tag6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52.2,&quot;left&quot;:59.35,&quot;top&quot;:45.9,&quot;width&quot;:590.8134645669294}"/>
</p:tagLst>
</file>

<file path=ppt/tags/tag64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52.2,&quot;left&quot;:59.35,&quot;top&quot;:45.9,&quot;width&quot;:590.8134645669294}"/>
</p:tagLst>
</file>

<file path=ppt/tags/tag64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5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52.2,&quot;left&quot;:59.35,&quot;top&quot;:45.9,&quot;width&quot;:590.8134645669294}"/>
</p:tagLst>
</file>

<file path=ppt/tags/tag6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7.3,&quot;top&quot;:45.9,&quot;width&quot;:602.8634645669292}"/>
</p:tagLst>
</file>

<file path=ppt/tags/tag6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7.3,&quot;top&quot;:45.9,&quot;width&quot;:602.8634645669292}"/>
</p:tagLst>
</file>

<file path=ppt/tags/tag66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7.3,&quot;top&quot;:45.9,&quot;width&quot;:602.8634645669292}"/>
</p:tagLst>
</file>

<file path=ppt/tags/tag66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6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7.3,&quot;top&quot;:45.9,&quot;width&quot;:602.8634645669292}"/>
</p:tagLst>
</file>

<file path=ppt/tags/tag6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6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7.3,&quot;top&quot;:45.9,&quot;width&quot;:602.8634645669292}"/>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7.3,&quot;top&quot;:45.9,&quot;width&quot;:602.8634645669292}"/>
</p:tagLst>
</file>

<file path=ppt/tags/tag68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7.3,&quot;top&quot;:45.9,&quot;width&quot;:602.8634645669292}"/>
</p:tagLst>
</file>

<file path=ppt/tags/tag68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68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7.3,&quot;top&quot;:45.9,&quot;width&quot;:602.8634645669292}"/>
</p:tagLst>
</file>

<file path=ppt/tags/tag6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6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6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6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7.3,&quot;top&quot;:45.9,&quot;width&quot;:602.8634645669292}"/>
</p:tagLst>
</file>

<file path=ppt/tags/tag6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7.3,&quot;top&quot;:45.9,&quot;width&quot;:602.8634645669292}"/>
</p:tagLst>
</file>

<file path=ppt/tags/tag69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7.3,&quot;top&quot;:45.9,&quot;width&quot;:602.8634645669292}"/>
</p:tagLst>
</file>

<file path=ppt/tags/tag69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04bc49d5930f48f1acc55426a38b2895"/>
  <p:tag name="KSO_WM_UNIT_DECORATE_INFO" val=""/>
  <p:tag name="KSO_WM_UNIT_SM_LIMIT_TYPE" val=""/>
  <p:tag name="KSO_WM_CHIP_FILLAREA_FILL_RULE" val="{&quot;fill_align&quot;:&quot;cm&quot;,&quot;fill_effect&quot;:[],&quot;fill_mode&quot;:&quot;full&quot;,&quot;sacle_strategy&quot;:&quot;stretch&quot;}"/>
  <p:tag name="KSO_WM_ASSEMBLE_CHIP_INDEX" val="ce109810895a421ba4c86034a4fa15ae"/>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4f7c05a8c1634474ae306ec887b2488b"/>
  <p:tag name="KSO_WM_UNIT_DECORATE_INFO" val=""/>
  <p:tag name="KSO_WM_UNIT_SM_LIMIT_TYPE" val=""/>
  <p:tag name="KSO_WM_CHIP_FILLAREA_FILL_RULE" val="{&quot;fill_align&quot;:&quot;cm&quot;,&quot;fill_effect&quot;:[],&quot;fill_mode&quot;:&quot;full&quot;,&quot;sacle_strategy&quot;:&quot;stretch&quot;}"/>
  <p:tag name="KSO_WM_ASSEMBLE_CHIP_INDEX" val="39197e48508a48c2b90a19a358f5a4d5"/>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0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7.3,&quot;top&quot;:45.9,&quot;width&quot;:602.8634645669292}"/>
</p:tagLst>
</file>

<file path=ppt/tags/tag7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3dbdf1fa1ad144719097aa3261ea1d95"/>
  <p:tag name="KSO_WM_UNIT_DECORATE_INFO" val=""/>
  <p:tag name="KSO_WM_UNIT_SM_LIMIT_TYPE" val=""/>
  <p:tag name="KSO_WM_CHIP_FILLAREA_FILL_RULE" val="{&quot;fill_align&quot;:&quot;cm&quot;,&quot;fill_effect&quot;:[],&quot;fill_mode&quot;:&quot;full&quot;,&quot;sacle_strategy&quot;:&quot;stretch&quot;}"/>
  <p:tag name="KSO_WM_ASSEMBLE_CHIP_INDEX" val="994655c35c2346949e3551fdc487c26d"/>
  <p:tag name="KSO_WM_SLIDE_BACKGROUND_TYPE" val="navigation"/>
</p:tagLst>
</file>

<file path=ppt/tags/tag7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7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7.3,&quot;top&quot;:45.9,&quot;width&quot;:602.8634645669292}"/>
</p:tagLst>
</file>

<file path=ppt/tags/tag7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7.3,&quot;top&quot;:45.9,&quot;width&quot;:602.8634645669292}"/>
</p:tagLst>
</file>

<file path=ppt/tags/tag71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7.3,&quot;top&quot;:45.9,&quot;width&quot;:602.8634645669292}"/>
</p:tagLst>
</file>

<file path=ppt/tags/tag71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1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7.3,&quot;top&quot;:45.9,&quot;width&quot;:602.8634645669292}"/>
</p:tagLst>
</file>

<file path=ppt/tags/tag7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77abf20bc4d54963be091f361f632031"/>
  <p:tag name="KSO_WM_UNIT_DECORATE_INFO" val=""/>
  <p:tag name="KSO_WM_UNIT_SM_LIMIT_TYPE" val=""/>
  <p:tag name="KSO_WM_CHIP_FILLAREA_FILL_RULE" val="{&quot;fill_align&quot;:&quot;cm&quot;,&quot;fill_effect&quot;:[],&quot;fill_mode&quot;:&quot;full&quot;,&quot;sacle_strategy&quot;:&quot;stretch&quot;}"/>
  <p:tag name="KSO_WM_ASSEMBLE_CHIP_INDEX" val="2c431ae3ef51415f8863d81d155c69db"/>
  <p:tag name="KSO_WM_SLIDE_BACKGROUND_TYPE" val="navigation"/>
</p:tagLst>
</file>

<file path=ppt/tags/tag7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7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6.5,&quot;top&quot;:45.9,&quot;width&quot;:603.6634645669292}"/>
</p:tagLst>
</file>

<file path=ppt/tags/tag7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6.5,&quot;top&quot;:45.9,&quot;width&quot;:603.6634645669292}"/>
</p:tagLst>
</file>

<file path=ppt/tags/tag73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6.5,&quot;top&quot;:45.9,&quot;width&quot;:603.6634645669292}"/>
</p:tagLst>
</file>

<file path=ppt/tags/tag73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3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6.5,&quot;top&quot;:45.9,&quot;width&quot;:603.6634645669292}"/>
</p:tagLst>
</file>

<file path=ppt/tags/tag7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7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6.5,&quot;top&quot;:45.9,&quot;width&quot;:603.6634645669292}"/>
</p:tagLst>
</file>

<file path=ppt/tags/tag7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6.5,&quot;top&quot;:45.9,&quot;width&quot;:603.6634645669292}"/>
</p:tagLst>
</file>

<file path=ppt/tags/tag74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6.5,&quot;top&quot;:45.9,&quot;width&quot;:603.6634645669292}"/>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5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5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6.5,&quot;top&quot;:45.9,&quot;width&quot;:603.6634645669292}"/>
</p:tagLst>
</file>

<file path=ppt/tags/tag7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7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6.5,&quot;top&quot;:45.9,&quot;width&quot;:603.6634645669292}"/>
</p:tagLst>
</file>

<file path=ppt/tags/tag7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85.2,&quot;left&quot;:46.5,&quot;top&quot;:45.9,&quot;width&quot;:603.6634645669292}"/>
</p:tagLst>
</file>

<file path=ppt/tags/tag76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5_1*l_h_f*1_2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6.5,&quot;top&quot;:45.9,&quot;width&quot;:603.6634645669292}"/>
</p:tagLst>
</file>

<file path=ppt/tags/tag76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6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485.2,&quot;left&quot;:46.5,&quot;top&quot;:45.9,&quot;width&quot;:603.6634645669292}"/>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4-07-11T22:43:50&quot;,&quot;maxSize&quot;:{&quot;size1&quot;:100},&quot;minSize&quot;:{&quot;size1&quot;:100},&quot;normalSize&quot;:{&quot;size1&quot;:100},&quot;subLayout&quot;:[{&quot;id&quot;:&quot;2024-07-11T22:43:50&quot;,&quot;margin&quot;:{&quot;bottom&quot;:2.117000102996826,&quot;left&quot;:1.9049999713897705,&quot;right&quot;:1.9049999713897705,&quot;top&quot;:2.117000102996826},&quot;type&quot;:0},{&quot;id&quot;:&quot;2024-07-11T22:43:50&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7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7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5_1*l_h_i*1_2_1"/>
  <p:tag name="KSO_WM_TEMPLATE_CATEGORY" val="diagram"/>
  <p:tag name="KSO_WM_TEMPLATE_INDEX" val="20228765"/>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15"/>
  <p:tag name="KSO_WM_UNIT_SHADOW_SCHEMECOLOR_INDEX" val="14"/>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7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5_1*l_h_i*1_2_2"/>
  <p:tag name="KSO_WM_TEMPLATE_CATEGORY" val="diagram"/>
  <p:tag name="KSO_WM_TEMPLATE_INDEX" val="20228765"/>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515.05,&quot;left&quot;:59.35,&quot;top&quot;:45.9,&quot;width&quot;:684.15}"/>
</p:tagLst>
</file>

<file path=ppt/tags/tag78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78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文字是您思想的提炼，为了演示发布的良好效果，请言简意赅地阐述您的观点。您的内容已经简明扼要，字字珠玑。"/>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5_1*l_h_f*1_1_1"/>
  <p:tag name="KSO_WM_TEMPLATE_CATEGORY" val="diagram"/>
  <p:tag name="KSO_WM_TEMPLATE_INDEX" val="20228765"/>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15.05,&quot;left&quot;:59.35,&quot;top&quot;:45.9,&quot;width&quot;:684.15}"/>
</p:tagLst>
</file>

<file path=ppt/tags/tag7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7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7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58811f896b2e4620b5866bbc74ed4f3b"/>
  <p:tag name="KSO_WM_UNIT_DECORATE_INFO" val=""/>
  <p:tag name="KSO_WM_UNIT_SM_LIMIT_TYPE" val=""/>
  <p:tag name="KSO_WM_CHIP_FILLAREA_FILL_RULE" val="{&quot;fill_align&quot;:&quot;cm&quot;,&quot;fill_effect&quot;:[],&quot;fill_mode&quot;:&quot;full&quot;,&quot;sacle_strategy&quot;:&quot;stretch&quot;}"/>
  <p:tag name="KSO_WM_ASSEMBLE_CHIP_INDEX" val="06054cd480504a5ab3431e06f5bcda10"/>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5120_5*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6"/>
  <p:tag name="KSO_WM_UNIT_DEC_AREA_ID" val="1511c82d466247edb6c5b1cb3b9c18d5"/>
  <p:tag name="KSO_WM_UNIT_DECORATE_INFO" val=""/>
  <p:tag name="KSO_WM_UNIT_SM_LIMIT_TYPE" val=""/>
  <p:tag name="KSO_WM_CHIP_FILLAREA_FILL_RULE" val="{&quot;fill_align&quot;:&quot;cm&quot;,&quot;fill_effect&quot;:[],&quot;fill_mode&quot;:&quot;full&quot;,&quot;sacle_strategy&quot;:&quot;stretch&quot;}"/>
  <p:tag name="KSO_WM_ASSEMBLE_CHIP_INDEX" val="29d36950d786403a9abd9766281e7506"/>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3*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4"/>
  <p:tag name="KSO_WM_UNIT_DEC_AREA_ID" val="86ce8b359ba0402094cd8401ae13cea5"/>
  <p:tag name="KSO_WM_UNIT_DECORATE_INFO" val=""/>
  <p:tag name="KSO_WM_UNIT_SM_LIMIT_TYPE" val=""/>
  <p:tag name="KSO_WM_CHIP_FILLAREA_FILL_RULE" val="{&quot;fill_align&quot;:&quot;cm&quot;,&quot;fill_effect&quot;:[],&quot;fill_mode&quot;:&quot;full&quot;,&quot;sacle_strategy&quot;:&quot;stretch&quot;}"/>
  <p:tag name="KSO_WM_ASSEMBLE_CHIP_INDEX" val="8418e905ae784ba899ed12e0972232ac"/>
  <p:tag name="KSO_WM_SLIDE_BACKGROUND_TYPE" val="belt"/>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4*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5"/>
  <p:tag name="KSO_WM_UNIT_DEC_AREA_ID" val="43fa925aa5bd4a94874e437c775fe934"/>
  <p:tag name="KSO_WM_UNIT_DECORATE_INFO" val=""/>
  <p:tag name="KSO_WM_UNIT_SM_LIMIT_TYPE" val=""/>
  <p:tag name="KSO_WM_CHIP_FILLAREA_FILL_RULE" val="{&quot;fill_align&quot;:&quot;cm&quot;,&quot;fill_effect&quot;:[],&quot;fill_mode&quot;:&quot;full&quot;,&quot;sacle_strategy&quot;:&quot;stretch&quot;}"/>
  <p:tag name="KSO_WM_ASSEMBLE_CHIP_INDEX" val="bd5fc603e66140f9a206c4485cd9f3a3"/>
  <p:tag name="KSO_WM_SLIDE_BACKGROUND_TYPE" val="belt"/>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9.xml><?xml version="1.0" encoding="utf-8"?>
<p:tagLst xmlns:a="http://schemas.openxmlformats.org/drawingml/2006/main" xmlns:r="http://schemas.openxmlformats.org/officeDocument/2006/relationships" xmlns:p="http://schemas.openxmlformats.org/presentationml/2006/main">
  <p:tag name="KSO_WM_CHIP_INFOS" val="{&quot;layout_type&quot;:&quot;forleft3&quot;,&quot;slide_type&quot;:[&quot;contents&quot;],&quot;aspect_ratio&quot;:&quot;16:9&quot;}"/>
  <p:tag name="KSO_WM_CHIP_XID" val="5ebe041a0ac41c4a0a525588"/>
  <p:tag name="KSO_WM_CHIP_FILLPROP" val="[[{&quot;fill_id&quot;:&quot;f5297bd01eca4e94b2690b65a39b14f8&quot;,&quot;fill_align&quot;:&quot;lm&quot;,&quot;text_align&quot;:&quot;lm&quot;,&quot;text_direction&quot;:&quot;horizontal&quot;,&quot;chip_types&quot;:[&quot;catalogtitle&quot;]},{&quot;fill_id&quot;:&quot;5dbbaf60967f4f62a1b4ab0c3a0df768&quot;,&quot;fill_align&quot;:&quot;lm&quot;,&quot;text_align&quot;:&quot;lm&quot;,&quot;text_direction&quot;:&quot;horizontal&quot;,&quot;chip_types&quot;:[&quot;diagram&quot;]}],[{&quot;fill_id&quot;:&quot;f5297bd01eca4e94b2690b65a39b14f8&quot;,&quot;fill_align&quot;:&quot;cm&quot;,&quot;text_align&quot;:&quot;cm&quot;,&quot;text_direction&quot;:&quot;horizontal&quot;,&quot;chip_types&quot;:[&quot;catalogtitle&quot;]},{&quot;fill_id&quot;:&quot;5dbbaf60967f4f62a1b4ab0c3a0df768&quot;,&quot;fill_align&quot;:&quot;lm&quot;,&quot;text_align&quot;:&quot;lm&quot;,&quot;text_direction&quot;:&quot;horizontal&quot;,&quot;chip_types&quot;:[&quot;diagram&quot;]}],[{&quot;fill_id&quot;:&quot;f5297bd01eca4e94b2690b65a39b14f8&quot;,&quot;fill_align&quot;:&quot;cm&quot;,&quot;text_align&quot;:&quot;cm&quot;,&quot;text_direction&quot;:&quot;horizontal&quot;,&quot;chip_types&quot;:[&quot;catalogtitle&quot;]},{&quot;fill_id&quot;:&quot;5dbbaf60967f4f62a1b4ab0c3a0df768&quot;,&quot;fill_align&quot;:&quot;cm&quot;,&quot;text_align&quot;:&quot;lm&quot;,&quot;text_direction&quot;:&quot;horizontal&quot;,&quot;chip_types&quot;:[&quot;diagram&quot;]}]]"/>
  <p:tag name="KSO_WM_SLIDE_ID" val="custom20215120_4"/>
  <p:tag name="KSO_WM_TEMPLATE_SUBCATEGORY" val="21"/>
  <p:tag name="KSO_WM_TEMPLATE_MASTER_TYPE" val="1"/>
  <p:tag name="KSO_WM_TEMPLATE_COLOR_TYPE" val="1"/>
  <p:tag name="KSO_WM_SLIDE_TYPE" val="contents"/>
  <p:tag name="KSO_WM_SLIDE_SUBTYPE" val="diag"/>
  <p:tag name="KSO_WM_SLIDE_ITEM_CNT" val="4"/>
  <p:tag name="KSO_WM_SLIDE_INDEX" val="4"/>
  <p:tag name="KSO_WM_SLIDE_SIZE" val="348*384"/>
  <p:tag name="KSO_WM_SLIDE_POSITION" val="66*36"/>
  <p:tag name="KSO_WM_TAG_VERSION" val="1.0"/>
  <p:tag name="KSO_WM_BEAUTIFY_FLAG" val="#wm#"/>
  <p:tag name="KSO_WM_TEMPLATE_CATEGORY" val="custom"/>
  <p:tag name="KSO_WM_TEMPLATE_INDEX" val="20215120"/>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ac97bd0ad14824caca90e9"/>
  <p:tag name="KSO_WM_TEMPLATE_ASSEMBLE_GROUPID" val="5fab8b98b46e6ebd990b41e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5120_2*i*1"/>
  <p:tag name="KSO_WM_TEMPLATE_CATEGORY" val="chip"/>
  <p:tag name="KSO_WM_TEMPLATE_INDEX" val="20215120"/>
  <p:tag name="KSO_WM_UNIT_LAYERLEVEL" val="1"/>
  <p:tag name="KSO_WM_TAG_VERSION" val="1.0"/>
  <p:tag name="KSO_WM_BEAUTIFY_FLAG" val="#wm#"/>
  <p:tag name="KSO_WM_CHIP_GROUPID" val="5fab8b98b46e6ebd990b41e1"/>
  <p:tag name="KSO_WM_CHIP_XID" val="5fab8b98b46e6ebd990b41e3"/>
  <p:tag name="KSO_WM_UNIT_DEC_AREA_ID" val="d196c072f6a74391adbeeaa775f5e4a2"/>
  <p:tag name="KSO_WM_UNIT_DECORATE_INFO" val=""/>
  <p:tag name="KSO_WM_UNIT_SM_LIMIT_TYPE" val=""/>
  <p:tag name="KSO_WM_CHIP_FILLAREA_FILL_RULE" val="{&quot;fill_align&quot;:&quot;lm&quot;,&quot;fill_effect&quot;:[],&quot;fill_mode&quot;:&quot;adaptive&quot;,&quot;sacle_strategy&quot;:&quot;stretch&quot;}"/>
  <p:tag name="KSO_WM_ASSEMBLE_CHIP_INDEX" val="ff9abc85cad14795a35a0c968078deb5"/>
</p:tagLst>
</file>

<file path=ppt/tags/tag90.xml><?xml version="1.0" encoding="utf-8"?>
<p:tagLst xmlns:a="http://schemas.openxmlformats.org/drawingml/2006/main" xmlns:r="http://schemas.openxmlformats.org/officeDocument/2006/relationships" xmlns:p="http://schemas.openxmlformats.org/presentationml/2006/main">
  <p:tag name="KSO_WM_UNIT_COLOR_SCHEME_SHAPE_ID" val="20"/>
  <p:tag name="KSO_WM_UNIT_COLOR_SCHEME_PARENT_PAGE" val="0_4"/>
  <p:tag name="KSO_WM_UNIT_ISCONTENTSTITLE" val="1"/>
  <p:tag name="KSO_WM_UNIT_PRESET_TEXT" val="目录/CONTENTS"/>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15120_4*a*1"/>
  <p:tag name="KSO_WM_TEMPLATE_CATEGORY" val="custom"/>
  <p:tag name="KSO_WM_TEMPLATE_INDEX" val="20215120"/>
  <p:tag name="KSO_WM_UNIT_LAYERLEVEL" val="1"/>
  <p:tag name="KSO_WM_TAG_VERSION" val="1.0"/>
  <p:tag name="KSO_WM_BEAUTIFY_FLAG" val="#wm#"/>
  <p:tag name="KSO_WM_UNIT_ISNUMDGMTITLE" val="0"/>
  <p:tag name="KSO_WM_CHIP_GROUPID" val="5ec7aebb8193540dcf6eab75"/>
  <p:tag name="KSO_WM_CHIP_XID" val="5ec7aebb8193540dcf6eab76"/>
  <p:tag name="KSO_WM_UNIT_DEC_AREA_ID" val="e76b5a9e16204f149b9d131f09e34175"/>
  <p:tag name="KSO_WM_UNIT_DECORATE_INFO" val=""/>
  <p:tag name="KSO_WM_UNIT_SM_LIMIT_TYPE" val=""/>
  <p:tag name="KSO_WM_CHIP_FILLAREA_FILL_RULE" val="{&quot;fill_align&quot;:&quot;cm&quot;,&quot;fill_mode&quot;:&quot;adaptive&quot;,&quot;sacle_strategy&quot;:&quot;smart&quot;}"/>
  <p:tag name="KSO_WM_ASSEMBLE_CHIP_INDEX" val="33acdfe8f1ac445d8d16384f8183f645"/>
  <p:tag name="KSO_WM_UNIT_TEXT_FILL_FORE_SCHEMECOLOR_INDEX_BRIGHTNESS" val="0"/>
  <p:tag name="KSO_WM_UNIT_TEXT_FILL_FORE_SCHEMECOLOR_INDEX" val="5"/>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15120_4*l_h_i*1_2_1"/>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a7f769a65838413d85a03887b32e6b22"/>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 name="KSO_WM_DIAGRAM_VIRTUALLY_FRAME" val="{&quot;height&quot;:236.25007874015745,&quot;left&quot;:48.32015748031496,&quot;top&quot;:175.41708661417323,&quot;width&quot;:337.67984251968505}"/>
</p:tagLst>
</file>

<file path=ppt/tags/tag9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PRESET_TEXT" val="点击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15120_4*l_h_f*1_2_1"/>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2c0c87d8439e4c6aa0013946fd32ac80"/>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36.25007874015745,&quot;left&quot;:48.32015748031496,&quot;top&quot;:175.41708661417323,&quot;width&quot;:337.67984251968505}"/>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15120_4*l_h_i*1_2_2"/>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a7089745010341f8a2647e20e2236d52"/>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236.25007874015745,&quot;left&quot;:48.32015748031496,&quot;top&quot;:175.41708661417323,&quot;width&quot;:337.67984251968505}"/>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15120_4*l_h_i*1_1_1"/>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8175e653fe9349d69cdbd43b0e9fc861"/>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 name="KSO_WM_DIAGRAM_VIRTUALLY_FRAME" val="{&quot;height&quot;:236.25007874015745,&quot;left&quot;:48.32015748031496,&quot;top&quot;:175.41708661417323,&quot;width&quot;:337.67984251968505}"/>
</p:tagLst>
</file>

<file path=ppt/tags/tag9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PRESET_TEXT" val="点击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15120_4*l_h_f*1_1_1"/>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95dc4f2341d74ec7b86ae0148934f9fe"/>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36.25007874015745,&quot;left&quot;:48.32015748031496,&quot;top&quot;:175.41708661417323,&quot;width&quot;:337.67984251968505}"/>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15120_4*l_h_i*1_1_2"/>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83da05b2976d4f20829f01afe034b7bd"/>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236.25007874015745,&quot;left&quot;:48.32015748031496,&quot;top&quot;:175.41708661417323,&quot;width&quot;:337.67984251968505}"/>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15120_4*l_h_i*1_3_1"/>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440b5b8622724fbc9688c3324586bb74"/>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 name="KSO_WM_DIAGRAM_VIRTUALLY_FRAME" val="{&quot;height&quot;:236.25007874015745,&quot;left&quot;:48.32015748031496,&quot;top&quot;:175.41708661417323,&quot;width&quot;:337.67984251968505}"/>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PRESET_TEXT" val="点击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15120_4*l_h_f*1_3_1"/>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6c92e3bcf4f6446cb3a1cfd7d42648f0"/>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36.25007874015745,&quot;left&quot;:48.32015748031496,&quot;top&quot;:175.41708661417323,&quot;width&quot;:337.67984251968505}"/>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15120_4*l_h_i*1_3_2"/>
  <p:tag name="KSO_WM_TEMPLATE_CATEGORY" val="custom"/>
  <p:tag name="KSO_WM_TEMPLATE_INDEX" val="20215120"/>
  <p:tag name="KSO_WM_UNIT_LAYERLEVEL" val="1_1_1"/>
  <p:tag name="KSO_WM_TAG_VERSION" val="1.0"/>
  <p:tag name="KSO_WM_BEAUTIFY_FLAG" val="#wm#"/>
  <p:tag name="KSO_WM_CHIP_GROUPID" val="5f71cf800ff15d9a40ef5081"/>
  <p:tag name="KSO_WM_CHIP_XID" val="5f71cf800ff15d9a40ef5084"/>
  <p:tag name="KSO_WM_UNIT_DEC_AREA_ID" val="c20eb342df714e4e97ddd4ba122a3a65"/>
  <p:tag name="KSO_WM_UNIT_DECORATE_INFO" val=""/>
  <p:tag name="KSO_WM_UNIT_SM_LIMIT_TYPE" val=""/>
  <p:tag name="KSO_WM_CHIP_FILLAREA_FILL_RULE" val="{&quot;fill_align&quot;:&quot;cm&quot;,&quot;fill_mode&quot;:&quot;adaptive&quot;,&quot;sacle_strategy&quot;:&quot;stretch&quot;}"/>
  <p:tag name="KSO_WM_ASSEMBLE_CHIP_INDEX" val="87531ccc00fa496fb44ada435c1b6195"/>
  <p:tag name="KSO_WM_UNIT_TEXT_FILL_FORE_SCHEMECOLOR_INDEX_BRIGHTNESS" val="0"/>
  <p:tag name="KSO_WM_UNIT_TEXT_FILL_FORE_SCHEMECOLOR_INDEX" val="5"/>
  <p:tag name="KSO_WM_UNIT_TEXT_FILL_TYPE" val="1"/>
  <p:tag name="KSO_WM_UNIT_VALUE" val="1"/>
  <p:tag name="KSO_WM_UNIT_USESOURCEFORMAT_APPLY" val="1"/>
  <p:tag name="KSO_WM_DIAGRAM_VIRTUALLY_FRAME" val="{&quot;height&quot;:236.25007874015745,&quot;left&quot;:48.32015748031496,&quot;top&quot;:175.41708661417323,&quot;width&quot;:337.67984251968505}"/>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Adjacency">
      <a:dk1>
        <a:srgbClr val="000000"/>
      </a:dk1>
      <a:lt1>
        <a:srgbClr val="FFFFFF"/>
      </a:lt1>
      <a:dk2>
        <a:srgbClr val="EDF0F2"/>
      </a:dk2>
      <a:lt2>
        <a:srgbClr val="FFFEFE"/>
      </a:lt2>
      <a:accent1>
        <a:srgbClr val="61B3DE"/>
      </a:accent1>
      <a:accent2>
        <a:srgbClr val="51B1A5"/>
      </a:accent2>
      <a:accent3>
        <a:srgbClr val="6AA36A"/>
      </a:accent3>
      <a:accent4>
        <a:srgbClr val="9E8C4B"/>
      </a:accent4>
      <a:accent5>
        <a:srgbClr val="D2714E"/>
      </a:accent5>
      <a:accent6>
        <a:srgbClr val="DD607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4478</Words>
  <Application>Microsoft Office PowerPoint</Application>
  <PresentationFormat>全屏显示(4:3)</PresentationFormat>
  <Paragraphs>351</Paragraphs>
  <Slides>42</Slides>
  <Notes>1</Notes>
  <HiddenSlides>0</HiddenSlides>
  <MMClips>0</MMClips>
  <ScaleCrop>false</ScaleCrop>
  <HeadingPairs>
    <vt:vector size="8" baseType="variant">
      <vt:variant>
        <vt:lpstr>已用的字体</vt:lpstr>
      </vt:variant>
      <vt:variant>
        <vt:i4>8</vt:i4>
      </vt:variant>
      <vt:variant>
        <vt:lpstr>主题</vt:lpstr>
      </vt:variant>
      <vt:variant>
        <vt:i4>3</vt:i4>
      </vt:variant>
      <vt:variant>
        <vt:lpstr>嵌入 OLE 服务器</vt:lpstr>
      </vt:variant>
      <vt:variant>
        <vt:i4>1</vt:i4>
      </vt:variant>
      <vt:variant>
        <vt:lpstr>幻灯片标题</vt:lpstr>
      </vt:variant>
      <vt:variant>
        <vt:i4>42</vt:i4>
      </vt:variant>
    </vt:vector>
  </HeadingPairs>
  <TitlesOfParts>
    <vt:vector size="54" baseType="lpstr">
      <vt:lpstr>仿宋</vt:lpstr>
      <vt:lpstr>汉仪旗黑-85S</vt:lpstr>
      <vt:lpstr>黑体</vt:lpstr>
      <vt:lpstr>宋体</vt:lpstr>
      <vt:lpstr>微软雅黑</vt:lpstr>
      <vt:lpstr>Arial</vt:lpstr>
      <vt:lpstr>Calibri</vt:lpstr>
      <vt:lpstr>Calibri Light</vt:lpstr>
      <vt:lpstr>默认设计模板</vt:lpstr>
      <vt:lpstr>1_默认设计模板</vt:lpstr>
      <vt:lpstr>2_Office 主题​​</vt:lpstr>
      <vt:lpstr>Microsoft Word Macro-Enabled 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8613963066053</cp:lastModifiedBy>
  <cp:revision>37</cp:revision>
  <dcterms:created xsi:type="dcterms:W3CDTF">2013-01-25T01:44:00Z</dcterms:created>
  <dcterms:modified xsi:type="dcterms:W3CDTF">2024-08-13T13:09:22Z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C8A8DB916B7440ADAE7718AD7174B755_13</vt:lpwstr>
  </property>
</Properties>
</file>