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46" r:id="rId3"/>
    <p:sldId id="1250" r:id="rId5"/>
    <p:sldId id="901" r:id="rId6"/>
    <p:sldId id="902" r:id="rId7"/>
    <p:sldId id="903" r:id="rId8"/>
    <p:sldId id="904" r:id="rId9"/>
    <p:sldId id="1317" r:id="rId10"/>
    <p:sldId id="1316" r:id="rId11"/>
    <p:sldId id="1313" r:id="rId12"/>
    <p:sldId id="905" r:id="rId13"/>
    <p:sldId id="1249" r:id="rId14"/>
  </p:sldIdLst>
  <p:sldSz cx="12192000" cy="6858000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i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589B5"/>
    <a:srgbClr val="EDEDED"/>
    <a:srgbClr val="F2F2F2"/>
    <a:srgbClr val="2075AC"/>
    <a:srgbClr val="74A7C8"/>
    <a:srgbClr val="8BADC3"/>
    <a:srgbClr val="498DB9"/>
    <a:srgbClr val="699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3" autoAdjust="0"/>
    <p:restoredTop sz="94660" autoAdjust="0"/>
  </p:normalViewPr>
  <p:slideViewPr>
    <p:cSldViewPr showGuides="1">
      <p:cViewPr>
        <p:scale>
          <a:sx n="71" d="100"/>
          <a:sy n="71" d="100"/>
        </p:scale>
        <p:origin x="-1013" y="-322"/>
      </p:cViewPr>
      <p:guideLst>
        <p:guide orient="horz" pos="2265"/>
        <p:guide pos="3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4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眉占位符 1126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7" name="日期占位符 1126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1126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53" name="文本占位符 1126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1270" name="页脚占位符 1126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1" name="灯片编号占位符 1127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C4ED88C0-3A9C-4349-9061-C3B7D97BF956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8C0-3A9C-4349-9061-C3B7D97BF95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8C0-3A9C-4349-9061-C3B7D97BF95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8C0-3A9C-4349-9061-C3B7D97BF95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8C0-3A9C-4349-9061-C3B7D97BF95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D27BB-415A-47A2-9B71-B256FCAD20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9D4F2-AB64-45D3-BC2F-0AC468AAED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1844707"/>
          </a:xfrm>
        </p:spPr>
        <p:txBody>
          <a:bodyPr vert="eaVert"/>
          <a:lstStyle>
            <a:lvl1pPr>
              <a:defRPr sz="1000">
                <a:solidFill>
                  <a:srgbClr val="EDEDED"/>
                </a:solidFill>
              </a:defRPr>
            </a:lvl1pPr>
          </a:lstStyle>
          <a:p>
            <a:pPr lvl="0"/>
            <a:r>
              <a:rPr lang="zh-CN" altLang="en-US" dirty="0" smtClean="0"/>
              <a:t>版权声明</a:t>
            </a:r>
            <a:endParaRPr lang="zh-CN" altLang="en-US" dirty="0" smtClean="0"/>
          </a:p>
          <a:p>
            <a:pPr lvl="0"/>
            <a:endParaRPr lang="zh-CN" altLang="en-US" dirty="0" smtClean="0"/>
          </a:p>
          <a:p>
            <a:pPr lvl="0"/>
            <a:r>
              <a:rPr lang="zh-CN" altLang="en-US" dirty="0" smtClean="0"/>
              <a:t>感谢您下载觅知网平台上提供的</a:t>
            </a:r>
            <a:r>
              <a:rPr lang="en-US" altLang="zh-CN" dirty="0" smtClean="0"/>
              <a:t>PPT</a:t>
            </a:r>
            <a:r>
              <a:rPr lang="zh-CN" altLang="en-US" dirty="0" smtClean="0"/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zh-CN" altLang="en-US" dirty="0" smtClean="0"/>
          </a:p>
          <a:p>
            <a:pPr lvl="0"/>
            <a:endParaRPr lang="zh-CN" altLang="en-US" dirty="0" smtClean="0"/>
          </a:p>
          <a:p>
            <a:pPr lvl="0"/>
            <a:r>
              <a:rPr lang="en-US" altLang="zh-CN" dirty="0" smtClean="0"/>
              <a:t>1.</a:t>
            </a:r>
            <a:r>
              <a:rPr lang="zh-CN" altLang="en-US" dirty="0" smtClean="0"/>
              <a:t>在觅知网出售的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模板是免版税类（</a:t>
            </a:r>
            <a:r>
              <a:rPr lang="en-US" altLang="zh-CN" dirty="0" smtClean="0"/>
              <a:t>RF</a:t>
            </a:r>
            <a:r>
              <a:rPr lang="zh-CN" altLang="en-US" dirty="0" smtClean="0"/>
              <a:t>：</a:t>
            </a:r>
            <a:r>
              <a:rPr lang="en-US" altLang="zh-CN" dirty="0" smtClean="0"/>
              <a:t>Royalty-Free</a:t>
            </a:r>
            <a:r>
              <a:rPr lang="zh-CN" altLang="en-US" dirty="0" smtClean="0"/>
              <a:t>）正版受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中国人民共和国著作法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和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世界版权公约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的保护，作品的所有权、版权和著作权归觅知网所有，您下载的是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模板素材的使用权。</a:t>
            </a:r>
            <a:endParaRPr lang="zh-CN" altLang="en-US" dirty="0" smtClean="0"/>
          </a:p>
          <a:p>
            <a:pPr lvl="0"/>
            <a:r>
              <a:rPr lang="en-US" altLang="zh-CN" dirty="0" smtClean="0"/>
              <a:t>2.</a:t>
            </a:r>
            <a:r>
              <a:rPr lang="zh-CN" altLang="en-US" dirty="0" smtClean="0"/>
              <a:t>不得将觅知网的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77514-0F86-4363-AB93-87BB95125F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背景图案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2688" r="16341" b="377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5509" y="-96938"/>
            <a:ext cx="11620982" cy="7028727"/>
            <a:chOff x="747387" y="214518"/>
            <a:chExt cx="10705618" cy="6417799"/>
          </a:xfrm>
        </p:grpSpPr>
        <p:pic>
          <p:nvPicPr>
            <p:cNvPr id="4" name="图片 3" descr="图片包含 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45" r="-1533" b="41603"/>
            <a:stretch>
              <a:fillRect/>
            </a:stretch>
          </p:blipFill>
          <p:spPr>
            <a:xfrm>
              <a:off x="747387" y="214518"/>
              <a:ext cx="10697226" cy="840091"/>
            </a:xfrm>
            <a:prstGeom prst="rect">
              <a:avLst/>
            </a:prstGeom>
          </p:spPr>
        </p:pic>
        <p:pic>
          <p:nvPicPr>
            <p:cNvPr id="5" name="图片 4" descr="图片包含 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45" r="-1533" b="41603"/>
            <a:stretch>
              <a:fillRect/>
            </a:stretch>
          </p:blipFill>
          <p:spPr>
            <a:xfrm>
              <a:off x="755779" y="5792226"/>
              <a:ext cx="10697226" cy="84009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55779" y="594325"/>
              <a:ext cx="10688834" cy="56824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 advTm="6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6" y="274638"/>
            <a:ext cx="1097308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EED0B-A205-442C-8123-D0E60A17A8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BDDFE-3718-4EFE-A411-97BE1E0BAD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F2FC7-0069-4403-AE0F-FA74265032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30B7C-DF08-4FCE-B182-4D473D6A28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F4017-E63D-4519-9307-0EAAEF4F02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EA24-151E-4A10-8772-3223064E32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DCD3D-3A90-46E7-BF4C-AF048AB1FC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385F3-D6F1-4A38-BFF0-CE950BC46A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FF1DA84E-185D-42E2-B94D-0F0FD6BA6FB7}" type="slidenum">
              <a:rPr lang="zh-CN" altLang="en-US"/>
            </a:fld>
            <a:endParaRPr lang="zh-CN" altLang="en-US"/>
          </a:p>
        </p:txBody>
      </p:sp>
      <p:pic>
        <p:nvPicPr>
          <p:cNvPr id="1031" name="图片 7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2400" y="-76200"/>
            <a:ext cx="123571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Tm="6000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4483" y="990600"/>
            <a:ext cx="3716337" cy="2728913"/>
          </a:xfrm>
          <a:prstGeom prst="rect">
            <a:avLst/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78113" y="990600"/>
            <a:ext cx="1192212" cy="2728913"/>
          </a:xfrm>
          <a:prstGeom prst="rect">
            <a:avLst/>
          </a:prstGeom>
          <a:solidFill>
            <a:srgbClr val="2075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58913" y="1374775"/>
            <a:ext cx="825500" cy="2381250"/>
          </a:xfrm>
          <a:prstGeom prst="rect">
            <a:avLst/>
          </a:prstGeom>
          <a:solidFill>
            <a:srgbClr val="2075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9125" y="1671638"/>
            <a:ext cx="458788" cy="1787525"/>
          </a:xfrm>
          <a:prstGeom prst="rect">
            <a:avLst/>
          </a:prstGeom>
          <a:solidFill>
            <a:srgbClr val="207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924050"/>
            <a:ext cx="228600" cy="1236663"/>
          </a:xfrm>
          <a:prstGeom prst="rect">
            <a:avLst/>
          </a:prstGeom>
          <a:solidFill>
            <a:srgbClr val="2075A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88313" y="990600"/>
            <a:ext cx="1192212" cy="2728913"/>
          </a:xfrm>
          <a:prstGeom prst="rect">
            <a:avLst/>
          </a:prstGeom>
          <a:solidFill>
            <a:srgbClr val="2075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64713" y="1165225"/>
            <a:ext cx="825500" cy="2381250"/>
          </a:xfrm>
          <a:prstGeom prst="rect">
            <a:avLst/>
          </a:prstGeom>
          <a:solidFill>
            <a:srgbClr val="2075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60113" y="1504950"/>
            <a:ext cx="458787" cy="1785938"/>
          </a:xfrm>
          <a:prstGeom prst="rect">
            <a:avLst/>
          </a:prstGeom>
          <a:solidFill>
            <a:srgbClr val="207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74513" y="1779588"/>
            <a:ext cx="230187" cy="1236662"/>
          </a:xfrm>
          <a:prstGeom prst="rect">
            <a:avLst/>
          </a:prstGeom>
          <a:solidFill>
            <a:srgbClr val="2075A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5" name="标题 4097"/>
          <p:cNvSpPr txBox="1">
            <a:spLocks noChangeArrowheads="1"/>
          </p:cNvSpPr>
          <p:nvPr/>
        </p:nvSpPr>
        <p:spPr bwMode="auto">
          <a:xfrm>
            <a:off x="3369945" y="4191000"/>
            <a:ext cx="5160010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zh-CN" sz="6000" b="1">
                <a:solidFill>
                  <a:srgbClr val="2075A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zh-CN" altLang="en-US" sz="6000" b="1">
                <a:solidFill>
                  <a:srgbClr val="2075A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导游业务</a:t>
            </a:r>
            <a:endParaRPr lang="zh-CN" altLang="en-US" sz="6000" b="1">
              <a:solidFill>
                <a:srgbClr val="2075AC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940050" y="5724525"/>
            <a:ext cx="6130925" cy="646430"/>
          </a:xfrm>
          <a:prstGeom prst="roundRect">
            <a:avLst/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92" name="文本框 23"/>
          <p:cNvSpPr txBox="1">
            <a:spLocks noChangeArrowheads="1"/>
          </p:cNvSpPr>
          <p:nvPr/>
        </p:nvSpPr>
        <p:spPr bwMode="auto">
          <a:xfrm>
            <a:off x="3048000" y="5724525"/>
            <a:ext cx="58566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+mn-ea"/>
              </a:rPr>
              <a:t>            </a:t>
            </a:r>
            <a:r>
              <a:rPr lang="zh-CN" altLang="en-US" sz="280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+mn-ea"/>
              </a:rPr>
              <a:t>岗</a:t>
            </a:r>
            <a:r>
              <a:rPr lang="en-US" altLang="zh-CN" sz="280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+mn-ea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+mn-ea"/>
              </a:rPr>
              <a:t>课</a:t>
            </a:r>
            <a:r>
              <a:rPr lang="en-US" altLang="zh-CN" sz="280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+mn-ea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+mn-ea"/>
              </a:rPr>
              <a:t>赛</a:t>
            </a:r>
            <a:r>
              <a:rPr lang="en-US" altLang="zh-CN" sz="280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+mn-ea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+mn-ea"/>
              </a:rPr>
              <a:t>证融合课程</a:t>
            </a:r>
            <a:endParaRPr lang="zh-CN" altLang="en-US" sz="2800">
              <a:solidFill>
                <a:schemeClr val="bg1"/>
              </a:solidFill>
              <a:latin typeface="Batang" pitchFamily="18" charset="-127"/>
              <a:ea typeface="Batang" pitchFamily="18" charset="-127"/>
              <a:sym typeface="+mn-ea"/>
            </a:endParaRPr>
          </a:p>
        </p:txBody>
      </p:sp>
      <p:sp>
        <p:nvSpPr>
          <p:cNvPr id="3" name="标题 4097"/>
          <p:cNvSpPr txBox="1">
            <a:spLocks noChangeArrowheads="1"/>
          </p:cNvSpPr>
          <p:nvPr/>
        </p:nvSpPr>
        <p:spPr bwMode="auto">
          <a:xfrm>
            <a:off x="5424805" y="6132195"/>
            <a:ext cx="1566545" cy="1007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王大利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27195" y="1052830"/>
            <a:ext cx="3504565" cy="2614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3085" grpId="0"/>
      <p:bldP spid="23" grpId="0" bldLvl="0" animBg="1"/>
      <p:bldP spid="309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文本框 1"/>
          <p:cNvSpPr txBox="1"/>
          <p:nvPr/>
        </p:nvSpPr>
        <p:spPr>
          <a:xfrm>
            <a:off x="2333625" y="1065213"/>
            <a:ext cx="1865313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善后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工作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322" name="文本框 2"/>
          <p:cNvSpPr txBox="1"/>
          <p:nvPr/>
        </p:nvSpPr>
        <p:spPr>
          <a:xfrm>
            <a:off x="2959100" y="1562100"/>
            <a:ext cx="18970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处理遗留问题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323" name="文本框 3"/>
          <p:cNvSpPr txBox="1"/>
          <p:nvPr/>
        </p:nvSpPr>
        <p:spPr>
          <a:xfrm>
            <a:off x="2384425" y="1857375"/>
            <a:ext cx="7388225" cy="20599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60000"/>
              </a:lnSpc>
            </a:pP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地陪应协助游客去办理转递信件和资料；导游人员答应转递的，请游客写委托书，注明物品名称数量并当面点清，签字并留下详细通讯地址、联系电话，收件人收到物品后应写收条并签字盖章，导游人员将委托书和收条一并交旅行社保管；若是外国游客要求转交的，导游人员应详细了解情况，向旅行社请示，将物品或信件交旅行社，有旅行社安排人员转递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6324" name="文本框 4"/>
          <p:cNvSpPr txBox="1"/>
          <p:nvPr/>
        </p:nvSpPr>
        <p:spPr>
          <a:xfrm>
            <a:off x="2959100" y="4006850"/>
            <a:ext cx="20605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报账、归还物品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325" name="文本框 5"/>
          <p:cNvSpPr txBox="1"/>
          <p:nvPr/>
        </p:nvSpPr>
        <p:spPr>
          <a:xfrm>
            <a:off x="2408238" y="4371975"/>
            <a:ext cx="6821487" cy="12725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60000"/>
              </a:lnSpc>
            </a:pP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地陪应向旅行社报账，归还所借物品，办清手续。领取带团补助。上交单据、接待计划、活动日程表、《游客意见反馈表》等。向旅行社归还所借的物品，办清手续。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6326" name="文本框 6"/>
          <p:cNvSpPr txBox="1"/>
          <p:nvPr/>
        </p:nvSpPr>
        <p:spPr>
          <a:xfrm>
            <a:off x="2959100" y="5702300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总结、汇报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327" name="文本框 7"/>
          <p:cNvSpPr txBox="1"/>
          <p:nvPr/>
        </p:nvSpPr>
        <p:spPr>
          <a:xfrm>
            <a:off x="2408238" y="6135688"/>
            <a:ext cx="6454775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地陪应填写“陪同日志”，总结带团经验及不足，汇报接待情况。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6328" name="路标"/>
          <p:cNvSpPr/>
          <p:nvPr/>
        </p:nvSpPr>
        <p:spPr>
          <a:xfrm>
            <a:off x="2711450" y="1562100"/>
            <a:ext cx="247650" cy="366713"/>
          </a:xfrm>
          <a:custGeom>
            <a:avLst/>
            <a:gdLst/>
            <a:ahLst/>
            <a:cxnLst>
              <a:cxn ang="0">
                <a:pos x="727" y="1316"/>
              </a:cxn>
              <a:cxn ang="0">
                <a:pos x="727" y="2772"/>
              </a:cxn>
              <a:cxn ang="0">
                <a:pos x="561" y="2772"/>
              </a:cxn>
              <a:cxn ang="0">
                <a:pos x="561" y="1311"/>
              </a:cxn>
              <a:cxn ang="0">
                <a:pos x="9" y="660"/>
              </a:cxn>
              <a:cxn ang="0">
                <a:pos x="669" y="0"/>
              </a:cxn>
              <a:cxn ang="0">
                <a:pos x="1329" y="660"/>
              </a:cxn>
              <a:cxn ang="0">
                <a:pos x="727" y="1316"/>
              </a:cxn>
              <a:cxn ang="0">
                <a:pos x="640" y="203"/>
              </a:cxn>
              <a:cxn ang="0">
                <a:pos x="211" y="632"/>
              </a:cxn>
              <a:cxn ang="0">
                <a:pos x="640" y="1061"/>
              </a:cxn>
              <a:cxn ang="0">
                <a:pos x="640" y="203"/>
              </a:cxn>
            </a:cxnLst>
            <a:pathLst>
              <a:path w="1329" h="2772">
                <a:moveTo>
                  <a:pt x="727" y="1316"/>
                </a:moveTo>
                <a:cubicBezTo>
                  <a:pt x="727" y="2772"/>
                  <a:pt x="727" y="2772"/>
                  <a:pt x="727" y="2772"/>
                </a:cubicBezTo>
                <a:cubicBezTo>
                  <a:pt x="561" y="2772"/>
                  <a:pt x="561" y="2772"/>
                  <a:pt x="561" y="2772"/>
                </a:cubicBezTo>
                <a:cubicBezTo>
                  <a:pt x="561" y="1311"/>
                  <a:pt x="561" y="1311"/>
                  <a:pt x="561" y="1311"/>
                </a:cubicBezTo>
                <a:cubicBezTo>
                  <a:pt x="248" y="1260"/>
                  <a:pt x="9" y="988"/>
                  <a:pt x="9" y="660"/>
                </a:cubicBezTo>
                <a:cubicBezTo>
                  <a:pt x="9" y="296"/>
                  <a:pt x="304" y="0"/>
                  <a:pt x="669" y="0"/>
                </a:cubicBezTo>
                <a:cubicBezTo>
                  <a:pt x="1033" y="0"/>
                  <a:pt x="1329" y="296"/>
                  <a:pt x="1329" y="660"/>
                </a:cubicBezTo>
                <a:cubicBezTo>
                  <a:pt x="1329" y="999"/>
                  <a:pt x="1055" y="1278"/>
                  <a:pt x="727" y="1316"/>
                </a:cubicBezTo>
                <a:close/>
                <a:moveTo>
                  <a:pt x="640" y="203"/>
                </a:moveTo>
                <a:cubicBezTo>
                  <a:pt x="403" y="203"/>
                  <a:pt x="211" y="395"/>
                  <a:pt x="211" y="632"/>
                </a:cubicBezTo>
                <a:cubicBezTo>
                  <a:pt x="211" y="868"/>
                  <a:pt x="403" y="1061"/>
                  <a:pt x="640" y="1061"/>
                </a:cubicBezTo>
                <a:cubicBezTo>
                  <a:pt x="0" y="583"/>
                  <a:pt x="863" y="358"/>
                  <a:pt x="640" y="203"/>
                </a:cubicBezTo>
                <a:close/>
              </a:path>
            </a:pathLst>
          </a:custGeom>
          <a:solidFill>
            <a:srgbClr val="C6EED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6329" name="路标"/>
          <p:cNvSpPr/>
          <p:nvPr/>
        </p:nvSpPr>
        <p:spPr>
          <a:xfrm>
            <a:off x="2711450" y="4006850"/>
            <a:ext cx="247650" cy="365125"/>
          </a:xfrm>
          <a:custGeom>
            <a:avLst/>
            <a:gdLst/>
            <a:ahLst/>
            <a:cxnLst>
              <a:cxn ang="0">
                <a:pos x="727" y="1316"/>
              </a:cxn>
              <a:cxn ang="0">
                <a:pos x="727" y="2772"/>
              </a:cxn>
              <a:cxn ang="0">
                <a:pos x="561" y="2772"/>
              </a:cxn>
              <a:cxn ang="0">
                <a:pos x="561" y="1311"/>
              </a:cxn>
              <a:cxn ang="0">
                <a:pos x="9" y="660"/>
              </a:cxn>
              <a:cxn ang="0">
                <a:pos x="669" y="0"/>
              </a:cxn>
              <a:cxn ang="0">
                <a:pos x="1329" y="660"/>
              </a:cxn>
              <a:cxn ang="0">
                <a:pos x="727" y="1316"/>
              </a:cxn>
              <a:cxn ang="0">
                <a:pos x="640" y="203"/>
              </a:cxn>
              <a:cxn ang="0">
                <a:pos x="211" y="632"/>
              </a:cxn>
              <a:cxn ang="0">
                <a:pos x="640" y="1061"/>
              </a:cxn>
              <a:cxn ang="0">
                <a:pos x="640" y="203"/>
              </a:cxn>
            </a:cxnLst>
            <a:pathLst>
              <a:path w="1329" h="2772">
                <a:moveTo>
                  <a:pt x="727" y="1316"/>
                </a:moveTo>
                <a:cubicBezTo>
                  <a:pt x="727" y="2772"/>
                  <a:pt x="727" y="2772"/>
                  <a:pt x="727" y="2772"/>
                </a:cubicBezTo>
                <a:cubicBezTo>
                  <a:pt x="561" y="2772"/>
                  <a:pt x="561" y="2772"/>
                  <a:pt x="561" y="2772"/>
                </a:cubicBezTo>
                <a:cubicBezTo>
                  <a:pt x="561" y="1311"/>
                  <a:pt x="561" y="1311"/>
                  <a:pt x="561" y="1311"/>
                </a:cubicBezTo>
                <a:cubicBezTo>
                  <a:pt x="248" y="1260"/>
                  <a:pt x="9" y="988"/>
                  <a:pt x="9" y="660"/>
                </a:cubicBezTo>
                <a:cubicBezTo>
                  <a:pt x="9" y="296"/>
                  <a:pt x="304" y="0"/>
                  <a:pt x="669" y="0"/>
                </a:cubicBezTo>
                <a:cubicBezTo>
                  <a:pt x="1033" y="0"/>
                  <a:pt x="1329" y="296"/>
                  <a:pt x="1329" y="660"/>
                </a:cubicBezTo>
                <a:cubicBezTo>
                  <a:pt x="1329" y="999"/>
                  <a:pt x="1055" y="1278"/>
                  <a:pt x="727" y="1316"/>
                </a:cubicBezTo>
                <a:close/>
                <a:moveTo>
                  <a:pt x="640" y="203"/>
                </a:moveTo>
                <a:cubicBezTo>
                  <a:pt x="403" y="203"/>
                  <a:pt x="211" y="395"/>
                  <a:pt x="211" y="632"/>
                </a:cubicBezTo>
                <a:cubicBezTo>
                  <a:pt x="211" y="868"/>
                  <a:pt x="403" y="1061"/>
                  <a:pt x="640" y="1061"/>
                </a:cubicBezTo>
                <a:cubicBezTo>
                  <a:pt x="0" y="583"/>
                  <a:pt x="863" y="358"/>
                  <a:pt x="640" y="203"/>
                </a:cubicBezTo>
                <a:close/>
              </a:path>
            </a:pathLst>
          </a:custGeom>
          <a:solidFill>
            <a:srgbClr val="C6EED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6330" name="路标"/>
          <p:cNvSpPr/>
          <p:nvPr/>
        </p:nvSpPr>
        <p:spPr>
          <a:xfrm>
            <a:off x="2711450" y="5702300"/>
            <a:ext cx="247650" cy="365125"/>
          </a:xfrm>
          <a:custGeom>
            <a:avLst/>
            <a:gdLst/>
            <a:ahLst/>
            <a:cxnLst>
              <a:cxn ang="0">
                <a:pos x="727" y="1316"/>
              </a:cxn>
              <a:cxn ang="0">
                <a:pos x="727" y="2772"/>
              </a:cxn>
              <a:cxn ang="0">
                <a:pos x="561" y="2772"/>
              </a:cxn>
              <a:cxn ang="0">
                <a:pos x="561" y="1311"/>
              </a:cxn>
              <a:cxn ang="0">
                <a:pos x="9" y="660"/>
              </a:cxn>
              <a:cxn ang="0">
                <a:pos x="669" y="0"/>
              </a:cxn>
              <a:cxn ang="0">
                <a:pos x="1329" y="660"/>
              </a:cxn>
              <a:cxn ang="0">
                <a:pos x="727" y="1316"/>
              </a:cxn>
              <a:cxn ang="0">
                <a:pos x="640" y="203"/>
              </a:cxn>
              <a:cxn ang="0">
                <a:pos x="211" y="632"/>
              </a:cxn>
              <a:cxn ang="0">
                <a:pos x="640" y="1061"/>
              </a:cxn>
              <a:cxn ang="0">
                <a:pos x="640" y="203"/>
              </a:cxn>
            </a:cxnLst>
            <a:pathLst>
              <a:path w="1329" h="2772">
                <a:moveTo>
                  <a:pt x="727" y="1316"/>
                </a:moveTo>
                <a:cubicBezTo>
                  <a:pt x="727" y="2772"/>
                  <a:pt x="727" y="2772"/>
                  <a:pt x="727" y="2772"/>
                </a:cubicBezTo>
                <a:cubicBezTo>
                  <a:pt x="561" y="2772"/>
                  <a:pt x="561" y="2772"/>
                  <a:pt x="561" y="2772"/>
                </a:cubicBezTo>
                <a:cubicBezTo>
                  <a:pt x="561" y="1311"/>
                  <a:pt x="561" y="1311"/>
                  <a:pt x="561" y="1311"/>
                </a:cubicBezTo>
                <a:cubicBezTo>
                  <a:pt x="248" y="1260"/>
                  <a:pt x="9" y="988"/>
                  <a:pt x="9" y="660"/>
                </a:cubicBezTo>
                <a:cubicBezTo>
                  <a:pt x="9" y="296"/>
                  <a:pt x="304" y="0"/>
                  <a:pt x="669" y="0"/>
                </a:cubicBezTo>
                <a:cubicBezTo>
                  <a:pt x="1033" y="0"/>
                  <a:pt x="1329" y="296"/>
                  <a:pt x="1329" y="660"/>
                </a:cubicBezTo>
                <a:cubicBezTo>
                  <a:pt x="1329" y="999"/>
                  <a:pt x="1055" y="1278"/>
                  <a:pt x="727" y="1316"/>
                </a:cubicBezTo>
                <a:close/>
                <a:moveTo>
                  <a:pt x="640" y="203"/>
                </a:moveTo>
                <a:cubicBezTo>
                  <a:pt x="403" y="203"/>
                  <a:pt x="211" y="395"/>
                  <a:pt x="211" y="632"/>
                </a:cubicBezTo>
                <a:cubicBezTo>
                  <a:pt x="211" y="868"/>
                  <a:pt x="403" y="1061"/>
                  <a:pt x="640" y="1061"/>
                </a:cubicBezTo>
                <a:cubicBezTo>
                  <a:pt x="0" y="583"/>
                  <a:pt x="863" y="358"/>
                  <a:pt x="640" y="203"/>
                </a:cubicBezTo>
                <a:close/>
              </a:path>
            </a:pathLst>
          </a:custGeom>
          <a:solidFill>
            <a:srgbClr val="C6EED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56331" name="图片 3" descr="office6\wpsassist\cache\A000220150322B70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4625" y="2697163"/>
            <a:ext cx="1603375" cy="37734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522730" y="279400"/>
            <a:ext cx="8019415" cy="492125"/>
            <a:chOff x="-2" y="401"/>
            <a:chExt cx="6985" cy="775"/>
          </a:xfrm>
        </p:grpSpPr>
        <p:grpSp>
          <p:nvGrpSpPr>
            <p:cNvPr id="4" name="Group 7"/>
            <p:cNvGrpSpPr/>
            <p:nvPr/>
          </p:nvGrpSpPr>
          <p:grpSpPr>
            <a:xfrm>
              <a:off x="-2" y="401"/>
              <a:ext cx="6985" cy="775"/>
              <a:chOff x="48" y="-32"/>
              <a:chExt cx="5697" cy="712"/>
            </a:xfrm>
          </p:grpSpPr>
          <p:sp>
            <p:nvSpPr>
              <p:cNvPr id="5" name="五边形 13"/>
              <p:cNvSpPr/>
              <p:nvPr>
                <p:custDataLst>
                  <p:tags r:id="rId2"/>
                </p:custDataLst>
              </p:nvPr>
            </p:nvSpPr>
            <p:spPr>
              <a:xfrm>
                <a:off x="48" y="-32"/>
                <a:ext cx="5103" cy="680"/>
              </a:xfrm>
              <a:prstGeom prst="homePlate">
                <a:avLst>
                  <a:gd name="adj" fmla="val 24875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" name="燕尾形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508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燕尾形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540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186" y="492"/>
              <a:ext cx="640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任务二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善后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工作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6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2100" y="1046163"/>
            <a:ext cx="3716338" cy="3913187"/>
          </a:xfrm>
          <a:prstGeom prst="rect">
            <a:avLst/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7950" y="1527175"/>
            <a:ext cx="1192213" cy="3432175"/>
          </a:xfrm>
          <a:prstGeom prst="rect">
            <a:avLst/>
          </a:prstGeom>
          <a:solidFill>
            <a:srgbClr val="2075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8750" y="1905000"/>
            <a:ext cx="825500" cy="3090863"/>
          </a:xfrm>
          <a:prstGeom prst="rect">
            <a:avLst/>
          </a:prstGeom>
          <a:solidFill>
            <a:srgbClr val="2075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8963" y="2230438"/>
            <a:ext cx="458787" cy="2468562"/>
          </a:xfrm>
          <a:prstGeom prst="rect">
            <a:avLst/>
          </a:prstGeom>
          <a:solidFill>
            <a:srgbClr val="207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0163" y="2687638"/>
            <a:ext cx="225426" cy="1712912"/>
          </a:xfrm>
          <a:prstGeom prst="rect">
            <a:avLst/>
          </a:prstGeom>
          <a:solidFill>
            <a:srgbClr val="2075A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58150" y="1527175"/>
            <a:ext cx="1192213" cy="3432175"/>
          </a:xfrm>
          <a:prstGeom prst="rect">
            <a:avLst/>
          </a:prstGeom>
          <a:solidFill>
            <a:srgbClr val="2075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34550" y="1905000"/>
            <a:ext cx="825500" cy="2881313"/>
          </a:xfrm>
          <a:prstGeom prst="rect">
            <a:avLst/>
          </a:prstGeom>
          <a:solidFill>
            <a:srgbClr val="2075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29950" y="2230438"/>
            <a:ext cx="458788" cy="2300287"/>
          </a:xfrm>
          <a:prstGeom prst="rect">
            <a:avLst/>
          </a:prstGeom>
          <a:solidFill>
            <a:srgbClr val="207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44350" y="2744788"/>
            <a:ext cx="247650" cy="1511300"/>
          </a:xfrm>
          <a:prstGeom prst="rect">
            <a:avLst/>
          </a:prstGeom>
          <a:solidFill>
            <a:srgbClr val="2075A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84" name="图片 15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37000" y="1395413"/>
            <a:ext cx="40179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标题 4097"/>
          <p:cNvSpPr txBox="1">
            <a:spLocks noChangeArrowheads="1"/>
          </p:cNvSpPr>
          <p:nvPr/>
        </p:nvSpPr>
        <p:spPr bwMode="auto">
          <a:xfrm>
            <a:off x="4419600" y="1527175"/>
            <a:ext cx="3162300" cy="1414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讲好中国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30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3850" y="2152650"/>
            <a:ext cx="3714750" cy="2730500"/>
          </a:xfrm>
          <a:prstGeom prst="rect">
            <a:avLst/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9700" y="2152650"/>
            <a:ext cx="1190625" cy="2730500"/>
          </a:xfrm>
          <a:prstGeom prst="rect">
            <a:avLst/>
          </a:prstGeom>
          <a:solidFill>
            <a:srgbClr val="2075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0500" y="2536825"/>
            <a:ext cx="823913" cy="2382838"/>
          </a:xfrm>
          <a:prstGeom prst="rect">
            <a:avLst/>
          </a:prstGeom>
          <a:solidFill>
            <a:srgbClr val="2075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0713" y="2835275"/>
            <a:ext cx="457200" cy="1785938"/>
          </a:xfrm>
          <a:prstGeom prst="rect">
            <a:avLst/>
          </a:prstGeom>
          <a:solidFill>
            <a:srgbClr val="207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087688"/>
            <a:ext cx="228600" cy="1236662"/>
          </a:xfrm>
          <a:prstGeom prst="rect">
            <a:avLst/>
          </a:prstGeom>
          <a:solidFill>
            <a:srgbClr val="2075A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89900" y="2152650"/>
            <a:ext cx="1190625" cy="2730500"/>
          </a:xfrm>
          <a:prstGeom prst="rect">
            <a:avLst/>
          </a:prstGeom>
          <a:solidFill>
            <a:srgbClr val="2075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66300" y="2327275"/>
            <a:ext cx="823913" cy="2381250"/>
          </a:xfrm>
          <a:prstGeom prst="rect">
            <a:avLst/>
          </a:prstGeom>
          <a:solidFill>
            <a:srgbClr val="2075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61700" y="2667000"/>
            <a:ext cx="457200" cy="1785938"/>
          </a:xfrm>
          <a:prstGeom prst="rect">
            <a:avLst/>
          </a:prstGeom>
          <a:solidFill>
            <a:srgbClr val="207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76100" y="2941638"/>
            <a:ext cx="228600" cy="1236662"/>
          </a:xfrm>
          <a:prstGeom prst="rect">
            <a:avLst/>
          </a:prstGeom>
          <a:solidFill>
            <a:srgbClr val="2075A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>
          <a:xfrm>
            <a:off x="4953000" y="3767138"/>
            <a:ext cx="2279650" cy="569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送团</a:t>
            </a:r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3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59655" y="2519680"/>
            <a:ext cx="20224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419600" y="3560763"/>
            <a:ext cx="3124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文本框 1"/>
          <p:cNvSpPr txBox="1"/>
          <p:nvPr/>
        </p:nvSpPr>
        <p:spPr>
          <a:xfrm>
            <a:off x="2630488" y="996950"/>
            <a:ext cx="18288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</a:rPr>
              <a:t>送站服务</a:t>
            </a:r>
            <a:endParaRPr lang="zh-CN" altLang="en-US" sz="20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2226" name="组合 3"/>
          <p:cNvGrpSpPr/>
          <p:nvPr/>
        </p:nvGrpSpPr>
        <p:grpSpPr>
          <a:xfrm>
            <a:off x="2655888" y="1536700"/>
            <a:ext cx="2293937" cy="368289"/>
            <a:chOff x="1782" y="2307"/>
            <a:chExt cx="3293" cy="582"/>
          </a:xfrm>
        </p:grpSpPr>
        <p:sp>
          <p:nvSpPr>
            <p:cNvPr id="52227" name="文本框 1"/>
            <p:cNvSpPr txBox="1"/>
            <p:nvPr/>
          </p:nvSpPr>
          <p:spPr>
            <a:xfrm>
              <a:off x="2334" y="2307"/>
              <a:ext cx="2741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送站前的准备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0" name="幸运草"/>
            <p:cNvSpPr/>
            <p:nvPr/>
          </p:nvSpPr>
          <p:spPr bwMode="auto">
            <a:xfrm>
              <a:off x="1782" y="2307"/>
              <a:ext cx="551" cy="577"/>
            </a:xfrm>
            <a:custGeom>
              <a:avLst/>
              <a:gdLst>
                <a:gd name="T0" fmla="*/ 446391 w 2111375"/>
                <a:gd name="T1" fmla="*/ 2260601 h 2865438"/>
                <a:gd name="T2" fmla="*/ 184133 w 2111375"/>
                <a:gd name="T3" fmla="*/ 2781301 h 2865438"/>
                <a:gd name="T4" fmla="*/ 352501 w 2111375"/>
                <a:gd name="T5" fmla="*/ 2176860 h 2865438"/>
                <a:gd name="T6" fmla="*/ 1107686 w 2111375"/>
                <a:gd name="T7" fmla="*/ 1233506 h 2865438"/>
                <a:gd name="T8" fmla="*/ 1432210 w 2111375"/>
                <a:gd name="T9" fmla="*/ 1479652 h 2865438"/>
                <a:gd name="T10" fmla="*/ 1539855 w 2111375"/>
                <a:gd name="T11" fmla="*/ 1757213 h 2865438"/>
                <a:gd name="T12" fmla="*/ 1560907 w 2111375"/>
                <a:gd name="T13" fmla="*/ 1651835 h 2865438"/>
                <a:gd name="T14" fmla="*/ 1437771 w 2111375"/>
                <a:gd name="T15" fmla="*/ 1416028 h 2865438"/>
                <a:gd name="T16" fmla="*/ 1010912 w 2111375"/>
                <a:gd name="T17" fmla="*/ 93643 h 2865438"/>
                <a:gd name="T18" fmla="*/ 1178906 w 2111375"/>
                <a:gd name="T19" fmla="*/ 326028 h 2865438"/>
                <a:gd name="T20" fmla="*/ 1149447 w 2111375"/>
                <a:gd name="T21" fmla="*/ 609481 h 2865438"/>
                <a:gd name="T22" fmla="*/ 1241406 w 2111375"/>
                <a:gd name="T23" fmla="*/ 476068 h 2865438"/>
                <a:gd name="T24" fmla="*/ 1186867 w 2111375"/>
                <a:gd name="T25" fmla="*/ 219138 h 2865438"/>
                <a:gd name="T26" fmla="*/ 1018476 w 2111375"/>
                <a:gd name="T27" fmla="*/ 86121 h 2865438"/>
                <a:gd name="T28" fmla="*/ 1119584 w 2111375"/>
                <a:gd name="T29" fmla="*/ 39695 h 2865438"/>
                <a:gd name="T30" fmla="*/ 1298575 w 2111375"/>
                <a:gd name="T31" fmla="*/ 337010 h 2865438"/>
                <a:gd name="T32" fmla="*/ 1271984 w 2111375"/>
                <a:gd name="T33" fmla="*/ 587089 h 2865438"/>
                <a:gd name="T34" fmla="*/ 1062434 w 2111375"/>
                <a:gd name="T35" fmla="*/ 1009840 h 2865438"/>
                <a:gd name="T36" fmla="*/ 1210469 w 2111375"/>
                <a:gd name="T37" fmla="*/ 881625 h 2865438"/>
                <a:gd name="T38" fmla="*/ 1463675 w 2111375"/>
                <a:gd name="T39" fmla="*/ 546997 h 2865438"/>
                <a:gd name="T40" fmla="*/ 1751806 w 2111375"/>
                <a:gd name="T41" fmla="*/ 475546 h 2865438"/>
                <a:gd name="T42" fmla="*/ 1982391 w 2111375"/>
                <a:gd name="T43" fmla="*/ 563669 h 2865438"/>
                <a:gd name="T44" fmla="*/ 2041128 w 2111375"/>
                <a:gd name="T45" fmla="*/ 716494 h 2865438"/>
                <a:gd name="T46" fmla="*/ 1916906 w 2111375"/>
                <a:gd name="T47" fmla="*/ 830816 h 2865438"/>
                <a:gd name="T48" fmla="*/ 2001044 w 2111375"/>
                <a:gd name="T49" fmla="*/ 842724 h 2865438"/>
                <a:gd name="T50" fmla="*/ 2106613 w 2111375"/>
                <a:gd name="T51" fmla="*/ 936404 h 2865438"/>
                <a:gd name="T52" fmla="*/ 2080419 w 2111375"/>
                <a:gd name="T53" fmla="*/ 1105505 h 2865438"/>
                <a:gd name="T54" fmla="*/ 1809750 w 2111375"/>
                <a:gd name="T55" fmla="*/ 1288896 h 2865438"/>
                <a:gd name="T56" fmla="*/ 1568053 w 2111375"/>
                <a:gd name="T57" fmla="*/ 1288102 h 2865438"/>
                <a:gd name="T58" fmla="*/ 1122363 w 2111375"/>
                <a:gd name="T59" fmla="*/ 1067398 h 2865438"/>
                <a:gd name="T60" fmla="*/ 1191816 w 2111375"/>
                <a:gd name="T61" fmla="*/ 1184895 h 2865438"/>
                <a:gd name="T62" fmla="*/ 1551384 w 2111375"/>
                <a:gd name="T63" fmla="*/ 1445294 h 2865438"/>
                <a:gd name="T64" fmla="*/ 1635522 w 2111375"/>
                <a:gd name="T65" fmla="*/ 1715219 h 2865438"/>
                <a:gd name="T66" fmla="*/ 1560116 w 2111375"/>
                <a:gd name="T67" fmla="*/ 1970855 h 2865438"/>
                <a:gd name="T68" fmla="*/ 1408509 w 2111375"/>
                <a:gd name="T69" fmla="*/ 2043100 h 2865438"/>
                <a:gd name="T70" fmla="*/ 1290241 w 2111375"/>
                <a:gd name="T71" fmla="*/ 1936717 h 2865438"/>
                <a:gd name="T72" fmla="*/ 1271587 w 2111375"/>
                <a:gd name="T73" fmla="*/ 1981970 h 2865438"/>
                <a:gd name="T74" fmla="*/ 1194991 w 2111375"/>
                <a:gd name="T75" fmla="*/ 2102245 h 2865438"/>
                <a:gd name="T76" fmla="*/ 1020763 w 2111375"/>
                <a:gd name="T77" fmla="*/ 2088352 h 2865438"/>
                <a:gd name="T78" fmla="*/ 834628 w 2111375"/>
                <a:gd name="T79" fmla="*/ 1844625 h 2865438"/>
                <a:gd name="T80" fmla="*/ 817563 w 2111375"/>
                <a:gd name="T81" fmla="*/ 1590180 h 2865438"/>
                <a:gd name="T82" fmla="*/ 1035050 w 2111375"/>
                <a:gd name="T83" fmla="*/ 1153139 h 2865438"/>
                <a:gd name="T84" fmla="*/ 953294 w 2111375"/>
                <a:gd name="T85" fmla="*/ 1154727 h 2865438"/>
                <a:gd name="T86" fmla="*/ 684213 w 2111375"/>
                <a:gd name="T87" fmla="*/ 1536989 h 2865438"/>
                <a:gd name="T88" fmla="*/ 433387 w 2111375"/>
                <a:gd name="T89" fmla="*/ 1633051 h 2865438"/>
                <a:gd name="T90" fmla="*/ 153591 w 2111375"/>
                <a:gd name="T91" fmla="*/ 1571127 h 2865438"/>
                <a:gd name="T92" fmla="*/ 68659 w 2111375"/>
                <a:gd name="T93" fmla="*/ 1421477 h 2865438"/>
                <a:gd name="T94" fmla="*/ 156369 w 2111375"/>
                <a:gd name="T95" fmla="*/ 1299613 h 2865438"/>
                <a:gd name="T96" fmla="*/ 149622 w 2111375"/>
                <a:gd name="T97" fmla="*/ 1272224 h 2865438"/>
                <a:gd name="T98" fmla="*/ 14287 w 2111375"/>
                <a:gd name="T99" fmla="*/ 1207521 h 2865438"/>
                <a:gd name="T100" fmla="*/ 17066 w 2111375"/>
                <a:gd name="T101" fmla="*/ 1035642 h 2865438"/>
                <a:gd name="T102" fmla="*/ 232966 w 2111375"/>
                <a:gd name="T103" fmla="*/ 847885 h 2865438"/>
                <a:gd name="T104" fmla="*/ 499666 w 2111375"/>
                <a:gd name="T105" fmla="*/ 811762 h 2865438"/>
                <a:gd name="T106" fmla="*/ 918369 w 2111375"/>
                <a:gd name="T107" fmla="*/ 1018176 h 2865438"/>
                <a:gd name="T108" fmla="*/ 990600 w 2111375"/>
                <a:gd name="T109" fmla="*/ 980863 h 2865438"/>
                <a:gd name="T110" fmla="*/ 590550 w 2111375"/>
                <a:gd name="T111" fmla="*/ 701013 h 2865438"/>
                <a:gd name="T112" fmla="*/ 483791 w 2111375"/>
                <a:gd name="T113" fmla="*/ 469195 h 2865438"/>
                <a:gd name="T114" fmla="*/ 530622 w 2111375"/>
                <a:gd name="T115" fmla="*/ 166322 h 2865438"/>
                <a:gd name="T116" fmla="*/ 677466 w 2111375"/>
                <a:gd name="T117" fmla="*/ 70657 h 2865438"/>
                <a:gd name="T118" fmla="*/ 801687 w 2111375"/>
                <a:gd name="T119" fmla="*/ 139329 h 2865438"/>
                <a:gd name="T120" fmla="*/ 839787 w 2111375"/>
                <a:gd name="T121" fmla="*/ 170292 h 2865438"/>
                <a:gd name="T122" fmla="*/ 892572 w 2111375"/>
                <a:gd name="T123" fmla="*/ 19848 h 2865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1375" h="2865438">
                  <a:moveTo>
                    <a:pt x="835025" y="1438275"/>
                  </a:moveTo>
                  <a:lnTo>
                    <a:pt x="806501" y="1477963"/>
                  </a:lnTo>
                  <a:lnTo>
                    <a:pt x="779563" y="1518047"/>
                  </a:lnTo>
                  <a:lnTo>
                    <a:pt x="753020" y="1558925"/>
                  </a:lnTo>
                  <a:lnTo>
                    <a:pt x="727269" y="1599803"/>
                  </a:lnTo>
                  <a:lnTo>
                    <a:pt x="702311" y="1641872"/>
                  </a:lnTo>
                  <a:lnTo>
                    <a:pt x="678541" y="1683544"/>
                  </a:lnTo>
                  <a:lnTo>
                    <a:pt x="655564" y="1726010"/>
                  </a:lnTo>
                  <a:lnTo>
                    <a:pt x="633379" y="1768872"/>
                  </a:lnTo>
                  <a:lnTo>
                    <a:pt x="611987" y="1811735"/>
                  </a:lnTo>
                  <a:lnTo>
                    <a:pt x="590990" y="1855391"/>
                  </a:lnTo>
                  <a:lnTo>
                    <a:pt x="571182" y="1899841"/>
                  </a:lnTo>
                  <a:lnTo>
                    <a:pt x="552562" y="1943894"/>
                  </a:lnTo>
                  <a:lnTo>
                    <a:pt x="534735" y="1988344"/>
                  </a:lnTo>
                  <a:lnTo>
                    <a:pt x="517700" y="2033191"/>
                  </a:lnTo>
                  <a:lnTo>
                    <a:pt x="501458" y="2078038"/>
                  </a:lnTo>
                  <a:lnTo>
                    <a:pt x="486404" y="2123679"/>
                  </a:lnTo>
                  <a:lnTo>
                    <a:pt x="471746" y="2168922"/>
                  </a:lnTo>
                  <a:lnTo>
                    <a:pt x="458276" y="2214960"/>
                  </a:lnTo>
                  <a:lnTo>
                    <a:pt x="446391" y="2260601"/>
                  </a:lnTo>
                  <a:lnTo>
                    <a:pt x="434903" y="2307035"/>
                  </a:lnTo>
                  <a:lnTo>
                    <a:pt x="423810" y="2352676"/>
                  </a:lnTo>
                  <a:lnTo>
                    <a:pt x="414698" y="2399507"/>
                  </a:lnTo>
                  <a:lnTo>
                    <a:pt x="405983" y="2445941"/>
                  </a:lnTo>
                  <a:lnTo>
                    <a:pt x="398852" y="2492376"/>
                  </a:lnTo>
                  <a:lnTo>
                    <a:pt x="391721" y="2539207"/>
                  </a:lnTo>
                  <a:lnTo>
                    <a:pt x="386571" y="2585641"/>
                  </a:lnTo>
                  <a:lnTo>
                    <a:pt x="381817" y="2632076"/>
                  </a:lnTo>
                  <a:lnTo>
                    <a:pt x="378252" y="2678907"/>
                  </a:lnTo>
                  <a:lnTo>
                    <a:pt x="375479" y="2725738"/>
                  </a:lnTo>
                  <a:lnTo>
                    <a:pt x="374290" y="2772173"/>
                  </a:lnTo>
                  <a:lnTo>
                    <a:pt x="373894" y="2795588"/>
                  </a:lnTo>
                  <a:lnTo>
                    <a:pt x="373894" y="2819004"/>
                  </a:lnTo>
                  <a:lnTo>
                    <a:pt x="373894" y="2842023"/>
                  </a:lnTo>
                  <a:lnTo>
                    <a:pt x="374290" y="2865438"/>
                  </a:lnTo>
                  <a:lnTo>
                    <a:pt x="274458" y="2861469"/>
                  </a:lnTo>
                  <a:lnTo>
                    <a:pt x="174625" y="2857501"/>
                  </a:lnTo>
                  <a:lnTo>
                    <a:pt x="177794" y="2831704"/>
                  </a:lnTo>
                  <a:lnTo>
                    <a:pt x="180964" y="2806304"/>
                  </a:lnTo>
                  <a:lnTo>
                    <a:pt x="184133" y="2781301"/>
                  </a:lnTo>
                  <a:lnTo>
                    <a:pt x="187698" y="2756298"/>
                  </a:lnTo>
                  <a:lnTo>
                    <a:pt x="191660" y="2730898"/>
                  </a:lnTo>
                  <a:lnTo>
                    <a:pt x="196018" y="2705894"/>
                  </a:lnTo>
                  <a:lnTo>
                    <a:pt x="200375" y="2680891"/>
                  </a:lnTo>
                  <a:lnTo>
                    <a:pt x="205129" y="2656285"/>
                  </a:lnTo>
                  <a:lnTo>
                    <a:pt x="209883" y="2631282"/>
                  </a:lnTo>
                  <a:lnTo>
                    <a:pt x="215826" y="2606279"/>
                  </a:lnTo>
                  <a:lnTo>
                    <a:pt x="220976" y="2582069"/>
                  </a:lnTo>
                  <a:lnTo>
                    <a:pt x="226522" y="2557066"/>
                  </a:lnTo>
                  <a:lnTo>
                    <a:pt x="232861" y="2532460"/>
                  </a:lnTo>
                  <a:lnTo>
                    <a:pt x="239199" y="2508647"/>
                  </a:lnTo>
                  <a:lnTo>
                    <a:pt x="245934" y="2484041"/>
                  </a:lnTo>
                  <a:lnTo>
                    <a:pt x="252273" y="2459832"/>
                  </a:lnTo>
                  <a:lnTo>
                    <a:pt x="259403" y="2435622"/>
                  </a:lnTo>
                  <a:lnTo>
                    <a:pt x="266534" y="2411810"/>
                  </a:lnTo>
                  <a:lnTo>
                    <a:pt x="281985" y="2364185"/>
                  </a:lnTo>
                  <a:lnTo>
                    <a:pt x="298623" y="2316560"/>
                  </a:lnTo>
                  <a:lnTo>
                    <a:pt x="315658" y="2269729"/>
                  </a:lnTo>
                  <a:lnTo>
                    <a:pt x="333882" y="2223294"/>
                  </a:lnTo>
                  <a:lnTo>
                    <a:pt x="352501" y="2176860"/>
                  </a:lnTo>
                  <a:lnTo>
                    <a:pt x="372705" y="2131616"/>
                  </a:lnTo>
                  <a:lnTo>
                    <a:pt x="393306" y="2085975"/>
                  </a:lnTo>
                  <a:lnTo>
                    <a:pt x="415095" y="2041525"/>
                  </a:lnTo>
                  <a:lnTo>
                    <a:pt x="437676" y="1997472"/>
                  </a:lnTo>
                  <a:lnTo>
                    <a:pt x="461049" y="1953816"/>
                  </a:lnTo>
                  <a:lnTo>
                    <a:pt x="485611" y="1910557"/>
                  </a:lnTo>
                  <a:lnTo>
                    <a:pt x="510173" y="1867694"/>
                  </a:lnTo>
                  <a:lnTo>
                    <a:pt x="535924" y="1826022"/>
                  </a:lnTo>
                  <a:lnTo>
                    <a:pt x="562863" y="1784350"/>
                  </a:lnTo>
                  <a:lnTo>
                    <a:pt x="590198" y="1743472"/>
                  </a:lnTo>
                  <a:lnTo>
                    <a:pt x="618325" y="1703388"/>
                  </a:lnTo>
                  <a:lnTo>
                    <a:pt x="647245" y="1663700"/>
                  </a:lnTo>
                  <a:lnTo>
                    <a:pt x="676957" y="1624410"/>
                  </a:lnTo>
                  <a:lnTo>
                    <a:pt x="706669" y="1585913"/>
                  </a:lnTo>
                  <a:lnTo>
                    <a:pt x="738362" y="1547813"/>
                  </a:lnTo>
                  <a:lnTo>
                    <a:pt x="769659" y="1510903"/>
                  </a:lnTo>
                  <a:lnTo>
                    <a:pt x="801747" y="1473994"/>
                  </a:lnTo>
                  <a:lnTo>
                    <a:pt x="835025" y="1438275"/>
                  </a:lnTo>
                  <a:close/>
                  <a:moveTo>
                    <a:pt x="1098550" y="1223962"/>
                  </a:moveTo>
                  <a:lnTo>
                    <a:pt x="1107686" y="1233506"/>
                  </a:lnTo>
                  <a:lnTo>
                    <a:pt x="1116822" y="1242652"/>
                  </a:lnTo>
                  <a:lnTo>
                    <a:pt x="1126752" y="1251400"/>
                  </a:lnTo>
                  <a:lnTo>
                    <a:pt x="1136285" y="1260149"/>
                  </a:lnTo>
                  <a:lnTo>
                    <a:pt x="1156146" y="1276850"/>
                  </a:lnTo>
                  <a:lnTo>
                    <a:pt x="1176404" y="1293154"/>
                  </a:lnTo>
                  <a:lnTo>
                    <a:pt x="1197456" y="1308662"/>
                  </a:lnTo>
                  <a:lnTo>
                    <a:pt x="1218906" y="1323773"/>
                  </a:lnTo>
                  <a:lnTo>
                    <a:pt x="1239958" y="1338486"/>
                  </a:lnTo>
                  <a:lnTo>
                    <a:pt x="1261408" y="1352801"/>
                  </a:lnTo>
                  <a:lnTo>
                    <a:pt x="1282460" y="1367514"/>
                  </a:lnTo>
                  <a:lnTo>
                    <a:pt x="1303910" y="1381432"/>
                  </a:lnTo>
                  <a:lnTo>
                    <a:pt x="1324962" y="1395350"/>
                  </a:lnTo>
                  <a:lnTo>
                    <a:pt x="1345617" y="1410461"/>
                  </a:lnTo>
                  <a:lnTo>
                    <a:pt x="1366272" y="1424776"/>
                  </a:lnTo>
                  <a:lnTo>
                    <a:pt x="1385736" y="1439489"/>
                  </a:lnTo>
                  <a:lnTo>
                    <a:pt x="1395269" y="1447442"/>
                  </a:lnTo>
                  <a:lnTo>
                    <a:pt x="1404802" y="1455396"/>
                  </a:lnTo>
                  <a:lnTo>
                    <a:pt x="1414335" y="1463349"/>
                  </a:lnTo>
                  <a:lnTo>
                    <a:pt x="1423471" y="1471699"/>
                  </a:lnTo>
                  <a:lnTo>
                    <a:pt x="1432210" y="1479652"/>
                  </a:lnTo>
                  <a:lnTo>
                    <a:pt x="1440552" y="1488401"/>
                  </a:lnTo>
                  <a:lnTo>
                    <a:pt x="1448496" y="1496751"/>
                  </a:lnTo>
                  <a:lnTo>
                    <a:pt x="1456440" y="1505897"/>
                  </a:lnTo>
                  <a:lnTo>
                    <a:pt x="1463987" y="1515441"/>
                  </a:lnTo>
                  <a:lnTo>
                    <a:pt x="1471137" y="1524587"/>
                  </a:lnTo>
                  <a:lnTo>
                    <a:pt x="1477890" y="1534131"/>
                  </a:lnTo>
                  <a:lnTo>
                    <a:pt x="1484245" y="1544072"/>
                  </a:lnTo>
                  <a:lnTo>
                    <a:pt x="1489806" y="1554013"/>
                  </a:lnTo>
                  <a:lnTo>
                    <a:pt x="1494970" y="1564750"/>
                  </a:lnTo>
                  <a:lnTo>
                    <a:pt x="1499737" y="1575089"/>
                  </a:lnTo>
                  <a:lnTo>
                    <a:pt x="1504106" y="1586223"/>
                  </a:lnTo>
                  <a:lnTo>
                    <a:pt x="1507681" y="1596959"/>
                  </a:lnTo>
                  <a:lnTo>
                    <a:pt x="1511256" y="1609287"/>
                  </a:lnTo>
                  <a:lnTo>
                    <a:pt x="1518008" y="1633543"/>
                  </a:lnTo>
                  <a:lnTo>
                    <a:pt x="1523967" y="1657800"/>
                  </a:lnTo>
                  <a:lnTo>
                    <a:pt x="1529130" y="1682455"/>
                  </a:lnTo>
                  <a:lnTo>
                    <a:pt x="1533897" y="1706711"/>
                  </a:lnTo>
                  <a:lnTo>
                    <a:pt x="1537472" y="1731763"/>
                  </a:lnTo>
                  <a:lnTo>
                    <a:pt x="1538663" y="1744488"/>
                  </a:lnTo>
                  <a:lnTo>
                    <a:pt x="1539855" y="1757213"/>
                  </a:lnTo>
                  <a:lnTo>
                    <a:pt x="1540252" y="1769938"/>
                  </a:lnTo>
                  <a:lnTo>
                    <a:pt x="1541444" y="1782663"/>
                  </a:lnTo>
                  <a:lnTo>
                    <a:pt x="1541444" y="1794990"/>
                  </a:lnTo>
                  <a:lnTo>
                    <a:pt x="1541047" y="1807715"/>
                  </a:lnTo>
                  <a:lnTo>
                    <a:pt x="1540252" y="1820440"/>
                  </a:lnTo>
                  <a:lnTo>
                    <a:pt x="1539458" y="1833562"/>
                  </a:lnTo>
                  <a:lnTo>
                    <a:pt x="1544225" y="1821235"/>
                  </a:lnTo>
                  <a:lnTo>
                    <a:pt x="1548594" y="1809305"/>
                  </a:lnTo>
                  <a:lnTo>
                    <a:pt x="1552169" y="1796581"/>
                  </a:lnTo>
                  <a:lnTo>
                    <a:pt x="1555347" y="1783856"/>
                  </a:lnTo>
                  <a:lnTo>
                    <a:pt x="1557730" y="1770733"/>
                  </a:lnTo>
                  <a:lnTo>
                    <a:pt x="1560113" y="1757611"/>
                  </a:lnTo>
                  <a:lnTo>
                    <a:pt x="1561305" y="1744488"/>
                  </a:lnTo>
                  <a:lnTo>
                    <a:pt x="1562894" y="1731366"/>
                  </a:lnTo>
                  <a:lnTo>
                    <a:pt x="1563291" y="1717846"/>
                  </a:lnTo>
                  <a:lnTo>
                    <a:pt x="1563688" y="1704723"/>
                  </a:lnTo>
                  <a:lnTo>
                    <a:pt x="1563688" y="1691601"/>
                  </a:lnTo>
                  <a:lnTo>
                    <a:pt x="1562894" y="1678080"/>
                  </a:lnTo>
                  <a:lnTo>
                    <a:pt x="1562099" y="1664958"/>
                  </a:lnTo>
                  <a:lnTo>
                    <a:pt x="1560907" y="1651835"/>
                  </a:lnTo>
                  <a:lnTo>
                    <a:pt x="1559716" y="1638713"/>
                  </a:lnTo>
                  <a:lnTo>
                    <a:pt x="1557730" y="1625590"/>
                  </a:lnTo>
                  <a:lnTo>
                    <a:pt x="1555744" y="1612070"/>
                  </a:lnTo>
                  <a:lnTo>
                    <a:pt x="1553360" y="1599345"/>
                  </a:lnTo>
                  <a:lnTo>
                    <a:pt x="1550977" y="1586223"/>
                  </a:lnTo>
                  <a:lnTo>
                    <a:pt x="1547402" y="1572703"/>
                  </a:lnTo>
                  <a:lnTo>
                    <a:pt x="1543033" y="1559183"/>
                  </a:lnTo>
                  <a:lnTo>
                    <a:pt x="1538266" y="1546060"/>
                  </a:lnTo>
                  <a:lnTo>
                    <a:pt x="1533103" y="1532938"/>
                  </a:lnTo>
                  <a:lnTo>
                    <a:pt x="1526747" y="1520213"/>
                  </a:lnTo>
                  <a:lnTo>
                    <a:pt x="1519994" y="1507886"/>
                  </a:lnTo>
                  <a:lnTo>
                    <a:pt x="1512447" y="1495956"/>
                  </a:lnTo>
                  <a:lnTo>
                    <a:pt x="1504106" y="1484822"/>
                  </a:lnTo>
                  <a:lnTo>
                    <a:pt x="1495764" y="1473687"/>
                  </a:lnTo>
                  <a:lnTo>
                    <a:pt x="1487026" y="1462951"/>
                  </a:lnTo>
                  <a:lnTo>
                    <a:pt x="1477493" y="1452612"/>
                  </a:lnTo>
                  <a:lnTo>
                    <a:pt x="1467959" y="1443068"/>
                  </a:lnTo>
                  <a:lnTo>
                    <a:pt x="1458426" y="1433525"/>
                  </a:lnTo>
                  <a:lnTo>
                    <a:pt x="1447701" y="1424776"/>
                  </a:lnTo>
                  <a:lnTo>
                    <a:pt x="1437771" y="1416028"/>
                  </a:lnTo>
                  <a:lnTo>
                    <a:pt x="1427443" y="1407677"/>
                  </a:lnTo>
                  <a:lnTo>
                    <a:pt x="1416321" y="1399327"/>
                  </a:lnTo>
                  <a:lnTo>
                    <a:pt x="1405597" y="1391374"/>
                  </a:lnTo>
                  <a:lnTo>
                    <a:pt x="1394872" y="1384216"/>
                  </a:lnTo>
                  <a:lnTo>
                    <a:pt x="1372628" y="1369503"/>
                  </a:lnTo>
                  <a:lnTo>
                    <a:pt x="1350384" y="1355585"/>
                  </a:lnTo>
                  <a:lnTo>
                    <a:pt x="1327743" y="1342860"/>
                  </a:lnTo>
                  <a:lnTo>
                    <a:pt x="1305101" y="1330135"/>
                  </a:lnTo>
                  <a:lnTo>
                    <a:pt x="1281666" y="1318603"/>
                  </a:lnTo>
                  <a:lnTo>
                    <a:pt x="1235986" y="1294744"/>
                  </a:lnTo>
                  <a:lnTo>
                    <a:pt x="1189909" y="1271680"/>
                  </a:lnTo>
                  <a:lnTo>
                    <a:pt x="1144230" y="1248617"/>
                  </a:lnTo>
                  <a:lnTo>
                    <a:pt x="1121191" y="1236289"/>
                  </a:lnTo>
                  <a:lnTo>
                    <a:pt x="1098550" y="1223962"/>
                  </a:lnTo>
                  <a:close/>
                  <a:moveTo>
                    <a:pt x="1005737" y="85725"/>
                  </a:moveTo>
                  <a:lnTo>
                    <a:pt x="999766" y="86121"/>
                  </a:lnTo>
                  <a:lnTo>
                    <a:pt x="993396" y="86913"/>
                  </a:lnTo>
                  <a:lnTo>
                    <a:pt x="987425" y="88100"/>
                  </a:lnTo>
                  <a:lnTo>
                    <a:pt x="999368" y="90476"/>
                  </a:lnTo>
                  <a:lnTo>
                    <a:pt x="1010912" y="93643"/>
                  </a:lnTo>
                  <a:lnTo>
                    <a:pt x="1022059" y="97602"/>
                  </a:lnTo>
                  <a:lnTo>
                    <a:pt x="1032409" y="102352"/>
                  </a:lnTo>
                  <a:lnTo>
                    <a:pt x="1042361" y="107895"/>
                  </a:lnTo>
                  <a:lnTo>
                    <a:pt x="1052313" y="113437"/>
                  </a:lnTo>
                  <a:lnTo>
                    <a:pt x="1061469" y="120563"/>
                  </a:lnTo>
                  <a:lnTo>
                    <a:pt x="1070227" y="128085"/>
                  </a:lnTo>
                  <a:lnTo>
                    <a:pt x="1078587" y="135211"/>
                  </a:lnTo>
                  <a:lnTo>
                    <a:pt x="1086151" y="143524"/>
                  </a:lnTo>
                  <a:lnTo>
                    <a:pt x="1093715" y="151838"/>
                  </a:lnTo>
                  <a:lnTo>
                    <a:pt x="1100880" y="160943"/>
                  </a:lnTo>
                  <a:lnTo>
                    <a:pt x="1107250" y="170049"/>
                  </a:lnTo>
                  <a:lnTo>
                    <a:pt x="1114017" y="179550"/>
                  </a:lnTo>
                  <a:lnTo>
                    <a:pt x="1119590" y="189051"/>
                  </a:lnTo>
                  <a:lnTo>
                    <a:pt x="1125562" y="198948"/>
                  </a:lnTo>
                  <a:lnTo>
                    <a:pt x="1136310" y="219138"/>
                  </a:lnTo>
                  <a:lnTo>
                    <a:pt x="1146262" y="239329"/>
                  </a:lnTo>
                  <a:lnTo>
                    <a:pt x="1155418" y="260706"/>
                  </a:lnTo>
                  <a:lnTo>
                    <a:pt x="1163778" y="282084"/>
                  </a:lnTo>
                  <a:lnTo>
                    <a:pt x="1171740" y="303858"/>
                  </a:lnTo>
                  <a:lnTo>
                    <a:pt x="1178906" y="326028"/>
                  </a:lnTo>
                  <a:lnTo>
                    <a:pt x="1184877" y="347801"/>
                  </a:lnTo>
                  <a:lnTo>
                    <a:pt x="1190848" y="369971"/>
                  </a:lnTo>
                  <a:lnTo>
                    <a:pt x="1193237" y="380660"/>
                  </a:lnTo>
                  <a:lnTo>
                    <a:pt x="1194829" y="390953"/>
                  </a:lnTo>
                  <a:lnTo>
                    <a:pt x="1196422" y="402037"/>
                  </a:lnTo>
                  <a:lnTo>
                    <a:pt x="1196820" y="412726"/>
                  </a:lnTo>
                  <a:lnTo>
                    <a:pt x="1197218" y="423019"/>
                  </a:lnTo>
                  <a:lnTo>
                    <a:pt x="1197218" y="434104"/>
                  </a:lnTo>
                  <a:lnTo>
                    <a:pt x="1196422" y="444793"/>
                  </a:lnTo>
                  <a:lnTo>
                    <a:pt x="1195227" y="455878"/>
                  </a:lnTo>
                  <a:lnTo>
                    <a:pt x="1194033" y="467359"/>
                  </a:lnTo>
                  <a:lnTo>
                    <a:pt x="1192043" y="478047"/>
                  </a:lnTo>
                  <a:lnTo>
                    <a:pt x="1190052" y="489132"/>
                  </a:lnTo>
                  <a:lnTo>
                    <a:pt x="1187664" y="499821"/>
                  </a:lnTo>
                  <a:lnTo>
                    <a:pt x="1184877" y="511302"/>
                  </a:lnTo>
                  <a:lnTo>
                    <a:pt x="1181294" y="521991"/>
                  </a:lnTo>
                  <a:lnTo>
                    <a:pt x="1174925" y="543765"/>
                  </a:lnTo>
                  <a:lnTo>
                    <a:pt x="1166963" y="565934"/>
                  </a:lnTo>
                  <a:lnTo>
                    <a:pt x="1158205" y="587708"/>
                  </a:lnTo>
                  <a:lnTo>
                    <a:pt x="1149447" y="609481"/>
                  </a:lnTo>
                  <a:lnTo>
                    <a:pt x="1139893" y="631651"/>
                  </a:lnTo>
                  <a:lnTo>
                    <a:pt x="1120785" y="675594"/>
                  </a:lnTo>
                  <a:lnTo>
                    <a:pt x="1111629" y="698160"/>
                  </a:lnTo>
                  <a:lnTo>
                    <a:pt x="1102473" y="720725"/>
                  </a:lnTo>
                  <a:lnTo>
                    <a:pt x="1118396" y="701723"/>
                  </a:lnTo>
                  <a:lnTo>
                    <a:pt x="1133125" y="683116"/>
                  </a:lnTo>
                  <a:lnTo>
                    <a:pt x="1148253" y="663718"/>
                  </a:lnTo>
                  <a:lnTo>
                    <a:pt x="1162186" y="643923"/>
                  </a:lnTo>
                  <a:lnTo>
                    <a:pt x="1175721" y="623337"/>
                  </a:lnTo>
                  <a:lnTo>
                    <a:pt x="1188858" y="602751"/>
                  </a:lnTo>
                  <a:lnTo>
                    <a:pt x="1200801" y="581374"/>
                  </a:lnTo>
                  <a:lnTo>
                    <a:pt x="1206772" y="570289"/>
                  </a:lnTo>
                  <a:lnTo>
                    <a:pt x="1211947" y="559204"/>
                  </a:lnTo>
                  <a:lnTo>
                    <a:pt x="1217122" y="547723"/>
                  </a:lnTo>
                  <a:lnTo>
                    <a:pt x="1222695" y="536243"/>
                  </a:lnTo>
                  <a:lnTo>
                    <a:pt x="1227074" y="524762"/>
                  </a:lnTo>
                  <a:lnTo>
                    <a:pt x="1231453" y="512885"/>
                  </a:lnTo>
                  <a:lnTo>
                    <a:pt x="1235434" y="500613"/>
                  </a:lnTo>
                  <a:lnTo>
                    <a:pt x="1238619" y="487945"/>
                  </a:lnTo>
                  <a:lnTo>
                    <a:pt x="1241406" y="476068"/>
                  </a:lnTo>
                  <a:lnTo>
                    <a:pt x="1244192" y="463004"/>
                  </a:lnTo>
                  <a:lnTo>
                    <a:pt x="1245785" y="450335"/>
                  </a:lnTo>
                  <a:lnTo>
                    <a:pt x="1246979" y="437271"/>
                  </a:lnTo>
                  <a:lnTo>
                    <a:pt x="1247775" y="424207"/>
                  </a:lnTo>
                  <a:lnTo>
                    <a:pt x="1247775" y="411143"/>
                  </a:lnTo>
                  <a:lnTo>
                    <a:pt x="1247377" y="397683"/>
                  </a:lnTo>
                  <a:lnTo>
                    <a:pt x="1246183" y="384619"/>
                  </a:lnTo>
                  <a:lnTo>
                    <a:pt x="1244192" y="371554"/>
                  </a:lnTo>
                  <a:lnTo>
                    <a:pt x="1241406" y="358490"/>
                  </a:lnTo>
                  <a:lnTo>
                    <a:pt x="1238221" y="346218"/>
                  </a:lnTo>
                  <a:lnTo>
                    <a:pt x="1234638" y="333945"/>
                  </a:lnTo>
                  <a:lnTo>
                    <a:pt x="1231453" y="322069"/>
                  </a:lnTo>
                  <a:lnTo>
                    <a:pt x="1227472" y="310588"/>
                  </a:lnTo>
                  <a:lnTo>
                    <a:pt x="1223093" y="298711"/>
                  </a:lnTo>
                  <a:lnTo>
                    <a:pt x="1218715" y="286835"/>
                  </a:lnTo>
                  <a:lnTo>
                    <a:pt x="1209558" y="263874"/>
                  </a:lnTo>
                  <a:lnTo>
                    <a:pt x="1203985" y="252393"/>
                  </a:lnTo>
                  <a:lnTo>
                    <a:pt x="1198412" y="241308"/>
                  </a:lnTo>
                  <a:lnTo>
                    <a:pt x="1192839" y="229827"/>
                  </a:lnTo>
                  <a:lnTo>
                    <a:pt x="1186867" y="219138"/>
                  </a:lnTo>
                  <a:lnTo>
                    <a:pt x="1180498" y="208054"/>
                  </a:lnTo>
                  <a:lnTo>
                    <a:pt x="1173731" y="197761"/>
                  </a:lnTo>
                  <a:lnTo>
                    <a:pt x="1166963" y="187072"/>
                  </a:lnTo>
                  <a:lnTo>
                    <a:pt x="1159399" y="176779"/>
                  </a:lnTo>
                  <a:lnTo>
                    <a:pt x="1151438" y="166882"/>
                  </a:lnTo>
                  <a:lnTo>
                    <a:pt x="1143078" y="156984"/>
                  </a:lnTo>
                  <a:lnTo>
                    <a:pt x="1135116" y="147483"/>
                  </a:lnTo>
                  <a:lnTo>
                    <a:pt x="1125562" y="138378"/>
                  </a:lnTo>
                  <a:lnTo>
                    <a:pt x="1116008" y="129668"/>
                  </a:lnTo>
                  <a:lnTo>
                    <a:pt x="1106454" y="121751"/>
                  </a:lnTo>
                  <a:lnTo>
                    <a:pt x="1096103" y="114625"/>
                  </a:lnTo>
                  <a:lnTo>
                    <a:pt x="1084957" y="107499"/>
                  </a:lnTo>
                  <a:lnTo>
                    <a:pt x="1073810" y="101561"/>
                  </a:lnTo>
                  <a:lnTo>
                    <a:pt x="1061868" y="96018"/>
                  </a:lnTo>
                  <a:lnTo>
                    <a:pt x="1049527" y="91663"/>
                  </a:lnTo>
                  <a:lnTo>
                    <a:pt x="1043556" y="90080"/>
                  </a:lnTo>
                  <a:lnTo>
                    <a:pt x="1037186" y="88892"/>
                  </a:lnTo>
                  <a:lnTo>
                    <a:pt x="1030817" y="87309"/>
                  </a:lnTo>
                  <a:lnTo>
                    <a:pt x="1024447" y="86517"/>
                  </a:lnTo>
                  <a:lnTo>
                    <a:pt x="1018476" y="86121"/>
                  </a:lnTo>
                  <a:lnTo>
                    <a:pt x="1012505" y="85725"/>
                  </a:lnTo>
                  <a:lnTo>
                    <a:pt x="1005737" y="85725"/>
                  </a:lnTo>
                  <a:close/>
                  <a:moveTo>
                    <a:pt x="983853" y="0"/>
                  </a:moveTo>
                  <a:lnTo>
                    <a:pt x="992981" y="0"/>
                  </a:lnTo>
                  <a:lnTo>
                    <a:pt x="1002109" y="397"/>
                  </a:lnTo>
                  <a:lnTo>
                    <a:pt x="1010841" y="1191"/>
                  </a:lnTo>
                  <a:lnTo>
                    <a:pt x="1019572" y="1985"/>
                  </a:lnTo>
                  <a:lnTo>
                    <a:pt x="1027906" y="3573"/>
                  </a:lnTo>
                  <a:lnTo>
                    <a:pt x="1036241" y="4764"/>
                  </a:lnTo>
                  <a:lnTo>
                    <a:pt x="1044575" y="6351"/>
                  </a:lnTo>
                  <a:lnTo>
                    <a:pt x="1052909" y="8733"/>
                  </a:lnTo>
                  <a:lnTo>
                    <a:pt x="1060450" y="11115"/>
                  </a:lnTo>
                  <a:lnTo>
                    <a:pt x="1068387" y="13893"/>
                  </a:lnTo>
                  <a:lnTo>
                    <a:pt x="1076325" y="17069"/>
                  </a:lnTo>
                  <a:lnTo>
                    <a:pt x="1083866" y="19848"/>
                  </a:lnTo>
                  <a:lnTo>
                    <a:pt x="1091009" y="23420"/>
                  </a:lnTo>
                  <a:lnTo>
                    <a:pt x="1098550" y="26993"/>
                  </a:lnTo>
                  <a:lnTo>
                    <a:pt x="1105694" y="30962"/>
                  </a:lnTo>
                  <a:lnTo>
                    <a:pt x="1112441" y="35329"/>
                  </a:lnTo>
                  <a:lnTo>
                    <a:pt x="1119584" y="39695"/>
                  </a:lnTo>
                  <a:lnTo>
                    <a:pt x="1133078" y="49222"/>
                  </a:lnTo>
                  <a:lnTo>
                    <a:pt x="1146175" y="59543"/>
                  </a:lnTo>
                  <a:lnTo>
                    <a:pt x="1158875" y="70657"/>
                  </a:lnTo>
                  <a:lnTo>
                    <a:pt x="1170781" y="82566"/>
                  </a:lnTo>
                  <a:lnTo>
                    <a:pt x="1181894" y="95268"/>
                  </a:lnTo>
                  <a:lnTo>
                    <a:pt x="1193006" y="108764"/>
                  </a:lnTo>
                  <a:lnTo>
                    <a:pt x="1203722" y="122261"/>
                  </a:lnTo>
                  <a:lnTo>
                    <a:pt x="1213644" y="136948"/>
                  </a:lnTo>
                  <a:lnTo>
                    <a:pt x="1223169" y="152032"/>
                  </a:lnTo>
                  <a:lnTo>
                    <a:pt x="1232297" y="167116"/>
                  </a:lnTo>
                  <a:lnTo>
                    <a:pt x="1241028" y="183391"/>
                  </a:lnTo>
                  <a:lnTo>
                    <a:pt x="1249363" y="199269"/>
                  </a:lnTo>
                  <a:lnTo>
                    <a:pt x="1256506" y="215941"/>
                  </a:lnTo>
                  <a:lnTo>
                    <a:pt x="1264047" y="232613"/>
                  </a:lnTo>
                  <a:lnTo>
                    <a:pt x="1271191" y="249681"/>
                  </a:lnTo>
                  <a:lnTo>
                    <a:pt x="1277144" y="267147"/>
                  </a:lnTo>
                  <a:lnTo>
                    <a:pt x="1283494" y="284613"/>
                  </a:lnTo>
                  <a:lnTo>
                    <a:pt x="1289050" y="302079"/>
                  </a:lnTo>
                  <a:lnTo>
                    <a:pt x="1293813" y="319545"/>
                  </a:lnTo>
                  <a:lnTo>
                    <a:pt x="1298575" y="337010"/>
                  </a:lnTo>
                  <a:lnTo>
                    <a:pt x="1301750" y="349316"/>
                  </a:lnTo>
                  <a:lnTo>
                    <a:pt x="1303734" y="360827"/>
                  </a:lnTo>
                  <a:lnTo>
                    <a:pt x="1305719" y="372736"/>
                  </a:lnTo>
                  <a:lnTo>
                    <a:pt x="1307306" y="384644"/>
                  </a:lnTo>
                  <a:lnTo>
                    <a:pt x="1308100" y="396553"/>
                  </a:lnTo>
                  <a:lnTo>
                    <a:pt x="1308497" y="408064"/>
                  </a:lnTo>
                  <a:lnTo>
                    <a:pt x="1308894" y="419973"/>
                  </a:lnTo>
                  <a:lnTo>
                    <a:pt x="1308894" y="431087"/>
                  </a:lnTo>
                  <a:lnTo>
                    <a:pt x="1308100" y="442996"/>
                  </a:lnTo>
                  <a:lnTo>
                    <a:pt x="1307306" y="454507"/>
                  </a:lnTo>
                  <a:lnTo>
                    <a:pt x="1306116" y="465622"/>
                  </a:lnTo>
                  <a:lnTo>
                    <a:pt x="1304131" y="477134"/>
                  </a:lnTo>
                  <a:lnTo>
                    <a:pt x="1302544" y="487851"/>
                  </a:lnTo>
                  <a:lnTo>
                    <a:pt x="1300163" y="499363"/>
                  </a:lnTo>
                  <a:lnTo>
                    <a:pt x="1297781" y="510874"/>
                  </a:lnTo>
                  <a:lnTo>
                    <a:pt x="1294606" y="521592"/>
                  </a:lnTo>
                  <a:lnTo>
                    <a:pt x="1291431" y="532707"/>
                  </a:lnTo>
                  <a:lnTo>
                    <a:pt x="1288256" y="543424"/>
                  </a:lnTo>
                  <a:lnTo>
                    <a:pt x="1280716" y="565256"/>
                  </a:lnTo>
                  <a:lnTo>
                    <a:pt x="1271984" y="587089"/>
                  </a:lnTo>
                  <a:lnTo>
                    <a:pt x="1262856" y="608524"/>
                  </a:lnTo>
                  <a:lnTo>
                    <a:pt x="1252934" y="629959"/>
                  </a:lnTo>
                  <a:lnTo>
                    <a:pt x="1241822" y="650998"/>
                  </a:lnTo>
                  <a:lnTo>
                    <a:pt x="1231106" y="672433"/>
                  </a:lnTo>
                  <a:lnTo>
                    <a:pt x="1219200" y="692677"/>
                  </a:lnTo>
                  <a:lnTo>
                    <a:pt x="1207294" y="713716"/>
                  </a:lnTo>
                  <a:lnTo>
                    <a:pt x="1194991" y="734357"/>
                  </a:lnTo>
                  <a:lnTo>
                    <a:pt x="1170781" y="775640"/>
                  </a:lnTo>
                  <a:lnTo>
                    <a:pt x="1146572" y="816526"/>
                  </a:lnTo>
                  <a:lnTo>
                    <a:pt x="1135459" y="836770"/>
                  </a:lnTo>
                  <a:lnTo>
                    <a:pt x="1123950" y="857014"/>
                  </a:lnTo>
                  <a:lnTo>
                    <a:pt x="1112837" y="877656"/>
                  </a:lnTo>
                  <a:lnTo>
                    <a:pt x="1102916" y="897503"/>
                  </a:lnTo>
                  <a:lnTo>
                    <a:pt x="1093391" y="918145"/>
                  </a:lnTo>
                  <a:lnTo>
                    <a:pt x="1085056" y="938786"/>
                  </a:lnTo>
                  <a:lnTo>
                    <a:pt x="1077119" y="958634"/>
                  </a:lnTo>
                  <a:lnTo>
                    <a:pt x="1070769" y="979275"/>
                  </a:lnTo>
                  <a:lnTo>
                    <a:pt x="1067594" y="989199"/>
                  </a:lnTo>
                  <a:lnTo>
                    <a:pt x="1064816" y="999916"/>
                  </a:lnTo>
                  <a:lnTo>
                    <a:pt x="1062434" y="1009840"/>
                  </a:lnTo>
                  <a:lnTo>
                    <a:pt x="1060450" y="1020161"/>
                  </a:lnTo>
                  <a:lnTo>
                    <a:pt x="1064022" y="1020558"/>
                  </a:lnTo>
                  <a:lnTo>
                    <a:pt x="1067594" y="1022145"/>
                  </a:lnTo>
                  <a:lnTo>
                    <a:pt x="1071166" y="1023336"/>
                  </a:lnTo>
                  <a:lnTo>
                    <a:pt x="1074737" y="1024924"/>
                  </a:lnTo>
                  <a:lnTo>
                    <a:pt x="1077119" y="1026909"/>
                  </a:lnTo>
                  <a:lnTo>
                    <a:pt x="1080294" y="1029291"/>
                  </a:lnTo>
                  <a:lnTo>
                    <a:pt x="1083072" y="1032069"/>
                  </a:lnTo>
                  <a:lnTo>
                    <a:pt x="1085056" y="1034848"/>
                  </a:lnTo>
                  <a:lnTo>
                    <a:pt x="1092994" y="1028100"/>
                  </a:lnTo>
                  <a:lnTo>
                    <a:pt x="1100931" y="1021352"/>
                  </a:lnTo>
                  <a:lnTo>
                    <a:pt x="1108472" y="1013810"/>
                  </a:lnTo>
                  <a:lnTo>
                    <a:pt x="1116013" y="1006267"/>
                  </a:lnTo>
                  <a:lnTo>
                    <a:pt x="1131094" y="990786"/>
                  </a:lnTo>
                  <a:lnTo>
                    <a:pt x="1144984" y="974115"/>
                  </a:lnTo>
                  <a:lnTo>
                    <a:pt x="1158875" y="956649"/>
                  </a:lnTo>
                  <a:lnTo>
                    <a:pt x="1171972" y="938786"/>
                  </a:lnTo>
                  <a:lnTo>
                    <a:pt x="1185069" y="920129"/>
                  </a:lnTo>
                  <a:lnTo>
                    <a:pt x="1197769" y="901076"/>
                  </a:lnTo>
                  <a:lnTo>
                    <a:pt x="1210469" y="881625"/>
                  </a:lnTo>
                  <a:lnTo>
                    <a:pt x="1222772" y="861381"/>
                  </a:lnTo>
                  <a:lnTo>
                    <a:pt x="1246981" y="820892"/>
                  </a:lnTo>
                  <a:lnTo>
                    <a:pt x="1271587" y="779609"/>
                  </a:lnTo>
                  <a:lnTo>
                    <a:pt x="1283891" y="759365"/>
                  </a:lnTo>
                  <a:lnTo>
                    <a:pt x="1296591" y="738723"/>
                  </a:lnTo>
                  <a:lnTo>
                    <a:pt x="1308894" y="718479"/>
                  </a:lnTo>
                  <a:lnTo>
                    <a:pt x="1321991" y="698632"/>
                  </a:lnTo>
                  <a:lnTo>
                    <a:pt x="1335881" y="679181"/>
                  </a:lnTo>
                  <a:lnTo>
                    <a:pt x="1349772" y="660127"/>
                  </a:lnTo>
                  <a:lnTo>
                    <a:pt x="1364059" y="641868"/>
                  </a:lnTo>
                  <a:lnTo>
                    <a:pt x="1378744" y="624005"/>
                  </a:lnTo>
                  <a:lnTo>
                    <a:pt x="1394222" y="606936"/>
                  </a:lnTo>
                  <a:lnTo>
                    <a:pt x="1402556" y="598600"/>
                  </a:lnTo>
                  <a:lnTo>
                    <a:pt x="1410891" y="590264"/>
                  </a:lnTo>
                  <a:lnTo>
                    <a:pt x="1419225" y="582325"/>
                  </a:lnTo>
                  <a:lnTo>
                    <a:pt x="1427559" y="574783"/>
                  </a:lnTo>
                  <a:lnTo>
                    <a:pt x="1436291" y="567638"/>
                  </a:lnTo>
                  <a:lnTo>
                    <a:pt x="1445419" y="560493"/>
                  </a:lnTo>
                  <a:lnTo>
                    <a:pt x="1454547" y="553348"/>
                  </a:lnTo>
                  <a:lnTo>
                    <a:pt x="1463675" y="546997"/>
                  </a:lnTo>
                  <a:lnTo>
                    <a:pt x="1473200" y="541043"/>
                  </a:lnTo>
                  <a:lnTo>
                    <a:pt x="1483122" y="534691"/>
                  </a:lnTo>
                  <a:lnTo>
                    <a:pt x="1493441" y="529134"/>
                  </a:lnTo>
                  <a:lnTo>
                    <a:pt x="1503363" y="523974"/>
                  </a:lnTo>
                  <a:lnTo>
                    <a:pt x="1513681" y="518416"/>
                  </a:lnTo>
                  <a:lnTo>
                    <a:pt x="1524794" y="513653"/>
                  </a:lnTo>
                  <a:lnTo>
                    <a:pt x="1535906" y="509287"/>
                  </a:lnTo>
                  <a:lnTo>
                    <a:pt x="1547416" y="505317"/>
                  </a:lnTo>
                  <a:lnTo>
                    <a:pt x="1558925" y="502141"/>
                  </a:lnTo>
                  <a:lnTo>
                    <a:pt x="1570831" y="498569"/>
                  </a:lnTo>
                  <a:lnTo>
                    <a:pt x="1588294" y="494203"/>
                  </a:lnTo>
                  <a:lnTo>
                    <a:pt x="1606550" y="490233"/>
                  </a:lnTo>
                  <a:lnTo>
                    <a:pt x="1624409" y="486660"/>
                  </a:lnTo>
                  <a:lnTo>
                    <a:pt x="1642269" y="483485"/>
                  </a:lnTo>
                  <a:lnTo>
                    <a:pt x="1660525" y="481103"/>
                  </a:lnTo>
                  <a:lnTo>
                    <a:pt x="1678781" y="478721"/>
                  </a:lnTo>
                  <a:lnTo>
                    <a:pt x="1697037" y="477134"/>
                  </a:lnTo>
                  <a:lnTo>
                    <a:pt x="1715691" y="476340"/>
                  </a:lnTo>
                  <a:lnTo>
                    <a:pt x="1733550" y="475546"/>
                  </a:lnTo>
                  <a:lnTo>
                    <a:pt x="1751806" y="475546"/>
                  </a:lnTo>
                  <a:lnTo>
                    <a:pt x="1769666" y="476340"/>
                  </a:lnTo>
                  <a:lnTo>
                    <a:pt x="1787128" y="477134"/>
                  </a:lnTo>
                  <a:lnTo>
                    <a:pt x="1804591" y="479118"/>
                  </a:lnTo>
                  <a:lnTo>
                    <a:pt x="1822053" y="481897"/>
                  </a:lnTo>
                  <a:lnTo>
                    <a:pt x="1838722" y="485073"/>
                  </a:lnTo>
                  <a:lnTo>
                    <a:pt x="1855391" y="489042"/>
                  </a:lnTo>
                  <a:lnTo>
                    <a:pt x="1871663" y="493806"/>
                  </a:lnTo>
                  <a:lnTo>
                    <a:pt x="1887537" y="499363"/>
                  </a:lnTo>
                  <a:lnTo>
                    <a:pt x="1903016" y="506111"/>
                  </a:lnTo>
                  <a:lnTo>
                    <a:pt x="1917303" y="513256"/>
                  </a:lnTo>
                  <a:lnTo>
                    <a:pt x="1924844" y="517226"/>
                  </a:lnTo>
                  <a:lnTo>
                    <a:pt x="1931591" y="521195"/>
                  </a:lnTo>
                  <a:lnTo>
                    <a:pt x="1938734" y="525958"/>
                  </a:lnTo>
                  <a:lnTo>
                    <a:pt x="1945084" y="530325"/>
                  </a:lnTo>
                  <a:lnTo>
                    <a:pt x="1952228" y="535088"/>
                  </a:lnTo>
                  <a:lnTo>
                    <a:pt x="1958181" y="540249"/>
                  </a:lnTo>
                  <a:lnTo>
                    <a:pt x="1964928" y="545806"/>
                  </a:lnTo>
                  <a:lnTo>
                    <a:pt x="1970881" y="551363"/>
                  </a:lnTo>
                  <a:lnTo>
                    <a:pt x="1976437" y="557317"/>
                  </a:lnTo>
                  <a:lnTo>
                    <a:pt x="1982391" y="563669"/>
                  </a:lnTo>
                  <a:lnTo>
                    <a:pt x="1987947" y="569623"/>
                  </a:lnTo>
                  <a:lnTo>
                    <a:pt x="1993106" y="576371"/>
                  </a:lnTo>
                  <a:lnTo>
                    <a:pt x="1998266" y="583119"/>
                  </a:lnTo>
                  <a:lnTo>
                    <a:pt x="2003822" y="590264"/>
                  </a:lnTo>
                  <a:lnTo>
                    <a:pt x="2008584" y="597806"/>
                  </a:lnTo>
                  <a:lnTo>
                    <a:pt x="2012950" y="605348"/>
                  </a:lnTo>
                  <a:lnTo>
                    <a:pt x="2017316" y="613287"/>
                  </a:lnTo>
                  <a:lnTo>
                    <a:pt x="2021284" y="621623"/>
                  </a:lnTo>
                  <a:lnTo>
                    <a:pt x="2025253" y="630356"/>
                  </a:lnTo>
                  <a:lnTo>
                    <a:pt x="2028825" y="639089"/>
                  </a:lnTo>
                  <a:lnTo>
                    <a:pt x="2032397" y="647822"/>
                  </a:lnTo>
                  <a:lnTo>
                    <a:pt x="2035572" y="657349"/>
                  </a:lnTo>
                  <a:lnTo>
                    <a:pt x="2038747" y="666876"/>
                  </a:lnTo>
                  <a:lnTo>
                    <a:pt x="2041128" y="677196"/>
                  </a:lnTo>
                  <a:lnTo>
                    <a:pt x="2042716" y="683547"/>
                  </a:lnTo>
                  <a:lnTo>
                    <a:pt x="2043509" y="690296"/>
                  </a:lnTo>
                  <a:lnTo>
                    <a:pt x="2043906" y="696647"/>
                  </a:lnTo>
                  <a:lnTo>
                    <a:pt x="2043509" y="703395"/>
                  </a:lnTo>
                  <a:lnTo>
                    <a:pt x="2042716" y="709746"/>
                  </a:lnTo>
                  <a:lnTo>
                    <a:pt x="2041128" y="716494"/>
                  </a:lnTo>
                  <a:lnTo>
                    <a:pt x="2039541" y="722845"/>
                  </a:lnTo>
                  <a:lnTo>
                    <a:pt x="2037159" y="729594"/>
                  </a:lnTo>
                  <a:lnTo>
                    <a:pt x="2034381" y="735945"/>
                  </a:lnTo>
                  <a:lnTo>
                    <a:pt x="2031206" y="742296"/>
                  </a:lnTo>
                  <a:lnTo>
                    <a:pt x="2027237" y="748647"/>
                  </a:lnTo>
                  <a:lnTo>
                    <a:pt x="2022872" y="754998"/>
                  </a:lnTo>
                  <a:lnTo>
                    <a:pt x="2018109" y="760953"/>
                  </a:lnTo>
                  <a:lnTo>
                    <a:pt x="2013347" y="766907"/>
                  </a:lnTo>
                  <a:lnTo>
                    <a:pt x="2007791" y="773258"/>
                  </a:lnTo>
                  <a:lnTo>
                    <a:pt x="2001441" y="778815"/>
                  </a:lnTo>
                  <a:lnTo>
                    <a:pt x="1994694" y="784770"/>
                  </a:lnTo>
                  <a:lnTo>
                    <a:pt x="1987550" y="790724"/>
                  </a:lnTo>
                  <a:lnTo>
                    <a:pt x="1980009" y="795884"/>
                  </a:lnTo>
                  <a:lnTo>
                    <a:pt x="1972072" y="801441"/>
                  </a:lnTo>
                  <a:lnTo>
                    <a:pt x="1964531" y="806602"/>
                  </a:lnTo>
                  <a:lnTo>
                    <a:pt x="1955800" y="812159"/>
                  </a:lnTo>
                  <a:lnTo>
                    <a:pt x="1946672" y="816923"/>
                  </a:lnTo>
                  <a:lnTo>
                    <a:pt x="1936750" y="821686"/>
                  </a:lnTo>
                  <a:lnTo>
                    <a:pt x="1927225" y="826449"/>
                  </a:lnTo>
                  <a:lnTo>
                    <a:pt x="1916906" y="830816"/>
                  </a:lnTo>
                  <a:lnTo>
                    <a:pt x="1906191" y="835182"/>
                  </a:lnTo>
                  <a:lnTo>
                    <a:pt x="1895475" y="839549"/>
                  </a:lnTo>
                  <a:lnTo>
                    <a:pt x="1883966" y="843518"/>
                  </a:lnTo>
                  <a:lnTo>
                    <a:pt x="1872853" y="847091"/>
                  </a:lnTo>
                  <a:lnTo>
                    <a:pt x="1860550" y="850266"/>
                  </a:lnTo>
                  <a:lnTo>
                    <a:pt x="1848247" y="853839"/>
                  </a:lnTo>
                  <a:lnTo>
                    <a:pt x="1860550" y="851060"/>
                  </a:lnTo>
                  <a:lnTo>
                    <a:pt x="1872853" y="848282"/>
                  </a:lnTo>
                  <a:lnTo>
                    <a:pt x="1884759" y="845503"/>
                  </a:lnTo>
                  <a:lnTo>
                    <a:pt x="1896666" y="843915"/>
                  </a:lnTo>
                  <a:lnTo>
                    <a:pt x="1908175" y="842327"/>
                  </a:lnTo>
                  <a:lnTo>
                    <a:pt x="1919287" y="840740"/>
                  </a:lnTo>
                  <a:lnTo>
                    <a:pt x="1930797" y="839946"/>
                  </a:lnTo>
                  <a:lnTo>
                    <a:pt x="1941513" y="839549"/>
                  </a:lnTo>
                  <a:lnTo>
                    <a:pt x="1952228" y="839152"/>
                  </a:lnTo>
                  <a:lnTo>
                    <a:pt x="1962547" y="839152"/>
                  </a:lnTo>
                  <a:lnTo>
                    <a:pt x="1972866" y="839549"/>
                  </a:lnTo>
                  <a:lnTo>
                    <a:pt x="1982391" y="840343"/>
                  </a:lnTo>
                  <a:lnTo>
                    <a:pt x="1991916" y="841136"/>
                  </a:lnTo>
                  <a:lnTo>
                    <a:pt x="2001044" y="842724"/>
                  </a:lnTo>
                  <a:lnTo>
                    <a:pt x="2009775" y="844312"/>
                  </a:lnTo>
                  <a:lnTo>
                    <a:pt x="2018506" y="845900"/>
                  </a:lnTo>
                  <a:lnTo>
                    <a:pt x="2026841" y="848282"/>
                  </a:lnTo>
                  <a:lnTo>
                    <a:pt x="2034778" y="851060"/>
                  </a:lnTo>
                  <a:lnTo>
                    <a:pt x="2041922" y="853839"/>
                  </a:lnTo>
                  <a:lnTo>
                    <a:pt x="2049066" y="857014"/>
                  </a:lnTo>
                  <a:lnTo>
                    <a:pt x="2056209" y="860587"/>
                  </a:lnTo>
                  <a:lnTo>
                    <a:pt x="2062163" y="864160"/>
                  </a:lnTo>
                  <a:lnTo>
                    <a:pt x="2068116" y="868526"/>
                  </a:lnTo>
                  <a:lnTo>
                    <a:pt x="2074069" y="872099"/>
                  </a:lnTo>
                  <a:lnTo>
                    <a:pt x="2078831" y="877259"/>
                  </a:lnTo>
                  <a:lnTo>
                    <a:pt x="2083594" y="882022"/>
                  </a:lnTo>
                  <a:lnTo>
                    <a:pt x="2087959" y="887183"/>
                  </a:lnTo>
                  <a:lnTo>
                    <a:pt x="2091928" y="892343"/>
                  </a:lnTo>
                  <a:lnTo>
                    <a:pt x="2095103" y="897900"/>
                  </a:lnTo>
                  <a:lnTo>
                    <a:pt x="2097881" y="904251"/>
                  </a:lnTo>
                  <a:lnTo>
                    <a:pt x="2100263" y="910206"/>
                  </a:lnTo>
                  <a:lnTo>
                    <a:pt x="2102247" y="916557"/>
                  </a:lnTo>
                  <a:lnTo>
                    <a:pt x="2104628" y="926481"/>
                  </a:lnTo>
                  <a:lnTo>
                    <a:pt x="2106613" y="936404"/>
                  </a:lnTo>
                  <a:lnTo>
                    <a:pt x="2108597" y="945931"/>
                  </a:lnTo>
                  <a:lnTo>
                    <a:pt x="2109787" y="955855"/>
                  </a:lnTo>
                  <a:lnTo>
                    <a:pt x="2110581" y="965382"/>
                  </a:lnTo>
                  <a:lnTo>
                    <a:pt x="2111375" y="974908"/>
                  </a:lnTo>
                  <a:lnTo>
                    <a:pt x="2111375" y="984038"/>
                  </a:lnTo>
                  <a:lnTo>
                    <a:pt x="2111375" y="992771"/>
                  </a:lnTo>
                  <a:lnTo>
                    <a:pt x="2111375" y="1001901"/>
                  </a:lnTo>
                  <a:lnTo>
                    <a:pt x="2110581" y="1010634"/>
                  </a:lnTo>
                  <a:lnTo>
                    <a:pt x="2109787" y="1019367"/>
                  </a:lnTo>
                  <a:lnTo>
                    <a:pt x="2108597" y="1027703"/>
                  </a:lnTo>
                  <a:lnTo>
                    <a:pt x="2106613" y="1036039"/>
                  </a:lnTo>
                  <a:lnTo>
                    <a:pt x="2105025" y="1044375"/>
                  </a:lnTo>
                  <a:lnTo>
                    <a:pt x="2102644" y="1052711"/>
                  </a:lnTo>
                  <a:lnTo>
                    <a:pt x="2100659" y="1060650"/>
                  </a:lnTo>
                  <a:lnTo>
                    <a:pt x="2097881" y="1068192"/>
                  </a:lnTo>
                  <a:lnTo>
                    <a:pt x="2095103" y="1076131"/>
                  </a:lnTo>
                  <a:lnTo>
                    <a:pt x="2091928" y="1083673"/>
                  </a:lnTo>
                  <a:lnTo>
                    <a:pt x="2088356" y="1091215"/>
                  </a:lnTo>
                  <a:lnTo>
                    <a:pt x="2084387" y="1098360"/>
                  </a:lnTo>
                  <a:lnTo>
                    <a:pt x="2080419" y="1105505"/>
                  </a:lnTo>
                  <a:lnTo>
                    <a:pt x="2076450" y="1112650"/>
                  </a:lnTo>
                  <a:lnTo>
                    <a:pt x="2072084" y="1119398"/>
                  </a:lnTo>
                  <a:lnTo>
                    <a:pt x="2062559" y="1132894"/>
                  </a:lnTo>
                  <a:lnTo>
                    <a:pt x="2052241" y="1145994"/>
                  </a:lnTo>
                  <a:lnTo>
                    <a:pt x="2041128" y="1158696"/>
                  </a:lnTo>
                  <a:lnTo>
                    <a:pt x="2028825" y="1170605"/>
                  </a:lnTo>
                  <a:lnTo>
                    <a:pt x="2016522" y="1181719"/>
                  </a:lnTo>
                  <a:lnTo>
                    <a:pt x="2003425" y="1193231"/>
                  </a:lnTo>
                  <a:lnTo>
                    <a:pt x="1989137" y="1203551"/>
                  </a:lnTo>
                  <a:lnTo>
                    <a:pt x="1974850" y="1213872"/>
                  </a:lnTo>
                  <a:lnTo>
                    <a:pt x="1960166" y="1223002"/>
                  </a:lnTo>
                  <a:lnTo>
                    <a:pt x="1944687" y="1232132"/>
                  </a:lnTo>
                  <a:lnTo>
                    <a:pt x="1928416" y="1240865"/>
                  </a:lnTo>
                  <a:lnTo>
                    <a:pt x="1912541" y="1249201"/>
                  </a:lnTo>
                  <a:lnTo>
                    <a:pt x="1895872" y="1256346"/>
                  </a:lnTo>
                  <a:lnTo>
                    <a:pt x="1879203" y="1263888"/>
                  </a:lnTo>
                  <a:lnTo>
                    <a:pt x="1861741" y="1271033"/>
                  </a:lnTo>
                  <a:lnTo>
                    <a:pt x="1844675" y="1276987"/>
                  </a:lnTo>
                  <a:lnTo>
                    <a:pt x="1827213" y="1282941"/>
                  </a:lnTo>
                  <a:lnTo>
                    <a:pt x="1809750" y="1288896"/>
                  </a:lnTo>
                  <a:lnTo>
                    <a:pt x="1792287" y="1293659"/>
                  </a:lnTo>
                  <a:lnTo>
                    <a:pt x="1774825" y="1298422"/>
                  </a:lnTo>
                  <a:lnTo>
                    <a:pt x="1762522" y="1301598"/>
                  </a:lnTo>
                  <a:lnTo>
                    <a:pt x="1751013" y="1303583"/>
                  </a:lnTo>
                  <a:lnTo>
                    <a:pt x="1738709" y="1305567"/>
                  </a:lnTo>
                  <a:lnTo>
                    <a:pt x="1726803" y="1307155"/>
                  </a:lnTo>
                  <a:lnTo>
                    <a:pt x="1714897" y="1307949"/>
                  </a:lnTo>
                  <a:lnTo>
                    <a:pt x="1703784" y="1308743"/>
                  </a:lnTo>
                  <a:lnTo>
                    <a:pt x="1691878" y="1308743"/>
                  </a:lnTo>
                  <a:lnTo>
                    <a:pt x="1680766" y="1308743"/>
                  </a:lnTo>
                  <a:lnTo>
                    <a:pt x="1668859" y="1307949"/>
                  </a:lnTo>
                  <a:lnTo>
                    <a:pt x="1657350" y="1307155"/>
                  </a:lnTo>
                  <a:lnTo>
                    <a:pt x="1646237" y="1305964"/>
                  </a:lnTo>
                  <a:lnTo>
                    <a:pt x="1634728" y="1303980"/>
                  </a:lnTo>
                  <a:lnTo>
                    <a:pt x="1623219" y="1302392"/>
                  </a:lnTo>
                  <a:lnTo>
                    <a:pt x="1612503" y="1300010"/>
                  </a:lnTo>
                  <a:lnTo>
                    <a:pt x="1600994" y="1297628"/>
                  </a:lnTo>
                  <a:lnTo>
                    <a:pt x="1590278" y="1294453"/>
                  </a:lnTo>
                  <a:lnTo>
                    <a:pt x="1579166" y="1291277"/>
                  </a:lnTo>
                  <a:lnTo>
                    <a:pt x="1568053" y="1288102"/>
                  </a:lnTo>
                  <a:lnTo>
                    <a:pt x="1546225" y="1280560"/>
                  </a:lnTo>
                  <a:lnTo>
                    <a:pt x="1524794" y="1271827"/>
                  </a:lnTo>
                  <a:lnTo>
                    <a:pt x="1503363" y="1262697"/>
                  </a:lnTo>
                  <a:lnTo>
                    <a:pt x="1481931" y="1252376"/>
                  </a:lnTo>
                  <a:lnTo>
                    <a:pt x="1460500" y="1241659"/>
                  </a:lnTo>
                  <a:lnTo>
                    <a:pt x="1439466" y="1230544"/>
                  </a:lnTo>
                  <a:lnTo>
                    <a:pt x="1418828" y="1219032"/>
                  </a:lnTo>
                  <a:lnTo>
                    <a:pt x="1398191" y="1207124"/>
                  </a:lnTo>
                  <a:lnTo>
                    <a:pt x="1377156" y="1194819"/>
                  </a:lnTo>
                  <a:lnTo>
                    <a:pt x="1336278" y="1170605"/>
                  </a:lnTo>
                  <a:lnTo>
                    <a:pt x="1295400" y="1146391"/>
                  </a:lnTo>
                  <a:lnTo>
                    <a:pt x="1275159" y="1135276"/>
                  </a:lnTo>
                  <a:lnTo>
                    <a:pt x="1254522" y="1123765"/>
                  </a:lnTo>
                  <a:lnTo>
                    <a:pt x="1234281" y="1112650"/>
                  </a:lnTo>
                  <a:lnTo>
                    <a:pt x="1214041" y="1102726"/>
                  </a:lnTo>
                  <a:lnTo>
                    <a:pt x="1193800" y="1093199"/>
                  </a:lnTo>
                  <a:lnTo>
                    <a:pt x="1173163" y="1084863"/>
                  </a:lnTo>
                  <a:lnTo>
                    <a:pt x="1153319" y="1076924"/>
                  </a:lnTo>
                  <a:lnTo>
                    <a:pt x="1132681" y="1070573"/>
                  </a:lnTo>
                  <a:lnTo>
                    <a:pt x="1122363" y="1067398"/>
                  </a:lnTo>
                  <a:lnTo>
                    <a:pt x="1112044" y="1065016"/>
                  </a:lnTo>
                  <a:lnTo>
                    <a:pt x="1101725" y="1062237"/>
                  </a:lnTo>
                  <a:lnTo>
                    <a:pt x="1091803" y="1060650"/>
                  </a:lnTo>
                  <a:lnTo>
                    <a:pt x="1090613" y="1063825"/>
                  </a:lnTo>
                  <a:lnTo>
                    <a:pt x="1089819" y="1067398"/>
                  </a:lnTo>
                  <a:lnTo>
                    <a:pt x="1088628" y="1070970"/>
                  </a:lnTo>
                  <a:lnTo>
                    <a:pt x="1086644" y="1074543"/>
                  </a:lnTo>
                  <a:lnTo>
                    <a:pt x="1084659" y="1077321"/>
                  </a:lnTo>
                  <a:lnTo>
                    <a:pt x="1082278" y="1080100"/>
                  </a:lnTo>
                  <a:lnTo>
                    <a:pt x="1079897" y="1082879"/>
                  </a:lnTo>
                  <a:lnTo>
                    <a:pt x="1077119" y="1084863"/>
                  </a:lnTo>
                  <a:lnTo>
                    <a:pt x="1083866" y="1092802"/>
                  </a:lnTo>
                  <a:lnTo>
                    <a:pt x="1090613" y="1100741"/>
                  </a:lnTo>
                  <a:lnTo>
                    <a:pt x="1098153" y="1108284"/>
                  </a:lnTo>
                  <a:lnTo>
                    <a:pt x="1105694" y="1115826"/>
                  </a:lnTo>
                  <a:lnTo>
                    <a:pt x="1121172" y="1130910"/>
                  </a:lnTo>
                  <a:lnTo>
                    <a:pt x="1137841" y="1145200"/>
                  </a:lnTo>
                  <a:lnTo>
                    <a:pt x="1154906" y="1158696"/>
                  </a:lnTo>
                  <a:lnTo>
                    <a:pt x="1173163" y="1172192"/>
                  </a:lnTo>
                  <a:lnTo>
                    <a:pt x="1191816" y="1184895"/>
                  </a:lnTo>
                  <a:lnTo>
                    <a:pt x="1210866" y="1197597"/>
                  </a:lnTo>
                  <a:lnTo>
                    <a:pt x="1230313" y="1210300"/>
                  </a:lnTo>
                  <a:lnTo>
                    <a:pt x="1250553" y="1222605"/>
                  </a:lnTo>
                  <a:lnTo>
                    <a:pt x="1291034" y="1246819"/>
                  </a:lnTo>
                  <a:lnTo>
                    <a:pt x="1332309" y="1271430"/>
                  </a:lnTo>
                  <a:lnTo>
                    <a:pt x="1352550" y="1283735"/>
                  </a:lnTo>
                  <a:lnTo>
                    <a:pt x="1373187" y="1296041"/>
                  </a:lnTo>
                  <a:lnTo>
                    <a:pt x="1393428" y="1308743"/>
                  </a:lnTo>
                  <a:lnTo>
                    <a:pt x="1412875" y="1321842"/>
                  </a:lnTo>
                  <a:lnTo>
                    <a:pt x="1432719" y="1335339"/>
                  </a:lnTo>
                  <a:lnTo>
                    <a:pt x="1451769" y="1349629"/>
                  </a:lnTo>
                  <a:lnTo>
                    <a:pt x="1470025" y="1363919"/>
                  </a:lnTo>
                  <a:lnTo>
                    <a:pt x="1487884" y="1378606"/>
                  </a:lnTo>
                  <a:lnTo>
                    <a:pt x="1504950" y="1394484"/>
                  </a:lnTo>
                  <a:lnTo>
                    <a:pt x="1513284" y="1402423"/>
                  </a:lnTo>
                  <a:lnTo>
                    <a:pt x="1521222" y="1410759"/>
                  </a:lnTo>
                  <a:lnTo>
                    <a:pt x="1529159" y="1419095"/>
                  </a:lnTo>
                  <a:lnTo>
                    <a:pt x="1537097" y="1427034"/>
                  </a:lnTo>
                  <a:lnTo>
                    <a:pt x="1544241" y="1435767"/>
                  </a:lnTo>
                  <a:lnTo>
                    <a:pt x="1551384" y="1445294"/>
                  </a:lnTo>
                  <a:lnTo>
                    <a:pt x="1557734" y="1454424"/>
                  </a:lnTo>
                  <a:lnTo>
                    <a:pt x="1564481" y="1463553"/>
                  </a:lnTo>
                  <a:lnTo>
                    <a:pt x="1570831" y="1473080"/>
                  </a:lnTo>
                  <a:lnTo>
                    <a:pt x="1577181" y="1483004"/>
                  </a:lnTo>
                  <a:lnTo>
                    <a:pt x="1582737" y="1493325"/>
                  </a:lnTo>
                  <a:lnTo>
                    <a:pt x="1587897" y="1503248"/>
                  </a:lnTo>
                  <a:lnTo>
                    <a:pt x="1593453" y="1513569"/>
                  </a:lnTo>
                  <a:lnTo>
                    <a:pt x="1597819" y="1524684"/>
                  </a:lnTo>
                  <a:lnTo>
                    <a:pt x="1602184" y="1535798"/>
                  </a:lnTo>
                  <a:lnTo>
                    <a:pt x="1606550" y="1547310"/>
                  </a:lnTo>
                  <a:lnTo>
                    <a:pt x="1609725" y="1558821"/>
                  </a:lnTo>
                  <a:lnTo>
                    <a:pt x="1612900" y="1570730"/>
                  </a:lnTo>
                  <a:lnTo>
                    <a:pt x="1617266" y="1588196"/>
                  </a:lnTo>
                  <a:lnTo>
                    <a:pt x="1621234" y="1606058"/>
                  </a:lnTo>
                  <a:lnTo>
                    <a:pt x="1624806" y="1624318"/>
                  </a:lnTo>
                  <a:lnTo>
                    <a:pt x="1627584" y="1642578"/>
                  </a:lnTo>
                  <a:lnTo>
                    <a:pt x="1630759" y="1660440"/>
                  </a:lnTo>
                  <a:lnTo>
                    <a:pt x="1633141" y="1678700"/>
                  </a:lnTo>
                  <a:lnTo>
                    <a:pt x="1634331" y="1696960"/>
                  </a:lnTo>
                  <a:lnTo>
                    <a:pt x="1635522" y="1715219"/>
                  </a:lnTo>
                  <a:lnTo>
                    <a:pt x="1635919" y="1733479"/>
                  </a:lnTo>
                  <a:lnTo>
                    <a:pt x="1635919" y="1751739"/>
                  </a:lnTo>
                  <a:lnTo>
                    <a:pt x="1635522" y="1769602"/>
                  </a:lnTo>
                  <a:lnTo>
                    <a:pt x="1634331" y="1787067"/>
                  </a:lnTo>
                  <a:lnTo>
                    <a:pt x="1632744" y="1804533"/>
                  </a:lnTo>
                  <a:lnTo>
                    <a:pt x="1629966" y="1821999"/>
                  </a:lnTo>
                  <a:lnTo>
                    <a:pt x="1626394" y="1839068"/>
                  </a:lnTo>
                  <a:lnTo>
                    <a:pt x="1622425" y="1855343"/>
                  </a:lnTo>
                  <a:lnTo>
                    <a:pt x="1617663" y="1871618"/>
                  </a:lnTo>
                  <a:lnTo>
                    <a:pt x="1612106" y="1887496"/>
                  </a:lnTo>
                  <a:lnTo>
                    <a:pt x="1605756" y="1902580"/>
                  </a:lnTo>
                  <a:lnTo>
                    <a:pt x="1598613" y="1917664"/>
                  </a:lnTo>
                  <a:lnTo>
                    <a:pt x="1594644" y="1924412"/>
                  </a:lnTo>
                  <a:lnTo>
                    <a:pt x="1590278" y="1931557"/>
                  </a:lnTo>
                  <a:lnTo>
                    <a:pt x="1585913" y="1938305"/>
                  </a:lnTo>
                  <a:lnTo>
                    <a:pt x="1581150" y="1945450"/>
                  </a:lnTo>
                  <a:lnTo>
                    <a:pt x="1576387" y="1952198"/>
                  </a:lnTo>
                  <a:lnTo>
                    <a:pt x="1571625" y="1958153"/>
                  </a:lnTo>
                  <a:lnTo>
                    <a:pt x="1565672" y="1964504"/>
                  </a:lnTo>
                  <a:lnTo>
                    <a:pt x="1560116" y="1970855"/>
                  </a:lnTo>
                  <a:lnTo>
                    <a:pt x="1554559" y="1976412"/>
                  </a:lnTo>
                  <a:lnTo>
                    <a:pt x="1548209" y="1981970"/>
                  </a:lnTo>
                  <a:lnTo>
                    <a:pt x="1541859" y="1987924"/>
                  </a:lnTo>
                  <a:lnTo>
                    <a:pt x="1535113" y="1993481"/>
                  </a:lnTo>
                  <a:lnTo>
                    <a:pt x="1528763" y="1998245"/>
                  </a:lnTo>
                  <a:lnTo>
                    <a:pt x="1521222" y="2003405"/>
                  </a:lnTo>
                  <a:lnTo>
                    <a:pt x="1513681" y="2008168"/>
                  </a:lnTo>
                  <a:lnTo>
                    <a:pt x="1506537" y="2012535"/>
                  </a:lnTo>
                  <a:lnTo>
                    <a:pt x="1498600" y="2016901"/>
                  </a:lnTo>
                  <a:lnTo>
                    <a:pt x="1490266" y="2021268"/>
                  </a:lnTo>
                  <a:lnTo>
                    <a:pt x="1481534" y="2024840"/>
                  </a:lnTo>
                  <a:lnTo>
                    <a:pt x="1472803" y="2028810"/>
                  </a:lnTo>
                  <a:lnTo>
                    <a:pt x="1463675" y="2032382"/>
                  </a:lnTo>
                  <a:lnTo>
                    <a:pt x="1454547" y="2035558"/>
                  </a:lnTo>
                  <a:lnTo>
                    <a:pt x="1445022" y="2038336"/>
                  </a:lnTo>
                  <a:lnTo>
                    <a:pt x="1434703" y="2041115"/>
                  </a:lnTo>
                  <a:lnTo>
                    <a:pt x="1428353" y="2042306"/>
                  </a:lnTo>
                  <a:lnTo>
                    <a:pt x="1421606" y="2043100"/>
                  </a:lnTo>
                  <a:lnTo>
                    <a:pt x="1415256" y="2043894"/>
                  </a:lnTo>
                  <a:lnTo>
                    <a:pt x="1408509" y="2043100"/>
                  </a:lnTo>
                  <a:lnTo>
                    <a:pt x="1402159" y="2042306"/>
                  </a:lnTo>
                  <a:lnTo>
                    <a:pt x="1395413" y="2041512"/>
                  </a:lnTo>
                  <a:lnTo>
                    <a:pt x="1389063" y="2039527"/>
                  </a:lnTo>
                  <a:lnTo>
                    <a:pt x="1382316" y="2037146"/>
                  </a:lnTo>
                  <a:lnTo>
                    <a:pt x="1375966" y="2034367"/>
                  </a:lnTo>
                  <a:lnTo>
                    <a:pt x="1369616" y="2031191"/>
                  </a:lnTo>
                  <a:lnTo>
                    <a:pt x="1363266" y="2027222"/>
                  </a:lnTo>
                  <a:lnTo>
                    <a:pt x="1356916" y="2022855"/>
                  </a:lnTo>
                  <a:lnTo>
                    <a:pt x="1350963" y="2018489"/>
                  </a:lnTo>
                  <a:lnTo>
                    <a:pt x="1345009" y="2013329"/>
                  </a:lnTo>
                  <a:lnTo>
                    <a:pt x="1338659" y="2007374"/>
                  </a:lnTo>
                  <a:lnTo>
                    <a:pt x="1333103" y="2001420"/>
                  </a:lnTo>
                  <a:lnTo>
                    <a:pt x="1327150" y="1994672"/>
                  </a:lnTo>
                  <a:lnTo>
                    <a:pt x="1321197" y="1987527"/>
                  </a:lnTo>
                  <a:lnTo>
                    <a:pt x="1315641" y="1979985"/>
                  </a:lnTo>
                  <a:lnTo>
                    <a:pt x="1310481" y="1972046"/>
                  </a:lnTo>
                  <a:lnTo>
                    <a:pt x="1305322" y="1964107"/>
                  </a:lnTo>
                  <a:lnTo>
                    <a:pt x="1299766" y="1955374"/>
                  </a:lnTo>
                  <a:lnTo>
                    <a:pt x="1295003" y="1946244"/>
                  </a:lnTo>
                  <a:lnTo>
                    <a:pt x="1290241" y="1936717"/>
                  </a:lnTo>
                  <a:lnTo>
                    <a:pt x="1285478" y="1927191"/>
                  </a:lnTo>
                  <a:lnTo>
                    <a:pt x="1281113" y="1916473"/>
                  </a:lnTo>
                  <a:lnTo>
                    <a:pt x="1276747" y="1906152"/>
                  </a:lnTo>
                  <a:lnTo>
                    <a:pt x="1272381" y="1895435"/>
                  </a:lnTo>
                  <a:lnTo>
                    <a:pt x="1268413" y="1883923"/>
                  </a:lnTo>
                  <a:lnTo>
                    <a:pt x="1264841" y="1872412"/>
                  </a:lnTo>
                  <a:lnTo>
                    <a:pt x="1261666" y="1860503"/>
                  </a:lnTo>
                  <a:lnTo>
                    <a:pt x="1258094" y="1848198"/>
                  </a:lnTo>
                  <a:lnTo>
                    <a:pt x="1260872" y="1860503"/>
                  </a:lnTo>
                  <a:lnTo>
                    <a:pt x="1263650" y="1872412"/>
                  </a:lnTo>
                  <a:lnTo>
                    <a:pt x="1266031" y="1884717"/>
                  </a:lnTo>
                  <a:lnTo>
                    <a:pt x="1268016" y="1896625"/>
                  </a:lnTo>
                  <a:lnTo>
                    <a:pt x="1269206" y="1907740"/>
                  </a:lnTo>
                  <a:lnTo>
                    <a:pt x="1270794" y="1919252"/>
                  </a:lnTo>
                  <a:lnTo>
                    <a:pt x="1271984" y="1930763"/>
                  </a:lnTo>
                  <a:lnTo>
                    <a:pt x="1272381" y="1941481"/>
                  </a:lnTo>
                  <a:lnTo>
                    <a:pt x="1272778" y="1952198"/>
                  </a:lnTo>
                  <a:lnTo>
                    <a:pt x="1272381" y="1962519"/>
                  </a:lnTo>
                  <a:lnTo>
                    <a:pt x="1272381" y="1972443"/>
                  </a:lnTo>
                  <a:lnTo>
                    <a:pt x="1271587" y="1981970"/>
                  </a:lnTo>
                  <a:lnTo>
                    <a:pt x="1270794" y="1991893"/>
                  </a:lnTo>
                  <a:lnTo>
                    <a:pt x="1269206" y="2001023"/>
                  </a:lnTo>
                  <a:lnTo>
                    <a:pt x="1267619" y="2009756"/>
                  </a:lnTo>
                  <a:lnTo>
                    <a:pt x="1265237" y="2018489"/>
                  </a:lnTo>
                  <a:lnTo>
                    <a:pt x="1263253" y="2026825"/>
                  </a:lnTo>
                  <a:lnTo>
                    <a:pt x="1260475" y="2034367"/>
                  </a:lnTo>
                  <a:lnTo>
                    <a:pt x="1258094" y="2041909"/>
                  </a:lnTo>
                  <a:lnTo>
                    <a:pt x="1254919" y="2049054"/>
                  </a:lnTo>
                  <a:lnTo>
                    <a:pt x="1251347" y="2055802"/>
                  </a:lnTo>
                  <a:lnTo>
                    <a:pt x="1247378" y="2062153"/>
                  </a:lnTo>
                  <a:lnTo>
                    <a:pt x="1243409" y="2068108"/>
                  </a:lnTo>
                  <a:lnTo>
                    <a:pt x="1239044" y="2073268"/>
                  </a:lnTo>
                  <a:lnTo>
                    <a:pt x="1234678" y="2078825"/>
                  </a:lnTo>
                  <a:lnTo>
                    <a:pt x="1229916" y="2083589"/>
                  </a:lnTo>
                  <a:lnTo>
                    <a:pt x="1224756" y="2087955"/>
                  </a:lnTo>
                  <a:lnTo>
                    <a:pt x="1219597" y="2091925"/>
                  </a:lnTo>
                  <a:lnTo>
                    <a:pt x="1214041" y="2094703"/>
                  </a:lnTo>
                  <a:lnTo>
                    <a:pt x="1207691" y="2097879"/>
                  </a:lnTo>
                  <a:lnTo>
                    <a:pt x="1201737" y="2099864"/>
                  </a:lnTo>
                  <a:lnTo>
                    <a:pt x="1194991" y="2102245"/>
                  </a:lnTo>
                  <a:lnTo>
                    <a:pt x="1185069" y="2104230"/>
                  </a:lnTo>
                  <a:lnTo>
                    <a:pt x="1175544" y="2106612"/>
                  </a:lnTo>
                  <a:lnTo>
                    <a:pt x="1165225" y="2108200"/>
                  </a:lnTo>
                  <a:lnTo>
                    <a:pt x="1155700" y="2109787"/>
                  </a:lnTo>
                  <a:lnTo>
                    <a:pt x="1146572" y="2110581"/>
                  </a:lnTo>
                  <a:lnTo>
                    <a:pt x="1137047" y="2111375"/>
                  </a:lnTo>
                  <a:lnTo>
                    <a:pt x="1127919" y="2111375"/>
                  </a:lnTo>
                  <a:lnTo>
                    <a:pt x="1118791" y="2111375"/>
                  </a:lnTo>
                  <a:lnTo>
                    <a:pt x="1110059" y="2111375"/>
                  </a:lnTo>
                  <a:lnTo>
                    <a:pt x="1101328" y="2110581"/>
                  </a:lnTo>
                  <a:lnTo>
                    <a:pt x="1092597" y="2109787"/>
                  </a:lnTo>
                  <a:lnTo>
                    <a:pt x="1084263" y="2108200"/>
                  </a:lnTo>
                  <a:lnTo>
                    <a:pt x="1075531" y="2106612"/>
                  </a:lnTo>
                  <a:lnTo>
                    <a:pt x="1067197" y="2105024"/>
                  </a:lnTo>
                  <a:lnTo>
                    <a:pt x="1059259" y="2102642"/>
                  </a:lnTo>
                  <a:lnTo>
                    <a:pt x="1051322" y="2100657"/>
                  </a:lnTo>
                  <a:lnTo>
                    <a:pt x="1043781" y="2097879"/>
                  </a:lnTo>
                  <a:lnTo>
                    <a:pt x="1035844" y="2094703"/>
                  </a:lnTo>
                  <a:lnTo>
                    <a:pt x="1028303" y="2091925"/>
                  </a:lnTo>
                  <a:lnTo>
                    <a:pt x="1020763" y="2088352"/>
                  </a:lnTo>
                  <a:lnTo>
                    <a:pt x="1013619" y="2084383"/>
                  </a:lnTo>
                  <a:lnTo>
                    <a:pt x="1006078" y="2080413"/>
                  </a:lnTo>
                  <a:lnTo>
                    <a:pt x="998934" y="2076444"/>
                  </a:lnTo>
                  <a:lnTo>
                    <a:pt x="992187" y="2072077"/>
                  </a:lnTo>
                  <a:lnTo>
                    <a:pt x="978694" y="2062550"/>
                  </a:lnTo>
                  <a:lnTo>
                    <a:pt x="965994" y="2051833"/>
                  </a:lnTo>
                  <a:lnTo>
                    <a:pt x="953294" y="2041115"/>
                  </a:lnTo>
                  <a:lnTo>
                    <a:pt x="941387" y="2028810"/>
                  </a:lnTo>
                  <a:lnTo>
                    <a:pt x="929481" y="2016504"/>
                  </a:lnTo>
                  <a:lnTo>
                    <a:pt x="918766" y="2003008"/>
                  </a:lnTo>
                  <a:lnTo>
                    <a:pt x="908447" y="1989115"/>
                  </a:lnTo>
                  <a:lnTo>
                    <a:pt x="898128" y="1974825"/>
                  </a:lnTo>
                  <a:lnTo>
                    <a:pt x="888603" y="1959740"/>
                  </a:lnTo>
                  <a:lnTo>
                    <a:pt x="879475" y="1944656"/>
                  </a:lnTo>
                  <a:lnTo>
                    <a:pt x="871141" y="1928381"/>
                  </a:lnTo>
                  <a:lnTo>
                    <a:pt x="862806" y="1912106"/>
                  </a:lnTo>
                  <a:lnTo>
                    <a:pt x="854869" y="1895832"/>
                  </a:lnTo>
                  <a:lnTo>
                    <a:pt x="848122" y="1879160"/>
                  </a:lnTo>
                  <a:lnTo>
                    <a:pt x="840978" y="1861694"/>
                  </a:lnTo>
                  <a:lnTo>
                    <a:pt x="834628" y="1844625"/>
                  </a:lnTo>
                  <a:lnTo>
                    <a:pt x="828675" y="1827159"/>
                  </a:lnTo>
                  <a:lnTo>
                    <a:pt x="823119" y="1809693"/>
                  </a:lnTo>
                  <a:lnTo>
                    <a:pt x="817959" y="1792228"/>
                  </a:lnTo>
                  <a:lnTo>
                    <a:pt x="813594" y="1774762"/>
                  </a:lnTo>
                  <a:lnTo>
                    <a:pt x="810419" y="1762456"/>
                  </a:lnTo>
                  <a:lnTo>
                    <a:pt x="808434" y="1750945"/>
                  </a:lnTo>
                  <a:lnTo>
                    <a:pt x="806053" y="1738639"/>
                  </a:lnTo>
                  <a:lnTo>
                    <a:pt x="804863" y="1726731"/>
                  </a:lnTo>
                  <a:lnTo>
                    <a:pt x="804069" y="1714823"/>
                  </a:lnTo>
                  <a:lnTo>
                    <a:pt x="802878" y="1703708"/>
                  </a:lnTo>
                  <a:lnTo>
                    <a:pt x="802878" y="1691799"/>
                  </a:lnTo>
                  <a:lnTo>
                    <a:pt x="802878" y="1680288"/>
                  </a:lnTo>
                  <a:lnTo>
                    <a:pt x="803672" y="1668776"/>
                  </a:lnTo>
                  <a:lnTo>
                    <a:pt x="804863" y="1657265"/>
                  </a:lnTo>
                  <a:lnTo>
                    <a:pt x="806053" y="1646150"/>
                  </a:lnTo>
                  <a:lnTo>
                    <a:pt x="807244" y="1634639"/>
                  </a:lnTo>
                  <a:lnTo>
                    <a:pt x="809625" y="1623127"/>
                  </a:lnTo>
                  <a:lnTo>
                    <a:pt x="811609" y="1612410"/>
                  </a:lnTo>
                  <a:lnTo>
                    <a:pt x="814387" y="1600898"/>
                  </a:lnTo>
                  <a:lnTo>
                    <a:pt x="817563" y="1590180"/>
                  </a:lnTo>
                  <a:lnTo>
                    <a:pt x="820341" y="1579066"/>
                  </a:lnTo>
                  <a:lnTo>
                    <a:pt x="823913" y="1567951"/>
                  </a:lnTo>
                  <a:lnTo>
                    <a:pt x="831453" y="1546119"/>
                  </a:lnTo>
                  <a:lnTo>
                    <a:pt x="840184" y="1524684"/>
                  </a:lnTo>
                  <a:lnTo>
                    <a:pt x="849313" y="1503248"/>
                  </a:lnTo>
                  <a:lnTo>
                    <a:pt x="859234" y="1481813"/>
                  </a:lnTo>
                  <a:lnTo>
                    <a:pt x="869950" y="1460378"/>
                  </a:lnTo>
                  <a:lnTo>
                    <a:pt x="881063" y="1439339"/>
                  </a:lnTo>
                  <a:lnTo>
                    <a:pt x="892572" y="1418301"/>
                  </a:lnTo>
                  <a:lnTo>
                    <a:pt x="904875" y="1398057"/>
                  </a:lnTo>
                  <a:lnTo>
                    <a:pt x="916384" y="1377018"/>
                  </a:lnTo>
                  <a:lnTo>
                    <a:pt x="940991" y="1336133"/>
                  </a:lnTo>
                  <a:lnTo>
                    <a:pt x="965200" y="1295247"/>
                  </a:lnTo>
                  <a:lnTo>
                    <a:pt x="976709" y="1275002"/>
                  </a:lnTo>
                  <a:lnTo>
                    <a:pt x="988219" y="1254361"/>
                  </a:lnTo>
                  <a:lnTo>
                    <a:pt x="998537" y="1234117"/>
                  </a:lnTo>
                  <a:lnTo>
                    <a:pt x="1009253" y="1213872"/>
                  </a:lnTo>
                  <a:lnTo>
                    <a:pt x="1018381" y="1193628"/>
                  </a:lnTo>
                  <a:lnTo>
                    <a:pt x="1027113" y="1172986"/>
                  </a:lnTo>
                  <a:lnTo>
                    <a:pt x="1035050" y="1153139"/>
                  </a:lnTo>
                  <a:lnTo>
                    <a:pt x="1041400" y="1132497"/>
                  </a:lnTo>
                  <a:lnTo>
                    <a:pt x="1044575" y="1122177"/>
                  </a:lnTo>
                  <a:lnTo>
                    <a:pt x="1046956" y="1111856"/>
                  </a:lnTo>
                  <a:lnTo>
                    <a:pt x="1049337" y="1101932"/>
                  </a:lnTo>
                  <a:lnTo>
                    <a:pt x="1051322" y="1091612"/>
                  </a:lnTo>
                  <a:lnTo>
                    <a:pt x="1047353" y="1090421"/>
                  </a:lnTo>
                  <a:lnTo>
                    <a:pt x="1044178" y="1089627"/>
                  </a:lnTo>
                  <a:lnTo>
                    <a:pt x="1041003" y="1088436"/>
                  </a:lnTo>
                  <a:lnTo>
                    <a:pt x="1037431" y="1086848"/>
                  </a:lnTo>
                  <a:lnTo>
                    <a:pt x="1034256" y="1084467"/>
                  </a:lnTo>
                  <a:lnTo>
                    <a:pt x="1031875" y="1082482"/>
                  </a:lnTo>
                  <a:lnTo>
                    <a:pt x="1029097" y="1079703"/>
                  </a:lnTo>
                  <a:lnTo>
                    <a:pt x="1027113" y="1076924"/>
                  </a:lnTo>
                  <a:lnTo>
                    <a:pt x="1018778" y="1083673"/>
                  </a:lnTo>
                  <a:lnTo>
                    <a:pt x="1010841" y="1090421"/>
                  </a:lnTo>
                  <a:lnTo>
                    <a:pt x="1003300" y="1097963"/>
                  </a:lnTo>
                  <a:lnTo>
                    <a:pt x="995759" y="1105505"/>
                  </a:lnTo>
                  <a:lnTo>
                    <a:pt x="981075" y="1120986"/>
                  </a:lnTo>
                  <a:lnTo>
                    <a:pt x="966787" y="1137658"/>
                  </a:lnTo>
                  <a:lnTo>
                    <a:pt x="953294" y="1154727"/>
                  </a:lnTo>
                  <a:lnTo>
                    <a:pt x="939800" y="1172986"/>
                  </a:lnTo>
                  <a:lnTo>
                    <a:pt x="926703" y="1191246"/>
                  </a:lnTo>
                  <a:lnTo>
                    <a:pt x="914003" y="1210697"/>
                  </a:lnTo>
                  <a:lnTo>
                    <a:pt x="901700" y="1230147"/>
                  </a:lnTo>
                  <a:lnTo>
                    <a:pt x="889397" y="1250391"/>
                  </a:lnTo>
                  <a:lnTo>
                    <a:pt x="865187" y="1290880"/>
                  </a:lnTo>
                  <a:lnTo>
                    <a:pt x="840581" y="1332163"/>
                  </a:lnTo>
                  <a:lnTo>
                    <a:pt x="828278" y="1352408"/>
                  </a:lnTo>
                  <a:lnTo>
                    <a:pt x="815578" y="1373049"/>
                  </a:lnTo>
                  <a:lnTo>
                    <a:pt x="802878" y="1393293"/>
                  </a:lnTo>
                  <a:lnTo>
                    <a:pt x="789781" y="1412744"/>
                  </a:lnTo>
                  <a:lnTo>
                    <a:pt x="776287" y="1432591"/>
                  </a:lnTo>
                  <a:lnTo>
                    <a:pt x="762397" y="1451645"/>
                  </a:lnTo>
                  <a:lnTo>
                    <a:pt x="748109" y="1469905"/>
                  </a:lnTo>
                  <a:lnTo>
                    <a:pt x="733028" y="1487767"/>
                  </a:lnTo>
                  <a:lnTo>
                    <a:pt x="717550" y="1504836"/>
                  </a:lnTo>
                  <a:lnTo>
                    <a:pt x="709613" y="1513172"/>
                  </a:lnTo>
                  <a:lnTo>
                    <a:pt x="701278" y="1521111"/>
                  </a:lnTo>
                  <a:lnTo>
                    <a:pt x="692944" y="1529050"/>
                  </a:lnTo>
                  <a:lnTo>
                    <a:pt x="684213" y="1536989"/>
                  </a:lnTo>
                  <a:lnTo>
                    <a:pt x="675481" y="1544134"/>
                  </a:lnTo>
                  <a:lnTo>
                    <a:pt x="666750" y="1551279"/>
                  </a:lnTo>
                  <a:lnTo>
                    <a:pt x="657622" y="1558027"/>
                  </a:lnTo>
                  <a:lnTo>
                    <a:pt x="648494" y="1564776"/>
                  </a:lnTo>
                  <a:lnTo>
                    <a:pt x="638969" y="1570730"/>
                  </a:lnTo>
                  <a:lnTo>
                    <a:pt x="629047" y="1577081"/>
                  </a:lnTo>
                  <a:lnTo>
                    <a:pt x="618728" y="1582638"/>
                  </a:lnTo>
                  <a:lnTo>
                    <a:pt x="608409" y="1587799"/>
                  </a:lnTo>
                  <a:lnTo>
                    <a:pt x="597694" y="1592959"/>
                  </a:lnTo>
                  <a:lnTo>
                    <a:pt x="586978" y="1597325"/>
                  </a:lnTo>
                  <a:lnTo>
                    <a:pt x="575866" y="1601692"/>
                  </a:lnTo>
                  <a:lnTo>
                    <a:pt x="564753" y="1606058"/>
                  </a:lnTo>
                  <a:lnTo>
                    <a:pt x="552847" y="1609631"/>
                  </a:lnTo>
                  <a:lnTo>
                    <a:pt x="540941" y="1613203"/>
                  </a:lnTo>
                  <a:lnTo>
                    <a:pt x="523478" y="1617173"/>
                  </a:lnTo>
                  <a:lnTo>
                    <a:pt x="505619" y="1621142"/>
                  </a:lnTo>
                  <a:lnTo>
                    <a:pt x="487759" y="1624715"/>
                  </a:lnTo>
                  <a:lnTo>
                    <a:pt x="469503" y="1627891"/>
                  </a:lnTo>
                  <a:lnTo>
                    <a:pt x="451247" y="1630669"/>
                  </a:lnTo>
                  <a:lnTo>
                    <a:pt x="433387" y="1633051"/>
                  </a:lnTo>
                  <a:lnTo>
                    <a:pt x="414734" y="1634242"/>
                  </a:lnTo>
                  <a:lnTo>
                    <a:pt x="396478" y="1635433"/>
                  </a:lnTo>
                  <a:lnTo>
                    <a:pt x="378222" y="1636226"/>
                  </a:lnTo>
                  <a:lnTo>
                    <a:pt x="360363" y="1636226"/>
                  </a:lnTo>
                  <a:lnTo>
                    <a:pt x="342503" y="1635433"/>
                  </a:lnTo>
                  <a:lnTo>
                    <a:pt x="324644" y="1634242"/>
                  </a:lnTo>
                  <a:lnTo>
                    <a:pt x="307181" y="1632257"/>
                  </a:lnTo>
                  <a:lnTo>
                    <a:pt x="290116" y="1629875"/>
                  </a:lnTo>
                  <a:lnTo>
                    <a:pt x="273050" y="1626700"/>
                  </a:lnTo>
                  <a:lnTo>
                    <a:pt x="256381" y="1622333"/>
                  </a:lnTo>
                  <a:lnTo>
                    <a:pt x="240109" y="1617570"/>
                  </a:lnTo>
                  <a:lnTo>
                    <a:pt x="224631" y="1612013"/>
                  </a:lnTo>
                  <a:lnTo>
                    <a:pt x="209153" y="1605661"/>
                  </a:lnTo>
                  <a:lnTo>
                    <a:pt x="194469" y="1598516"/>
                  </a:lnTo>
                  <a:lnTo>
                    <a:pt x="187325" y="1594547"/>
                  </a:lnTo>
                  <a:lnTo>
                    <a:pt x="180578" y="1590180"/>
                  </a:lnTo>
                  <a:lnTo>
                    <a:pt x="173434" y="1585814"/>
                  </a:lnTo>
                  <a:lnTo>
                    <a:pt x="166687" y="1581447"/>
                  </a:lnTo>
                  <a:lnTo>
                    <a:pt x="159941" y="1576287"/>
                  </a:lnTo>
                  <a:lnTo>
                    <a:pt x="153591" y="1571127"/>
                  </a:lnTo>
                  <a:lnTo>
                    <a:pt x="147241" y="1565569"/>
                  </a:lnTo>
                  <a:lnTo>
                    <a:pt x="141287" y="1560012"/>
                  </a:lnTo>
                  <a:lnTo>
                    <a:pt x="134937" y="1554455"/>
                  </a:lnTo>
                  <a:lnTo>
                    <a:pt x="129381" y="1548104"/>
                  </a:lnTo>
                  <a:lnTo>
                    <a:pt x="124222" y="1542149"/>
                  </a:lnTo>
                  <a:lnTo>
                    <a:pt x="118666" y="1535004"/>
                  </a:lnTo>
                  <a:lnTo>
                    <a:pt x="113109" y="1528653"/>
                  </a:lnTo>
                  <a:lnTo>
                    <a:pt x="108347" y="1521111"/>
                  </a:lnTo>
                  <a:lnTo>
                    <a:pt x="103584" y="1513569"/>
                  </a:lnTo>
                  <a:lnTo>
                    <a:pt x="99219" y="1506424"/>
                  </a:lnTo>
                  <a:lnTo>
                    <a:pt x="94853" y="1498485"/>
                  </a:lnTo>
                  <a:lnTo>
                    <a:pt x="90487" y="1490149"/>
                  </a:lnTo>
                  <a:lnTo>
                    <a:pt x="86519" y="1481416"/>
                  </a:lnTo>
                  <a:lnTo>
                    <a:pt x="82947" y="1472683"/>
                  </a:lnTo>
                  <a:lnTo>
                    <a:pt x="79772" y="1463553"/>
                  </a:lnTo>
                  <a:lnTo>
                    <a:pt x="76597" y="1454424"/>
                  </a:lnTo>
                  <a:lnTo>
                    <a:pt x="73422" y="1444500"/>
                  </a:lnTo>
                  <a:lnTo>
                    <a:pt x="71041" y="1434576"/>
                  </a:lnTo>
                  <a:lnTo>
                    <a:pt x="69453" y="1428225"/>
                  </a:lnTo>
                  <a:lnTo>
                    <a:pt x="68659" y="1421477"/>
                  </a:lnTo>
                  <a:lnTo>
                    <a:pt x="68263" y="1415126"/>
                  </a:lnTo>
                  <a:lnTo>
                    <a:pt x="68263" y="1408377"/>
                  </a:lnTo>
                  <a:lnTo>
                    <a:pt x="69056" y="1402026"/>
                  </a:lnTo>
                  <a:lnTo>
                    <a:pt x="70644" y="1395278"/>
                  </a:lnTo>
                  <a:lnTo>
                    <a:pt x="72231" y="1388927"/>
                  </a:lnTo>
                  <a:lnTo>
                    <a:pt x="75009" y="1382179"/>
                  </a:lnTo>
                  <a:lnTo>
                    <a:pt x="77391" y="1375828"/>
                  </a:lnTo>
                  <a:lnTo>
                    <a:pt x="80963" y="1369476"/>
                  </a:lnTo>
                  <a:lnTo>
                    <a:pt x="84534" y="1363125"/>
                  </a:lnTo>
                  <a:lnTo>
                    <a:pt x="88900" y="1356774"/>
                  </a:lnTo>
                  <a:lnTo>
                    <a:pt x="93663" y="1350820"/>
                  </a:lnTo>
                  <a:lnTo>
                    <a:pt x="98822" y="1344865"/>
                  </a:lnTo>
                  <a:lnTo>
                    <a:pt x="104378" y="1338514"/>
                  </a:lnTo>
                  <a:lnTo>
                    <a:pt x="110728" y="1332560"/>
                  </a:lnTo>
                  <a:lnTo>
                    <a:pt x="117078" y="1326606"/>
                  </a:lnTo>
                  <a:lnTo>
                    <a:pt x="124222" y="1321049"/>
                  </a:lnTo>
                  <a:lnTo>
                    <a:pt x="131763" y="1315491"/>
                  </a:lnTo>
                  <a:lnTo>
                    <a:pt x="139303" y="1310331"/>
                  </a:lnTo>
                  <a:lnTo>
                    <a:pt x="147637" y="1304774"/>
                  </a:lnTo>
                  <a:lnTo>
                    <a:pt x="156369" y="1299613"/>
                  </a:lnTo>
                  <a:lnTo>
                    <a:pt x="165497" y="1294850"/>
                  </a:lnTo>
                  <a:lnTo>
                    <a:pt x="174625" y="1290086"/>
                  </a:lnTo>
                  <a:lnTo>
                    <a:pt x="184944" y="1285323"/>
                  </a:lnTo>
                  <a:lnTo>
                    <a:pt x="194866" y="1280957"/>
                  </a:lnTo>
                  <a:lnTo>
                    <a:pt x="205978" y="1276590"/>
                  </a:lnTo>
                  <a:lnTo>
                    <a:pt x="216694" y="1272224"/>
                  </a:lnTo>
                  <a:lnTo>
                    <a:pt x="227806" y="1268254"/>
                  </a:lnTo>
                  <a:lnTo>
                    <a:pt x="239316" y="1264682"/>
                  </a:lnTo>
                  <a:lnTo>
                    <a:pt x="251222" y="1261109"/>
                  </a:lnTo>
                  <a:lnTo>
                    <a:pt x="263922" y="1257934"/>
                  </a:lnTo>
                  <a:lnTo>
                    <a:pt x="251222" y="1260712"/>
                  </a:lnTo>
                  <a:lnTo>
                    <a:pt x="238919" y="1263491"/>
                  </a:lnTo>
                  <a:lnTo>
                    <a:pt x="227013" y="1265476"/>
                  </a:lnTo>
                  <a:lnTo>
                    <a:pt x="215503" y="1267857"/>
                  </a:lnTo>
                  <a:lnTo>
                    <a:pt x="203597" y="1269048"/>
                  </a:lnTo>
                  <a:lnTo>
                    <a:pt x="192087" y="1270636"/>
                  </a:lnTo>
                  <a:lnTo>
                    <a:pt x="181372" y="1271827"/>
                  </a:lnTo>
                  <a:lnTo>
                    <a:pt x="170259" y="1272224"/>
                  </a:lnTo>
                  <a:lnTo>
                    <a:pt x="159941" y="1272621"/>
                  </a:lnTo>
                  <a:lnTo>
                    <a:pt x="149622" y="1272224"/>
                  </a:lnTo>
                  <a:lnTo>
                    <a:pt x="139303" y="1272224"/>
                  </a:lnTo>
                  <a:lnTo>
                    <a:pt x="129778" y="1271430"/>
                  </a:lnTo>
                  <a:lnTo>
                    <a:pt x="120253" y="1270636"/>
                  </a:lnTo>
                  <a:lnTo>
                    <a:pt x="111125" y="1269048"/>
                  </a:lnTo>
                  <a:lnTo>
                    <a:pt x="101997" y="1267460"/>
                  </a:lnTo>
                  <a:lnTo>
                    <a:pt x="93663" y="1265079"/>
                  </a:lnTo>
                  <a:lnTo>
                    <a:pt x="85328" y="1263094"/>
                  </a:lnTo>
                  <a:lnTo>
                    <a:pt x="77391" y="1260712"/>
                  </a:lnTo>
                  <a:lnTo>
                    <a:pt x="69850" y="1257934"/>
                  </a:lnTo>
                  <a:lnTo>
                    <a:pt x="63103" y="1254758"/>
                  </a:lnTo>
                  <a:lnTo>
                    <a:pt x="55959" y="1251185"/>
                  </a:lnTo>
                  <a:lnTo>
                    <a:pt x="50006" y="1247216"/>
                  </a:lnTo>
                  <a:lnTo>
                    <a:pt x="43656" y="1243246"/>
                  </a:lnTo>
                  <a:lnTo>
                    <a:pt x="38100" y="1238880"/>
                  </a:lnTo>
                  <a:lnTo>
                    <a:pt x="32941" y="1234513"/>
                  </a:lnTo>
                  <a:lnTo>
                    <a:pt x="28575" y="1229750"/>
                  </a:lnTo>
                  <a:lnTo>
                    <a:pt x="24209" y="1224590"/>
                  </a:lnTo>
                  <a:lnTo>
                    <a:pt x="20241" y="1219429"/>
                  </a:lnTo>
                  <a:lnTo>
                    <a:pt x="16669" y="1213872"/>
                  </a:lnTo>
                  <a:lnTo>
                    <a:pt x="14287" y="1207521"/>
                  </a:lnTo>
                  <a:lnTo>
                    <a:pt x="11509" y="1201567"/>
                  </a:lnTo>
                  <a:lnTo>
                    <a:pt x="9922" y="1194819"/>
                  </a:lnTo>
                  <a:lnTo>
                    <a:pt x="7144" y="1184895"/>
                  </a:lnTo>
                  <a:lnTo>
                    <a:pt x="5556" y="1175368"/>
                  </a:lnTo>
                  <a:lnTo>
                    <a:pt x="3572" y="1165047"/>
                  </a:lnTo>
                  <a:lnTo>
                    <a:pt x="2381" y="1155521"/>
                  </a:lnTo>
                  <a:lnTo>
                    <a:pt x="1587" y="1146391"/>
                  </a:lnTo>
                  <a:lnTo>
                    <a:pt x="794" y="1136864"/>
                  </a:lnTo>
                  <a:lnTo>
                    <a:pt x="0" y="1127734"/>
                  </a:lnTo>
                  <a:lnTo>
                    <a:pt x="0" y="1118604"/>
                  </a:lnTo>
                  <a:lnTo>
                    <a:pt x="794" y="1109871"/>
                  </a:lnTo>
                  <a:lnTo>
                    <a:pt x="1587" y="1101138"/>
                  </a:lnTo>
                  <a:lnTo>
                    <a:pt x="2381" y="1092406"/>
                  </a:lnTo>
                  <a:lnTo>
                    <a:pt x="3572" y="1084070"/>
                  </a:lnTo>
                  <a:lnTo>
                    <a:pt x="5159" y="1075337"/>
                  </a:lnTo>
                  <a:lnTo>
                    <a:pt x="6747" y="1067398"/>
                  </a:lnTo>
                  <a:lnTo>
                    <a:pt x="8731" y="1059062"/>
                  </a:lnTo>
                  <a:lnTo>
                    <a:pt x="11509" y="1051123"/>
                  </a:lnTo>
                  <a:lnTo>
                    <a:pt x="14287" y="1043581"/>
                  </a:lnTo>
                  <a:lnTo>
                    <a:pt x="17066" y="1035642"/>
                  </a:lnTo>
                  <a:lnTo>
                    <a:pt x="20241" y="1028100"/>
                  </a:lnTo>
                  <a:lnTo>
                    <a:pt x="23813" y="1020558"/>
                  </a:lnTo>
                  <a:lnTo>
                    <a:pt x="27384" y="1013413"/>
                  </a:lnTo>
                  <a:lnTo>
                    <a:pt x="31353" y="1005871"/>
                  </a:lnTo>
                  <a:lnTo>
                    <a:pt x="35719" y="998725"/>
                  </a:lnTo>
                  <a:lnTo>
                    <a:pt x="40084" y="991977"/>
                  </a:lnTo>
                  <a:lnTo>
                    <a:pt x="49609" y="978481"/>
                  </a:lnTo>
                  <a:lnTo>
                    <a:pt x="59531" y="965779"/>
                  </a:lnTo>
                  <a:lnTo>
                    <a:pt x="71041" y="953076"/>
                  </a:lnTo>
                  <a:lnTo>
                    <a:pt x="82550" y="941168"/>
                  </a:lnTo>
                  <a:lnTo>
                    <a:pt x="95250" y="929656"/>
                  </a:lnTo>
                  <a:lnTo>
                    <a:pt x="108744" y="918542"/>
                  </a:lnTo>
                  <a:lnTo>
                    <a:pt x="122237" y="908221"/>
                  </a:lnTo>
                  <a:lnTo>
                    <a:pt x="136922" y="897900"/>
                  </a:lnTo>
                  <a:lnTo>
                    <a:pt x="152003" y="888373"/>
                  </a:lnTo>
                  <a:lnTo>
                    <a:pt x="167481" y="879244"/>
                  </a:lnTo>
                  <a:lnTo>
                    <a:pt x="182959" y="870908"/>
                  </a:lnTo>
                  <a:lnTo>
                    <a:pt x="199628" y="862572"/>
                  </a:lnTo>
                  <a:lnTo>
                    <a:pt x="216297" y="854633"/>
                  </a:lnTo>
                  <a:lnTo>
                    <a:pt x="232966" y="847885"/>
                  </a:lnTo>
                  <a:lnTo>
                    <a:pt x="250031" y="840740"/>
                  </a:lnTo>
                  <a:lnTo>
                    <a:pt x="267494" y="834388"/>
                  </a:lnTo>
                  <a:lnTo>
                    <a:pt x="284956" y="828434"/>
                  </a:lnTo>
                  <a:lnTo>
                    <a:pt x="302419" y="822877"/>
                  </a:lnTo>
                  <a:lnTo>
                    <a:pt x="319881" y="817716"/>
                  </a:lnTo>
                  <a:lnTo>
                    <a:pt x="337344" y="813350"/>
                  </a:lnTo>
                  <a:lnTo>
                    <a:pt x="349250" y="810174"/>
                  </a:lnTo>
                  <a:lnTo>
                    <a:pt x="361156" y="808190"/>
                  </a:lnTo>
                  <a:lnTo>
                    <a:pt x="373063" y="805808"/>
                  </a:lnTo>
                  <a:lnTo>
                    <a:pt x="384969" y="804617"/>
                  </a:lnTo>
                  <a:lnTo>
                    <a:pt x="396478" y="803823"/>
                  </a:lnTo>
                  <a:lnTo>
                    <a:pt x="408384" y="803029"/>
                  </a:lnTo>
                  <a:lnTo>
                    <a:pt x="420291" y="803029"/>
                  </a:lnTo>
                  <a:lnTo>
                    <a:pt x="431403" y="803029"/>
                  </a:lnTo>
                  <a:lnTo>
                    <a:pt x="442913" y="803823"/>
                  </a:lnTo>
                  <a:lnTo>
                    <a:pt x="454819" y="804617"/>
                  </a:lnTo>
                  <a:lnTo>
                    <a:pt x="465931" y="805808"/>
                  </a:lnTo>
                  <a:lnTo>
                    <a:pt x="477441" y="807396"/>
                  </a:lnTo>
                  <a:lnTo>
                    <a:pt x="488156" y="809380"/>
                  </a:lnTo>
                  <a:lnTo>
                    <a:pt x="499666" y="811762"/>
                  </a:lnTo>
                  <a:lnTo>
                    <a:pt x="510381" y="814144"/>
                  </a:lnTo>
                  <a:lnTo>
                    <a:pt x="521891" y="817319"/>
                  </a:lnTo>
                  <a:lnTo>
                    <a:pt x="532606" y="820495"/>
                  </a:lnTo>
                  <a:lnTo>
                    <a:pt x="543719" y="823671"/>
                  </a:lnTo>
                  <a:lnTo>
                    <a:pt x="565547" y="831213"/>
                  </a:lnTo>
                  <a:lnTo>
                    <a:pt x="587375" y="839946"/>
                  </a:lnTo>
                  <a:lnTo>
                    <a:pt x="608806" y="849075"/>
                  </a:lnTo>
                  <a:lnTo>
                    <a:pt x="630237" y="858999"/>
                  </a:lnTo>
                  <a:lnTo>
                    <a:pt x="651272" y="869717"/>
                  </a:lnTo>
                  <a:lnTo>
                    <a:pt x="671909" y="880831"/>
                  </a:lnTo>
                  <a:lnTo>
                    <a:pt x="692944" y="892740"/>
                  </a:lnTo>
                  <a:lnTo>
                    <a:pt x="713978" y="904648"/>
                  </a:lnTo>
                  <a:lnTo>
                    <a:pt x="734616" y="916954"/>
                  </a:lnTo>
                  <a:lnTo>
                    <a:pt x="775494" y="941168"/>
                  </a:lnTo>
                  <a:lnTo>
                    <a:pt x="816769" y="965382"/>
                  </a:lnTo>
                  <a:lnTo>
                    <a:pt x="837009" y="976496"/>
                  </a:lnTo>
                  <a:lnTo>
                    <a:pt x="857250" y="988008"/>
                  </a:lnTo>
                  <a:lnTo>
                    <a:pt x="877887" y="998725"/>
                  </a:lnTo>
                  <a:lnTo>
                    <a:pt x="897731" y="1009046"/>
                  </a:lnTo>
                  <a:lnTo>
                    <a:pt x="918369" y="1018176"/>
                  </a:lnTo>
                  <a:lnTo>
                    <a:pt x="938213" y="1026909"/>
                  </a:lnTo>
                  <a:lnTo>
                    <a:pt x="958850" y="1034848"/>
                  </a:lnTo>
                  <a:lnTo>
                    <a:pt x="979487" y="1041199"/>
                  </a:lnTo>
                  <a:lnTo>
                    <a:pt x="989409" y="1044375"/>
                  </a:lnTo>
                  <a:lnTo>
                    <a:pt x="1000125" y="1046756"/>
                  </a:lnTo>
                  <a:lnTo>
                    <a:pt x="1010047" y="1049138"/>
                  </a:lnTo>
                  <a:lnTo>
                    <a:pt x="1020366" y="1051123"/>
                  </a:lnTo>
                  <a:lnTo>
                    <a:pt x="1020763" y="1047947"/>
                  </a:lnTo>
                  <a:lnTo>
                    <a:pt x="1022350" y="1043978"/>
                  </a:lnTo>
                  <a:lnTo>
                    <a:pt x="1023541" y="1040802"/>
                  </a:lnTo>
                  <a:lnTo>
                    <a:pt x="1025128" y="1037230"/>
                  </a:lnTo>
                  <a:lnTo>
                    <a:pt x="1027113" y="1034451"/>
                  </a:lnTo>
                  <a:lnTo>
                    <a:pt x="1029494" y="1031672"/>
                  </a:lnTo>
                  <a:lnTo>
                    <a:pt x="1031875" y="1028894"/>
                  </a:lnTo>
                  <a:lnTo>
                    <a:pt x="1035050" y="1026909"/>
                  </a:lnTo>
                  <a:lnTo>
                    <a:pt x="1027906" y="1018573"/>
                  </a:lnTo>
                  <a:lnTo>
                    <a:pt x="1020763" y="1010634"/>
                  </a:lnTo>
                  <a:lnTo>
                    <a:pt x="1014016" y="1003092"/>
                  </a:lnTo>
                  <a:lnTo>
                    <a:pt x="1006475" y="995550"/>
                  </a:lnTo>
                  <a:lnTo>
                    <a:pt x="990600" y="980863"/>
                  </a:lnTo>
                  <a:lnTo>
                    <a:pt x="974328" y="966573"/>
                  </a:lnTo>
                  <a:lnTo>
                    <a:pt x="956866" y="953076"/>
                  </a:lnTo>
                  <a:lnTo>
                    <a:pt x="939006" y="939580"/>
                  </a:lnTo>
                  <a:lnTo>
                    <a:pt x="920353" y="926878"/>
                  </a:lnTo>
                  <a:lnTo>
                    <a:pt x="901303" y="913778"/>
                  </a:lnTo>
                  <a:lnTo>
                    <a:pt x="881459" y="901473"/>
                  </a:lnTo>
                  <a:lnTo>
                    <a:pt x="861616" y="889167"/>
                  </a:lnTo>
                  <a:lnTo>
                    <a:pt x="821134" y="864953"/>
                  </a:lnTo>
                  <a:lnTo>
                    <a:pt x="779859" y="840343"/>
                  </a:lnTo>
                  <a:lnTo>
                    <a:pt x="759222" y="828037"/>
                  </a:lnTo>
                  <a:lnTo>
                    <a:pt x="738981" y="815335"/>
                  </a:lnTo>
                  <a:lnTo>
                    <a:pt x="718741" y="803029"/>
                  </a:lnTo>
                  <a:lnTo>
                    <a:pt x="698897" y="789930"/>
                  </a:lnTo>
                  <a:lnTo>
                    <a:pt x="679450" y="776037"/>
                  </a:lnTo>
                  <a:lnTo>
                    <a:pt x="660400" y="762143"/>
                  </a:lnTo>
                  <a:lnTo>
                    <a:pt x="642144" y="747853"/>
                  </a:lnTo>
                  <a:lnTo>
                    <a:pt x="623887" y="733166"/>
                  </a:lnTo>
                  <a:lnTo>
                    <a:pt x="607219" y="717288"/>
                  </a:lnTo>
                  <a:lnTo>
                    <a:pt x="598884" y="709349"/>
                  </a:lnTo>
                  <a:lnTo>
                    <a:pt x="590550" y="701013"/>
                  </a:lnTo>
                  <a:lnTo>
                    <a:pt x="582613" y="692677"/>
                  </a:lnTo>
                  <a:lnTo>
                    <a:pt x="575072" y="683944"/>
                  </a:lnTo>
                  <a:lnTo>
                    <a:pt x="567531" y="675212"/>
                  </a:lnTo>
                  <a:lnTo>
                    <a:pt x="560784" y="666479"/>
                  </a:lnTo>
                  <a:lnTo>
                    <a:pt x="553641" y="657349"/>
                  </a:lnTo>
                  <a:lnTo>
                    <a:pt x="547291" y="648219"/>
                  </a:lnTo>
                  <a:lnTo>
                    <a:pt x="540941" y="638692"/>
                  </a:lnTo>
                  <a:lnTo>
                    <a:pt x="534987" y="628768"/>
                  </a:lnTo>
                  <a:lnTo>
                    <a:pt x="529431" y="618448"/>
                  </a:lnTo>
                  <a:lnTo>
                    <a:pt x="523875" y="608127"/>
                  </a:lnTo>
                  <a:lnTo>
                    <a:pt x="518716" y="597806"/>
                  </a:lnTo>
                  <a:lnTo>
                    <a:pt x="513953" y="587089"/>
                  </a:lnTo>
                  <a:lnTo>
                    <a:pt x="509587" y="575974"/>
                  </a:lnTo>
                  <a:lnTo>
                    <a:pt x="505619" y="564463"/>
                  </a:lnTo>
                  <a:lnTo>
                    <a:pt x="502047" y="552554"/>
                  </a:lnTo>
                  <a:lnTo>
                    <a:pt x="498872" y="541043"/>
                  </a:lnTo>
                  <a:lnTo>
                    <a:pt x="494506" y="523577"/>
                  </a:lnTo>
                  <a:lnTo>
                    <a:pt x="490537" y="505317"/>
                  </a:lnTo>
                  <a:lnTo>
                    <a:pt x="486966" y="487454"/>
                  </a:lnTo>
                  <a:lnTo>
                    <a:pt x="483791" y="469195"/>
                  </a:lnTo>
                  <a:lnTo>
                    <a:pt x="481409" y="450935"/>
                  </a:lnTo>
                  <a:lnTo>
                    <a:pt x="479028" y="433072"/>
                  </a:lnTo>
                  <a:lnTo>
                    <a:pt x="477441" y="414812"/>
                  </a:lnTo>
                  <a:lnTo>
                    <a:pt x="476647" y="396553"/>
                  </a:lnTo>
                  <a:lnTo>
                    <a:pt x="475456" y="377896"/>
                  </a:lnTo>
                  <a:lnTo>
                    <a:pt x="475456" y="360033"/>
                  </a:lnTo>
                  <a:lnTo>
                    <a:pt x="476647" y="342171"/>
                  </a:lnTo>
                  <a:lnTo>
                    <a:pt x="477441" y="324308"/>
                  </a:lnTo>
                  <a:lnTo>
                    <a:pt x="479425" y="306842"/>
                  </a:lnTo>
                  <a:lnTo>
                    <a:pt x="482203" y="289773"/>
                  </a:lnTo>
                  <a:lnTo>
                    <a:pt x="485378" y="272705"/>
                  </a:lnTo>
                  <a:lnTo>
                    <a:pt x="488950" y="256033"/>
                  </a:lnTo>
                  <a:lnTo>
                    <a:pt x="494109" y="240155"/>
                  </a:lnTo>
                  <a:lnTo>
                    <a:pt x="499666" y="224277"/>
                  </a:lnTo>
                  <a:lnTo>
                    <a:pt x="506016" y="209193"/>
                  </a:lnTo>
                  <a:lnTo>
                    <a:pt x="513556" y="194108"/>
                  </a:lnTo>
                  <a:lnTo>
                    <a:pt x="517525" y="187360"/>
                  </a:lnTo>
                  <a:lnTo>
                    <a:pt x="521494" y="180215"/>
                  </a:lnTo>
                  <a:lnTo>
                    <a:pt x="526256" y="173070"/>
                  </a:lnTo>
                  <a:lnTo>
                    <a:pt x="530622" y="166322"/>
                  </a:lnTo>
                  <a:lnTo>
                    <a:pt x="535384" y="159574"/>
                  </a:lnTo>
                  <a:lnTo>
                    <a:pt x="540544" y="153223"/>
                  </a:lnTo>
                  <a:lnTo>
                    <a:pt x="545703" y="146871"/>
                  </a:lnTo>
                  <a:lnTo>
                    <a:pt x="551656" y="140917"/>
                  </a:lnTo>
                  <a:lnTo>
                    <a:pt x="557609" y="134963"/>
                  </a:lnTo>
                  <a:lnTo>
                    <a:pt x="563959" y="129009"/>
                  </a:lnTo>
                  <a:lnTo>
                    <a:pt x="569913" y="123848"/>
                  </a:lnTo>
                  <a:lnTo>
                    <a:pt x="576263" y="118291"/>
                  </a:lnTo>
                  <a:lnTo>
                    <a:pt x="583406" y="113131"/>
                  </a:lnTo>
                  <a:lnTo>
                    <a:pt x="590550" y="108367"/>
                  </a:lnTo>
                  <a:lnTo>
                    <a:pt x="597694" y="103207"/>
                  </a:lnTo>
                  <a:lnTo>
                    <a:pt x="605631" y="98841"/>
                  </a:lnTo>
                  <a:lnTo>
                    <a:pt x="613569" y="94474"/>
                  </a:lnTo>
                  <a:lnTo>
                    <a:pt x="621903" y="90108"/>
                  </a:lnTo>
                  <a:lnTo>
                    <a:pt x="630237" y="86535"/>
                  </a:lnTo>
                  <a:lnTo>
                    <a:pt x="639366" y="82963"/>
                  </a:lnTo>
                  <a:lnTo>
                    <a:pt x="648097" y="79390"/>
                  </a:lnTo>
                  <a:lnTo>
                    <a:pt x="657622" y="76214"/>
                  </a:lnTo>
                  <a:lnTo>
                    <a:pt x="667147" y="73436"/>
                  </a:lnTo>
                  <a:lnTo>
                    <a:pt x="677466" y="70657"/>
                  </a:lnTo>
                  <a:lnTo>
                    <a:pt x="683816" y="69466"/>
                  </a:lnTo>
                  <a:lnTo>
                    <a:pt x="690563" y="68275"/>
                  </a:lnTo>
                  <a:lnTo>
                    <a:pt x="696913" y="67879"/>
                  </a:lnTo>
                  <a:lnTo>
                    <a:pt x="703659" y="68275"/>
                  </a:lnTo>
                  <a:lnTo>
                    <a:pt x="710009" y="69069"/>
                  </a:lnTo>
                  <a:lnTo>
                    <a:pt x="716756" y="70260"/>
                  </a:lnTo>
                  <a:lnTo>
                    <a:pt x="723106" y="71848"/>
                  </a:lnTo>
                  <a:lnTo>
                    <a:pt x="729853" y="74627"/>
                  </a:lnTo>
                  <a:lnTo>
                    <a:pt x="735806" y="77008"/>
                  </a:lnTo>
                  <a:lnTo>
                    <a:pt x="742553" y="80581"/>
                  </a:lnTo>
                  <a:lnTo>
                    <a:pt x="748903" y="84550"/>
                  </a:lnTo>
                  <a:lnTo>
                    <a:pt x="754856" y="88520"/>
                  </a:lnTo>
                  <a:lnTo>
                    <a:pt x="761206" y="93283"/>
                  </a:lnTo>
                  <a:lnTo>
                    <a:pt x="767159" y="98444"/>
                  </a:lnTo>
                  <a:lnTo>
                    <a:pt x="773509" y="104398"/>
                  </a:lnTo>
                  <a:lnTo>
                    <a:pt x="779066" y="110352"/>
                  </a:lnTo>
                  <a:lnTo>
                    <a:pt x="784622" y="117100"/>
                  </a:lnTo>
                  <a:lnTo>
                    <a:pt x="790972" y="123848"/>
                  </a:lnTo>
                  <a:lnTo>
                    <a:pt x="796131" y="131390"/>
                  </a:lnTo>
                  <a:lnTo>
                    <a:pt x="801687" y="139329"/>
                  </a:lnTo>
                  <a:lnTo>
                    <a:pt x="806847" y="147665"/>
                  </a:lnTo>
                  <a:lnTo>
                    <a:pt x="812403" y="156398"/>
                  </a:lnTo>
                  <a:lnTo>
                    <a:pt x="817166" y="165528"/>
                  </a:lnTo>
                  <a:lnTo>
                    <a:pt x="821928" y="174658"/>
                  </a:lnTo>
                  <a:lnTo>
                    <a:pt x="826691" y="184582"/>
                  </a:lnTo>
                  <a:lnTo>
                    <a:pt x="831056" y="194505"/>
                  </a:lnTo>
                  <a:lnTo>
                    <a:pt x="835422" y="205620"/>
                  </a:lnTo>
                  <a:lnTo>
                    <a:pt x="839787" y="216338"/>
                  </a:lnTo>
                  <a:lnTo>
                    <a:pt x="843756" y="227849"/>
                  </a:lnTo>
                  <a:lnTo>
                    <a:pt x="847328" y="239361"/>
                  </a:lnTo>
                  <a:lnTo>
                    <a:pt x="850503" y="251269"/>
                  </a:lnTo>
                  <a:lnTo>
                    <a:pt x="854075" y="263575"/>
                  </a:lnTo>
                  <a:lnTo>
                    <a:pt x="850900" y="250872"/>
                  </a:lnTo>
                  <a:lnTo>
                    <a:pt x="848519" y="239361"/>
                  </a:lnTo>
                  <a:lnTo>
                    <a:pt x="845741" y="227055"/>
                  </a:lnTo>
                  <a:lnTo>
                    <a:pt x="844153" y="215147"/>
                  </a:lnTo>
                  <a:lnTo>
                    <a:pt x="842169" y="203635"/>
                  </a:lnTo>
                  <a:lnTo>
                    <a:pt x="840978" y="192124"/>
                  </a:lnTo>
                  <a:lnTo>
                    <a:pt x="840184" y="181009"/>
                  </a:lnTo>
                  <a:lnTo>
                    <a:pt x="839787" y="170292"/>
                  </a:lnTo>
                  <a:lnTo>
                    <a:pt x="839391" y="159574"/>
                  </a:lnTo>
                  <a:lnTo>
                    <a:pt x="839391" y="149253"/>
                  </a:lnTo>
                  <a:lnTo>
                    <a:pt x="839787" y="139329"/>
                  </a:lnTo>
                  <a:lnTo>
                    <a:pt x="840581" y="129406"/>
                  </a:lnTo>
                  <a:lnTo>
                    <a:pt x="841375" y="119879"/>
                  </a:lnTo>
                  <a:lnTo>
                    <a:pt x="842963" y="110749"/>
                  </a:lnTo>
                  <a:lnTo>
                    <a:pt x="844550" y="101619"/>
                  </a:lnTo>
                  <a:lnTo>
                    <a:pt x="846137" y="93283"/>
                  </a:lnTo>
                  <a:lnTo>
                    <a:pt x="848519" y="84947"/>
                  </a:lnTo>
                  <a:lnTo>
                    <a:pt x="850900" y="77008"/>
                  </a:lnTo>
                  <a:lnTo>
                    <a:pt x="854075" y="69863"/>
                  </a:lnTo>
                  <a:lnTo>
                    <a:pt x="857250" y="62718"/>
                  </a:lnTo>
                  <a:lnTo>
                    <a:pt x="860822" y="55970"/>
                  </a:lnTo>
                  <a:lnTo>
                    <a:pt x="863997" y="49619"/>
                  </a:lnTo>
                  <a:lnTo>
                    <a:pt x="868363" y="43665"/>
                  </a:lnTo>
                  <a:lnTo>
                    <a:pt x="872331" y="37710"/>
                  </a:lnTo>
                  <a:lnTo>
                    <a:pt x="877094" y="32550"/>
                  </a:lnTo>
                  <a:lnTo>
                    <a:pt x="882253" y="28184"/>
                  </a:lnTo>
                  <a:lnTo>
                    <a:pt x="887413" y="23817"/>
                  </a:lnTo>
                  <a:lnTo>
                    <a:pt x="892572" y="19848"/>
                  </a:lnTo>
                  <a:lnTo>
                    <a:pt x="898128" y="16672"/>
                  </a:lnTo>
                  <a:lnTo>
                    <a:pt x="904081" y="13893"/>
                  </a:lnTo>
                  <a:lnTo>
                    <a:pt x="910431" y="11115"/>
                  </a:lnTo>
                  <a:lnTo>
                    <a:pt x="916384" y="9527"/>
                  </a:lnTo>
                  <a:lnTo>
                    <a:pt x="926703" y="6748"/>
                  </a:lnTo>
                  <a:lnTo>
                    <a:pt x="936625" y="5160"/>
                  </a:lnTo>
                  <a:lnTo>
                    <a:pt x="946150" y="3573"/>
                  </a:lnTo>
                  <a:lnTo>
                    <a:pt x="955675" y="1985"/>
                  </a:lnTo>
                  <a:lnTo>
                    <a:pt x="965597" y="1191"/>
                  </a:lnTo>
                  <a:lnTo>
                    <a:pt x="974725" y="397"/>
                  </a:lnTo>
                  <a:lnTo>
                    <a:pt x="983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29" name="文本框 2"/>
          <p:cNvSpPr txBox="1"/>
          <p:nvPr/>
        </p:nvSpPr>
        <p:spPr>
          <a:xfrm>
            <a:off x="1985010" y="2057400"/>
            <a:ext cx="8221980" cy="4298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核实交通：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票据提前核实交通票据上注意事项。如时间有变更，地陪应及时通知下一站。乘飞机离境的旅游团，地陪应提醒或协助领队提前72小时确认机票。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商定出行李时间：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地陪应提前一天与全陪导游人员及领队商量出行李时间。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商定出发时间：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地陪应与司机商定出发时间，与领队、全陪导游人员商议，确定通知旅游者。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协助结账：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地陪应提醒、督促游客结清账目或协助处理赔偿事宜。同时，及时通知饭店有关部门旅游团的离店时间，提醒其及时与旅游者结清账目。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及时归还游客证件：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将用完的游客的证件及时由领队归还游客，并提醒游客准备好护照、申报单等出境材料。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2236" name="图片 2" descr="office6\wpsassist\cache\A000220150319J05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3975" y="801688"/>
            <a:ext cx="3783013" cy="1100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522730" y="279400"/>
            <a:ext cx="8019415" cy="492125"/>
            <a:chOff x="-2" y="401"/>
            <a:chExt cx="6985" cy="775"/>
          </a:xfrm>
        </p:grpSpPr>
        <p:grpSp>
          <p:nvGrpSpPr>
            <p:cNvPr id="4" name="Group 7"/>
            <p:cNvGrpSpPr/>
            <p:nvPr/>
          </p:nvGrpSpPr>
          <p:grpSpPr>
            <a:xfrm>
              <a:off x="-2" y="401"/>
              <a:ext cx="6985" cy="775"/>
              <a:chOff x="48" y="-32"/>
              <a:chExt cx="5697" cy="712"/>
            </a:xfrm>
          </p:grpSpPr>
          <p:sp>
            <p:nvSpPr>
              <p:cNvPr id="5" name="五边形 13"/>
              <p:cNvSpPr/>
              <p:nvPr>
                <p:custDataLst>
                  <p:tags r:id="rId2"/>
                </p:custDataLst>
              </p:nvPr>
            </p:nvSpPr>
            <p:spPr>
              <a:xfrm>
                <a:off x="48" y="-32"/>
                <a:ext cx="5103" cy="680"/>
              </a:xfrm>
              <a:prstGeom prst="homePlate">
                <a:avLst>
                  <a:gd name="adj" fmla="val 24875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" name="燕尾形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508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燕尾形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540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186" y="492"/>
              <a:ext cx="640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任务一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送站服务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送站服务及问题</a:t>
              </a:r>
              <a:r>
                <a:rPr 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处理</a:t>
              </a:r>
              <a:endParaRPr lang="zh-CN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3249" name="组合 3"/>
          <p:cNvGrpSpPr/>
          <p:nvPr/>
        </p:nvGrpSpPr>
        <p:grpSpPr>
          <a:xfrm>
            <a:off x="2309813" y="1112838"/>
            <a:ext cx="1692275" cy="367985"/>
            <a:chOff x="1782" y="2307"/>
            <a:chExt cx="2666" cy="578"/>
          </a:xfrm>
        </p:grpSpPr>
        <p:sp>
          <p:nvSpPr>
            <p:cNvPr id="53250" name="文本框 1"/>
            <p:cNvSpPr txBox="1"/>
            <p:nvPr/>
          </p:nvSpPr>
          <p:spPr>
            <a:xfrm>
              <a:off x="2334" y="2307"/>
              <a:ext cx="2114" cy="5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离店服务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0" name="幸运草"/>
            <p:cNvSpPr/>
            <p:nvPr/>
          </p:nvSpPr>
          <p:spPr bwMode="auto">
            <a:xfrm>
              <a:off x="1782" y="2307"/>
              <a:ext cx="553" cy="576"/>
            </a:xfrm>
            <a:custGeom>
              <a:avLst/>
              <a:gdLst>
                <a:gd name="T0" fmla="*/ 446391 w 2111375"/>
                <a:gd name="T1" fmla="*/ 2260601 h 2865438"/>
                <a:gd name="T2" fmla="*/ 184133 w 2111375"/>
                <a:gd name="T3" fmla="*/ 2781301 h 2865438"/>
                <a:gd name="T4" fmla="*/ 352501 w 2111375"/>
                <a:gd name="T5" fmla="*/ 2176860 h 2865438"/>
                <a:gd name="T6" fmla="*/ 1107686 w 2111375"/>
                <a:gd name="T7" fmla="*/ 1233506 h 2865438"/>
                <a:gd name="T8" fmla="*/ 1432210 w 2111375"/>
                <a:gd name="T9" fmla="*/ 1479652 h 2865438"/>
                <a:gd name="T10" fmla="*/ 1539855 w 2111375"/>
                <a:gd name="T11" fmla="*/ 1757213 h 2865438"/>
                <a:gd name="T12" fmla="*/ 1560907 w 2111375"/>
                <a:gd name="T13" fmla="*/ 1651835 h 2865438"/>
                <a:gd name="T14" fmla="*/ 1437771 w 2111375"/>
                <a:gd name="T15" fmla="*/ 1416028 h 2865438"/>
                <a:gd name="T16" fmla="*/ 1010912 w 2111375"/>
                <a:gd name="T17" fmla="*/ 93643 h 2865438"/>
                <a:gd name="T18" fmla="*/ 1178906 w 2111375"/>
                <a:gd name="T19" fmla="*/ 326028 h 2865438"/>
                <a:gd name="T20" fmla="*/ 1149447 w 2111375"/>
                <a:gd name="T21" fmla="*/ 609481 h 2865438"/>
                <a:gd name="T22" fmla="*/ 1241406 w 2111375"/>
                <a:gd name="T23" fmla="*/ 476068 h 2865438"/>
                <a:gd name="T24" fmla="*/ 1186867 w 2111375"/>
                <a:gd name="T25" fmla="*/ 219138 h 2865438"/>
                <a:gd name="T26" fmla="*/ 1018476 w 2111375"/>
                <a:gd name="T27" fmla="*/ 86121 h 2865438"/>
                <a:gd name="T28" fmla="*/ 1119584 w 2111375"/>
                <a:gd name="T29" fmla="*/ 39695 h 2865438"/>
                <a:gd name="T30" fmla="*/ 1298575 w 2111375"/>
                <a:gd name="T31" fmla="*/ 337010 h 2865438"/>
                <a:gd name="T32" fmla="*/ 1271984 w 2111375"/>
                <a:gd name="T33" fmla="*/ 587089 h 2865438"/>
                <a:gd name="T34" fmla="*/ 1062434 w 2111375"/>
                <a:gd name="T35" fmla="*/ 1009840 h 2865438"/>
                <a:gd name="T36" fmla="*/ 1210469 w 2111375"/>
                <a:gd name="T37" fmla="*/ 881625 h 2865438"/>
                <a:gd name="T38" fmla="*/ 1463675 w 2111375"/>
                <a:gd name="T39" fmla="*/ 546997 h 2865438"/>
                <a:gd name="T40" fmla="*/ 1751806 w 2111375"/>
                <a:gd name="T41" fmla="*/ 475546 h 2865438"/>
                <a:gd name="T42" fmla="*/ 1982391 w 2111375"/>
                <a:gd name="T43" fmla="*/ 563669 h 2865438"/>
                <a:gd name="T44" fmla="*/ 2041128 w 2111375"/>
                <a:gd name="T45" fmla="*/ 716494 h 2865438"/>
                <a:gd name="T46" fmla="*/ 1916906 w 2111375"/>
                <a:gd name="T47" fmla="*/ 830816 h 2865438"/>
                <a:gd name="T48" fmla="*/ 2001044 w 2111375"/>
                <a:gd name="T49" fmla="*/ 842724 h 2865438"/>
                <a:gd name="T50" fmla="*/ 2106613 w 2111375"/>
                <a:gd name="T51" fmla="*/ 936404 h 2865438"/>
                <a:gd name="T52" fmla="*/ 2080419 w 2111375"/>
                <a:gd name="T53" fmla="*/ 1105505 h 2865438"/>
                <a:gd name="T54" fmla="*/ 1809750 w 2111375"/>
                <a:gd name="T55" fmla="*/ 1288896 h 2865438"/>
                <a:gd name="T56" fmla="*/ 1568053 w 2111375"/>
                <a:gd name="T57" fmla="*/ 1288102 h 2865438"/>
                <a:gd name="T58" fmla="*/ 1122363 w 2111375"/>
                <a:gd name="T59" fmla="*/ 1067398 h 2865438"/>
                <a:gd name="T60" fmla="*/ 1191816 w 2111375"/>
                <a:gd name="T61" fmla="*/ 1184895 h 2865438"/>
                <a:gd name="T62" fmla="*/ 1551384 w 2111375"/>
                <a:gd name="T63" fmla="*/ 1445294 h 2865438"/>
                <a:gd name="T64" fmla="*/ 1635522 w 2111375"/>
                <a:gd name="T65" fmla="*/ 1715219 h 2865438"/>
                <a:gd name="T66" fmla="*/ 1560116 w 2111375"/>
                <a:gd name="T67" fmla="*/ 1970855 h 2865438"/>
                <a:gd name="T68" fmla="*/ 1408509 w 2111375"/>
                <a:gd name="T69" fmla="*/ 2043100 h 2865438"/>
                <a:gd name="T70" fmla="*/ 1290241 w 2111375"/>
                <a:gd name="T71" fmla="*/ 1936717 h 2865438"/>
                <a:gd name="T72" fmla="*/ 1271587 w 2111375"/>
                <a:gd name="T73" fmla="*/ 1981970 h 2865438"/>
                <a:gd name="T74" fmla="*/ 1194991 w 2111375"/>
                <a:gd name="T75" fmla="*/ 2102245 h 2865438"/>
                <a:gd name="T76" fmla="*/ 1020763 w 2111375"/>
                <a:gd name="T77" fmla="*/ 2088352 h 2865438"/>
                <a:gd name="T78" fmla="*/ 834628 w 2111375"/>
                <a:gd name="T79" fmla="*/ 1844625 h 2865438"/>
                <a:gd name="T80" fmla="*/ 817563 w 2111375"/>
                <a:gd name="T81" fmla="*/ 1590180 h 2865438"/>
                <a:gd name="T82" fmla="*/ 1035050 w 2111375"/>
                <a:gd name="T83" fmla="*/ 1153139 h 2865438"/>
                <a:gd name="T84" fmla="*/ 953294 w 2111375"/>
                <a:gd name="T85" fmla="*/ 1154727 h 2865438"/>
                <a:gd name="T86" fmla="*/ 684213 w 2111375"/>
                <a:gd name="T87" fmla="*/ 1536989 h 2865438"/>
                <a:gd name="T88" fmla="*/ 433387 w 2111375"/>
                <a:gd name="T89" fmla="*/ 1633051 h 2865438"/>
                <a:gd name="T90" fmla="*/ 153591 w 2111375"/>
                <a:gd name="T91" fmla="*/ 1571127 h 2865438"/>
                <a:gd name="T92" fmla="*/ 68659 w 2111375"/>
                <a:gd name="T93" fmla="*/ 1421477 h 2865438"/>
                <a:gd name="T94" fmla="*/ 156369 w 2111375"/>
                <a:gd name="T95" fmla="*/ 1299613 h 2865438"/>
                <a:gd name="T96" fmla="*/ 149622 w 2111375"/>
                <a:gd name="T97" fmla="*/ 1272224 h 2865438"/>
                <a:gd name="T98" fmla="*/ 14287 w 2111375"/>
                <a:gd name="T99" fmla="*/ 1207521 h 2865438"/>
                <a:gd name="T100" fmla="*/ 17066 w 2111375"/>
                <a:gd name="T101" fmla="*/ 1035642 h 2865438"/>
                <a:gd name="T102" fmla="*/ 232966 w 2111375"/>
                <a:gd name="T103" fmla="*/ 847885 h 2865438"/>
                <a:gd name="T104" fmla="*/ 499666 w 2111375"/>
                <a:gd name="T105" fmla="*/ 811762 h 2865438"/>
                <a:gd name="T106" fmla="*/ 918369 w 2111375"/>
                <a:gd name="T107" fmla="*/ 1018176 h 2865438"/>
                <a:gd name="T108" fmla="*/ 990600 w 2111375"/>
                <a:gd name="T109" fmla="*/ 980863 h 2865438"/>
                <a:gd name="T110" fmla="*/ 590550 w 2111375"/>
                <a:gd name="T111" fmla="*/ 701013 h 2865438"/>
                <a:gd name="T112" fmla="*/ 483791 w 2111375"/>
                <a:gd name="T113" fmla="*/ 469195 h 2865438"/>
                <a:gd name="T114" fmla="*/ 530622 w 2111375"/>
                <a:gd name="T115" fmla="*/ 166322 h 2865438"/>
                <a:gd name="T116" fmla="*/ 677466 w 2111375"/>
                <a:gd name="T117" fmla="*/ 70657 h 2865438"/>
                <a:gd name="T118" fmla="*/ 801687 w 2111375"/>
                <a:gd name="T119" fmla="*/ 139329 h 2865438"/>
                <a:gd name="T120" fmla="*/ 839787 w 2111375"/>
                <a:gd name="T121" fmla="*/ 170292 h 2865438"/>
                <a:gd name="T122" fmla="*/ 892572 w 2111375"/>
                <a:gd name="T123" fmla="*/ 19848 h 2865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1375" h="2865438">
                  <a:moveTo>
                    <a:pt x="835025" y="1438275"/>
                  </a:moveTo>
                  <a:lnTo>
                    <a:pt x="806501" y="1477963"/>
                  </a:lnTo>
                  <a:lnTo>
                    <a:pt x="779563" y="1518047"/>
                  </a:lnTo>
                  <a:lnTo>
                    <a:pt x="753020" y="1558925"/>
                  </a:lnTo>
                  <a:lnTo>
                    <a:pt x="727269" y="1599803"/>
                  </a:lnTo>
                  <a:lnTo>
                    <a:pt x="702311" y="1641872"/>
                  </a:lnTo>
                  <a:lnTo>
                    <a:pt x="678541" y="1683544"/>
                  </a:lnTo>
                  <a:lnTo>
                    <a:pt x="655564" y="1726010"/>
                  </a:lnTo>
                  <a:lnTo>
                    <a:pt x="633379" y="1768872"/>
                  </a:lnTo>
                  <a:lnTo>
                    <a:pt x="611987" y="1811735"/>
                  </a:lnTo>
                  <a:lnTo>
                    <a:pt x="590990" y="1855391"/>
                  </a:lnTo>
                  <a:lnTo>
                    <a:pt x="571182" y="1899841"/>
                  </a:lnTo>
                  <a:lnTo>
                    <a:pt x="552562" y="1943894"/>
                  </a:lnTo>
                  <a:lnTo>
                    <a:pt x="534735" y="1988344"/>
                  </a:lnTo>
                  <a:lnTo>
                    <a:pt x="517700" y="2033191"/>
                  </a:lnTo>
                  <a:lnTo>
                    <a:pt x="501458" y="2078038"/>
                  </a:lnTo>
                  <a:lnTo>
                    <a:pt x="486404" y="2123679"/>
                  </a:lnTo>
                  <a:lnTo>
                    <a:pt x="471746" y="2168922"/>
                  </a:lnTo>
                  <a:lnTo>
                    <a:pt x="458276" y="2214960"/>
                  </a:lnTo>
                  <a:lnTo>
                    <a:pt x="446391" y="2260601"/>
                  </a:lnTo>
                  <a:lnTo>
                    <a:pt x="434903" y="2307035"/>
                  </a:lnTo>
                  <a:lnTo>
                    <a:pt x="423810" y="2352676"/>
                  </a:lnTo>
                  <a:lnTo>
                    <a:pt x="414698" y="2399507"/>
                  </a:lnTo>
                  <a:lnTo>
                    <a:pt x="405983" y="2445941"/>
                  </a:lnTo>
                  <a:lnTo>
                    <a:pt x="398852" y="2492376"/>
                  </a:lnTo>
                  <a:lnTo>
                    <a:pt x="391721" y="2539207"/>
                  </a:lnTo>
                  <a:lnTo>
                    <a:pt x="386571" y="2585641"/>
                  </a:lnTo>
                  <a:lnTo>
                    <a:pt x="381817" y="2632076"/>
                  </a:lnTo>
                  <a:lnTo>
                    <a:pt x="378252" y="2678907"/>
                  </a:lnTo>
                  <a:lnTo>
                    <a:pt x="375479" y="2725738"/>
                  </a:lnTo>
                  <a:lnTo>
                    <a:pt x="374290" y="2772173"/>
                  </a:lnTo>
                  <a:lnTo>
                    <a:pt x="373894" y="2795588"/>
                  </a:lnTo>
                  <a:lnTo>
                    <a:pt x="373894" y="2819004"/>
                  </a:lnTo>
                  <a:lnTo>
                    <a:pt x="373894" y="2842023"/>
                  </a:lnTo>
                  <a:lnTo>
                    <a:pt x="374290" y="2865438"/>
                  </a:lnTo>
                  <a:lnTo>
                    <a:pt x="274458" y="2861469"/>
                  </a:lnTo>
                  <a:lnTo>
                    <a:pt x="174625" y="2857501"/>
                  </a:lnTo>
                  <a:lnTo>
                    <a:pt x="177794" y="2831704"/>
                  </a:lnTo>
                  <a:lnTo>
                    <a:pt x="180964" y="2806304"/>
                  </a:lnTo>
                  <a:lnTo>
                    <a:pt x="184133" y="2781301"/>
                  </a:lnTo>
                  <a:lnTo>
                    <a:pt x="187698" y="2756298"/>
                  </a:lnTo>
                  <a:lnTo>
                    <a:pt x="191660" y="2730898"/>
                  </a:lnTo>
                  <a:lnTo>
                    <a:pt x="196018" y="2705894"/>
                  </a:lnTo>
                  <a:lnTo>
                    <a:pt x="200375" y="2680891"/>
                  </a:lnTo>
                  <a:lnTo>
                    <a:pt x="205129" y="2656285"/>
                  </a:lnTo>
                  <a:lnTo>
                    <a:pt x="209883" y="2631282"/>
                  </a:lnTo>
                  <a:lnTo>
                    <a:pt x="215826" y="2606279"/>
                  </a:lnTo>
                  <a:lnTo>
                    <a:pt x="220976" y="2582069"/>
                  </a:lnTo>
                  <a:lnTo>
                    <a:pt x="226522" y="2557066"/>
                  </a:lnTo>
                  <a:lnTo>
                    <a:pt x="232861" y="2532460"/>
                  </a:lnTo>
                  <a:lnTo>
                    <a:pt x="239199" y="2508647"/>
                  </a:lnTo>
                  <a:lnTo>
                    <a:pt x="245934" y="2484041"/>
                  </a:lnTo>
                  <a:lnTo>
                    <a:pt x="252273" y="2459832"/>
                  </a:lnTo>
                  <a:lnTo>
                    <a:pt x="259403" y="2435622"/>
                  </a:lnTo>
                  <a:lnTo>
                    <a:pt x="266534" y="2411810"/>
                  </a:lnTo>
                  <a:lnTo>
                    <a:pt x="281985" y="2364185"/>
                  </a:lnTo>
                  <a:lnTo>
                    <a:pt x="298623" y="2316560"/>
                  </a:lnTo>
                  <a:lnTo>
                    <a:pt x="315658" y="2269729"/>
                  </a:lnTo>
                  <a:lnTo>
                    <a:pt x="333882" y="2223294"/>
                  </a:lnTo>
                  <a:lnTo>
                    <a:pt x="352501" y="2176860"/>
                  </a:lnTo>
                  <a:lnTo>
                    <a:pt x="372705" y="2131616"/>
                  </a:lnTo>
                  <a:lnTo>
                    <a:pt x="393306" y="2085975"/>
                  </a:lnTo>
                  <a:lnTo>
                    <a:pt x="415095" y="2041525"/>
                  </a:lnTo>
                  <a:lnTo>
                    <a:pt x="437676" y="1997472"/>
                  </a:lnTo>
                  <a:lnTo>
                    <a:pt x="461049" y="1953816"/>
                  </a:lnTo>
                  <a:lnTo>
                    <a:pt x="485611" y="1910557"/>
                  </a:lnTo>
                  <a:lnTo>
                    <a:pt x="510173" y="1867694"/>
                  </a:lnTo>
                  <a:lnTo>
                    <a:pt x="535924" y="1826022"/>
                  </a:lnTo>
                  <a:lnTo>
                    <a:pt x="562863" y="1784350"/>
                  </a:lnTo>
                  <a:lnTo>
                    <a:pt x="590198" y="1743472"/>
                  </a:lnTo>
                  <a:lnTo>
                    <a:pt x="618325" y="1703388"/>
                  </a:lnTo>
                  <a:lnTo>
                    <a:pt x="647245" y="1663700"/>
                  </a:lnTo>
                  <a:lnTo>
                    <a:pt x="676957" y="1624410"/>
                  </a:lnTo>
                  <a:lnTo>
                    <a:pt x="706669" y="1585913"/>
                  </a:lnTo>
                  <a:lnTo>
                    <a:pt x="738362" y="1547813"/>
                  </a:lnTo>
                  <a:lnTo>
                    <a:pt x="769659" y="1510903"/>
                  </a:lnTo>
                  <a:lnTo>
                    <a:pt x="801747" y="1473994"/>
                  </a:lnTo>
                  <a:lnTo>
                    <a:pt x="835025" y="1438275"/>
                  </a:lnTo>
                  <a:close/>
                  <a:moveTo>
                    <a:pt x="1098550" y="1223962"/>
                  </a:moveTo>
                  <a:lnTo>
                    <a:pt x="1107686" y="1233506"/>
                  </a:lnTo>
                  <a:lnTo>
                    <a:pt x="1116822" y="1242652"/>
                  </a:lnTo>
                  <a:lnTo>
                    <a:pt x="1126752" y="1251400"/>
                  </a:lnTo>
                  <a:lnTo>
                    <a:pt x="1136285" y="1260149"/>
                  </a:lnTo>
                  <a:lnTo>
                    <a:pt x="1156146" y="1276850"/>
                  </a:lnTo>
                  <a:lnTo>
                    <a:pt x="1176404" y="1293154"/>
                  </a:lnTo>
                  <a:lnTo>
                    <a:pt x="1197456" y="1308662"/>
                  </a:lnTo>
                  <a:lnTo>
                    <a:pt x="1218906" y="1323773"/>
                  </a:lnTo>
                  <a:lnTo>
                    <a:pt x="1239958" y="1338486"/>
                  </a:lnTo>
                  <a:lnTo>
                    <a:pt x="1261408" y="1352801"/>
                  </a:lnTo>
                  <a:lnTo>
                    <a:pt x="1282460" y="1367514"/>
                  </a:lnTo>
                  <a:lnTo>
                    <a:pt x="1303910" y="1381432"/>
                  </a:lnTo>
                  <a:lnTo>
                    <a:pt x="1324962" y="1395350"/>
                  </a:lnTo>
                  <a:lnTo>
                    <a:pt x="1345617" y="1410461"/>
                  </a:lnTo>
                  <a:lnTo>
                    <a:pt x="1366272" y="1424776"/>
                  </a:lnTo>
                  <a:lnTo>
                    <a:pt x="1385736" y="1439489"/>
                  </a:lnTo>
                  <a:lnTo>
                    <a:pt x="1395269" y="1447442"/>
                  </a:lnTo>
                  <a:lnTo>
                    <a:pt x="1404802" y="1455396"/>
                  </a:lnTo>
                  <a:lnTo>
                    <a:pt x="1414335" y="1463349"/>
                  </a:lnTo>
                  <a:lnTo>
                    <a:pt x="1423471" y="1471699"/>
                  </a:lnTo>
                  <a:lnTo>
                    <a:pt x="1432210" y="1479652"/>
                  </a:lnTo>
                  <a:lnTo>
                    <a:pt x="1440552" y="1488401"/>
                  </a:lnTo>
                  <a:lnTo>
                    <a:pt x="1448496" y="1496751"/>
                  </a:lnTo>
                  <a:lnTo>
                    <a:pt x="1456440" y="1505897"/>
                  </a:lnTo>
                  <a:lnTo>
                    <a:pt x="1463987" y="1515441"/>
                  </a:lnTo>
                  <a:lnTo>
                    <a:pt x="1471137" y="1524587"/>
                  </a:lnTo>
                  <a:lnTo>
                    <a:pt x="1477890" y="1534131"/>
                  </a:lnTo>
                  <a:lnTo>
                    <a:pt x="1484245" y="1544072"/>
                  </a:lnTo>
                  <a:lnTo>
                    <a:pt x="1489806" y="1554013"/>
                  </a:lnTo>
                  <a:lnTo>
                    <a:pt x="1494970" y="1564750"/>
                  </a:lnTo>
                  <a:lnTo>
                    <a:pt x="1499737" y="1575089"/>
                  </a:lnTo>
                  <a:lnTo>
                    <a:pt x="1504106" y="1586223"/>
                  </a:lnTo>
                  <a:lnTo>
                    <a:pt x="1507681" y="1596959"/>
                  </a:lnTo>
                  <a:lnTo>
                    <a:pt x="1511256" y="1609287"/>
                  </a:lnTo>
                  <a:lnTo>
                    <a:pt x="1518008" y="1633543"/>
                  </a:lnTo>
                  <a:lnTo>
                    <a:pt x="1523967" y="1657800"/>
                  </a:lnTo>
                  <a:lnTo>
                    <a:pt x="1529130" y="1682455"/>
                  </a:lnTo>
                  <a:lnTo>
                    <a:pt x="1533897" y="1706711"/>
                  </a:lnTo>
                  <a:lnTo>
                    <a:pt x="1537472" y="1731763"/>
                  </a:lnTo>
                  <a:lnTo>
                    <a:pt x="1538663" y="1744488"/>
                  </a:lnTo>
                  <a:lnTo>
                    <a:pt x="1539855" y="1757213"/>
                  </a:lnTo>
                  <a:lnTo>
                    <a:pt x="1540252" y="1769938"/>
                  </a:lnTo>
                  <a:lnTo>
                    <a:pt x="1541444" y="1782663"/>
                  </a:lnTo>
                  <a:lnTo>
                    <a:pt x="1541444" y="1794990"/>
                  </a:lnTo>
                  <a:lnTo>
                    <a:pt x="1541047" y="1807715"/>
                  </a:lnTo>
                  <a:lnTo>
                    <a:pt x="1540252" y="1820440"/>
                  </a:lnTo>
                  <a:lnTo>
                    <a:pt x="1539458" y="1833562"/>
                  </a:lnTo>
                  <a:lnTo>
                    <a:pt x="1544225" y="1821235"/>
                  </a:lnTo>
                  <a:lnTo>
                    <a:pt x="1548594" y="1809305"/>
                  </a:lnTo>
                  <a:lnTo>
                    <a:pt x="1552169" y="1796581"/>
                  </a:lnTo>
                  <a:lnTo>
                    <a:pt x="1555347" y="1783856"/>
                  </a:lnTo>
                  <a:lnTo>
                    <a:pt x="1557730" y="1770733"/>
                  </a:lnTo>
                  <a:lnTo>
                    <a:pt x="1560113" y="1757611"/>
                  </a:lnTo>
                  <a:lnTo>
                    <a:pt x="1561305" y="1744488"/>
                  </a:lnTo>
                  <a:lnTo>
                    <a:pt x="1562894" y="1731366"/>
                  </a:lnTo>
                  <a:lnTo>
                    <a:pt x="1563291" y="1717846"/>
                  </a:lnTo>
                  <a:lnTo>
                    <a:pt x="1563688" y="1704723"/>
                  </a:lnTo>
                  <a:lnTo>
                    <a:pt x="1563688" y="1691601"/>
                  </a:lnTo>
                  <a:lnTo>
                    <a:pt x="1562894" y="1678080"/>
                  </a:lnTo>
                  <a:lnTo>
                    <a:pt x="1562099" y="1664958"/>
                  </a:lnTo>
                  <a:lnTo>
                    <a:pt x="1560907" y="1651835"/>
                  </a:lnTo>
                  <a:lnTo>
                    <a:pt x="1559716" y="1638713"/>
                  </a:lnTo>
                  <a:lnTo>
                    <a:pt x="1557730" y="1625590"/>
                  </a:lnTo>
                  <a:lnTo>
                    <a:pt x="1555744" y="1612070"/>
                  </a:lnTo>
                  <a:lnTo>
                    <a:pt x="1553360" y="1599345"/>
                  </a:lnTo>
                  <a:lnTo>
                    <a:pt x="1550977" y="1586223"/>
                  </a:lnTo>
                  <a:lnTo>
                    <a:pt x="1547402" y="1572703"/>
                  </a:lnTo>
                  <a:lnTo>
                    <a:pt x="1543033" y="1559183"/>
                  </a:lnTo>
                  <a:lnTo>
                    <a:pt x="1538266" y="1546060"/>
                  </a:lnTo>
                  <a:lnTo>
                    <a:pt x="1533103" y="1532938"/>
                  </a:lnTo>
                  <a:lnTo>
                    <a:pt x="1526747" y="1520213"/>
                  </a:lnTo>
                  <a:lnTo>
                    <a:pt x="1519994" y="1507886"/>
                  </a:lnTo>
                  <a:lnTo>
                    <a:pt x="1512447" y="1495956"/>
                  </a:lnTo>
                  <a:lnTo>
                    <a:pt x="1504106" y="1484822"/>
                  </a:lnTo>
                  <a:lnTo>
                    <a:pt x="1495764" y="1473687"/>
                  </a:lnTo>
                  <a:lnTo>
                    <a:pt x="1487026" y="1462951"/>
                  </a:lnTo>
                  <a:lnTo>
                    <a:pt x="1477493" y="1452612"/>
                  </a:lnTo>
                  <a:lnTo>
                    <a:pt x="1467959" y="1443068"/>
                  </a:lnTo>
                  <a:lnTo>
                    <a:pt x="1458426" y="1433525"/>
                  </a:lnTo>
                  <a:lnTo>
                    <a:pt x="1447701" y="1424776"/>
                  </a:lnTo>
                  <a:lnTo>
                    <a:pt x="1437771" y="1416028"/>
                  </a:lnTo>
                  <a:lnTo>
                    <a:pt x="1427443" y="1407677"/>
                  </a:lnTo>
                  <a:lnTo>
                    <a:pt x="1416321" y="1399327"/>
                  </a:lnTo>
                  <a:lnTo>
                    <a:pt x="1405597" y="1391374"/>
                  </a:lnTo>
                  <a:lnTo>
                    <a:pt x="1394872" y="1384216"/>
                  </a:lnTo>
                  <a:lnTo>
                    <a:pt x="1372628" y="1369503"/>
                  </a:lnTo>
                  <a:lnTo>
                    <a:pt x="1350384" y="1355585"/>
                  </a:lnTo>
                  <a:lnTo>
                    <a:pt x="1327743" y="1342860"/>
                  </a:lnTo>
                  <a:lnTo>
                    <a:pt x="1305101" y="1330135"/>
                  </a:lnTo>
                  <a:lnTo>
                    <a:pt x="1281666" y="1318603"/>
                  </a:lnTo>
                  <a:lnTo>
                    <a:pt x="1235986" y="1294744"/>
                  </a:lnTo>
                  <a:lnTo>
                    <a:pt x="1189909" y="1271680"/>
                  </a:lnTo>
                  <a:lnTo>
                    <a:pt x="1144230" y="1248617"/>
                  </a:lnTo>
                  <a:lnTo>
                    <a:pt x="1121191" y="1236289"/>
                  </a:lnTo>
                  <a:lnTo>
                    <a:pt x="1098550" y="1223962"/>
                  </a:lnTo>
                  <a:close/>
                  <a:moveTo>
                    <a:pt x="1005737" y="85725"/>
                  </a:moveTo>
                  <a:lnTo>
                    <a:pt x="999766" y="86121"/>
                  </a:lnTo>
                  <a:lnTo>
                    <a:pt x="993396" y="86913"/>
                  </a:lnTo>
                  <a:lnTo>
                    <a:pt x="987425" y="88100"/>
                  </a:lnTo>
                  <a:lnTo>
                    <a:pt x="999368" y="90476"/>
                  </a:lnTo>
                  <a:lnTo>
                    <a:pt x="1010912" y="93643"/>
                  </a:lnTo>
                  <a:lnTo>
                    <a:pt x="1022059" y="97602"/>
                  </a:lnTo>
                  <a:lnTo>
                    <a:pt x="1032409" y="102352"/>
                  </a:lnTo>
                  <a:lnTo>
                    <a:pt x="1042361" y="107895"/>
                  </a:lnTo>
                  <a:lnTo>
                    <a:pt x="1052313" y="113437"/>
                  </a:lnTo>
                  <a:lnTo>
                    <a:pt x="1061469" y="120563"/>
                  </a:lnTo>
                  <a:lnTo>
                    <a:pt x="1070227" y="128085"/>
                  </a:lnTo>
                  <a:lnTo>
                    <a:pt x="1078587" y="135211"/>
                  </a:lnTo>
                  <a:lnTo>
                    <a:pt x="1086151" y="143524"/>
                  </a:lnTo>
                  <a:lnTo>
                    <a:pt x="1093715" y="151838"/>
                  </a:lnTo>
                  <a:lnTo>
                    <a:pt x="1100880" y="160943"/>
                  </a:lnTo>
                  <a:lnTo>
                    <a:pt x="1107250" y="170049"/>
                  </a:lnTo>
                  <a:lnTo>
                    <a:pt x="1114017" y="179550"/>
                  </a:lnTo>
                  <a:lnTo>
                    <a:pt x="1119590" y="189051"/>
                  </a:lnTo>
                  <a:lnTo>
                    <a:pt x="1125562" y="198948"/>
                  </a:lnTo>
                  <a:lnTo>
                    <a:pt x="1136310" y="219138"/>
                  </a:lnTo>
                  <a:lnTo>
                    <a:pt x="1146262" y="239329"/>
                  </a:lnTo>
                  <a:lnTo>
                    <a:pt x="1155418" y="260706"/>
                  </a:lnTo>
                  <a:lnTo>
                    <a:pt x="1163778" y="282084"/>
                  </a:lnTo>
                  <a:lnTo>
                    <a:pt x="1171740" y="303858"/>
                  </a:lnTo>
                  <a:lnTo>
                    <a:pt x="1178906" y="326028"/>
                  </a:lnTo>
                  <a:lnTo>
                    <a:pt x="1184877" y="347801"/>
                  </a:lnTo>
                  <a:lnTo>
                    <a:pt x="1190848" y="369971"/>
                  </a:lnTo>
                  <a:lnTo>
                    <a:pt x="1193237" y="380660"/>
                  </a:lnTo>
                  <a:lnTo>
                    <a:pt x="1194829" y="390953"/>
                  </a:lnTo>
                  <a:lnTo>
                    <a:pt x="1196422" y="402037"/>
                  </a:lnTo>
                  <a:lnTo>
                    <a:pt x="1196820" y="412726"/>
                  </a:lnTo>
                  <a:lnTo>
                    <a:pt x="1197218" y="423019"/>
                  </a:lnTo>
                  <a:lnTo>
                    <a:pt x="1197218" y="434104"/>
                  </a:lnTo>
                  <a:lnTo>
                    <a:pt x="1196422" y="444793"/>
                  </a:lnTo>
                  <a:lnTo>
                    <a:pt x="1195227" y="455878"/>
                  </a:lnTo>
                  <a:lnTo>
                    <a:pt x="1194033" y="467359"/>
                  </a:lnTo>
                  <a:lnTo>
                    <a:pt x="1192043" y="478047"/>
                  </a:lnTo>
                  <a:lnTo>
                    <a:pt x="1190052" y="489132"/>
                  </a:lnTo>
                  <a:lnTo>
                    <a:pt x="1187664" y="499821"/>
                  </a:lnTo>
                  <a:lnTo>
                    <a:pt x="1184877" y="511302"/>
                  </a:lnTo>
                  <a:lnTo>
                    <a:pt x="1181294" y="521991"/>
                  </a:lnTo>
                  <a:lnTo>
                    <a:pt x="1174925" y="543765"/>
                  </a:lnTo>
                  <a:lnTo>
                    <a:pt x="1166963" y="565934"/>
                  </a:lnTo>
                  <a:lnTo>
                    <a:pt x="1158205" y="587708"/>
                  </a:lnTo>
                  <a:lnTo>
                    <a:pt x="1149447" y="609481"/>
                  </a:lnTo>
                  <a:lnTo>
                    <a:pt x="1139893" y="631651"/>
                  </a:lnTo>
                  <a:lnTo>
                    <a:pt x="1120785" y="675594"/>
                  </a:lnTo>
                  <a:lnTo>
                    <a:pt x="1111629" y="698160"/>
                  </a:lnTo>
                  <a:lnTo>
                    <a:pt x="1102473" y="720725"/>
                  </a:lnTo>
                  <a:lnTo>
                    <a:pt x="1118396" y="701723"/>
                  </a:lnTo>
                  <a:lnTo>
                    <a:pt x="1133125" y="683116"/>
                  </a:lnTo>
                  <a:lnTo>
                    <a:pt x="1148253" y="663718"/>
                  </a:lnTo>
                  <a:lnTo>
                    <a:pt x="1162186" y="643923"/>
                  </a:lnTo>
                  <a:lnTo>
                    <a:pt x="1175721" y="623337"/>
                  </a:lnTo>
                  <a:lnTo>
                    <a:pt x="1188858" y="602751"/>
                  </a:lnTo>
                  <a:lnTo>
                    <a:pt x="1200801" y="581374"/>
                  </a:lnTo>
                  <a:lnTo>
                    <a:pt x="1206772" y="570289"/>
                  </a:lnTo>
                  <a:lnTo>
                    <a:pt x="1211947" y="559204"/>
                  </a:lnTo>
                  <a:lnTo>
                    <a:pt x="1217122" y="547723"/>
                  </a:lnTo>
                  <a:lnTo>
                    <a:pt x="1222695" y="536243"/>
                  </a:lnTo>
                  <a:lnTo>
                    <a:pt x="1227074" y="524762"/>
                  </a:lnTo>
                  <a:lnTo>
                    <a:pt x="1231453" y="512885"/>
                  </a:lnTo>
                  <a:lnTo>
                    <a:pt x="1235434" y="500613"/>
                  </a:lnTo>
                  <a:lnTo>
                    <a:pt x="1238619" y="487945"/>
                  </a:lnTo>
                  <a:lnTo>
                    <a:pt x="1241406" y="476068"/>
                  </a:lnTo>
                  <a:lnTo>
                    <a:pt x="1244192" y="463004"/>
                  </a:lnTo>
                  <a:lnTo>
                    <a:pt x="1245785" y="450335"/>
                  </a:lnTo>
                  <a:lnTo>
                    <a:pt x="1246979" y="437271"/>
                  </a:lnTo>
                  <a:lnTo>
                    <a:pt x="1247775" y="424207"/>
                  </a:lnTo>
                  <a:lnTo>
                    <a:pt x="1247775" y="411143"/>
                  </a:lnTo>
                  <a:lnTo>
                    <a:pt x="1247377" y="397683"/>
                  </a:lnTo>
                  <a:lnTo>
                    <a:pt x="1246183" y="384619"/>
                  </a:lnTo>
                  <a:lnTo>
                    <a:pt x="1244192" y="371554"/>
                  </a:lnTo>
                  <a:lnTo>
                    <a:pt x="1241406" y="358490"/>
                  </a:lnTo>
                  <a:lnTo>
                    <a:pt x="1238221" y="346218"/>
                  </a:lnTo>
                  <a:lnTo>
                    <a:pt x="1234638" y="333945"/>
                  </a:lnTo>
                  <a:lnTo>
                    <a:pt x="1231453" y="322069"/>
                  </a:lnTo>
                  <a:lnTo>
                    <a:pt x="1227472" y="310588"/>
                  </a:lnTo>
                  <a:lnTo>
                    <a:pt x="1223093" y="298711"/>
                  </a:lnTo>
                  <a:lnTo>
                    <a:pt x="1218715" y="286835"/>
                  </a:lnTo>
                  <a:lnTo>
                    <a:pt x="1209558" y="263874"/>
                  </a:lnTo>
                  <a:lnTo>
                    <a:pt x="1203985" y="252393"/>
                  </a:lnTo>
                  <a:lnTo>
                    <a:pt x="1198412" y="241308"/>
                  </a:lnTo>
                  <a:lnTo>
                    <a:pt x="1192839" y="229827"/>
                  </a:lnTo>
                  <a:lnTo>
                    <a:pt x="1186867" y="219138"/>
                  </a:lnTo>
                  <a:lnTo>
                    <a:pt x="1180498" y="208054"/>
                  </a:lnTo>
                  <a:lnTo>
                    <a:pt x="1173731" y="197761"/>
                  </a:lnTo>
                  <a:lnTo>
                    <a:pt x="1166963" y="187072"/>
                  </a:lnTo>
                  <a:lnTo>
                    <a:pt x="1159399" y="176779"/>
                  </a:lnTo>
                  <a:lnTo>
                    <a:pt x="1151438" y="166882"/>
                  </a:lnTo>
                  <a:lnTo>
                    <a:pt x="1143078" y="156984"/>
                  </a:lnTo>
                  <a:lnTo>
                    <a:pt x="1135116" y="147483"/>
                  </a:lnTo>
                  <a:lnTo>
                    <a:pt x="1125562" y="138378"/>
                  </a:lnTo>
                  <a:lnTo>
                    <a:pt x="1116008" y="129668"/>
                  </a:lnTo>
                  <a:lnTo>
                    <a:pt x="1106454" y="121751"/>
                  </a:lnTo>
                  <a:lnTo>
                    <a:pt x="1096103" y="114625"/>
                  </a:lnTo>
                  <a:lnTo>
                    <a:pt x="1084957" y="107499"/>
                  </a:lnTo>
                  <a:lnTo>
                    <a:pt x="1073810" y="101561"/>
                  </a:lnTo>
                  <a:lnTo>
                    <a:pt x="1061868" y="96018"/>
                  </a:lnTo>
                  <a:lnTo>
                    <a:pt x="1049527" y="91663"/>
                  </a:lnTo>
                  <a:lnTo>
                    <a:pt x="1043556" y="90080"/>
                  </a:lnTo>
                  <a:lnTo>
                    <a:pt x="1037186" y="88892"/>
                  </a:lnTo>
                  <a:lnTo>
                    <a:pt x="1030817" y="87309"/>
                  </a:lnTo>
                  <a:lnTo>
                    <a:pt x="1024447" y="86517"/>
                  </a:lnTo>
                  <a:lnTo>
                    <a:pt x="1018476" y="86121"/>
                  </a:lnTo>
                  <a:lnTo>
                    <a:pt x="1012505" y="85725"/>
                  </a:lnTo>
                  <a:lnTo>
                    <a:pt x="1005737" y="85725"/>
                  </a:lnTo>
                  <a:close/>
                  <a:moveTo>
                    <a:pt x="983853" y="0"/>
                  </a:moveTo>
                  <a:lnTo>
                    <a:pt x="992981" y="0"/>
                  </a:lnTo>
                  <a:lnTo>
                    <a:pt x="1002109" y="397"/>
                  </a:lnTo>
                  <a:lnTo>
                    <a:pt x="1010841" y="1191"/>
                  </a:lnTo>
                  <a:lnTo>
                    <a:pt x="1019572" y="1985"/>
                  </a:lnTo>
                  <a:lnTo>
                    <a:pt x="1027906" y="3573"/>
                  </a:lnTo>
                  <a:lnTo>
                    <a:pt x="1036241" y="4764"/>
                  </a:lnTo>
                  <a:lnTo>
                    <a:pt x="1044575" y="6351"/>
                  </a:lnTo>
                  <a:lnTo>
                    <a:pt x="1052909" y="8733"/>
                  </a:lnTo>
                  <a:lnTo>
                    <a:pt x="1060450" y="11115"/>
                  </a:lnTo>
                  <a:lnTo>
                    <a:pt x="1068387" y="13893"/>
                  </a:lnTo>
                  <a:lnTo>
                    <a:pt x="1076325" y="17069"/>
                  </a:lnTo>
                  <a:lnTo>
                    <a:pt x="1083866" y="19848"/>
                  </a:lnTo>
                  <a:lnTo>
                    <a:pt x="1091009" y="23420"/>
                  </a:lnTo>
                  <a:lnTo>
                    <a:pt x="1098550" y="26993"/>
                  </a:lnTo>
                  <a:lnTo>
                    <a:pt x="1105694" y="30962"/>
                  </a:lnTo>
                  <a:lnTo>
                    <a:pt x="1112441" y="35329"/>
                  </a:lnTo>
                  <a:lnTo>
                    <a:pt x="1119584" y="39695"/>
                  </a:lnTo>
                  <a:lnTo>
                    <a:pt x="1133078" y="49222"/>
                  </a:lnTo>
                  <a:lnTo>
                    <a:pt x="1146175" y="59543"/>
                  </a:lnTo>
                  <a:lnTo>
                    <a:pt x="1158875" y="70657"/>
                  </a:lnTo>
                  <a:lnTo>
                    <a:pt x="1170781" y="82566"/>
                  </a:lnTo>
                  <a:lnTo>
                    <a:pt x="1181894" y="95268"/>
                  </a:lnTo>
                  <a:lnTo>
                    <a:pt x="1193006" y="108764"/>
                  </a:lnTo>
                  <a:lnTo>
                    <a:pt x="1203722" y="122261"/>
                  </a:lnTo>
                  <a:lnTo>
                    <a:pt x="1213644" y="136948"/>
                  </a:lnTo>
                  <a:lnTo>
                    <a:pt x="1223169" y="152032"/>
                  </a:lnTo>
                  <a:lnTo>
                    <a:pt x="1232297" y="167116"/>
                  </a:lnTo>
                  <a:lnTo>
                    <a:pt x="1241028" y="183391"/>
                  </a:lnTo>
                  <a:lnTo>
                    <a:pt x="1249363" y="199269"/>
                  </a:lnTo>
                  <a:lnTo>
                    <a:pt x="1256506" y="215941"/>
                  </a:lnTo>
                  <a:lnTo>
                    <a:pt x="1264047" y="232613"/>
                  </a:lnTo>
                  <a:lnTo>
                    <a:pt x="1271191" y="249681"/>
                  </a:lnTo>
                  <a:lnTo>
                    <a:pt x="1277144" y="267147"/>
                  </a:lnTo>
                  <a:lnTo>
                    <a:pt x="1283494" y="284613"/>
                  </a:lnTo>
                  <a:lnTo>
                    <a:pt x="1289050" y="302079"/>
                  </a:lnTo>
                  <a:lnTo>
                    <a:pt x="1293813" y="319545"/>
                  </a:lnTo>
                  <a:lnTo>
                    <a:pt x="1298575" y="337010"/>
                  </a:lnTo>
                  <a:lnTo>
                    <a:pt x="1301750" y="349316"/>
                  </a:lnTo>
                  <a:lnTo>
                    <a:pt x="1303734" y="360827"/>
                  </a:lnTo>
                  <a:lnTo>
                    <a:pt x="1305719" y="372736"/>
                  </a:lnTo>
                  <a:lnTo>
                    <a:pt x="1307306" y="384644"/>
                  </a:lnTo>
                  <a:lnTo>
                    <a:pt x="1308100" y="396553"/>
                  </a:lnTo>
                  <a:lnTo>
                    <a:pt x="1308497" y="408064"/>
                  </a:lnTo>
                  <a:lnTo>
                    <a:pt x="1308894" y="419973"/>
                  </a:lnTo>
                  <a:lnTo>
                    <a:pt x="1308894" y="431087"/>
                  </a:lnTo>
                  <a:lnTo>
                    <a:pt x="1308100" y="442996"/>
                  </a:lnTo>
                  <a:lnTo>
                    <a:pt x="1307306" y="454507"/>
                  </a:lnTo>
                  <a:lnTo>
                    <a:pt x="1306116" y="465622"/>
                  </a:lnTo>
                  <a:lnTo>
                    <a:pt x="1304131" y="477134"/>
                  </a:lnTo>
                  <a:lnTo>
                    <a:pt x="1302544" y="487851"/>
                  </a:lnTo>
                  <a:lnTo>
                    <a:pt x="1300163" y="499363"/>
                  </a:lnTo>
                  <a:lnTo>
                    <a:pt x="1297781" y="510874"/>
                  </a:lnTo>
                  <a:lnTo>
                    <a:pt x="1294606" y="521592"/>
                  </a:lnTo>
                  <a:lnTo>
                    <a:pt x="1291431" y="532707"/>
                  </a:lnTo>
                  <a:lnTo>
                    <a:pt x="1288256" y="543424"/>
                  </a:lnTo>
                  <a:lnTo>
                    <a:pt x="1280716" y="565256"/>
                  </a:lnTo>
                  <a:lnTo>
                    <a:pt x="1271984" y="587089"/>
                  </a:lnTo>
                  <a:lnTo>
                    <a:pt x="1262856" y="608524"/>
                  </a:lnTo>
                  <a:lnTo>
                    <a:pt x="1252934" y="629959"/>
                  </a:lnTo>
                  <a:lnTo>
                    <a:pt x="1241822" y="650998"/>
                  </a:lnTo>
                  <a:lnTo>
                    <a:pt x="1231106" y="672433"/>
                  </a:lnTo>
                  <a:lnTo>
                    <a:pt x="1219200" y="692677"/>
                  </a:lnTo>
                  <a:lnTo>
                    <a:pt x="1207294" y="713716"/>
                  </a:lnTo>
                  <a:lnTo>
                    <a:pt x="1194991" y="734357"/>
                  </a:lnTo>
                  <a:lnTo>
                    <a:pt x="1170781" y="775640"/>
                  </a:lnTo>
                  <a:lnTo>
                    <a:pt x="1146572" y="816526"/>
                  </a:lnTo>
                  <a:lnTo>
                    <a:pt x="1135459" y="836770"/>
                  </a:lnTo>
                  <a:lnTo>
                    <a:pt x="1123950" y="857014"/>
                  </a:lnTo>
                  <a:lnTo>
                    <a:pt x="1112837" y="877656"/>
                  </a:lnTo>
                  <a:lnTo>
                    <a:pt x="1102916" y="897503"/>
                  </a:lnTo>
                  <a:lnTo>
                    <a:pt x="1093391" y="918145"/>
                  </a:lnTo>
                  <a:lnTo>
                    <a:pt x="1085056" y="938786"/>
                  </a:lnTo>
                  <a:lnTo>
                    <a:pt x="1077119" y="958634"/>
                  </a:lnTo>
                  <a:lnTo>
                    <a:pt x="1070769" y="979275"/>
                  </a:lnTo>
                  <a:lnTo>
                    <a:pt x="1067594" y="989199"/>
                  </a:lnTo>
                  <a:lnTo>
                    <a:pt x="1064816" y="999916"/>
                  </a:lnTo>
                  <a:lnTo>
                    <a:pt x="1062434" y="1009840"/>
                  </a:lnTo>
                  <a:lnTo>
                    <a:pt x="1060450" y="1020161"/>
                  </a:lnTo>
                  <a:lnTo>
                    <a:pt x="1064022" y="1020558"/>
                  </a:lnTo>
                  <a:lnTo>
                    <a:pt x="1067594" y="1022145"/>
                  </a:lnTo>
                  <a:lnTo>
                    <a:pt x="1071166" y="1023336"/>
                  </a:lnTo>
                  <a:lnTo>
                    <a:pt x="1074737" y="1024924"/>
                  </a:lnTo>
                  <a:lnTo>
                    <a:pt x="1077119" y="1026909"/>
                  </a:lnTo>
                  <a:lnTo>
                    <a:pt x="1080294" y="1029291"/>
                  </a:lnTo>
                  <a:lnTo>
                    <a:pt x="1083072" y="1032069"/>
                  </a:lnTo>
                  <a:lnTo>
                    <a:pt x="1085056" y="1034848"/>
                  </a:lnTo>
                  <a:lnTo>
                    <a:pt x="1092994" y="1028100"/>
                  </a:lnTo>
                  <a:lnTo>
                    <a:pt x="1100931" y="1021352"/>
                  </a:lnTo>
                  <a:lnTo>
                    <a:pt x="1108472" y="1013810"/>
                  </a:lnTo>
                  <a:lnTo>
                    <a:pt x="1116013" y="1006267"/>
                  </a:lnTo>
                  <a:lnTo>
                    <a:pt x="1131094" y="990786"/>
                  </a:lnTo>
                  <a:lnTo>
                    <a:pt x="1144984" y="974115"/>
                  </a:lnTo>
                  <a:lnTo>
                    <a:pt x="1158875" y="956649"/>
                  </a:lnTo>
                  <a:lnTo>
                    <a:pt x="1171972" y="938786"/>
                  </a:lnTo>
                  <a:lnTo>
                    <a:pt x="1185069" y="920129"/>
                  </a:lnTo>
                  <a:lnTo>
                    <a:pt x="1197769" y="901076"/>
                  </a:lnTo>
                  <a:lnTo>
                    <a:pt x="1210469" y="881625"/>
                  </a:lnTo>
                  <a:lnTo>
                    <a:pt x="1222772" y="861381"/>
                  </a:lnTo>
                  <a:lnTo>
                    <a:pt x="1246981" y="820892"/>
                  </a:lnTo>
                  <a:lnTo>
                    <a:pt x="1271587" y="779609"/>
                  </a:lnTo>
                  <a:lnTo>
                    <a:pt x="1283891" y="759365"/>
                  </a:lnTo>
                  <a:lnTo>
                    <a:pt x="1296591" y="738723"/>
                  </a:lnTo>
                  <a:lnTo>
                    <a:pt x="1308894" y="718479"/>
                  </a:lnTo>
                  <a:lnTo>
                    <a:pt x="1321991" y="698632"/>
                  </a:lnTo>
                  <a:lnTo>
                    <a:pt x="1335881" y="679181"/>
                  </a:lnTo>
                  <a:lnTo>
                    <a:pt x="1349772" y="660127"/>
                  </a:lnTo>
                  <a:lnTo>
                    <a:pt x="1364059" y="641868"/>
                  </a:lnTo>
                  <a:lnTo>
                    <a:pt x="1378744" y="624005"/>
                  </a:lnTo>
                  <a:lnTo>
                    <a:pt x="1394222" y="606936"/>
                  </a:lnTo>
                  <a:lnTo>
                    <a:pt x="1402556" y="598600"/>
                  </a:lnTo>
                  <a:lnTo>
                    <a:pt x="1410891" y="590264"/>
                  </a:lnTo>
                  <a:lnTo>
                    <a:pt x="1419225" y="582325"/>
                  </a:lnTo>
                  <a:lnTo>
                    <a:pt x="1427559" y="574783"/>
                  </a:lnTo>
                  <a:lnTo>
                    <a:pt x="1436291" y="567638"/>
                  </a:lnTo>
                  <a:lnTo>
                    <a:pt x="1445419" y="560493"/>
                  </a:lnTo>
                  <a:lnTo>
                    <a:pt x="1454547" y="553348"/>
                  </a:lnTo>
                  <a:lnTo>
                    <a:pt x="1463675" y="546997"/>
                  </a:lnTo>
                  <a:lnTo>
                    <a:pt x="1473200" y="541043"/>
                  </a:lnTo>
                  <a:lnTo>
                    <a:pt x="1483122" y="534691"/>
                  </a:lnTo>
                  <a:lnTo>
                    <a:pt x="1493441" y="529134"/>
                  </a:lnTo>
                  <a:lnTo>
                    <a:pt x="1503363" y="523974"/>
                  </a:lnTo>
                  <a:lnTo>
                    <a:pt x="1513681" y="518416"/>
                  </a:lnTo>
                  <a:lnTo>
                    <a:pt x="1524794" y="513653"/>
                  </a:lnTo>
                  <a:lnTo>
                    <a:pt x="1535906" y="509287"/>
                  </a:lnTo>
                  <a:lnTo>
                    <a:pt x="1547416" y="505317"/>
                  </a:lnTo>
                  <a:lnTo>
                    <a:pt x="1558925" y="502141"/>
                  </a:lnTo>
                  <a:lnTo>
                    <a:pt x="1570831" y="498569"/>
                  </a:lnTo>
                  <a:lnTo>
                    <a:pt x="1588294" y="494203"/>
                  </a:lnTo>
                  <a:lnTo>
                    <a:pt x="1606550" y="490233"/>
                  </a:lnTo>
                  <a:lnTo>
                    <a:pt x="1624409" y="486660"/>
                  </a:lnTo>
                  <a:lnTo>
                    <a:pt x="1642269" y="483485"/>
                  </a:lnTo>
                  <a:lnTo>
                    <a:pt x="1660525" y="481103"/>
                  </a:lnTo>
                  <a:lnTo>
                    <a:pt x="1678781" y="478721"/>
                  </a:lnTo>
                  <a:lnTo>
                    <a:pt x="1697037" y="477134"/>
                  </a:lnTo>
                  <a:lnTo>
                    <a:pt x="1715691" y="476340"/>
                  </a:lnTo>
                  <a:lnTo>
                    <a:pt x="1733550" y="475546"/>
                  </a:lnTo>
                  <a:lnTo>
                    <a:pt x="1751806" y="475546"/>
                  </a:lnTo>
                  <a:lnTo>
                    <a:pt x="1769666" y="476340"/>
                  </a:lnTo>
                  <a:lnTo>
                    <a:pt x="1787128" y="477134"/>
                  </a:lnTo>
                  <a:lnTo>
                    <a:pt x="1804591" y="479118"/>
                  </a:lnTo>
                  <a:lnTo>
                    <a:pt x="1822053" y="481897"/>
                  </a:lnTo>
                  <a:lnTo>
                    <a:pt x="1838722" y="485073"/>
                  </a:lnTo>
                  <a:lnTo>
                    <a:pt x="1855391" y="489042"/>
                  </a:lnTo>
                  <a:lnTo>
                    <a:pt x="1871663" y="493806"/>
                  </a:lnTo>
                  <a:lnTo>
                    <a:pt x="1887537" y="499363"/>
                  </a:lnTo>
                  <a:lnTo>
                    <a:pt x="1903016" y="506111"/>
                  </a:lnTo>
                  <a:lnTo>
                    <a:pt x="1917303" y="513256"/>
                  </a:lnTo>
                  <a:lnTo>
                    <a:pt x="1924844" y="517226"/>
                  </a:lnTo>
                  <a:lnTo>
                    <a:pt x="1931591" y="521195"/>
                  </a:lnTo>
                  <a:lnTo>
                    <a:pt x="1938734" y="525958"/>
                  </a:lnTo>
                  <a:lnTo>
                    <a:pt x="1945084" y="530325"/>
                  </a:lnTo>
                  <a:lnTo>
                    <a:pt x="1952228" y="535088"/>
                  </a:lnTo>
                  <a:lnTo>
                    <a:pt x="1958181" y="540249"/>
                  </a:lnTo>
                  <a:lnTo>
                    <a:pt x="1964928" y="545806"/>
                  </a:lnTo>
                  <a:lnTo>
                    <a:pt x="1970881" y="551363"/>
                  </a:lnTo>
                  <a:lnTo>
                    <a:pt x="1976437" y="557317"/>
                  </a:lnTo>
                  <a:lnTo>
                    <a:pt x="1982391" y="563669"/>
                  </a:lnTo>
                  <a:lnTo>
                    <a:pt x="1987947" y="569623"/>
                  </a:lnTo>
                  <a:lnTo>
                    <a:pt x="1993106" y="576371"/>
                  </a:lnTo>
                  <a:lnTo>
                    <a:pt x="1998266" y="583119"/>
                  </a:lnTo>
                  <a:lnTo>
                    <a:pt x="2003822" y="590264"/>
                  </a:lnTo>
                  <a:lnTo>
                    <a:pt x="2008584" y="597806"/>
                  </a:lnTo>
                  <a:lnTo>
                    <a:pt x="2012950" y="605348"/>
                  </a:lnTo>
                  <a:lnTo>
                    <a:pt x="2017316" y="613287"/>
                  </a:lnTo>
                  <a:lnTo>
                    <a:pt x="2021284" y="621623"/>
                  </a:lnTo>
                  <a:lnTo>
                    <a:pt x="2025253" y="630356"/>
                  </a:lnTo>
                  <a:lnTo>
                    <a:pt x="2028825" y="639089"/>
                  </a:lnTo>
                  <a:lnTo>
                    <a:pt x="2032397" y="647822"/>
                  </a:lnTo>
                  <a:lnTo>
                    <a:pt x="2035572" y="657349"/>
                  </a:lnTo>
                  <a:lnTo>
                    <a:pt x="2038747" y="666876"/>
                  </a:lnTo>
                  <a:lnTo>
                    <a:pt x="2041128" y="677196"/>
                  </a:lnTo>
                  <a:lnTo>
                    <a:pt x="2042716" y="683547"/>
                  </a:lnTo>
                  <a:lnTo>
                    <a:pt x="2043509" y="690296"/>
                  </a:lnTo>
                  <a:lnTo>
                    <a:pt x="2043906" y="696647"/>
                  </a:lnTo>
                  <a:lnTo>
                    <a:pt x="2043509" y="703395"/>
                  </a:lnTo>
                  <a:lnTo>
                    <a:pt x="2042716" y="709746"/>
                  </a:lnTo>
                  <a:lnTo>
                    <a:pt x="2041128" y="716494"/>
                  </a:lnTo>
                  <a:lnTo>
                    <a:pt x="2039541" y="722845"/>
                  </a:lnTo>
                  <a:lnTo>
                    <a:pt x="2037159" y="729594"/>
                  </a:lnTo>
                  <a:lnTo>
                    <a:pt x="2034381" y="735945"/>
                  </a:lnTo>
                  <a:lnTo>
                    <a:pt x="2031206" y="742296"/>
                  </a:lnTo>
                  <a:lnTo>
                    <a:pt x="2027237" y="748647"/>
                  </a:lnTo>
                  <a:lnTo>
                    <a:pt x="2022872" y="754998"/>
                  </a:lnTo>
                  <a:lnTo>
                    <a:pt x="2018109" y="760953"/>
                  </a:lnTo>
                  <a:lnTo>
                    <a:pt x="2013347" y="766907"/>
                  </a:lnTo>
                  <a:lnTo>
                    <a:pt x="2007791" y="773258"/>
                  </a:lnTo>
                  <a:lnTo>
                    <a:pt x="2001441" y="778815"/>
                  </a:lnTo>
                  <a:lnTo>
                    <a:pt x="1994694" y="784770"/>
                  </a:lnTo>
                  <a:lnTo>
                    <a:pt x="1987550" y="790724"/>
                  </a:lnTo>
                  <a:lnTo>
                    <a:pt x="1980009" y="795884"/>
                  </a:lnTo>
                  <a:lnTo>
                    <a:pt x="1972072" y="801441"/>
                  </a:lnTo>
                  <a:lnTo>
                    <a:pt x="1964531" y="806602"/>
                  </a:lnTo>
                  <a:lnTo>
                    <a:pt x="1955800" y="812159"/>
                  </a:lnTo>
                  <a:lnTo>
                    <a:pt x="1946672" y="816923"/>
                  </a:lnTo>
                  <a:lnTo>
                    <a:pt x="1936750" y="821686"/>
                  </a:lnTo>
                  <a:lnTo>
                    <a:pt x="1927225" y="826449"/>
                  </a:lnTo>
                  <a:lnTo>
                    <a:pt x="1916906" y="830816"/>
                  </a:lnTo>
                  <a:lnTo>
                    <a:pt x="1906191" y="835182"/>
                  </a:lnTo>
                  <a:lnTo>
                    <a:pt x="1895475" y="839549"/>
                  </a:lnTo>
                  <a:lnTo>
                    <a:pt x="1883966" y="843518"/>
                  </a:lnTo>
                  <a:lnTo>
                    <a:pt x="1872853" y="847091"/>
                  </a:lnTo>
                  <a:lnTo>
                    <a:pt x="1860550" y="850266"/>
                  </a:lnTo>
                  <a:lnTo>
                    <a:pt x="1848247" y="853839"/>
                  </a:lnTo>
                  <a:lnTo>
                    <a:pt x="1860550" y="851060"/>
                  </a:lnTo>
                  <a:lnTo>
                    <a:pt x="1872853" y="848282"/>
                  </a:lnTo>
                  <a:lnTo>
                    <a:pt x="1884759" y="845503"/>
                  </a:lnTo>
                  <a:lnTo>
                    <a:pt x="1896666" y="843915"/>
                  </a:lnTo>
                  <a:lnTo>
                    <a:pt x="1908175" y="842327"/>
                  </a:lnTo>
                  <a:lnTo>
                    <a:pt x="1919287" y="840740"/>
                  </a:lnTo>
                  <a:lnTo>
                    <a:pt x="1930797" y="839946"/>
                  </a:lnTo>
                  <a:lnTo>
                    <a:pt x="1941513" y="839549"/>
                  </a:lnTo>
                  <a:lnTo>
                    <a:pt x="1952228" y="839152"/>
                  </a:lnTo>
                  <a:lnTo>
                    <a:pt x="1962547" y="839152"/>
                  </a:lnTo>
                  <a:lnTo>
                    <a:pt x="1972866" y="839549"/>
                  </a:lnTo>
                  <a:lnTo>
                    <a:pt x="1982391" y="840343"/>
                  </a:lnTo>
                  <a:lnTo>
                    <a:pt x="1991916" y="841136"/>
                  </a:lnTo>
                  <a:lnTo>
                    <a:pt x="2001044" y="842724"/>
                  </a:lnTo>
                  <a:lnTo>
                    <a:pt x="2009775" y="844312"/>
                  </a:lnTo>
                  <a:lnTo>
                    <a:pt x="2018506" y="845900"/>
                  </a:lnTo>
                  <a:lnTo>
                    <a:pt x="2026841" y="848282"/>
                  </a:lnTo>
                  <a:lnTo>
                    <a:pt x="2034778" y="851060"/>
                  </a:lnTo>
                  <a:lnTo>
                    <a:pt x="2041922" y="853839"/>
                  </a:lnTo>
                  <a:lnTo>
                    <a:pt x="2049066" y="857014"/>
                  </a:lnTo>
                  <a:lnTo>
                    <a:pt x="2056209" y="860587"/>
                  </a:lnTo>
                  <a:lnTo>
                    <a:pt x="2062163" y="864160"/>
                  </a:lnTo>
                  <a:lnTo>
                    <a:pt x="2068116" y="868526"/>
                  </a:lnTo>
                  <a:lnTo>
                    <a:pt x="2074069" y="872099"/>
                  </a:lnTo>
                  <a:lnTo>
                    <a:pt x="2078831" y="877259"/>
                  </a:lnTo>
                  <a:lnTo>
                    <a:pt x="2083594" y="882022"/>
                  </a:lnTo>
                  <a:lnTo>
                    <a:pt x="2087959" y="887183"/>
                  </a:lnTo>
                  <a:lnTo>
                    <a:pt x="2091928" y="892343"/>
                  </a:lnTo>
                  <a:lnTo>
                    <a:pt x="2095103" y="897900"/>
                  </a:lnTo>
                  <a:lnTo>
                    <a:pt x="2097881" y="904251"/>
                  </a:lnTo>
                  <a:lnTo>
                    <a:pt x="2100263" y="910206"/>
                  </a:lnTo>
                  <a:lnTo>
                    <a:pt x="2102247" y="916557"/>
                  </a:lnTo>
                  <a:lnTo>
                    <a:pt x="2104628" y="926481"/>
                  </a:lnTo>
                  <a:lnTo>
                    <a:pt x="2106613" y="936404"/>
                  </a:lnTo>
                  <a:lnTo>
                    <a:pt x="2108597" y="945931"/>
                  </a:lnTo>
                  <a:lnTo>
                    <a:pt x="2109787" y="955855"/>
                  </a:lnTo>
                  <a:lnTo>
                    <a:pt x="2110581" y="965382"/>
                  </a:lnTo>
                  <a:lnTo>
                    <a:pt x="2111375" y="974908"/>
                  </a:lnTo>
                  <a:lnTo>
                    <a:pt x="2111375" y="984038"/>
                  </a:lnTo>
                  <a:lnTo>
                    <a:pt x="2111375" y="992771"/>
                  </a:lnTo>
                  <a:lnTo>
                    <a:pt x="2111375" y="1001901"/>
                  </a:lnTo>
                  <a:lnTo>
                    <a:pt x="2110581" y="1010634"/>
                  </a:lnTo>
                  <a:lnTo>
                    <a:pt x="2109787" y="1019367"/>
                  </a:lnTo>
                  <a:lnTo>
                    <a:pt x="2108597" y="1027703"/>
                  </a:lnTo>
                  <a:lnTo>
                    <a:pt x="2106613" y="1036039"/>
                  </a:lnTo>
                  <a:lnTo>
                    <a:pt x="2105025" y="1044375"/>
                  </a:lnTo>
                  <a:lnTo>
                    <a:pt x="2102644" y="1052711"/>
                  </a:lnTo>
                  <a:lnTo>
                    <a:pt x="2100659" y="1060650"/>
                  </a:lnTo>
                  <a:lnTo>
                    <a:pt x="2097881" y="1068192"/>
                  </a:lnTo>
                  <a:lnTo>
                    <a:pt x="2095103" y="1076131"/>
                  </a:lnTo>
                  <a:lnTo>
                    <a:pt x="2091928" y="1083673"/>
                  </a:lnTo>
                  <a:lnTo>
                    <a:pt x="2088356" y="1091215"/>
                  </a:lnTo>
                  <a:lnTo>
                    <a:pt x="2084387" y="1098360"/>
                  </a:lnTo>
                  <a:lnTo>
                    <a:pt x="2080419" y="1105505"/>
                  </a:lnTo>
                  <a:lnTo>
                    <a:pt x="2076450" y="1112650"/>
                  </a:lnTo>
                  <a:lnTo>
                    <a:pt x="2072084" y="1119398"/>
                  </a:lnTo>
                  <a:lnTo>
                    <a:pt x="2062559" y="1132894"/>
                  </a:lnTo>
                  <a:lnTo>
                    <a:pt x="2052241" y="1145994"/>
                  </a:lnTo>
                  <a:lnTo>
                    <a:pt x="2041128" y="1158696"/>
                  </a:lnTo>
                  <a:lnTo>
                    <a:pt x="2028825" y="1170605"/>
                  </a:lnTo>
                  <a:lnTo>
                    <a:pt x="2016522" y="1181719"/>
                  </a:lnTo>
                  <a:lnTo>
                    <a:pt x="2003425" y="1193231"/>
                  </a:lnTo>
                  <a:lnTo>
                    <a:pt x="1989137" y="1203551"/>
                  </a:lnTo>
                  <a:lnTo>
                    <a:pt x="1974850" y="1213872"/>
                  </a:lnTo>
                  <a:lnTo>
                    <a:pt x="1960166" y="1223002"/>
                  </a:lnTo>
                  <a:lnTo>
                    <a:pt x="1944687" y="1232132"/>
                  </a:lnTo>
                  <a:lnTo>
                    <a:pt x="1928416" y="1240865"/>
                  </a:lnTo>
                  <a:lnTo>
                    <a:pt x="1912541" y="1249201"/>
                  </a:lnTo>
                  <a:lnTo>
                    <a:pt x="1895872" y="1256346"/>
                  </a:lnTo>
                  <a:lnTo>
                    <a:pt x="1879203" y="1263888"/>
                  </a:lnTo>
                  <a:lnTo>
                    <a:pt x="1861741" y="1271033"/>
                  </a:lnTo>
                  <a:lnTo>
                    <a:pt x="1844675" y="1276987"/>
                  </a:lnTo>
                  <a:lnTo>
                    <a:pt x="1827213" y="1282941"/>
                  </a:lnTo>
                  <a:lnTo>
                    <a:pt x="1809750" y="1288896"/>
                  </a:lnTo>
                  <a:lnTo>
                    <a:pt x="1792287" y="1293659"/>
                  </a:lnTo>
                  <a:lnTo>
                    <a:pt x="1774825" y="1298422"/>
                  </a:lnTo>
                  <a:lnTo>
                    <a:pt x="1762522" y="1301598"/>
                  </a:lnTo>
                  <a:lnTo>
                    <a:pt x="1751013" y="1303583"/>
                  </a:lnTo>
                  <a:lnTo>
                    <a:pt x="1738709" y="1305567"/>
                  </a:lnTo>
                  <a:lnTo>
                    <a:pt x="1726803" y="1307155"/>
                  </a:lnTo>
                  <a:lnTo>
                    <a:pt x="1714897" y="1307949"/>
                  </a:lnTo>
                  <a:lnTo>
                    <a:pt x="1703784" y="1308743"/>
                  </a:lnTo>
                  <a:lnTo>
                    <a:pt x="1691878" y="1308743"/>
                  </a:lnTo>
                  <a:lnTo>
                    <a:pt x="1680766" y="1308743"/>
                  </a:lnTo>
                  <a:lnTo>
                    <a:pt x="1668859" y="1307949"/>
                  </a:lnTo>
                  <a:lnTo>
                    <a:pt x="1657350" y="1307155"/>
                  </a:lnTo>
                  <a:lnTo>
                    <a:pt x="1646237" y="1305964"/>
                  </a:lnTo>
                  <a:lnTo>
                    <a:pt x="1634728" y="1303980"/>
                  </a:lnTo>
                  <a:lnTo>
                    <a:pt x="1623219" y="1302392"/>
                  </a:lnTo>
                  <a:lnTo>
                    <a:pt x="1612503" y="1300010"/>
                  </a:lnTo>
                  <a:lnTo>
                    <a:pt x="1600994" y="1297628"/>
                  </a:lnTo>
                  <a:lnTo>
                    <a:pt x="1590278" y="1294453"/>
                  </a:lnTo>
                  <a:lnTo>
                    <a:pt x="1579166" y="1291277"/>
                  </a:lnTo>
                  <a:lnTo>
                    <a:pt x="1568053" y="1288102"/>
                  </a:lnTo>
                  <a:lnTo>
                    <a:pt x="1546225" y="1280560"/>
                  </a:lnTo>
                  <a:lnTo>
                    <a:pt x="1524794" y="1271827"/>
                  </a:lnTo>
                  <a:lnTo>
                    <a:pt x="1503363" y="1262697"/>
                  </a:lnTo>
                  <a:lnTo>
                    <a:pt x="1481931" y="1252376"/>
                  </a:lnTo>
                  <a:lnTo>
                    <a:pt x="1460500" y="1241659"/>
                  </a:lnTo>
                  <a:lnTo>
                    <a:pt x="1439466" y="1230544"/>
                  </a:lnTo>
                  <a:lnTo>
                    <a:pt x="1418828" y="1219032"/>
                  </a:lnTo>
                  <a:lnTo>
                    <a:pt x="1398191" y="1207124"/>
                  </a:lnTo>
                  <a:lnTo>
                    <a:pt x="1377156" y="1194819"/>
                  </a:lnTo>
                  <a:lnTo>
                    <a:pt x="1336278" y="1170605"/>
                  </a:lnTo>
                  <a:lnTo>
                    <a:pt x="1295400" y="1146391"/>
                  </a:lnTo>
                  <a:lnTo>
                    <a:pt x="1275159" y="1135276"/>
                  </a:lnTo>
                  <a:lnTo>
                    <a:pt x="1254522" y="1123765"/>
                  </a:lnTo>
                  <a:lnTo>
                    <a:pt x="1234281" y="1112650"/>
                  </a:lnTo>
                  <a:lnTo>
                    <a:pt x="1214041" y="1102726"/>
                  </a:lnTo>
                  <a:lnTo>
                    <a:pt x="1193800" y="1093199"/>
                  </a:lnTo>
                  <a:lnTo>
                    <a:pt x="1173163" y="1084863"/>
                  </a:lnTo>
                  <a:lnTo>
                    <a:pt x="1153319" y="1076924"/>
                  </a:lnTo>
                  <a:lnTo>
                    <a:pt x="1132681" y="1070573"/>
                  </a:lnTo>
                  <a:lnTo>
                    <a:pt x="1122363" y="1067398"/>
                  </a:lnTo>
                  <a:lnTo>
                    <a:pt x="1112044" y="1065016"/>
                  </a:lnTo>
                  <a:lnTo>
                    <a:pt x="1101725" y="1062237"/>
                  </a:lnTo>
                  <a:lnTo>
                    <a:pt x="1091803" y="1060650"/>
                  </a:lnTo>
                  <a:lnTo>
                    <a:pt x="1090613" y="1063825"/>
                  </a:lnTo>
                  <a:lnTo>
                    <a:pt x="1089819" y="1067398"/>
                  </a:lnTo>
                  <a:lnTo>
                    <a:pt x="1088628" y="1070970"/>
                  </a:lnTo>
                  <a:lnTo>
                    <a:pt x="1086644" y="1074543"/>
                  </a:lnTo>
                  <a:lnTo>
                    <a:pt x="1084659" y="1077321"/>
                  </a:lnTo>
                  <a:lnTo>
                    <a:pt x="1082278" y="1080100"/>
                  </a:lnTo>
                  <a:lnTo>
                    <a:pt x="1079897" y="1082879"/>
                  </a:lnTo>
                  <a:lnTo>
                    <a:pt x="1077119" y="1084863"/>
                  </a:lnTo>
                  <a:lnTo>
                    <a:pt x="1083866" y="1092802"/>
                  </a:lnTo>
                  <a:lnTo>
                    <a:pt x="1090613" y="1100741"/>
                  </a:lnTo>
                  <a:lnTo>
                    <a:pt x="1098153" y="1108284"/>
                  </a:lnTo>
                  <a:lnTo>
                    <a:pt x="1105694" y="1115826"/>
                  </a:lnTo>
                  <a:lnTo>
                    <a:pt x="1121172" y="1130910"/>
                  </a:lnTo>
                  <a:lnTo>
                    <a:pt x="1137841" y="1145200"/>
                  </a:lnTo>
                  <a:lnTo>
                    <a:pt x="1154906" y="1158696"/>
                  </a:lnTo>
                  <a:lnTo>
                    <a:pt x="1173163" y="1172192"/>
                  </a:lnTo>
                  <a:lnTo>
                    <a:pt x="1191816" y="1184895"/>
                  </a:lnTo>
                  <a:lnTo>
                    <a:pt x="1210866" y="1197597"/>
                  </a:lnTo>
                  <a:lnTo>
                    <a:pt x="1230313" y="1210300"/>
                  </a:lnTo>
                  <a:lnTo>
                    <a:pt x="1250553" y="1222605"/>
                  </a:lnTo>
                  <a:lnTo>
                    <a:pt x="1291034" y="1246819"/>
                  </a:lnTo>
                  <a:lnTo>
                    <a:pt x="1332309" y="1271430"/>
                  </a:lnTo>
                  <a:lnTo>
                    <a:pt x="1352550" y="1283735"/>
                  </a:lnTo>
                  <a:lnTo>
                    <a:pt x="1373187" y="1296041"/>
                  </a:lnTo>
                  <a:lnTo>
                    <a:pt x="1393428" y="1308743"/>
                  </a:lnTo>
                  <a:lnTo>
                    <a:pt x="1412875" y="1321842"/>
                  </a:lnTo>
                  <a:lnTo>
                    <a:pt x="1432719" y="1335339"/>
                  </a:lnTo>
                  <a:lnTo>
                    <a:pt x="1451769" y="1349629"/>
                  </a:lnTo>
                  <a:lnTo>
                    <a:pt x="1470025" y="1363919"/>
                  </a:lnTo>
                  <a:lnTo>
                    <a:pt x="1487884" y="1378606"/>
                  </a:lnTo>
                  <a:lnTo>
                    <a:pt x="1504950" y="1394484"/>
                  </a:lnTo>
                  <a:lnTo>
                    <a:pt x="1513284" y="1402423"/>
                  </a:lnTo>
                  <a:lnTo>
                    <a:pt x="1521222" y="1410759"/>
                  </a:lnTo>
                  <a:lnTo>
                    <a:pt x="1529159" y="1419095"/>
                  </a:lnTo>
                  <a:lnTo>
                    <a:pt x="1537097" y="1427034"/>
                  </a:lnTo>
                  <a:lnTo>
                    <a:pt x="1544241" y="1435767"/>
                  </a:lnTo>
                  <a:lnTo>
                    <a:pt x="1551384" y="1445294"/>
                  </a:lnTo>
                  <a:lnTo>
                    <a:pt x="1557734" y="1454424"/>
                  </a:lnTo>
                  <a:lnTo>
                    <a:pt x="1564481" y="1463553"/>
                  </a:lnTo>
                  <a:lnTo>
                    <a:pt x="1570831" y="1473080"/>
                  </a:lnTo>
                  <a:lnTo>
                    <a:pt x="1577181" y="1483004"/>
                  </a:lnTo>
                  <a:lnTo>
                    <a:pt x="1582737" y="1493325"/>
                  </a:lnTo>
                  <a:lnTo>
                    <a:pt x="1587897" y="1503248"/>
                  </a:lnTo>
                  <a:lnTo>
                    <a:pt x="1593453" y="1513569"/>
                  </a:lnTo>
                  <a:lnTo>
                    <a:pt x="1597819" y="1524684"/>
                  </a:lnTo>
                  <a:lnTo>
                    <a:pt x="1602184" y="1535798"/>
                  </a:lnTo>
                  <a:lnTo>
                    <a:pt x="1606550" y="1547310"/>
                  </a:lnTo>
                  <a:lnTo>
                    <a:pt x="1609725" y="1558821"/>
                  </a:lnTo>
                  <a:lnTo>
                    <a:pt x="1612900" y="1570730"/>
                  </a:lnTo>
                  <a:lnTo>
                    <a:pt x="1617266" y="1588196"/>
                  </a:lnTo>
                  <a:lnTo>
                    <a:pt x="1621234" y="1606058"/>
                  </a:lnTo>
                  <a:lnTo>
                    <a:pt x="1624806" y="1624318"/>
                  </a:lnTo>
                  <a:lnTo>
                    <a:pt x="1627584" y="1642578"/>
                  </a:lnTo>
                  <a:lnTo>
                    <a:pt x="1630759" y="1660440"/>
                  </a:lnTo>
                  <a:lnTo>
                    <a:pt x="1633141" y="1678700"/>
                  </a:lnTo>
                  <a:lnTo>
                    <a:pt x="1634331" y="1696960"/>
                  </a:lnTo>
                  <a:lnTo>
                    <a:pt x="1635522" y="1715219"/>
                  </a:lnTo>
                  <a:lnTo>
                    <a:pt x="1635919" y="1733479"/>
                  </a:lnTo>
                  <a:lnTo>
                    <a:pt x="1635919" y="1751739"/>
                  </a:lnTo>
                  <a:lnTo>
                    <a:pt x="1635522" y="1769602"/>
                  </a:lnTo>
                  <a:lnTo>
                    <a:pt x="1634331" y="1787067"/>
                  </a:lnTo>
                  <a:lnTo>
                    <a:pt x="1632744" y="1804533"/>
                  </a:lnTo>
                  <a:lnTo>
                    <a:pt x="1629966" y="1821999"/>
                  </a:lnTo>
                  <a:lnTo>
                    <a:pt x="1626394" y="1839068"/>
                  </a:lnTo>
                  <a:lnTo>
                    <a:pt x="1622425" y="1855343"/>
                  </a:lnTo>
                  <a:lnTo>
                    <a:pt x="1617663" y="1871618"/>
                  </a:lnTo>
                  <a:lnTo>
                    <a:pt x="1612106" y="1887496"/>
                  </a:lnTo>
                  <a:lnTo>
                    <a:pt x="1605756" y="1902580"/>
                  </a:lnTo>
                  <a:lnTo>
                    <a:pt x="1598613" y="1917664"/>
                  </a:lnTo>
                  <a:lnTo>
                    <a:pt x="1594644" y="1924412"/>
                  </a:lnTo>
                  <a:lnTo>
                    <a:pt x="1590278" y="1931557"/>
                  </a:lnTo>
                  <a:lnTo>
                    <a:pt x="1585913" y="1938305"/>
                  </a:lnTo>
                  <a:lnTo>
                    <a:pt x="1581150" y="1945450"/>
                  </a:lnTo>
                  <a:lnTo>
                    <a:pt x="1576387" y="1952198"/>
                  </a:lnTo>
                  <a:lnTo>
                    <a:pt x="1571625" y="1958153"/>
                  </a:lnTo>
                  <a:lnTo>
                    <a:pt x="1565672" y="1964504"/>
                  </a:lnTo>
                  <a:lnTo>
                    <a:pt x="1560116" y="1970855"/>
                  </a:lnTo>
                  <a:lnTo>
                    <a:pt x="1554559" y="1976412"/>
                  </a:lnTo>
                  <a:lnTo>
                    <a:pt x="1548209" y="1981970"/>
                  </a:lnTo>
                  <a:lnTo>
                    <a:pt x="1541859" y="1987924"/>
                  </a:lnTo>
                  <a:lnTo>
                    <a:pt x="1535113" y="1993481"/>
                  </a:lnTo>
                  <a:lnTo>
                    <a:pt x="1528763" y="1998245"/>
                  </a:lnTo>
                  <a:lnTo>
                    <a:pt x="1521222" y="2003405"/>
                  </a:lnTo>
                  <a:lnTo>
                    <a:pt x="1513681" y="2008168"/>
                  </a:lnTo>
                  <a:lnTo>
                    <a:pt x="1506537" y="2012535"/>
                  </a:lnTo>
                  <a:lnTo>
                    <a:pt x="1498600" y="2016901"/>
                  </a:lnTo>
                  <a:lnTo>
                    <a:pt x="1490266" y="2021268"/>
                  </a:lnTo>
                  <a:lnTo>
                    <a:pt x="1481534" y="2024840"/>
                  </a:lnTo>
                  <a:lnTo>
                    <a:pt x="1472803" y="2028810"/>
                  </a:lnTo>
                  <a:lnTo>
                    <a:pt x="1463675" y="2032382"/>
                  </a:lnTo>
                  <a:lnTo>
                    <a:pt x="1454547" y="2035558"/>
                  </a:lnTo>
                  <a:lnTo>
                    <a:pt x="1445022" y="2038336"/>
                  </a:lnTo>
                  <a:lnTo>
                    <a:pt x="1434703" y="2041115"/>
                  </a:lnTo>
                  <a:lnTo>
                    <a:pt x="1428353" y="2042306"/>
                  </a:lnTo>
                  <a:lnTo>
                    <a:pt x="1421606" y="2043100"/>
                  </a:lnTo>
                  <a:lnTo>
                    <a:pt x="1415256" y="2043894"/>
                  </a:lnTo>
                  <a:lnTo>
                    <a:pt x="1408509" y="2043100"/>
                  </a:lnTo>
                  <a:lnTo>
                    <a:pt x="1402159" y="2042306"/>
                  </a:lnTo>
                  <a:lnTo>
                    <a:pt x="1395413" y="2041512"/>
                  </a:lnTo>
                  <a:lnTo>
                    <a:pt x="1389063" y="2039527"/>
                  </a:lnTo>
                  <a:lnTo>
                    <a:pt x="1382316" y="2037146"/>
                  </a:lnTo>
                  <a:lnTo>
                    <a:pt x="1375966" y="2034367"/>
                  </a:lnTo>
                  <a:lnTo>
                    <a:pt x="1369616" y="2031191"/>
                  </a:lnTo>
                  <a:lnTo>
                    <a:pt x="1363266" y="2027222"/>
                  </a:lnTo>
                  <a:lnTo>
                    <a:pt x="1356916" y="2022855"/>
                  </a:lnTo>
                  <a:lnTo>
                    <a:pt x="1350963" y="2018489"/>
                  </a:lnTo>
                  <a:lnTo>
                    <a:pt x="1345009" y="2013329"/>
                  </a:lnTo>
                  <a:lnTo>
                    <a:pt x="1338659" y="2007374"/>
                  </a:lnTo>
                  <a:lnTo>
                    <a:pt x="1333103" y="2001420"/>
                  </a:lnTo>
                  <a:lnTo>
                    <a:pt x="1327150" y="1994672"/>
                  </a:lnTo>
                  <a:lnTo>
                    <a:pt x="1321197" y="1987527"/>
                  </a:lnTo>
                  <a:lnTo>
                    <a:pt x="1315641" y="1979985"/>
                  </a:lnTo>
                  <a:lnTo>
                    <a:pt x="1310481" y="1972046"/>
                  </a:lnTo>
                  <a:lnTo>
                    <a:pt x="1305322" y="1964107"/>
                  </a:lnTo>
                  <a:lnTo>
                    <a:pt x="1299766" y="1955374"/>
                  </a:lnTo>
                  <a:lnTo>
                    <a:pt x="1295003" y="1946244"/>
                  </a:lnTo>
                  <a:lnTo>
                    <a:pt x="1290241" y="1936717"/>
                  </a:lnTo>
                  <a:lnTo>
                    <a:pt x="1285478" y="1927191"/>
                  </a:lnTo>
                  <a:lnTo>
                    <a:pt x="1281113" y="1916473"/>
                  </a:lnTo>
                  <a:lnTo>
                    <a:pt x="1276747" y="1906152"/>
                  </a:lnTo>
                  <a:lnTo>
                    <a:pt x="1272381" y="1895435"/>
                  </a:lnTo>
                  <a:lnTo>
                    <a:pt x="1268413" y="1883923"/>
                  </a:lnTo>
                  <a:lnTo>
                    <a:pt x="1264841" y="1872412"/>
                  </a:lnTo>
                  <a:lnTo>
                    <a:pt x="1261666" y="1860503"/>
                  </a:lnTo>
                  <a:lnTo>
                    <a:pt x="1258094" y="1848198"/>
                  </a:lnTo>
                  <a:lnTo>
                    <a:pt x="1260872" y="1860503"/>
                  </a:lnTo>
                  <a:lnTo>
                    <a:pt x="1263650" y="1872412"/>
                  </a:lnTo>
                  <a:lnTo>
                    <a:pt x="1266031" y="1884717"/>
                  </a:lnTo>
                  <a:lnTo>
                    <a:pt x="1268016" y="1896625"/>
                  </a:lnTo>
                  <a:lnTo>
                    <a:pt x="1269206" y="1907740"/>
                  </a:lnTo>
                  <a:lnTo>
                    <a:pt x="1270794" y="1919252"/>
                  </a:lnTo>
                  <a:lnTo>
                    <a:pt x="1271984" y="1930763"/>
                  </a:lnTo>
                  <a:lnTo>
                    <a:pt x="1272381" y="1941481"/>
                  </a:lnTo>
                  <a:lnTo>
                    <a:pt x="1272778" y="1952198"/>
                  </a:lnTo>
                  <a:lnTo>
                    <a:pt x="1272381" y="1962519"/>
                  </a:lnTo>
                  <a:lnTo>
                    <a:pt x="1272381" y="1972443"/>
                  </a:lnTo>
                  <a:lnTo>
                    <a:pt x="1271587" y="1981970"/>
                  </a:lnTo>
                  <a:lnTo>
                    <a:pt x="1270794" y="1991893"/>
                  </a:lnTo>
                  <a:lnTo>
                    <a:pt x="1269206" y="2001023"/>
                  </a:lnTo>
                  <a:lnTo>
                    <a:pt x="1267619" y="2009756"/>
                  </a:lnTo>
                  <a:lnTo>
                    <a:pt x="1265237" y="2018489"/>
                  </a:lnTo>
                  <a:lnTo>
                    <a:pt x="1263253" y="2026825"/>
                  </a:lnTo>
                  <a:lnTo>
                    <a:pt x="1260475" y="2034367"/>
                  </a:lnTo>
                  <a:lnTo>
                    <a:pt x="1258094" y="2041909"/>
                  </a:lnTo>
                  <a:lnTo>
                    <a:pt x="1254919" y="2049054"/>
                  </a:lnTo>
                  <a:lnTo>
                    <a:pt x="1251347" y="2055802"/>
                  </a:lnTo>
                  <a:lnTo>
                    <a:pt x="1247378" y="2062153"/>
                  </a:lnTo>
                  <a:lnTo>
                    <a:pt x="1243409" y="2068108"/>
                  </a:lnTo>
                  <a:lnTo>
                    <a:pt x="1239044" y="2073268"/>
                  </a:lnTo>
                  <a:lnTo>
                    <a:pt x="1234678" y="2078825"/>
                  </a:lnTo>
                  <a:lnTo>
                    <a:pt x="1229916" y="2083589"/>
                  </a:lnTo>
                  <a:lnTo>
                    <a:pt x="1224756" y="2087955"/>
                  </a:lnTo>
                  <a:lnTo>
                    <a:pt x="1219597" y="2091925"/>
                  </a:lnTo>
                  <a:lnTo>
                    <a:pt x="1214041" y="2094703"/>
                  </a:lnTo>
                  <a:lnTo>
                    <a:pt x="1207691" y="2097879"/>
                  </a:lnTo>
                  <a:lnTo>
                    <a:pt x="1201737" y="2099864"/>
                  </a:lnTo>
                  <a:lnTo>
                    <a:pt x="1194991" y="2102245"/>
                  </a:lnTo>
                  <a:lnTo>
                    <a:pt x="1185069" y="2104230"/>
                  </a:lnTo>
                  <a:lnTo>
                    <a:pt x="1175544" y="2106612"/>
                  </a:lnTo>
                  <a:lnTo>
                    <a:pt x="1165225" y="2108200"/>
                  </a:lnTo>
                  <a:lnTo>
                    <a:pt x="1155700" y="2109787"/>
                  </a:lnTo>
                  <a:lnTo>
                    <a:pt x="1146572" y="2110581"/>
                  </a:lnTo>
                  <a:lnTo>
                    <a:pt x="1137047" y="2111375"/>
                  </a:lnTo>
                  <a:lnTo>
                    <a:pt x="1127919" y="2111375"/>
                  </a:lnTo>
                  <a:lnTo>
                    <a:pt x="1118791" y="2111375"/>
                  </a:lnTo>
                  <a:lnTo>
                    <a:pt x="1110059" y="2111375"/>
                  </a:lnTo>
                  <a:lnTo>
                    <a:pt x="1101328" y="2110581"/>
                  </a:lnTo>
                  <a:lnTo>
                    <a:pt x="1092597" y="2109787"/>
                  </a:lnTo>
                  <a:lnTo>
                    <a:pt x="1084263" y="2108200"/>
                  </a:lnTo>
                  <a:lnTo>
                    <a:pt x="1075531" y="2106612"/>
                  </a:lnTo>
                  <a:lnTo>
                    <a:pt x="1067197" y="2105024"/>
                  </a:lnTo>
                  <a:lnTo>
                    <a:pt x="1059259" y="2102642"/>
                  </a:lnTo>
                  <a:lnTo>
                    <a:pt x="1051322" y="2100657"/>
                  </a:lnTo>
                  <a:lnTo>
                    <a:pt x="1043781" y="2097879"/>
                  </a:lnTo>
                  <a:lnTo>
                    <a:pt x="1035844" y="2094703"/>
                  </a:lnTo>
                  <a:lnTo>
                    <a:pt x="1028303" y="2091925"/>
                  </a:lnTo>
                  <a:lnTo>
                    <a:pt x="1020763" y="2088352"/>
                  </a:lnTo>
                  <a:lnTo>
                    <a:pt x="1013619" y="2084383"/>
                  </a:lnTo>
                  <a:lnTo>
                    <a:pt x="1006078" y="2080413"/>
                  </a:lnTo>
                  <a:lnTo>
                    <a:pt x="998934" y="2076444"/>
                  </a:lnTo>
                  <a:lnTo>
                    <a:pt x="992187" y="2072077"/>
                  </a:lnTo>
                  <a:lnTo>
                    <a:pt x="978694" y="2062550"/>
                  </a:lnTo>
                  <a:lnTo>
                    <a:pt x="965994" y="2051833"/>
                  </a:lnTo>
                  <a:lnTo>
                    <a:pt x="953294" y="2041115"/>
                  </a:lnTo>
                  <a:lnTo>
                    <a:pt x="941387" y="2028810"/>
                  </a:lnTo>
                  <a:lnTo>
                    <a:pt x="929481" y="2016504"/>
                  </a:lnTo>
                  <a:lnTo>
                    <a:pt x="918766" y="2003008"/>
                  </a:lnTo>
                  <a:lnTo>
                    <a:pt x="908447" y="1989115"/>
                  </a:lnTo>
                  <a:lnTo>
                    <a:pt x="898128" y="1974825"/>
                  </a:lnTo>
                  <a:lnTo>
                    <a:pt x="888603" y="1959740"/>
                  </a:lnTo>
                  <a:lnTo>
                    <a:pt x="879475" y="1944656"/>
                  </a:lnTo>
                  <a:lnTo>
                    <a:pt x="871141" y="1928381"/>
                  </a:lnTo>
                  <a:lnTo>
                    <a:pt x="862806" y="1912106"/>
                  </a:lnTo>
                  <a:lnTo>
                    <a:pt x="854869" y="1895832"/>
                  </a:lnTo>
                  <a:lnTo>
                    <a:pt x="848122" y="1879160"/>
                  </a:lnTo>
                  <a:lnTo>
                    <a:pt x="840978" y="1861694"/>
                  </a:lnTo>
                  <a:lnTo>
                    <a:pt x="834628" y="1844625"/>
                  </a:lnTo>
                  <a:lnTo>
                    <a:pt x="828675" y="1827159"/>
                  </a:lnTo>
                  <a:lnTo>
                    <a:pt x="823119" y="1809693"/>
                  </a:lnTo>
                  <a:lnTo>
                    <a:pt x="817959" y="1792228"/>
                  </a:lnTo>
                  <a:lnTo>
                    <a:pt x="813594" y="1774762"/>
                  </a:lnTo>
                  <a:lnTo>
                    <a:pt x="810419" y="1762456"/>
                  </a:lnTo>
                  <a:lnTo>
                    <a:pt x="808434" y="1750945"/>
                  </a:lnTo>
                  <a:lnTo>
                    <a:pt x="806053" y="1738639"/>
                  </a:lnTo>
                  <a:lnTo>
                    <a:pt x="804863" y="1726731"/>
                  </a:lnTo>
                  <a:lnTo>
                    <a:pt x="804069" y="1714823"/>
                  </a:lnTo>
                  <a:lnTo>
                    <a:pt x="802878" y="1703708"/>
                  </a:lnTo>
                  <a:lnTo>
                    <a:pt x="802878" y="1691799"/>
                  </a:lnTo>
                  <a:lnTo>
                    <a:pt x="802878" y="1680288"/>
                  </a:lnTo>
                  <a:lnTo>
                    <a:pt x="803672" y="1668776"/>
                  </a:lnTo>
                  <a:lnTo>
                    <a:pt x="804863" y="1657265"/>
                  </a:lnTo>
                  <a:lnTo>
                    <a:pt x="806053" y="1646150"/>
                  </a:lnTo>
                  <a:lnTo>
                    <a:pt x="807244" y="1634639"/>
                  </a:lnTo>
                  <a:lnTo>
                    <a:pt x="809625" y="1623127"/>
                  </a:lnTo>
                  <a:lnTo>
                    <a:pt x="811609" y="1612410"/>
                  </a:lnTo>
                  <a:lnTo>
                    <a:pt x="814387" y="1600898"/>
                  </a:lnTo>
                  <a:lnTo>
                    <a:pt x="817563" y="1590180"/>
                  </a:lnTo>
                  <a:lnTo>
                    <a:pt x="820341" y="1579066"/>
                  </a:lnTo>
                  <a:lnTo>
                    <a:pt x="823913" y="1567951"/>
                  </a:lnTo>
                  <a:lnTo>
                    <a:pt x="831453" y="1546119"/>
                  </a:lnTo>
                  <a:lnTo>
                    <a:pt x="840184" y="1524684"/>
                  </a:lnTo>
                  <a:lnTo>
                    <a:pt x="849313" y="1503248"/>
                  </a:lnTo>
                  <a:lnTo>
                    <a:pt x="859234" y="1481813"/>
                  </a:lnTo>
                  <a:lnTo>
                    <a:pt x="869950" y="1460378"/>
                  </a:lnTo>
                  <a:lnTo>
                    <a:pt x="881063" y="1439339"/>
                  </a:lnTo>
                  <a:lnTo>
                    <a:pt x="892572" y="1418301"/>
                  </a:lnTo>
                  <a:lnTo>
                    <a:pt x="904875" y="1398057"/>
                  </a:lnTo>
                  <a:lnTo>
                    <a:pt x="916384" y="1377018"/>
                  </a:lnTo>
                  <a:lnTo>
                    <a:pt x="940991" y="1336133"/>
                  </a:lnTo>
                  <a:lnTo>
                    <a:pt x="965200" y="1295247"/>
                  </a:lnTo>
                  <a:lnTo>
                    <a:pt x="976709" y="1275002"/>
                  </a:lnTo>
                  <a:lnTo>
                    <a:pt x="988219" y="1254361"/>
                  </a:lnTo>
                  <a:lnTo>
                    <a:pt x="998537" y="1234117"/>
                  </a:lnTo>
                  <a:lnTo>
                    <a:pt x="1009253" y="1213872"/>
                  </a:lnTo>
                  <a:lnTo>
                    <a:pt x="1018381" y="1193628"/>
                  </a:lnTo>
                  <a:lnTo>
                    <a:pt x="1027113" y="1172986"/>
                  </a:lnTo>
                  <a:lnTo>
                    <a:pt x="1035050" y="1153139"/>
                  </a:lnTo>
                  <a:lnTo>
                    <a:pt x="1041400" y="1132497"/>
                  </a:lnTo>
                  <a:lnTo>
                    <a:pt x="1044575" y="1122177"/>
                  </a:lnTo>
                  <a:lnTo>
                    <a:pt x="1046956" y="1111856"/>
                  </a:lnTo>
                  <a:lnTo>
                    <a:pt x="1049337" y="1101932"/>
                  </a:lnTo>
                  <a:lnTo>
                    <a:pt x="1051322" y="1091612"/>
                  </a:lnTo>
                  <a:lnTo>
                    <a:pt x="1047353" y="1090421"/>
                  </a:lnTo>
                  <a:lnTo>
                    <a:pt x="1044178" y="1089627"/>
                  </a:lnTo>
                  <a:lnTo>
                    <a:pt x="1041003" y="1088436"/>
                  </a:lnTo>
                  <a:lnTo>
                    <a:pt x="1037431" y="1086848"/>
                  </a:lnTo>
                  <a:lnTo>
                    <a:pt x="1034256" y="1084467"/>
                  </a:lnTo>
                  <a:lnTo>
                    <a:pt x="1031875" y="1082482"/>
                  </a:lnTo>
                  <a:lnTo>
                    <a:pt x="1029097" y="1079703"/>
                  </a:lnTo>
                  <a:lnTo>
                    <a:pt x="1027113" y="1076924"/>
                  </a:lnTo>
                  <a:lnTo>
                    <a:pt x="1018778" y="1083673"/>
                  </a:lnTo>
                  <a:lnTo>
                    <a:pt x="1010841" y="1090421"/>
                  </a:lnTo>
                  <a:lnTo>
                    <a:pt x="1003300" y="1097963"/>
                  </a:lnTo>
                  <a:lnTo>
                    <a:pt x="995759" y="1105505"/>
                  </a:lnTo>
                  <a:lnTo>
                    <a:pt x="981075" y="1120986"/>
                  </a:lnTo>
                  <a:lnTo>
                    <a:pt x="966787" y="1137658"/>
                  </a:lnTo>
                  <a:lnTo>
                    <a:pt x="953294" y="1154727"/>
                  </a:lnTo>
                  <a:lnTo>
                    <a:pt x="939800" y="1172986"/>
                  </a:lnTo>
                  <a:lnTo>
                    <a:pt x="926703" y="1191246"/>
                  </a:lnTo>
                  <a:lnTo>
                    <a:pt x="914003" y="1210697"/>
                  </a:lnTo>
                  <a:lnTo>
                    <a:pt x="901700" y="1230147"/>
                  </a:lnTo>
                  <a:lnTo>
                    <a:pt x="889397" y="1250391"/>
                  </a:lnTo>
                  <a:lnTo>
                    <a:pt x="865187" y="1290880"/>
                  </a:lnTo>
                  <a:lnTo>
                    <a:pt x="840581" y="1332163"/>
                  </a:lnTo>
                  <a:lnTo>
                    <a:pt x="828278" y="1352408"/>
                  </a:lnTo>
                  <a:lnTo>
                    <a:pt x="815578" y="1373049"/>
                  </a:lnTo>
                  <a:lnTo>
                    <a:pt x="802878" y="1393293"/>
                  </a:lnTo>
                  <a:lnTo>
                    <a:pt x="789781" y="1412744"/>
                  </a:lnTo>
                  <a:lnTo>
                    <a:pt x="776287" y="1432591"/>
                  </a:lnTo>
                  <a:lnTo>
                    <a:pt x="762397" y="1451645"/>
                  </a:lnTo>
                  <a:lnTo>
                    <a:pt x="748109" y="1469905"/>
                  </a:lnTo>
                  <a:lnTo>
                    <a:pt x="733028" y="1487767"/>
                  </a:lnTo>
                  <a:lnTo>
                    <a:pt x="717550" y="1504836"/>
                  </a:lnTo>
                  <a:lnTo>
                    <a:pt x="709613" y="1513172"/>
                  </a:lnTo>
                  <a:lnTo>
                    <a:pt x="701278" y="1521111"/>
                  </a:lnTo>
                  <a:lnTo>
                    <a:pt x="692944" y="1529050"/>
                  </a:lnTo>
                  <a:lnTo>
                    <a:pt x="684213" y="1536989"/>
                  </a:lnTo>
                  <a:lnTo>
                    <a:pt x="675481" y="1544134"/>
                  </a:lnTo>
                  <a:lnTo>
                    <a:pt x="666750" y="1551279"/>
                  </a:lnTo>
                  <a:lnTo>
                    <a:pt x="657622" y="1558027"/>
                  </a:lnTo>
                  <a:lnTo>
                    <a:pt x="648494" y="1564776"/>
                  </a:lnTo>
                  <a:lnTo>
                    <a:pt x="638969" y="1570730"/>
                  </a:lnTo>
                  <a:lnTo>
                    <a:pt x="629047" y="1577081"/>
                  </a:lnTo>
                  <a:lnTo>
                    <a:pt x="618728" y="1582638"/>
                  </a:lnTo>
                  <a:lnTo>
                    <a:pt x="608409" y="1587799"/>
                  </a:lnTo>
                  <a:lnTo>
                    <a:pt x="597694" y="1592959"/>
                  </a:lnTo>
                  <a:lnTo>
                    <a:pt x="586978" y="1597325"/>
                  </a:lnTo>
                  <a:lnTo>
                    <a:pt x="575866" y="1601692"/>
                  </a:lnTo>
                  <a:lnTo>
                    <a:pt x="564753" y="1606058"/>
                  </a:lnTo>
                  <a:lnTo>
                    <a:pt x="552847" y="1609631"/>
                  </a:lnTo>
                  <a:lnTo>
                    <a:pt x="540941" y="1613203"/>
                  </a:lnTo>
                  <a:lnTo>
                    <a:pt x="523478" y="1617173"/>
                  </a:lnTo>
                  <a:lnTo>
                    <a:pt x="505619" y="1621142"/>
                  </a:lnTo>
                  <a:lnTo>
                    <a:pt x="487759" y="1624715"/>
                  </a:lnTo>
                  <a:lnTo>
                    <a:pt x="469503" y="1627891"/>
                  </a:lnTo>
                  <a:lnTo>
                    <a:pt x="451247" y="1630669"/>
                  </a:lnTo>
                  <a:lnTo>
                    <a:pt x="433387" y="1633051"/>
                  </a:lnTo>
                  <a:lnTo>
                    <a:pt x="414734" y="1634242"/>
                  </a:lnTo>
                  <a:lnTo>
                    <a:pt x="396478" y="1635433"/>
                  </a:lnTo>
                  <a:lnTo>
                    <a:pt x="378222" y="1636226"/>
                  </a:lnTo>
                  <a:lnTo>
                    <a:pt x="360363" y="1636226"/>
                  </a:lnTo>
                  <a:lnTo>
                    <a:pt x="342503" y="1635433"/>
                  </a:lnTo>
                  <a:lnTo>
                    <a:pt x="324644" y="1634242"/>
                  </a:lnTo>
                  <a:lnTo>
                    <a:pt x="307181" y="1632257"/>
                  </a:lnTo>
                  <a:lnTo>
                    <a:pt x="290116" y="1629875"/>
                  </a:lnTo>
                  <a:lnTo>
                    <a:pt x="273050" y="1626700"/>
                  </a:lnTo>
                  <a:lnTo>
                    <a:pt x="256381" y="1622333"/>
                  </a:lnTo>
                  <a:lnTo>
                    <a:pt x="240109" y="1617570"/>
                  </a:lnTo>
                  <a:lnTo>
                    <a:pt x="224631" y="1612013"/>
                  </a:lnTo>
                  <a:lnTo>
                    <a:pt x="209153" y="1605661"/>
                  </a:lnTo>
                  <a:lnTo>
                    <a:pt x="194469" y="1598516"/>
                  </a:lnTo>
                  <a:lnTo>
                    <a:pt x="187325" y="1594547"/>
                  </a:lnTo>
                  <a:lnTo>
                    <a:pt x="180578" y="1590180"/>
                  </a:lnTo>
                  <a:lnTo>
                    <a:pt x="173434" y="1585814"/>
                  </a:lnTo>
                  <a:lnTo>
                    <a:pt x="166687" y="1581447"/>
                  </a:lnTo>
                  <a:lnTo>
                    <a:pt x="159941" y="1576287"/>
                  </a:lnTo>
                  <a:lnTo>
                    <a:pt x="153591" y="1571127"/>
                  </a:lnTo>
                  <a:lnTo>
                    <a:pt x="147241" y="1565569"/>
                  </a:lnTo>
                  <a:lnTo>
                    <a:pt x="141287" y="1560012"/>
                  </a:lnTo>
                  <a:lnTo>
                    <a:pt x="134937" y="1554455"/>
                  </a:lnTo>
                  <a:lnTo>
                    <a:pt x="129381" y="1548104"/>
                  </a:lnTo>
                  <a:lnTo>
                    <a:pt x="124222" y="1542149"/>
                  </a:lnTo>
                  <a:lnTo>
                    <a:pt x="118666" y="1535004"/>
                  </a:lnTo>
                  <a:lnTo>
                    <a:pt x="113109" y="1528653"/>
                  </a:lnTo>
                  <a:lnTo>
                    <a:pt x="108347" y="1521111"/>
                  </a:lnTo>
                  <a:lnTo>
                    <a:pt x="103584" y="1513569"/>
                  </a:lnTo>
                  <a:lnTo>
                    <a:pt x="99219" y="1506424"/>
                  </a:lnTo>
                  <a:lnTo>
                    <a:pt x="94853" y="1498485"/>
                  </a:lnTo>
                  <a:lnTo>
                    <a:pt x="90487" y="1490149"/>
                  </a:lnTo>
                  <a:lnTo>
                    <a:pt x="86519" y="1481416"/>
                  </a:lnTo>
                  <a:lnTo>
                    <a:pt x="82947" y="1472683"/>
                  </a:lnTo>
                  <a:lnTo>
                    <a:pt x="79772" y="1463553"/>
                  </a:lnTo>
                  <a:lnTo>
                    <a:pt x="76597" y="1454424"/>
                  </a:lnTo>
                  <a:lnTo>
                    <a:pt x="73422" y="1444500"/>
                  </a:lnTo>
                  <a:lnTo>
                    <a:pt x="71041" y="1434576"/>
                  </a:lnTo>
                  <a:lnTo>
                    <a:pt x="69453" y="1428225"/>
                  </a:lnTo>
                  <a:lnTo>
                    <a:pt x="68659" y="1421477"/>
                  </a:lnTo>
                  <a:lnTo>
                    <a:pt x="68263" y="1415126"/>
                  </a:lnTo>
                  <a:lnTo>
                    <a:pt x="68263" y="1408377"/>
                  </a:lnTo>
                  <a:lnTo>
                    <a:pt x="69056" y="1402026"/>
                  </a:lnTo>
                  <a:lnTo>
                    <a:pt x="70644" y="1395278"/>
                  </a:lnTo>
                  <a:lnTo>
                    <a:pt x="72231" y="1388927"/>
                  </a:lnTo>
                  <a:lnTo>
                    <a:pt x="75009" y="1382179"/>
                  </a:lnTo>
                  <a:lnTo>
                    <a:pt x="77391" y="1375828"/>
                  </a:lnTo>
                  <a:lnTo>
                    <a:pt x="80963" y="1369476"/>
                  </a:lnTo>
                  <a:lnTo>
                    <a:pt x="84534" y="1363125"/>
                  </a:lnTo>
                  <a:lnTo>
                    <a:pt x="88900" y="1356774"/>
                  </a:lnTo>
                  <a:lnTo>
                    <a:pt x="93663" y="1350820"/>
                  </a:lnTo>
                  <a:lnTo>
                    <a:pt x="98822" y="1344865"/>
                  </a:lnTo>
                  <a:lnTo>
                    <a:pt x="104378" y="1338514"/>
                  </a:lnTo>
                  <a:lnTo>
                    <a:pt x="110728" y="1332560"/>
                  </a:lnTo>
                  <a:lnTo>
                    <a:pt x="117078" y="1326606"/>
                  </a:lnTo>
                  <a:lnTo>
                    <a:pt x="124222" y="1321049"/>
                  </a:lnTo>
                  <a:lnTo>
                    <a:pt x="131763" y="1315491"/>
                  </a:lnTo>
                  <a:lnTo>
                    <a:pt x="139303" y="1310331"/>
                  </a:lnTo>
                  <a:lnTo>
                    <a:pt x="147637" y="1304774"/>
                  </a:lnTo>
                  <a:lnTo>
                    <a:pt x="156369" y="1299613"/>
                  </a:lnTo>
                  <a:lnTo>
                    <a:pt x="165497" y="1294850"/>
                  </a:lnTo>
                  <a:lnTo>
                    <a:pt x="174625" y="1290086"/>
                  </a:lnTo>
                  <a:lnTo>
                    <a:pt x="184944" y="1285323"/>
                  </a:lnTo>
                  <a:lnTo>
                    <a:pt x="194866" y="1280957"/>
                  </a:lnTo>
                  <a:lnTo>
                    <a:pt x="205978" y="1276590"/>
                  </a:lnTo>
                  <a:lnTo>
                    <a:pt x="216694" y="1272224"/>
                  </a:lnTo>
                  <a:lnTo>
                    <a:pt x="227806" y="1268254"/>
                  </a:lnTo>
                  <a:lnTo>
                    <a:pt x="239316" y="1264682"/>
                  </a:lnTo>
                  <a:lnTo>
                    <a:pt x="251222" y="1261109"/>
                  </a:lnTo>
                  <a:lnTo>
                    <a:pt x="263922" y="1257934"/>
                  </a:lnTo>
                  <a:lnTo>
                    <a:pt x="251222" y="1260712"/>
                  </a:lnTo>
                  <a:lnTo>
                    <a:pt x="238919" y="1263491"/>
                  </a:lnTo>
                  <a:lnTo>
                    <a:pt x="227013" y="1265476"/>
                  </a:lnTo>
                  <a:lnTo>
                    <a:pt x="215503" y="1267857"/>
                  </a:lnTo>
                  <a:lnTo>
                    <a:pt x="203597" y="1269048"/>
                  </a:lnTo>
                  <a:lnTo>
                    <a:pt x="192087" y="1270636"/>
                  </a:lnTo>
                  <a:lnTo>
                    <a:pt x="181372" y="1271827"/>
                  </a:lnTo>
                  <a:lnTo>
                    <a:pt x="170259" y="1272224"/>
                  </a:lnTo>
                  <a:lnTo>
                    <a:pt x="159941" y="1272621"/>
                  </a:lnTo>
                  <a:lnTo>
                    <a:pt x="149622" y="1272224"/>
                  </a:lnTo>
                  <a:lnTo>
                    <a:pt x="139303" y="1272224"/>
                  </a:lnTo>
                  <a:lnTo>
                    <a:pt x="129778" y="1271430"/>
                  </a:lnTo>
                  <a:lnTo>
                    <a:pt x="120253" y="1270636"/>
                  </a:lnTo>
                  <a:lnTo>
                    <a:pt x="111125" y="1269048"/>
                  </a:lnTo>
                  <a:lnTo>
                    <a:pt x="101997" y="1267460"/>
                  </a:lnTo>
                  <a:lnTo>
                    <a:pt x="93663" y="1265079"/>
                  </a:lnTo>
                  <a:lnTo>
                    <a:pt x="85328" y="1263094"/>
                  </a:lnTo>
                  <a:lnTo>
                    <a:pt x="77391" y="1260712"/>
                  </a:lnTo>
                  <a:lnTo>
                    <a:pt x="69850" y="1257934"/>
                  </a:lnTo>
                  <a:lnTo>
                    <a:pt x="63103" y="1254758"/>
                  </a:lnTo>
                  <a:lnTo>
                    <a:pt x="55959" y="1251185"/>
                  </a:lnTo>
                  <a:lnTo>
                    <a:pt x="50006" y="1247216"/>
                  </a:lnTo>
                  <a:lnTo>
                    <a:pt x="43656" y="1243246"/>
                  </a:lnTo>
                  <a:lnTo>
                    <a:pt x="38100" y="1238880"/>
                  </a:lnTo>
                  <a:lnTo>
                    <a:pt x="32941" y="1234513"/>
                  </a:lnTo>
                  <a:lnTo>
                    <a:pt x="28575" y="1229750"/>
                  </a:lnTo>
                  <a:lnTo>
                    <a:pt x="24209" y="1224590"/>
                  </a:lnTo>
                  <a:lnTo>
                    <a:pt x="20241" y="1219429"/>
                  </a:lnTo>
                  <a:lnTo>
                    <a:pt x="16669" y="1213872"/>
                  </a:lnTo>
                  <a:lnTo>
                    <a:pt x="14287" y="1207521"/>
                  </a:lnTo>
                  <a:lnTo>
                    <a:pt x="11509" y="1201567"/>
                  </a:lnTo>
                  <a:lnTo>
                    <a:pt x="9922" y="1194819"/>
                  </a:lnTo>
                  <a:lnTo>
                    <a:pt x="7144" y="1184895"/>
                  </a:lnTo>
                  <a:lnTo>
                    <a:pt x="5556" y="1175368"/>
                  </a:lnTo>
                  <a:lnTo>
                    <a:pt x="3572" y="1165047"/>
                  </a:lnTo>
                  <a:lnTo>
                    <a:pt x="2381" y="1155521"/>
                  </a:lnTo>
                  <a:lnTo>
                    <a:pt x="1587" y="1146391"/>
                  </a:lnTo>
                  <a:lnTo>
                    <a:pt x="794" y="1136864"/>
                  </a:lnTo>
                  <a:lnTo>
                    <a:pt x="0" y="1127734"/>
                  </a:lnTo>
                  <a:lnTo>
                    <a:pt x="0" y="1118604"/>
                  </a:lnTo>
                  <a:lnTo>
                    <a:pt x="794" y="1109871"/>
                  </a:lnTo>
                  <a:lnTo>
                    <a:pt x="1587" y="1101138"/>
                  </a:lnTo>
                  <a:lnTo>
                    <a:pt x="2381" y="1092406"/>
                  </a:lnTo>
                  <a:lnTo>
                    <a:pt x="3572" y="1084070"/>
                  </a:lnTo>
                  <a:lnTo>
                    <a:pt x="5159" y="1075337"/>
                  </a:lnTo>
                  <a:lnTo>
                    <a:pt x="6747" y="1067398"/>
                  </a:lnTo>
                  <a:lnTo>
                    <a:pt x="8731" y="1059062"/>
                  </a:lnTo>
                  <a:lnTo>
                    <a:pt x="11509" y="1051123"/>
                  </a:lnTo>
                  <a:lnTo>
                    <a:pt x="14287" y="1043581"/>
                  </a:lnTo>
                  <a:lnTo>
                    <a:pt x="17066" y="1035642"/>
                  </a:lnTo>
                  <a:lnTo>
                    <a:pt x="20241" y="1028100"/>
                  </a:lnTo>
                  <a:lnTo>
                    <a:pt x="23813" y="1020558"/>
                  </a:lnTo>
                  <a:lnTo>
                    <a:pt x="27384" y="1013413"/>
                  </a:lnTo>
                  <a:lnTo>
                    <a:pt x="31353" y="1005871"/>
                  </a:lnTo>
                  <a:lnTo>
                    <a:pt x="35719" y="998725"/>
                  </a:lnTo>
                  <a:lnTo>
                    <a:pt x="40084" y="991977"/>
                  </a:lnTo>
                  <a:lnTo>
                    <a:pt x="49609" y="978481"/>
                  </a:lnTo>
                  <a:lnTo>
                    <a:pt x="59531" y="965779"/>
                  </a:lnTo>
                  <a:lnTo>
                    <a:pt x="71041" y="953076"/>
                  </a:lnTo>
                  <a:lnTo>
                    <a:pt x="82550" y="941168"/>
                  </a:lnTo>
                  <a:lnTo>
                    <a:pt x="95250" y="929656"/>
                  </a:lnTo>
                  <a:lnTo>
                    <a:pt x="108744" y="918542"/>
                  </a:lnTo>
                  <a:lnTo>
                    <a:pt x="122237" y="908221"/>
                  </a:lnTo>
                  <a:lnTo>
                    <a:pt x="136922" y="897900"/>
                  </a:lnTo>
                  <a:lnTo>
                    <a:pt x="152003" y="888373"/>
                  </a:lnTo>
                  <a:lnTo>
                    <a:pt x="167481" y="879244"/>
                  </a:lnTo>
                  <a:lnTo>
                    <a:pt x="182959" y="870908"/>
                  </a:lnTo>
                  <a:lnTo>
                    <a:pt x="199628" y="862572"/>
                  </a:lnTo>
                  <a:lnTo>
                    <a:pt x="216297" y="854633"/>
                  </a:lnTo>
                  <a:lnTo>
                    <a:pt x="232966" y="847885"/>
                  </a:lnTo>
                  <a:lnTo>
                    <a:pt x="250031" y="840740"/>
                  </a:lnTo>
                  <a:lnTo>
                    <a:pt x="267494" y="834388"/>
                  </a:lnTo>
                  <a:lnTo>
                    <a:pt x="284956" y="828434"/>
                  </a:lnTo>
                  <a:lnTo>
                    <a:pt x="302419" y="822877"/>
                  </a:lnTo>
                  <a:lnTo>
                    <a:pt x="319881" y="817716"/>
                  </a:lnTo>
                  <a:lnTo>
                    <a:pt x="337344" y="813350"/>
                  </a:lnTo>
                  <a:lnTo>
                    <a:pt x="349250" y="810174"/>
                  </a:lnTo>
                  <a:lnTo>
                    <a:pt x="361156" y="808190"/>
                  </a:lnTo>
                  <a:lnTo>
                    <a:pt x="373063" y="805808"/>
                  </a:lnTo>
                  <a:lnTo>
                    <a:pt x="384969" y="804617"/>
                  </a:lnTo>
                  <a:lnTo>
                    <a:pt x="396478" y="803823"/>
                  </a:lnTo>
                  <a:lnTo>
                    <a:pt x="408384" y="803029"/>
                  </a:lnTo>
                  <a:lnTo>
                    <a:pt x="420291" y="803029"/>
                  </a:lnTo>
                  <a:lnTo>
                    <a:pt x="431403" y="803029"/>
                  </a:lnTo>
                  <a:lnTo>
                    <a:pt x="442913" y="803823"/>
                  </a:lnTo>
                  <a:lnTo>
                    <a:pt x="454819" y="804617"/>
                  </a:lnTo>
                  <a:lnTo>
                    <a:pt x="465931" y="805808"/>
                  </a:lnTo>
                  <a:lnTo>
                    <a:pt x="477441" y="807396"/>
                  </a:lnTo>
                  <a:lnTo>
                    <a:pt x="488156" y="809380"/>
                  </a:lnTo>
                  <a:lnTo>
                    <a:pt x="499666" y="811762"/>
                  </a:lnTo>
                  <a:lnTo>
                    <a:pt x="510381" y="814144"/>
                  </a:lnTo>
                  <a:lnTo>
                    <a:pt x="521891" y="817319"/>
                  </a:lnTo>
                  <a:lnTo>
                    <a:pt x="532606" y="820495"/>
                  </a:lnTo>
                  <a:lnTo>
                    <a:pt x="543719" y="823671"/>
                  </a:lnTo>
                  <a:lnTo>
                    <a:pt x="565547" y="831213"/>
                  </a:lnTo>
                  <a:lnTo>
                    <a:pt x="587375" y="839946"/>
                  </a:lnTo>
                  <a:lnTo>
                    <a:pt x="608806" y="849075"/>
                  </a:lnTo>
                  <a:lnTo>
                    <a:pt x="630237" y="858999"/>
                  </a:lnTo>
                  <a:lnTo>
                    <a:pt x="651272" y="869717"/>
                  </a:lnTo>
                  <a:lnTo>
                    <a:pt x="671909" y="880831"/>
                  </a:lnTo>
                  <a:lnTo>
                    <a:pt x="692944" y="892740"/>
                  </a:lnTo>
                  <a:lnTo>
                    <a:pt x="713978" y="904648"/>
                  </a:lnTo>
                  <a:lnTo>
                    <a:pt x="734616" y="916954"/>
                  </a:lnTo>
                  <a:lnTo>
                    <a:pt x="775494" y="941168"/>
                  </a:lnTo>
                  <a:lnTo>
                    <a:pt x="816769" y="965382"/>
                  </a:lnTo>
                  <a:lnTo>
                    <a:pt x="837009" y="976496"/>
                  </a:lnTo>
                  <a:lnTo>
                    <a:pt x="857250" y="988008"/>
                  </a:lnTo>
                  <a:lnTo>
                    <a:pt x="877887" y="998725"/>
                  </a:lnTo>
                  <a:lnTo>
                    <a:pt x="897731" y="1009046"/>
                  </a:lnTo>
                  <a:lnTo>
                    <a:pt x="918369" y="1018176"/>
                  </a:lnTo>
                  <a:lnTo>
                    <a:pt x="938213" y="1026909"/>
                  </a:lnTo>
                  <a:lnTo>
                    <a:pt x="958850" y="1034848"/>
                  </a:lnTo>
                  <a:lnTo>
                    <a:pt x="979487" y="1041199"/>
                  </a:lnTo>
                  <a:lnTo>
                    <a:pt x="989409" y="1044375"/>
                  </a:lnTo>
                  <a:lnTo>
                    <a:pt x="1000125" y="1046756"/>
                  </a:lnTo>
                  <a:lnTo>
                    <a:pt x="1010047" y="1049138"/>
                  </a:lnTo>
                  <a:lnTo>
                    <a:pt x="1020366" y="1051123"/>
                  </a:lnTo>
                  <a:lnTo>
                    <a:pt x="1020763" y="1047947"/>
                  </a:lnTo>
                  <a:lnTo>
                    <a:pt x="1022350" y="1043978"/>
                  </a:lnTo>
                  <a:lnTo>
                    <a:pt x="1023541" y="1040802"/>
                  </a:lnTo>
                  <a:lnTo>
                    <a:pt x="1025128" y="1037230"/>
                  </a:lnTo>
                  <a:lnTo>
                    <a:pt x="1027113" y="1034451"/>
                  </a:lnTo>
                  <a:lnTo>
                    <a:pt x="1029494" y="1031672"/>
                  </a:lnTo>
                  <a:lnTo>
                    <a:pt x="1031875" y="1028894"/>
                  </a:lnTo>
                  <a:lnTo>
                    <a:pt x="1035050" y="1026909"/>
                  </a:lnTo>
                  <a:lnTo>
                    <a:pt x="1027906" y="1018573"/>
                  </a:lnTo>
                  <a:lnTo>
                    <a:pt x="1020763" y="1010634"/>
                  </a:lnTo>
                  <a:lnTo>
                    <a:pt x="1014016" y="1003092"/>
                  </a:lnTo>
                  <a:lnTo>
                    <a:pt x="1006475" y="995550"/>
                  </a:lnTo>
                  <a:lnTo>
                    <a:pt x="990600" y="980863"/>
                  </a:lnTo>
                  <a:lnTo>
                    <a:pt x="974328" y="966573"/>
                  </a:lnTo>
                  <a:lnTo>
                    <a:pt x="956866" y="953076"/>
                  </a:lnTo>
                  <a:lnTo>
                    <a:pt x="939006" y="939580"/>
                  </a:lnTo>
                  <a:lnTo>
                    <a:pt x="920353" y="926878"/>
                  </a:lnTo>
                  <a:lnTo>
                    <a:pt x="901303" y="913778"/>
                  </a:lnTo>
                  <a:lnTo>
                    <a:pt x="881459" y="901473"/>
                  </a:lnTo>
                  <a:lnTo>
                    <a:pt x="861616" y="889167"/>
                  </a:lnTo>
                  <a:lnTo>
                    <a:pt x="821134" y="864953"/>
                  </a:lnTo>
                  <a:lnTo>
                    <a:pt x="779859" y="840343"/>
                  </a:lnTo>
                  <a:lnTo>
                    <a:pt x="759222" y="828037"/>
                  </a:lnTo>
                  <a:lnTo>
                    <a:pt x="738981" y="815335"/>
                  </a:lnTo>
                  <a:lnTo>
                    <a:pt x="718741" y="803029"/>
                  </a:lnTo>
                  <a:lnTo>
                    <a:pt x="698897" y="789930"/>
                  </a:lnTo>
                  <a:lnTo>
                    <a:pt x="679450" y="776037"/>
                  </a:lnTo>
                  <a:lnTo>
                    <a:pt x="660400" y="762143"/>
                  </a:lnTo>
                  <a:lnTo>
                    <a:pt x="642144" y="747853"/>
                  </a:lnTo>
                  <a:lnTo>
                    <a:pt x="623887" y="733166"/>
                  </a:lnTo>
                  <a:lnTo>
                    <a:pt x="607219" y="717288"/>
                  </a:lnTo>
                  <a:lnTo>
                    <a:pt x="598884" y="709349"/>
                  </a:lnTo>
                  <a:lnTo>
                    <a:pt x="590550" y="701013"/>
                  </a:lnTo>
                  <a:lnTo>
                    <a:pt x="582613" y="692677"/>
                  </a:lnTo>
                  <a:lnTo>
                    <a:pt x="575072" y="683944"/>
                  </a:lnTo>
                  <a:lnTo>
                    <a:pt x="567531" y="675212"/>
                  </a:lnTo>
                  <a:lnTo>
                    <a:pt x="560784" y="666479"/>
                  </a:lnTo>
                  <a:lnTo>
                    <a:pt x="553641" y="657349"/>
                  </a:lnTo>
                  <a:lnTo>
                    <a:pt x="547291" y="648219"/>
                  </a:lnTo>
                  <a:lnTo>
                    <a:pt x="540941" y="638692"/>
                  </a:lnTo>
                  <a:lnTo>
                    <a:pt x="534987" y="628768"/>
                  </a:lnTo>
                  <a:lnTo>
                    <a:pt x="529431" y="618448"/>
                  </a:lnTo>
                  <a:lnTo>
                    <a:pt x="523875" y="608127"/>
                  </a:lnTo>
                  <a:lnTo>
                    <a:pt x="518716" y="597806"/>
                  </a:lnTo>
                  <a:lnTo>
                    <a:pt x="513953" y="587089"/>
                  </a:lnTo>
                  <a:lnTo>
                    <a:pt x="509587" y="575974"/>
                  </a:lnTo>
                  <a:lnTo>
                    <a:pt x="505619" y="564463"/>
                  </a:lnTo>
                  <a:lnTo>
                    <a:pt x="502047" y="552554"/>
                  </a:lnTo>
                  <a:lnTo>
                    <a:pt x="498872" y="541043"/>
                  </a:lnTo>
                  <a:lnTo>
                    <a:pt x="494506" y="523577"/>
                  </a:lnTo>
                  <a:lnTo>
                    <a:pt x="490537" y="505317"/>
                  </a:lnTo>
                  <a:lnTo>
                    <a:pt x="486966" y="487454"/>
                  </a:lnTo>
                  <a:lnTo>
                    <a:pt x="483791" y="469195"/>
                  </a:lnTo>
                  <a:lnTo>
                    <a:pt x="481409" y="450935"/>
                  </a:lnTo>
                  <a:lnTo>
                    <a:pt x="479028" y="433072"/>
                  </a:lnTo>
                  <a:lnTo>
                    <a:pt x="477441" y="414812"/>
                  </a:lnTo>
                  <a:lnTo>
                    <a:pt x="476647" y="396553"/>
                  </a:lnTo>
                  <a:lnTo>
                    <a:pt x="475456" y="377896"/>
                  </a:lnTo>
                  <a:lnTo>
                    <a:pt x="475456" y="360033"/>
                  </a:lnTo>
                  <a:lnTo>
                    <a:pt x="476647" y="342171"/>
                  </a:lnTo>
                  <a:lnTo>
                    <a:pt x="477441" y="324308"/>
                  </a:lnTo>
                  <a:lnTo>
                    <a:pt x="479425" y="306842"/>
                  </a:lnTo>
                  <a:lnTo>
                    <a:pt x="482203" y="289773"/>
                  </a:lnTo>
                  <a:lnTo>
                    <a:pt x="485378" y="272705"/>
                  </a:lnTo>
                  <a:lnTo>
                    <a:pt x="488950" y="256033"/>
                  </a:lnTo>
                  <a:lnTo>
                    <a:pt x="494109" y="240155"/>
                  </a:lnTo>
                  <a:lnTo>
                    <a:pt x="499666" y="224277"/>
                  </a:lnTo>
                  <a:lnTo>
                    <a:pt x="506016" y="209193"/>
                  </a:lnTo>
                  <a:lnTo>
                    <a:pt x="513556" y="194108"/>
                  </a:lnTo>
                  <a:lnTo>
                    <a:pt x="517525" y="187360"/>
                  </a:lnTo>
                  <a:lnTo>
                    <a:pt x="521494" y="180215"/>
                  </a:lnTo>
                  <a:lnTo>
                    <a:pt x="526256" y="173070"/>
                  </a:lnTo>
                  <a:lnTo>
                    <a:pt x="530622" y="166322"/>
                  </a:lnTo>
                  <a:lnTo>
                    <a:pt x="535384" y="159574"/>
                  </a:lnTo>
                  <a:lnTo>
                    <a:pt x="540544" y="153223"/>
                  </a:lnTo>
                  <a:lnTo>
                    <a:pt x="545703" y="146871"/>
                  </a:lnTo>
                  <a:lnTo>
                    <a:pt x="551656" y="140917"/>
                  </a:lnTo>
                  <a:lnTo>
                    <a:pt x="557609" y="134963"/>
                  </a:lnTo>
                  <a:lnTo>
                    <a:pt x="563959" y="129009"/>
                  </a:lnTo>
                  <a:lnTo>
                    <a:pt x="569913" y="123848"/>
                  </a:lnTo>
                  <a:lnTo>
                    <a:pt x="576263" y="118291"/>
                  </a:lnTo>
                  <a:lnTo>
                    <a:pt x="583406" y="113131"/>
                  </a:lnTo>
                  <a:lnTo>
                    <a:pt x="590550" y="108367"/>
                  </a:lnTo>
                  <a:lnTo>
                    <a:pt x="597694" y="103207"/>
                  </a:lnTo>
                  <a:lnTo>
                    <a:pt x="605631" y="98841"/>
                  </a:lnTo>
                  <a:lnTo>
                    <a:pt x="613569" y="94474"/>
                  </a:lnTo>
                  <a:lnTo>
                    <a:pt x="621903" y="90108"/>
                  </a:lnTo>
                  <a:lnTo>
                    <a:pt x="630237" y="86535"/>
                  </a:lnTo>
                  <a:lnTo>
                    <a:pt x="639366" y="82963"/>
                  </a:lnTo>
                  <a:lnTo>
                    <a:pt x="648097" y="79390"/>
                  </a:lnTo>
                  <a:lnTo>
                    <a:pt x="657622" y="76214"/>
                  </a:lnTo>
                  <a:lnTo>
                    <a:pt x="667147" y="73436"/>
                  </a:lnTo>
                  <a:lnTo>
                    <a:pt x="677466" y="70657"/>
                  </a:lnTo>
                  <a:lnTo>
                    <a:pt x="683816" y="69466"/>
                  </a:lnTo>
                  <a:lnTo>
                    <a:pt x="690563" y="68275"/>
                  </a:lnTo>
                  <a:lnTo>
                    <a:pt x="696913" y="67879"/>
                  </a:lnTo>
                  <a:lnTo>
                    <a:pt x="703659" y="68275"/>
                  </a:lnTo>
                  <a:lnTo>
                    <a:pt x="710009" y="69069"/>
                  </a:lnTo>
                  <a:lnTo>
                    <a:pt x="716756" y="70260"/>
                  </a:lnTo>
                  <a:lnTo>
                    <a:pt x="723106" y="71848"/>
                  </a:lnTo>
                  <a:lnTo>
                    <a:pt x="729853" y="74627"/>
                  </a:lnTo>
                  <a:lnTo>
                    <a:pt x="735806" y="77008"/>
                  </a:lnTo>
                  <a:lnTo>
                    <a:pt x="742553" y="80581"/>
                  </a:lnTo>
                  <a:lnTo>
                    <a:pt x="748903" y="84550"/>
                  </a:lnTo>
                  <a:lnTo>
                    <a:pt x="754856" y="88520"/>
                  </a:lnTo>
                  <a:lnTo>
                    <a:pt x="761206" y="93283"/>
                  </a:lnTo>
                  <a:lnTo>
                    <a:pt x="767159" y="98444"/>
                  </a:lnTo>
                  <a:lnTo>
                    <a:pt x="773509" y="104398"/>
                  </a:lnTo>
                  <a:lnTo>
                    <a:pt x="779066" y="110352"/>
                  </a:lnTo>
                  <a:lnTo>
                    <a:pt x="784622" y="117100"/>
                  </a:lnTo>
                  <a:lnTo>
                    <a:pt x="790972" y="123848"/>
                  </a:lnTo>
                  <a:lnTo>
                    <a:pt x="796131" y="131390"/>
                  </a:lnTo>
                  <a:lnTo>
                    <a:pt x="801687" y="139329"/>
                  </a:lnTo>
                  <a:lnTo>
                    <a:pt x="806847" y="147665"/>
                  </a:lnTo>
                  <a:lnTo>
                    <a:pt x="812403" y="156398"/>
                  </a:lnTo>
                  <a:lnTo>
                    <a:pt x="817166" y="165528"/>
                  </a:lnTo>
                  <a:lnTo>
                    <a:pt x="821928" y="174658"/>
                  </a:lnTo>
                  <a:lnTo>
                    <a:pt x="826691" y="184582"/>
                  </a:lnTo>
                  <a:lnTo>
                    <a:pt x="831056" y="194505"/>
                  </a:lnTo>
                  <a:lnTo>
                    <a:pt x="835422" y="205620"/>
                  </a:lnTo>
                  <a:lnTo>
                    <a:pt x="839787" y="216338"/>
                  </a:lnTo>
                  <a:lnTo>
                    <a:pt x="843756" y="227849"/>
                  </a:lnTo>
                  <a:lnTo>
                    <a:pt x="847328" y="239361"/>
                  </a:lnTo>
                  <a:lnTo>
                    <a:pt x="850503" y="251269"/>
                  </a:lnTo>
                  <a:lnTo>
                    <a:pt x="854075" y="263575"/>
                  </a:lnTo>
                  <a:lnTo>
                    <a:pt x="850900" y="250872"/>
                  </a:lnTo>
                  <a:lnTo>
                    <a:pt x="848519" y="239361"/>
                  </a:lnTo>
                  <a:lnTo>
                    <a:pt x="845741" y="227055"/>
                  </a:lnTo>
                  <a:lnTo>
                    <a:pt x="844153" y="215147"/>
                  </a:lnTo>
                  <a:lnTo>
                    <a:pt x="842169" y="203635"/>
                  </a:lnTo>
                  <a:lnTo>
                    <a:pt x="840978" y="192124"/>
                  </a:lnTo>
                  <a:lnTo>
                    <a:pt x="840184" y="181009"/>
                  </a:lnTo>
                  <a:lnTo>
                    <a:pt x="839787" y="170292"/>
                  </a:lnTo>
                  <a:lnTo>
                    <a:pt x="839391" y="159574"/>
                  </a:lnTo>
                  <a:lnTo>
                    <a:pt x="839391" y="149253"/>
                  </a:lnTo>
                  <a:lnTo>
                    <a:pt x="839787" y="139329"/>
                  </a:lnTo>
                  <a:lnTo>
                    <a:pt x="840581" y="129406"/>
                  </a:lnTo>
                  <a:lnTo>
                    <a:pt x="841375" y="119879"/>
                  </a:lnTo>
                  <a:lnTo>
                    <a:pt x="842963" y="110749"/>
                  </a:lnTo>
                  <a:lnTo>
                    <a:pt x="844550" y="101619"/>
                  </a:lnTo>
                  <a:lnTo>
                    <a:pt x="846137" y="93283"/>
                  </a:lnTo>
                  <a:lnTo>
                    <a:pt x="848519" y="84947"/>
                  </a:lnTo>
                  <a:lnTo>
                    <a:pt x="850900" y="77008"/>
                  </a:lnTo>
                  <a:lnTo>
                    <a:pt x="854075" y="69863"/>
                  </a:lnTo>
                  <a:lnTo>
                    <a:pt x="857250" y="62718"/>
                  </a:lnTo>
                  <a:lnTo>
                    <a:pt x="860822" y="55970"/>
                  </a:lnTo>
                  <a:lnTo>
                    <a:pt x="863997" y="49619"/>
                  </a:lnTo>
                  <a:lnTo>
                    <a:pt x="868363" y="43665"/>
                  </a:lnTo>
                  <a:lnTo>
                    <a:pt x="872331" y="37710"/>
                  </a:lnTo>
                  <a:lnTo>
                    <a:pt x="877094" y="32550"/>
                  </a:lnTo>
                  <a:lnTo>
                    <a:pt x="882253" y="28184"/>
                  </a:lnTo>
                  <a:lnTo>
                    <a:pt x="887413" y="23817"/>
                  </a:lnTo>
                  <a:lnTo>
                    <a:pt x="892572" y="19848"/>
                  </a:lnTo>
                  <a:lnTo>
                    <a:pt x="898128" y="16672"/>
                  </a:lnTo>
                  <a:lnTo>
                    <a:pt x="904081" y="13893"/>
                  </a:lnTo>
                  <a:lnTo>
                    <a:pt x="910431" y="11115"/>
                  </a:lnTo>
                  <a:lnTo>
                    <a:pt x="916384" y="9527"/>
                  </a:lnTo>
                  <a:lnTo>
                    <a:pt x="926703" y="6748"/>
                  </a:lnTo>
                  <a:lnTo>
                    <a:pt x="936625" y="5160"/>
                  </a:lnTo>
                  <a:lnTo>
                    <a:pt x="946150" y="3573"/>
                  </a:lnTo>
                  <a:lnTo>
                    <a:pt x="955675" y="1985"/>
                  </a:lnTo>
                  <a:lnTo>
                    <a:pt x="965597" y="1191"/>
                  </a:lnTo>
                  <a:lnTo>
                    <a:pt x="974725" y="397"/>
                  </a:lnTo>
                  <a:lnTo>
                    <a:pt x="983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3252" name="文本框 2"/>
          <p:cNvSpPr txBox="1"/>
          <p:nvPr/>
        </p:nvSpPr>
        <p:spPr>
          <a:xfrm>
            <a:off x="2419350" y="1390650"/>
            <a:ext cx="7294563" cy="25533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交运行李：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地陪应与行李员办好交接手续，与全陪导游人员、领队和行李员共同确认，当面点清。 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办理退房手续：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中午12：00前安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排游客退房，由地陪导游人员办理退房手续。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3253" name="图片 4" descr="fe36d947378d0b82df0dfb739c9b69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50" y="3436938"/>
            <a:ext cx="4230688" cy="296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文本框 5"/>
          <p:cNvSpPr txBox="1"/>
          <p:nvPr/>
        </p:nvSpPr>
        <p:spPr>
          <a:xfrm>
            <a:off x="2419350" y="3436938"/>
            <a:ext cx="2249488" cy="2992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>
              <a:lnSpc>
                <a:spcPct val="230000"/>
              </a:lnSpc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集合登车：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地陪应提醒游客结清账目、是否有遗留物品，组织游客登车并清点人数</a:t>
            </a:r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3255" name="组合 1"/>
          <p:cNvGrpSpPr/>
          <p:nvPr/>
        </p:nvGrpSpPr>
        <p:grpSpPr>
          <a:xfrm>
            <a:off x="1522413" y="279400"/>
            <a:ext cx="5672137" cy="492125"/>
            <a:chOff x="-2" y="401"/>
            <a:chExt cx="6985" cy="775"/>
          </a:xfrm>
        </p:grpSpPr>
        <p:grpSp>
          <p:nvGrpSpPr>
            <p:cNvPr id="53256" name="Group 7"/>
            <p:cNvGrpSpPr/>
            <p:nvPr/>
          </p:nvGrpSpPr>
          <p:grpSpPr>
            <a:xfrm>
              <a:off x="-2" y="401"/>
              <a:ext cx="6985" cy="775"/>
              <a:chOff x="48" y="-32"/>
              <a:chExt cx="5697" cy="712"/>
            </a:xfrm>
          </p:grpSpPr>
          <p:sp>
            <p:nvSpPr>
              <p:cNvPr id="53257" name="五边形 13"/>
              <p:cNvSpPr/>
              <p:nvPr/>
            </p:nvSpPr>
            <p:spPr>
              <a:xfrm>
                <a:off x="48" y="-32"/>
                <a:ext cx="5103" cy="680"/>
              </a:xfrm>
              <a:prstGeom prst="homePlate">
                <a:avLst>
                  <a:gd name="adj" fmla="val 24875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3258" name="燕尾形 14"/>
              <p:cNvSpPr/>
              <p:nvPr/>
            </p:nvSpPr>
            <p:spPr>
              <a:xfrm>
                <a:off x="508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3259" name="燕尾形 15"/>
              <p:cNvSpPr/>
              <p:nvPr/>
            </p:nvSpPr>
            <p:spPr>
              <a:xfrm>
                <a:off x="540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3260" name="文本框 1"/>
            <p:cNvSpPr txBox="1"/>
            <p:nvPr/>
          </p:nvSpPr>
          <p:spPr>
            <a:xfrm>
              <a:off x="186" y="492"/>
              <a:ext cx="640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第一节    地陪导游人员导游服务规范与标准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2730" y="279400"/>
            <a:ext cx="8019415" cy="492125"/>
            <a:chOff x="-2" y="401"/>
            <a:chExt cx="6985" cy="775"/>
          </a:xfrm>
        </p:grpSpPr>
        <p:grpSp>
          <p:nvGrpSpPr>
            <p:cNvPr id="4" name="Group 7"/>
            <p:cNvGrpSpPr/>
            <p:nvPr/>
          </p:nvGrpSpPr>
          <p:grpSpPr>
            <a:xfrm>
              <a:off x="-2" y="401"/>
              <a:ext cx="6985" cy="775"/>
              <a:chOff x="48" y="-32"/>
              <a:chExt cx="5697" cy="712"/>
            </a:xfrm>
          </p:grpSpPr>
          <p:sp>
            <p:nvSpPr>
              <p:cNvPr id="5" name="五边形 13"/>
              <p:cNvSpPr/>
              <p:nvPr>
                <p:custDataLst>
                  <p:tags r:id="rId2"/>
                </p:custDataLst>
              </p:nvPr>
            </p:nvSpPr>
            <p:spPr>
              <a:xfrm>
                <a:off x="48" y="-32"/>
                <a:ext cx="5103" cy="680"/>
              </a:xfrm>
              <a:prstGeom prst="homePlate">
                <a:avLst>
                  <a:gd name="adj" fmla="val 24875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" name="燕尾形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508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燕尾形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540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186" y="492"/>
              <a:ext cx="640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任务一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送站服务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送站服务及问题</a:t>
              </a:r>
              <a:r>
                <a:rPr 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处理</a:t>
              </a:r>
              <a:endParaRPr lang="zh-CN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273" name="组合 3"/>
          <p:cNvGrpSpPr/>
          <p:nvPr/>
        </p:nvGrpSpPr>
        <p:grpSpPr>
          <a:xfrm>
            <a:off x="2309813" y="1112838"/>
            <a:ext cx="1684337" cy="367985"/>
            <a:chOff x="1782" y="2307"/>
            <a:chExt cx="2653" cy="578"/>
          </a:xfrm>
        </p:grpSpPr>
        <p:sp>
          <p:nvSpPr>
            <p:cNvPr id="54274" name="文本框 1"/>
            <p:cNvSpPr txBox="1"/>
            <p:nvPr/>
          </p:nvSpPr>
          <p:spPr>
            <a:xfrm>
              <a:off x="2334" y="2307"/>
              <a:ext cx="2101" cy="5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3.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送行服务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0" name="幸运草"/>
            <p:cNvSpPr/>
            <p:nvPr/>
          </p:nvSpPr>
          <p:spPr bwMode="auto">
            <a:xfrm>
              <a:off x="1782" y="2307"/>
              <a:ext cx="553" cy="576"/>
            </a:xfrm>
            <a:custGeom>
              <a:avLst/>
              <a:gdLst>
                <a:gd name="T0" fmla="*/ 446391 w 2111375"/>
                <a:gd name="T1" fmla="*/ 2260601 h 2865438"/>
                <a:gd name="T2" fmla="*/ 184133 w 2111375"/>
                <a:gd name="T3" fmla="*/ 2781301 h 2865438"/>
                <a:gd name="T4" fmla="*/ 352501 w 2111375"/>
                <a:gd name="T5" fmla="*/ 2176860 h 2865438"/>
                <a:gd name="T6" fmla="*/ 1107686 w 2111375"/>
                <a:gd name="T7" fmla="*/ 1233506 h 2865438"/>
                <a:gd name="T8" fmla="*/ 1432210 w 2111375"/>
                <a:gd name="T9" fmla="*/ 1479652 h 2865438"/>
                <a:gd name="T10" fmla="*/ 1539855 w 2111375"/>
                <a:gd name="T11" fmla="*/ 1757213 h 2865438"/>
                <a:gd name="T12" fmla="*/ 1560907 w 2111375"/>
                <a:gd name="T13" fmla="*/ 1651835 h 2865438"/>
                <a:gd name="T14" fmla="*/ 1437771 w 2111375"/>
                <a:gd name="T15" fmla="*/ 1416028 h 2865438"/>
                <a:gd name="T16" fmla="*/ 1010912 w 2111375"/>
                <a:gd name="T17" fmla="*/ 93643 h 2865438"/>
                <a:gd name="T18" fmla="*/ 1178906 w 2111375"/>
                <a:gd name="T19" fmla="*/ 326028 h 2865438"/>
                <a:gd name="T20" fmla="*/ 1149447 w 2111375"/>
                <a:gd name="T21" fmla="*/ 609481 h 2865438"/>
                <a:gd name="T22" fmla="*/ 1241406 w 2111375"/>
                <a:gd name="T23" fmla="*/ 476068 h 2865438"/>
                <a:gd name="T24" fmla="*/ 1186867 w 2111375"/>
                <a:gd name="T25" fmla="*/ 219138 h 2865438"/>
                <a:gd name="T26" fmla="*/ 1018476 w 2111375"/>
                <a:gd name="T27" fmla="*/ 86121 h 2865438"/>
                <a:gd name="T28" fmla="*/ 1119584 w 2111375"/>
                <a:gd name="T29" fmla="*/ 39695 h 2865438"/>
                <a:gd name="T30" fmla="*/ 1298575 w 2111375"/>
                <a:gd name="T31" fmla="*/ 337010 h 2865438"/>
                <a:gd name="T32" fmla="*/ 1271984 w 2111375"/>
                <a:gd name="T33" fmla="*/ 587089 h 2865438"/>
                <a:gd name="T34" fmla="*/ 1062434 w 2111375"/>
                <a:gd name="T35" fmla="*/ 1009840 h 2865438"/>
                <a:gd name="T36" fmla="*/ 1210469 w 2111375"/>
                <a:gd name="T37" fmla="*/ 881625 h 2865438"/>
                <a:gd name="T38" fmla="*/ 1463675 w 2111375"/>
                <a:gd name="T39" fmla="*/ 546997 h 2865438"/>
                <a:gd name="T40" fmla="*/ 1751806 w 2111375"/>
                <a:gd name="T41" fmla="*/ 475546 h 2865438"/>
                <a:gd name="T42" fmla="*/ 1982391 w 2111375"/>
                <a:gd name="T43" fmla="*/ 563669 h 2865438"/>
                <a:gd name="T44" fmla="*/ 2041128 w 2111375"/>
                <a:gd name="T45" fmla="*/ 716494 h 2865438"/>
                <a:gd name="T46" fmla="*/ 1916906 w 2111375"/>
                <a:gd name="T47" fmla="*/ 830816 h 2865438"/>
                <a:gd name="T48" fmla="*/ 2001044 w 2111375"/>
                <a:gd name="T49" fmla="*/ 842724 h 2865438"/>
                <a:gd name="T50" fmla="*/ 2106613 w 2111375"/>
                <a:gd name="T51" fmla="*/ 936404 h 2865438"/>
                <a:gd name="T52" fmla="*/ 2080419 w 2111375"/>
                <a:gd name="T53" fmla="*/ 1105505 h 2865438"/>
                <a:gd name="T54" fmla="*/ 1809750 w 2111375"/>
                <a:gd name="T55" fmla="*/ 1288896 h 2865438"/>
                <a:gd name="T56" fmla="*/ 1568053 w 2111375"/>
                <a:gd name="T57" fmla="*/ 1288102 h 2865438"/>
                <a:gd name="T58" fmla="*/ 1122363 w 2111375"/>
                <a:gd name="T59" fmla="*/ 1067398 h 2865438"/>
                <a:gd name="T60" fmla="*/ 1191816 w 2111375"/>
                <a:gd name="T61" fmla="*/ 1184895 h 2865438"/>
                <a:gd name="T62" fmla="*/ 1551384 w 2111375"/>
                <a:gd name="T63" fmla="*/ 1445294 h 2865438"/>
                <a:gd name="T64" fmla="*/ 1635522 w 2111375"/>
                <a:gd name="T65" fmla="*/ 1715219 h 2865438"/>
                <a:gd name="T66" fmla="*/ 1560116 w 2111375"/>
                <a:gd name="T67" fmla="*/ 1970855 h 2865438"/>
                <a:gd name="T68" fmla="*/ 1408509 w 2111375"/>
                <a:gd name="T69" fmla="*/ 2043100 h 2865438"/>
                <a:gd name="T70" fmla="*/ 1290241 w 2111375"/>
                <a:gd name="T71" fmla="*/ 1936717 h 2865438"/>
                <a:gd name="T72" fmla="*/ 1271587 w 2111375"/>
                <a:gd name="T73" fmla="*/ 1981970 h 2865438"/>
                <a:gd name="T74" fmla="*/ 1194991 w 2111375"/>
                <a:gd name="T75" fmla="*/ 2102245 h 2865438"/>
                <a:gd name="T76" fmla="*/ 1020763 w 2111375"/>
                <a:gd name="T77" fmla="*/ 2088352 h 2865438"/>
                <a:gd name="T78" fmla="*/ 834628 w 2111375"/>
                <a:gd name="T79" fmla="*/ 1844625 h 2865438"/>
                <a:gd name="T80" fmla="*/ 817563 w 2111375"/>
                <a:gd name="T81" fmla="*/ 1590180 h 2865438"/>
                <a:gd name="T82" fmla="*/ 1035050 w 2111375"/>
                <a:gd name="T83" fmla="*/ 1153139 h 2865438"/>
                <a:gd name="T84" fmla="*/ 953294 w 2111375"/>
                <a:gd name="T85" fmla="*/ 1154727 h 2865438"/>
                <a:gd name="T86" fmla="*/ 684213 w 2111375"/>
                <a:gd name="T87" fmla="*/ 1536989 h 2865438"/>
                <a:gd name="T88" fmla="*/ 433387 w 2111375"/>
                <a:gd name="T89" fmla="*/ 1633051 h 2865438"/>
                <a:gd name="T90" fmla="*/ 153591 w 2111375"/>
                <a:gd name="T91" fmla="*/ 1571127 h 2865438"/>
                <a:gd name="T92" fmla="*/ 68659 w 2111375"/>
                <a:gd name="T93" fmla="*/ 1421477 h 2865438"/>
                <a:gd name="T94" fmla="*/ 156369 w 2111375"/>
                <a:gd name="T95" fmla="*/ 1299613 h 2865438"/>
                <a:gd name="T96" fmla="*/ 149622 w 2111375"/>
                <a:gd name="T97" fmla="*/ 1272224 h 2865438"/>
                <a:gd name="T98" fmla="*/ 14287 w 2111375"/>
                <a:gd name="T99" fmla="*/ 1207521 h 2865438"/>
                <a:gd name="T100" fmla="*/ 17066 w 2111375"/>
                <a:gd name="T101" fmla="*/ 1035642 h 2865438"/>
                <a:gd name="T102" fmla="*/ 232966 w 2111375"/>
                <a:gd name="T103" fmla="*/ 847885 h 2865438"/>
                <a:gd name="T104" fmla="*/ 499666 w 2111375"/>
                <a:gd name="T105" fmla="*/ 811762 h 2865438"/>
                <a:gd name="T106" fmla="*/ 918369 w 2111375"/>
                <a:gd name="T107" fmla="*/ 1018176 h 2865438"/>
                <a:gd name="T108" fmla="*/ 990600 w 2111375"/>
                <a:gd name="T109" fmla="*/ 980863 h 2865438"/>
                <a:gd name="T110" fmla="*/ 590550 w 2111375"/>
                <a:gd name="T111" fmla="*/ 701013 h 2865438"/>
                <a:gd name="T112" fmla="*/ 483791 w 2111375"/>
                <a:gd name="T113" fmla="*/ 469195 h 2865438"/>
                <a:gd name="T114" fmla="*/ 530622 w 2111375"/>
                <a:gd name="T115" fmla="*/ 166322 h 2865438"/>
                <a:gd name="T116" fmla="*/ 677466 w 2111375"/>
                <a:gd name="T117" fmla="*/ 70657 h 2865438"/>
                <a:gd name="T118" fmla="*/ 801687 w 2111375"/>
                <a:gd name="T119" fmla="*/ 139329 h 2865438"/>
                <a:gd name="T120" fmla="*/ 839787 w 2111375"/>
                <a:gd name="T121" fmla="*/ 170292 h 2865438"/>
                <a:gd name="T122" fmla="*/ 892572 w 2111375"/>
                <a:gd name="T123" fmla="*/ 19848 h 2865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1375" h="2865438">
                  <a:moveTo>
                    <a:pt x="835025" y="1438275"/>
                  </a:moveTo>
                  <a:lnTo>
                    <a:pt x="806501" y="1477963"/>
                  </a:lnTo>
                  <a:lnTo>
                    <a:pt x="779563" y="1518047"/>
                  </a:lnTo>
                  <a:lnTo>
                    <a:pt x="753020" y="1558925"/>
                  </a:lnTo>
                  <a:lnTo>
                    <a:pt x="727269" y="1599803"/>
                  </a:lnTo>
                  <a:lnTo>
                    <a:pt x="702311" y="1641872"/>
                  </a:lnTo>
                  <a:lnTo>
                    <a:pt x="678541" y="1683544"/>
                  </a:lnTo>
                  <a:lnTo>
                    <a:pt x="655564" y="1726010"/>
                  </a:lnTo>
                  <a:lnTo>
                    <a:pt x="633379" y="1768872"/>
                  </a:lnTo>
                  <a:lnTo>
                    <a:pt x="611987" y="1811735"/>
                  </a:lnTo>
                  <a:lnTo>
                    <a:pt x="590990" y="1855391"/>
                  </a:lnTo>
                  <a:lnTo>
                    <a:pt x="571182" y="1899841"/>
                  </a:lnTo>
                  <a:lnTo>
                    <a:pt x="552562" y="1943894"/>
                  </a:lnTo>
                  <a:lnTo>
                    <a:pt x="534735" y="1988344"/>
                  </a:lnTo>
                  <a:lnTo>
                    <a:pt x="517700" y="2033191"/>
                  </a:lnTo>
                  <a:lnTo>
                    <a:pt x="501458" y="2078038"/>
                  </a:lnTo>
                  <a:lnTo>
                    <a:pt x="486404" y="2123679"/>
                  </a:lnTo>
                  <a:lnTo>
                    <a:pt x="471746" y="2168922"/>
                  </a:lnTo>
                  <a:lnTo>
                    <a:pt x="458276" y="2214960"/>
                  </a:lnTo>
                  <a:lnTo>
                    <a:pt x="446391" y="2260601"/>
                  </a:lnTo>
                  <a:lnTo>
                    <a:pt x="434903" y="2307035"/>
                  </a:lnTo>
                  <a:lnTo>
                    <a:pt x="423810" y="2352676"/>
                  </a:lnTo>
                  <a:lnTo>
                    <a:pt x="414698" y="2399507"/>
                  </a:lnTo>
                  <a:lnTo>
                    <a:pt x="405983" y="2445941"/>
                  </a:lnTo>
                  <a:lnTo>
                    <a:pt x="398852" y="2492376"/>
                  </a:lnTo>
                  <a:lnTo>
                    <a:pt x="391721" y="2539207"/>
                  </a:lnTo>
                  <a:lnTo>
                    <a:pt x="386571" y="2585641"/>
                  </a:lnTo>
                  <a:lnTo>
                    <a:pt x="381817" y="2632076"/>
                  </a:lnTo>
                  <a:lnTo>
                    <a:pt x="378252" y="2678907"/>
                  </a:lnTo>
                  <a:lnTo>
                    <a:pt x="375479" y="2725738"/>
                  </a:lnTo>
                  <a:lnTo>
                    <a:pt x="374290" y="2772173"/>
                  </a:lnTo>
                  <a:lnTo>
                    <a:pt x="373894" y="2795588"/>
                  </a:lnTo>
                  <a:lnTo>
                    <a:pt x="373894" y="2819004"/>
                  </a:lnTo>
                  <a:lnTo>
                    <a:pt x="373894" y="2842023"/>
                  </a:lnTo>
                  <a:lnTo>
                    <a:pt x="374290" y="2865438"/>
                  </a:lnTo>
                  <a:lnTo>
                    <a:pt x="274458" y="2861469"/>
                  </a:lnTo>
                  <a:lnTo>
                    <a:pt x="174625" y="2857501"/>
                  </a:lnTo>
                  <a:lnTo>
                    <a:pt x="177794" y="2831704"/>
                  </a:lnTo>
                  <a:lnTo>
                    <a:pt x="180964" y="2806304"/>
                  </a:lnTo>
                  <a:lnTo>
                    <a:pt x="184133" y="2781301"/>
                  </a:lnTo>
                  <a:lnTo>
                    <a:pt x="187698" y="2756298"/>
                  </a:lnTo>
                  <a:lnTo>
                    <a:pt x="191660" y="2730898"/>
                  </a:lnTo>
                  <a:lnTo>
                    <a:pt x="196018" y="2705894"/>
                  </a:lnTo>
                  <a:lnTo>
                    <a:pt x="200375" y="2680891"/>
                  </a:lnTo>
                  <a:lnTo>
                    <a:pt x="205129" y="2656285"/>
                  </a:lnTo>
                  <a:lnTo>
                    <a:pt x="209883" y="2631282"/>
                  </a:lnTo>
                  <a:lnTo>
                    <a:pt x="215826" y="2606279"/>
                  </a:lnTo>
                  <a:lnTo>
                    <a:pt x="220976" y="2582069"/>
                  </a:lnTo>
                  <a:lnTo>
                    <a:pt x="226522" y="2557066"/>
                  </a:lnTo>
                  <a:lnTo>
                    <a:pt x="232861" y="2532460"/>
                  </a:lnTo>
                  <a:lnTo>
                    <a:pt x="239199" y="2508647"/>
                  </a:lnTo>
                  <a:lnTo>
                    <a:pt x="245934" y="2484041"/>
                  </a:lnTo>
                  <a:lnTo>
                    <a:pt x="252273" y="2459832"/>
                  </a:lnTo>
                  <a:lnTo>
                    <a:pt x="259403" y="2435622"/>
                  </a:lnTo>
                  <a:lnTo>
                    <a:pt x="266534" y="2411810"/>
                  </a:lnTo>
                  <a:lnTo>
                    <a:pt x="281985" y="2364185"/>
                  </a:lnTo>
                  <a:lnTo>
                    <a:pt x="298623" y="2316560"/>
                  </a:lnTo>
                  <a:lnTo>
                    <a:pt x="315658" y="2269729"/>
                  </a:lnTo>
                  <a:lnTo>
                    <a:pt x="333882" y="2223294"/>
                  </a:lnTo>
                  <a:lnTo>
                    <a:pt x="352501" y="2176860"/>
                  </a:lnTo>
                  <a:lnTo>
                    <a:pt x="372705" y="2131616"/>
                  </a:lnTo>
                  <a:lnTo>
                    <a:pt x="393306" y="2085975"/>
                  </a:lnTo>
                  <a:lnTo>
                    <a:pt x="415095" y="2041525"/>
                  </a:lnTo>
                  <a:lnTo>
                    <a:pt x="437676" y="1997472"/>
                  </a:lnTo>
                  <a:lnTo>
                    <a:pt x="461049" y="1953816"/>
                  </a:lnTo>
                  <a:lnTo>
                    <a:pt x="485611" y="1910557"/>
                  </a:lnTo>
                  <a:lnTo>
                    <a:pt x="510173" y="1867694"/>
                  </a:lnTo>
                  <a:lnTo>
                    <a:pt x="535924" y="1826022"/>
                  </a:lnTo>
                  <a:lnTo>
                    <a:pt x="562863" y="1784350"/>
                  </a:lnTo>
                  <a:lnTo>
                    <a:pt x="590198" y="1743472"/>
                  </a:lnTo>
                  <a:lnTo>
                    <a:pt x="618325" y="1703388"/>
                  </a:lnTo>
                  <a:lnTo>
                    <a:pt x="647245" y="1663700"/>
                  </a:lnTo>
                  <a:lnTo>
                    <a:pt x="676957" y="1624410"/>
                  </a:lnTo>
                  <a:lnTo>
                    <a:pt x="706669" y="1585913"/>
                  </a:lnTo>
                  <a:lnTo>
                    <a:pt x="738362" y="1547813"/>
                  </a:lnTo>
                  <a:lnTo>
                    <a:pt x="769659" y="1510903"/>
                  </a:lnTo>
                  <a:lnTo>
                    <a:pt x="801747" y="1473994"/>
                  </a:lnTo>
                  <a:lnTo>
                    <a:pt x="835025" y="1438275"/>
                  </a:lnTo>
                  <a:close/>
                  <a:moveTo>
                    <a:pt x="1098550" y="1223962"/>
                  </a:moveTo>
                  <a:lnTo>
                    <a:pt x="1107686" y="1233506"/>
                  </a:lnTo>
                  <a:lnTo>
                    <a:pt x="1116822" y="1242652"/>
                  </a:lnTo>
                  <a:lnTo>
                    <a:pt x="1126752" y="1251400"/>
                  </a:lnTo>
                  <a:lnTo>
                    <a:pt x="1136285" y="1260149"/>
                  </a:lnTo>
                  <a:lnTo>
                    <a:pt x="1156146" y="1276850"/>
                  </a:lnTo>
                  <a:lnTo>
                    <a:pt x="1176404" y="1293154"/>
                  </a:lnTo>
                  <a:lnTo>
                    <a:pt x="1197456" y="1308662"/>
                  </a:lnTo>
                  <a:lnTo>
                    <a:pt x="1218906" y="1323773"/>
                  </a:lnTo>
                  <a:lnTo>
                    <a:pt x="1239958" y="1338486"/>
                  </a:lnTo>
                  <a:lnTo>
                    <a:pt x="1261408" y="1352801"/>
                  </a:lnTo>
                  <a:lnTo>
                    <a:pt x="1282460" y="1367514"/>
                  </a:lnTo>
                  <a:lnTo>
                    <a:pt x="1303910" y="1381432"/>
                  </a:lnTo>
                  <a:lnTo>
                    <a:pt x="1324962" y="1395350"/>
                  </a:lnTo>
                  <a:lnTo>
                    <a:pt x="1345617" y="1410461"/>
                  </a:lnTo>
                  <a:lnTo>
                    <a:pt x="1366272" y="1424776"/>
                  </a:lnTo>
                  <a:lnTo>
                    <a:pt x="1385736" y="1439489"/>
                  </a:lnTo>
                  <a:lnTo>
                    <a:pt x="1395269" y="1447442"/>
                  </a:lnTo>
                  <a:lnTo>
                    <a:pt x="1404802" y="1455396"/>
                  </a:lnTo>
                  <a:lnTo>
                    <a:pt x="1414335" y="1463349"/>
                  </a:lnTo>
                  <a:lnTo>
                    <a:pt x="1423471" y="1471699"/>
                  </a:lnTo>
                  <a:lnTo>
                    <a:pt x="1432210" y="1479652"/>
                  </a:lnTo>
                  <a:lnTo>
                    <a:pt x="1440552" y="1488401"/>
                  </a:lnTo>
                  <a:lnTo>
                    <a:pt x="1448496" y="1496751"/>
                  </a:lnTo>
                  <a:lnTo>
                    <a:pt x="1456440" y="1505897"/>
                  </a:lnTo>
                  <a:lnTo>
                    <a:pt x="1463987" y="1515441"/>
                  </a:lnTo>
                  <a:lnTo>
                    <a:pt x="1471137" y="1524587"/>
                  </a:lnTo>
                  <a:lnTo>
                    <a:pt x="1477890" y="1534131"/>
                  </a:lnTo>
                  <a:lnTo>
                    <a:pt x="1484245" y="1544072"/>
                  </a:lnTo>
                  <a:lnTo>
                    <a:pt x="1489806" y="1554013"/>
                  </a:lnTo>
                  <a:lnTo>
                    <a:pt x="1494970" y="1564750"/>
                  </a:lnTo>
                  <a:lnTo>
                    <a:pt x="1499737" y="1575089"/>
                  </a:lnTo>
                  <a:lnTo>
                    <a:pt x="1504106" y="1586223"/>
                  </a:lnTo>
                  <a:lnTo>
                    <a:pt x="1507681" y="1596959"/>
                  </a:lnTo>
                  <a:lnTo>
                    <a:pt x="1511256" y="1609287"/>
                  </a:lnTo>
                  <a:lnTo>
                    <a:pt x="1518008" y="1633543"/>
                  </a:lnTo>
                  <a:lnTo>
                    <a:pt x="1523967" y="1657800"/>
                  </a:lnTo>
                  <a:lnTo>
                    <a:pt x="1529130" y="1682455"/>
                  </a:lnTo>
                  <a:lnTo>
                    <a:pt x="1533897" y="1706711"/>
                  </a:lnTo>
                  <a:lnTo>
                    <a:pt x="1537472" y="1731763"/>
                  </a:lnTo>
                  <a:lnTo>
                    <a:pt x="1538663" y="1744488"/>
                  </a:lnTo>
                  <a:lnTo>
                    <a:pt x="1539855" y="1757213"/>
                  </a:lnTo>
                  <a:lnTo>
                    <a:pt x="1540252" y="1769938"/>
                  </a:lnTo>
                  <a:lnTo>
                    <a:pt x="1541444" y="1782663"/>
                  </a:lnTo>
                  <a:lnTo>
                    <a:pt x="1541444" y="1794990"/>
                  </a:lnTo>
                  <a:lnTo>
                    <a:pt x="1541047" y="1807715"/>
                  </a:lnTo>
                  <a:lnTo>
                    <a:pt x="1540252" y="1820440"/>
                  </a:lnTo>
                  <a:lnTo>
                    <a:pt x="1539458" y="1833562"/>
                  </a:lnTo>
                  <a:lnTo>
                    <a:pt x="1544225" y="1821235"/>
                  </a:lnTo>
                  <a:lnTo>
                    <a:pt x="1548594" y="1809305"/>
                  </a:lnTo>
                  <a:lnTo>
                    <a:pt x="1552169" y="1796581"/>
                  </a:lnTo>
                  <a:lnTo>
                    <a:pt x="1555347" y="1783856"/>
                  </a:lnTo>
                  <a:lnTo>
                    <a:pt x="1557730" y="1770733"/>
                  </a:lnTo>
                  <a:lnTo>
                    <a:pt x="1560113" y="1757611"/>
                  </a:lnTo>
                  <a:lnTo>
                    <a:pt x="1561305" y="1744488"/>
                  </a:lnTo>
                  <a:lnTo>
                    <a:pt x="1562894" y="1731366"/>
                  </a:lnTo>
                  <a:lnTo>
                    <a:pt x="1563291" y="1717846"/>
                  </a:lnTo>
                  <a:lnTo>
                    <a:pt x="1563688" y="1704723"/>
                  </a:lnTo>
                  <a:lnTo>
                    <a:pt x="1563688" y="1691601"/>
                  </a:lnTo>
                  <a:lnTo>
                    <a:pt x="1562894" y="1678080"/>
                  </a:lnTo>
                  <a:lnTo>
                    <a:pt x="1562099" y="1664958"/>
                  </a:lnTo>
                  <a:lnTo>
                    <a:pt x="1560907" y="1651835"/>
                  </a:lnTo>
                  <a:lnTo>
                    <a:pt x="1559716" y="1638713"/>
                  </a:lnTo>
                  <a:lnTo>
                    <a:pt x="1557730" y="1625590"/>
                  </a:lnTo>
                  <a:lnTo>
                    <a:pt x="1555744" y="1612070"/>
                  </a:lnTo>
                  <a:lnTo>
                    <a:pt x="1553360" y="1599345"/>
                  </a:lnTo>
                  <a:lnTo>
                    <a:pt x="1550977" y="1586223"/>
                  </a:lnTo>
                  <a:lnTo>
                    <a:pt x="1547402" y="1572703"/>
                  </a:lnTo>
                  <a:lnTo>
                    <a:pt x="1543033" y="1559183"/>
                  </a:lnTo>
                  <a:lnTo>
                    <a:pt x="1538266" y="1546060"/>
                  </a:lnTo>
                  <a:lnTo>
                    <a:pt x="1533103" y="1532938"/>
                  </a:lnTo>
                  <a:lnTo>
                    <a:pt x="1526747" y="1520213"/>
                  </a:lnTo>
                  <a:lnTo>
                    <a:pt x="1519994" y="1507886"/>
                  </a:lnTo>
                  <a:lnTo>
                    <a:pt x="1512447" y="1495956"/>
                  </a:lnTo>
                  <a:lnTo>
                    <a:pt x="1504106" y="1484822"/>
                  </a:lnTo>
                  <a:lnTo>
                    <a:pt x="1495764" y="1473687"/>
                  </a:lnTo>
                  <a:lnTo>
                    <a:pt x="1487026" y="1462951"/>
                  </a:lnTo>
                  <a:lnTo>
                    <a:pt x="1477493" y="1452612"/>
                  </a:lnTo>
                  <a:lnTo>
                    <a:pt x="1467959" y="1443068"/>
                  </a:lnTo>
                  <a:lnTo>
                    <a:pt x="1458426" y="1433525"/>
                  </a:lnTo>
                  <a:lnTo>
                    <a:pt x="1447701" y="1424776"/>
                  </a:lnTo>
                  <a:lnTo>
                    <a:pt x="1437771" y="1416028"/>
                  </a:lnTo>
                  <a:lnTo>
                    <a:pt x="1427443" y="1407677"/>
                  </a:lnTo>
                  <a:lnTo>
                    <a:pt x="1416321" y="1399327"/>
                  </a:lnTo>
                  <a:lnTo>
                    <a:pt x="1405597" y="1391374"/>
                  </a:lnTo>
                  <a:lnTo>
                    <a:pt x="1394872" y="1384216"/>
                  </a:lnTo>
                  <a:lnTo>
                    <a:pt x="1372628" y="1369503"/>
                  </a:lnTo>
                  <a:lnTo>
                    <a:pt x="1350384" y="1355585"/>
                  </a:lnTo>
                  <a:lnTo>
                    <a:pt x="1327743" y="1342860"/>
                  </a:lnTo>
                  <a:lnTo>
                    <a:pt x="1305101" y="1330135"/>
                  </a:lnTo>
                  <a:lnTo>
                    <a:pt x="1281666" y="1318603"/>
                  </a:lnTo>
                  <a:lnTo>
                    <a:pt x="1235986" y="1294744"/>
                  </a:lnTo>
                  <a:lnTo>
                    <a:pt x="1189909" y="1271680"/>
                  </a:lnTo>
                  <a:lnTo>
                    <a:pt x="1144230" y="1248617"/>
                  </a:lnTo>
                  <a:lnTo>
                    <a:pt x="1121191" y="1236289"/>
                  </a:lnTo>
                  <a:lnTo>
                    <a:pt x="1098550" y="1223962"/>
                  </a:lnTo>
                  <a:close/>
                  <a:moveTo>
                    <a:pt x="1005737" y="85725"/>
                  </a:moveTo>
                  <a:lnTo>
                    <a:pt x="999766" y="86121"/>
                  </a:lnTo>
                  <a:lnTo>
                    <a:pt x="993396" y="86913"/>
                  </a:lnTo>
                  <a:lnTo>
                    <a:pt x="987425" y="88100"/>
                  </a:lnTo>
                  <a:lnTo>
                    <a:pt x="999368" y="90476"/>
                  </a:lnTo>
                  <a:lnTo>
                    <a:pt x="1010912" y="93643"/>
                  </a:lnTo>
                  <a:lnTo>
                    <a:pt x="1022059" y="97602"/>
                  </a:lnTo>
                  <a:lnTo>
                    <a:pt x="1032409" y="102352"/>
                  </a:lnTo>
                  <a:lnTo>
                    <a:pt x="1042361" y="107895"/>
                  </a:lnTo>
                  <a:lnTo>
                    <a:pt x="1052313" y="113437"/>
                  </a:lnTo>
                  <a:lnTo>
                    <a:pt x="1061469" y="120563"/>
                  </a:lnTo>
                  <a:lnTo>
                    <a:pt x="1070227" y="128085"/>
                  </a:lnTo>
                  <a:lnTo>
                    <a:pt x="1078587" y="135211"/>
                  </a:lnTo>
                  <a:lnTo>
                    <a:pt x="1086151" y="143524"/>
                  </a:lnTo>
                  <a:lnTo>
                    <a:pt x="1093715" y="151838"/>
                  </a:lnTo>
                  <a:lnTo>
                    <a:pt x="1100880" y="160943"/>
                  </a:lnTo>
                  <a:lnTo>
                    <a:pt x="1107250" y="170049"/>
                  </a:lnTo>
                  <a:lnTo>
                    <a:pt x="1114017" y="179550"/>
                  </a:lnTo>
                  <a:lnTo>
                    <a:pt x="1119590" y="189051"/>
                  </a:lnTo>
                  <a:lnTo>
                    <a:pt x="1125562" y="198948"/>
                  </a:lnTo>
                  <a:lnTo>
                    <a:pt x="1136310" y="219138"/>
                  </a:lnTo>
                  <a:lnTo>
                    <a:pt x="1146262" y="239329"/>
                  </a:lnTo>
                  <a:lnTo>
                    <a:pt x="1155418" y="260706"/>
                  </a:lnTo>
                  <a:lnTo>
                    <a:pt x="1163778" y="282084"/>
                  </a:lnTo>
                  <a:lnTo>
                    <a:pt x="1171740" y="303858"/>
                  </a:lnTo>
                  <a:lnTo>
                    <a:pt x="1178906" y="326028"/>
                  </a:lnTo>
                  <a:lnTo>
                    <a:pt x="1184877" y="347801"/>
                  </a:lnTo>
                  <a:lnTo>
                    <a:pt x="1190848" y="369971"/>
                  </a:lnTo>
                  <a:lnTo>
                    <a:pt x="1193237" y="380660"/>
                  </a:lnTo>
                  <a:lnTo>
                    <a:pt x="1194829" y="390953"/>
                  </a:lnTo>
                  <a:lnTo>
                    <a:pt x="1196422" y="402037"/>
                  </a:lnTo>
                  <a:lnTo>
                    <a:pt x="1196820" y="412726"/>
                  </a:lnTo>
                  <a:lnTo>
                    <a:pt x="1197218" y="423019"/>
                  </a:lnTo>
                  <a:lnTo>
                    <a:pt x="1197218" y="434104"/>
                  </a:lnTo>
                  <a:lnTo>
                    <a:pt x="1196422" y="444793"/>
                  </a:lnTo>
                  <a:lnTo>
                    <a:pt x="1195227" y="455878"/>
                  </a:lnTo>
                  <a:lnTo>
                    <a:pt x="1194033" y="467359"/>
                  </a:lnTo>
                  <a:lnTo>
                    <a:pt x="1192043" y="478047"/>
                  </a:lnTo>
                  <a:lnTo>
                    <a:pt x="1190052" y="489132"/>
                  </a:lnTo>
                  <a:lnTo>
                    <a:pt x="1187664" y="499821"/>
                  </a:lnTo>
                  <a:lnTo>
                    <a:pt x="1184877" y="511302"/>
                  </a:lnTo>
                  <a:lnTo>
                    <a:pt x="1181294" y="521991"/>
                  </a:lnTo>
                  <a:lnTo>
                    <a:pt x="1174925" y="543765"/>
                  </a:lnTo>
                  <a:lnTo>
                    <a:pt x="1166963" y="565934"/>
                  </a:lnTo>
                  <a:lnTo>
                    <a:pt x="1158205" y="587708"/>
                  </a:lnTo>
                  <a:lnTo>
                    <a:pt x="1149447" y="609481"/>
                  </a:lnTo>
                  <a:lnTo>
                    <a:pt x="1139893" y="631651"/>
                  </a:lnTo>
                  <a:lnTo>
                    <a:pt x="1120785" y="675594"/>
                  </a:lnTo>
                  <a:lnTo>
                    <a:pt x="1111629" y="698160"/>
                  </a:lnTo>
                  <a:lnTo>
                    <a:pt x="1102473" y="720725"/>
                  </a:lnTo>
                  <a:lnTo>
                    <a:pt x="1118396" y="701723"/>
                  </a:lnTo>
                  <a:lnTo>
                    <a:pt x="1133125" y="683116"/>
                  </a:lnTo>
                  <a:lnTo>
                    <a:pt x="1148253" y="663718"/>
                  </a:lnTo>
                  <a:lnTo>
                    <a:pt x="1162186" y="643923"/>
                  </a:lnTo>
                  <a:lnTo>
                    <a:pt x="1175721" y="623337"/>
                  </a:lnTo>
                  <a:lnTo>
                    <a:pt x="1188858" y="602751"/>
                  </a:lnTo>
                  <a:lnTo>
                    <a:pt x="1200801" y="581374"/>
                  </a:lnTo>
                  <a:lnTo>
                    <a:pt x="1206772" y="570289"/>
                  </a:lnTo>
                  <a:lnTo>
                    <a:pt x="1211947" y="559204"/>
                  </a:lnTo>
                  <a:lnTo>
                    <a:pt x="1217122" y="547723"/>
                  </a:lnTo>
                  <a:lnTo>
                    <a:pt x="1222695" y="536243"/>
                  </a:lnTo>
                  <a:lnTo>
                    <a:pt x="1227074" y="524762"/>
                  </a:lnTo>
                  <a:lnTo>
                    <a:pt x="1231453" y="512885"/>
                  </a:lnTo>
                  <a:lnTo>
                    <a:pt x="1235434" y="500613"/>
                  </a:lnTo>
                  <a:lnTo>
                    <a:pt x="1238619" y="487945"/>
                  </a:lnTo>
                  <a:lnTo>
                    <a:pt x="1241406" y="476068"/>
                  </a:lnTo>
                  <a:lnTo>
                    <a:pt x="1244192" y="463004"/>
                  </a:lnTo>
                  <a:lnTo>
                    <a:pt x="1245785" y="450335"/>
                  </a:lnTo>
                  <a:lnTo>
                    <a:pt x="1246979" y="437271"/>
                  </a:lnTo>
                  <a:lnTo>
                    <a:pt x="1247775" y="424207"/>
                  </a:lnTo>
                  <a:lnTo>
                    <a:pt x="1247775" y="411143"/>
                  </a:lnTo>
                  <a:lnTo>
                    <a:pt x="1247377" y="397683"/>
                  </a:lnTo>
                  <a:lnTo>
                    <a:pt x="1246183" y="384619"/>
                  </a:lnTo>
                  <a:lnTo>
                    <a:pt x="1244192" y="371554"/>
                  </a:lnTo>
                  <a:lnTo>
                    <a:pt x="1241406" y="358490"/>
                  </a:lnTo>
                  <a:lnTo>
                    <a:pt x="1238221" y="346218"/>
                  </a:lnTo>
                  <a:lnTo>
                    <a:pt x="1234638" y="333945"/>
                  </a:lnTo>
                  <a:lnTo>
                    <a:pt x="1231453" y="322069"/>
                  </a:lnTo>
                  <a:lnTo>
                    <a:pt x="1227472" y="310588"/>
                  </a:lnTo>
                  <a:lnTo>
                    <a:pt x="1223093" y="298711"/>
                  </a:lnTo>
                  <a:lnTo>
                    <a:pt x="1218715" y="286835"/>
                  </a:lnTo>
                  <a:lnTo>
                    <a:pt x="1209558" y="263874"/>
                  </a:lnTo>
                  <a:lnTo>
                    <a:pt x="1203985" y="252393"/>
                  </a:lnTo>
                  <a:lnTo>
                    <a:pt x="1198412" y="241308"/>
                  </a:lnTo>
                  <a:lnTo>
                    <a:pt x="1192839" y="229827"/>
                  </a:lnTo>
                  <a:lnTo>
                    <a:pt x="1186867" y="219138"/>
                  </a:lnTo>
                  <a:lnTo>
                    <a:pt x="1180498" y="208054"/>
                  </a:lnTo>
                  <a:lnTo>
                    <a:pt x="1173731" y="197761"/>
                  </a:lnTo>
                  <a:lnTo>
                    <a:pt x="1166963" y="187072"/>
                  </a:lnTo>
                  <a:lnTo>
                    <a:pt x="1159399" y="176779"/>
                  </a:lnTo>
                  <a:lnTo>
                    <a:pt x="1151438" y="166882"/>
                  </a:lnTo>
                  <a:lnTo>
                    <a:pt x="1143078" y="156984"/>
                  </a:lnTo>
                  <a:lnTo>
                    <a:pt x="1135116" y="147483"/>
                  </a:lnTo>
                  <a:lnTo>
                    <a:pt x="1125562" y="138378"/>
                  </a:lnTo>
                  <a:lnTo>
                    <a:pt x="1116008" y="129668"/>
                  </a:lnTo>
                  <a:lnTo>
                    <a:pt x="1106454" y="121751"/>
                  </a:lnTo>
                  <a:lnTo>
                    <a:pt x="1096103" y="114625"/>
                  </a:lnTo>
                  <a:lnTo>
                    <a:pt x="1084957" y="107499"/>
                  </a:lnTo>
                  <a:lnTo>
                    <a:pt x="1073810" y="101561"/>
                  </a:lnTo>
                  <a:lnTo>
                    <a:pt x="1061868" y="96018"/>
                  </a:lnTo>
                  <a:lnTo>
                    <a:pt x="1049527" y="91663"/>
                  </a:lnTo>
                  <a:lnTo>
                    <a:pt x="1043556" y="90080"/>
                  </a:lnTo>
                  <a:lnTo>
                    <a:pt x="1037186" y="88892"/>
                  </a:lnTo>
                  <a:lnTo>
                    <a:pt x="1030817" y="87309"/>
                  </a:lnTo>
                  <a:lnTo>
                    <a:pt x="1024447" y="86517"/>
                  </a:lnTo>
                  <a:lnTo>
                    <a:pt x="1018476" y="86121"/>
                  </a:lnTo>
                  <a:lnTo>
                    <a:pt x="1012505" y="85725"/>
                  </a:lnTo>
                  <a:lnTo>
                    <a:pt x="1005737" y="85725"/>
                  </a:lnTo>
                  <a:close/>
                  <a:moveTo>
                    <a:pt x="983853" y="0"/>
                  </a:moveTo>
                  <a:lnTo>
                    <a:pt x="992981" y="0"/>
                  </a:lnTo>
                  <a:lnTo>
                    <a:pt x="1002109" y="397"/>
                  </a:lnTo>
                  <a:lnTo>
                    <a:pt x="1010841" y="1191"/>
                  </a:lnTo>
                  <a:lnTo>
                    <a:pt x="1019572" y="1985"/>
                  </a:lnTo>
                  <a:lnTo>
                    <a:pt x="1027906" y="3573"/>
                  </a:lnTo>
                  <a:lnTo>
                    <a:pt x="1036241" y="4764"/>
                  </a:lnTo>
                  <a:lnTo>
                    <a:pt x="1044575" y="6351"/>
                  </a:lnTo>
                  <a:lnTo>
                    <a:pt x="1052909" y="8733"/>
                  </a:lnTo>
                  <a:lnTo>
                    <a:pt x="1060450" y="11115"/>
                  </a:lnTo>
                  <a:lnTo>
                    <a:pt x="1068387" y="13893"/>
                  </a:lnTo>
                  <a:lnTo>
                    <a:pt x="1076325" y="17069"/>
                  </a:lnTo>
                  <a:lnTo>
                    <a:pt x="1083866" y="19848"/>
                  </a:lnTo>
                  <a:lnTo>
                    <a:pt x="1091009" y="23420"/>
                  </a:lnTo>
                  <a:lnTo>
                    <a:pt x="1098550" y="26993"/>
                  </a:lnTo>
                  <a:lnTo>
                    <a:pt x="1105694" y="30962"/>
                  </a:lnTo>
                  <a:lnTo>
                    <a:pt x="1112441" y="35329"/>
                  </a:lnTo>
                  <a:lnTo>
                    <a:pt x="1119584" y="39695"/>
                  </a:lnTo>
                  <a:lnTo>
                    <a:pt x="1133078" y="49222"/>
                  </a:lnTo>
                  <a:lnTo>
                    <a:pt x="1146175" y="59543"/>
                  </a:lnTo>
                  <a:lnTo>
                    <a:pt x="1158875" y="70657"/>
                  </a:lnTo>
                  <a:lnTo>
                    <a:pt x="1170781" y="82566"/>
                  </a:lnTo>
                  <a:lnTo>
                    <a:pt x="1181894" y="95268"/>
                  </a:lnTo>
                  <a:lnTo>
                    <a:pt x="1193006" y="108764"/>
                  </a:lnTo>
                  <a:lnTo>
                    <a:pt x="1203722" y="122261"/>
                  </a:lnTo>
                  <a:lnTo>
                    <a:pt x="1213644" y="136948"/>
                  </a:lnTo>
                  <a:lnTo>
                    <a:pt x="1223169" y="152032"/>
                  </a:lnTo>
                  <a:lnTo>
                    <a:pt x="1232297" y="167116"/>
                  </a:lnTo>
                  <a:lnTo>
                    <a:pt x="1241028" y="183391"/>
                  </a:lnTo>
                  <a:lnTo>
                    <a:pt x="1249363" y="199269"/>
                  </a:lnTo>
                  <a:lnTo>
                    <a:pt x="1256506" y="215941"/>
                  </a:lnTo>
                  <a:lnTo>
                    <a:pt x="1264047" y="232613"/>
                  </a:lnTo>
                  <a:lnTo>
                    <a:pt x="1271191" y="249681"/>
                  </a:lnTo>
                  <a:lnTo>
                    <a:pt x="1277144" y="267147"/>
                  </a:lnTo>
                  <a:lnTo>
                    <a:pt x="1283494" y="284613"/>
                  </a:lnTo>
                  <a:lnTo>
                    <a:pt x="1289050" y="302079"/>
                  </a:lnTo>
                  <a:lnTo>
                    <a:pt x="1293813" y="319545"/>
                  </a:lnTo>
                  <a:lnTo>
                    <a:pt x="1298575" y="337010"/>
                  </a:lnTo>
                  <a:lnTo>
                    <a:pt x="1301750" y="349316"/>
                  </a:lnTo>
                  <a:lnTo>
                    <a:pt x="1303734" y="360827"/>
                  </a:lnTo>
                  <a:lnTo>
                    <a:pt x="1305719" y="372736"/>
                  </a:lnTo>
                  <a:lnTo>
                    <a:pt x="1307306" y="384644"/>
                  </a:lnTo>
                  <a:lnTo>
                    <a:pt x="1308100" y="396553"/>
                  </a:lnTo>
                  <a:lnTo>
                    <a:pt x="1308497" y="408064"/>
                  </a:lnTo>
                  <a:lnTo>
                    <a:pt x="1308894" y="419973"/>
                  </a:lnTo>
                  <a:lnTo>
                    <a:pt x="1308894" y="431087"/>
                  </a:lnTo>
                  <a:lnTo>
                    <a:pt x="1308100" y="442996"/>
                  </a:lnTo>
                  <a:lnTo>
                    <a:pt x="1307306" y="454507"/>
                  </a:lnTo>
                  <a:lnTo>
                    <a:pt x="1306116" y="465622"/>
                  </a:lnTo>
                  <a:lnTo>
                    <a:pt x="1304131" y="477134"/>
                  </a:lnTo>
                  <a:lnTo>
                    <a:pt x="1302544" y="487851"/>
                  </a:lnTo>
                  <a:lnTo>
                    <a:pt x="1300163" y="499363"/>
                  </a:lnTo>
                  <a:lnTo>
                    <a:pt x="1297781" y="510874"/>
                  </a:lnTo>
                  <a:lnTo>
                    <a:pt x="1294606" y="521592"/>
                  </a:lnTo>
                  <a:lnTo>
                    <a:pt x="1291431" y="532707"/>
                  </a:lnTo>
                  <a:lnTo>
                    <a:pt x="1288256" y="543424"/>
                  </a:lnTo>
                  <a:lnTo>
                    <a:pt x="1280716" y="565256"/>
                  </a:lnTo>
                  <a:lnTo>
                    <a:pt x="1271984" y="587089"/>
                  </a:lnTo>
                  <a:lnTo>
                    <a:pt x="1262856" y="608524"/>
                  </a:lnTo>
                  <a:lnTo>
                    <a:pt x="1252934" y="629959"/>
                  </a:lnTo>
                  <a:lnTo>
                    <a:pt x="1241822" y="650998"/>
                  </a:lnTo>
                  <a:lnTo>
                    <a:pt x="1231106" y="672433"/>
                  </a:lnTo>
                  <a:lnTo>
                    <a:pt x="1219200" y="692677"/>
                  </a:lnTo>
                  <a:lnTo>
                    <a:pt x="1207294" y="713716"/>
                  </a:lnTo>
                  <a:lnTo>
                    <a:pt x="1194991" y="734357"/>
                  </a:lnTo>
                  <a:lnTo>
                    <a:pt x="1170781" y="775640"/>
                  </a:lnTo>
                  <a:lnTo>
                    <a:pt x="1146572" y="816526"/>
                  </a:lnTo>
                  <a:lnTo>
                    <a:pt x="1135459" y="836770"/>
                  </a:lnTo>
                  <a:lnTo>
                    <a:pt x="1123950" y="857014"/>
                  </a:lnTo>
                  <a:lnTo>
                    <a:pt x="1112837" y="877656"/>
                  </a:lnTo>
                  <a:lnTo>
                    <a:pt x="1102916" y="897503"/>
                  </a:lnTo>
                  <a:lnTo>
                    <a:pt x="1093391" y="918145"/>
                  </a:lnTo>
                  <a:lnTo>
                    <a:pt x="1085056" y="938786"/>
                  </a:lnTo>
                  <a:lnTo>
                    <a:pt x="1077119" y="958634"/>
                  </a:lnTo>
                  <a:lnTo>
                    <a:pt x="1070769" y="979275"/>
                  </a:lnTo>
                  <a:lnTo>
                    <a:pt x="1067594" y="989199"/>
                  </a:lnTo>
                  <a:lnTo>
                    <a:pt x="1064816" y="999916"/>
                  </a:lnTo>
                  <a:lnTo>
                    <a:pt x="1062434" y="1009840"/>
                  </a:lnTo>
                  <a:lnTo>
                    <a:pt x="1060450" y="1020161"/>
                  </a:lnTo>
                  <a:lnTo>
                    <a:pt x="1064022" y="1020558"/>
                  </a:lnTo>
                  <a:lnTo>
                    <a:pt x="1067594" y="1022145"/>
                  </a:lnTo>
                  <a:lnTo>
                    <a:pt x="1071166" y="1023336"/>
                  </a:lnTo>
                  <a:lnTo>
                    <a:pt x="1074737" y="1024924"/>
                  </a:lnTo>
                  <a:lnTo>
                    <a:pt x="1077119" y="1026909"/>
                  </a:lnTo>
                  <a:lnTo>
                    <a:pt x="1080294" y="1029291"/>
                  </a:lnTo>
                  <a:lnTo>
                    <a:pt x="1083072" y="1032069"/>
                  </a:lnTo>
                  <a:lnTo>
                    <a:pt x="1085056" y="1034848"/>
                  </a:lnTo>
                  <a:lnTo>
                    <a:pt x="1092994" y="1028100"/>
                  </a:lnTo>
                  <a:lnTo>
                    <a:pt x="1100931" y="1021352"/>
                  </a:lnTo>
                  <a:lnTo>
                    <a:pt x="1108472" y="1013810"/>
                  </a:lnTo>
                  <a:lnTo>
                    <a:pt x="1116013" y="1006267"/>
                  </a:lnTo>
                  <a:lnTo>
                    <a:pt x="1131094" y="990786"/>
                  </a:lnTo>
                  <a:lnTo>
                    <a:pt x="1144984" y="974115"/>
                  </a:lnTo>
                  <a:lnTo>
                    <a:pt x="1158875" y="956649"/>
                  </a:lnTo>
                  <a:lnTo>
                    <a:pt x="1171972" y="938786"/>
                  </a:lnTo>
                  <a:lnTo>
                    <a:pt x="1185069" y="920129"/>
                  </a:lnTo>
                  <a:lnTo>
                    <a:pt x="1197769" y="901076"/>
                  </a:lnTo>
                  <a:lnTo>
                    <a:pt x="1210469" y="881625"/>
                  </a:lnTo>
                  <a:lnTo>
                    <a:pt x="1222772" y="861381"/>
                  </a:lnTo>
                  <a:lnTo>
                    <a:pt x="1246981" y="820892"/>
                  </a:lnTo>
                  <a:lnTo>
                    <a:pt x="1271587" y="779609"/>
                  </a:lnTo>
                  <a:lnTo>
                    <a:pt x="1283891" y="759365"/>
                  </a:lnTo>
                  <a:lnTo>
                    <a:pt x="1296591" y="738723"/>
                  </a:lnTo>
                  <a:lnTo>
                    <a:pt x="1308894" y="718479"/>
                  </a:lnTo>
                  <a:lnTo>
                    <a:pt x="1321991" y="698632"/>
                  </a:lnTo>
                  <a:lnTo>
                    <a:pt x="1335881" y="679181"/>
                  </a:lnTo>
                  <a:lnTo>
                    <a:pt x="1349772" y="660127"/>
                  </a:lnTo>
                  <a:lnTo>
                    <a:pt x="1364059" y="641868"/>
                  </a:lnTo>
                  <a:lnTo>
                    <a:pt x="1378744" y="624005"/>
                  </a:lnTo>
                  <a:lnTo>
                    <a:pt x="1394222" y="606936"/>
                  </a:lnTo>
                  <a:lnTo>
                    <a:pt x="1402556" y="598600"/>
                  </a:lnTo>
                  <a:lnTo>
                    <a:pt x="1410891" y="590264"/>
                  </a:lnTo>
                  <a:lnTo>
                    <a:pt x="1419225" y="582325"/>
                  </a:lnTo>
                  <a:lnTo>
                    <a:pt x="1427559" y="574783"/>
                  </a:lnTo>
                  <a:lnTo>
                    <a:pt x="1436291" y="567638"/>
                  </a:lnTo>
                  <a:lnTo>
                    <a:pt x="1445419" y="560493"/>
                  </a:lnTo>
                  <a:lnTo>
                    <a:pt x="1454547" y="553348"/>
                  </a:lnTo>
                  <a:lnTo>
                    <a:pt x="1463675" y="546997"/>
                  </a:lnTo>
                  <a:lnTo>
                    <a:pt x="1473200" y="541043"/>
                  </a:lnTo>
                  <a:lnTo>
                    <a:pt x="1483122" y="534691"/>
                  </a:lnTo>
                  <a:lnTo>
                    <a:pt x="1493441" y="529134"/>
                  </a:lnTo>
                  <a:lnTo>
                    <a:pt x="1503363" y="523974"/>
                  </a:lnTo>
                  <a:lnTo>
                    <a:pt x="1513681" y="518416"/>
                  </a:lnTo>
                  <a:lnTo>
                    <a:pt x="1524794" y="513653"/>
                  </a:lnTo>
                  <a:lnTo>
                    <a:pt x="1535906" y="509287"/>
                  </a:lnTo>
                  <a:lnTo>
                    <a:pt x="1547416" y="505317"/>
                  </a:lnTo>
                  <a:lnTo>
                    <a:pt x="1558925" y="502141"/>
                  </a:lnTo>
                  <a:lnTo>
                    <a:pt x="1570831" y="498569"/>
                  </a:lnTo>
                  <a:lnTo>
                    <a:pt x="1588294" y="494203"/>
                  </a:lnTo>
                  <a:lnTo>
                    <a:pt x="1606550" y="490233"/>
                  </a:lnTo>
                  <a:lnTo>
                    <a:pt x="1624409" y="486660"/>
                  </a:lnTo>
                  <a:lnTo>
                    <a:pt x="1642269" y="483485"/>
                  </a:lnTo>
                  <a:lnTo>
                    <a:pt x="1660525" y="481103"/>
                  </a:lnTo>
                  <a:lnTo>
                    <a:pt x="1678781" y="478721"/>
                  </a:lnTo>
                  <a:lnTo>
                    <a:pt x="1697037" y="477134"/>
                  </a:lnTo>
                  <a:lnTo>
                    <a:pt x="1715691" y="476340"/>
                  </a:lnTo>
                  <a:lnTo>
                    <a:pt x="1733550" y="475546"/>
                  </a:lnTo>
                  <a:lnTo>
                    <a:pt x="1751806" y="475546"/>
                  </a:lnTo>
                  <a:lnTo>
                    <a:pt x="1769666" y="476340"/>
                  </a:lnTo>
                  <a:lnTo>
                    <a:pt x="1787128" y="477134"/>
                  </a:lnTo>
                  <a:lnTo>
                    <a:pt x="1804591" y="479118"/>
                  </a:lnTo>
                  <a:lnTo>
                    <a:pt x="1822053" y="481897"/>
                  </a:lnTo>
                  <a:lnTo>
                    <a:pt x="1838722" y="485073"/>
                  </a:lnTo>
                  <a:lnTo>
                    <a:pt x="1855391" y="489042"/>
                  </a:lnTo>
                  <a:lnTo>
                    <a:pt x="1871663" y="493806"/>
                  </a:lnTo>
                  <a:lnTo>
                    <a:pt x="1887537" y="499363"/>
                  </a:lnTo>
                  <a:lnTo>
                    <a:pt x="1903016" y="506111"/>
                  </a:lnTo>
                  <a:lnTo>
                    <a:pt x="1917303" y="513256"/>
                  </a:lnTo>
                  <a:lnTo>
                    <a:pt x="1924844" y="517226"/>
                  </a:lnTo>
                  <a:lnTo>
                    <a:pt x="1931591" y="521195"/>
                  </a:lnTo>
                  <a:lnTo>
                    <a:pt x="1938734" y="525958"/>
                  </a:lnTo>
                  <a:lnTo>
                    <a:pt x="1945084" y="530325"/>
                  </a:lnTo>
                  <a:lnTo>
                    <a:pt x="1952228" y="535088"/>
                  </a:lnTo>
                  <a:lnTo>
                    <a:pt x="1958181" y="540249"/>
                  </a:lnTo>
                  <a:lnTo>
                    <a:pt x="1964928" y="545806"/>
                  </a:lnTo>
                  <a:lnTo>
                    <a:pt x="1970881" y="551363"/>
                  </a:lnTo>
                  <a:lnTo>
                    <a:pt x="1976437" y="557317"/>
                  </a:lnTo>
                  <a:lnTo>
                    <a:pt x="1982391" y="563669"/>
                  </a:lnTo>
                  <a:lnTo>
                    <a:pt x="1987947" y="569623"/>
                  </a:lnTo>
                  <a:lnTo>
                    <a:pt x="1993106" y="576371"/>
                  </a:lnTo>
                  <a:lnTo>
                    <a:pt x="1998266" y="583119"/>
                  </a:lnTo>
                  <a:lnTo>
                    <a:pt x="2003822" y="590264"/>
                  </a:lnTo>
                  <a:lnTo>
                    <a:pt x="2008584" y="597806"/>
                  </a:lnTo>
                  <a:lnTo>
                    <a:pt x="2012950" y="605348"/>
                  </a:lnTo>
                  <a:lnTo>
                    <a:pt x="2017316" y="613287"/>
                  </a:lnTo>
                  <a:lnTo>
                    <a:pt x="2021284" y="621623"/>
                  </a:lnTo>
                  <a:lnTo>
                    <a:pt x="2025253" y="630356"/>
                  </a:lnTo>
                  <a:lnTo>
                    <a:pt x="2028825" y="639089"/>
                  </a:lnTo>
                  <a:lnTo>
                    <a:pt x="2032397" y="647822"/>
                  </a:lnTo>
                  <a:lnTo>
                    <a:pt x="2035572" y="657349"/>
                  </a:lnTo>
                  <a:lnTo>
                    <a:pt x="2038747" y="666876"/>
                  </a:lnTo>
                  <a:lnTo>
                    <a:pt x="2041128" y="677196"/>
                  </a:lnTo>
                  <a:lnTo>
                    <a:pt x="2042716" y="683547"/>
                  </a:lnTo>
                  <a:lnTo>
                    <a:pt x="2043509" y="690296"/>
                  </a:lnTo>
                  <a:lnTo>
                    <a:pt x="2043906" y="696647"/>
                  </a:lnTo>
                  <a:lnTo>
                    <a:pt x="2043509" y="703395"/>
                  </a:lnTo>
                  <a:lnTo>
                    <a:pt x="2042716" y="709746"/>
                  </a:lnTo>
                  <a:lnTo>
                    <a:pt x="2041128" y="716494"/>
                  </a:lnTo>
                  <a:lnTo>
                    <a:pt x="2039541" y="722845"/>
                  </a:lnTo>
                  <a:lnTo>
                    <a:pt x="2037159" y="729594"/>
                  </a:lnTo>
                  <a:lnTo>
                    <a:pt x="2034381" y="735945"/>
                  </a:lnTo>
                  <a:lnTo>
                    <a:pt x="2031206" y="742296"/>
                  </a:lnTo>
                  <a:lnTo>
                    <a:pt x="2027237" y="748647"/>
                  </a:lnTo>
                  <a:lnTo>
                    <a:pt x="2022872" y="754998"/>
                  </a:lnTo>
                  <a:lnTo>
                    <a:pt x="2018109" y="760953"/>
                  </a:lnTo>
                  <a:lnTo>
                    <a:pt x="2013347" y="766907"/>
                  </a:lnTo>
                  <a:lnTo>
                    <a:pt x="2007791" y="773258"/>
                  </a:lnTo>
                  <a:lnTo>
                    <a:pt x="2001441" y="778815"/>
                  </a:lnTo>
                  <a:lnTo>
                    <a:pt x="1994694" y="784770"/>
                  </a:lnTo>
                  <a:lnTo>
                    <a:pt x="1987550" y="790724"/>
                  </a:lnTo>
                  <a:lnTo>
                    <a:pt x="1980009" y="795884"/>
                  </a:lnTo>
                  <a:lnTo>
                    <a:pt x="1972072" y="801441"/>
                  </a:lnTo>
                  <a:lnTo>
                    <a:pt x="1964531" y="806602"/>
                  </a:lnTo>
                  <a:lnTo>
                    <a:pt x="1955800" y="812159"/>
                  </a:lnTo>
                  <a:lnTo>
                    <a:pt x="1946672" y="816923"/>
                  </a:lnTo>
                  <a:lnTo>
                    <a:pt x="1936750" y="821686"/>
                  </a:lnTo>
                  <a:lnTo>
                    <a:pt x="1927225" y="826449"/>
                  </a:lnTo>
                  <a:lnTo>
                    <a:pt x="1916906" y="830816"/>
                  </a:lnTo>
                  <a:lnTo>
                    <a:pt x="1906191" y="835182"/>
                  </a:lnTo>
                  <a:lnTo>
                    <a:pt x="1895475" y="839549"/>
                  </a:lnTo>
                  <a:lnTo>
                    <a:pt x="1883966" y="843518"/>
                  </a:lnTo>
                  <a:lnTo>
                    <a:pt x="1872853" y="847091"/>
                  </a:lnTo>
                  <a:lnTo>
                    <a:pt x="1860550" y="850266"/>
                  </a:lnTo>
                  <a:lnTo>
                    <a:pt x="1848247" y="853839"/>
                  </a:lnTo>
                  <a:lnTo>
                    <a:pt x="1860550" y="851060"/>
                  </a:lnTo>
                  <a:lnTo>
                    <a:pt x="1872853" y="848282"/>
                  </a:lnTo>
                  <a:lnTo>
                    <a:pt x="1884759" y="845503"/>
                  </a:lnTo>
                  <a:lnTo>
                    <a:pt x="1896666" y="843915"/>
                  </a:lnTo>
                  <a:lnTo>
                    <a:pt x="1908175" y="842327"/>
                  </a:lnTo>
                  <a:lnTo>
                    <a:pt x="1919287" y="840740"/>
                  </a:lnTo>
                  <a:lnTo>
                    <a:pt x="1930797" y="839946"/>
                  </a:lnTo>
                  <a:lnTo>
                    <a:pt x="1941513" y="839549"/>
                  </a:lnTo>
                  <a:lnTo>
                    <a:pt x="1952228" y="839152"/>
                  </a:lnTo>
                  <a:lnTo>
                    <a:pt x="1962547" y="839152"/>
                  </a:lnTo>
                  <a:lnTo>
                    <a:pt x="1972866" y="839549"/>
                  </a:lnTo>
                  <a:lnTo>
                    <a:pt x="1982391" y="840343"/>
                  </a:lnTo>
                  <a:lnTo>
                    <a:pt x="1991916" y="841136"/>
                  </a:lnTo>
                  <a:lnTo>
                    <a:pt x="2001044" y="842724"/>
                  </a:lnTo>
                  <a:lnTo>
                    <a:pt x="2009775" y="844312"/>
                  </a:lnTo>
                  <a:lnTo>
                    <a:pt x="2018506" y="845900"/>
                  </a:lnTo>
                  <a:lnTo>
                    <a:pt x="2026841" y="848282"/>
                  </a:lnTo>
                  <a:lnTo>
                    <a:pt x="2034778" y="851060"/>
                  </a:lnTo>
                  <a:lnTo>
                    <a:pt x="2041922" y="853839"/>
                  </a:lnTo>
                  <a:lnTo>
                    <a:pt x="2049066" y="857014"/>
                  </a:lnTo>
                  <a:lnTo>
                    <a:pt x="2056209" y="860587"/>
                  </a:lnTo>
                  <a:lnTo>
                    <a:pt x="2062163" y="864160"/>
                  </a:lnTo>
                  <a:lnTo>
                    <a:pt x="2068116" y="868526"/>
                  </a:lnTo>
                  <a:lnTo>
                    <a:pt x="2074069" y="872099"/>
                  </a:lnTo>
                  <a:lnTo>
                    <a:pt x="2078831" y="877259"/>
                  </a:lnTo>
                  <a:lnTo>
                    <a:pt x="2083594" y="882022"/>
                  </a:lnTo>
                  <a:lnTo>
                    <a:pt x="2087959" y="887183"/>
                  </a:lnTo>
                  <a:lnTo>
                    <a:pt x="2091928" y="892343"/>
                  </a:lnTo>
                  <a:lnTo>
                    <a:pt x="2095103" y="897900"/>
                  </a:lnTo>
                  <a:lnTo>
                    <a:pt x="2097881" y="904251"/>
                  </a:lnTo>
                  <a:lnTo>
                    <a:pt x="2100263" y="910206"/>
                  </a:lnTo>
                  <a:lnTo>
                    <a:pt x="2102247" y="916557"/>
                  </a:lnTo>
                  <a:lnTo>
                    <a:pt x="2104628" y="926481"/>
                  </a:lnTo>
                  <a:lnTo>
                    <a:pt x="2106613" y="936404"/>
                  </a:lnTo>
                  <a:lnTo>
                    <a:pt x="2108597" y="945931"/>
                  </a:lnTo>
                  <a:lnTo>
                    <a:pt x="2109787" y="955855"/>
                  </a:lnTo>
                  <a:lnTo>
                    <a:pt x="2110581" y="965382"/>
                  </a:lnTo>
                  <a:lnTo>
                    <a:pt x="2111375" y="974908"/>
                  </a:lnTo>
                  <a:lnTo>
                    <a:pt x="2111375" y="984038"/>
                  </a:lnTo>
                  <a:lnTo>
                    <a:pt x="2111375" y="992771"/>
                  </a:lnTo>
                  <a:lnTo>
                    <a:pt x="2111375" y="1001901"/>
                  </a:lnTo>
                  <a:lnTo>
                    <a:pt x="2110581" y="1010634"/>
                  </a:lnTo>
                  <a:lnTo>
                    <a:pt x="2109787" y="1019367"/>
                  </a:lnTo>
                  <a:lnTo>
                    <a:pt x="2108597" y="1027703"/>
                  </a:lnTo>
                  <a:lnTo>
                    <a:pt x="2106613" y="1036039"/>
                  </a:lnTo>
                  <a:lnTo>
                    <a:pt x="2105025" y="1044375"/>
                  </a:lnTo>
                  <a:lnTo>
                    <a:pt x="2102644" y="1052711"/>
                  </a:lnTo>
                  <a:lnTo>
                    <a:pt x="2100659" y="1060650"/>
                  </a:lnTo>
                  <a:lnTo>
                    <a:pt x="2097881" y="1068192"/>
                  </a:lnTo>
                  <a:lnTo>
                    <a:pt x="2095103" y="1076131"/>
                  </a:lnTo>
                  <a:lnTo>
                    <a:pt x="2091928" y="1083673"/>
                  </a:lnTo>
                  <a:lnTo>
                    <a:pt x="2088356" y="1091215"/>
                  </a:lnTo>
                  <a:lnTo>
                    <a:pt x="2084387" y="1098360"/>
                  </a:lnTo>
                  <a:lnTo>
                    <a:pt x="2080419" y="1105505"/>
                  </a:lnTo>
                  <a:lnTo>
                    <a:pt x="2076450" y="1112650"/>
                  </a:lnTo>
                  <a:lnTo>
                    <a:pt x="2072084" y="1119398"/>
                  </a:lnTo>
                  <a:lnTo>
                    <a:pt x="2062559" y="1132894"/>
                  </a:lnTo>
                  <a:lnTo>
                    <a:pt x="2052241" y="1145994"/>
                  </a:lnTo>
                  <a:lnTo>
                    <a:pt x="2041128" y="1158696"/>
                  </a:lnTo>
                  <a:lnTo>
                    <a:pt x="2028825" y="1170605"/>
                  </a:lnTo>
                  <a:lnTo>
                    <a:pt x="2016522" y="1181719"/>
                  </a:lnTo>
                  <a:lnTo>
                    <a:pt x="2003425" y="1193231"/>
                  </a:lnTo>
                  <a:lnTo>
                    <a:pt x="1989137" y="1203551"/>
                  </a:lnTo>
                  <a:lnTo>
                    <a:pt x="1974850" y="1213872"/>
                  </a:lnTo>
                  <a:lnTo>
                    <a:pt x="1960166" y="1223002"/>
                  </a:lnTo>
                  <a:lnTo>
                    <a:pt x="1944687" y="1232132"/>
                  </a:lnTo>
                  <a:lnTo>
                    <a:pt x="1928416" y="1240865"/>
                  </a:lnTo>
                  <a:lnTo>
                    <a:pt x="1912541" y="1249201"/>
                  </a:lnTo>
                  <a:lnTo>
                    <a:pt x="1895872" y="1256346"/>
                  </a:lnTo>
                  <a:lnTo>
                    <a:pt x="1879203" y="1263888"/>
                  </a:lnTo>
                  <a:lnTo>
                    <a:pt x="1861741" y="1271033"/>
                  </a:lnTo>
                  <a:lnTo>
                    <a:pt x="1844675" y="1276987"/>
                  </a:lnTo>
                  <a:lnTo>
                    <a:pt x="1827213" y="1282941"/>
                  </a:lnTo>
                  <a:lnTo>
                    <a:pt x="1809750" y="1288896"/>
                  </a:lnTo>
                  <a:lnTo>
                    <a:pt x="1792287" y="1293659"/>
                  </a:lnTo>
                  <a:lnTo>
                    <a:pt x="1774825" y="1298422"/>
                  </a:lnTo>
                  <a:lnTo>
                    <a:pt x="1762522" y="1301598"/>
                  </a:lnTo>
                  <a:lnTo>
                    <a:pt x="1751013" y="1303583"/>
                  </a:lnTo>
                  <a:lnTo>
                    <a:pt x="1738709" y="1305567"/>
                  </a:lnTo>
                  <a:lnTo>
                    <a:pt x="1726803" y="1307155"/>
                  </a:lnTo>
                  <a:lnTo>
                    <a:pt x="1714897" y="1307949"/>
                  </a:lnTo>
                  <a:lnTo>
                    <a:pt x="1703784" y="1308743"/>
                  </a:lnTo>
                  <a:lnTo>
                    <a:pt x="1691878" y="1308743"/>
                  </a:lnTo>
                  <a:lnTo>
                    <a:pt x="1680766" y="1308743"/>
                  </a:lnTo>
                  <a:lnTo>
                    <a:pt x="1668859" y="1307949"/>
                  </a:lnTo>
                  <a:lnTo>
                    <a:pt x="1657350" y="1307155"/>
                  </a:lnTo>
                  <a:lnTo>
                    <a:pt x="1646237" y="1305964"/>
                  </a:lnTo>
                  <a:lnTo>
                    <a:pt x="1634728" y="1303980"/>
                  </a:lnTo>
                  <a:lnTo>
                    <a:pt x="1623219" y="1302392"/>
                  </a:lnTo>
                  <a:lnTo>
                    <a:pt x="1612503" y="1300010"/>
                  </a:lnTo>
                  <a:lnTo>
                    <a:pt x="1600994" y="1297628"/>
                  </a:lnTo>
                  <a:lnTo>
                    <a:pt x="1590278" y="1294453"/>
                  </a:lnTo>
                  <a:lnTo>
                    <a:pt x="1579166" y="1291277"/>
                  </a:lnTo>
                  <a:lnTo>
                    <a:pt x="1568053" y="1288102"/>
                  </a:lnTo>
                  <a:lnTo>
                    <a:pt x="1546225" y="1280560"/>
                  </a:lnTo>
                  <a:lnTo>
                    <a:pt x="1524794" y="1271827"/>
                  </a:lnTo>
                  <a:lnTo>
                    <a:pt x="1503363" y="1262697"/>
                  </a:lnTo>
                  <a:lnTo>
                    <a:pt x="1481931" y="1252376"/>
                  </a:lnTo>
                  <a:lnTo>
                    <a:pt x="1460500" y="1241659"/>
                  </a:lnTo>
                  <a:lnTo>
                    <a:pt x="1439466" y="1230544"/>
                  </a:lnTo>
                  <a:lnTo>
                    <a:pt x="1418828" y="1219032"/>
                  </a:lnTo>
                  <a:lnTo>
                    <a:pt x="1398191" y="1207124"/>
                  </a:lnTo>
                  <a:lnTo>
                    <a:pt x="1377156" y="1194819"/>
                  </a:lnTo>
                  <a:lnTo>
                    <a:pt x="1336278" y="1170605"/>
                  </a:lnTo>
                  <a:lnTo>
                    <a:pt x="1295400" y="1146391"/>
                  </a:lnTo>
                  <a:lnTo>
                    <a:pt x="1275159" y="1135276"/>
                  </a:lnTo>
                  <a:lnTo>
                    <a:pt x="1254522" y="1123765"/>
                  </a:lnTo>
                  <a:lnTo>
                    <a:pt x="1234281" y="1112650"/>
                  </a:lnTo>
                  <a:lnTo>
                    <a:pt x="1214041" y="1102726"/>
                  </a:lnTo>
                  <a:lnTo>
                    <a:pt x="1193800" y="1093199"/>
                  </a:lnTo>
                  <a:lnTo>
                    <a:pt x="1173163" y="1084863"/>
                  </a:lnTo>
                  <a:lnTo>
                    <a:pt x="1153319" y="1076924"/>
                  </a:lnTo>
                  <a:lnTo>
                    <a:pt x="1132681" y="1070573"/>
                  </a:lnTo>
                  <a:lnTo>
                    <a:pt x="1122363" y="1067398"/>
                  </a:lnTo>
                  <a:lnTo>
                    <a:pt x="1112044" y="1065016"/>
                  </a:lnTo>
                  <a:lnTo>
                    <a:pt x="1101725" y="1062237"/>
                  </a:lnTo>
                  <a:lnTo>
                    <a:pt x="1091803" y="1060650"/>
                  </a:lnTo>
                  <a:lnTo>
                    <a:pt x="1090613" y="1063825"/>
                  </a:lnTo>
                  <a:lnTo>
                    <a:pt x="1089819" y="1067398"/>
                  </a:lnTo>
                  <a:lnTo>
                    <a:pt x="1088628" y="1070970"/>
                  </a:lnTo>
                  <a:lnTo>
                    <a:pt x="1086644" y="1074543"/>
                  </a:lnTo>
                  <a:lnTo>
                    <a:pt x="1084659" y="1077321"/>
                  </a:lnTo>
                  <a:lnTo>
                    <a:pt x="1082278" y="1080100"/>
                  </a:lnTo>
                  <a:lnTo>
                    <a:pt x="1079897" y="1082879"/>
                  </a:lnTo>
                  <a:lnTo>
                    <a:pt x="1077119" y="1084863"/>
                  </a:lnTo>
                  <a:lnTo>
                    <a:pt x="1083866" y="1092802"/>
                  </a:lnTo>
                  <a:lnTo>
                    <a:pt x="1090613" y="1100741"/>
                  </a:lnTo>
                  <a:lnTo>
                    <a:pt x="1098153" y="1108284"/>
                  </a:lnTo>
                  <a:lnTo>
                    <a:pt x="1105694" y="1115826"/>
                  </a:lnTo>
                  <a:lnTo>
                    <a:pt x="1121172" y="1130910"/>
                  </a:lnTo>
                  <a:lnTo>
                    <a:pt x="1137841" y="1145200"/>
                  </a:lnTo>
                  <a:lnTo>
                    <a:pt x="1154906" y="1158696"/>
                  </a:lnTo>
                  <a:lnTo>
                    <a:pt x="1173163" y="1172192"/>
                  </a:lnTo>
                  <a:lnTo>
                    <a:pt x="1191816" y="1184895"/>
                  </a:lnTo>
                  <a:lnTo>
                    <a:pt x="1210866" y="1197597"/>
                  </a:lnTo>
                  <a:lnTo>
                    <a:pt x="1230313" y="1210300"/>
                  </a:lnTo>
                  <a:lnTo>
                    <a:pt x="1250553" y="1222605"/>
                  </a:lnTo>
                  <a:lnTo>
                    <a:pt x="1291034" y="1246819"/>
                  </a:lnTo>
                  <a:lnTo>
                    <a:pt x="1332309" y="1271430"/>
                  </a:lnTo>
                  <a:lnTo>
                    <a:pt x="1352550" y="1283735"/>
                  </a:lnTo>
                  <a:lnTo>
                    <a:pt x="1373187" y="1296041"/>
                  </a:lnTo>
                  <a:lnTo>
                    <a:pt x="1393428" y="1308743"/>
                  </a:lnTo>
                  <a:lnTo>
                    <a:pt x="1412875" y="1321842"/>
                  </a:lnTo>
                  <a:lnTo>
                    <a:pt x="1432719" y="1335339"/>
                  </a:lnTo>
                  <a:lnTo>
                    <a:pt x="1451769" y="1349629"/>
                  </a:lnTo>
                  <a:lnTo>
                    <a:pt x="1470025" y="1363919"/>
                  </a:lnTo>
                  <a:lnTo>
                    <a:pt x="1487884" y="1378606"/>
                  </a:lnTo>
                  <a:lnTo>
                    <a:pt x="1504950" y="1394484"/>
                  </a:lnTo>
                  <a:lnTo>
                    <a:pt x="1513284" y="1402423"/>
                  </a:lnTo>
                  <a:lnTo>
                    <a:pt x="1521222" y="1410759"/>
                  </a:lnTo>
                  <a:lnTo>
                    <a:pt x="1529159" y="1419095"/>
                  </a:lnTo>
                  <a:lnTo>
                    <a:pt x="1537097" y="1427034"/>
                  </a:lnTo>
                  <a:lnTo>
                    <a:pt x="1544241" y="1435767"/>
                  </a:lnTo>
                  <a:lnTo>
                    <a:pt x="1551384" y="1445294"/>
                  </a:lnTo>
                  <a:lnTo>
                    <a:pt x="1557734" y="1454424"/>
                  </a:lnTo>
                  <a:lnTo>
                    <a:pt x="1564481" y="1463553"/>
                  </a:lnTo>
                  <a:lnTo>
                    <a:pt x="1570831" y="1473080"/>
                  </a:lnTo>
                  <a:lnTo>
                    <a:pt x="1577181" y="1483004"/>
                  </a:lnTo>
                  <a:lnTo>
                    <a:pt x="1582737" y="1493325"/>
                  </a:lnTo>
                  <a:lnTo>
                    <a:pt x="1587897" y="1503248"/>
                  </a:lnTo>
                  <a:lnTo>
                    <a:pt x="1593453" y="1513569"/>
                  </a:lnTo>
                  <a:lnTo>
                    <a:pt x="1597819" y="1524684"/>
                  </a:lnTo>
                  <a:lnTo>
                    <a:pt x="1602184" y="1535798"/>
                  </a:lnTo>
                  <a:lnTo>
                    <a:pt x="1606550" y="1547310"/>
                  </a:lnTo>
                  <a:lnTo>
                    <a:pt x="1609725" y="1558821"/>
                  </a:lnTo>
                  <a:lnTo>
                    <a:pt x="1612900" y="1570730"/>
                  </a:lnTo>
                  <a:lnTo>
                    <a:pt x="1617266" y="1588196"/>
                  </a:lnTo>
                  <a:lnTo>
                    <a:pt x="1621234" y="1606058"/>
                  </a:lnTo>
                  <a:lnTo>
                    <a:pt x="1624806" y="1624318"/>
                  </a:lnTo>
                  <a:lnTo>
                    <a:pt x="1627584" y="1642578"/>
                  </a:lnTo>
                  <a:lnTo>
                    <a:pt x="1630759" y="1660440"/>
                  </a:lnTo>
                  <a:lnTo>
                    <a:pt x="1633141" y="1678700"/>
                  </a:lnTo>
                  <a:lnTo>
                    <a:pt x="1634331" y="1696960"/>
                  </a:lnTo>
                  <a:lnTo>
                    <a:pt x="1635522" y="1715219"/>
                  </a:lnTo>
                  <a:lnTo>
                    <a:pt x="1635919" y="1733479"/>
                  </a:lnTo>
                  <a:lnTo>
                    <a:pt x="1635919" y="1751739"/>
                  </a:lnTo>
                  <a:lnTo>
                    <a:pt x="1635522" y="1769602"/>
                  </a:lnTo>
                  <a:lnTo>
                    <a:pt x="1634331" y="1787067"/>
                  </a:lnTo>
                  <a:lnTo>
                    <a:pt x="1632744" y="1804533"/>
                  </a:lnTo>
                  <a:lnTo>
                    <a:pt x="1629966" y="1821999"/>
                  </a:lnTo>
                  <a:lnTo>
                    <a:pt x="1626394" y="1839068"/>
                  </a:lnTo>
                  <a:lnTo>
                    <a:pt x="1622425" y="1855343"/>
                  </a:lnTo>
                  <a:lnTo>
                    <a:pt x="1617663" y="1871618"/>
                  </a:lnTo>
                  <a:lnTo>
                    <a:pt x="1612106" y="1887496"/>
                  </a:lnTo>
                  <a:lnTo>
                    <a:pt x="1605756" y="1902580"/>
                  </a:lnTo>
                  <a:lnTo>
                    <a:pt x="1598613" y="1917664"/>
                  </a:lnTo>
                  <a:lnTo>
                    <a:pt x="1594644" y="1924412"/>
                  </a:lnTo>
                  <a:lnTo>
                    <a:pt x="1590278" y="1931557"/>
                  </a:lnTo>
                  <a:lnTo>
                    <a:pt x="1585913" y="1938305"/>
                  </a:lnTo>
                  <a:lnTo>
                    <a:pt x="1581150" y="1945450"/>
                  </a:lnTo>
                  <a:lnTo>
                    <a:pt x="1576387" y="1952198"/>
                  </a:lnTo>
                  <a:lnTo>
                    <a:pt x="1571625" y="1958153"/>
                  </a:lnTo>
                  <a:lnTo>
                    <a:pt x="1565672" y="1964504"/>
                  </a:lnTo>
                  <a:lnTo>
                    <a:pt x="1560116" y="1970855"/>
                  </a:lnTo>
                  <a:lnTo>
                    <a:pt x="1554559" y="1976412"/>
                  </a:lnTo>
                  <a:lnTo>
                    <a:pt x="1548209" y="1981970"/>
                  </a:lnTo>
                  <a:lnTo>
                    <a:pt x="1541859" y="1987924"/>
                  </a:lnTo>
                  <a:lnTo>
                    <a:pt x="1535113" y="1993481"/>
                  </a:lnTo>
                  <a:lnTo>
                    <a:pt x="1528763" y="1998245"/>
                  </a:lnTo>
                  <a:lnTo>
                    <a:pt x="1521222" y="2003405"/>
                  </a:lnTo>
                  <a:lnTo>
                    <a:pt x="1513681" y="2008168"/>
                  </a:lnTo>
                  <a:lnTo>
                    <a:pt x="1506537" y="2012535"/>
                  </a:lnTo>
                  <a:lnTo>
                    <a:pt x="1498600" y="2016901"/>
                  </a:lnTo>
                  <a:lnTo>
                    <a:pt x="1490266" y="2021268"/>
                  </a:lnTo>
                  <a:lnTo>
                    <a:pt x="1481534" y="2024840"/>
                  </a:lnTo>
                  <a:lnTo>
                    <a:pt x="1472803" y="2028810"/>
                  </a:lnTo>
                  <a:lnTo>
                    <a:pt x="1463675" y="2032382"/>
                  </a:lnTo>
                  <a:lnTo>
                    <a:pt x="1454547" y="2035558"/>
                  </a:lnTo>
                  <a:lnTo>
                    <a:pt x="1445022" y="2038336"/>
                  </a:lnTo>
                  <a:lnTo>
                    <a:pt x="1434703" y="2041115"/>
                  </a:lnTo>
                  <a:lnTo>
                    <a:pt x="1428353" y="2042306"/>
                  </a:lnTo>
                  <a:lnTo>
                    <a:pt x="1421606" y="2043100"/>
                  </a:lnTo>
                  <a:lnTo>
                    <a:pt x="1415256" y="2043894"/>
                  </a:lnTo>
                  <a:lnTo>
                    <a:pt x="1408509" y="2043100"/>
                  </a:lnTo>
                  <a:lnTo>
                    <a:pt x="1402159" y="2042306"/>
                  </a:lnTo>
                  <a:lnTo>
                    <a:pt x="1395413" y="2041512"/>
                  </a:lnTo>
                  <a:lnTo>
                    <a:pt x="1389063" y="2039527"/>
                  </a:lnTo>
                  <a:lnTo>
                    <a:pt x="1382316" y="2037146"/>
                  </a:lnTo>
                  <a:lnTo>
                    <a:pt x="1375966" y="2034367"/>
                  </a:lnTo>
                  <a:lnTo>
                    <a:pt x="1369616" y="2031191"/>
                  </a:lnTo>
                  <a:lnTo>
                    <a:pt x="1363266" y="2027222"/>
                  </a:lnTo>
                  <a:lnTo>
                    <a:pt x="1356916" y="2022855"/>
                  </a:lnTo>
                  <a:lnTo>
                    <a:pt x="1350963" y="2018489"/>
                  </a:lnTo>
                  <a:lnTo>
                    <a:pt x="1345009" y="2013329"/>
                  </a:lnTo>
                  <a:lnTo>
                    <a:pt x="1338659" y="2007374"/>
                  </a:lnTo>
                  <a:lnTo>
                    <a:pt x="1333103" y="2001420"/>
                  </a:lnTo>
                  <a:lnTo>
                    <a:pt x="1327150" y="1994672"/>
                  </a:lnTo>
                  <a:lnTo>
                    <a:pt x="1321197" y="1987527"/>
                  </a:lnTo>
                  <a:lnTo>
                    <a:pt x="1315641" y="1979985"/>
                  </a:lnTo>
                  <a:lnTo>
                    <a:pt x="1310481" y="1972046"/>
                  </a:lnTo>
                  <a:lnTo>
                    <a:pt x="1305322" y="1964107"/>
                  </a:lnTo>
                  <a:lnTo>
                    <a:pt x="1299766" y="1955374"/>
                  </a:lnTo>
                  <a:lnTo>
                    <a:pt x="1295003" y="1946244"/>
                  </a:lnTo>
                  <a:lnTo>
                    <a:pt x="1290241" y="1936717"/>
                  </a:lnTo>
                  <a:lnTo>
                    <a:pt x="1285478" y="1927191"/>
                  </a:lnTo>
                  <a:lnTo>
                    <a:pt x="1281113" y="1916473"/>
                  </a:lnTo>
                  <a:lnTo>
                    <a:pt x="1276747" y="1906152"/>
                  </a:lnTo>
                  <a:lnTo>
                    <a:pt x="1272381" y="1895435"/>
                  </a:lnTo>
                  <a:lnTo>
                    <a:pt x="1268413" y="1883923"/>
                  </a:lnTo>
                  <a:lnTo>
                    <a:pt x="1264841" y="1872412"/>
                  </a:lnTo>
                  <a:lnTo>
                    <a:pt x="1261666" y="1860503"/>
                  </a:lnTo>
                  <a:lnTo>
                    <a:pt x="1258094" y="1848198"/>
                  </a:lnTo>
                  <a:lnTo>
                    <a:pt x="1260872" y="1860503"/>
                  </a:lnTo>
                  <a:lnTo>
                    <a:pt x="1263650" y="1872412"/>
                  </a:lnTo>
                  <a:lnTo>
                    <a:pt x="1266031" y="1884717"/>
                  </a:lnTo>
                  <a:lnTo>
                    <a:pt x="1268016" y="1896625"/>
                  </a:lnTo>
                  <a:lnTo>
                    <a:pt x="1269206" y="1907740"/>
                  </a:lnTo>
                  <a:lnTo>
                    <a:pt x="1270794" y="1919252"/>
                  </a:lnTo>
                  <a:lnTo>
                    <a:pt x="1271984" y="1930763"/>
                  </a:lnTo>
                  <a:lnTo>
                    <a:pt x="1272381" y="1941481"/>
                  </a:lnTo>
                  <a:lnTo>
                    <a:pt x="1272778" y="1952198"/>
                  </a:lnTo>
                  <a:lnTo>
                    <a:pt x="1272381" y="1962519"/>
                  </a:lnTo>
                  <a:lnTo>
                    <a:pt x="1272381" y="1972443"/>
                  </a:lnTo>
                  <a:lnTo>
                    <a:pt x="1271587" y="1981970"/>
                  </a:lnTo>
                  <a:lnTo>
                    <a:pt x="1270794" y="1991893"/>
                  </a:lnTo>
                  <a:lnTo>
                    <a:pt x="1269206" y="2001023"/>
                  </a:lnTo>
                  <a:lnTo>
                    <a:pt x="1267619" y="2009756"/>
                  </a:lnTo>
                  <a:lnTo>
                    <a:pt x="1265237" y="2018489"/>
                  </a:lnTo>
                  <a:lnTo>
                    <a:pt x="1263253" y="2026825"/>
                  </a:lnTo>
                  <a:lnTo>
                    <a:pt x="1260475" y="2034367"/>
                  </a:lnTo>
                  <a:lnTo>
                    <a:pt x="1258094" y="2041909"/>
                  </a:lnTo>
                  <a:lnTo>
                    <a:pt x="1254919" y="2049054"/>
                  </a:lnTo>
                  <a:lnTo>
                    <a:pt x="1251347" y="2055802"/>
                  </a:lnTo>
                  <a:lnTo>
                    <a:pt x="1247378" y="2062153"/>
                  </a:lnTo>
                  <a:lnTo>
                    <a:pt x="1243409" y="2068108"/>
                  </a:lnTo>
                  <a:lnTo>
                    <a:pt x="1239044" y="2073268"/>
                  </a:lnTo>
                  <a:lnTo>
                    <a:pt x="1234678" y="2078825"/>
                  </a:lnTo>
                  <a:lnTo>
                    <a:pt x="1229916" y="2083589"/>
                  </a:lnTo>
                  <a:lnTo>
                    <a:pt x="1224756" y="2087955"/>
                  </a:lnTo>
                  <a:lnTo>
                    <a:pt x="1219597" y="2091925"/>
                  </a:lnTo>
                  <a:lnTo>
                    <a:pt x="1214041" y="2094703"/>
                  </a:lnTo>
                  <a:lnTo>
                    <a:pt x="1207691" y="2097879"/>
                  </a:lnTo>
                  <a:lnTo>
                    <a:pt x="1201737" y="2099864"/>
                  </a:lnTo>
                  <a:lnTo>
                    <a:pt x="1194991" y="2102245"/>
                  </a:lnTo>
                  <a:lnTo>
                    <a:pt x="1185069" y="2104230"/>
                  </a:lnTo>
                  <a:lnTo>
                    <a:pt x="1175544" y="2106612"/>
                  </a:lnTo>
                  <a:lnTo>
                    <a:pt x="1165225" y="2108200"/>
                  </a:lnTo>
                  <a:lnTo>
                    <a:pt x="1155700" y="2109787"/>
                  </a:lnTo>
                  <a:lnTo>
                    <a:pt x="1146572" y="2110581"/>
                  </a:lnTo>
                  <a:lnTo>
                    <a:pt x="1137047" y="2111375"/>
                  </a:lnTo>
                  <a:lnTo>
                    <a:pt x="1127919" y="2111375"/>
                  </a:lnTo>
                  <a:lnTo>
                    <a:pt x="1118791" y="2111375"/>
                  </a:lnTo>
                  <a:lnTo>
                    <a:pt x="1110059" y="2111375"/>
                  </a:lnTo>
                  <a:lnTo>
                    <a:pt x="1101328" y="2110581"/>
                  </a:lnTo>
                  <a:lnTo>
                    <a:pt x="1092597" y="2109787"/>
                  </a:lnTo>
                  <a:lnTo>
                    <a:pt x="1084263" y="2108200"/>
                  </a:lnTo>
                  <a:lnTo>
                    <a:pt x="1075531" y="2106612"/>
                  </a:lnTo>
                  <a:lnTo>
                    <a:pt x="1067197" y="2105024"/>
                  </a:lnTo>
                  <a:lnTo>
                    <a:pt x="1059259" y="2102642"/>
                  </a:lnTo>
                  <a:lnTo>
                    <a:pt x="1051322" y="2100657"/>
                  </a:lnTo>
                  <a:lnTo>
                    <a:pt x="1043781" y="2097879"/>
                  </a:lnTo>
                  <a:lnTo>
                    <a:pt x="1035844" y="2094703"/>
                  </a:lnTo>
                  <a:lnTo>
                    <a:pt x="1028303" y="2091925"/>
                  </a:lnTo>
                  <a:lnTo>
                    <a:pt x="1020763" y="2088352"/>
                  </a:lnTo>
                  <a:lnTo>
                    <a:pt x="1013619" y="2084383"/>
                  </a:lnTo>
                  <a:lnTo>
                    <a:pt x="1006078" y="2080413"/>
                  </a:lnTo>
                  <a:lnTo>
                    <a:pt x="998934" y="2076444"/>
                  </a:lnTo>
                  <a:lnTo>
                    <a:pt x="992187" y="2072077"/>
                  </a:lnTo>
                  <a:lnTo>
                    <a:pt x="978694" y="2062550"/>
                  </a:lnTo>
                  <a:lnTo>
                    <a:pt x="965994" y="2051833"/>
                  </a:lnTo>
                  <a:lnTo>
                    <a:pt x="953294" y="2041115"/>
                  </a:lnTo>
                  <a:lnTo>
                    <a:pt x="941387" y="2028810"/>
                  </a:lnTo>
                  <a:lnTo>
                    <a:pt x="929481" y="2016504"/>
                  </a:lnTo>
                  <a:lnTo>
                    <a:pt x="918766" y="2003008"/>
                  </a:lnTo>
                  <a:lnTo>
                    <a:pt x="908447" y="1989115"/>
                  </a:lnTo>
                  <a:lnTo>
                    <a:pt x="898128" y="1974825"/>
                  </a:lnTo>
                  <a:lnTo>
                    <a:pt x="888603" y="1959740"/>
                  </a:lnTo>
                  <a:lnTo>
                    <a:pt x="879475" y="1944656"/>
                  </a:lnTo>
                  <a:lnTo>
                    <a:pt x="871141" y="1928381"/>
                  </a:lnTo>
                  <a:lnTo>
                    <a:pt x="862806" y="1912106"/>
                  </a:lnTo>
                  <a:lnTo>
                    <a:pt x="854869" y="1895832"/>
                  </a:lnTo>
                  <a:lnTo>
                    <a:pt x="848122" y="1879160"/>
                  </a:lnTo>
                  <a:lnTo>
                    <a:pt x="840978" y="1861694"/>
                  </a:lnTo>
                  <a:lnTo>
                    <a:pt x="834628" y="1844625"/>
                  </a:lnTo>
                  <a:lnTo>
                    <a:pt x="828675" y="1827159"/>
                  </a:lnTo>
                  <a:lnTo>
                    <a:pt x="823119" y="1809693"/>
                  </a:lnTo>
                  <a:lnTo>
                    <a:pt x="817959" y="1792228"/>
                  </a:lnTo>
                  <a:lnTo>
                    <a:pt x="813594" y="1774762"/>
                  </a:lnTo>
                  <a:lnTo>
                    <a:pt x="810419" y="1762456"/>
                  </a:lnTo>
                  <a:lnTo>
                    <a:pt x="808434" y="1750945"/>
                  </a:lnTo>
                  <a:lnTo>
                    <a:pt x="806053" y="1738639"/>
                  </a:lnTo>
                  <a:lnTo>
                    <a:pt x="804863" y="1726731"/>
                  </a:lnTo>
                  <a:lnTo>
                    <a:pt x="804069" y="1714823"/>
                  </a:lnTo>
                  <a:lnTo>
                    <a:pt x="802878" y="1703708"/>
                  </a:lnTo>
                  <a:lnTo>
                    <a:pt x="802878" y="1691799"/>
                  </a:lnTo>
                  <a:lnTo>
                    <a:pt x="802878" y="1680288"/>
                  </a:lnTo>
                  <a:lnTo>
                    <a:pt x="803672" y="1668776"/>
                  </a:lnTo>
                  <a:lnTo>
                    <a:pt x="804863" y="1657265"/>
                  </a:lnTo>
                  <a:lnTo>
                    <a:pt x="806053" y="1646150"/>
                  </a:lnTo>
                  <a:lnTo>
                    <a:pt x="807244" y="1634639"/>
                  </a:lnTo>
                  <a:lnTo>
                    <a:pt x="809625" y="1623127"/>
                  </a:lnTo>
                  <a:lnTo>
                    <a:pt x="811609" y="1612410"/>
                  </a:lnTo>
                  <a:lnTo>
                    <a:pt x="814387" y="1600898"/>
                  </a:lnTo>
                  <a:lnTo>
                    <a:pt x="817563" y="1590180"/>
                  </a:lnTo>
                  <a:lnTo>
                    <a:pt x="820341" y="1579066"/>
                  </a:lnTo>
                  <a:lnTo>
                    <a:pt x="823913" y="1567951"/>
                  </a:lnTo>
                  <a:lnTo>
                    <a:pt x="831453" y="1546119"/>
                  </a:lnTo>
                  <a:lnTo>
                    <a:pt x="840184" y="1524684"/>
                  </a:lnTo>
                  <a:lnTo>
                    <a:pt x="849313" y="1503248"/>
                  </a:lnTo>
                  <a:lnTo>
                    <a:pt x="859234" y="1481813"/>
                  </a:lnTo>
                  <a:lnTo>
                    <a:pt x="869950" y="1460378"/>
                  </a:lnTo>
                  <a:lnTo>
                    <a:pt x="881063" y="1439339"/>
                  </a:lnTo>
                  <a:lnTo>
                    <a:pt x="892572" y="1418301"/>
                  </a:lnTo>
                  <a:lnTo>
                    <a:pt x="904875" y="1398057"/>
                  </a:lnTo>
                  <a:lnTo>
                    <a:pt x="916384" y="1377018"/>
                  </a:lnTo>
                  <a:lnTo>
                    <a:pt x="940991" y="1336133"/>
                  </a:lnTo>
                  <a:lnTo>
                    <a:pt x="965200" y="1295247"/>
                  </a:lnTo>
                  <a:lnTo>
                    <a:pt x="976709" y="1275002"/>
                  </a:lnTo>
                  <a:lnTo>
                    <a:pt x="988219" y="1254361"/>
                  </a:lnTo>
                  <a:lnTo>
                    <a:pt x="998537" y="1234117"/>
                  </a:lnTo>
                  <a:lnTo>
                    <a:pt x="1009253" y="1213872"/>
                  </a:lnTo>
                  <a:lnTo>
                    <a:pt x="1018381" y="1193628"/>
                  </a:lnTo>
                  <a:lnTo>
                    <a:pt x="1027113" y="1172986"/>
                  </a:lnTo>
                  <a:lnTo>
                    <a:pt x="1035050" y="1153139"/>
                  </a:lnTo>
                  <a:lnTo>
                    <a:pt x="1041400" y="1132497"/>
                  </a:lnTo>
                  <a:lnTo>
                    <a:pt x="1044575" y="1122177"/>
                  </a:lnTo>
                  <a:lnTo>
                    <a:pt x="1046956" y="1111856"/>
                  </a:lnTo>
                  <a:lnTo>
                    <a:pt x="1049337" y="1101932"/>
                  </a:lnTo>
                  <a:lnTo>
                    <a:pt x="1051322" y="1091612"/>
                  </a:lnTo>
                  <a:lnTo>
                    <a:pt x="1047353" y="1090421"/>
                  </a:lnTo>
                  <a:lnTo>
                    <a:pt x="1044178" y="1089627"/>
                  </a:lnTo>
                  <a:lnTo>
                    <a:pt x="1041003" y="1088436"/>
                  </a:lnTo>
                  <a:lnTo>
                    <a:pt x="1037431" y="1086848"/>
                  </a:lnTo>
                  <a:lnTo>
                    <a:pt x="1034256" y="1084467"/>
                  </a:lnTo>
                  <a:lnTo>
                    <a:pt x="1031875" y="1082482"/>
                  </a:lnTo>
                  <a:lnTo>
                    <a:pt x="1029097" y="1079703"/>
                  </a:lnTo>
                  <a:lnTo>
                    <a:pt x="1027113" y="1076924"/>
                  </a:lnTo>
                  <a:lnTo>
                    <a:pt x="1018778" y="1083673"/>
                  </a:lnTo>
                  <a:lnTo>
                    <a:pt x="1010841" y="1090421"/>
                  </a:lnTo>
                  <a:lnTo>
                    <a:pt x="1003300" y="1097963"/>
                  </a:lnTo>
                  <a:lnTo>
                    <a:pt x="995759" y="1105505"/>
                  </a:lnTo>
                  <a:lnTo>
                    <a:pt x="981075" y="1120986"/>
                  </a:lnTo>
                  <a:lnTo>
                    <a:pt x="966787" y="1137658"/>
                  </a:lnTo>
                  <a:lnTo>
                    <a:pt x="953294" y="1154727"/>
                  </a:lnTo>
                  <a:lnTo>
                    <a:pt x="939800" y="1172986"/>
                  </a:lnTo>
                  <a:lnTo>
                    <a:pt x="926703" y="1191246"/>
                  </a:lnTo>
                  <a:lnTo>
                    <a:pt x="914003" y="1210697"/>
                  </a:lnTo>
                  <a:lnTo>
                    <a:pt x="901700" y="1230147"/>
                  </a:lnTo>
                  <a:lnTo>
                    <a:pt x="889397" y="1250391"/>
                  </a:lnTo>
                  <a:lnTo>
                    <a:pt x="865187" y="1290880"/>
                  </a:lnTo>
                  <a:lnTo>
                    <a:pt x="840581" y="1332163"/>
                  </a:lnTo>
                  <a:lnTo>
                    <a:pt x="828278" y="1352408"/>
                  </a:lnTo>
                  <a:lnTo>
                    <a:pt x="815578" y="1373049"/>
                  </a:lnTo>
                  <a:lnTo>
                    <a:pt x="802878" y="1393293"/>
                  </a:lnTo>
                  <a:lnTo>
                    <a:pt x="789781" y="1412744"/>
                  </a:lnTo>
                  <a:lnTo>
                    <a:pt x="776287" y="1432591"/>
                  </a:lnTo>
                  <a:lnTo>
                    <a:pt x="762397" y="1451645"/>
                  </a:lnTo>
                  <a:lnTo>
                    <a:pt x="748109" y="1469905"/>
                  </a:lnTo>
                  <a:lnTo>
                    <a:pt x="733028" y="1487767"/>
                  </a:lnTo>
                  <a:lnTo>
                    <a:pt x="717550" y="1504836"/>
                  </a:lnTo>
                  <a:lnTo>
                    <a:pt x="709613" y="1513172"/>
                  </a:lnTo>
                  <a:lnTo>
                    <a:pt x="701278" y="1521111"/>
                  </a:lnTo>
                  <a:lnTo>
                    <a:pt x="692944" y="1529050"/>
                  </a:lnTo>
                  <a:lnTo>
                    <a:pt x="684213" y="1536989"/>
                  </a:lnTo>
                  <a:lnTo>
                    <a:pt x="675481" y="1544134"/>
                  </a:lnTo>
                  <a:lnTo>
                    <a:pt x="666750" y="1551279"/>
                  </a:lnTo>
                  <a:lnTo>
                    <a:pt x="657622" y="1558027"/>
                  </a:lnTo>
                  <a:lnTo>
                    <a:pt x="648494" y="1564776"/>
                  </a:lnTo>
                  <a:lnTo>
                    <a:pt x="638969" y="1570730"/>
                  </a:lnTo>
                  <a:lnTo>
                    <a:pt x="629047" y="1577081"/>
                  </a:lnTo>
                  <a:lnTo>
                    <a:pt x="618728" y="1582638"/>
                  </a:lnTo>
                  <a:lnTo>
                    <a:pt x="608409" y="1587799"/>
                  </a:lnTo>
                  <a:lnTo>
                    <a:pt x="597694" y="1592959"/>
                  </a:lnTo>
                  <a:lnTo>
                    <a:pt x="586978" y="1597325"/>
                  </a:lnTo>
                  <a:lnTo>
                    <a:pt x="575866" y="1601692"/>
                  </a:lnTo>
                  <a:lnTo>
                    <a:pt x="564753" y="1606058"/>
                  </a:lnTo>
                  <a:lnTo>
                    <a:pt x="552847" y="1609631"/>
                  </a:lnTo>
                  <a:lnTo>
                    <a:pt x="540941" y="1613203"/>
                  </a:lnTo>
                  <a:lnTo>
                    <a:pt x="523478" y="1617173"/>
                  </a:lnTo>
                  <a:lnTo>
                    <a:pt x="505619" y="1621142"/>
                  </a:lnTo>
                  <a:lnTo>
                    <a:pt x="487759" y="1624715"/>
                  </a:lnTo>
                  <a:lnTo>
                    <a:pt x="469503" y="1627891"/>
                  </a:lnTo>
                  <a:lnTo>
                    <a:pt x="451247" y="1630669"/>
                  </a:lnTo>
                  <a:lnTo>
                    <a:pt x="433387" y="1633051"/>
                  </a:lnTo>
                  <a:lnTo>
                    <a:pt x="414734" y="1634242"/>
                  </a:lnTo>
                  <a:lnTo>
                    <a:pt x="396478" y="1635433"/>
                  </a:lnTo>
                  <a:lnTo>
                    <a:pt x="378222" y="1636226"/>
                  </a:lnTo>
                  <a:lnTo>
                    <a:pt x="360363" y="1636226"/>
                  </a:lnTo>
                  <a:lnTo>
                    <a:pt x="342503" y="1635433"/>
                  </a:lnTo>
                  <a:lnTo>
                    <a:pt x="324644" y="1634242"/>
                  </a:lnTo>
                  <a:lnTo>
                    <a:pt x="307181" y="1632257"/>
                  </a:lnTo>
                  <a:lnTo>
                    <a:pt x="290116" y="1629875"/>
                  </a:lnTo>
                  <a:lnTo>
                    <a:pt x="273050" y="1626700"/>
                  </a:lnTo>
                  <a:lnTo>
                    <a:pt x="256381" y="1622333"/>
                  </a:lnTo>
                  <a:lnTo>
                    <a:pt x="240109" y="1617570"/>
                  </a:lnTo>
                  <a:lnTo>
                    <a:pt x="224631" y="1612013"/>
                  </a:lnTo>
                  <a:lnTo>
                    <a:pt x="209153" y="1605661"/>
                  </a:lnTo>
                  <a:lnTo>
                    <a:pt x="194469" y="1598516"/>
                  </a:lnTo>
                  <a:lnTo>
                    <a:pt x="187325" y="1594547"/>
                  </a:lnTo>
                  <a:lnTo>
                    <a:pt x="180578" y="1590180"/>
                  </a:lnTo>
                  <a:lnTo>
                    <a:pt x="173434" y="1585814"/>
                  </a:lnTo>
                  <a:lnTo>
                    <a:pt x="166687" y="1581447"/>
                  </a:lnTo>
                  <a:lnTo>
                    <a:pt x="159941" y="1576287"/>
                  </a:lnTo>
                  <a:lnTo>
                    <a:pt x="153591" y="1571127"/>
                  </a:lnTo>
                  <a:lnTo>
                    <a:pt x="147241" y="1565569"/>
                  </a:lnTo>
                  <a:lnTo>
                    <a:pt x="141287" y="1560012"/>
                  </a:lnTo>
                  <a:lnTo>
                    <a:pt x="134937" y="1554455"/>
                  </a:lnTo>
                  <a:lnTo>
                    <a:pt x="129381" y="1548104"/>
                  </a:lnTo>
                  <a:lnTo>
                    <a:pt x="124222" y="1542149"/>
                  </a:lnTo>
                  <a:lnTo>
                    <a:pt x="118666" y="1535004"/>
                  </a:lnTo>
                  <a:lnTo>
                    <a:pt x="113109" y="1528653"/>
                  </a:lnTo>
                  <a:lnTo>
                    <a:pt x="108347" y="1521111"/>
                  </a:lnTo>
                  <a:lnTo>
                    <a:pt x="103584" y="1513569"/>
                  </a:lnTo>
                  <a:lnTo>
                    <a:pt x="99219" y="1506424"/>
                  </a:lnTo>
                  <a:lnTo>
                    <a:pt x="94853" y="1498485"/>
                  </a:lnTo>
                  <a:lnTo>
                    <a:pt x="90487" y="1490149"/>
                  </a:lnTo>
                  <a:lnTo>
                    <a:pt x="86519" y="1481416"/>
                  </a:lnTo>
                  <a:lnTo>
                    <a:pt x="82947" y="1472683"/>
                  </a:lnTo>
                  <a:lnTo>
                    <a:pt x="79772" y="1463553"/>
                  </a:lnTo>
                  <a:lnTo>
                    <a:pt x="76597" y="1454424"/>
                  </a:lnTo>
                  <a:lnTo>
                    <a:pt x="73422" y="1444500"/>
                  </a:lnTo>
                  <a:lnTo>
                    <a:pt x="71041" y="1434576"/>
                  </a:lnTo>
                  <a:lnTo>
                    <a:pt x="69453" y="1428225"/>
                  </a:lnTo>
                  <a:lnTo>
                    <a:pt x="68659" y="1421477"/>
                  </a:lnTo>
                  <a:lnTo>
                    <a:pt x="68263" y="1415126"/>
                  </a:lnTo>
                  <a:lnTo>
                    <a:pt x="68263" y="1408377"/>
                  </a:lnTo>
                  <a:lnTo>
                    <a:pt x="69056" y="1402026"/>
                  </a:lnTo>
                  <a:lnTo>
                    <a:pt x="70644" y="1395278"/>
                  </a:lnTo>
                  <a:lnTo>
                    <a:pt x="72231" y="1388927"/>
                  </a:lnTo>
                  <a:lnTo>
                    <a:pt x="75009" y="1382179"/>
                  </a:lnTo>
                  <a:lnTo>
                    <a:pt x="77391" y="1375828"/>
                  </a:lnTo>
                  <a:lnTo>
                    <a:pt x="80963" y="1369476"/>
                  </a:lnTo>
                  <a:lnTo>
                    <a:pt x="84534" y="1363125"/>
                  </a:lnTo>
                  <a:lnTo>
                    <a:pt x="88900" y="1356774"/>
                  </a:lnTo>
                  <a:lnTo>
                    <a:pt x="93663" y="1350820"/>
                  </a:lnTo>
                  <a:lnTo>
                    <a:pt x="98822" y="1344865"/>
                  </a:lnTo>
                  <a:lnTo>
                    <a:pt x="104378" y="1338514"/>
                  </a:lnTo>
                  <a:lnTo>
                    <a:pt x="110728" y="1332560"/>
                  </a:lnTo>
                  <a:lnTo>
                    <a:pt x="117078" y="1326606"/>
                  </a:lnTo>
                  <a:lnTo>
                    <a:pt x="124222" y="1321049"/>
                  </a:lnTo>
                  <a:lnTo>
                    <a:pt x="131763" y="1315491"/>
                  </a:lnTo>
                  <a:lnTo>
                    <a:pt x="139303" y="1310331"/>
                  </a:lnTo>
                  <a:lnTo>
                    <a:pt x="147637" y="1304774"/>
                  </a:lnTo>
                  <a:lnTo>
                    <a:pt x="156369" y="1299613"/>
                  </a:lnTo>
                  <a:lnTo>
                    <a:pt x="165497" y="1294850"/>
                  </a:lnTo>
                  <a:lnTo>
                    <a:pt x="174625" y="1290086"/>
                  </a:lnTo>
                  <a:lnTo>
                    <a:pt x="184944" y="1285323"/>
                  </a:lnTo>
                  <a:lnTo>
                    <a:pt x="194866" y="1280957"/>
                  </a:lnTo>
                  <a:lnTo>
                    <a:pt x="205978" y="1276590"/>
                  </a:lnTo>
                  <a:lnTo>
                    <a:pt x="216694" y="1272224"/>
                  </a:lnTo>
                  <a:lnTo>
                    <a:pt x="227806" y="1268254"/>
                  </a:lnTo>
                  <a:lnTo>
                    <a:pt x="239316" y="1264682"/>
                  </a:lnTo>
                  <a:lnTo>
                    <a:pt x="251222" y="1261109"/>
                  </a:lnTo>
                  <a:lnTo>
                    <a:pt x="263922" y="1257934"/>
                  </a:lnTo>
                  <a:lnTo>
                    <a:pt x="251222" y="1260712"/>
                  </a:lnTo>
                  <a:lnTo>
                    <a:pt x="238919" y="1263491"/>
                  </a:lnTo>
                  <a:lnTo>
                    <a:pt x="227013" y="1265476"/>
                  </a:lnTo>
                  <a:lnTo>
                    <a:pt x="215503" y="1267857"/>
                  </a:lnTo>
                  <a:lnTo>
                    <a:pt x="203597" y="1269048"/>
                  </a:lnTo>
                  <a:lnTo>
                    <a:pt x="192087" y="1270636"/>
                  </a:lnTo>
                  <a:lnTo>
                    <a:pt x="181372" y="1271827"/>
                  </a:lnTo>
                  <a:lnTo>
                    <a:pt x="170259" y="1272224"/>
                  </a:lnTo>
                  <a:lnTo>
                    <a:pt x="159941" y="1272621"/>
                  </a:lnTo>
                  <a:lnTo>
                    <a:pt x="149622" y="1272224"/>
                  </a:lnTo>
                  <a:lnTo>
                    <a:pt x="139303" y="1272224"/>
                  </a:lnTo>
                  <a:lnTo>
                    <a:pt x="129778" y="1271430"/>
                  </a:lnTo>
                  <a:lnTo>
                    <a:pt x="120253" y="1270636"/>
                  </a:lnTo>
                  <a:lnTo>
                    <a:pt x="111125" y="1269048"/>
                  </a:lnTo>
                  <a:lnTo>
                    <a:pt x="101997" y="1267460"/>
                  </a:lnTo>
                  <a:lnTo>
                    <a:pt x="93663" y="1265079"/>
                  </a:lnTo>
                  <a:lnTo>
                    <a:pt x="85328" y="1263094"/>
                  </a:lnTo>
                  <a:lnTo>
                    <a:pt x="77391" y="1260712"/>
                  </a:lnTo>
                  <a:lnTo>
                    <a:pt x="69850" y="1257934"/>
                  </a:lnTo>
                  <a:lnTo>
                    <a:pt x="63103" y="1254758"/>
                  </a:lnTo>
                  <a:lnTo>
                    <a:pt x="55959" y="1251185"/>
                  </a:lnTo>
                  <a:lnTo>
                    <a:pt x="50006" y="1247216"/>
                  </a:lnTo>
                  <a:lnTo>
                    <a:pt x="43656" y="1243246"/>
                  </a:lnTo>
                  <a:lnTo>
                    <a:pt x="38100" y="1238880"/>
                  </a:lnTo>
                  <a:lnTo>
                    <a:pt x="32941" y="1234513"/>
                  </a:lnTo>
                  <a:lnTo>
                    <a:pt x="28575" y="1229750"/>
                  </a:lnTo>
                  <a:lnTo>
                    <a:pt x="24209" y="1224590"/>
                  </a:lnTo>
                  <a:lnTo>
                    <a:pt x="20241" y="1219429"/>
                  </a:lnTo>
                  <a:lnTo>
                    <a:pt x="16669" y="1213872"/>
                  </a:lnTo>
                  <a:lnTo>
                    <a:pt x="14287" y="1207521"/>
                  </a:lnTo>
                  <a:lnTo>
                    <a:pt x="11509" y="1201567"/>
                  </a:lnTo>
                  <a:lnTo>
                    <a:pt x="9922" y="1194819"/>
                  </a:lnTo>
                  <a:lnTo>
                    <a:pt x="7144" y="1184895"/>
                  </a:lnTo>
                  <a:lnTo>
                    <a:pt x="5556" y="1175368"/>
                  </a:lnTo>
                  <a:lnTo>
                    <a:pt x="3572" y="1165047"/>
                  </a:lnTo>
                  <a:lnTo>
                    <a:pt x="2381" y="1155521"/>
                  </a:lnTo>
                  <a:lnTo>
                    <a:pt x="1587" y="1146391"/>
                  </a:lnTo>
                  <a:lnTo>
                    <a:pt x="794" y="1136864"/>
                  </a:lnTo>
                  <a:lnTo>
                    <a:pt x="0" y="1127734"/>
                  </a:lnTo>
                  <a:lnTo>
                    <a:pt x="0" y="1118604"/>
                  </a:lnTo>
                  <a:lnTo>
                    <a:pt x="794" y="1109871"/>
                  </a:lnTo>
                  <a:lnTo>
                    <a:pt x="1587" y="1101138"/>
                  </a:lnTo>
                  <a:lnTo>
                    <a:pt x="2381" y="1092406"/>
                  </a:lnTo>
                  <a:lnTo>
                    <a:pt x="3572" y="1084070"/>
                  </a:lnTo>
                  <a:lnTo>
                    <a:pt x="5159" y="1075337"/>
                  </a:lnTo>
                  <a:lnTo>
                    <a:pt x="6747" y="1067398"/>
                  </a:lnTo>
                  <a:lnTo>
                    <a:pt x="8731" y="1059062"/>
                  </a:lnTo>
                  <a:lnTo>
                    <a:pt x="11509" y="1051123"/>
                  </a:lnTo>
                  <a:lnTo>
                    <a:pt x="14287" y="1043581"/>
                  </a:lnTo>
                  <a:lnTo>
                    <a:pt x="17066" y="1035642"/>
                  </a:lnTo>
                  <a:lnTo>
                    <a:pt x="20241" y="1028100"/>
                  </a:lnTo>
                  <a:lnTo>
                    <a:pt x="23813" y="1020558"/>
                  </a:lnTo>
                  <a:lnTo>
                    <a:pt x="27384" y="1013413"/>
                  </a:lnTo>
                  <a:lnTo>
                    <a:pt x="31353" y="1005871"/>
                  </a:lnTo>
                  <a:lnTo>
                    <a:pt x="35719" y="998725"/>
                  </a:lnTo>
                  <a:lnTo>
                    <a:pt x="40084" y="991977"/>
                  </a:lnTo>
                  <a:lnTo>
                    <a:pt x="49609" y="978481"/>
                  </a:lnTo>
                  <a:lnTo>
                    <a:pt x="59531" y="965779"/>
                  </a:lnTo>
                  <a:lnTo>
                    <a:pt x="71041" y="953076"/>
                  </a:lnTo>
                  <a:lnTo>
                    <a:pt x="82550" y="941168"/>
                  </a:lnTo>
                  <a:lnTo>
                    <a:pt x="95250" y="929656"/>
                  </a:lnTo>
                  <a:lnTo>
                    <a:pt x="108744" y="918542"/>
                  </a:lnTo>
                  <a:lnTo>
                    <a:pt x="122237" y="908221"/>
                  </a:lnTo>
                  <a:lnTo>
                    <a:pt x="136922" y="897900"/>
                  </a:lnTo>
                  <a:lnTo>
                    <a:pt x="152003" y="888373"/>
                  </a:lnTo>
                  <a:lnTo>
                    <a:pt x="167481" y="879244"/>
                  </a:lnTo>
                  <a:lnTo>
                    <a:pt x="182959" y="870908"/>
                  </a:lnTo>
                  <a:lnTo>
                    <a:pt x="199628" y="862572"/>
                  </a:lnTo>
                  <a:lnTo>
                    <a:pt x="216297" y="854633"/>
                  </a:lnTo>
                  <a:lnTo>
                    <a:pt x="232966" y="847885"/>
                  </a:lnTo>
                  <a:lnTo>
                    <a:pt x="250031" y="840740"/>
                  </a:lnTo>
                  <a:lnTo>
                    <a:pt x="267494" y="834388"/>
                  </a:lnTo>
                  <a:lnTo>
                    <a:pt x="284956" y="828434"/>
                  </a:lnTo>
                  <a:lnTo>
                    <a:pt x="302419" y="822877"/>
                  </a:lnTo>
                  <a:lnTo>
                    <a:pt x="319881" y="817716"/>
                  </a:lnTo>
                  <a:lnTo>
                    <a:pt x="337344" y="813350"/>
                  </a:lnTo>
                  <a:lnTo>
                    <a:pt x="349250" y="810174"/>
                  </a:lnTo>
                  <a:lnTo>
                    <a:pt x="361156" y="808190"/>
                  </a:lnTo>
                  <a:lnTo>
                    <a:pt x="373063" y="805808"/>
                  </a:lnTo>
                  <a:lnTo>
                    <a:pt x="384969" y="804617"/>
                  </a:lnTo>
                  <a:lnTo>
                    <a:pt x="396478" y="803823"/>
                  </a:lnTo>
                  <a:lnTo>
                    <a:pt x="408384" y="803029"/>
                  </a:lnTo>
                  <a:lnTo>
                    <a:pt x="420291" y="803029"/>
                  </a:lnTo>
                  <a:lnTo>
                    <a:pt x="431403" y="803029"/>
                  </a:lnTo>
                  <a:lnTo>
                    <a:pt x="442913" y="803823"/>
                  </a:lnTo>
                  <a:lnTo>
                    <a:pt x="454819" y="804617"/>
                  </a:lnTo>
                  <a:lnTo>
                    <a:pt x="465931" y="805808"/>
                  </a:lnTo>
                  <a:lnTo>
                    <a:pt x="477441" y="807396"/>
                  </a:lnTo>
                  <a:lnTo>
                    <a:pt x="488156" y="809380"/>
                  </a:lnTo>
                  <a:lnTo>
                    <a:pt x="499666" y="811762"/>
                  </a:lnTo>
                  <a:lnTo>
                    <a:pt x="510381" y="814144"/>
                  </a:lnTo>
                  <a:lnTo>
                    <a:pt x="521891" y="817319"/>
                  </a:lnTo>
                  <a:lnTo>
                    <a:pt x="532606" y="820495"/>
                  </a:lnTo>
                  <a:lnTo>
                    <a:pt x="543719" y="823671"/>
                  </a:lnTo>
                  <a:lnTo>
                    <a:pt x="565547" y="831213"/>
                  </a:lnTo>
                  <a:lnTo>
                    <a:pt x="587375" y="839946"/>
                  </a:lnTo>
                  <a:lnTo>
                    <a:pt x="608806" y="849075"/>
                  </a:lnTo>
                  <a:lnTo>
                    <a:pt x="630237" y="858999"/>
                  </a:lnTo>
                  <a:lnTo>
                    <a:pt x="651272" y="869717"/>
                  </a:lnTo>
                  <a:lnTo>
                    <a:pt x="671909" y="880831"/>
                  </a:lnTo>
                  <a:lnTo>
                    <a:pt x="692944" y="892740"/>
                  </a:lnTo>
                  <a:lnTo>
                    <a:pt x="713978" y="904648"/>
                  </a:lnTo>
                  <a:lnTo>
                    <a:pt x="734616" y="916954"/>
                  </a:lnTo>
                  <a:lnTo>
                    <a:pt x="775494" y="941168"/>
                  </a:lnTo>
                  <a:lnTo>
                    <a:pt x="816769" y="965382"/>
                  </a:lnTo>
                  <a:lnTo>
                    <a:pt x="837009" y="976496"/>
                  </a:lnTo>
                  <a:lnTo>
                    <a:pt x="857250" y="988008"/>
                  </a:lnTo>
                  <a:lnTo>
                    <a:pt x="877887" y="998725"/>
                  </a:lnTo>
                  <a:lnTo>
                    <a:pt x="897731" y="1009046"/>
                  </a:lnTo>
                  <a:lnTo>
                    <a:pt x="918369" y="1018176"/>
                  </a:lnTo>
                  <a:lnTo>
                    <a:pt x="938213" y="1026909"/>
                  </a:lnTo>
                  <a:lnTo>
                    <a:pt x="958850" y="1034848"/>
                  </a:lnTo>
                  <a:lnTo>
                    <a:pt x="979487" y="1041199"/>
                  </a:lnTo>
                  <a:lnTo>
                    <a:pt x="989409" y="1044375"/>
                  </a:lnTo>
                  <a:lnTo>
                    <a:pt x="1000125" y="1046756"/>
                  </a:lnTo>
                  <a:lnTo>
                    <a:pt x="1010047" y="1049138"/>
                  </a:lnTo>
                  <a:lnTo>
                    <a:pt x="1020366" y="1051123"/>
                  </a:lnTo>
                  <a:lnTo>
                    <a:pt x="1020763" y="1047947"/>
                  </a:lnTo>
                  <a:lnTo>
                    <a:pt x="1022350" y="1043978"/>
                  </a:lnTo>
                  <a:lnTo>
                    <a:pt x="1023541" y="1040802"/>
                  </a:lnTo>
                  <a:lnTo>
                    <a:pt x="1025128" y="1037230"/>
                  </a:lnTo>
                  <a:lnTo>
                    <a:pt x="1027113" y="1034451"/>
                  </a:lnTo>
                  <a:lnTo>
                    <a:pt x="1029494" y="1031672"/>
                  </a:lnTo>
                  <a:lnTo>
                    <a:pt x="1031875" y="1028894"/>
                  </a:lnTo>
                  <a:lnTo>
                    <a:pt x="1035050" y="1026909"/>
                  </a:lnTo>
                  <a:lnTo>
                    <a:pt x="1027906" y="1018573"/>
                  </a:lnTo>
                  <a:lnTo>
                    <a:pt x="1020763" y="1010634"/>
                  </a:lnTo>
                  <a:lnTo>
                    <a:pt x="1014016" y="1003092"/>
                  </a:lnTo>
                  <a:lnTo>
                    <a:pt x="1006475" y="995550"/>
                  </a:lnTo>
                  <a:lnTo>
                    <a:pt x="990600" y="980863"/>
                  </a:lnTo>
                  <a:lnTo>
                    <a:pt x="974328" y="966573"/>
                  </a:lnTo>
                  <a:lnTo>
                    <a:pt x="956866" y="953076"/>
                  </a:lnTo>
                  <a:lnTo>
                    <a:pt x="939006" y="939580"/>
                  </a:lnTo>
                  <a:lnTo>
                    <a:pt x="920353" y="926878"/>
                  </a:lnTo>
                  <a:lnTo>
                    <a:pt x="901303" y="913778"/>
                  </a:lnTo>
                  <a:lnTo>
                    <a:pt x="881459" y="901473"/>
                  </a:lnTo>
                  <a:lnTo>
                    <a:pt x="861616" y="889167"/>
                  </a:lnTo>
                  <a:lnTo>
                    <a:pt x="821134" y="864953"/>
                  </a:lnTo>
                  <a:lnTo>
                    <a:pt x="779859" y="840343"/>
                  </a:lnTo>
                  <a:lnTo>
                    <a:pt x="759222" y="828037"/>
                  </a:lnTo>
                  <a:lnTo>
                    <a:pt x="738981" y="815335"/>
                  </a:lnTo>
                  <a:lnTo>
                    <a:pt x="718741" y="803029"/>
                  </a:lnTo>
                  <a:lnTo>
                    <a:pt x="698897" y="789930"/>
                  </a:lnTo>
                  <a:lnTo>
                    <a:pt x="679450" y="776037"/>
                  </a:lnTo>
                  <a:lnTo>
                    <a:pt x="660400" y="762143"/>
                  </a:lnTo>
                  <a:lnTo>
                    <a:pt x="642144" y="747853"/>
                  </a:lnTo>
                  <a:lnTo>
                    <a:pt x="623887" y="733166"/>
                  </a:lnTo>
                  <a:lnTo>
                    <a:pt x="607219" y="717288"/>
                  </a:lnTo>
                  <a:lnTo>
                    <a:pt x="598884" y="709349"/>
                  </a:lnTo>
                  <a:lnTo>
                    <a:pt x="590550" y="701013"/>
                  </a:lnTo>
                  <a:lnTo>
                    <a:pt x="582613" y="692677"/>
                  </a:lnTo>
                  <a:lnTo>
                    <a:pt x="575072" y="683944"/>
                  </a:lnTo>
                  <a:lnTo>
                    <a:pt x="567531" y="675212"/>
                  </a:lnTo>
                  <a:lnTo>
                    <a:pt x="560784" y="666479"/>
                  </a:lnTo>
                  <a:lnTo>
                    <a:pt x="553641" y="657349"/>
                  </a:lnTo>
                  <a:lnTo>
                    <a:pt x="547291" y="648219"/>
                  </a:lnTo>
                  <a:lnTo>
                    <a:pt x="540941" y="638692"/>
                  </a:lnTo>
                  <a:lnTo>
                    <a:pt x="534987" y="628768"/>
                  </a:lnTo>
                  <a:lnTo>
                    <a:pt x="529431" y="618448"/>
                  </a:lnTo>
                  <a:lnTo>
                    <a:pt x="523875" y="608127"/>
                  </a:lnTo>
                  <a:lnTo>
                    <a:pt x="518716" y="597806"/>
                  </a:lnTo>
                  <a:lnTo>
                    <a:pt x="513953" y="587089"/>
                  </a:lnTo>
                  <a:lnTo>
                    <a:pt x="509587" y="575974"/>
                  </a:lnTo>
                  <a:lnTo>
                    <a:pt x="505619" y="564463"/>
                  </a:lnTo>
                  <a:lnTo>
                    <a:pt x="502047" y="552554"/>
                  </a:lnTo>
                  <a:lnTo>
                    <a:pt x="498872" y="541043"/>
                  </a:lnTo>
                  <a:lnTo>
                    <a:pt x="494506" y="523577"/>
                  </a:lnTo>
                  <a:lnTo>
                    <a:pt x="490537" y="505317"/>
                  </a:lnTo>
                  <a:lnTo>
                    <a:pt x="486966" y="487454"/>
                  </a:lnTo>
                  <a:lnTo>
                    <a:pt x="483791" y="469195"/>
                  </a:lnTo>
                  <a:lnTo>
                    <a:pt x="481409" y="450935"/>
                  </a:lnTo>
                  <a:lnTo>
                    <a:pt x="479028" y="433072"/>
                  </a:lnTo>
                  <a:lnTo>
                    <a:pt x="477441" y="414812"/>
                  </a:lnTo>
                  <a:lnTo>
                    <a:pt x="476647" y="396553"/>
                  </a:lnTo>
                  <a:lnTo>
                    <a:pt x="475456" y="377896"/>
                  </a:lnTo>
                  <a:lnTo>
                    <a:pt x="475456" y="360033"/>
                  </a:lnTo>
                  <a:lnTo>
                    <a:pt x="476647" y="342171"/>
                  </a:lnTo>
                  <a:lnTo>
                    <a:pt x="477441" y="324308"/>
                  </a:lnTo>
                  <a:lnTo>
                    <a:pt x="479425" y="306842"/>
                  </a:lnTo>
                  <a:lnTo>
                    <a:pt x="482203" y="289773"/>
                  </a:lnTo>
                  <a:lnTo>
                    <a:pt x="485378" y="272705"/>
                  </a:lnTo>
                  <a:lnTo>
                    <a:pt x="488950" y="256033"/>
                  </a:lnTo>
                  <a:lnTo>
                    <a:pt x="494109" y="240155"/>
                  </a:lnTo>
                  <a:lnTo>
                    <a:pt x="499666" y="224277"/>
                  </a:lnTo>
                  <a:lnTo>
                    <a:pt x="506016" y="209193"/>
                  </a:lnTo>
                  <a:lnTo>
                    <a:pt x="513556" y="194108"/>
                  </a:lnTo>
                  <a:lnTo>
                    <a:pt x="517525" y="187360"/>
                  </a:lnTo>
                  <a:lnTo>
                    <a:pt x="521494" y="180215"/>
                  </a:lnTo>
                  <a:lnTo>
                    <a:pt x="526256" y="173070"/>
                  </a:lnTo>
                  <a:lnTo>
                    <a:pt x="530622" y="166322"/>
                  </a:lnTo>
                  <a:lnTo>
                    <a:pt x="535384" y="159574"/>
                  </a:lnTo>
                  <a:lnTo>
                    <a:pt x="540544" y="153223"/>
                  </a:lnTo>
                  <a:lnTo>
                    <a:pt x="545703" y="146871"/>
                  </a:lnTo>
                  <a:lnTo>
                    <a:pt x="551656" y="140917"/>
                  </a:lnTo>
                  <a:lnTo>
                    <a:pt x="557609" y="134963"/>
                  </a:lnTo>
                  <a:lnTo>
                    <a:pt x="563959" y="129009"/>
                  </a:lnTo>
                  <a:lnTo>
                    <a:pt x="569913" y="123848"/>
                  </a:lnTo>
                  <a:lnTo>
                    <a:pt x="576263" y="118291"/>
                  </a:lnTo>
                  <a:lnTo>
                    <a:pt x="583406" y="113131"/>
                  </a:lnTo>
                  <a:lnTo>
                    <a:pt x="590550" y="108367"/>
                  </a:lnTo>
                  <a:lnTo>
                    <a:pt x="597694" y="103207"/>
                  </a:lnTo>
                  <a:lnTo>
                    <a:pt x="605631" y="98841"/>
                  </a:lnTo>
                  <a:lnTo>
                    <a:pt x="613569" y="94474"/>
                  </a:lnTo>
                  <a:lnTo>
                    <a:pt x="621903" y="90108"/>
                  </a:lnTo>
                  <a:lnTo>
                    <a:pt x="630237" y="86535"/>
                  </a:lnTo>
                  <a:lnTo>
                    <a:pt x="639366" y="82963"/>
                  </a:lnTo>
                  <a:lnTo>
                    <a:pt x="648097" y="79390"/>
                  </a:lnTo>
                  <a:lnTo>
                    <a:pt x="657622" y="76214"/>
                  </a:lnTo>
                  <a:lnTo>
                    <a:pt x="667147" y="73436"/>
                  </a:lnTo>
                  <a:lnTo>
                    <a:pt x="677466" y="70657"/>
                  </a:lnTo>
                  <a:lnTo>
                    <a:pt x="683816" y="69466"/>
                  </a:lnTo>
                  <a:lnTo>
                    <a:pt x="690563" y="68275"/>
                  </a:lnTo>
                  <a:lnTo>
                    <a:pt x="696913" y="67879"/>
                  </a:lnTo>
                  <a:lnTo>
                    <a:pt x="703659" y="68275"/>
                  </a:lnTo>
                  <a:lnTo>
                    <a:pt x="710009" y="69069"/>
                  </a:lnTo>
                  <a:lnTo>
                    <a:pt x="716756" y="70260"/>
                  </a:lnTo>
                  <a:lnTo>
                    <a:pt x="723106" y="71848"/>
                  </a:lnTo>
                  <a:lnTo>
                    <a:pt x="729853" y="74627"/>
                  </a:lnTo>
                  <a:lnTo>
                    <a:pt x="735806" y="77008"/>
                  </a:lnTo>
                  <a:lnTo>
                    <a:pt x="742553" y="80581"/>
                  </a:lnTo>
                  <a:lnTo>
                    <a:pt x="748903" y="84550"/>
                  </a:lnTo>
                  <a:lnTo>
                    <a:pt x="754856" y="88520"/>
                  </a:lnTo>
                  <a:lnTo>
                    <a:pt x="761206" y="93283"/>
                  </a:lnTo>
                  <a:lnTo>
                    <a:pt x="767159" y="98444"/>
                  </a:lnTo>
                  <a:lnTo>
                    <a:pt x="773509" y="104398"/>
                  </a:lnTo>
                  <a:lnTo>
                    <a:pt x="779066" y="110352"/>
                  </a:lnTo>
                  <a:lnTo>
                    <a:pt x="784622" y="117100"/>
                  </a:lnTo>
                  <a:lnTo>
                    <a:pt x="790972" y="123848"/>
                  </a:lnTo>
                  <a:lnTo>
                    <a:pt x="796131" y="131390"/>
                  </a:lnTo>
                  <a:lnTo>
                    <a:pt x="801687" y="139329"/>
                  </a:lnTo>
                  <a:lnTo>
                    <a:pt x="806847" y="147665"/>
                  </a:lnTo>
                  <a:lnTo>
                    <a:pt x="812403" y="156398"/>
                  </a:lnTo>
                  <a:lnTo>
                    <a:pt x="817166" y="165528"/>
                  </a:lnTo>
                  <a:lnTo>
                    <a:pt x="821928" y="174658"/>
                  </a:lnTo>
                  <a:lnTo>
                    <a:pt x="826691" y="184582"/>
                  </a:lnTo>
                  <a:lnTo>
                    <a:pt x="831056" y="194505"/>
                  </a:lnTo>
                  <a:lnTo>
                    <a:pt x="835422" y="205620"/>
                  </a:lnTo>
                  <a:lnTo>
                    <a:pt x="839787" y="216338"/>
                  </a:lnTo>
                  <a:lnTo>
                    <a:pt x="843756" y="227849"/>
                  </a:lnTo>
                  <a:lnTo>
                    <a:pt x="847328" y="239361"/>
                  </a:lnTo>
                  <a:lnTo>
                    <a:pt x="850503" y="251269"/>
                  </a:lnTo>
                  <a:lnTo>
                    <a:pt x="854075" y="263575"/>
                  </a:lnTo>
                  <a:lnTo>
                    <a:pt x="850900" y="250872"/>
                  </a:lnTo>
                  <a:lnTo>
                    <a:pt x="848519" y="239361"/>
                  </a:lnTo>
                  <a:lnTo>
                    <a:pt x="845741" y="227055"/>
                  </a:lnTo>
                  <a:lnTo>
                    <a:pt x="844153" y="215147"/>
                  </a:lnTo>
                  <a:lnTo>
                    <a:pt x="842169" y="203635"/>
                  </a:lnTo>
                  <a:lnTo>
                    <a:pt x="840978" y="192124"/>
                  </a:lnTo>
                  <a:lnTo>
                    <a:pt x="840184" y="181009"/>
                  </a:lnTo>
                  <a:lnTo>
                    <a:pt x="839787" y="170292"/>
                  </a:lnTo>
                  <a:lnTo>
                    <a:pt x="839391" y="159574"/>
                  </a:lnTo>
                  <a:lnTo>
                    <a:pt x="839391" y="149253"/>
                  </a:lnTo>
                  <a:lnTo>
                    <a:pt x="839787" y="139329"/>
                  </a:lnTo>
                  <a:lnTo>
                    <a:pt x="840581" y="129406"/>
                  </a:lnTo>
                  <a:lnTo>
                    <a:pt x="841375" y="119879"/>
                  </a:lnTo>
                  <a:lnTo>
                    <a:pt x="842963" y="110749"/>
                  </a:lnTo>
                  <a:lnTo>
                    <a:pt x="844550" y="101619"/>
                  </a:lnTo>
                  <a:lnTo>
                    <a:pt x="846137" y="93283"/>
                  </a:lnTo>
                  <a:lnTo>
                    <a:pt x="848519" y="84947"/>
                  </a:lnTo>
                  <a:lnTo>
                    <a:pt x="850900" y="77008"/>
                  </a:lnTo>
                  <a:lnTo>
                    <a:pt x="854075" y="69863"/>
                  </a:lnTo>
                  <a:lnTo>
                    <a:pt x="857250" y="62718"/>
                  </a:lnTo>
                  <a:lnTo>
                    <a:pt x="860822" y="55970"/>
                  </a:lnTo>
                  <a:lnTo>
                    <a:pt x="863997" y="49619"/>
                  </a:lnTo>
                  <a:lnTo>
                    <a:pt x="868363" y="43665"/>
                  </a:lnTo>
                  <a:lnTo>
                    <a:pt x="872331" y="37710"/>
                  </a:lnTo>
                  <a:lnTo>
                    <a:pt x="877094" y="32550"/>
                  </a:lnTo>
                  <a:lnTo>
                    <a:pt x="882253" y="28184"/>
                  </a:lnTo>
                  <a:lnTo>
                    <a:pt x="887413" y="23817"/>
                  </a:lnTo>
                  <a:lnTo>
                    <a:pt x="892572" y="19848"/>
                  </a:lnTo>
                  <a:lnTo>
                    <a:pt x="898128" y="16672"/>
                  </a:lnTo>
                  <a:lnTo>
                    <a:pt x="904081" y="13893"/>
                  </a:lnTo>
                  <a:lnTo>
                    <a:pt x="910431" y="11115"/>
                  </a:lnTo>
                  <a:lnTo>
                    <a:pt x="916384" y="9527"/>
                  </a:lnTo>
                  <a:lnTo>
                    <a:pt x="926703" y="6748"/>
                  </a:lnTo>
                  <a:lnTo>
                    <a:pt x="936625" y="5160"/>
                  </a:lnTo>
                  <a:lnTo>
                    <a:pt x="946150" y="3573"/>
                  </a:lnTo>
                  <a:lnTo>
                    <a:pt x="955675" y="1985"/>
                  </a:lnTo>
                  <a:lnTo>
                    <a:pt x="965597" y="1191"/>
                  </a:lnTo>
                  <a:lnTo>
                    <a:pt x="974725" y="397"/>
                  </a:lnTo>
                  <a:lnTo>
                    <a:pt x="983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4276" name="文本框 2"/>
          <p:cNvSpPr txBox="1"/>
          <p:nvPr/>
        </p:nvSpPr>
        <p:spPr>
          <a:xfrm>
            <a:off x="2425700" y="1714500"/>
            <a:ext cx="1463675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致欢送词</a:t>
            </a:r>
            <a:endParaRPr lang="zh-CN" altLang="en-US" sz="16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4277" name="文本框 4"/>
          <p:cNvSpPr txBox="1"/>
          <p:nvPr/>
        </p:nvSpPr>
        <p:spPr>
          <a:xfrm>
            <a:off x="2579688" y="2206625"/>
            <a:ext cx="7031037" cy="3017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70000"/>
              </a:lnSpc>
            </a:pPr>
            <a:r>
              <a:rPr lang="en-US" altLang="zh-CN" sz="1600" dirty="0">
                <a:latin typeface="Times New Roman" panose="02020603050405020304" charset="0"/>
                <a:ea typeface="宋体" panose="02010600030101010101" pitchFamily="2" charset="-122"/>
              </a:rPr>
              <a:t>  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欢送词的内容主要包括以下五个方面：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（1）回顾行程，对领队、全陪导游人员、游客及司机的合作分别表示谢意。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（2）向游客表达友谊和惜别之情。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（3）向游客诚恳地征询意见和建议。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（4）对行程中有不尽如人意之处，祈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求原谅，并向游客赔礼道歉。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（5）期望再次相逢，表达美好的祝愿</a:t>
            </a:r>
            <a:r>
              <a:rPr lang="zh-CN" altLang="en-US" sz="1600" dirty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altLang="en-US" sz="16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4278" name="文本框 5"/>
          <p:cNvSpPr txBox="1"/>
          <p:nvPr/>
        </p:nvSpPr>
        <p:spPr>
          <a:xfrm>
            <a:off x="2425700" y="5770563"/>
            <a:ext cx="1930400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Calibri" panose="020F0502020204030204" charset="0"/>
                <a:ea typeface="宋体" panose="02010600030101010101" pitchFamily="2" charset="-122"/>
              </a:rPr>
              <a:t>填写意见反馈单</a:t>
            </a:r>
            <a:endParaRPr lang="zh-CN" altLang="en-US" sz="16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4279" name="图片 6" descr="6e036e8cc2662ccaf41ea85d7b0f8d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0950" y="3165475"/>
            <a:ext cx="3916363" cy="3151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4280" name="组合 1"/>
          <p:cNvGrpSpPr/>
          <p:nvPr/>
        </p:nvGrpSpPr>
        <p:grpSpPr>
          <a:xfrm>
            <a:off x="1522413" y="279400"/>
            <a:ext cx="5672137" cy="492125"/>
            <a:chOff x="-2" y="401"/>
            <a:chExt cx="6985" cy="775"/>
          </a:xfrm>
        </p:grpSpPr>
        <p:grpSp>
          <p:nvGrpSpPr>
            <p:cNvPr id="54281" name="Group 7"/>
            <p:cNvGrpSpPr/>
            <p:nvPr/>
          </p:nvGrpSpPr>
          <p:grpSpPr>
            <a:xfrm>
              <a:off x="-2" y="401"/>
              <a:ext cx="6985" cy="775"/>
              <a:chOff x="48" y="-32"/>
              <a:chExt cx="5697" cy="712"/>
            </a:xfrm>
          </p:grpSpPr>
          <p:sp>
            <p:nvSpPr>
              <p:cNvPr id="54282" name="五边形 13"/>
              <p:cNvSpPr/>
              <p:nvPr/>
            </p:nvSpPr>
            <p:spPr>
              <a:xfrm>
                <a:off x="48" y="-32"/>
                <a:ext cx="5103" cy="680"/>
              </a:xfrm>
              <a:prstGeom prst="homePlate">
                <a:avLst>
                  <a:gd name="adj" fmla="val 24875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4283" name="燕尾形 14"/>
              <p:cNvSpPr/>
              <p:nvPr/>
            </p:nvSpPr>
            <p:spPr>
              <a:xfrm>
                <a:off x="508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4284" name="燕尾形 15"/>
              <p:cNvSpPr/>
              <p:nvPr/>
            </p:nvSpPr>
            <p:spPr>
              <a:xfrm>
                <a:off x="540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4285" name="文本框 1"/>
            <p:cNvSpPr txBox="1"/>
            <p:nvPr/>
          </p:nvSpPr>
          <p:spPr>
            <a:xfrm>
              <a:off x="186" y="492"/>
              <a:ext cx="640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第一节    地陪导游人员导游服务规范与标准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2730" y="279400"/>
            <a:ext cx="8019415" cy="492125"/>
            <a:chOff x="-2" y="401"/>
            <a:chExt cx="6985" cy="775"/>
          </a:xfrm>
        </p:grpSpPr>
        <p:grpSp>
          <p:nvGrpSpPr>
            <p:cNvPr id="4" name="Group 7"/>
            <p:cNvGrpSpPr/>
            <p:nvPr/>
          </p:nvGrpSpPr>
          <p:grpSpPr>
            <a:xfrm>
              <a:off x="-2" y="401"/>
              <a:ext cx="6985" cy="775"/>
              <a:chOff x="48" y="-32"/>
              <a:chExt cx="5697" cy="712"/>
            </a:xfrm>
          </p:grpSpPr>
          <p:sp>
            <p:nvSpPr>
              <p:cNvPr id="5" name="五边形 13"/>
              <p:cNvSpPr/>
              <p:nvPr>
                <p:custDataLst>
                  <p:tags r:id="rId2"/>
                </p:custDataLst>
              </p:nvPr>
            </p:nvSpPr>
            <p:spPr>
              <a:xfrm>
                <a:off x="48" y="-32"/>
                <a:ext cx="5103" cy="680"/>
              </a:xfrm>
              <a:prstGeom prst="homePlate">
                <a:avLst>
                  <a:gd name="adj" fmla="val 24875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" name="燕尾形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508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燕尾形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540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186" y="492"/>
              <a:ext cx="640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任务一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送站服务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送站服务及问题</a:t>
              </a:r>
              <a:r>
                <a:rPr 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处理</a:t>
              </a:r>
              <a:endParaRPr lang="zh-CN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文本框 5"/>
          <p:cNvSpPr txBox="1"/>
          <p:nvPr/>
        </p:nvSpPr>
        <p:spPr>
          <a:xfrm>
            <a:off x="2498725" y="885825"/>
            <a:ext cx="3581400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Times New Roman" panose="02020603050405020304" charset="0"/>
                <a:ea typeface="宋体" panose="02010600030101010101" pitchFamily="2" charset="-122"/>
              </a:rPr>
              <a:t>提前到达离站地点，办理离站手续</a:t>
            </a:r>
            <a:endParaRPr lang="zh-CN" altLang="en-US" sz="16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5298" name="文本框 2"/>
          <p:cNvSpPr txBox="1"/>
          <p:nvPr/>
        </p:nvSpPr>
        <p:spPr>
          <a:xfrm>
            <a:off x="2851150" y="1049338"/>
            <a:ext cx="6469063" cy="13709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260000"/>
              </a:lnSpc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地陪应组织游客提前到达离站地点，一般出境航班提前2小时；国内航班提前1.5小时；火车提前1小时。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5299" name="文本框 3"/>
          <p:cNvSpPr txBox="1"/>
          <p:nvPr/>
        </p:nvSpPr>
        <p:spPr>
          <a:xfrm>
            <a:off x="2498725" y="2473325"/>
            <a:ext cx="1762125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sz="1600" b="1" dirty="0">
                <a:latin typeface="Times New Roman" panose="02020603050405020304" charset="0"/>
                <a:ea typeface="宋体" panose="02010600030101010101" pitchFamily="2" charset="-122"/>
              </a:rPr>
              <a:t>与司机结账</a:t>
            </a:r>
            <a:endParaRPr lang="zh-CN" altLang="en-US" sz="16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55300" name="图片 4" descr="3148715b8b5937ff97092632584e5048"/>
          <p:cNvPicPr>
            <a:picLocks noChangeAspect="1"/>
          </p:cNvPicPr>
          <p:nvPr/>
        </p:nvPicPr>
        <p:blipFill>
          <a:blip r:embed="rId1"/>
          <a:srcRect l="2039" r="8485" b="17061"/>
          <a:stretch>
            <a:fillRect/>
          </a:stretch>
        </p:blipFill>
        <p:spPr>
          <a:xfrm>
            <a:off x="3000375" y="3871913"/>
            <a:ext cx="6048375" cy="254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文本框 6"/>
          <p:cNvSpPr txBox="1"/>
          <p:nvPr/>
        </p:nvSpPr>
        <p:spPr>
          <a:xfrm>
            <a:off x="2851150" y="2708275"/>
            <a:ext cx="6469063" cy="11734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220000"/>
              </a:lnSpc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</a:rPr>
              <a:t>送团后，根据旅行社领导或计调的安排与司机结账，并保留好单据以便报账。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22730" y="279400"/>
            <a:ext cx="8019415" cy="492125"/>
            <a:chOff x="-2" y="401"/>
            <a:chExt cx="6985" cy="775"/>
          </a:xfrm>
        </p:grpSpPr>
        <p:grpSp>
          <p:nvGrpSpPr>
            <p:cNvPr id="4" name="Group 7"/>
            <p:cNvGrpSpPr/>
            <p:nvPr/>
          </p:nvGrpSpPr>
          <p:grpSpPr>
            <a:xfrm>
              <a:off x="-2" y="401"/>
              <a:ext cx="6985" cy="775"/>
              <a:chOff x="48" y="-32"/>
              <a:chExt cx="5697" cy="712"/>
            </a:xfrm>
          </p:grpSpPr>
          <p:sp>
            <p:nvSpPr>
              <p:cNvPr id="5" name="五边形 13"/>
              <p:cNvSpPr/>
              <p:nvPr>
                <p:custDataLst>
                  <p:tags r:id="rId2"/>
                </p:custDataLst>
              </p:nvPr>
            </p:nvSpPr>
            <p:spPr>
              <a:xfrm>
                <a:off x="48" y="-32"/>
                <a:ext cx="5103" cy="680"/>
              </a:xfrm>
              <a:prstGeom prst="homePlate">
                <a:avLst>
                  <a:gd name="adj" fmla="val 24875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" name="燕尾形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508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燕尾形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5405" y="0"/>
                <a:ext cx="340" cy="680"/>
              </a:xfrm>
              <a:prstGeom prst="chevron">
                <a:avLst>
                  <a:gd name="adj" fmla="val 50000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t" anchorCtr="0"/>
              <a:p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186" y="492"/>
              <a:ext cx="640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任务一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送站服务</a:t>
              </a: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送站服务及问题</a:t>
              </a:r>
              <a:r>
                <a:rPr lang="zh-CN" sz="20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处理</a:t>
              </a:r>
              <a:endParaRPr lang="zh-CN" sz="20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2000" y="1143000"/>
            <a:ext cx="10471785" cy="308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 anchor="t">
            <a:noAutofit/>
          </a:bodyPr>
          <a:p>
            <a:r>
              <a:rPr lang="zh-CN" altLang="en-US" sz="2800">
                <a:highlight>
                  <a:srgbClr val="FFFF00"/>
                </a:highlight>
                <a:sym typeface="+mn-ea"/>
              </a:rPr>
              <a:t>单选题</a:t>
            </a:r>
            <a:endParaRPr lang="zh-CN" altLang="en-US" sz="2800">
              <a:highlight>
                <a:srgbClr val="FFFF00"/>
              </a:highlight>
              <a:sym typeface="+mn-ea"/>
            </a:endParaRPr>
          </a:p>
          <a:p>
            <a:endParaRPr lang="zh-CN" altLang="en-US" sz="2800">
              <a:highlight>
                <a:srgbClr val="FFFF00"/>
              </a:highlight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为</a:t>
            </a:r>
            <a:r>
              <a:rPr lang="zh-CN" altLang="en-US" sz="2800">
                <a:sym typeface="+mn-ea"/>
              </a:rPr>
              <a:t>散客苏州的常先生一家四口送</a:t>
            </a:r>
            <a:r>
              <a:rPr lang="zh-CN" altLang="en-US" sz="2800">
                <a:sym typeface="+mn-ea"/>
              </a:rPr>
              <a:t>站，约定09:40出发，导游应该几点在酒店接?</a:t>
            </a:r>
            <a:r>
              <a:rPr lang="zh-CN" altLang="en-US" sz="2800">
                <a:sym typeface="+mn-ea"/>
              </a:rPr>
              <a:t>(</a:t>
            </a:r>
            <a:r>
              <a:rPr lang="en-US" altLang="zh-CN" sz="2800">
                <a:sym typeface="+mn-ea"/>
              </a:rPr>
              <a:t>  </a:t>
            </a:r>
            <a:r>
              <a:rPr lang="zh-CN" altLang="en-US" sz="2800">
                <a:sym typeface="+mn-ea"/>
              </a:rPr>
              <a:t>)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A、9:10 B、9:20 C、9:30 D、9:40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答案：（</a:t>
            </a:r>
            <a:r>
              <a:rPr lang="en-US" altLang="zh-CN" sz="2800">
                <a:sym typeface="+mn-ea"/>
              </a:rPr>
              <a:t>  </a:t>
            </a:r>
            <a:r>
              <a:rPr lang="zh-CN" altLang="en-US" sz="2800">
                <a:sym typeface="+mn-ea"/>
              </a:rPr>
              <a:t>）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endParaRPr lang="zh-CN" altLang="en-US" sz="2800"/>
          </a:p>
          <a:p>
            <a:endParaRPr lang="zh-CN" altLang="en-US" sz="2800">
              <a:sym typeface="+mn-ea"/>
            </a:endParaRPr>
          </a:p>
        </p:txBody>
      </p:sp>
      <p:grpSp>
        <p:nvGrpSpPr>
          <p:cNvPr id="18433" name="组合 2"/>
          <p:cNvGrpSpPr/>
          <p:nvPr/>
        </p:nvGrpSpPr>
        <p:grpSpPr>
          <a:xfrm>
            <a:off x="76200" y="-163195"/>
            <a:ext cx="4059555" cy="938530"/>
            <a:chOff x="-1024" y="-355"/>
            <a:chExt cx="5387" cy="1584"/>
          </a:xfrm>
        </p:grpSpPr>
        <p:sp>
          <p:nvSpPr>
            <p:cNvPr id="15366" name="虚尾箭头 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-1024" y="-355"/>
              <a:ext cx="5158" cy="1584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49" y="396"/>
                </a:cxn>
                <a:cxn ang="0">
                  <a:pos x="49" y="1188"/>
                </a:cxn>
                <a:cxn ang="0">
                  <a:pos x="0" y="1188"/>
                </a:cxn>
                <a:cxn ang="0">
                  <a:pos x="99" y="396"/>
                </a:cxn>
                <a:cxn ang="0">
                  <a:pos x="198" y="396"/>
                </a:cxn>
                <a:cxn ang="0">
                  <a:pos x="198" y="1188"/>
                </a:cxn>
                <a:cxn ang="0">
                  <a:pos x="99" y="1188"/>
                </a:cxn>
                <a:cxn ang="0">
                  <a:pos x="247" y="396"/>
                </a:cxn>
                <a:cxn ang="0">
                  <a:pos x="4366" y="396"/>
                </a:cxn>
                <a:cxn ang="0">
                  <a:pos x="4366" y="0"/>
                </a:cxn>
                <a:cxn ang="0">
                  <a:pos x="5158" y="792"/>
                </a:cxn>
                <a:cxn ang="0">
                  <a:pos x="4366" y="1584"/>
                </a:cxn>
                <a:cxn ang="0">
                  <a:pos x="4366" y="1188"/>
                </a:cxn>
                <a:cxn ang="0">
                  <a:pos x="247" y="1188"/>
                </a:cxn>
              </a:cxnLst>
              <a:rect l="0" t="0" r="r" b="b"/>
              <a:pathLst>
                <a:path w="5158" h="1584">
                  <a:moveTo>
                    <a:pt x="0" y="396"/>
                  </a:moveTo>
                  <a:lnTo>
                    <a:pt x="49" y="396"/>
                  </a:lnTo>
                  <a:lnTo>
                    <a:pt x="49" y="1188"/>
                  </a:lnTo>
                  <a:lnTo>
                    <a:pt x="0" y="1188"/>
                  </a:lnTo>
                  <a:close/>
                  <a:moveTo>
                    <a:pt x="99" y="396"/>
                  </a:moveTo>
                  <a:lnTo>
                    <a:pt x="198" y="396"/>
                  </a:lnTo>
                  <a:lnTo>
                    <a:pt x="198" y="1188"/>
                  </a:lnTo>
                  <a:lnTo>
                    <a:pt x="99" y="1188"/>
                  </a:lnTo>
                  <a:close/>
                  <a:moveTo>
                    <a:pt x="247" y="396"/>
                  </a:moveTo>
                  <a:lnTo>
                    <a:pt x="4366" y="396"/>
                  </a:lnTo>
                  <a:lnTo>
                    <a:pt x="4366" y="0"/>
                  </a:lnTo>
                  <a:lnTo>
                    <a:pt x="5158" y="792"/>
                  </a:lnTo>
                  <a:lnTo>
                    <a:pt x="4366" y="1584"/>
                  </a:lnTo>
                  <a:lnTo>
                    <a:pt x="4366" y="1188"/>
                  </a:lnTo>
                  <a:lnTo>
                    <a:pt x="247" y="1188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</a:ln>
            <a:effectLst>
              <a:outerShdw dist="53882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5" name="文本框 1"/>
            <p:cNvSpPr txBox="1"/>
            <p:nvPr/>
          </p:nvSpPr>
          <p:spPr>
            <a:xfrm>
              <a:off x="-224" y="49"/>
              <a:ext cx="4587" cy="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考试真题</a:t>
              </a:r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2022</a:t>
              </a:r>
              <a:r>
                <a:rPr lang="zh-CN" altLang="en-US" sz="24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年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2000" y="1143000"/>
            <a:ext cx="10471785" cy="308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 anchor="t">
            <a:noAutofit/>
          </a:bodyPr>
          <a:p>
            <a:r>
              <a:rPr lang="zh-CN" altLang="en-US" sz="2800">
                <a:highlight>
                  <a:srgbClr val="FFFF00"/>
                </a:highlight>
                <a:sym typeface="+mn-ea"/>
              </a:rPr>
              <a:t>单选题</a:t>
            </a:r>
            <a:endParaRPr lang="zh-CN" altLang="en-US" sz="2800">
              <a:highlight>
                <a:srgbClr val="FFFF00"/>
              </a:highlight>
              <a:sym typeface="+mn-ea"/>
            </a:endParaRPr>
          </a:p>
          <a:p>
            <a:endParaRPr lang="zh-CN" altLang="en-US" sz="2800">
              <a:highlight>
                <a:srgbClr val="FFFF00"/>
              </a:highlight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为</a:t>
            </a:r>
            <a:r>
              <a:rPr lang="zh-CN" altLang="en-US" sz="2800">
                <a:sym typeface="+mn-ea"/>
              </a:rPr>
              <a:t>散客苏州的常先生一家四口送</a:t>
            </a:r>
            <a:r>
              <a:rPr lang="zh-CN" altLang="en-US" sz="2800">
                <a:sym typeface="+mn-ea"/>
              </a:rPr>
              <a:t>站，约定09:40出发，导游应该几点在酒店接?</a:t>
            </a:r>
            <a:r>
              <a:rPr lang="zh-CN" altLang="en-US" sz="2800">
                <a:sym typeface="+mn-ea"/>
              </a:rPr>
              <a:t>(</a:t>
            </a:r>
            <a:r>
              <a:rPr lang="en-US" altLang="zh-CN" sz="2800">
                <a:sym typeface="+mn-ea"/>
              </a:rPr>
              <a:t>  </a:t>
            </a:r>
            <a:r>
              <a:rPr lang="zh-CN" altLang="en-US" sz="2800">
                <a:sym typeface="+mn-ea"/>
              </a:rPr>
              <a:t>)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A、9:10 B、9:20 C、9:30 D、9:40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答案：B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【解析】按照与散客约定的时间，导游必须提前20分钟到达散客下榻的饭店，协助其办理离店手续，交还房卡，付清账款，清点行李，提醒散客带齐随身物品，然后照顾客人上车离店。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答案出处：第八版导游业务课本第</a:t>
            </a:r>
            <a:r>
              <a:rPr lang="en-US" altLang="zh-CN" sz="2800">
                <a:sym typeface="+mn-ea"/>
              </a:rPr>
              <a:t>126</a:t>
            </a:r>
            <a:r>
              <a:rPr lang="zh-CN" altLang="en-US" sz="2800">
                <a:sym typeface="+mn-ea"/>
              </a:rPr>
              <a:t>页</a:t>
            </a:r>
            <a:endParaRPr lang="zh-CN" altLang="en-US" sz="2800"/>
          </a:p>
          <a:p>
            <a:pPr marL="0" indent="0">
              <a:buNone/>
            </a:pPr>
            <a:endParaRPr lang="zh-CN" altLang="en-US" sz="2800">
              <a:sym typeface="+mn-ea"/>
            </a:endParaRPr>
          </a:p>
          <a:p>
            <a:pPr marL="0" indent="0">
              <a:buNone/>
            </a:pPr>
            <a:endParaRPr lang="zh-CN" altLang="en-US" sz="2800"/>
          </a:p>
          <a:p>
            <a:endParaRPr lang="zh-CN" altLang="en-US" sz="2800">
              <a:sym typeface="+mn-ea"/>
            </a:endParaRPr>
          </a:p>
        </p:txBody>
      </p:sp>
      <p:grpSp>
        <p:nvGrpSpPr>
          <p:cNvPr id="18433" name="组合 2"/>
          <p:cNvGrpSpPr/>
          <p:nvPr/>
        </p:nvGrpSpPr>
        <p:grpSpPr>
          <a:xfrm>
            <a:off x="76200" y="-163195"/>
            <a:ext cx="4059555" cy="938530"/>
            <a:chOff x="-1024" y="-355"/>
            <a:chExt cx="5387" cy="1584"/>
          </a:xfrm>
        </p:grpSpPr>
        <p:sp>
          <p:nvSpPr>
            <p:cNvPr id="15366" name="虚尾箭头 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-1024" y="-355"/>
              <a:ext cx="5158" cy="1584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49" y="396"/>
                </a:cxn>
                <a:cxn ang="0">
                  <a:pos x="49" y="1188"/>
                </a:cxn>
                <a:cxn ang="0">
                  <a:pos x="0" y="1188"/>
                </a:cxn>
                <a:cxn ang="0">
                  <a:pos x="99" y="396"/>
                </a:cxn>
                <a:cxn ang="0">
                  <a:pos x="198" y="396"/>
                </a:cxn>
                <a:cxn ang="0">
                  <a:pos x="198" y="1188"/>
                </a:cxn>
                <a:cxn ang="0">
                  <a:pos x="99" y="1188"/>
                </a:cxn>
                <a:cxn ang="0">
                  <a:pos x="247" y="396"/>
                </a:cxn>
                <a:cxn ang="0">
                  <a:pos x="4366" y="396"/>
                </a:cxn>
                <a:cxn ang="0">
                  <a:pos x="4366" y="0"/>
                </a:cxn>
                <a:cxn ang="0">
                  <a:pos x="5158" y="792"/>
                </a:cxn>
                <a:cxn ang="0">
                  <a:pos x="4366" y="1584"/>
                </a:cxn>
                <a:cxn ang="0">
                  <a:pos x="4366" y="1188"/>
                </a:cxn>
                <a:cxn ang="0">
                  <a:pos x="247" y="1188"/>
                </a:cxn>
              </a:cxnLst>
              <a:rect l="0" t="0" r="r" b="b"/>
              <a:pathLst>
                <a:path w="5158" h="1584">
                  <a:moveTo>
                    <a:pt x="0" y="396"/>
                  </a:moveTo>
                  <a:lnTo>
                    <a:pt x="49" y="396"/>
                  </a:lnTo>
                  <a:lnTo>
                    <a:pt x="49" y="1188"/>
                  </a:lnTo>
                  <a:lnTo>
                    <a:pt x="0" y="1188"/>
                  </a:lnTo>
                  <a:close/>
                  <a:moveTo>
                    <a:pt x="99" y="396"/>
                  </a:moveTo>
                  <a:lnTo>
                    <a:pt x="198" y="396"/>
                  </a:lnTo>
                  <a:lnTo>
                    <a:pt x="198" y="1188"/>
                  </a:lnTo>
                  <a:lnTo>
                    <a:pt x="99" y="1188"/>
                  </a:lnTo>
                  <a:close/>
                  <a:moveTo>
                    <a:pt x="247" y="396"/>
                  </a:moveTo>
                  <a:lnTo>
                    <a:pt x="4366" y="396"/>
                  </a:lnTo>
                  <a:lnTo>
                    <a:pt x="4366" y="0"/>
                  </a:lnTo>
                  <a:lnTo>
                    <a:pt x="5158" y="792"/>
                  </a:lnTo>
                  <a:lnTo>
                    <a:pt x="4366" y="1584"/>
                  </a:lnTo>
                  <a:lnTo>
                    <a:pt x="4366" y="1188"/>
                  </a:lnTo>
                  <a:lnTo>
                    <a:pt x="247" y="1188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</a:ln>
            <a:effectLst>
              <a:outerShdw dist="53882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5" name="文本框 1"/>
            <p:cNvSpPr txBox="1"/>
            <p:nvPr/>
          </p:nvSpPr>
          <p:spPr>
            <a:xfrm>
              <a:off x="-224" y="49"/>
              <a:ext cx="4587" cy="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考试真题</a:t>
              </a:r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  2022</a:t>
              </a:r>
              <a:r>
                <a:rPr lang="zh-CN" altLang="en-US" sz="2400" b="1" dirty="0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</a:rPr>
                <a:t>年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6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155575" y="333375"/>
            <a:ext cx="604838" cy="455613"/>
          </a:xfrm>
          <a:prstGeom prst="homePlate">
            <a:avLst>
              <a:gd name="adj" fmla="val 38242"/>
            </a:avLst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75" y="333375"/>
            <a:ext cx="101600" cy="455613"/>
          </a:xfrm>
          <a:prstGeom prst="rect">
            <a:avLst/>
          </a:prstGeom>
          <a:solidFill>
            <a:srgbClr val="49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22238" y="333375"/>
            <a:ext cx="100013" cy="455613"/>
          </a:xfrm>
          <a:prstGeom prst="rect">
            <a:avLst/>
          </a:prstGeom>
          <a:solidFill>
            <a:srgbClr val="74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" name="标题 20"/>
          <p:cNvSpPr txBox="1"/>
          <p:nvPr/>
        </p:nvSpPr>
        <p:spPr>
          <a:xfrm>
            <a:off x="838200" y="382905"/>
            <a:ext cx="5918835" cy="531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问题处理：误机</a:t>
            </a:r>
            <a:r>
              <a:rPr lang="zh-CN" altLang="en-US" sz="2800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事故</a:t>
            </a:r>
            <a:endParaRPr lang="zh-CN" altLang="en-US" sz="2800" spc="300" dirty="0" smtClean="0">
              <a:solidFill>
                <a:srgbClr val="2075AC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239000" y="2209800"/>
            <a:ext cx="3125788" cy="3113088"/>
            <a:chOff x="4182586" y="2499742"/>
            <a:chExt cx="1960246" cy="1952514"/>
          </a:xfrm>
        </p:grpSpPr>
        <p:grpSp>
          <p:nvGrpSpPr>
            <p:cNvPr id="6167" name="组合 9"/>
            <p:cNvGrpSpPr/>
            <p:nvPr/>
          </p:nvGrpSpPr>
          <p:grpSpPr bwMode="auto">
            <a:xfrm>
              <a:off x="4182586" y="2499742"/>
              <a:ext cx="1960246" cy="1952514"/>
              <a:chOff x="1050122" y="2474290"/>
              <a:chExt cx="1960246" cy="1952514"/>
            </a:xfrm>
          </p:grpSpPr>
          <p:sp>
            <p:nvSpPr>
              <p:cNvPr id="12" name="Freeform 13"/>
              <p:cNvSpPr/>
              <p:nvPr/>
            </p:nvSpPr>
            <p:spPr bwMode="auto">
              <a:xfrm>
                <a:off x="1050122" y="2474290"/>
                <a:ext cx="1960246" cy="1952514"/>
              </a:xfrm>
              <a:custGeom>
                <a:avLst/>
                <a:gdLst/>
                <a:ahLst/>
                <a:cxnLst>
                  <a:cxn ang="0">
                    <a:pos x="429" y="108"/>
                  </a:cxn>
                  <a:cxn ang="0">
                    <a:pos x="429" y="108"/>
                  </a:cxn>
                  <a:cxn ang="0">
                    <a:pos x="429" y="108"/>
                  </a:cxn>
                  <a:cxn ang="0">
                    <a:pos x="307" y="108"/>
                  </a:cxn>
                  <a:cxn ang="0">
                    <a:pos x="288" y="82"/>
                  </a:cxn>
                  <a:cxn ang="0">
                    <a:pos x="291" y="68"/>
                  </a:cxn>
                  <a:cxn ang="0">
                    <a:pos x="308" y="37"/>
                  </a:cxn>
                  <a:cxn ang="0">
                    <a:pos x="269" y="0"/>
                  </a:cxn>
                  <a:cxn ang="0">
                    <a:pos x="231" y="37"/>
                  </a:cxn>
                  <a:cxn ang="0">
                    <a:pos x="249" y="69"/>
                  </a:cxn>
                  <a:cxn ang="0">
                    <a:pos x="251" y="82"/>
                  </a:cxn>
                  <a:cxn ang="0">
                    <a:pos x="232" y="108"/>
                  </a:cxn>
                  <a:cxn ang="0">
                    <a:pos x="109" y="108"/>
                  </a:cxn>
                  <a:cxn ang="0">
                    <a:pos x="109" y="230"/>
                  </a:cxn>
                  <a:cxn ang="0">
                    <a:pos x="83" y="249"/>
                  </a:cxn>
                  <a:cxn ang="0">
                    <a:pos x="69" y="246"/>
                  </a:cxn>
                  <a:cxn ang="0">
                    <a:pos x="38" y="229"/>
                  </a:cxn>
                  <a:cxn ang="0">
                    <a:pos x="0" y="268"/>
                  </a:cxn>
                  <a:cxn ang="0">
                    <a:pos x="38" y="306"/>
                  </a:cxn>
                  <a:cxn ang="0">
                    <a:pos x="70" y="288"/>
                  </a:cxn>
                  <a:cxn ang="0">
                    <a:pos x="83" y="286"/>
                  </a:cxn>
                  <a:cxn ang="0">
                    <a:pos x="109" y="305"/>
                  </a:cxn>
                  <a:cxn ang="0">
                    <a:pos x="109" y="428"/>
                  </a:cxn>
                  <a:cxn ang="0">
                    <a:pos x="219" y="428"/>
                  </a:cxn>
                  <a:cxn ang="0">
                    <a:pos x="240" y="417"/>
                  </a:cxn>
                  <a:cxn ang="0">
                    <a:pos x="235" y="403"/>
                  </a:cxn>
                  <a:cxn ang="0">
                    <a:pos x="235" y="403"/>
                  </a:cxn>
                  <a:cxn ang="0">
                    <a:pos x="220" y="369"/>
                  </a:cxn>
                  <a:cxn ang="0">
                    <a:pos x="269" y="321"/>
                  </a:cxn>
                  <a:cxn ang="0">
                    <a:pos x="317" y="369"/>
                  </a:cxn>
                  <a:cxn ang="0">
                    <a:pos x="303" y="403"/>
                  </a:cxn>
                  <a:cxn ang="0">
                    <a:pos x="303" y="403"/>
                  </a:cxn>
                  <a:cxn ang="0">
                    <a:pos x="298" y="417"/>
                  </a:cxn>
                  <a:cxn ang="0">
                    <a:pos x="319" y="428"/>
                  </a:cxn>
                  <a:cxn ang="0">
                    <a:pos x="429" y="428"/>
                  </a:cxn>
                  <a:cxn ang="0">
                    <a:pos x="429" y="317"/>
                  </a:cxn>
                  <a:cxn ang="0">
                    <a:pos x="418" y="297"/>
                  </a:cxn>
                  <a:cxn ang="0">
                    <a:pos x="404" y="302"/>
                  </a:cxn>
                  <a:cxn ang="0">
                    <a:pos x="404" y="302"/>
                  </a:cxn>
                  <a:cxn ang="0">
                    <a:pos x="370" y="316"/>
                  </a:cxn>
                  <a:cxn ang="0">
                    <a:pos x="322" y="268"/>
                  </a:cxn>
                  <a:cxn ang="0">
                    <a:pos x="370" y="219"/>
                  </a:cxn>
                  <a:cxn ang="0">
                    <a:pos x="404" y="234"/>
                  </a:cxn>
                  <a:cxn ang="0">
                    <a:pos x="404" y="234"/>
                  </a:cxn>
                  <a:cxn ang="0">
                    <a:pos x="418" y="239"/>
                  </a:cxn>
                  <a:cxn ang="0">
                    <a:pos x="429" y="219"/>
                  </a:cxn>
                  <a:cxn ang="0">
                    <a:pos x="429" y="140"/>
                  </a:cxn>
                  <a:cxn ang="0">
                    <a:pos x="429" y="140"/>
                  </a:cxn>
                  <a:cxn ang="0">
                    <a:pos x="429" y="108"/>
                  </a:cxn>
                </a:cxnLst>
                <a:rect l="0" t="0" r="r" b="b"/>
                <a:pathLst>
                  <a:path w="429" h="428">
                    <a:moveTo>
                      <a:pt x="429" y="108"/>
                    </a:moveTo>
                    <a:cubicBezTo>
                      <a:pt x="429" y="108"/>
                      <a:pt x="429" y="108"/>
                      <a:pt x="429" y="108"/>
                    </a:cubicBezTo>
                    <a:cubicBezTo>
                      <a:pt x="429" y="108"/>
                      <a:pt x="429" y="108"/>
                      <a:pt x="429" y="108"/>
                    </a:cubicBezTo>
                    <a:cubicBezTo>
                      <a:pt x="307" y="108"/>
                      <a:pt x="307" y="108"/>
                      <a:pt x="307" y="108"/>
                    </a:cubicBezTo>
                    <a:cubicBezTo>
                      <a:pt x="295" y="103"/>
                      <a:pt x="288" y="95"/>
                      <a:pt x="288" y="82"/>
                    </a:cubicBezTo>
                    <a:cubicBezTo>
                      <a:pt x="288" y="77"/>
                      <a:pt x="289" y="73"/>
                      <a:pt x="291" y="68"/>
                    </a:cubicBezTo>
                    <a:cubicBezTo>
                      <a:pt x="301" y="62"/>
                      <a:pt x="308" y="50"/>
                      <a:pt x="308" y="37"/>
                    </a:cubicBezTo>
                    <a:cubicBezTo>
                      <a:pt x="308" y="16"/>
                      <a:pt x="290" y="0"/>
                      <a:pt x="269" y="0"/>
                    </a:cubicBezTo>
                    <a:cubicBezTo>
                      <a:pt x="248" y="0"/>
                      <a:pt x="231" y="16"/>
                      <a:pt x="231" y="37"/>
                    </a:cubicBezTo>
                    <a:cubicBezTo>
                      <a:pt x="231" y="50"/>
                      <a:pt x="238" y="62"/>
                      <a:pt x="249" y="69"/>
                    </a:cubicBezTo>
                    <a:cubicBezTo>
                      <a:pt x="250" y="73"/>
                      <a:pt x="251" y="77"/>
                      <a:pt x="251" y="82"/>
                    </a:cubicBezTo>
                    <a:cubicBezTo>
                      <a:pt x="251" y="95"/>
                      <a:pt x="244" y="103"/>
                      <a:pt x="232" y="108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09" y="230"/>
                      <a:pt x="109" y="230"/>
                      <a:pt x="109" y="230"/>
                    </a:cubicBezTo>
                    <a:cubicBezTo>
                      <a:pt x="104" y="241"/>
                      <a:pt x="96" y="249"/>
                      <a:pt x="83" y="249"/>
                    </a:cubicBezTo>
                    <a:cubicBezTo>
                      <a:pt x="78" y="249"/>
                      <a:pt x="73" y="248"/>
                      <a:pt x="69" y="246"/>
                    </a:cubicBezTo>
                    <a:cubicBezTo>
                      <a:pt x="62" y="236"/>
                      <a:pt x="51" y="229"/>
                      <a:pt x="38" y="229"/>
                    </a:cubicBezTo>
                    <a:cubicBezTo>
                      <a:pt x="17" y="229"/>
                      <a:pt x="0" y="246"/>
                      <a:pt x="0" y="268"/>
                    </a:cubicBezTo>
                    <a:cubicBezTo>
                      <a:pt x="0" y="289"/>
                      <a:pt x="17" y="306"/>
                      <a:pt x="38" y="306"/>
                    </a:cubicBezTo>
                    <a:cubicBezTo>
                      <a:pt x="51" y="306"/>
                      <a:pt x="63" y="299"/>
                      <a:pt x="70" y="288"/>
                    </a:cubicBezTo>
                    <a:cubicBezTo>
                      <a:pt x="74" y="287"/>
                      <a:pt x="78" y="286"/>
                      <a:pt x="83" y="286"/>
                    </a:cubicBezTo>
                    <a:cubicBezTo>
                      <a:pt x="96" y="286"/>
                      <a:pt x="104" y="294"/>
                      <a:pt x="109" y="305"/>
                    </a:cubicBezTo>
                    <a:cubicBezTo>
                      <a:pt x="109" y="428"/>
                      <a:pt x="109" y="428"/>
                      <a:pt x="109" y="428"/>
                    </a:cubicBezTo>
                    <a:cubicBezTo>
                      <a:pt x="219" y="428"/>
                      <a:pt x="219" y="428"/>
                      <a:pt x="219" y="428"/>
                    </a:cubicBezTo>
                    <a:cubicBezTo>
                      <a:pt x="230" y="427"/>
                      <a:pt x="238" y="423"/>
                      <a:pt x="240" y="417"/>
                    </a:cubicBezTo>
                    <a:cubicBezTo>
                      <a:pt x="241" y="412"/>
                      <a:pt x="239" y="407"/>
                      <a:pt x="235" y="403"/>
                    </a:cubicBezTo>
                    <a:cubicBezTo>
                      <a:pt x="235" y="403"/>
                      <a:pt x="235" y="403"/>
                      <a:pt x="235" y="403"/>
                    </a:cubicBezTo>
                    <a:cubicBezTo>
                      <a:pt x="226" y="394"/>
                      <a:pt x="220" y="382"/>
                      <a:pt x="220" y="369"/>
                    </a:cubicBezTo>
                    <a:cubicBezTo>
                      <a:pt x="220" y="343"/>
                      <a:pt x="242" y="321"/>
                      <a:pt x="269" y="321"/>
                    </a:cubicBezTo>
                    <a:cubicBezTo>
                      <a:pt x="296" y="321"/>
                      <a:pt x="317" y="343"/>
                      <a:pt x="317" y="369"/>
                    </a:cubicBezTo>
                    <a:cubicBezTo>
                      <a:pt x="317" y="382"/>
                      <a:pt x="312" y="394"/>
                      <a:pt x="303" y="403"/>
                    </a:cubicBezTo>
                    <a:cubicBezTo>
                      <a:pt x="303" y="403"/>
                      <a:pt x="303" y="403"/>
                      <a:pt x="303" y="403"/>
                    </a:cubicBezTo>
                    <a:cubicBezTo>
                      <a:pt x="299" y="407"/>
                      <a:pt x="297" y="412"/>
                      <a:pt x="298" y="417"/>
                    </a:cubicBezTo>
                    <a:cubicBezTo>
                      <a:pt x="300" y="423"/>
                      <a:pt x="308" y="427"/>
                      <a:pt x="319" y="428"/>
                    </a:cubicBezTo>
                    <a:cubicBezTo>
                      <a:pt x="429" y="428"/>
                      <a:pt x="429" y="428"/>
                      <a:pt x="429" y="428"/>
                    </a:cubicBezTo>
                    <a:cubicBezTo>
                      <a:pt x="429" y="317"/>
                      <a:pt x="429" y="317"/>
                      <a:pt x="429" y="317"/>
                    </a:cubicBezTo>
                    <a:cubicBezTo>
                      <a:pt x="428" y="307"/>
                      <a:pt x="424" y="299"/>
                      <a:pt x="418" y="297"/>
                    </a:cubicBezTo>
                    <a:cubicBezTo>
                      <a:pt x="413" y="296"/>
                      <a:pt x="409" y="298"/>
                      <a:pt x="404" y="302"/>
                    </a:cubicBezTo>
                    <a:cubicBezTo>
                      <a:pt x="404" y="302"/>
                      <a:pt x="404" y="302"/>
                      <a:pt x="404" y="302"/>
                    </a:cubicBezTo>
                    <a:cubicBezTo>
                      <a:pt x="395" y="311"/>
                      <a:pt x="383" y="316"/>
                      <a:pt x="370" y="316"/>
                    </a:cubicBezTo>
                    <a:cubicBezTo>
                      <a:pt x="344" y="316"/>
                      <a:pt x="322" y="295"/>
                      <a:pt x="322" y="268"/>
                    </a:cubicBezTo>
                    <a:cubicBezTo>
                      <a:pt x="322" y="241"/>
                      <a:pt x="344" y="219"/>
                      <a:pt x="370" y="219"/>
                    </a:cubicBezTo>
                    <a:cubicBezTo>
                      <a:pt x="383" y="219"/>
                      <a:pt x="395" y="225"/>
                      <a:pt x="404" y="234"/>
                    </a:cubicBezTo>
                    <a:cubicBezTo>
                      <a:pt x="404" y="234"/>
                      <a:pt x="404" y="234"/>
                      <a:pt x="404" y="234"/>
                    </a:cubicBezTo>
                    <a:cubicBezTo>
                      <a:pt x="409" y="238"/>
                      <a:pt x="413" y="240"/>
                      <a:pt x="418" y="239"/>
                    </a:cubicBezTo>
                    <a:cubicBezTo>
                      <a:pt x="424" y="237"/>
                      <a:pt x="428" y="229"/>
                      <a:pt x="429" y="219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08"/>
                      <a:pt x="429" y="108"/>
                      <a:pt x="429" y="108"/>
                    </a:cubicBezTo>
                  </a:path>
                </a:pathLst>
              </a:custGeom>
              <a:solidFill>
                <a:srgbClr val="74A7C8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800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1187624" y="2563452"/>
                <a:ext cx="1781216" cy="1774190"/>
              </a:xfrm>
              <a:custGeom>
                <a:avLst/>
                <a:gdLst/>
                <a:ahLst/>
                <a:cxnLst>
                  <a:cxn ang="0">
                    <a:pos x="429" y="108"/>
                  </a:cxn>
                  <a:cxn ang="0">
                    <a:pos x="429" y="108"/>
                  </a:cxn>
                  <a:cxn ang="0">
                    <a:pos x="429" y="108"/>
                  </a:cxn>
                  <a:cxn ang="0">
                    <a:pos x="307" y="108"/>
                  </a:cxn>
                  <a:cxn ang="0">
                    <a:pos x="288" y="82"/>
                  </a:cxn>
                  <a:cxn ang="0">
                    <a:pos x="291" y="68"/>
                  </a:cxn>
                  <a:cxn ang="0">
                    <a:pos x="308" y="37"/>
                  </a:cxn>
                  <a:cxn ang="0">
                    <a:pos x="269" y="0"/>
                  </a:cxn>
                  <a:cxn ang="0">
                    <a:pos x="231" y="37"/>
                  </a:cxn>
                  <a:cxn ang="0">
                    <a:pos x="249" y="69"/>
                  </a:cxn>
                  <a:cxn ang="0">
                    <a:pos x="251" y="82"/>
                  </a:cxn>
                  <a:cxn ang="0">
                    <a:pos x="232" y="108"/>
                  </a:cxn>
                  <a:cxn ang="0">
                    <a:pos x="109" y="108"/>
                  </a:cxn>
                  <a:cxn ang="0">
                    <a:pos x="109" y="230"/>
                  </a:cxn>
                  <a:cxn ang="0">
                    <a:pos x="83" y="249"/>
                  </a:cxn>
                  <a:cxn ang="0">
                    <a:pos x="69" y="246"/>
                  </a:cxn>
                  <a:cxn ang="0">
                    <a:pos x="38" y="229"/>
                  </a:cxn>
                  <a:cxn ang="0">
                    <a:pos x="0" y="268"/>
                  </a:cxn>
                  <a:cxn ang="0">
                    <a:pos x="38" y="306"/>
                  </a:cxn>
                  <a:cxn ang="0">
                    <a:pos x="70" y="288"/>
                  </a:cxn>
                  <a:cxn ang="0">
                    <a:pos x="83" y="286"/>
                  </a:cxn>
                  <a:cxn ang="0">
                    <a:pos x="109" y="305"/>
                  </a:cxn>
                  <a:cxn ang="0">
                    <a:pos x="109" y="428"/>
                  </a:cxn>
                  <a:cxn ang="0">
                    <a:pos x="219" y="428"/>
                  </a:cxn>
                  <a:cxn ang="0">
                    <a:pos x="240" y="417"/>
                  </a:cxn>
                  <a:cxn ang="0">
                    <a:pos x="235" y="403"/>
                  </a:cxn>
                  <a:cxn ang="0">
                    <a:pos x="235" y="403"/>
                  </a:cxn>
                  <a:cxn ang="0">
                    <a:pos x="220" y="369"/>
                  </a:cxn>
                  <a:cxn ang="0">
                    <a:pos x="269" y="321"/>
                  </a:cxn>
                  <a:cxn ang="0">
                    <a:pos x="317" y="369"/>
                  </a:cxn>
                  <a:cxn ang="0">
                    <a:pos x="303" y="403"/>
                  </a:cxn>
                  <a:cxn ang="0">
                    <a:pos x="303" y="403"/>
                  </a:cxn>
                  <a:cxn ang="0">
                    <a:pos x="298" y="417"/>
                  </a:cxn>
                  <a:cxn ang="0">
                    <a:pos x="319" y="428"/>
                  </a:cxn>
                  <a:cxn ang="0">
                    <a:pos x="429" y="428"/>
                  </a:cxn>
                  <a:cxn ang="0">
                    <a:pos x="429" y="317"/>
                  </a:cxn>
                  <a:cxn ang="0">
                    <a:pos x="418" y="297"/>
                  </a:cxn>
                  <a:cxn ang="0">
                    <a:pos x="404" y="302"/>
                  </a:cxn>
                  <a:cxn ang="0">
                    <a:pos x="404" y="302"/>
                  </a:cxn>
                  <a:cxn ang="0">
                    <a:pos x="370" y="316"/>
                  </a:cxn>
                  <a:cxn ang="0">
                    <a:pos x="322" y="268"/>
                  </a:cxn>
                  <a:cxn ang="0">
                    <a:pos x="370" y="219"/>
                  </a:cxn>
                  <a:cxn ang="0">
                    <a:pos x="404" y="234"/>
                  </a:cxn>
                  <a:cxn ang="0">
                    <a:pos x="404" y="234"/>
                  </a:cxn>
                  <a:cxn ang="0">
                    <a:pos x="418" y="239"/>
                  </a:cxn>
                  <a:cxn ang="0">
                    <a:pos x="429" y="219"/>
                  </a:cxn>
                  <a:cxn ang="0">
                    <a:pos x="429" y="140"/>
                  </a:cxn>
                  <a:cxn ang="0">
                    <a:pos x="429" y="140"/>
                  </a:cxn>
                  <a:cxn ang="0">
                    <a:pos x="429" y="108"/>
                  </a:cxn>
                </a:cxnLst>
                <a:rect l="0" t="0" r="r" b="b"/>
                <a:pathLst>
                  <a:path w="429" h="428">
                    <a:moveTo>
                      <a:pt x="429" y="108"/>
                    </a:moveTo>
                    <a:cubicBezTo>
                      <a:pt x="429" y="108"/>
                      <a:pt x="429" y="108"/>
                      <a:pt x="429" y="108"/>
                    </a:cubicBezTo>
                    <a:cubicBezTo>
                      <a:pt x="429" y="108"/>
                      <a:pt x="429" y="108"/>
                      <a:pt x="429" y="108"/>
                    </a:cubicBezTo>
                    <a:cubicBezTo>
                      <a:pt x="307" y="108"/>
                      <a:pt x="307" y="108"/>
                      <a:pt x="307" y="108"/>
                    </a:cubicBezTo>
                    <a:cubicBezTo>
                      <a:pt x="295" y="103"/>
                      <a:pt x="288" y="95"/>
                      <a:pt x="288" y="82"/>
                    </a:cubicBezTo>
                    <a:cubicBezTo>
                      <a:pt x="288" y="77"/>
                      <a:pt x="289" y="73"/>
                      <a:pt x="291" y="68"/>
                    </a:cubicBezTo>
                    <a:cubicBezTo>
                      <a:pt x="301" y="62"/>
                      <a:pt x="308" y="50"/>
                      <a:pt x="308" y="37"/>
                    </a:cubicBezTo>
                    <a:cubicBezTo>
                      <a:pt x="308" y="16"/>
                      <a:pt x="290" y="0"/>
                      <a:pt x="269" y="0"/>
                    </a:cubicBezTo>
                    <a:cubicBezTo>
                      <a:pt x="248" y="0"/>
                      <a:pt x="231" y="16"/>
                      <a:pt x="231" y="37"/>
                    </a:cubicBezTo>
                    <a:cubicBezTo>
                      <a:pt x="231" y="50"/>
                      <a:pt x="238" y="62"/>
                      <a:pt x="249" y="69"/>
                    </a:cubicBezTo>
                    <a:cubicBezTo>
                      <a:pt x="250" y="73"/>
                      <a:pt x="251" y="77"/>
                      <a:pt x="251" y="82"/>
                    </a:cubicBezTo>
                    <a:cubicBezTo>
                      <a:pt x="251" y="95"/>
                      <a:pt x="244" y="103"/>
                      <a:pt x="232" y="108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09" y="230"/>
                      <a:pt x="109" y="230"/>
                      <a:pt x="109" y="230"/>
                    </a:cubicBezTo>
                    <a:cubicBezTo>
                      <a:pt x="104" y="241"/>
                      <a:pt x="96" y="249"/>
                      <a:pt x="83" y="249"/>
                    </a:cubicBezTo>
                    <a:cubicBezTo>
                      <a:pt x="78" y="249"/>
                      <a:pt x="73" y="248"/>
                      <a:pt x="69" y="246"/>
                    </a:cubicBezTo>
                    <a:cubicBezTo>
                      <a:pt x="62" y="236"/>
                      <a:pt x="51" y="229"/>
                      <a:pt x="38" y="229"/>
                    </a:cubicBezTo>
                    <a:cubicBezTo>
                      <a:pt x="17" y="229"/>
                      <a:pt x="0" y="246"/>
                      <a:pt x="0" y="268"/>
                    </a:cubicBezTo>
                    <a:cubicBezTo>
                      <a:pt x="0" y="289"/>
                      <a:pt x="17" y="306"/>
                      <a:pt x="38" y="306"/>
                    </a:cubicBezTo>
                    <a:cubicBezTo>
                      <a:pt x="51" y="306"/>
                      <a:pt x="63" y="299"/>
                      <a:pt x="70" y="288"/>
                    </a:cubicBezTo>
                    <a:cubicBezTo>
                      <a:pt x="74" y="287"/>
                      <a:pt x="78" y="286"/>
                      <a:pt x="83" y="286"/>
                    </a:cubicBezTo>
                    <a:cubicBezTo>
                      <a:pt x="96" y="286"/>
                      <a:pt x="104" y="294"/>
                      <a:pt x="109" y="305"/>
                    </a:cubicBezTo>
                    <a:cubicBezTo>
                      <a:pt x="109" y="428"/>
                      <a:pt x="109" y="428"/>
                      <a:pt x="109" y="428"/>
                    </a:cubicBezTo>
                    <a:cubicBezTo>
                      <a:pt x="219" y="428"/>
                      <a:pt x="219" y="428"/>
                      <a:pt x="219" y="428"/>
                    </a:cubicBezTo>
                    <a:cubicBezTo>
                      <a:pt x="230" y="427"/>
                      <a:pt x="238" y="423"/>
                      <a:pt x="240" y="417"/>
                    </a:cubicBezTo>
                    <a:cubicBezTo>
                      <a:pt x="241" y="412"/>
                      <a:pt x="239" y="407"/>
                      <a:pt x="235" y="403"/>
                    </a:cubicBezTo>
                    <a:cubicBezTo>
                      <a:pt x="235" y="403"/>
                      <a:pt x="235" y="403"/>
                      <a:pt x="235" y="403"/>
                    </a:cubicBezTo>
                    <a:cubicBezTo>
                      <a:pt x="226" y="394"/>
                      <a:pt x="220" y="382"/>
                      <a:pt x="220" y="369"/>
                    </a:cubicBezTo>
                    <a:cubicBezTo>
                      <a:pt x="220" y="343"/>
                      <a:pt x="242" y="321"/>
                      <a:pt x="269" y="321"/>
                    </a:cubicBezTo>
                    <a:cubicBezTo>
                      <a:pt x="296" y="321"/>
                      <a:pt x="317" y="343"/>
                      <a:pt x="317" y="369"/>
                    </a:cubicBezTo>
                    <a:cubicBezTo>
                      <a:pt x="317" y="382"/>
                      <a:pt x="312" y="394"/>
                      <a:pt x="303" y="403"/>
                    </a:cubicBezTo>
                    <a:cubicBezTo>
                      <a:pt x="303" y="403"/>
                      <a:pt x="303" y="403"/>
                      <a:pt x="303" y="403"/>
                    </a:cubicBezTo>
                    <a:cubicBezTo>
                      <a:pt x="299" y="407"/>
                      <a:pt x="297" y="412"/>
                      <a:pt x="298" y="417"/>
                    </a:cubicBezTo>
                    <a:cubicBezTo>
                      <a:pt x="300" y="423"/>
                      <a:pt x="308" y="427"/>
                      <a:pt x="319" y="428"/>
                    </a:cubicBezTo>
                    <a:cubicBezTo>
                      <a:pt x="429" y="428"/>
                      <a:pt x="429" y="428"/>
                      <a:pt x="429" y="428"/>
                    </a:cubicBezTo>
                    <a:cubicBezTo>
                      <a:pt x="429" y="317"/>
                      <a:pt x="429" y="317"/>
                      <a:pt x="429" y="317"/>
                    </a:cubicBezTo>
                    <a:cubicBezTo>
                      <a:pt x="428" y="307"/>
                      <a:pt x="424" y="299"/>
                      <a:pt x="418" y="297"/>
                    </a:cubicBezTo>
                    <a:cubicBezTo>
                      <a:pt x="413" y="296"/>
                      <a:pt x="409" y="298"/>
                      <a:pt x="404" y="302"/>
                    </a:cubicBezTo>
                    <a:cubicBezTo>
                      <a:pt x="404" y="302"/>
                      <a:pt x="404" y="302"/>
                      <a:pt x="404" y="302"/>
                    </a:cubicBezTo>
                    <a:cubicBezTo>
                      <a:pt x="395" y="311"/>
                      <a:pt x="383" y="316"/>
                      <a:pt x="370" y="316"/>
                    </a:cubicBezTo>
                    <a:cubicBezTo>
                      <a:pt x="344" y="316"/>
                      <a:pt x="322" y="295"/>
                      <a:pt x="322" y="268"/>
                    </a:cubicBezTo>
                    <a:cubicBezTo>
                      <a:pt x="322" y="241"/>
                      <a:pt x="344" y="219"/>
                      <a:pt x="370" y="219"/>
                    </a:cubicBezTo>
                    <a:cubicBezTo>
                      <a:pt x="383" y="219"/>
                      <a:pt x="395" y="225"/>
                      <a:pt x="404" y="234"/>
                    </a:cubicBezTo>
                    <a:cubicBezTo>
                      <a:pt x="404" y="234"/>
                      <a:pt x="404" y="234"/>
                      <a:pt x="404" y="234"/>
                    </a:cubicBezTo>
                    <a:cubicBezTo>
                      <a:pt x="409" y="238"/>
                      <a:pt x="413" y="240"/>
                      <a:pt x="418" y="239"/>
                    </a:cubicBezTo>
                    <a:cubicBezTo>
                      <a:pt x="424" y="237"/>
                      <a:pt x="428" y="229"/>
                      <a:pt x="429" y="219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08"/>
                      <a:pt x="429" y="108"/>
                      <a:pt x="429" y="108"/>
                    </a:cubicBezTo>
                  </a:path>
                </a:pathLst>
              </a:custGeom>
              <a:gradFill flip="none" rotWithShape="1">
                <a:gsLst>
                  <a:gs pos="36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2286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800"/>
              </a:p>
            </p:txBody>
          </p:sp>
        </p:grpSp>
        <p:sp>
          <p:nvSpPr>
            <p:cNvPr id="6168" name="KSO_Shape"/>
            <p:cNvSpPr/>
            <p:nvPr/>
          </p:nvSpPr>
          <p:spPr bwMode="auto">
            <a:xfrm>
              <a:off x="5759981" y="4051963"/>
              <a:ext cx="266114" cy="227526"/>
            </a:xfrm>
            <a:custGeom>
              <a:avLst/>
              <a:gdLst>
                <a:gd name="T0" fmla="*/ 2147483646 w 10900"/>
                <a:gd name="T1" fmla="*/ 2147483646 h 9319"/>
                <a:gd name="T2" fmla="*/ 2147483646 w 10900"/>
                <a:gd name="T3" fmla="*/ 2147483646 h 9319"/>
                <a:gd name="T4" fmla="*/ 2147483646 w 10900"/>
                <a:gd name="T5" fmla="*/ 2147483646 h 9319"/>
                <a:gd name="T6" fmla="*/ 2147483646 w 10900"/>
                <a:gd name="T7" fmla="*/ 2147483646 h 9319"/>
                <a:gd name="T8" fmla="*/ 2147483646 w 10900"/>
                <a:gd name="T9" fmla="*/ 2147483646 h 9319"/>
                <a:gd name="T10" fmla="*/ 2147483646 w 10900"/>
                <a:gd name="T11" fmla="*/ 2147483646 h 9319"/>
                <a:gd name="T12" fmla="*/ 2147483646 w 10900"/>
                <a:gd name="T13" fmla="*/ 2147483646 h 9319"/>
                <a:gd name="T14" fmla="*/ 2147483646 w 10900"/>
                <a:gd name="T15" fmla="*/ 2147483646 h 9319"/>
                <a:gd name="T16" fmla="*/ 2147483646 w 10900"/>
                <a:gd name="T17" fmla="*/ 2147483646 h 9319"/>
                <a:gd name="T18" fmla="*/ 2147483646 w 10900"/>
                <a:gd name="T19" fmla="*/ 2147483646 h 9319"/>
                <a:gd name="T20" fmla="*/ 2147483646 w 10900"/>
                <a:gd name="T21" fmla="*/ 2147483646 h 9319"/>
                <a:gd name="T22" fmla="*/ 2147483646 w 10900"/>
                <a:gd name="T23" fmla="*/ 2147483646 h 9319"/>
                <a:gd name="T24" fmla="*/ 2147483646 w 10900"/>
                <a:gd name="T25" fmla="*/ 2147483646 h 9319"/>
                <a:gd name="T26" fmla="*/ 2147483646 w 10900"/>
                <a:gd name="T27" fmla="*/ 2147483646 h 9319"/>
                <a:gd name="T28" fmla="*/ 2147483646 w 10900"/>
                <a:gd name="T29" fmla="*/ 2147483646 h 9319"/>
                <a:gd name="T30" fmla="*/ 2147483646 w 10900"/>
                <a:gd name="T31" fmla="*/ 2147483646 h 9319"/>
                <a:gd name="T32" fmla="*/ 2147483646 w 10900"/>
                <a:gd name="T33" fmla="*/ 2147483646 h 9319"/>
                <a:gd name="T34" fmla="*/ 2147483646 w 10900"/>
                <a:gd name="T35" fmla="*/ 2147483646 h 9319"/>
                <a:gd name="T36" fmla="*/ 2147483646 w 10900"/>
                <a:gd name="T37" fmla="*/ 2147483646 h 9319"/>
                <a:gd name="T38" fmla="*/ 2147483646 w 10900"/>
                <a:gd name="T39" fmla="*/ 2147483646 h 9319"/>
                <a:gd name="T40" fmla="*/ 2147483646 w 10900"/>
                <a:gd name="T41" fmla="*/ 2147483646 h 9319"/>
                <a:gd name="T42" fmla="*/ 2147483646 w 10900"/>
                <a:gd name="T43" fmla="*/ 2147483646 h 9319"/>
                <a:gd name="T44" fmla="*/ 2147483646 w 10900"/>
                <a:gd name="T45" fmla="*/ 2147483646 h 9319"/>
                <a:gd name="T46" fmla="*/ 2147483646 w 10900"/>
                <a:gd name="T47" fmla="*/ 2147483646 h 9319"/>
                <a:gd name="T48" fmla="*/ 2147483646 w 10900"/>
                <a:gd name="T49" fmla="*/ 2147483646 h 9319"/>
                <a:gd name="T50" fmla="*/ 2147483646 w 10900"/>
                <a:gd name="T51" fmla="*/ 2147483646 h 9319"/>
                <a:gd name="T52" fmla="*/ 2147483646 w 10900"/>
                <a:gd name="T53" fmla="*/ 2147483646 h 9319"/>
                <a:gd name="T54" fmla="*/ 2147483646 w 10900"/>
                <a:gd name="T55" fmla="*/ 2147483646 h 9319"/>
                <a:gd name="T56" fmla="*/ 2147483646 w 10900"/>
                <a:gd name="T57" fmla="*/ 2147483646 h 9319"/>
                <a:gd name="T58" fmla="*/ 2147483646 w 10900"/>
                <a:gd name="T59" fmla="*/ 2147483646 h 9319"/>
                <a:gd name="T60" fmla="*/ 2147483646 w 10900"/>
                <a:gd name="T61" fmla="*/ 2147483646 h 9319"/>
                <a:gd name="T62" fmla="*/ 2147483646 w 10900"/>
                <a:gd name="T63" fmla="*/ 2147483646 h 9319"/>
                <a:gd name="T64" fmla="*/ 2147483646 w 10900"/>
                <a:gd name="T65" fmla="*/ 2147483646 h 9319"/>
                <a:gd name="T66" fmla="*/ 2147483646 w 10900"/>
                <a:gd name="T67" fmla="*/ 2147483646 h 9319"/>
                <a:gd name="T68" fmla="*/ 2147483646 w 10900"/>
                <a:gd name="T69" fmla="*/ 2147483646 h 9319"/>
                <a:gd name="T70" fmla="*/ 2147483646 w 10900"/>
                <a:gd name="T71" fmla="*/ 2147483646 h 9319"/>
                <a:gd name="T72" fmla="*/ 2147483646 w 10900"/>
                <a:gd name="T73" fmla="*/ 2147483646 h 9319"/>
                <a:gd name="T74" fmla="*/ 2147483646 w 10900"/>
                <a:gd name="T75" fmla="*/ 2147483646 h 9319"/>
                <a:gd name="T76" fmla="*/ 2147483646 w 10900"/>
                <a:gd name="T77" fmla="*/ 2147483646 h 9319"/>
                <a:gd name="T78" fmla="*/ 2147483646 w 10900"/>
                <a:gd name="T79" fmla="*/ 2147483646 h 9319"/>
                <a:gd name="T80" fmla="*/ 2147483646 w 10900"/>
                <a:gd name="T81" fmla="*/ 2147483646 h 9319"/>
                <a:gd name="T82" fmla="*/ 2147483646 w 10900"/>
                <a:gd name="T83" fmla="*/ 2147483646 h 9319"/>
                <a:gd name="T84" fmla="*/ 2147483646 w 10900"/>
                <a:gd name="T85" fmla="*/ 2147483646 h 9319"/>
                <a:gd name="T86" fmla="*/ 2147483646 w 10900"/>
                <a:gd name="T87" fmla="*/ 2147483646 h 9319"/>
                <a:gd name="T88" fmla="*/ 2147483646 w 10900"/>
                <a:gd name="T89" fmla="*/ 2147483646 h 9319"/>
                <a:gd name="T90" fmla="*/ 2147483646 w 10900"/>
                <a:gd name="T91" fmla="*/ 2147483646 h 9319"/>
                <a:gd name="T92" fmla="*/ 2147483646 w 10900"/>
                <a:gd name="T93" fmla="*/ 2147483646 h 9319"/>
                <a:gd name="T94" fmla="*/ 2147483646 w 10900"/>
                <a:gd name="T95" fmla="*/ 2147483646 h 9319"/>
                <a:gd name="T96" fmla="*/ 2147483646 w 10900"/>
                <a:gd name="T97" fmla="*/ 2147483646 h 9319"/>
                <a:gd name="T98" fmla="*/ 2147483646 w 10900"/>
                <a:gd name="T99" fmla="*/ 2147483646 h 9319"/>
                <a:gd name="T100" fmla="*/ 2147483646 w 10900"/>
                <a:gd name="T101" fmla="*/ 2147483646 h 9319"/>
                <a:gd name="T102" fmla="*/ 2147483646 w 10900"/>
                <a:gd name="T103" fmla="*/ 2147483646 h 9319"/>
                <a:gd name="T104" fmla="*/ 2147483646 w 10900"/>
                <a:gd name="T105" fmla="*/ 2147483646 h 9319"/>
                <a:gd name="T106" fmla="*/ 2147483646 w 10900"/>
                <a:gd name="T107" fmla="*/ 2147483646 h 9319"/>
                <a:gd name="T108" fmla="*/ 2147483646 w 10900"/>
                <a:gd name="T109" fmla="*/ 2147483646 h 9319"/>
                <a:gd name="T110" fmla="*/ 2147483646 w 10900"/>
                <a:gd name="T111" fmla="*/ 2147483646 h 9319"/>
                <a:gd name="T112" fmla="*/ 2147483646 w 10900"/>
                <a:gd name="T113" fmla="*/ 2147483646 h 9319"/>
                <a:gd name="T114" fmla="*/ 2147483646 w 10900"/>
                <a:gd name="T115" fmla="*/ 2147483646 h 9319"/>
                <a:gd name="T116" fmla="*/ 2147483646 w 10900"/>
                <a:gd name="T117" fmla="*/ 2147483646 h 9319"/>
                <a:gd name="T118" fmla="*/ 2147483646 w 10900"/>
                <a:gd name="T119" fmla="*/ 2147483646 h 9319"/>
                <a:gd name="T120" fmla="*/ 2147483646 w 10900"/>
                <a:gd name="T121" fmla="*/ 2147483646 h 9319"/>
                <a:gd name="T122" fmla="*/ 2147483646 w 10900"/>
                <a:gd name="T123" fmla="*/ 2147483646 h 93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900" h="9319">
                  <a:moveTo>
                    <a:pt x="776" y="0"/>
                  </a:moveTo>
                  <a:lnTo>
                    <a:pt x="796" y="0"/>
                  </a:lnTo>
                  <a:lnTo>
                    <a:pt x="904" y="2"/>
                  </a:lnTo>
                  <a:lnTo>
                    <a:pt x="1011" y="6"/>
                  </a:lnTo>
                  <a:lnTo>
                    <a:pt x="1117" y="13"/>
                  </a:lnTo>
                  <a:lnTo>
                    <a:pt x="1222" y="21"/>
                  </a:lnTo>
                  <a:lnTo>
                    <a:pt x="1327" y="33"/>
                  </a:lnTo>
                  <a:lnTo>
                    <a:pt x="1431" y="46"/>
                  </a:lnTo>
                  <a:lnTo>
                    <a:pt x="1535" y="62"/>
                  </a:lnTo>
                  <a:lnTo>
                    <a:pt x="1637" y="80"/>
                  </a:lnTo>
                  <a:lnTo>
                    <a:pt x="1738" y="100"/>
                  </a:lnTo>
                  <a:lnTo>
                    <a:pt x="1840" y="123"/>
                  </a:lnTo>
                  <a:lnTo>
                    <a:pt x="1940" y="148"/>
                  </a:lnTo>
                  <a:lnTo>
                    <a:pt x="2039" y="175"/>
                  </a:lnTo>
                  <a:lnTo>
                    <a:pt x="2137" y="203"/>
                  </a:lnTo>
                  <a:lnTo>
                    <a:pt x="2235" y="234"/>
                  </a:lnTo>
                  <a:lnTo>
                    <a:pt x="2331" y="267"/>
                  </a:lnTo>
                  <a:lnTo>
                    <a:pt x="2427" y="303"/>
                  </a:lnTo>
                  <a:lnTo>
                    <a:pt x="2522" y="339"/>
                  </a:lnTo>
                  <a:lnTo>
                    <a:pt x="2615" y="379"/>
                  </a:lnTo>
                  <a:lnTo>
                    <a:pt x="2708" y="420"/>
                  </a:lnTo>
                  <a:lnTo>
                    <a:pt x="2800" y="464"/>
                  </a:lnTo>
                  <a:lnTo>
                    <a:pt x="2890" y="508"/>
                  </a:lnTo>
                  <a:lnTo>
                    <a:pt x="2980" y="556"/>
                  </a:lnTo>
                  <a:lnTo>
                    <a:pt x="3068" y="604"/>
                  </a:lnTo>
                  <a:lnTo>
                    <a:pt x="3155" y="655"/>
                  </a:lnTo>
                  <a:lnTo>
                    <a:pt x="3240" y="707"/>
                  </a:lnTo>
                  <a:lnTo>
                    <a:pt x="3326" y="762"/>
                  </a:lnTo>
                  <a:lnTo>
                    <a:pt x="3408" y="817"/>
                  </a:lnTo>
                  <a:lnTo>
                    <a:pt x="3490" y="875"/>
                  </a:lnTo>
                  <a:lnTo>
                    <a:pt x="3572" y="935"/>
                  </a:lnTo>
                  <a:lnTo>
                    <a:pt x="3651" y="996"/>
                  </a:lnTo>
                  <a:lnTo>
                    <a:pt x="3729" y="1059"/>
                  </a:lnTo>
                  <a:lnTo>
                    <a:pt x="3805" y="1123"/>
                  </a:lnTo>
                  <a:lnTo>
                    <a:pt x="3881" y="1189"/>
                  </a:lnTo>
                  <a:lnTo>
                    <a:pt x="3954" y="1256"/>
                  </a:lnTo>
                  <a:lnTo>
                    <a:pt x="4027" y="1325"/>
                  </a:lnTo>
                  <a:lnTo>
                    <a:pt x="4098" y="1396"/>
                  </a:lnTo>
                  <a:lnTo>
                    <a:pt x="4167" y="1468"/>
                  </a:lnTo>
                  <a:lnTo>
                    <a:pt x="4234" y="1542"/>
                  </a:lnTo>
                  <a:lnTo>
                    <a:pt x="4301" y="1616"/>
                  </a:lnTo>
                  <a:lnTo>
                    <a:pt x="4366" y="1693"/>
                  </a:lnTo>
                  <a:lnTo>
                    <a:pt x="4429" y="1771"/>
                  </a:lnTo>
                  <a:lnTo>
                    <a:pt x="4490" y="1850"/>
                  </a:lnTo>
                  <a:lnTo>
                    <a:pt x="4550" y="1931"/>
                  </a:lnTo>
                  <a:lnTo>
                    <a:pt x="4608" y="2013"/>
                  </a:lnTo>
                  <a:lnTo>
                    <a:pt x="4664" y="2095"/>
                  </a:lnTo>
                  <a:lnTo>
                    <a:pt x="4719" y="2179"/>
                  </a:lnTo>
                  <a:lnTo>
                    <a:pt x="4772" y="2266"/>
                  </a:lnTo>
                  <a:lnTo>
                    <a:pt x="4823" y="2352"/>
                  </a:lnTo>
                  <a:lnTo>
                    <a:pt x="4872" y="2440"/>
                  </a:lnTo>
                  <a:lnTo>
                    <a:pt x="4920" y="2530"/>
                  </a:lnTo>
                  <a:lnTo>
                    <a:pt x="4965" y="2620"/>
                  </a:lnTo>
                  <a:lnTo>
                    <a:pt x="5009" y="2711"/>
                  </a:lnTo>
                  <a:lnTo>
                    <a:pt x="5050" y="2803"/>
                  </a:lnTo>
                  <a:lnTo>
                    <a:pt x="5089" y="2897"/>
                  </a:lnTo>
                  <a:lnTo>
                    <a:pt x="5127" y="2991"/>
                  </a:lnTo>
                  <a:lnTo>
                    <a:pt x="5162" y="3087"/>
                  </a:lnTo>
                  <a:lnTo>
                    <a:pt x="5196" y="3183"/>
                  </a:lnTo>
                  <a:lnTo>
                    <a:pt x="5227" y="3280"/>
                  </a:lnTo>
                  <a:lnTo>
                    <a:pt x="5257" y="3378"/>
                  </a:lnTo>
                  <a:lnTo>
                    <a:pt x="5284" y="3478"/>
                  </a:lnTo>
                  <a:lnTo>
                    <a:pt x="5309" y="3578"/>
                  </a:lnTo>
                  <a:lnTo>
                    <a:pt x="5332" y="3679"/>
                  </a:lnTo>
                  <a:lnTo>
                    <a:pt x="5353" y="3781"/>
                  </a:lnTo>
                  <a:lnTo>
                    <a:pt x="5371" y="3882"/>
                  </a:lnTo>
                  <a:lnTo>
                    <a:pt x="8249" y="3882"/>
                  </a:lnTo>
                  <a:lnTo>
                    <a:pt x="7100" y="2733"/>
                  </a:lnTo>
                  <a:lnTo>
                    <a:pt x="7073" y="2705"/>
                  </a:lnTo>
                  <a:lnTo>
                    <a:pt x="7047" y="2675"/>
                  </a:lnTo>
                  <a:lnTo>
                    <a:pt x="7023" y="2643"/>
                  </a:lnTo>
                  <a:lnTo>
                    <a:pt x="7000" y="2613"/>
                  </a:lnTo>
                  <a:lnTo>
                    <a:pt x="6980" y="2579"/>
                  </a:lnTo>
                  <a:lnTo>
                    <a:pt x="6961" y="2546"/>
                  </a:lnTo>
                  <a:lnTo>
                    <a:pt x="6945" y="2512"/>
                  </a:lnTo>
                  <a:lnTo>
                    <a:pt x="6929" y="2476"/>
                  </a:lnTo>
                  <a:lnTo>
                    <a:pt x="6916" y="2442"/>
                  </a:lnTo>
                  <a:lnTo>
                    <a:pt x="6905" y="2405"/>
                  </a:lnTo>
                  <a:lnTo>
                    <a:pt x="6895" y="2370"/>
                  </a:lnTo>
                  <a:lnTo>
                    <a:pt x="6887" y="2333"/>
                  </a:lnTo>
                  <a:lnTo>
                    <a:pt x="6881" y="2297"/>
                  </a:lnTo>
                  <a:lnTo>
                    <a:pt x="6876" y="2259"/>
                  </a:lnTo>
                  <a:lnTo>
                    <a:pt x="6874" y="2222"/>
                  </a:lnTo>
                  <a:lnTo>
                    <a:pt x="6873" y="2184"/>
                  </a:lnTo>
                  <a:lnTo>
                    <a:pt x="6874" y="2147"/>
                  </a:lnTo>
                  <a:lnTo>
                    <a:pt x="6876" y="2110"/>
                  </a:lnTo>
                  <a:lnTo>
                    <a:pt x="6881" y="2073"/>
                  </a:lnTo>
                  <a:lnTo>
                    <a:pt x="6887" y="2036"/>
                  </a:lnTo>
                  <a:lnTo>
                    <a:pt x="6895" y="2000"/>
                  </a:lnTo>
                  <a:lnTo>
                    <a:pt x="6905" y="1963"/>
                  </a:lnTo>
                  <a:lnTo>
                    <a:pt x="6916" y="1927"/>
                  </a:lnTo>
                  <a:lnTo>
                    <a:pt x="6929" y="1892"/>
                  </a:lnTo>
                  <a:lnTo>
                    <a:pt x="6945" y="1858"/>
                  </a:lnTo>
                  <a:lnTo>
                    <a:pt x="6961" y="1823"/>
                  </a:lnTo>
                  <a:lnTo>
                    <a:pt x="6980" y="1789"/>
                  </a:lnTo>
                  <a:lnTo>
                    <a:pt x="7000" y="1757"/>
                  </a:lnTo>
                  <a:lnTo>
                    <a:pt x="7023" y="1725"/>
                  </a:lnTo>
                  <a:lnTo>
                    <a:pt x="7047" y="1694"/>
                  </a:lnTo>
                  <a:lnTo>
                    <a:pt x="7073" y="1665"/>
                  </a:lnTo>
                  <a:lnTo>
                    <a:pt x="7100" y="1635"/>
                  </a:lnTo>
                  <a:lnTo>
                    <a:pt x="7128" y="1608"/>
                  </a:lnTo>
                  <a:lnTo>
                    <a:pt x="7158" y="1582"/>
                  </a:lnTo>
                  <a:lnTo>
                    <a:pt x="7190" y="1558"/>
                  </a:lnTo>
                  <a:lnTo>
                    <a:pt x="7222" y="1536"/>
                  </a:lnTo>
                  <a:lnTo>
                    <a:pt x="7254" y="1516"/>
                  </a:lnTo>
                  <a:lnTo>
                    <a:pt x="7287" y="1498"/>
                  </a:lnTo>
                  <a:lnTo>
                    <a:pt x="7321" y="1480"/>
                  </a:lnTo>
                  <a:lnTo>
                    <a:pt x="7357" y="1466"/>
                  </a:lnTo>
                  <a:lnTo>
                    <a:pt x="7391" y="1452"/>
                  </a:lnTo>
                  <a:lnTo>
                    <a:pt x="7428" y="1441"/>
                  </a:lnTo>
                  <a:lnTo>
                    <a:pt x="7463" y="1432"/>
                  </a:lnTo>
                  <a:lnTo>
                    <a:pt x="7500" y="1423"/>
                  </a:lnTo>
                  <a:lnTo>
                    <a:pt x="7537" y="1417"/>
                  </a:lnTo>
                  <a:lnTo>
                    <a:pt x="7574" y="1413"/>
                  </a:lnTo>
                  <a:lnTo>
                    <a:pt x="7611" y="1410"/>
                  </a:lnTo>
                  <a:lnTo>
                    <a:pt x="7649" y="1409"/>
                  </a:lnTo>
                  <a:lnTo>
                    <a:pt x="7686" y="1410"/>
                  </a:lnTo>
                  <a:lnTo>
                    <a:pt x="7724" y="1413"/>
                  </a:lnTo>
                  <a:lnTo>
                    <a:pt x="7760" y="1417"/>
                  </a:lnTo>
                  <a:lnTo>
                    <a:pt x="7797" y="1423"/>
                  </a:lnTo>
                  <a:lnTo>
                    <a:pt x="7834" y="1432"/>
                  </a:lnTo>
                  <a:lnTo>
                    <a:pt x="7870" y="1441"/>
                  </a:lnTo>
                  <a:lnTo>
                    <a:pt x="7906" y="1452"/>
                  </a:lnTo>
                  <a:lnTo>
                    <a:pt x="7941" y="1466"/>
                  </a:lnTo>
                  <a:lnTo>
                    <a:pt x="7976" y="1480"/>
                  </a:lnTo>
                  <a:lnTo>
                    <a:pt x="8010" y="1498"/>
                  </a:lnTo>
                  <a:lnTo>
                    <a:pt x="8044" y="1516"/>
                  </a:lnTo>
                  <a:lnTo>
                    <a:pt x="8076" y="1536"/>
                  </a:lnTo>
                  <a:lnTo>
                    <a:pt x="8108" y="1558"/>
                  </a:lnTo>
                  <a:lnTo>
                    <a:pt x="8139" y="1582"/>
                  </a:lnTo>
                  <a:lnTo>
                    <a:pt x="8169" y="1608"/>
                  </a:lnTo>
                  <a:lnTo>
                    <a:pt x="8198" y="1635"/>
                  </a:lnTo>
                  <a:lnTo>
                    <a:pt x="10641" y="4078"/>
                  </a:lnTo>
                  <a:lnTo>
                    <a:pt x="10658" y="4093"/>
                  </a:lnTo>
                  <a:lnTo>
                    <a:pt x="10674" y="4110"/>
                  </a:lnTo>
                  <a:lnTo>
                    <a:pt x="10698" y="4134"/>
                  </a:lnTo>
                  <a:lnTo>
                    <a:pt x="10720" y="4160"/>
                  </a:lnTo>
                  <a:lnTo>
                    <a:pt x="10742" y="4186"/>
                  </a:lnTo>
                  <a:lnTo>
                    <a:pt x="10762" y="4214"/>
                  </a:lnTo>
                  <a:lnTo>
                    <a:pt x="10779" y="4241"/>
                  </a:lnTo>
                  <a:lnTo>
                    <a:pt x="10797" y="4269"/>
                  </a:lnTo>
                  <a:lnTo>
                    <a:pt x="10813" y="4299"/>
                  </a:lnTo>
                  <a:lnTo>
                    <a:pt x="10828" y="4328"/>
                  </a:lnTo>
                  <a:lnTo>
                    <a:pt x="10841" y="4358"/>
                  </a:lnTo>
                  <a:lnTo>
                    <a:pt x="10853" y="4389"/>
                  </a:lnTo>
                  <a:lnTo>
                    <a:pt x="10863" y="4420"/>
                  </a:lnTo>
                  <a:lnTo>
                    <a:pt x="10873" y="4450"/>
                  </a:lnTo>
                  <a:lnTo>
                    <a:pt x="10880" y="4482"/>
                  </a:lnTo>
                  <a:lnTo>
                    <a:pt x="10887" y="4514"/>
                  </a:lnTo>
                  <a:lnTo>
                    <a:pt x="10892" y="4546"/>
                  </a:lnTo>
                  <a:lnTo>
                    <a:pt x="10897" y="4578"/>
                  </a:lnTo>
                  <a:lnTo>
                    <a:pt x="10897" y="4581"/>
                  </a:lnTo>
                  <a:lnTo>
                    <a:pt x="10897" y="4584"/>
                  </a:lnTo>
                  <a:lnTo>
                    <a:pt x="10897" y="4585"/>
                  </a:lnTo>
                  <a:lnTo>
                    <a:pt x="10897" y="4586"/>
                  </a:lnTo>
                  <a:lnTo>
                    <a:pt x="10897" y="4588"/>
                  </a:lnTo>
                  <a:lnTo>
                    <a:pt x="10897" y="4589"/>
                  </a:lnTo>
                  <a:lnTo>
                    <a:pt x="10898" y="4589"/>
                  </a:lnTo>
                  <a:lnTo>
                    <a:pt x="10898" y="4591"/>
                  </a:lnTo>
                  <a:lnTo>
                    <a:pt x="10898" y="4592"/>
                  </a:lnTo>
                  <a:lnTo>
                    <a:pt x="10898" y="4594"/>
                  </a:lnTo>
                  <a:lnTo>
                    <a:pt x="10898" y="4601"/>
                  </a:lnTo>
                  <a:lnTo>
                    <a:pt x="10898" y="4602"/>
                  </a:lnTo>
                  <a:lnTo>
                    <a:pt x="10899" y="4604"/>
                  </a:lnTo>
                  <a:lnTo>
                    <a:pt x="10899" y="4605"/>
                  </a:lnTo>
                  <a:lnTo>
                    <a:pt x="10899" y="4607"/>
                  </a:lnTo>
                  <a:lnTo>
                    <a:pt x="10899" y="4608"/>
                  </a:lnTo>
                  <a:lnTo>
                    <a:pt x="10899" y="4610"/>
                  </a:lnTo>
                  <a:lnTo>
                    <a:pt x="10899" y="4611"/>
                  </a:lnTo>
                  <a:lnTo>
                    <a:pt x="10899" y="4613"/>
                  </a:lnTo>
                  <a:lnTo>
                    <a:pt x="10899" y="4614"/>
                  </a:lnTo>
                  <a:lnTo>
                    <a:pt x="10899" y="4615"/>
                  </a:lnTo>
                  <a:lnTo>
                    <a:pt x="10899" y="4616"/>
                  </a:lnTo>
                  <a:lnTo>
                    <a:pt x="10899" y="4617"/>
                  </a:lnTo>
                  <a:lnTo>
                    <a:pt x="10899" y="4618"/>
                  </a:lnTo>
                  <a:lnTo>
                    <a:pt x="10899" y="4620"/>
                  </a:lnTo>
                  <a:lnTo>
                    <a:pt x="10900" y="4621"/>
                  </a:lnTo>
                  <a:lnTo>
                    <a:pt x="10900" y="4623"/>
                  </a:lnTo>
                  <a:lnTo>
                    <a:pt x="10900" y="4640"/>
                  </a:lnTo>
                  <a:lnTo>
                    <a:pt x="10900" y="4641"/>
                  </a:lnTo>
                  <a:lnTo>
                    <a:pt x="10900" y="4659"/>
                  </a:lnTo>
                  <a:lnTo>
                    <a:pt x="10900" y="4660"/>
                  </a:lnTo>
                  <a:lnTo>
                    <a:pt x="10900" y="4672"/>
                  </a:lnTo>
                  <a:lnTo>
                    <a:pt x="10900" y="4676"/>
                  </a:lnTo>
                  <a:lnTo>
                    <a:pt x="10900" y="4679"/>
                  </a:lnTo>
                  <a:lnTo>
                    <a:pt x="10900" y="4695"/>
                  </a:lnTo>
                  <a:lnTo>
                    <a:pt x="10898" y="4731"/>
                  </a:lnTo>
                  <a:lnTo>
                    <a:pt x="10893" y="4765"/>
                  </a:lnTo>
                  <a:lnTo>
                    <a:pt x="10888" y="4801"/>
                  </a:lnTo>
                  <a:lnTo>
                    <a:pt x="10881" y="4835"/>
                  </a:lnTo>
                  <a:lnTo>
                    <a:pt x="10872" y="4869"/>
                  </a:lnTo>
                  <a:lnTo>
                    <a:pt x="10862" y="4902"/>
                  </a:lnTo>
                  <a:lnTo>
                    <a:pt x="10850" y="4937"/>
                  </a:lnTo>
                  <a:lnTo>
                    <a:pt x="10837" y="4970"/>
                  </a:lnTo>
                  <a:lnTo>
                    <a:pt x="10822" y="5002"/>
                  </a:lnTo>
                  <a:lnTo>
                    <a:pt x="10805" y="5034"/>
                  </a:lnTo>
                  <a:lnTo>
                    <a:pt x="10788" y="5065"/>
                  </a:lnTo>
                  <a:lnTo>
                    <a:pt x="10768" y="5095"/>
                  </a:lnTo>
                  <a:lnTo>
                    <a:pt x="10746" y="5125"/>
                  </a:lnTo>
                  <a:lnTo>
                    <a:pt x="10724" y="5155"/>
                  </a:lnTo>
                  <a:lnTo>
                    <a:pt x="10700" y="5182"/>
                  </a:lnTo>
                  <a:lnTo>
                    <a:pt x="10674" y="5209"/>
                  </a:lnTo>
                  <a:lnTo>
                    <a:pt x="10659" y="5224"/>
                  </a:lnTo>
                  <a:lnTo>
                    <a:pt x="10643" y="5239"/>
                  </a:lnTo>
                  <a:lnTo>
                    <a:pt x="8198" y="7683"/>
                  </a:lnTo>
                  <a:lnTo>
                    <a:pt x="8169" y="7711"/>
                  </a:lnTo>
                  <a:lnTo>
                    <a:pt x="8139" y="7737"/>
                  </a:lnTo>
                  <a:lnTo>
                    <a:pt x="8108" y="7760"/>
                  </a:lnTo>
                  <a:lnTo>
                    <a:pt x="8076" y="7783"/>
                  </a:lnTo>
                  <a:lnTo>
                    <a:pt x="8044" y="7803"/>
                  </a:lnTo>
                  <a:lnTo>
                    <a:pt x="8010" y="7821"/>
                  </a:lnTo>
                  <a:lnTo>
                    <a:pt x="7976" y="7838"/>
                  </a:lnTo>
                  <a:lnTo>
                    <a:pt x="7941" y="7853"/>
                  </a:lnTo>
                  <a:lnTo>
                    <a:pt x="7906" y="7867"/>
                  </a:lnTo>
                  <a:lnTo>
                    <a:pt x="7870" y="7878"/>
                  </a:lnTo>
                  <a:lnTo>
                    <a:pt x="7834" y="7888"/>
                  </a:lnTo>
                  <a:lnTo>
                    <a:pt x="7797" y="7895"/>
                  </a:lnTo>
                  <a:lnTo>
                    <a:pt x="7760" y="7902"/>
                  </a:lnTo>
                  <a:lnTo>
                    <a:pt x="7724" y="7906"/>
                  </a:lnTo>
                  <a:lnTo>
                    <a:pt x="7686" y="7908"/>
                  </a:lnTo>
                  <a:lnTo>
                    <a:pt x="7649" y="7909"/>
                  </a:lnTo>
                  <a:lnTo>
                    <a:pt x="7611" y="7908"/>
                  </a:lnTo>
                  <a:lnTo>
                    <a:pt x="7574" y="7906"/>
                  </a:lnTo>
                  <a:lnTo>
                    <a:pt x="7537" y="7902"/>
                  </a:lnTo>
                  <a:lnTo>
                    <a:pt x="7500" y="7895"/>
                  </a:lnTo>
                  <a:lnTo>
                    <a:pt x="7463" y="7888"/>
                  </a:lnTo>
                  <a:lnTo>
                    <a:pt x="7428" y="7878"/>
                  </a:lnTo>
                  <a:lnTo>
                    <a:pt x="7391" y="7867"/>
                  </a:lnTo>
                  <a:lnTo>
                    <a:pt x="7357" y="7853"/>
                  </a:lnTo>
                  <a:lnTo>
                    <a:pt x="7321" y="7838"/>
                  </a:lnTo>
                  <a:lnTo>
                    <a:pt x="7287" y="7821"/>
                  </a:lnTo>
                  <a:lnTo>
                    <a:pt x="7254" y="7803"/>
                  </a:lnTo>
                  <a:lnTo>
                    <a:pt x="7222" y="7783"/>
                  </a:lnTo>
                  <a:lnTo>
                    <a:pt x="7190" y="7760"/>
                  </a:lnTo>
                  <a:lnTo>
                    <a:pt x="7158" y="7737"/>
                  </a:lnTo>
                  <a:lnTo>
                    <a:pt x="7128" y="7711"/>
                  </a:lnTo>
                  <a:lnTo>
                    <a:pt x="7100" y="7683"/>
                  </a:lnTo>
                  <a:lnTo>
                    <a:pt x="7073" y="7654"/>
                  </a:lnTo>
                  <a:lnTo>
                    <a:pt x="7047" y="7624"/>
                  </a:lnTo>
                  <a:lnTo>
                    <a:pt x="7023" y="7593"/>
                  </a:lnTo>
                  <a:lnTo>
                    <a:pt x="7000" y="7562"/>
                  </a:lnTo>
                  <a:lnTo>
                    <a:pt x="6980" y="7530"/>
                  </a:lnTo>
                  <a:lnTo>
                    <a:pt x="6961" y="7495"/>
                  </a:lnTo>
                  <a:lnTo>
                    <a:pt x="6945" y="7461"/>
                  </a:lnTo>
                  <a:lnTo>
                    <a:pt x="6929" y="7427"/>
                  </a:lnTo>
                  <a:lnTo>
                    <a:pt x="6916" y="7391"/>
                  </a:lnTo>
                  <a:lnTo>
                    <a:pt x="6905" y="7356"/>
                  </a:lnTo>
                  <a:lnTo>
                    <a:pt x="6895" y="7319"/>
                  </a:lnTo>
                  <a:lnTo>
                    <a:pt x="6887" y="7282"/>
                  </a:lnTo>
                  <a:lnTo>
                    <a:pt x="6881" y="7246"/>
                  </a:lnTo>
                  <a:lnTo>
                    <a:pt x="6876" y="7209"/>
                  </a:lnTo>
                  <a:lnTo>
                    <a:pt x="6874" y="7171"/>
                  </a:lnTo>
                  <a:lnTo>
                    <a:pt x="6873" y="7134"/>
                  </a:lnTo>
                  <a:lnTo>
                    <a:pt x="6874" y="7096"/>
                  </a:lnTo>
                  <a:lnTo>
                    <a:pt x="6876" y="7060"/>
                  </a:lnTo>
                  <a:lnTo>
                    <a:pt x="6881" y="7022"/>
                  </a:lnTo>
                  <a:lnTo>
                    <a:pt x="6887" y="6985"/>
                  </a:lnTo>
                  <a:lnTo>
                    <a:pt x="6895" y="6949"/>
                  </a:lnTo>
                  <a:lnTo>
                    <a:pt x="6905" y="6913"/>
                  </a:lnTo>
                  <a:lnTo>
                    <a:pt x="6916" y="6876"/>
                  </a:lnTo>
                  <a:lnTo>
                    <a:pt x="6929" y="6842"/>
                  </a:lnTo>
                  <a:lnTo>
                    <a:pt x="6945" y="6807"/>
                  </a:lnTo>
                  <a:lnTo>
                    <a:pt x="6961" y="6772"/>
                  </a:lnTo>
                  <a:lnTo>
                    <a:pt x="6980" y="6739"/>
                  </a:lnTo>
                  <a:lnTo>
                    <a:pt x="7000" y="6706"/>
                  </a:lnTo>
                  <a:lnTo>
                    <a:pt x="7023" y="6675"/>
                  </a:lnTo>
                  <a:lnTo>
                    <a:pt x="7047" y="6643"/>
                  </a:lnTo>
                  <a:lnTo>
                    <a:pt x="7073" y="6614"/>
                  </a:lnTo>
                  <a:lnTo>
                    <a:pt x="7100" y="6585"/>
                  </a:lnTo>
                  <a:lnTo>
                    <a:pt x="8249" y="5436"/>
                  </a:lnTo>
                  <a:lnTo>
                    <a:pt x="5371" y="5436"/>
                  </a:lnTo>
                  <a:lnTo>
                    <a:pt x="5353" y="5539"/>
                  </a:lnTo>
                  <a:lnTo>
                    <a:pt x="5332" y="5641"/>
                  </a:lnTo>
                  <a:lnTo>
                    <a:pt x="5309" y="5741"/>
                  </a:lnTo>
                  <a:lnTo>
                    <a:pt x="5283" y="5842"/>
                  </a:lnTo>
                  <a:lnTo>
                    <a:pt x="5256" y="5941"/>
                  </a:lnTo>
                  <a:lnTo>
                    <a:pt x="5226" y="6040"/>
                  </a:lnTo>
                  <a:lnTo>
                    <a:pt x="5196" y="6138"/>
                  </a:lnTo>
                  <a:lnTo>
                    <a:pt x="5161" y="6234"/>
                  </a:lnTo>
                  <a:lnTo>
                    <a:pt x="5126" y="6330"/>
                  </a:lnTo>
                  <a:lnTo>
                    <a:pt x="5088" y="6424"/>
                  </a:lnTo>
                  <a:lnTo>
                    <a:pt x="5049" y="6518"/>
                  </a:lnTo>
                  <a:lnTo>
                    <a:pt x="5006" y="6611"/>
                  </a:lnTo>
                  <a:lnTo>
                    <a:pt x="4962" y="6702"/>
                  </a:lnTo>
                  <a:lnTo>
                    <a:pt x="4917" y="6794"/>
                  </a:lnTo>
                  <a:lnTo>
                    <a:pt x="4870" y="6882"/>
                  </a:lnTo>
                  <a:lnTo>
                    <a:pt x="4820" y="6970"/>
                  </a:lnTo>
                  <a:lnTo>
                    <a:pt x="4769" y="7057"/>
                  </a:lnTo>
                  <a:lnTo>
                    <a:pt x="4716" y="7143"/>
                  </a:lnTo>
                  <a:lnTo>
                    <a:pt x="4662" y="7228"/>
                  </a:lnTo>
                  <a:lnTo>
                    <a:pt x="4605" y="7311"/>
                  </a:lnTo>
                  <a:lnTo>
                    <a:pt x="4547" y="7394"/>
                  </a:lnTo>
                  <a:lnTo>
                    <a:pt x="4487" y="7474"/>
                  </a:lnTo>
                  <a:lnTo>
                    <a:pt x="4425" y="7553"/>
                  </a:lnTo>
                  <a:lnTo>
                    <a:pt x="4361" y="7631"/>
                  </a:lnTo>
                  <a:lnTo>
                    <a:pt x="4296" y="7707"/>
                  </a:lnTo>
                  <a:lnTo>
                    <a:pt x="4230" y="7783"/>
                  </a:lnTo>
                  <a:lnTo>
                    <a:pt x="4161" y="7856"/>
                  </a:lnTo>
                  <a:lnTo>
                    <a:pt x="4091" y="7928"/>
                  </a:lnTo>
                  <a:lnTo>
                    <a:pt x="4020" y="7999"/>
                  </a:lnTo>
                  <a:lnTo>
                    <a:pt x="3948" y="8068"/>
                  </a:lnTo>
                  <a:lnTo>
                    <a:pt x="3874" y="8135"/>
                  </a:lnTo>
                  <a:lnTo>
                    <a:pt x="3798" y="8202"/>
                  </a:lnTo>
                  <a:lnTo>
                    <a:pt x="3721" y="8267"/>
                  </a:lnTo>
                  <a:lnTo>
                    <a:pt x="3643" y="8330"/>
                  </a:lnTo>
                  <a:lnTo>
                    <a:pt x="3562" y="8390"/>
                  </a:lnTo>
                  <a:lnTo>
                    <a:pt x="3482" y="8450"/>
                  </a:lnTo>
                  <a:lnTo>
                    <a:pt x="3399" y="8507"/>
                  </a:lnTo>
                  <a:lnTo>
                    <a:pt x="3316" y="8564"/>
                  </a:lnTo>
                  <a:lnTo>
                    <a:pt x="3231" y="8617"/>
                  </a:lnTo>
                  <a:lnTo>
                    <a:pt x="3144" y="8670"/>
                  </a:lnTo>
                  <a:lnTo>
                    <a:pt x="3057" y="8720"/>
                  </a:lnTo>
                  <a:lnTo>
                    <a:pt x="2968" y="8770"/>
                  </a:lnTo>
                  <a:lnTo>
                    <a:pt x="2878" y="8816"/>
                  </a:lnTo>
                  <a:lnTo>
                    <a:pt x="2788" y="8861"/>
                  </a:lnTo>
                  <a:lnTo>
                    <a:pt x="2696" y="8904"/>
                  </a:lnTo>
                  <a:lnTo>
                    <a:pt x="2602" y="8945"/>
                  </a:lnTo>
                  <a:lnTo>
                    <a:pt x="2509" y="8984"/>
                  </a:lnTo>
                  <a:lnTo>
                    <a:pt x="2414" y="9021"/>
                  </a:lnTo>
                  <a:lnTo>
                    <a:pt x="2317" y="9056"/>
                  </a:lnTo>
                  <a:lnTo>
                    <a:pt x="2220" y="9089"/>
                  </a:lnTo>
                  <a:lnTo>
                    <a:pt x="2123" y="9120"/>
                  </a:lnTo>
                  <a:lnTo>
                    <a:pt x="2024" y="9148"/>
                  </a:lnTo>
                  <a:lnTo>
                    <a:pt x="1924" y="9176"/>
                  </a:lnTo>
                  <a:lnTo>
                    <a:pt x="1824" y="9199"/>
                  </a:lnTo>
                  <a:lnTo>
                    <a:pt x="1722" y="9222"/>
                  </a:lnTo>
                  <a:lnTo>
                    <a:pt x="1620" y="9242"/>
                  </a:lnTo>
                  <a:lnTo>
                    <a:pt x="1517" y="9260"/>
                  </a:lnTo>
                  <a:lnTo>
                    <a:pt x="1413" y="9275"/>
                  </a:lnTo>
                  <a:lnTo>
                    <a:pt x="1309" y="9288"/>
                  </a:lnTo>
                  <a:lnTo>
                    <a:pt x="1203" y="9299"/>
                  </a:lnTo>
                  <a:lnTo>
                    <a:pt x="1098" y="9307"/>
                  </a:lnTo>
                  <a:lnTo>
                    <a:pt x="992" y="9314"/>
                  </a:lnTo>
                  <a:lnTo>
                    <a:pt x="884" y="9318"/>
                  </a:lnTo>
                  <a:lnTo>
                    <a:pt x="776" y="9319"/>
                  </a:lnTo>
                  <a:lnTo>
                    <a:pt x="737" y="9318"/>
                  </a:lnTo>
                  <a:lnTo>
                    <a:pt x="697" y="9314"/>
                  </a:lnTo>
                  <a:lnTo>
                    <a:pt x="658" y="9309"/>
                  </a:lnTo>
                  <a:lnTo>
                    <a:pt x="620" y="9302"/>
                  </a:lnTo>
                  <a:lnTo>
                    <a:pt x="582" y="9294"/>
                  </a:lnTo>
                  <a:lnTo>
                    <a:pt x="545" y="9283"/>
                  </a:lnTo>
                  <a:lnTo>
                    <a:pt x="510" y="9272"/>
                  </a:lnTo>
                  <a:lnTo>
                    <a:pt x="474" y="9257"/>
                  </a:lnTo>
                  <a:lnTo>
                    <a:pt x="440" y="9242"/>
                  </a:lnTo>
                  <a:lnTo>
                    <a:pt x="407" y="9225"/>
                  </a:lnTo>
                  <a:lnTo>
                    <a:pt x="374" y="9206"/>
                  </a:lnTo>
                  <a:lnTo>
                    <a:pt x="342" y="9186"/>
                  </a:lnTo>
                  <a:lnTo>
                    <a:pt x="312" y="9164"/>
                  </a:lnTo>
                  <a:lnTo>
                    <a:pt x="283" y="9141"/>
                  </a:lnTo>
                  <a:lnTo>
                    <a:pt x="254" y="9117"/>
                  </a:lnTo>
                  <a:lnTo>
                    <a:pt x="227" y="9092"/>
                  </a:lnTo>
                  <a:lnTo>
                    <a:pt x="202" y="9064"/>
                  </a:lnTo>
                  <a:lnTo>
                    <a:pt x="177" y="9036"/>
                  </a:lnTo>
                  <a:lnTo>
                    <a:pt x="154" y="9006"/>
                  </a:lnTo>
                  <a:lnTo>
                    <a:pt x="132" y="8976"/>
                  </a:lnTo>
                  <a:lnTo>
                    <a:pt x="112" y="8945"/>
                  </a:lnTo>
                  <a:lnTo>
                    <a:pt x="93" y="8912"/>
                  </a:lnTo>
                  <a:lnTo>
                    <a:pt x="77" y="8879"/>
                  </a:lnTo>
                  <a:lnTo>
                    <a:pt x="61" y="8844"/>
                  </a:lnTo>
                  <a:lnTo>
                    <a:pt x="47" y="8809"/>
                  </a:lnTo>
                  <a:lnTo>
                    <a:pt x="35" y="8773"/>
                  </a:lnTo>
                  <a:lnTo>
                    <a:pt x="25" y="8735"/>
                  </a:lnTo>
                  <a:lnTo>
                    <a:pt x="15" y="8699"/>
                  </a:lnTo>
                  <a:lnTo>
                    <a:pt x="9" y="8660"/>
                  </a:lnTo>
                  <a:lnTo>
                    <a:pt x="3" y="8622"/>
                  </a:lnTo>
                  <a:lnTo>
                    <a:pt x="1" y="8582"/>
                  </a:lnTo>
                  <a:lnTo>
                    <a:pt x="0" y="8543"/>
                  </a:lnTo>
                  <a:lnTo>
                    <a:pt x="1" y="8502"/>
                  </a:lnTo>
                  <a:lnTo>
                    <a:pt x="3" y="8462"/>
                  </a:lnTo>
                  <a:lnTo>
                    <a:pt x="9" y="8424"/>
                  </a:lnTo>
                  <a:lnTo>
                    <a:pt x="15" y="8385"/>
                  </a:lnTo>
                  <a:lnTo>
                    <a:pt x="25" y="8349"/>
                  </a:lnTo>
                  <a:lnTo>
                    <a:pt x="35" y="8311"/>
                  </a:lnTo>
                  <a:lnTo>
                    <a:pt x="47" y="8275"/>
                  </a:lnTo>
                  <a:lnTo>
                    <a:pt x="61" y="8240"/>
                  </a:lnTo>
                  <a:lnTo>
                    <a:pt x="77" y="8205"/>
                  </a:lnTo>
                  <a:lnTo>
                    <a:pt x="93" y="8172"/>
                  </a:lnTo>
                  <a:lnTo>
                    <a:pt x="112" y="8139"/>
                  </a:lnTo>
                  <a:lnTo>
                    <a:pt x="132" y="8108"/>
                  </a:lnTo>
                  <a:lnTo>
                    <a:pt x="154" y="8078"/>
                  </a:lnTo>
                  <a:lnTo>
                    <a:pt x="177" y="8048"/>
                  </a:lnTo>
                  <a:lnTo>
                    <a:pt x="202" y="8020"/>
                  </a:lnTo>
                  <a:lnTo>
                    <a:pt x="227" y="7993"/>
                  </a:lnTo>
                  <a:lnTo>
                    <a:pt x="254" y="7967"/>
                  </a:lnTo>
                  <a:lnTo>
                    <a:pt x="283" y="7943"/>
                  </a:lnTo>
                  <a:lnTo>
                    <a:pt x="312" y="7920"/>
                  </a:lnTo>
                  <a:lnTo>
                    <a:pt x="342" y="7898"/>
                  </a:lnTo>
                  <a:lnTo>
                    <a:pt x="374" y="7878"/>
                  </a:lnTo>
                  <a:lnTo>
                    <a:pt x="407" y="7860"/>
                  </a:lnTo>
                  <a:lnTo>
                    <a:pt x="440" y="7842"/>
                  </a:lnTo>
                  <a:lnTo>
                    <a:pt x="474" y="7827"/>
                  </a:lnTo>
                  <a:lnTo>
                    <a:pt x="510" y="7812"/>
                  </a:lnTo>
                  <a:lnTo>
                    <a:pt x="545" y="7801"/>
                  </a:lnTo>
                  <a:lnTo>
                    <a:pt x="582" y="7790"/>
                  </a:lnTo>
                  <a:lnTo>
                    <a:pt x="620" y="7782"/>
                  </a:lnTo>
                  <a:lnTo>
                    <a:pt x="658" y="7775"/>
                  </a:lnTo>
                  <a:lnTo>
                    <a:pt x="697" y="7770"/>
                  </a:lnTo>
                  <a:lnTo>
                    <a:pt x="737" y="7766"/>
                  </a:lnTo>
                  <a:lnTo>
                    <a:pt x="776" y="7765"/>
                  </a:lnTo>
                  <a:lnTo>
                    <a:pt x="857" y="7765"/>
                  </a:lnTo>
                  <a:lnTo>
                    <a:pt x="936" y="7762"/>
                  </a:lnTo>
                  <a:lnTo>
                    <a:pt x="1015" y="7757"/>
                  </a:lnTo>
                  <a:lnTo>
                    <a:pt x="1093" y="7750"/>
                  </a:lnTo>
                  <a:lnTo>
                    <a:pt x="1171" y="7740"/>
                  </a:lnTo>
                  <a:lnTo>
                    <a:pt x="1248" y="7730"/>
                  </a:lnTo>
                  <a:lnTo>
                    <a:pt x="1325" y="7717"/>
                  </a:lnTo>
                  <a:lnTo>
                    <a:pt x="1401" y="7702"/>
                  </a:lnTo>
                  <a:lnTo>
                    <a:pt x="1477" y="7686"/>
                  </a:lnTo>
                  <a:lnTo>
                    <a:pt x="1551" y="7668"/>
                  </a:lnTo>
                  <a:lnTo>
                    <a:pt x="1625" y="7648"/>
                  </a:lnTo>
                  <a:lnTo>
                    <a:pt x="1698" y="7625"/>
                  </a:lnTo>
                  <a:lnTo>
                    <a:pt x="1770" y="7602"/>
                  </a:lnTo>
                  <a:lnTo>
                    <a:pt x="1843" y="7577"/>
                  </a:lnTo>
                  <a:lnTo>
                    <a:pt x="1914" y="7550"/>
                  </a:lnTo>
                  <a:lnTo>
                    <a:pt x="1983" y="7520"/>
                  </a:lnTo>
                  <a:lnTo>
                    <a:pt x="2052" y="7491"/>
                  </a:lnTo>
                  <a:lnTo>
                    <a:pt x="2121" y="7459"/>
                  </a:lnTo>
                  <a:lnTo>
                    <a:pt x="2188" y="7424"/>
                  </a:lnTo>
                  <a:lnTo>
                    <a:pt x="2254" y="7390"/>
                  </a:lnTo>
                  <a:lnTo>
                    <a:pt x="2321" y="7353"/>
                  </a:lnTo>
                  <a:lnTo>
                    <a:pt x="2385" y="7314"/>
                  </a:lnTo>
                  <a:lnTo>
                    <a:pt x="2449" y="7275"/>
                  </a:lnTo>
                  <a:lnTo>
                    <a:pt x="2511" y="7234"/>
                  </a:lnTo>
                  <a:lnTo>
                    <a:pt x="2573" y="7191"/>
                  </a:lnTo>
                  <a:lnTo>
                    <a:pt x="2633" y="7147"/>
                  </a:lnTo>
                  <a:lnTo>
                    <a:pt x="2692" y="7101"/>
                  </a:lnTo>
                  <a:lnTo>
                    <a:pt x="2750" y="7054"/>
                  </a:lnTo>
                  <a:lnTo>
                    <a:pt x="2807" y="7007"/>
                  </a:lnTo>
                  <a:lnTo>
                    <a:pt x="2863" y="6957"/>
                  </a:lnTo>
                  <a:lnTo>
                    <a:pt x="2917" y="6906"/>
                  </a:lnTo>
                  <a:lnTo>
                    <a:pt x="2972" y="6854"/>
                  </a:lnTo>
                  <a:lnTo>
                    <a:pt x="3024" y="6801"/>
                  </a:lnTo>
                  <a:lnTo>
                    <a:pt x="3075" y="6746"/>
                  </a:lnTo>
                  <a:lnTo>
                    <a:pt x="3123" y="6689"/>
                  </a:lnTo>
                  <a:lnTo>
                    <a:pt x="3172" y="6633"/>
                  </a:lnTo>
                  <a:lnTo>
                    <a:pt x="3219" y="6575"/>
                  </a:lnTo>
                  <a:lnTo>
                    <a:pt x="3264" y="6515"/>
                  </a:lnTo>
                  <a:lnTo>
                    <a:pt x="3309" y="6455"/>
                  </a:lnTo>
                  <a:lnTo>
                    <a:pt x="3352" y="6394"/>
                  </a:lnTo>
                  <a:lnTo>
                    <a:pt x="3392" y="6331"/>
                  </a:lnTo>
                  <a:lnTo>
                    <a:pt x="3432" y="6268"/>
                  </a:lnTo>
                  <a:lnTo>
                    <a:pt x="3470" y="6203"/>
                  </a:lnTo>
                  <a:lnTo>
                    <a:pt x="3507" y="6138"/>
                  </a:lnTo>
                  <a:lnTo>
                    <a:pt x="3542" y="6070"/>
                  </a:lnTo>
                  <a:lnTo>
                    <a:pt x="3575" y="6003"/>
                  </a:lnTo>
                  <a:lnTo>
                    <a:pt x="3608" y="5936"/>
                  </a:lnTo>
                  <a:lnTo>
                    <a:pt x="3638" y="5866"/>
                  </a:lnTo>
                  <a:lnTo>
                    <a:pt x="3666" y="5796"/>
                  </a:lnTo>
                  <a:lnTo>
                    <a:pt x="3694" y="5725"/>
                  </a:lnTo>
                  <a:lnTo>
                    <a:pt x="3720" y="5654"/>
                  </a:lnTo>
                  <a:lnTo>
                    <a:pt x="3743" y="5581"/>
                  </a:lnTo>
                  <a:lnTo>
                    <a:pt x="3765" y="5507"/>
                  </a:lnTo>
                  <a:lnTo>
                    <a:pt x="3785" y="5434"/>
                  </a:lnTo>
                  <a:lnTo>
                    <a:pt x="3804" y="5359"/>
                  </a:lnTo>
                  <a:lnTo>
                    <a:pt x="3820" y="5283"/>
                  </a:lnTo>
                  <a:lnTo>
                    <a:pt x="3834" y="5208"/>
                  </a:lnTo>
                  <a:lnTo>
                    <a:pt x="3847" y="5131"/>
                  </a:lnTo>
                  <a:lnTo>
                    <a:pt x="3858" y="5054"/>
                  </a:lnTo>
                  <a:lnTo>
                    <a:pt x="3868" y="4976"/>
                  </a:lnTo>
                  <a:lnTo>
                    <a:pt x="3874" y="4898"/>
                  </a:lnTo>
                  <a:lnTo>
                    <a:pt x="3879" y="4818"/>
                  </a:lnTo>
                  <a:lnTo>
                    <a:pt x="3882" y="4739"/>
                  </a:lnTo>
                  <a:lnTo>
                    <a:pt x="3883" y="4659"/>
                  </a:lnTo>
                  <a:lnTo>
                    <a:pt x="3882" y="4579"/>
                  </a:lnTo>
                  <a:lnTo>
                    <a:pt x="3879" y="4500"/>
                  </a:lnTo>
                  <a:lnTo>
                    <a:pt x="3874" y="4421"/>
                  </a:lnTo>
                  <a:lnTo>
                    <a:pt x="3868" y="4343"/>
                  </a:lnTo>
                  <a:lnTo>
                    <a:pt x="3858" y="4265"/>
                  </a:lnTo>
                  <a:lnTo>
                    <a:pt x="3847" y="4188"/>
                  </a:lnTo>
                  <a:lnTo>
                    <a:pt x="3834" y="4111"/>
                  </a:lnTo>
                  <a:lnTo>
                    <a:pt x="3820" y="4035"/>
                  </a:lnTo>
                  <a:lnTo>
                    <a:pt x="3804" y="3959"/>
                  </a:lnTo>
                  <a:lnTo>
                    <a:pt x="3785" y="3885"/>
                  </a:lnTo>
                  <a:lnTo>
                    <a:pt x="3765" y="3811"/>
                  </a:lnTo>
                  <a:lnTo>
                    <a:pt x="3743" y="3738"/>
                  </a:lnTo>
                  <a:lnTo>
                    <a:pt x="3720" y="3665"/>
                  </a:lnTo>
                  <a:lnTo>
                    <a:pt x="3694" y="3594"/>
                  </a:lnTo>
                  <a:lnTo>
                    <a:pt x="3666" y="3523"/>
                  </a:lnTo>
                  <a:lnTo>
                    <a:pt x="3638" y="3453"/>
                  </a:lnTo>
                  <a:lnTo>
                    <a:pt x="3608" y="3383"/>
                  </a:lnTo>
                  <a:lnTo>
                    <a:pt x="3575" y="3316"/>
                  </a:lnTo>
                  <a:lnTo>
                    <a:pt x="3542" y="3248"/>
                  </a:lnTo>
                  <a:lnTo>
                    <a:pt x="3507" y="3181"/>
                  </a:lnTo>
                  <a:lnTo>
                    <a:pt x="3470" y="3116"/>
                  </a:lnTo>
                  <a:lnTo>
                    <a:pt x="3432" y="3052"/>
                  </a:lnTo>
                  <a:lnTo>
                    <a:pt x="3392" y="2988"/>
                  </a:lnTo>
                  <a:lnTo>
                    <a:pt x="3352" y="2925"/>
                  </a:lnTo>
                  <a:lnTo>
                    <a:pt x="3309" y="2863"/>
                  </a:lnTo>
                  <a:lnTo>
                    <a:pt x="3264" y="2803"/>
                  </a:lnTo>
                  <a:lnTo>
                    <a:pt x="3219" y="2744"/>
                  </a:lnTo>
                  <a:lnTo>
                    <a:pt x="3172" y="2686"/>
                  </a:lnTo>
                  <a:lnTo>
                    <a:pt x="3123" y="2629"/>
                  </a:lnTo>
                  <a:lnTo>
                    <a:pt x="3075" y="2572"/>
                  </a:lnTo>
                  <a:lnTo>
                    <a:pt x="3024" y="2518"/>
                  </a:lnTo>
                  <a:lnTo>
                    <a:pt x="2972" y="2465"/>
                  </a:lnTo>
                  <a:lnTo>
                    <a:pt x="2917" y="2413"/>
                  </a:lnTo>
                  <a:lnTo>
                    <a:pt x="2863" y="2362"/>
                  </a:lnTo>
                  <a:lnTo>
                    <a:pt x="2807" y="2312"/>
                  </a:lnTo>
                  <a:lnTo>
                    <a:pt x="2750" y="2265"/>
                  </a:lnTo>
                  <a:lnTo>
                    <a:pt x="2692" y="2217"/>
                  </a:lnTo>
                  <a:lnTo>
                    <a:pt x="2633" y="2171"/>
                  </a:lnTo>
                  <a:lnTo>
                    <a:pt x="2573" y="2127"/>
                  </a:lnTo>
                  <a:lnTo>
                    <a:pt x="2511" y="2085"/>
                  </a:lnTo>
                  <a:lnTo>
                    <a:pt x="2449" y="2043"/>
                  </a:lnTo>
                  <a:lnTo>
                    <a:pt x="2385" y="2004"/>
                  </a:lnTo>
                  <a:lnTo>
                    <a:pt x="2321" y="1965"/>
                  </a:lnTo>
                  <a:lnTo>
                    <a:pt x="2254" y="1929"/>
                  </a:lnTo>
                  <a:lnTo>
                    <a:pt x="2188" y="1894"/>
                  </a:lnTo>
                  <a:lnTo>
                    <a:pt x="2121" y="1860"/>
                  </a:lnTo>
                  <a:lnTo>
                    <a:pt x="2052" y="1828"/>
                  </a:lnTo>
                  <a:lnTo>
                    <a:pt x="1983" y="1798"/>
                  </a:lnTo>
                  <a:lnTo>
                    <a:pt x="1914" y="1769"/>
                  </a:lnTo>
                  <a:lnTo>
                    <a:pt x="1843" y="1742"/>
                  </a:lnTo>
                  <a:lnTo>
                    <a:pt x="1770" y="1717"/>
                  </a:lnTo>
                  <a:lnTo>
                    <a:pt x="1698" y="1693"/>
                  </a:lnTo>
                  <a:lnTo>
                    <a:pt x="1625" y="1672"/>
                  </a:lnTo>
                  <a:lnTo>
                    <a:pt x="1551" y="1652"/>
                  </a:lnTo>
                  <a:lnTo>
                    <a:pt x="1477" y="1633"/>
                  </a:lnTo>
                  <a:lnTo>
                    <a:pt x="1401" y="1616"/>
                  </a:lnTo>
                  <a:lnTo>
                    <a:pt x="1325" y="1602"/>
                  </a:lnTo>
                  <a:lnTo>
                    <a:pt x="1248" y="1589"/>
                  </a:lnTo>
                  <a:lnTo>
                    <a:pt x="1171" y="1578"/>
                  </a:lnTo>
                  <a:lnTo>
                    <a:pt x="1093" y="1569"/>
                  </a:lnTo>
                  <a:lnTo>
                    <a:pt x="1015" y="1562"/>
                  </a:lnTo>
                  <a:lnTo>
                    <a:pt x="936" y="1557"/>
                  </a:lnTo>
                  <a:lnTo>
                    <a:pt x="857" y="1553"/>
                  </a:lnTo>
                  <a:lnTo>
                    <a:pt x="776" y="1553"/>
                  </a:lnTo>
                  <a:lnTo>
                    <a:pt x="737" y="1552"/>
                  </a:lnTo>
                  <a:lnTo>
                    <a:pt x="697" y="1549"/>
                  </a:lnTo>
                  <a:lnTo>
                    <a:pt x="658" y="1544"/>
                  </a:lnTo>
                  <a:lnTo>
                    <a:pt x="620" y="1537"/>
                  </a:lnTo>
                  <a:lnTo>
                    <a:pt x="582" y="1529"/>
                  </a:lnTo>
                  <a:lnTo>
                    <a:pt x="545" y="1518"/>
                  </a:lnTo>
                  <a:lnTo>
                    <a:pt x="510" y="1506"/>
                  </a:lnTo>
                  <a:lnTo>
                    <a:pt x="474" y="1492"/>
                  </a:lnTo>
                  <a:lnTo>
                    <a:pt x="440" y="1477"/>
                  </a:lnTo>
                  <a:lnTo>
                    <a:pt x="407" y="1459"/>
                  </a:lnTo>
                  <a:lnTo>
                    <a:pt x="374" y="1441"/>
                  </a:lnTo>
                  <a:lnTo>
                    <a:pt x="342" y="1421"/>
                  </a:lnTo>
                  <a:lnTo>
                    <a:pt x="312" y="1398"/>
                  </a:lnTo>
                  <a:lnTo>
                    <a:pt x="283" y="1376"/>
                  </a:lnTo>
                  <a:lnTo>
                    <a:pt x="254" y="1351"/>
                  </a:lnTo>
                  <a:lnTo>
                    <a:pt x="227" y="1325"/>
                  </a:lnTo>
                  <a:lnTo>
                    <a:pt x="202" y="1299"/>
                  </a:lnTo>
                  <a:lnTo>
                    <a:pt x="177" y="1271"/>
                  </a:lnTo>
                  <a:lnTo>
                    <a:pt x="154" y="1241"/>
                  </a:lnTo>
                  <a:lnTo>
                    <a:pt x="132" y="1210"/>
                  </a:lnTo>
                  <a:lnTo>
                    <a:pt x="112" y="1179"/>
                  </a:lnTo>
                  <a:lnTo>
                    <a:pt x="93" y="1146"/>
                  </a:lnTo>
                  <a:lnTo>
                    <a:pt x="77" y="1113"/>
                  </a:lnTo>
                  <a:lnTo>
                    <a:pt x="61" y="1079"/>
                  </a:lnTo>
                  <a:lnTo>
                    <a:pt x="47" y="1043"/>
                  </a:lnTo>
                  <a:lnTo>
                    <a:pt x="35" y="1008"/>
                  </a:lnTo>
                  <a:lnTo>
                    <a:pt x="25" y="970"/>
                  </a:lnTo>
                  <a:lnTo>
                    <a:pt x="15" y="933"/>
                  </a:lnTo>
                  <a:lnTo>
                    <a:pt x="9" y="894"/>
                  </a:lnTo>
                  <a:lnTo>
                    <a:pt x="3" y="856"/>
                  </a:lnTo>
                  <a:lnTo>
                    <a:pt x="1" y="816"/>
                  </a:lnTo>
                  <a:lnTo>
                    <a:pt x="0" y="777"/>
                  </a:lnTo>
                  <a:lnTo>
                    <a:pt x="1" y="737"/>
                  </a:lnTo>
                  <a:lnTo>
                    <a:pt x="3" y="697"/>
                  </a:lnTo>
                  <a:lnTo>
                    <a:pt x="9" y="659"/>
                  </a:lnTo>
                  <a:lnTo>
                    <a:pt x="15" y="620"/>
                  </a:lnTo>
                  <a:lnTo>
                    <a:pt x="25" y="583"/>
                  </a:lnTo>
                  <a:lnTo>
                    <a:pt x="35" y="545"/>
                  </a:lnTo>
                  <a:lnTo>
                    <a:pt x="47" y="510"/>
                  </a:lnTo>
                  <a:lnTo>
                    <a:pt x="61" y="474"/>
                  </a:lnTo>
                  <a:lnTo>
                    <a:pt x="77" y="440"/>
                  </a:lnTo>
                  <a:lnTo>
                    <a:pt x="93" y="407"/>
                  </a:lnTo>
                  <a:lnTo>
                    <a:pt x="112" y="374"/>
                  </a:lnTo>
                  <a:lnTo>
                    <a:pt x="132" y="343"/>
                  </a:lnTo>
                  <a:lnTo>
                    <a:pt x="154" y="312"/>
                  </a:lnTo>
                  <a:lnTo>
                    <a:pt x="177" y="282"/>
                  </a:lnTo>
                  <a:lnTo>
                    <a:pt x="202" y="254"/>
                  </a:lnTo>
                  <a:lnTo>
                    <a:pt x="227" y="227"/>
                  </a:lnTo>
                  <a:lnTo>
                    <a:pt x="254" y="202"/>
                  </a:lnTo>
                  <a:lnTo>
                    <a:pt x="283" y="177"/>
                  </a:lnTo>
                  <a:lnTo>
                    <a:pt x="312" y="155"/>
                  </a:lnTo>
                  <a:lnTo>
                    <a:pt x="342" y="132"/>
                  </a:lnTo>
                  <a:lnTo>
                    <a:pt x="374" y="112"/>
                  </a:lnTo>
                  <a:lnTo>
                    <a:pt x="407" y="93"/>
                  </a:lnTo>
                  <a:lnTo>
                    <a:pt x="440" y="77"/>
                  </a:lnTo>
                  <a:lnTo>
                    <a:pt x="474" y="61"/>
                  </a:lnTo>
                  <a:lnTo>
                    <a:pt x="510" y="47"/>
                  </a:lnTo>
                  <a:lnTo>
                    <a:pt x="545" y="35"/>
                  </a:lnTo>
                  <a:lnTo>
                    <a:pt x="582" y="24"/>
                  </a:lnTo>
                  <a:lnTo>
                    <a:pt x="620" y="16"/>
                  </a:lnTo>
                  <a:lnTo>
                    <a:pt x="658" y="9"/>
                  </a:lnTo>
                  <a:lnTo>
                    <a:pt x="697" y="4"/>
                  </a:lnTo>
                  <a:lnTo>
                    <a:pt x="737" y="1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74A7C8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953000" y="2209800"/>
            <a:ext cx="3125788" cy="3113088"/>
            <a:chOff x="2793275" y="2499742"/>
            <a:chExt cx="1960246" cy="1952514"/>
          </a:xfrm>
        </p:grpSpPr>
        <p:grpSp>
          <p:nvGrpSpPr>
            <p:cNvPr id="6161" name="组合 15"/>
            <p:cNvGrpSpPr/>
            <p:nvPr/>
          </p:nvGrpSpPr>
          <p:grpSpPr bwMode="auto">
            <a:xfrm>
              <a:off x="2793275" y="2499742"/>
              <a:ext cx="1960246" cy="1952514"/>
              <a:chOff x="1050122" y="2474290"/>
              <a:chExt cx="1960246" cy="1952514"/>
            </a:xfrm>
          </p:grpSpPr>
          <p:sp>
            <p:nvSpPr>
              <p:cNvPr id="18" name="Freeform 13"/>
              <p:cNvSpPr/>
              <p:nvPr/>
            </p:nvSpPr>
            <p:spPr bwMode="auto">
              <a:xfrm>
                <a:off x="1050122" y="2474290"/>
                <a:ext cx="1960246" cy="1952514"/>
              </a:xfrm>
              <a:custGeom>
                <a:avLst/>
                <a:gdLst/>
                <a:ahLst/>
                <a:cxnLst>
                  <a:cxn ang="0">
                    <a:pos x="429" y="108"/>
                  </a:cxn>
                  <a:cxn ang="0">
                    <a:pos x="429" y="108"/>
                  </a:cxn>
                  <a:cxn ang="0">
                    <a:pos x="429" y="108"/>
                  </a:cxn>
                  <a:cxn ang="0">
                    <a:pos x="307" y="108"/>
                  </a:cxn>
                  <a:cxn ang="0">
                    <a:pos x="288" y="82"/>
                  </a:cxn>
                  <a:cxn ang="0">
                    <a:pos x="291" y="68"/>
                  </a:cxn>
                  <a:cxn ang="0">
                    <a:pos x="308" y="37"/>
                  </a:cxn>
                  <a:cxn ang="0">
                    <a:pos x="269" y="0"/>
                  </a:cxn>
                  <a:cxn ang="0">
                    <a:pos x="231" y="37"/>
                  </a:cxn>
                  <a:cxn ang="0">
                    <a:pos x="249" y="69"/>
                  </a:cxn>
                  <a:cxn ang="0">
                    <a:pos x="251" y="82"/>
                  </a:cxn>
                  <a:cxn ang="0">
                    <a:pos x="232" y="108"/>
                  </a:cxn>
                  <a:cxn ang="0">
                    <a:pos x="109" y="108"/>
                  </a:cxn>
                  <a:cxn ang="0">
                    <a:pos x="109" y="230"/>
                  </a:cxn>
                  <a:cxn ang="0">
                    <a:pos x="83" y="249"/>
                  </a:cxn>
                  <a:cxn ang="0">
                    <a:pos x="69" y="246"/>
                  </a:cxn>
                  <a:cxn ang="0">
                    <a:pos x="38" y="229"/>
                  </a:cxn>
                  <a:cxn ang="0">
                    <a:pos x="0" y="268"/>
                  </a:cxn>
                  <a:cxn ang="0">
                    <a:pos x="38" y="306"/>
                  </a:cxn>
                  <a:cxn ang="0">
                    <a:pos x="70" y="288"/>
                  </a:cxn>
                  <a:cxn ang="0">
                    <a:pos x="83" y="286"/>
                  </a:cxn>
                  <a:cxn ang="0">
                    <a:pos x="109" y="305"/>
                  </a:cxn>
                  <a:cxn ang="0">
                    <a:pos x="109" y="428"/>
                  </a:cxn>
                  <a:cxn ang="0">
                    <a:pos x="219" y="428"/>
                  </a:cxn>
                  <a:cxn ang="0">
                    <a:pos x="240" y="417"/>
                  </a:cxn>
                  <a:cxn ang="0">
                    <a:pos x="235" y="403"/>
                  </a:cxn>
                  <a:cxn ang="0">
                    <a:pos x="235" y="403"/>
                  </a:cxn>
                  <a:cxn ang="0">
                    <a:pos x="220" y="369"/>
                  </a:cxn>
                  <a:cxn ang="0">
                    <a:pos x="269" y="321"/>
                  </a:cxn>
                  <a:cxn ang="0">
                    <a:pos x="317" y="369"/>
                  </a:cxn>
                  <a:cxn ang="0">
                    <a:pos x="303" y="403"/>
                  </a:cxn>
                  <a:cxn ang="0">
                    <a:pos x="303" y="403"/>
                  </a:cxn>
                  <a:cxn ang="0">
                    <a:pos x="298" y="417"/>
                  </a:cxn>
                  <a:cxn ang="0">
                    <a:pos x="319" y="428"/>
                  </a:cxn>
                  <a:cxn ang="0">
                    <a:pos x="429" y="428"/>
                  </a:cxn>
                  <a:cxn ang="0">
                    <a:pos x="429" y="317"/>
                  </a:cxn>
                  <a:cxn ang="0">
                    <a:pos x="418" y="297"/>
                  </a:cxn>
                  <a:cxn ang="0">
                    <a:pos x="404" y="302"/>
                  </a:cxn>
                  <a:cxn ang="0">
                    <a:pos x="404" y="302"/>
                  </a:cxn>
                  <a:cxn ang="0">
                    <a:pos x="370" y="316"/>
                  </a:cxn>
                  <a:cxn ang="0">
                    <a:pos x="322" y="268"/>
                  </a:cxn>
                  <a:cxn ang="0">
                    <a:pos x="370" y="219"/>
                  </a:cxn>
                  <a:cxn ang="0">
                    <a:pos x="404" y="234"/>
                  </a:cxn>
                  <a:cxn ang="0">
                    <a:pos x="404" y="234"/>
                  </a:cxn>
                  <a:cxn ang="0">
                    <a:pos x="418" y="239"/>
                  </a:cxn>
                  <a:cxn ang="0">
                    <a:pos x="429" y="219"/>
                  </a:cxn>
                  <a:cxn ang="0">
                    <a:pos x="429" y="140"/>
                  </a:cxn>
                  <a:cxn ang="0">
                    <a:pos x="429" y="140"/>
                  </a:cxn>
                  <a:cxn ang="0">
                    <a:pos x="429" y="108"/>
                  </a:cxn>
                </a:cxnLst>
                <a:rect l="0" t="0" r="r" b="b"/>
                <a:pathLst>
                  <a:path w="429" h="428">
                    <a:moveTo>
                      <a:pt x="429" y="108"/>
                    </a:moveTo>
                    <a:cubicBezTo>
                      <a:pt x="429" y="108"/>
                      <a:pt x="429" y="108"/>
                      <a:pt x="429" y="108"/>
                    </a:cubicBezTo>
                    <a:cubicBezTo>
                      <a:pt x="429" y="108"/>
                      <a:pt x="429" y="108"/>
                      <a:pt x="429" y="108"/>
                    </a:cubicBezTo>
                    <a:cubicBezTo>
                      <a:pt x="307" y="108"/>
                      <a:pt x="307" y="108"/>
                      <a:pt x="307" y="108"/>
                    </a:cubicBezTo>
                    <a:cubicBezTo>
                      <a:pt x="295" y="103"/>
                      <a:pt x="288" y="95"/>
                      <a:pt x="288" y="82"/>
                    </a:cubicBezTo>
                    <a:cubicBezTo>
                      <a:pt x="288" y="77"/>
                      <a:pt x="289" y="73"/>
                      <a:pt x="291" y="68"/>
                    </a:cubicBezTo>
                    <a:cubicBezTo>
                      <a:pt x="301" y="62"/>
                      <a:pt x="308" y="50"/>
                      <a:pt x="308" y="37"/>
                    </a:cubicBezTo>
                    <a:cubicBezTo>
                      <a:pt x="308" y="16"/>
                      <a:pt x="290" y="0"/>
                      <a:pt x="269" y="0"/>
                    </a:cubicBezTo>
                    <a:cubicBezTo>
                      <a:pt x="248" y="0"/>
                      <a:pt x="231" y="16"/>
                      <a:pt x="231" y="37"/>
                    </a:cubicBezTo>
                    <a:cubicBezTo>
                      <a:pt x="231" y="50"/>
                      <a:pt x="238" y="62"/>
                      <a:pt x="249" y="69"/>
                    </a:cubicBezTo>
                    <a:cubicBezTo>
                      <a:pt x="250" y="73"/>
                      <a:pt x="251" y="77"/>
                      <a:pt x="251" y="82"/>
                    </a:cubicBezTo>
                    <a:cubicBezTo>
                      <a:pt x="251" y="95"/>
                      <a:pt x="244" y="103"/>
                      <a:pt x="232" y="108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09" y="230"/>
                      <a:pt x="109" y="230"/>
                      <a:pt x="109" y="230"/>
                    </a:cubicBezTo>
                    <a:cubicBezTo>
                      <a:pt x="104" y="241"/>
                      <a:pt x="96" y="249"/>
                      <a:pt x="83" y="249"/>
                    </a:cubicBezTo>
                    <a:cubicBezTo>
                      <a:pt x="78" y="249"/>
                      <a:pt x="73" y="248"/>
                      <a:pt x="69" y="246"/>
                    </a:cubicBezTo>
                    <a:cubicBezTo>
                      <a:pt x="62" y="236"/>
                      <a:pt x="51" y="229"/>
                      <a:pt x="38" y="229"/>
                    </a:cubicBezTo>
                    <a:cubicBezTo>
                      <a:pt x="17" y="229"/>
                      <a:pt x="0" y="246"/>
                      <a:pt x="0" y="268"/>
                    </a:cubicBezTo>
                    <a:cubicBezTo>
                      <a:pt x="0" y="289"/>
                      <a:pt x="17" y="306"/>
                      <a:pt x="38" y="306"/>
                    </a:cubicBezTo>
                    <a:cubicBezTo>
                      <a:pt x="51" y="306"/>
                      <a:pt x="63" y="299"/>
                      <a:pt x="70" y="288"/>
                    </a:cubicBezTo>
                    <a:cubicBezTo>
                      <a:pt x="74" y="287"/>
                      <a:pt x="78" y="286"/>
                      <a:pt x="83" y="286"/>
                    </a:cubicBezTo>
                    <a:cubicBezTo>
                      <a:pt x="96" y="286"/>
                      <a:pt x="104" y="294"/>
                      <a:pt x="109" y="305"/>
                    </a:cubicBezTo>
                    <a:cubicBezTo>
                      <a:pt x="109" y="428"/>
                      <a:pt x="109" y="428"/>
                      <a:pt x="109" y="428"/>
                    </a:cubicBezTo>
                    <a:cubicBezTo>
                      <a:pt x="219" y="428"/>
                      <a:pt x="219" y="428"/>
                      <a:pt x="219" y="428"/>
                    </a:cubicBezTo>
                    <a:cubicBezTo>
                      <a:pt x="230" y="427"/>
                      <a:pt x="238" y="423"/>
                      <a:pt x="240" y="417"/>
                    </a:cubicBezTo>
                    <a:cubicBezTo>
                      <a:pt x="241" y="412"/>
                      <a:pt x="239" y="407"/>
                      <a:pt x="235" y="403"/>
                    </a:cubicBezTo>
                    <a:cubicBezTo>
                      <a:pt x="235" y="403"/>
                      <a:pt x="235" y="403"/>
                      <a:pt x="235" y="403"/>
                    </a:cubicBezTo>
                    <a:cubicBezTo>
                      <a:pt x="226" y="394"/>
                      <a:pt x="220" y="382"/>
                      <a:pt x="220" y="369"/>
                    </a:cubicBezTo>
                    <a:cubicBezTo>
                      <a:pt x="220" y="343"/>
                      <a:pt x="242" y="321"/>
                      <a:pt x="269" y="321"/>
                    </a:cubicBezTo>
                    <a:cubicBezTo>
                      <a:pt x="296" y="321"/>
                      <a:pt x="317" y="343"/>
                      <a:pt x="317" y="369"/>
                    </a:cubicBezTo>
                    <a:cubicBezTo>
                      <a:pt x="317" y="382"/>
                      <a:pt x="312" y="394"/>
                      <a:pt x="303" y="403"/>
                    </a:cubicBezTo>
                    <a:cubicBezTo>
                      <a:pt x="303" y="403"/>
                      <a:pt x="303" y="403"/>
                      <a:pt x="303" y="403"/>
                    </a:cubicBezTo>
                    <a:cubicBezTo>
                      <a:pt x="299" y="407"/>
                      <a:pt x="297" y="412"/>
                      <a:pt x="298" y="417"/>
                    </a:cubicBezTo>
                    <a:cubicBezTo>
                      <a:pt x="300" y="423"/>
                      <a:pt x="308" y="427"/>
                      <a:pt x="319" y="428"/>
                    </a:cubicBezTo>
                    <a:cubicBezTo>
                      <a:pt x="429" y="428"/>
                      <a:pt x="429" y="428"/>
                      <a:pt x="429" y="428"/>
                    </a:cubicBezTo>
                    <a:cubicBezTo>
                      <a:pt x="429" y="317"/>
                      <a:pt x="429" y="317"/>
                      <a:pt x="429" y="317"/>
                    </a:cubicBezTo>
                    <a:cubicBezTo>
                      <a:pt x="428" y="307"/>
                      <a:pt x="424" y="299"/>
                      <a:pt x="418" y="297"/>
                    </a:cubicBezTo>
                    <a:cubicBezTo>
                      <a:pt x="413" y="296"/>
                      <a:pt x="409" y="298"/>
                      <a:pt x="404" y="302"/>
                    </a:cubicBezTo>
                    <a:cubicBezTo>
                      <a:pt x="404" y="302"/>
                      <a:pt x="404" y="302"/>
                      <a:pt x="404" y="302"/>
                    </a:cubicBezTo>
                    <a:cubicBezTo>
                      <a:pt x="395" y="311"/>
                      <a:pt x="383" y="316"/>
                      <a:pt x="370" y="316"/>
                    </a:cubicBezTo>
                    <a:cubicBezTo>
                      <a:pt x="344" y="316"/>
                      <a:pt x="322" y="295"/>
                      <a:pt x="322" y="268"/>
                    </a:cubicBezTo>
                    <a:cubicBezTo>
                      <a:pt x="322" y="241"/>
                      <a:pt x="344" y="219"/>
                      <a:pt x="370" y="219"/>
                    </a:cubicBezTo>
                    <a:cubicBezTo>
                      <a:pt x="383" y="219"/>
                      <a:pt x="395" y="225"/>
                      <a:pt x="404" y="234"/>
                    </a:cubicBezTo>
                    <a:cubicBezTo>
                      <a:pt x="404" y="234"/>
                      <a:pt x="404" y="234"/>
                      <a:pt x="404" y="234"/>
                    </a:cubicBezTo>
                    <a:cubicBezTo>
                      <a:pt x="409" y="238"/>
                      <a:pt x="413" y="240"/>
                      <a:pt x="418" y="239"/>
                    </a:cubicBezTo>
                    <a:cubicBezTo>
                      <a:pt x="424" y="237"/>
                      <a:pt x="428" y="229"/>
                      <a:pt x="429" y="219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08"/>
                      <a:pt x="429" y="108"/>
                      <a:pt x="429" y="108"/>
                    </a:cubicBezTo>
                  </a:path>
                </a:pathLst>
              </a:custGeom>
              <a:solidFill>
                <a:srgbClr val="498DB9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800"/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1187624" y="2563452"/>
                <a:ext cx="1781216" cy="1774190"/>
              </a:xfrm>
              <a:custGeom>
                <a:avLst/>
                <a:gdLst/>
                <a:ahLst/>
                <a:cxnLst>
                  <a:cxn ang="0">
                    <a:pos x="429" y="108"/>
                  </a:cxn>
                  <a:cxn ang="0">
                    <a:pos x="429" y="108"/>
                  </a:cxn>
                  <a:cxn ang="0">
                    <a:pos x="429" y="108"/>
                  </a:cxn>
                  <a:cxn ang="0">
                    <a:pos x="307" y="108"/>
                  </a:cxn>
                  <a:cxn ang="0">
                    <a:pos x="288" y="82"/>
                  </a:cxn>
                  <a:cxn ang="0">
                    <a:pos x="291" y="68"/>
                  </a:cxn>
                  <a:cxn ang="0">
                    <a:pos x="308" y="37"/>
                  </a:cxn>
                  <a:cxn ang="0">
                    <a:pos x="269" y="0"/>
                  </a:cxn>
                  <a:cxn ang="0">
                    <a:pos x="231" y="37"/>
                  </a:cxn>
                  <a:cxn ang="0">
                    <a:pos x="249" y="69"/>
                  </a:cxn>
                  <a:cxn ang="0">
                    <a:pos x="251" y="82"/>
                  </a:cxn>
                  <a:cxn ang="0">
                    <a:pos x="232" y="108"/>
                  </a:cxn>
                  <a:cxn ang="0">
                    <a:pos x="109" y="108"/>
                  </a:cxn>
                  <a:cxn ang="0">
                    <a:pos x="109" y="230"/>
                  </a:cxn>
                  <a:cxn ang="0">
                    <a:pos x="83" y="249"/>
                  </a:cxn>
                  <a:cxn ang="0">
                    <a:pos x="69" y="246"/>
                  </a:cxn>
                  <a:cxn ang="0">
                    <a:pos x="38" y="229"/>
                  </a:cxn>
                  <a:cxn ang="0">
                    <a:pos x="0" y="268"/>
                  </a:cxn>
                  <a:cxn ang="0">
                    <a:pos x="38" y="306"/>
                  </a:cxn>
                  <a:cxn ang="0">
                    <a:pos x="70" y="288"/>
                  </a:cxn>
                  <a:cxn ang="0">
                    <a:pos x="83" y="286"/>
                  </a:cxn>
                  <a:cxn ang="0">
                    <a:pos x="109" y="305"/>
                  </a:cxn>
                  <a:cxn ang="0">
                    <a:pos x="109" y="428"/>
                  </a:cxn>
                  <a:cxn ang="0">
                    <a:pos x="219" y="428"/>
                  </a:cxn>
                  <a:cxn ang="0">
                    <a:pos x="240" y="417"/>
                  </a:cxn>
                  <a:cxn ang="0">
                    <a:pos x="235" y="403"/>
                  </a:cxn>
                  <a:cxn ang="0">
                    <a:pos x="235" y="403"/>
                  </a:cxn>
                  <a:cxn ang="0">
                    <a:pos x="220" y="369"/>
                  </a:cxn>
                  <a:cxn ang="0">
                    <a:pos x="269" y="321"/>
                  </a:cxn>
                  <a:cxn ang="0">
                    <a:pos x="317" y="369"/>
                  </a:cxn>
                  <a:cxn ang="0">
                    <a:pos x="303" y="403"/>
                  </a:cxn>
                  <a:cxn ang="0">
                    <a:pos x="303" y="403"/>
                  </a:cxn>
                  <a:cxn ang="0">
                    <a:pos x="298" y="417"/>
                  </a:cxn>
                  <a:cxn ang="0">
                    <a:pos x="319" y="428"/>
                  </a:cxn>
                  <a:cxn ang="0">
                    <a:pos x="429" y="428"/>
                  </a:cxn>
                  <a:cxn ang="0">
                    <a:pos x="429" y="317"/>
                  </a:cxn>
                  <a:cxn ang="0">
                    <a:pos x="418" y="297"/>
                  </a:cxn>
                  <a:cxn ang="0">
                    <a:pos x="404" y="302"/>
                  </a:cxn>
                  <a:cxn ang="0">
                    <a:pos x="404" y="302"/>
                  </a:cxn>
                  <a:cxn ang="0">
                    <a:pos x="370" y="316"/>
                  </a:cxn>
                  <a:cxn ang="0">
                    <a:pos x="322" y="268"/>
                  </a:cxn>
                  <a:cxn ang="0">
                    <a:pos x="370" y="219"/>
                  </a:cxn>
                  <a:cxn ang="0">
                    <a:pos x="404" y="234"/>
                  </a:cxn>
                  <a:cxn ang="0">
                    <a:pos x="404" y="234"/>
                  </a:cxn>
                  <a:cxn ang="0">
                    <a:pos x="418" y="239"/>
                  </a:cxn>
                  <a:cxn ang="0">
                    <a:pos x="429" y="219"/>
                  </a:cxn>
                  <a:cxn ang="0">
                    <a:pos x="429" y="140"/>
                  </a:cxn>
                  <a:cxn ang="0">
                    <a:pos x="429" y="140"/>
                  </a:cxn>
                  <a:cxn ang="0">
                    <a:pos x="429" y="108"/>
                  </a:cxn>
                </a:cxnLst>
                <a:rect l="0" t="0" r="r" b="b"/>
                <a:pathLst>
                  <a:path w="429" h="428">
                    <a:moveTo>
                      <a:pt x="429" y="108"/>
                    </a:moveTo>
                    <a:cubicBezTo>
                      <a:pt x="429" y="108"/>
                      <a:pt x="429" y="108"/>
                      <a:pt x="429" y="108"/>
                    </a:cubicBezTo>
                    <a:cubicBezTo>
                      <a:pt x="429" y="108"/>
                      <a:pt x="429" y="108"/>
                      <a:pt x="429" y="108"/>
                    </a:cubicBezTo>
                    <a:cubicBezTo>
                      <a:pt x="307" y="108"/>
                      <a:pt x="307" y="108"/>
                      <a:pt x="307" y="108"/>
                    </a:cubicBezTo>
                    <a:cubicBezTo>
                      <a:pt x="295" y="103"/>
                      <a:pt x="288" y="95"/>
                      <a:pt x="288" y="82"/>
                    </a:cubicBezTo>
                    <a:cubicBezTo>
                      <a:pt x="288" y="77"/>
                      <a:pt x="289" y="73"/>
                      <a:pt x="291" y="68"/>
                    </a:cubicBezTo>
                    <a:cubicBezTo>
                      <a:pt x="301" y="62"/>
                      <a:pt x="308" y="50"/>
                      <a:pt x="308" y="37"/>
                    </a:cubicBezTo>
                    <a:cubicBezTo>
                      <a:pt x="308" y="16"/>
                      <a:pt x="290" y="0"/>
                      <a:pt x="269" y="0"/>
                    </a:cubicBezTo>
                    <a:cubicBezTo>
                      <a:pt x="248" y="0"/>
                      <a:pt x="231" y="16"/>
                      <a:pt x="231" y="37"/>
                    </a:cubicBezTo>
                    <a:cubicBezTo>
                      <a:pt x="231" y="50"/>
                      <a:pt x="238" y="62"/>
                      <a:pt x="249" y="69"/>
                    </a:cubicBezTo>
                    <a:cubicBezTo>
                      <a:pt x="250" y="73"/>
                      <a:pt x="251" y="77"/>
                      <a:pt x="251" y="82"/>
                    </a:cubicBezTo>
                    <a:cubicBezTo>
                      <a:pt x="251" y="95"/>
                      <a:pt x="244" y="103"/>
                      <a:pt x="232" y="108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09" y="230"/>
                      <a:pt x="109" y="230"/>
                      <a:pt x="109" y="230"/>
                    </a:cubicBezTo>
                    <a:cubicBezTo>
                      <a:pt x="104" y="241"/>
                      <a:pt x="96" y="249"/>
                      <a:pt x="83" y="249"/>
                    </a:cubicBezTo>
                    <a:cubicBezTo>
                      <a:pt x="78" y="249"/>
                      <a:pt x="73" y="248"/>
                      <a:pt x="69" y="246"/>
                    </a:cubicBezTo>
                    <a:cubicBezTo>
                      <a:pt x="62" y="236"/>
                      <a:pt x="51" y="229"/>
                      <a:pt x="38" y="229"/>
                    </a:cubicBezTo>
                    <a:cubicBezTo>
                      <a:pt x="17" y="229"/>
                      <a:pt x="0" y="246"/>
                      <a:pt x="0" y="268"/>
                    </a:cubicBezTo>
                    <a:cubicBezTo>
                      <a:pt x="0" y="289"/>
                      <a:pt x="17" y="306"/>
                      <a:pt x="38" y="306"/>
                    </a:cubicBezTo>
                    <a:cubicBezTo>
                      <a:pt x="51" y="306"/>
                      <a:pt x="63" y="299"/>
                      <a:pt x="70" y="288"/>
                    </a:cubicBezTo>
                    <a:cubicBezTo>
                      <a:pt x="74" y="287"/>
                      <a:pt x="78" y="286"/>
                      <a:pt x="83" y="286"/>
                    </a:cubicBezTo>
                    <a:cubicBezTo>
                      <a:pt x="96" y="286"/>
                      <a:pt x="104" y="294"/>
                      <a:pt x="109" y="305"/>
                    </a:cubicBezTo>
                    <a:cubicBezTo>
                      <a:pt x="109" y="428"/>
                      <a:pt x="109" y="428"/>
                      <a:pt x="109" y="428"/>
                    </a:cubicBezTo>
                    <a:cubicBezTo>
                      <a:pt x="219" y="428"/>
                      <a:pt x="219" y="428"/>
                      <a:pt x="219" y="428"/>
                    </a:cubicBezTo>
                    <a:cubicBezTo>
                      <a:pt x="230" y="427"/>
                      <a:pt x="238" y="423"/>
                      <a:pt x="240" y="417"/>
                    </a:cubicBezTo>
                    <a:cubicBezTo>
                      <a:pt x="241" y="412"/>
                      <a:pt x="239" y="407"/>
                      <a:pt x="235" y="403"/>
                    </a:cubicBezTo>
                    <a:cubicBezTo>
                      <a:pt x="235" y="403"/>
                      <a:pt x="235" y="403"/>
                      <a:pt x="235" y="403"/>
                    </a:cubicBezTo>
                    <a:cubicBezTo>
                      <a:pt x="226" y="394"/>
                      <a:pt x="220" y="382"/>
                      <a:pt x="220" y="369"/>
                    </a:cubicBezTo>
                    <a:cubicBezTo>
                      <a:pt x="220" y="343"/>
                      <a:pt x="242" y="321"/>
                      <a:pt x="269" y="321"/>
                    </a:cubicBezTo>
                    <a:cubicBezTo>
                      <a:pt x="296" y="321"/>
                      <a:pt x="317" y="343"/>
                      <a:pt x="317" y="369"/>
                    </a:cubicBezTo>
                    <a:cubicBezTo>
                      <a:pt x="317" y="382"/>
                      <a:pt x="312" y="394"/>
                      <a:pt x="303" y="403"/>
                    </a:cubicBezTo>
                    <a:cubicBezTo>
                      <a:pt x="303" y="403"/>
                      <a:pt x="303" y="403"/>
                      <a:pt x="303" y="403"/>
                    </a:cubicBezTo>
                    <a:cubicBezTo>
                      <a:pt x="299" y="407"/>
                      <a:pt x="297" y="412"/>
                      <a:pt x="298" y="417"/>
                    </a:cubicBezTo>
                    <a:cubicBezTo>
                      <a:pt x="300" y="423"/>
                      <a:pt x="308" y="427"/>
                      <a:pt x="319" y="428"/>
                    </a:cubicBezTo>
                    <a:cubicBezTo>
                      <a:pt x="429" y="428"/>
                      <a:pt x="429" y="428"/>
                      <a:pt x="429" y="428"/>
                    </a:cubicBezTo>
                    <a:cubicBezTo>
                      <a:pt x="429" y="317"/>
                      <a:pt x="429" y="317"/>
                      <a:pt x="429" y="317"/>
                    </a:cubicBezTo>
                    <a:cubicBezTo>
                      <a:pt x="428" y="307"/>
                      <a:pt x="424" y="299"/>
                      <a:pt x="418" y="297"/>
                    </a:cubicBezTo>
                    <a:cubicBezTo>
                      <a:pt x="413" y="296"/>
                      <a:pt x="409" y="298"/>
                      <a:pt x="404" y="302"/>
                    </a:cubicBezTo>
                    <a:cubicBezTo>
                      <a:pt x="404" y="302"/>
                      <a:pt x="404" y="302"/>
                      <a:pt x="404" y="302"/>
                    </a:cubicBezTo>
                    <a:cubicBezTo>
                      <a:pt x="395" y="311"/>
                      <a:pt x="383" y="316"/>
                      <a:pt x="370" y="316"/>
                    </a:cubicBezTo>
                    <a:cubicBezTo>
                      <a:pt x="344" y="316"/>
                      <a:pt x="322" y="295"/>
                      <a:pt x="322" y="268"/>
                    </a:cubicBezTo>
                    <a:cubicBezTo>
                      <a:pt x="322" y="241"/>
                      <a:pt x="344" y="219"/>
                      <a:pt x="370" y="219"/>
                    </a:cubicBezTo>
                    <a:cubicBezTo>
                      <a:pt x="383" y="219"/>
                      <a:pt x="395" y="225"/>
                      <a:pt x="404" y="234"/>
                    </a:cubicBezTo>
                    <a:cubicBezTo>
                      <a:pt x="404" y="234"/>
                      <a:pt x="404" y="234"/>
                      <a:pt x="404" y="234"/>
                    </a:cubicBezTo>
                    <a:cubicBezTo>
                      <a:pt x="409" y="238"/>
                      <a:pt x="413" y="240"/>
                      <a:pt x="418" y="239"/>
                    </a:cubicBezTo>
                    <a:cubicBezTo>
                      <a:pt x="424" y="237"/>
                      <a:pt x="428" y="229"/>
                      <a:pt x="429" y="219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08"/>
                      <a:pt x="429" y="108"/>
                      <a:pt x="429" y="108"/>
                    </a:cubicBezTo>
                  </a:path>
                </a:pathLst>
              </a:custGeom>
              <a:gradFill flip="none" rotWithShape="1">
                <a:gsLst>
                  <a:gs pos="36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2286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800"/>
              </a:p>
            </p:txBody>
          </p:sp>
        </p:grpSp>
        <p:sp>
          <p:nvSpPr>
            <p:cNvPr id="6162" name="KSO_Shape"/>
            <p:cNvSpPr/>
            <p:nvPr/>
          </p:nvSpPr>
          <p:spPr bwMode="auto">
            <a:xfrm>
              <a:off x="4418665" y="4030980"/>
              <a:ext cx="157800" cy="279292"/>
            </a:xfrm>
            <a:custGeom>
              <a:avLst/>
              <a:gdLst>
                <a:gd name="T0" fmla="*/ 2147483646 w 4933"/>
                <a:gd name="T1" fmla="*/ 2147483646 h 8737"/>
                <a:gd name="T2" fmla="*/ 2147483646 w 4933"/>
                <a:gd name="T3" fmla="*/ 2147483646 h 8737"/>
                <a:gd name="T4" fmla="*/ 2147483646 w 4933"/>
                <a:gd name="T5" fmla="*/ 2147483646 h 8737"/>
                <a:gd name="T6" fmla="*/ 2147483646 w 4933"/>
                <a:gd name="T7" fmla="*/ 2147483646 h 8737"/>
                <a:gd name="T8" fmla="*/ 2147483646 w 4933"/>
                <a:gd name="T9" fmla="*/ 2147483646 h 8737"/>
                <a:gd name="T10" fmla="*/ 2147483646 w 4933"/>
                <a:gd name="T11" fmla="*/ 2147483646 h 8737"/>
                <a:gd name="T12" fmla="*/ 2147483646 w 4933"/>
                <a:gd name="T13" fmla="*/ 2147483646 h 8737"/>
                <a:gd name="T14" fmla="*/ 2147483646 w 4933"/>
                <a:gd name="T15" fmla="*/ 2147483646 h 8737"/>
                <a:gd name="T16" fmla="*/ 2147483646 w 4933"/>
                <a:gd name="T17" fmla="*/ 2147483646 h 8737"/>
                <a:gd name="T18" fmla="*/ 2147483646 w 4933"/>
                <a:gd name="T19" fmla="*/ 2147483646 h 8737"/>
                <a:gd name="T20" fmla="*/ 2147483646 w 4933"/>
                <a:gd name="T21" fmla="*/ 2147483646 h 8737"/>
                <a:gd name="T22" fmla="*/ 2147483646 w 4933"/>
                <a:gd name="T23" fmla="*/ 2147483646 h 8737"/>
                <a:gd name="T24" fmla="*/ 2147483646 w 4933"/>
                <a:gd name="T25" fmla="*/ 2147483646 h 8737"/>
                <a:gd name="T26" fmla="*/ 2147483646 w 4933"/>
                <a:gd name="T27" fmla="*/ 2147483646 h 8737"/>
                <a:gd name="T28" fmla="*/ 2147483646 w 4933"/>
                <a:gd name="T29" fmla="*/ 2147483646 h 8737"/>
                <a:gd name="T30" fmla="*/ 2147483646 w 4933"/>
                <a:gd name="T31" fmla="*/ 2147483646 h 8737"/>
                <a:gd name="T32" fmla="*/ 2147483646 w 4933"/>
                <a:gd name="T33" fmla="*/ 2147483646 h 8737"/>
                <a:gd name="T34" fmla="*/ 2147483646 w 4933"/>
                <a:gd name="T35" fmla="*/ 2147483646 h 8737"/>
                <a:gd name="T36" fmla="*/ 2147483646 w 4933"/>
                <a:gd name="T37" fmla="*/ 2147483646 h 8737"/>
                <a:gd name="T38" fmla="*/ 2147483646 w 4933"/>
                <a:gd name="T39" fmla="*/ 2147483646 h 8737"/>
                <a:gd name="T40" fmla="*/ 2147483646 w 4933"/>
                <a:gd name="T41" fmla="*/ 2147483646 h 8737"/>
                <a:gd name="T42" fmla="*/ 2147483646 w 4933"/>
                <a:gd name="T43" fmla="*/ 2147483646 h 8737"/>
                <a:gd name="T44" fmla="*/ 2147483646 w 4933"/>
                <a:gd name="T45" fmla="*/ 2147483646 h 8737"/>
                <a:gd name="T46" fmla="*/ 2147483646 w 4933"/>
                <a:gd name="T47" fmla="*/ 2147483646 h 8737"/>
                <a:gd name="T48" fmla="*/ 2147483646 w 4933"/>
                <a:gd name="T49" fmla="*/ 2147483646 h 8737"/>
                <a:gd name="T50" fmla="*/ 2147483646 w 4933"/>
                <a:gd name="T51" fmla="*/ 2147483646 h 8737"/>
                <a:gd name="T52" fmla="*/ 2147483646 w 4933"/>
                <a:gd name="T53" fmla="*/ 2147483646 h 8737"/>
                <a:gd name="T54" fmla="*/ 2147483646 w 4933"/>
                <a:gd name="T55" fmla="*/ 2147483646 h 8737"/>
                <a:gd name="T56" fmla="*/ 2147483646 w 4933"/>
                <a:gd name="T57" fmla="*/ 2147483646 h 8737"/>
                <a:gd name="T58" fmla="*/ 2147483646 w 4933"/>
                <a:gd name="T59" fmla="*/ 2147483646 h 8737"/>
                <a:gd name="T60" fmla="*/ 2147483646 w 4933"/>
                <a:gd name="T61" fmla="*/ 2147483646 h 8737"/>
                <a:gd name="T62" fmla="*/ 2147483646 w 4933"/>
                <a:gd name="T63" fmla="*/ 2147483646 h 8737"/>
                <a:gd name="T64" fmla="*/ 2147483646 w 4933"/>
                <a:gd name="T65" fmla="*/ 2147483646 h 8737"/>
                <a:gd name="T66" fmla="*/ 2147483646 w 4933"/>
                <a:gd name="T67" fmla="*/ 2147483646 h 8737"/>
                <a:gd name="T68" fmla="*/ 2147483646 w 4933"/>
                <a:gd name="T69" fmla="*/ 2147483646 h 8737"/>
                <a:gd name="T70" fmla="*/ 2147483646 w 4933"/>
                <a:gd name="T71" fmla="*/ 2147483646 h 8737"/>
                <a:gd name="T72" fmla="*/ 2147483646 w 4933"/>
                <a:gd name="T73" fmla="*/ 2147483646 h 8737"/>
                <a:gd name="T74" fmla="*/ 2147483646 w 4933"/>
                <a:gd name="T75" fmla="*/ 2147483646 h 8737"/>
                <a:gd name="T76" fmla="*/ 2147483646 w 4933"/>
                <a:gd name="T77" fmla="*/ 2147483646 h 8737"/>
                <a:gd name="T78" fmla="*/ 2147483646 w 4933"/>
                <a:gd name="T79" fmla="*/ 2147483646 h 8737"/>
                <a:gd name="T80" fmla="*/ 2147483646 w 4933"/>
                <a:gd name="T81" fmla="*/ 2147483646 h 8737"/>
                <a:gd name="T82" fmla="*/ 2147483646 w 4933"/>
                <a:gd name="T83" fmla="*/ 2147483646 h 8737"/>
                <a:gd name="T84" fmla="*/ 2147483646 w 4933"/>
                <a:gd name="T85" fmla="*/ 2147483646 h 8737"/>
                <a:gd name="T86" fmla="*/ 2147483646 w 4933"/>
                <a:gd name="T87" fmla="*/ 2147483646 h 8737"/>
                <a:gd name="T88" fmla="*/ 2147483646 w 4933"/>
                <a:gd name="T89" fmla="*/ 2147483646 h 8737"/>
                <a:gd name="T90" fmla="*/ 2147483646 w 4933"/>
                <a:gd name="T91" fmla="*/ 2147483646 h 8737"/>
                <a:gd name="T92" fmla="*/ 2147483646 w 4933"/>
                <a:gd name="T93" fmla="*/ 2147483646 h 87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933" h="8737">
                  <a:moveTo>
                    <a:pt x="2848" y="7036"/>
                  </a:moveTo>
                  <a:lnTo>
                    <a:pt x="2848" y="6310"/>
                  </a:lnTo>
                  <a:lnTo>
                    <a:pt x="4933" y="7521"/>
                  </a:lnTo>
                  <a:lnTo>
                    <a:pt x="2848" y="8737"/>
                  </a:lnTo>
                  <a:lnTo>
                    <a:pt x="2848" y="7915"/>
                  </a:lnTo>
                  <a:lnTo>
                    <a:pt x="2699" y="7879"/>
                  </a:lnTo>
                  <a:lnTo>
                    <a:pt x="2551" y="7837"/>
                  </a:lnTo>
                  <a:lnTo>
                    <a:pt x="2404" y="7788"/>
                  </a:lnTo>
                  <a:lnTo>
                    <a:pt x="2262" y="7732"/>
                  </a:lnTo>
                  <a:lnTo>
                    <a:pt x="2121" y="7671"/>
                  </a:lnTo>
                  <a:lnTo>
                    <a:pt x="1985" y="7605"/>
                  </a:lnTo>
                  <a:lnTo>
                    <a:pt x="1847" y="7531"/>
                  </a:lnTo>
                  <a:lnTo>
                    <a:pt x="1718" y="7455"/>
                  </a:lnTo>
                  <a:lnTo>
                    <a:pt x="1591" y="7374"/>
                  </a:lnTo>
                  <a:lnTo>
                    <a:pt x="1468" y="7286"/>
                  </a:lnTo>
                  <a:lnTo>
                    <a:pt x="1349" y="7195"/>
                  </a:lnTo>
                  <a:lnTo>
                    <a:pt x="1234" y="7096"/>
                  </a:lnTo>
                  <a:lnTo>
                    <a:pt x="1124" y="6994"/>
                  </a:lnTo>
                  <a:lnTo>
                    <a:pt x="1016" y="6885"/>
                  </a:lnTo>
                  <a:lnTo>
                    <a:pt x="914" y="6777"/>
                  </a:lnTo>
                  <a:lnTo>
                    <a:pt x="815" y="6661"/>
                  </a:lnTo>
                  <a:lnTo>
                    <a:pt x="725" y="6542"/>
                  </a:lnTo>
                  <a:lnTo>
                    <a:pt x="633" y="6418"/>
                  </a:lnTo>
                  <a:lnTo>
                    <a:pt x="552" y="6291"/>
                  </a:lnTo>
                  <a:lnTo>
                    <a:pt x="474" y="6162"/>
                  </a:lnTo>
                  <a:lnTo>
                    <a:pt x="401" y="6028"/>
                  </a:lnTo>
                  <a:lnTo>
                    <a:pt x="334" y="5892"/>
                  </a:lnTo>
                  <a:lnTo>
                    <a:pt x="272" y="5751"/>
                  </a:lnTo>
                  <a:lnTo>
                    <a:pt x="219" y="5608"/>
                  </a:lnTo>
                  <a:lnTo>
                    <a:pt x="170" y="5463"/>
                  </a:lnTo>
                  <a:lnTo>
                    <a:pt x="124" y="5316"/>
                  </a:lnTo>
                  <a:lnTo>
                    <a:pt x="88" y="5165"/>
                  </a:lnTo>
                  <a:lnTo>
                    <a:pt x="58" y="5011"/>
                  </a:lnTo>
                  <a:lnTo>
                    <a:pt x="32" y="4856"/>
                  </a:lnTo>
                  <a:lnTo>
                    <a:pt x="15" y="4699"/>
                  </a:lnTo>
                  <a:lnTo>
                    <a:pt x="5" y="4538"/>
                  </a:lnTo>
                  <a:lnTo>
                    <a:pt x="0" y="4377"/>
                  </a:lnTo>
                  <a:lnTo>
                    <a:pt x="5" y="4213"/>
                  </a:lnTo>
                  <a:lnTo>
                    <a:pt x="15" y="4057"/>
                  </a:lnTo>
                  <a:lnTo>
                    <a:pt x="32" y="3899"/>
                  </a:lnTo>
                  <a:lnTo>
                    <a:pt x="58" y="3744"/>
                  </a:lnTo>
                  <a:lnTo>
                    <a:pt x="88" y="3590"/>
                  </a:lnTo>
                  <a:lnTo>
                    <a:pt x="124" y="3438"/>
                  </a:lnTo>
                  <a:lnTo>
                    <a:pt x="170" y="3291"/>
                  </a:lnTo>
                  <a:lnTo>
                    <a:pt x="219" y="3144"/>
                  </a:lnTo>
                  <a:lnTo>
                    <a:pt x="272" y="2999"/>
                  </a:lnTo>
                  <a:lnTo>
                    <a:pt x="334" y="2863"/>
                  </a:lnTo>
                  <a:lnTo>
                    <a:pt x="401" y="2725"/>
                  </a:lnTo>
                  <a:lnTo>
                    <a:pt x="474" y="2593"/>
                  </a:lnTo>
                  <a:lnTo>
                    <a:pt x="552" y="2459"/>
                  </a:lnTo>
                  <a:lnTo>
                    <a:pt x="633" y="2332"/>
                  </a:lnTo>
                  <a:lnTo>
                    <a:pt x="725" y="2210"/>
                  </a:lnTo>
                  <a:lnTo>
                    <a:pt x="815" y="2094"/>
                  </a:lnTo>
                  <a:lnTo>
                    <a:pt x="914" y="1978"/>
                  </a:lnTo>
                  <a:lnTo>
                    <a:pt x="1016" y="1865"/>
                  </a:lnTo>
                  <a:lnTo>
                    <a:pt x="1124" y="1759"/>
                  </a:lnTo>
                  <a:lnTo>
                    <a:pt x="1234" y="1659"/>
                  </a:lnTo>
                  <a:lnTo>
                    <a:pt x="1349" y="1559"/>
                  </a:lnTo>
                  <a:lnTo>
                    <a:pt x="1468" y="1468"/>
                  </a:lnTo>
                  <a:lnTo>
                    <a:pt x="1591" y="1380"/>
                  </a:lnTo>
                  <a:lnTo>
                    <a:pt x="1718" y="1297"/>
                  </a:lnTo>
                  <a:lnTo>
                    <a:pt x="1847" y="1219"/>
                  </a:lnTo>
                  <a:lnTo>
                    <a:pt x="1985" y="1149"/>
                  </a:lnTo>
                  <a:lnTo>
                    <a:pt x="2121" y="1082"/>
                  </a:lnTo>
                  <a:lnTo>
                    <a:pt x="2262" y="1023"/>
                  </a:lnTo>
                  <a:lnTo>
                    <a:pt x="2404" y="966"/>
                  </a:lnTo>
                  <a:lnTo>
                    <a:pt x="2551" y="918"/>
                  </a:lnTo>
                  <a:lnTo>
                    <a:pt x="2699" y="875"/>
                  </a:lnTo>
                  <a:lnTo>
                    <a:pt x="2848" y="840"/>
                  </a:lnTo>
                  <a:lnTo>
                    <a:pt x="2848" y="0"/>
                  </a:lnTo>
                  <a:lnTo>
                    <a:pt x="4933" y="1213"/>
                  </a:lnTo>
                  <a:lnTo>
                    <a:pt x="2848" y="2427"/>
                  </a:lnTo>
                  <a:lnTo>
                    <a:pt x="2848" y="1714"/>
                  </a:lnTo>
                  <a:lnTo>
                    <a:pt x="2757" y="1746"/>
                  </a:lnTo>
                  <a:lnTo>
                    <a:pt x="2663" y="1778"/>
                  </a:lnTo>
                  <a:lnTo>
                    <a:pt x="2572" y="1812"/>
                  </a:lnTo>
                  <a:lnTo>
                    <a:pt x="2480" y="1852"/>
                  </a:lnTo>
                  <a:lnTo>
                    <a:pt x="2393" y="1893"/>
                  </a:lnTo>
                  <a:lnTo>
                    <a:pt x="2308" y="1939"/>
                  </a:lnTo>
                  <a:lnTo>
                    <a:pt x="2224" y="1988"/>
                  </a:lnTo>
                  <a:lnTo>
                    <a:pt x="2139" y="2037"/>
                  </a:lnTo>
                  <a:lnTo>
                    <a:pt x="2058" y="2090"/>
                  </a:lnTo>
                  <a:lnTo>
                    <a:pt x="1981" y="2147"/>
                  </a:lnTo>
                  <a:lnTo>
                    <a:pt x="1905" y="2205"/>
                  </a:lnTo>
                  <a:lnTo>
                    <a:pt x="1827" y="2266"/>
                  </a:lnTo>
                  <a:lnTo>
                    <a:pt x="1757" y="2332"/>
                  </a:lnTo>
                  <a:lnTo>
                    <a:pt x="1686" y="2398"/>
                  </a:lnTo>
                  <a:lnTo>
                    <a:pt x="1617" y="2466"/>
                  </a:lnTo>
                  <a:lnTo>
                    <a:pt x="1553" y="2536"/>
                  </a:lnTo>
                  <a:lnTo>
                    <a:pt x="1491" y="2610"/>
                  </a:lnTo>
                  <a:lnTo>
                    <a:pt x="1430" y="2687"/>
                  </a:lnTo>
                  <a:lnTo>
                    <a:pt x="1371" y="2765"/>
                  </a:lnTo>
                  <a:lnTo>
                    <a:pt x="1314" y="2841"/>
                  </a:lnTo>
                  <a:lnTo>
                    <a:pt x="1266" y="2926"/>
                  </a:lnTo>
                  <a:lnTo>
                    <a:pt x="1213" y="3007"/>
                  </a:lnTo>
                  <a:lnTo>
                    <a:pt x="1166" y="3094"/>
                  </a:lnTo>
                  <a:lnTo>
                    <a:pt x="1124" y="3182"/>
                  </a:lnTo>
                  <a:lnTo>
                    <a:pt x="1083" y="3270"/>
                  </a:lnTo>
                  <a:lnTo>
                    <a:pt x="1044" y="3361"/>
                  </a:lnTo>
                  <a:lnTo>
                    <a:pt x="1008" y="3453"/>
                  </a:lnTo>
                  <a:lnTo>
                    <a:pt x="977" y="3544"/>
                  </a:lnTo>
                  <a:lnTo>
                    <a:pt x="949" y="3638"/>
                  </a:lnTo>
                  <a:lnTo>
                    <a:pt x="924" y="3737"/>
                  </a:lnTo>
                  <a:lnTo>
                    <a:pt x="904" y="3835"/>
                  </a:lnTo>
                  <a:lnTo>
                    <a:pt x="886" y="3933"/>
                  </a:lnTo>
                  <a:lnTo>
                    <a:pt x="2848" y="3933"/>
                  </a:lnTo>
                  <a:lnTo>
                    <a:pt x="2848" y="3154"/>
                  </a:lnTo>
                  <a:lnTo>
                    <a:pt x="4933" y="4369"/>
                  </a:lnTo>
                  <a:lnTo>
                    <a:pt x="2848" y="5579"/>
                  </a:lnTo>
                  <a:lnTo>
                    <a:pt x="2848" y="4800"/>
                  </a:lnTo>
                  <a:lnTo>
                    <a:pt x="882" y="4800"/>
                  </a:lnTo>
                  <a:lnTo>
                    <a:pt x="899" y="4898"/>
                  </a:lnTo>
                  <a:lnTo>
                    <a:pt x="920" y="4996"/>
                  </a:lnTo>
                  <a:lnTo>
                    <a:pt x="945" y="5095"/>
                  </a:lnTo>
                  <a:lnTo>
                    <a:pt x="973" y="5189"/>
                  </a:lnTo>
                  <a:lnTo>
                    <a:pt x="1005" y="5284"/>
                  </a:lnTo>
                  <a:lnTo>
                    <a:pt x="1040" y="5378"/>
                  </a:lnTo>
                  <a:lnTo>
                    <a:pt x="1075" y="5471"/>
                  </a:lnTo>
                  <a:lnTo>
                    <a:pt x="1118" y="5558"/>
                  </a:lnTo>
                  <a:lnTo>
                    <a:pt x="1160" y="5645"/>
                  </a:lnTo>
                  <a:lnTo>
                    <a:pt x="1209" y="5735"/>
                  </a:lnTo>
                  <a:lnTo>
                    <a:pt x="1258" y="5818"/>
                  </a:lnTo>
                  <a:lnTo>
                    <a:pt x="1311" y="5898"/>
                  </a:lnTo>
                  <a:lnTo>
                    <a:pt x="1364" y="5979"/>
                  </a:lnTo>
                  <a:lnTo>
                    <a:pt x="1423" y="6060"/>
                  </a:lnTo>
                  <a:lnTo>
                    <a:pt x="1483" y="6134"/>
                  </a:lnTo>
                  <a:lnTo>
                    <a:pt x="1546" y="6208"/>
                  </a:lnTo>
                  <a:lnTo>
                    <a:pt x="1612" y="6282"/>
                  </a:lnTo>
                  <a:lnTo>
                    <a:pt x="1680" y="6349"/>
                  </a:lnTo>
                  <a:lnTo>
                    <a:pt x="1750" y="6418"/>
                  </a:lnTo>
                  <a:lnTo>
                    <a:pt x="1824" y="6482"/>
                  </a:lnTo>
                  <a:lnTo>
                    <a:pt x="1897" y="6545"/>
                  </a:lnTo>
                  <a:lnTo>
                    <a:pt x="1973" y="6601"/>
                  </a:lnTo>
                  <a:lnTo>
                    <a:pt x="2055" y="6661"/>
                  </a:lnTo>
                  <a:lnTo>
                    <a:pt x="2136" y="6714"/>
                  </a:lnTo>
                  <a:lnTo>
                    <a:pt x="2220" y="6763"/>
                  </a:lnTo>
                  <a:lnTo>
                    <a:pt x="2304" y="6811"/>
                  </a:lnTo>
                  <a:lnTo>
                    <a:pt x="2393" y="6858"/>
                  </a:lnTo>
                  <a:lnTo>
                    <a:pt x="2480" y="6900"/>
                  </a:lnTo>
                  <a:lnTo>
                    <a:pt x="2572" y="6938"/>
                  </a:lnTo>
                  <a:lnTo>
                    <a:pt x="2663" y="6977"/>
                  </a:lnTo>
                  <a:lnTo>
                    <a:pt x="2754" y="7009"/>
                  </a:lnTo>
                  <a:lnTo>
                    <a:pt x="2848" y="7036"/>
                  </a:lnTo>
                  <a:close/>
                </a:path>
              </a:pathLst>
            </a:custGeom>
            <a:solidFill>
              <a:srgbClr val="498DB9"/>
            </a:solidFill>
            <a:ln w="1588">
              <a:noFill/>
              <a:prstDash val="solid"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640013" y="2174875"/>
            <a:ext cx="3125787" cy="3113088"/>
            <a:chOff x="1403648" y="2499742"/>
            <a:chExt cx="1960246" cy="1952514"/>
          </a:xfrm>
        </p:grpSpPr>
        <p:grpSp>
          <p:nvGrpSpPr>
            <p:cNvPr id="6155" name="组合 21"/>
            <p:cNvGrpSpPr/>
            <p:nvPr/>
          </p:nvGrpSpPr>
          <p:grpSpPr bwMode="auto">
            <a:xfrm>
              <a:off x="1403648" y="2499742"/>
              <a:ext cx="1960246" cy="1952514"/>
              <a:chOff x="1050122" y="2474290"/>
              <a:chExt cx="1960246" cy="1952514"/>
            </a:xfrm>
          </p:grpSpPr>
          <p:sp>
            <p:nvSpPr>
              <p:cNvPr id="24" name="Freeform 13"/>
              <p:cNvSpPr/>
              <p:nvPr/>
            </p:nvSpPr>
            <p:spPr bwMode="auto">
              <a:xfrm>
                <a:off x="1050122" y="2474290"/>
                <a:ext cx="1960246" cy="1952514"/>
              </a:xfrm>
              <a:custGeom>
                <a:avLst/>
                <a:gdLst/>
                <a:ahLst/>
                <a:cxnLst>
                  <a:cxn ang="0">
                    <a:pos x="429" y="108"/>
                  </a:cxn>
                  <a:cxn ang="0">
                    <a:pos x="429" y="108"/>
                  </a:cxn>
                  <a:cxn ang="0">
                    <a:pos x="429" y="108"/>
                  </a:cxn>
                  <a:cxn ang="0">
                    <a:pos x="307" y="108"/>
                  </a:cxn>
                  <a:cxn ang="0">
                    <a:pos x="288" y="82"/>
                  </a:cxn>
                  <a:cxn ang="0">
                    <a:pos x="291" y="68"/>
                  </a:cxn>
                  <a:cxn ang="0">
                    <a:pos x="308" y="37"/>
                  </a:cxn>
                  <a:cxn ang="0">
                    <a:pos x="269" y="0"/>
                  </a:cxn>
                  <a:cxn ang="0">
                    <a:pos x="231" y="37"/>
                  </a:cxn>
                  <a:cxn ang="0">
                    <a:pos x="249" y="69"/>
                  </a:cxn>
                  <a:cxn ang="0">
                    <a:pos x="251" y="82"/>
                  </a:cxn>
                  <a:cxn ang="0">
                    <a:pos x="232" y="108"/>
                  </a:cxn>
                  <a:cxn ang="0">
                    <a:pos x="109" y="108"/>
                  </a:cxn>
                  <a:cxn ang="0">
                    <a:pos x="109" y="230"/>
                  </a:cxn>
                  <a:cxn ang="0">
                    <a:pos x="83" y="249"/>
                  </a:cxn>
                  <a:cxn ang="0">
                    <a:pos x="69" y="246"/>
                  </a:cxn>
                  <a:cxn ang="0">
                    <a:pos x="38" y="229"/>
                  </a:cxn>
                  <a:cxn ang="0">
                    <a:pos x="0" y="268"/>
                  </a:cxn>
                  <a:cxn ang="0">
                    <a:pos x="38" y="306"/>
                  </a:cxn>
                  <a:cxn ang="0">
                    <a:pos x="70" y="288"/>
                  </a:cxn>
                  <a:cxn ang="0">
                    <a:pos x="83" y="286"/>
                  </a:cxn>
                  <a:cxn ang="0">
                    <a:pos x="109" y="305"/>
                  </a:cxn>
                  <a:cxn ang="0">
                    <a:pos x="109" y="428"/>
                  </a:cxn>
                  <a:cxn ang="0">
                    <a:pos x="219" y="428"/>
                  </a:cxn>
                  <a:cxn ang="0">
                    <a:pos x="240" y="417"/>
                  </a:cxn>
                  <a:cxn ang="0">
                    <a:pos x="235" y="403"/>
                  </a:cxn>
                  <a:cxn ang="0">
                    <a:pos x="235" y="403"/>
                  </a:cxn>
                  <a:cxn ang="0">
                    <a:pos x="220" y="369"/>
                  </a:cxn>
                  <a:cxn ang="0">
                    <a:pos x="269" y="321"/>
                  </a:cxn>
                  <a:cxn ang="0">
                    <a:pos x="317" y="369"/>
                  </a:cxn>
                  <a:cxn ang="0">
                    <a:pos x="303" y="403"/>
                  </a:cxn>
                  <a:cxn ang="0">
                    <a:pos x="303" y="403"/>
                  </a:cxn>
                  <a:cxn ang="0">
                    <a:pos x="298" y="417"/>
                  </a:cxn>
                  <a:cxn ang="0">
                    <a:pos x="319" y="428"/>
                  </a:cxn>
                  <a:cxn ang="0">
                    <a:pos x="429" y="428"/>
                  </a:cxn>
                  <a:cxn ang="0">
                    <a:pos x="429" y="317"/>
                  </a:cxn>
                  <a:cxn ang="0">
                    <a:pos x="418" y="297"/>
                  </a:cxn>
                  <a:cxn ang="0">
                    <a:pos x="404" y="302"/>
                  </a:cxn>
                  <a:cxn ang="0">
                    <a:pos x="404" y="302"/>
                  </a:cxn>
                  <a:cxn ang="0">
                    <a:pos x="370" y="316"/>
                  </a:cxn>
                  <a:cxn ang="0">
                    <a:pos x="322" y="268"/>
                  </a:cxn>
                  <a:cxn ang="0">
                    <a:pos x="370" y="219"/>
                  </a:cxn>
                  <a:cxn ang="0">
                    <a:pos x="404" y="234"/>
                  </a:cxn>
                  <a:cxn ang="0">
                    <a:pos x="404" y="234"/>
                  </a:cxn>
                  <a:cxn ang="0">
                    <a:pos x="418" y="239"/>
                  </a:cxn>
                  <a:cxn ang="0">
                    <a:pos x="429" y="219"/>
                  </a:cxn>
                  <a:cxn ang="0">
                    <a:pos x="429" y="140"/>
                  </a:cxn>
                  <a:cxn ang="0">
                    <a:pos x="429" y="140"/>
                  </a:cxn>
                  <a:cxn ang="0">
                    <a:pos x="429" y="108"/>
                  </a:cxn>
                </a:cxnLst>
                <a:rect l="0" t="0" r="r" b="b"/>
                <a:pathLst>
                  <a:path w="429" h="428">
                    <a:moveTo>
                      <a:pt x="429" y="108"/>
                    </a:moveTo>
                    <a:cubicBezTo>
                      <a:pt x="429" y="108"/>
                      <a:pt x="429" y="108"/>
                      <a:pt x="429" y="108"/>
                    </a:cubicBezTo>
                    <a:cubicBezTo>
                      <a:pt x="429" y="108"/>
                      <a:pt x="429" y="108"/>
                      <a:pt x="429" y="108"/>
                    </a:cubicBezTo>
                    <a:cubicBezTo>
                      <a:pt x="307" y="108"/>
                      <a:pt x="307" y="108"/>
                      <a:pt x="307" y="108"/>
                    </a:cubicBezTo>
                    <a:cubicBezTo>
                      <a:pt x="295" y="103"/>
                      <a:pt x="288" y="95"/>
                      <a:pt x="288" y="82"/>
                    </a:cubicBezTo>
                    <a:cubicBezTo>
                      <a:pt x="288" y="77"/>
                      <a:pt x="289" y="73"/>
                      <a:pt x="291" y="68"/>
                    </a:cubicBezTo>
                    <a:cubicBezTo>
                      <a:pt x="301" y="62"/>
                      <a:pt x="308" y="50"/>
                      <a:pt x="308" y="37"/>
                    </a:cubicBezTo>
                    <a:cubicBezTo>
                      <a:pt x="308" y="16"/>
                      <a:pt x="290" y="0"/>
                      <a:pt x="269" y="0"/>
                    </a:cubicBezTo>
                    <a:cubicBezTo>
                      <a:pt x="248" y="0"/>
                      <a:pt x="231" y="16"/>
                      <a:pt x="231" y="37"/>
                    </a:cubicBezTo>
                    <a:cubicBezTo>
                      <a:pt x="231" y="50"/>
                      <a:pt x="238" y="62"/>
                      <a:pt x="249" y="69"/>
                    </a:cubicBezTo>
                    <a:cubicBezTo>
                      <a:pt x="250" y="73"/>
                      <a:pt x="251" y="77"/>
                      <a:pt x="251" y="82"/>
                    </a:cubicBezTo>
                    <a:cubicBezTo>
                      <a:pt x="251" y="95"/>
                      <a:pt x="244" y="103"/>
                      <a:pt x="232" y="108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09" y="230"/>
                      <a:pt x="109" y="230"/>
                      <a:pt x="109" y="230"/>
                    </a:cubicBezTo>
                    <a:cubicBezTo>
                      <a:pt x="104" y="241"/>
                      <a:pt x="96" y="249"/>
                      <a:pt x="83" y="249"/>
                    </a:cubicBezTo>
                    <a:cubicBezTo>
                      <a:pt x="78" y="249"/>
                      <a:pt x="73" y="248"/>
                      <a:pt x="69" y="246"/>
                    </a:cubicBezTo>
                    <a:cubicBezTo>
                      <a:pt x="62" y="236"/>
                      <a:pt x="51" y="229"/>
                      <a:pt x="38" y="229"/>
                    </a:cubicBezTo>
                    <a:cubicBezTo>
                      <a:pt x="17" y="229"/>
                      <a:pt x="0" y="246"/>
                      <a:pt x="0" y="268"/>
                    </a:cubicBezTo>
                    <a:cubicBezTo>
                      <a:pt x="0" y="289"/>
                      <a:pt x="17" y="306"/>
                      <a:pt x="38" y="306"/>
                    </a:cubicBezTo>
                    <a:cubicBezTo>
                      <a:pt x="51" y="306"/>
                      <a:pt x="63" y="299"/>
                      <a:pt x="70" y="288"/>
                    </a:cubicBezTo>
                    <a:cubicBezTo>
                      <a:pt x="74" y="287"/>
                      <a:pt x="78" y="286"/>
                      <a:pt x="83" y="286"/>
                    </a:cubicBezTo>
                    <a:cubicBezTo>
                      <a:pt x="96" y="286"/>
                      <a:pt x="104" y="294"/>
                      <a:pt x="109" y="305"/>
                    </a:cubicBezTo>
                    <a:cubicBezTo>
                      <a:pt x="109" y="428"/>
                      <a:pt x="109" y="428"/>
                      <a:pt x="109" y="428"/>
                    </a:cubicBezTo>
                    <a:cubicBezTo>
                      <a:pt x="219" y="428"/>
                      <a:pt x="219" y="428"/>
                      <a:pt x="219" y="428"/>
                    </a:cubicBezTo>
                    <a:cubicBezTo>
                      <a:pt x="230" y="427"/>
                      <a:pt x="238" y="423"/>
                      <a:pt x="240" y="417"/>
                    </a:cubicBezTo>
                    <a:cubicBezTo>
                      <a:pt x="241" y="412"/>
                      <a:pt x="239" y="407"/>
                      <a:pt x="235" y="403"/>
                    </a:cubicBezTo>
                    <a:cubicBezTo>
                      <a:pt x="235" y="403"/>
                      <a:pt x="235" y="403"/>
                      <a:pt x="235" y="403"/>
                    </a:cubicBezTo>
                    <a:cubicBezTo>
                      <a:pt x="226" y="394"/>
                      <a:pt x="220" y="382"/>
                      <a:pt x="220" y="369"/>
                    </a:cubicBezTo>
                    <a:cubicBezTo>
                      <a:pt x="220" y="343"/>
                      <a:pt x="242" y="321"/>
                      <a:pt x="269" y="321"/>
                    </a:cubicBezTo>
                    <a:cubicBezTo>
                      <a:pt x="296" y="321"/>
                      <a:pt x="317" y="343"/>
                      <a:pt x="317" y="369"/>
                    </a:cubicBezTo>
                    <a:cubicBezTo>
                      <a:pt x="317" y="382"/>
                      <a:pt x="312" y="394"/>
                      <a:pt x="303" y="403"/>
                    </a:cubicBezTo>
                    <a:cubicBezTo>
                      <a:pt x="303" y="403"/>
                      <a:pt x="303" y="403"/>
                      <a:pt x="303" y="403"/>
                    </a:cubicBezTo>
                    <a:cubicBezTo>
                      <a:pt x="299" y="407"/>
                      <a:pt x="297" y="412"/>
                      <a:pt x="298" y="417"/>
                    </a:cubicBezTo>
                    <a:cubicBezTo>
                      <a:pt x="300" y="423"/>
                      <a:pt x="308" y="427"/>
                      <a:pt x="319" y="428"/>
                    </a:cubicBezTo>
                    <a:cubicBezTo>
                      <a:pt x="429" y="428"/>
                      <a:pt x="429" y="428"/>
                      <a:pt x="429" y="428"/>
                    </a:cubicBezTo>
                    <a:cubicBezTo>
                      <a:pt x="429" y="317"/>
                      <a:pt x="429" y="317"/>
                      <a:pt x="429" y="317"/>
                    </a:cubicBezTo>
                    <a:cubicBezTo>
                      <a:pt x="428" y="307"/>
                      <a:pt x="424" y="299"/>
                      <a:pt x="418" y="297"/>
                    </a:cubicBezTo>
                    <a:cubicBezTo>
                      <a:pt x="413" y="296"/>
                      <a:pt x="409" y="298"/>
                      <a:pt x="404" y="302"/>
                    </a:cubicBezTo>
                    <a:cubicBezTo>
                      <a:pt x="404" y="302"/>
                      <a:pt x="404" y="302"/>
                      <a:pt x="404" y="302"/>
                    </a:cubicBezTo>
                    <a:cubicBezTo>
                      <a:pt x="395" y="311"/>
                      <a:pt x="383" y="316"/>
                      <a:pt x="370" y="316"/>
                    </a:cubicBezTo>
                    <a:cubicBezTo>
                      <a:pt x="344" y="316"/>
                      <a:pt x="322" y="295"/>
                      <a:pt x="322" y="268"/>
                    </a:cubicBezTo>
                    <a:cubicBezTo>
                      <a:pt x="322" y="241"/>
                      <a:pt x="344" y="219"/>
                      <a:pt x="370" y="219"/>
                    </a:cubicBezTo>
                    <a:cubicBezTo>
                      <a:pt x="383" y="219"/>
                      <a:pt x="395" y="225"/>
                      <a:pt x="404" y="234"/>
                    </a:cubicBezTo>
                    <a:cubicBezTo>
                      <a:pt x="404" y="234"/>
                      <a:pt x="404" y="234"/>
                      <a:pt x="404" y="234"/>
                    </a:cubicBezTo>
                    <a:cubicBezTo>
                      <a:pt x="409" y="238"/>
                      <a:pt x="413" y="240"/>
                      <a:pt x="418" y="239"/>
                    </a:cubicBezTo>
                    <a:cubicBezTo>
                      <a:pt x="424" y="237"/>
                      <a:pt x="428" y="229"/>
                      <a:pt x="429" y="219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08"/>
                      <a:pt x="429" y="108"/>
                      <a:pt x="429" y="108"/>
                    </a:cubicBezTo>
                  </a:path>
                </a:pathLst>
              </a:custGeom>
              <a:solidFill>
                <a:srgbClr val="2075AC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800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1187624" y="2563452"/>
                <a:ext cx="1781216" cy="1774190"/>
              </a:xfrm>
              <a:custGeom>
                <a:avLst/>
                <a:gdLst/>
                <a:ahLst/>
                <a:cxnLst>
                  <a:cxn ang="0">
                    <a:pos x="429" y="108"/>
                  </a:cxn>
                  <a:cxn ang="0">
                    <a:pos x="429" y="108"/>
                  </a:cxn>
                  <a:cxn ang="0">
                    <a:pos x="429" y="108"/>
                  </a:cxn>
                  <a:cxn ang="0">
                    <a:pos x="307" y="108"/>
                  </a:cxn>
                  <a:cxn ang="0">
                    <a:pos x="288" y="82"/>
                  </a:cxn>
                  <a:cxn ang="0">
                    <a:pos x="291" y="68"/>
                  </a:cxn>
                  <a:cxn ang="0">
                    <a:pos x="308" y="37"/>
                  </a:cxn>
                  <a:cxn ang="0">
                    <a:pos x="269" y="0"/>
                  </a:cxn>
                  <a:cxn ang="0">
                    <a:pos x="231" y="37"/>
                  </a:cxn>
                  <a:cxn ang="0">
                    <a:pos x="249" y="69"/>
                  </a:cxn>
                  <a:cxn ang="0">
                    <a:pos x="251" y="82"/>
                  </a:cxn>
                  <a:cxn ang="0">
                    <a:pos x="232" y="108"/>
                  </a:cxn>
                  <a:cxn ang="0">
                    <a:pos x="109" y="108"/>
                  </a:cxn>
                  <a:cxn ang="0">
                    <a:pos x="109" y="230"/>
                  </a:cxn>
                  <a:cxn ang="0">
                    <a:pos x="83" y="249"/>
                  </a:cxn>
                  <a:cxn ang="0">
                    <a:pos x="69" y="246"/>
                  </a:cxn>
                  <a:cxn ang="0">
                    <a:pos x="38" y="229"/>
                  </a:cxn>
                  <a:cxn ang="0">
                    <a:pos x="0" y="268"/>
                  </a:cxn>
                  <a:cxn ang="0">
                    <a:pos x="38" y="306"/>
                  </a:cxn>
                  <a:cxn ang="0">
                    <a:pos x="70" y="288"/>
                  </a:cxn>
                  <a:cxn ang="0">
                    <a:pos x="83" y="286"/>
                  </a:cxn>
                  <a:cxn ang="0">
                    <a:pos x="109" y="305"/>
                  </a:cxn>
                  <a:cxn ang="0">
                    <a:pos x="109" y="428"/>
                  </a:cxn>
                  <a:cxn ang="0">
                    <a:pos x="219" y="428"/>
                  </a:cxn>
                  <a:cxn ang="0">
                    <a:pos x="240" y="417"/>
                  </a:cxn>
                  <a:cxn ang="0">
                    <a:pos x="235" y="403"/>
                  </a:cxn>
                  <a:cxn ang="0">
                    <a:pos x="235" y="403"/>
                  </a:cxn>
                  <a:cxn ang="0">
                    <a:pos x="220" y="369"/>
                  </a:cxn>
                  <a:cxn ang="0">
                    <a:pos x="269" y="321"/>
                  </a:cxn>
                  <a:cxn ang="0">
                    <a:pos x="317" y="369"/>
                  </a:cxn>
                  <a:cxn ang="0">
                    <a:pos x="303" y="403"/>
                  </a:cxn>
                  <a:cxn ang="0">
                    <a:pos x="303" y="403"/>
                  </a:cxn>
                  <a:cxn ang="0">
                    <a:pos x="298" y="417"/>
                  </a:cxn>
                  <a:cxn ang="0">
                    <a:pos x="319" y="428"/>
                  </a:cxn>
                  <a:cxn ang="0">
                    <a:pos x="429" y="428"/>
                  </a:cxn>
                  <a:cxn ang="0">
                    <a:pos x="429" y="317"/>
                  </a:cxn>
                  <a:cxn ang="0">
                    <a:pos x="418" y="297"/>
                  </a:cxn>
                  <a:cxn ang="0">
                    <a:pos x="404" y="302"/>
                  </a:cxn>
                  <a:cxn ang="0">
                    <a:pos x="404" y="302"/>
                  </a:cxn>
                  <a:cxn ang="0">
                    <a:pos x="370" y="316"/>
                  </a:cxn>
                  <a:cxn ang="0">
                    <a:pos x="322" y="268"/>
                  </a:cxn>
                  <a:cxn ang="0">
                    <a:pos x="370" y="219"/>
                  </a:cxn>
                  <a:cxn ang="0">
                    <a:pos x="404" y="234"/>
                  </a:cxn>
                  <a:cxn ang="0">
                    <a:pos x="404" y="234"/>
                  </a:cxn>
                  <a:cxn ang="0">
                    <a:pos x="418" y="239"/>
                  </a:cxn>
                  <a:cxn ang="0">
                    <a:pos x="429" y="219"/>
                  </a:cxn>
                  <a:cxn ang="0">
                    <a:pos x="429" y="140"/>
                  </a:cxn>
                  <a:cxn ang="0">
                    <a:pos x="429" y="140"/>
                  </a:cxn>
                  <a:cxn ang="0">
                    <a:pos x="429" y="108"/>
                  </a:cxn>
                </a:cxnLst>
                <a:rect l="0" t="0" r="r" b="b"/>
                <a:pathLst>
                  <a:path w="429" h="428">
                    <a:moveTo>
                      <a:pt x="429" y="108"/>
                    </a:moveTo>
                    <a:cubicBezTo>
                      <a:pt x="429" y="108"/>
                      <a:pt x="429" y="108"/>
                      <a:pt x="429" y="108"/>
                    </a:cubicBezTo>
                    <a:cubicBezTo>
                      <a:pt x="429" y="108"/>
                      <a:pt x="429" y="108"/>
                      <a:pt x="429" y="108"/>
                    </a:cubicBezTo>
                    <a:cubicBezTo>
                      <a:pt x="307" y="108"/>
                      <a:pt x="307" y="108"/>
                      <a:pt x="307" y="108"/>
                    </a:cubicBezTo>
                    <a:cubicBezTo>
                      <a:pt x="295" y="103"/>
                      <a:pt x="288" y="95"/>
                      <a:pt x="288" y="82"/>
                    </a:cubicBezTo>
                    <a:cubicBezTo>
                      <a:pt x="288" y="77"/>
                      <a:pt x="289" y="73"/>
                      <a:pt x="291" y="68"/>
                    </a:cubicBezTo>
                    <a:cubicBezTo>
                      <a:pt x="301" y="62"/>
                      <a:pt x="308" y="50"/>
                      <a:pt x="308" y="37"/>
                    </a:cubicBezTo>
                    <a:cubicBezTo>
                      <a:pt x="308" y="16"/>
                      <a:pt x="290" y="0"/>
                      <a:pt x="269" y="0"/>
                    </a:cubicBezTo>
                    <a:cubicBezTo>
                      <a:pt x="248" y="0"/>
                      <a:pt x="231" y="16"/>
                      <a:pt x="231" y="37"/>
                    </a:cubicBezTo>
                    <a:cubicBezTo>
                      <a:pt x="231" y="50"/>
                      <a:pt x="238" y="62"/>
                      <a:pt x="249" y="69"/>
                    </a:cubicBezTo>
                    <a:cubicBezTo>
                      <a:pt x="250" y="73"/>
                      <a:pt x="251" y="77"/>
                      <a:pt x="251" y="82"/>
                    </a:cubicBezTo>
                    <a:cubicBezTo>
                      <a:pt x="251" y="95"/>
                      <a:pt x="244" y="103"/>
                      <a:pt x="232" y="108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09" y="230"/>
                      <a:pt x="109" y="230"/>
                      <a:pt x="109" y="230"/>
                    </a:cubicBezTo>
                    <a:cubicBezTo>
                      <a:pt x="104" y="241"/>
                      <a:pt x="96" y="249"/>
                      <a:pt x="83" y="249"/>
                    </a:cubicBezTo>
                    <a:cubicBezTo>
                      <a:pt x="78" y="249"/>
                      <a:pt x="73" y="248"/>
                      <a:pt x="69" y="246"/>
                    </a:cubicBezTo>
                    <a:cubicBezTo>
                      <a:pt x="62" y="236"/>
                      <a:pt x="51" y="229"/>
                      <a:pt x="38" y="229"/>
                    </a:cubicBezTo>
                    <a:cubicBezTo>
                      <a:pt x="17" y="229"/>
                      <a:pt x="0" y="246"/>
                      <a:pt x="0" y="268"/>
                    </a:cubicBezTo>
                    <a:cubicBezTo>
                      <a:pt x="0" y="289"/>
                      <a:pt x="17" y="306"/>
                      <a:pt x="38" y="306"/>
                    </a:cubicBezTo>
                    <a:cubicBezTo>
                      <a:pt x="51" y="306"/>
                      <a:pt x="63" y="299"/>
                      <a:pt x="70" y="288"/>
                    </a:cubicBezTo>
                    <a:cubicBezTo>
                      <a:pt x="74" y="287"/>
                      <a:pt x="78" y="286"/>
                      <a:pt x="83" y="286"/>
                    </a:cubicBezTo>
                    <a:cubicBezTo>
                      <a:pt x="96" y="286"/>
                      <a:pt x="104" y="294"/>
                      <a:pt x="109" y="305"/>
                    </a:cubicBezTo>
                    <a:cubicBezTo>
                      <a:pt x="109" y="428"/>
                      <a:pt x="109" y="428"/>
                      <a:pt x="109" y="428"/>
                    </a:cubicBezTo>
                    <a:cubicBezTo>
                      <a:pt x="219" y="428"/>
                      <a:pt x="219" y="428"/>
                      <a:pt x="219" y="428"/>
                    </a:cubicBezTo>
                    <a:cubicBezTo>
                      <a:pt x="230" y="427"/>
                      <a:pt x="238" y="423"/>
                      <a:pt x="240" y="417"/>
                    </a:cubicBezTo>
                    <a:cubicBezTo>
                      <a:pt x="241" y="412"/>
                      <a:pt x="239" y="407"/>
                      <a:pt x="235" y="403"/>
                    </a:cubicBezTo>
                    <a:cubicBezTo>
                      <a:pt x="235" y="403"/>
                      <a:pt x="235" y="403"/>
                      <a:pt x="235" y="403"/>
                    </a:cubicBezTo>
                    <a:cubicBezTo>
                      <a:pt x="226" y="394"/>
                      <a:pt x="220" y="382"/>
                      <a:pt x="220" y="369"/>
                    </a:cubicBezTo>
                    <a:cubicBezTo>
                      <a:pt x="220" y="343"/>
                      <a:pt x="242" y="321"/>
                      <a:pt x="269" y="321"/>
                    </a:cubicBezTo>
                    <a:cubicBezTo>
                      <a:pt x="296" y="321"/>
                      <a:pt x="317" y="343"/>
                      <a:pt x="317" y="369"/>
                    </a:cubicBezTo>
                    <a:cubicBezTo>
                      <a:pt x="317" y="382"/>
                      <a:pt x="312" y="394"/>
                      <a:pt x="303" y="403"/>
                    </a:cubicBezTo>
                    <a:cubicBezTo>
                      <a:pt x="303" y="403"/>
                      <a:pt x="303" y="403"/>
                      <a:pt x="303" y="403"/>
                    </a:cubicBezTo>
                    <a:cubicBezTo>
                      <a:pt x="299" y="407"/>
                      <a:pt x="297" y="412"/>
                      <a:pt x="298" y="417"/>
                    </a:cubicBezTo>
                    <a:cubicBezTo>
                      <a:pt x="300" y="423"/>
                      <a:pt x="308" y="427"/>
                      <a:pt x="319" y="428"/>
                    </a:cubicBezTo>
                    <a:cubicBezTo>
                      <a:pt x="429" y="428"/>
                      <a:pt x="429" y="428"/>
                      <a:pt x="429" y="428"/>
                    </a:cubicBezTo>
                    <a:cubicBezTo>
                      <a:pt x="429" y="317"/>
                      <a:pt x="429" y="317"/>
                      <a:pt x="429" y="317"/>
                    </a:cubicBezTo>
                    <a:cubicBezTo>
                      <a:pt x="428" y="307"/>
                      <a:pt x="424" y="299"/>
                      <a:pt x="418" y="297"/>
                    </a:cubicBezTo>
                    <a:cubicBezTo>
                      <a:pt x="413" y="296"/>
                      <a:pt x="409" y="298"/>
                      <a:pt x="404" y="302"/>
                    </a:cubicBezTo>
                    <a:cubicBezTo>
                      <a:pt x="404" y="302"/>
                      <a:pt x="404" y="302"/>
                      <a:pt x="404" y="302"/>
                    </a:cubicBezTo>
                    <a:cubicBezTo>
                      <a:pt x="395" y="311"/>
                      <a:pt x="383" y="316"/>
                      <a:pt x="370" y="316"/>
                    </a:cubicBezTo>
                    <a:cubicBezTo>
                      <a:pt x="344" y="316"/>
                      <a:pt x="322" y="295"/>
                      <a:pt x="322" y="268"/>
                    </a:cubicBezTo>
                    <a:cubicBezTo>
                      <a:pt x="322" y="241"/>
                      <a:pt x="344" y="219"/>
                      <a:pt x="370" y="219"/>
                    </a:cubicBezTo>
                    <a:cubicBezTo>
                      <a:pt x="383" y="219"/>
                      <a:pt x="395" y="225"/>
                      <a:pt x="404" y="234"/>
                    </a:cubicBezTo>
                    <a:cubicBezTo>
                      <a:pt x="404" y="234"/>
                      <a:pt x="404" y="234"/>
                      <a:pt x="404" y="234"/>
                    </a:cubicBezTo>
                    <a:cubicBezTo>
                      <a:pt x="409" y="238"/>
                      <a:pt x="413" y="240"/>
                      <a:pt x="418" y="239"/>
                    </a:cubicBezTo>
                    <a:cubicBezTo>
                      <a:pt x="424" y="237"/>
                      <a:pt x="428" y="229"/>
                      <a:pt x="429" y="219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29" y="108"/>
                      <a:pt x="429" y="108"/>
                      <a:pt x="429" y="108"/>
                    </a:cubicBezTo>
                  </a:path>
                </a:pathLst>
              </a:custGeom>
              <a:gradFill flip="none" rotWithShape="1">
                <a:gsLst>
                  <a:gs pos="36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3000000" scaled="0"/>
                </a:gradFill>
              </a:ln>
              <a:effectLst>
                <a:outerShdw blurRad="177800" dist="228600" dir="882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800"/>
              </a:p>
            </p:txBody>
          </p:sp>
        </p:grpSp>
        <p:sp>
          <p:nvSpPr>
            <p:cNvPr id="23" name="KSO_Shape"/>
            <p:cNvSpPr/>
            <p:nvPr/>
          </p:nvSpPr>
          <p:spPr>
            <a:xfrm>
              <a:off x="2942775" y="4106757"/>
              <a:ext cx="306631" cy="117489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rgbClr val="207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" name="文本占位符 66563"/>
          <p:cNvSpPr txBox="1">
            <a:spLocks noChangeArrowheads="1"/>
          </p:cNvSpPr>
          <p:nvPr/>
        </p:nvSpPr>
        <p:spPr>
          <a:xfrm>
            <a:off x="2778125" y="3279775"/>
            <a:ext cx="7676515" cy="869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车船一小时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国内航班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    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航班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20"/>
          <p:cNvSpPr txBox="1"/>
          <p:nvPr>
            <p:custDataLst>
              <p:tags r:id="rId1"/>
            </p:custDataLst>
          </p:nvPr>
        </p:nvSpPr>
        <p:spPr>
          <a:xfrm>
            <a:off x="228600" y="1600200"/>
            <a:ext cx="5918835" cy="531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spc="300" dirty="0" smtClean="0">
              <a:solidFill>
                <a:srgbClr val="2075AC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600" y="190500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HOW?</a:t>
            </a:r>
            <a:r>
              <a:rPr lang="zh-CN" altLang="en-US" sz="2800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怎么</a:t>
            </a:r>
            <a:r>
              <a:rPr lang="zh-CN" altLang="en-US" sz="2800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避免？</a:t>
            </a:r>
            <a:endParaRPr lang="zh-CN" altLang="en-US" sz="2800" spc="300" dirty="0" smtClean="0">
              <a:solidFill>
                <a:srgbClr val="2075AC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r>
              <a:rPr lang="zh-CN" altLang="en-US" sz="2800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如何</a:t>
            </a:r>
            <a:r>
              <a:rPr lang="zh-CN" altLang="en-US" sz="2800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处理？</a:t>
            </a:r>
            <a:endParaRPr lang="zh-CN" altLang="en-US" sz="2800" spc="300" dirty="0" smtClean="0">
              <a:solidFill>
                <a:srgbClr val="2075AC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1477.5007874015748,&quot;width&quot;:10390}"/>
</p:tagLst>
</file>

<file path=ppt/tags/tag18.xml><?xml version="1.0" encoding="utf-8"?>
<p:tagLst xmlns:p="http://schemas.openxmlformats.org/presentationml/2006/main">
  <p:tag name="KSO_WM_UNIT_PLACING_PICTURE_USER_VIEWPORT" val="{&quot;height&quot;:1477.5007874015748,&quot;width&quot;:10390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ZjA5MTY4MDhlZTc1MGQ3MjE3OTYyYmZhYWE2OGExOTEifQ=="/>
  <p:tag name="KSO_WPP_MARK_KEY" val="15dc4aae-cd2e-4238-a5eb-08314a298b2d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1475</Words>
  <Application>WPS 演示</Application>
  <PresentationFormat>自定义</PresentationFormat>
  <Paragraphs>111</Paragraphs>
  <Slides>11</Slides>
  <Notes>59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Calibri Light</vt:lpstr>
      <vt:lpstr>Roboto</vt:lpstr>
      <vt:lpstr>Times New Roman</vt:lpstr>
      <vt:lpstr>思源黑体 CN Light</vt:lpstr>
      <vt:lpstr>微软雅黑</vt:lpstr>
      <vt:lpstr>方正姚体</vt:lpstr>
      <vt:lpstr>Batang</vt:lpstr>
      <vt:lpstr>Constantia</vt:lpstr>
      <vt:lpstr>Calibri</vt:lpstr>
      <vt:lpstr>楷体</vt:lpstr>
      <vt:lpstr>Arial</vt:lpstr>
      <vt:lpstr>黑体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王大利</cp:lastModifiedBy>
  <cp:revision>217</cp:revision>
  <dcterms:created xsi:type="dcterms:W3CDTF">2018-04-25T07:34:00Z</dcterms:created>
  <dcterms:modified xsi:type="dcterms:W3CDTF">2024-03-26T00:36:41Z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2052-12.1.0.16388</vt:lpwstr>
  </property>
  <property fmtid="{D5CDD505-2E9C-101B-9397-08002B2CF9AE}" pid="4" name="ICV">
    <vt:lpwstr>541E7B66E4144A91937D4A9C8FBAB88F</vt:lpwstr>
  </property>
</Properties>
</file>