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410" r:id="rId3"/>
    <p:sldId id="412" r:id="rId5"/>
    <p:sldId id="414" r:id="rId6"/>
    <p:sldId id="417" r:id="rId7"/>
    <p:sldId id="418" r:id="rId8"/>
    <p:sldId id="415" r:id="rId9"/>
    <p:sldId id="416" r:id="rId10"/>
    <p:sldId id="427" r:id="rId11"/>
    <p:sldId id="420" r:id="rId12"/>
    <p:sldId id="421" r:id="rId13"/>
    <p:sldId id="422" r:id="rId14"/>
    <p:sldId id="423" r:id="rId15"/>
    <p:sldId id="436"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58" d="100"/>
          <a:sy n="58" d="100"/>
        </p:scale>
        <p:origin x="72" y="38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13.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1" Type="http://schemas.microsoft.com/office/2007/relationships/hdphoto" Target="../media/image2.wdp"/><Relationship Id="rId20" Type="http://schemas.openxmlformats.org/officeDocument/2006/relationships/image" Target="../media/image1.png"/><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microsoft.com/office/2007/relationships/hdphoto" Target="../media/image2.wdp"/><Relationship Id="rId15" Type="http://schemas.openxmlformats.org/officeDocument/2006/relationships/image" Target="../media/image1.png"/><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7" Type="http://schemas.microsoft.com/office/2007/relationships/hdphoto" Target="../media/image2.wdp"/><Relationship Id="rId16" Type="http://schemas.openxmlformats.org/officeDocument/2006/relationships/image" Target="../media/image1.png"/><Relationship Id="rId15" Type="http://schemas.openxmlformats.org/officeDocument/2006/relationships/tags" Target="../tags/tag46.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任意多边形 45"/>
          <p:cNvSpPr/>
          <p:nvPr>
            <p:custDataLst>
              <p:tags r:id="rId2"/>
            </p:custDataLst>
          </p:nvPr>
        </p:nvSpPr>
        <p:spPr>
          <a:xfrm rot="746688">
            <a:off x="5494338" y="250825"/>
            <a:ext cx="2959100" cy="3073400"/>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3"/>
            </p:custDataLst>
          </p:nvPr>
        </p:nvSpPr>
        <p:spPr>
          <a:xfrm>
            <a:off x="0" y="4397375"/>
            <a:ext cx="1003300" cy="246062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7" name="组合 14"/>
          <p:cNvGrpSpPr/>
          <p:nvPr>
            <p:custDataLst>
              <p:tags r:id="rId4"/>
            </p:custDataLst>
          </p:nvPr>
        </p:nvGrpSpPr>
        <p:grpSpPr bwMode="auto">
          <a:xfrm>
            <a:off x="1295400" y="1522413"/>
            <a:ext cx="315913" cy="315912"/>
            <a:chOff x="1772042" y="1225638"/>
            <a:chExt cx="316282" cy="316282"/>
          </a:xfrm>
        </p:grpSpPr>
        <p:cxnSp>
          <p:nvCxnSpPr>
            <p:cNvPr id="8" name="直接连接符 7"/>
            <p:cNvCxnSpPr/>
            <p:nvPr>
              <p:custDataLst>
                <p:tags r:id="rId5"/>
              </p:custDataLst>
            </p:nvPr>
          </p:nvCxnSpPr>
          <p:spPr>
            <a:xfrm flipH="1">
              <a:off x="1772042" y="1384574"/>
              <a:ext cx="31628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6"/>
              </p:custDataLst>
            </p:nvPr>
          </p:nvCxnSpPr>
          <p:spPr>
            <a:xfrm rot="5400000" flipH="1">
              <a:off x="1772836" y="1383779"/>
              <a:ext cx="31628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任意多边形 12"/>
          <p:cNvSpPr/>
          <p:nvPr>
            <p:custDataLst>
              <p:tags r:id="rId7"/>
            </p:custDataLst>
          </p:nvPr>
        </p:nvSpPr>
        <p:spPr>
          <a:xfrm>
            <a:off x="849630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等腰三角形 11"/>
          <p:cNvSpPr/>
          <p:nvPr>
            <p:custDataLst>
              <p:tags r:id="rId8"/>
            </p:custDataLst>
          </p:nvPr>
        </p:nvSpPr>
        <p:spPr>
          <a:xfrm rot="10800000">
            <a:off x="1026795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3" name="等腰三角形 12"/>
          <p:cNvSpPr/>
          <p:nvPr>
            <p:custDataLst>
              <p:tags r:id="rId9"/>
            </p:custDataLst>
          </p:nvPr>
        </p:nvSpPr>
        <p:spPr>
          <a:xfrm rot="10800000">
            <a:off x="7061983" y="647700"/>
            <a:ext cx="1501775"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4" name="等腰三角形 13"/>
          <p:cNvSpPr/>
          <p:nvPr>
            <p:custDataLst>
              <p:tags r:id="rId10"/>
            </p:custDataLst>
          </p:nvPr>
        </p:nvSpPr>
        <p:spPr>
          <a:xfrm rot="10800000">
            <a:off x="7440035" y="0"/>
            <a:ext cx="1501775"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5" name="任意多边形 46"/>
          <p:cNvSpPr/>
          <p:nvPr>
            <p:custDataLst>
              <p:tags r:id="rId11"/>
            </p:custDataLst>
          </p:nvPr>
        </p:nvSpPr>
        <p:spPr>
          <a:xfrm rot="746688">
            <a:off x="6005513" y="92075"/>
            <a:ext cx="1304925" cy="1371600"/>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6" name="等腰三角形 24"/>
          <p:cNvSpPr/>
          <p:nvPr>
            <p:custDataLst>
              <p:tags r:id="rId12"/>
            </p:custDataLst>
          </p:nvPr>
        </p:nvSpPr>
        <p:spPr>
          <a:xfrm rot="10800000">
            <a:off x="95345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cxnSp>
        <p:nvCxnSpPr>
          <p:cNvPr id="18" name="直接连接符 17"/>
          <p:cNvCxnSpPr/>
          <p:nvPr>
            <p:custDataLst>
              <p:tags r:id="rId13"/>
            </p:custDataLst>
          </p:nvPr>
        </p:nvCxnSpPr>
        <p:spPr>
          <a:xfrm>
            <a:off x="1358945" y="4795838"/>
            <a:ext cx="590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ctrTitle" hasCustomPrompt="1"/>
            <p:custDataLst>
              <p:tags r:id="rId14"/>
            </p:custDataLst>
          </p:nvPr>
        </p:nvSpPr>
        <p:spPr>
          <a:xfrm>
            <a:off x="1198799" y="2009457"/>
            <a:ext cx="6243723" cy="1198800"/>
          </a:xfrm>
        </p:spPr>
        <p:txBody>
          <a:bodyPr anchor="ctr">
            <a:normAutofit/>
          </a:bodyPr>
          <a:lstStyle>
            <a:lvl1pPr algn="l">
              <a:defRPr sz="6000" spc="600">
                <a:solidFill>
                  <a:schemeClr val="tx1"/>
                </a:solidFill>
              </a:defRPr>
            </a:lvl1pPr>
          </a:lstStyle>
          <a:p>
            <a:r>
              <a:rPr lang="zh-CN" altLang="en-US" noProof="1"/>
              <a:t>编辑标题</a:t>
            </a:r>
            <a:endParaRPr lang="zh-CN" altLang="en-US" noProof="1"/>
          </a:p>
        </p:txBody>
      </p:sp>
      <p:sp>
        <p:nvSpPr>
          <p:cNvPr id="3" name="副标题 2"/>
          <p:cNvSpPr>
            <a:spLocks noGrp="1"/>
          </p:cNvSpPr>
          <p:nvPr>
            <p:ph type="subTitle" idx="1" hasCustomPrompt="1"/>
            <p:custDataLst>
              <p:tags r:id="rId15"/>
            </p:custDataLst>
          </p:nvPr>
        </p:nvSpPr>
        <p:spPr>
          <a:xfrm>
            <a:off x="1198880" y="3313163"/>
            <a:ext cx="3408680" cy="1379855"/>
          </a:xfrm>
        </p:spPr>
        <p:txBody>
          <a:bodyPr>
            <a:noAutofit/>
          </a:bodyPr>
          <a:lstStyle>
            <a:lvl1pPr marL="0" indent="0" algn="l">
              <a:lnSpc>
                <a:spcPct val="100000"/>
              </a:lnSpc>
              <a:spcAft>
                <a:spcPts val="0"/>
              </a:spcAft>
              <a:buNone/>
              <a:defRPr sz="4000" b="1" i="1" spc="300" baseline="0">
                <a:solidFill>
                  <a:schemeClr val="tx1"/>
                </a:solidFill>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编辑副标题</a:t>
            </a:r>
            <a:endParaRPr lang="zh-CN" altLang="en-US" noProof="1"/>
          </a:p>
        </p:txBody>
      </p:sp>
      <p:sp>
        <p:nvSpPr>
          <p:cNvPr id="19" name="日期占位符 15"/>
          <p:cNvSpPr>
            <a:spLocks noGrp="1"/>
          </p:cNvSpPr>
          <p:nvPr>
            <p:ph type="dt" sz="half" idx="15"/>
            <p:custDataLst>
              <p:tags r:id="rId16"/>
            </p:custDataLst>
          </p:nvPr>
        </p:nvSpPr>
        <p:spPr/>
        <p:txBody>
          <a:bodyPr/>
          <a:lstStyle>
            <a:lvl1pPr>
              <a:defRPr/>
            </a:lvl1pPr>
          </a:lstStyle>
          <a:p>
            <a:pPr>
              <a:defRPr/>
            </a:pPr>
            <a:endParaRPr lang="zh-CN" altLang="en-US"/>
          </a:p>
        </p:txBody>
      </p:sp>
      <p:sp>
        <p:nvSpPr>
          <p:cNvPr id="20" name="页脚占位符 16"/>
          <p:cNvSpPr>
            <a:spLocks noGrp="1"/>
          </p:cNvSpPr>
          <p:nvPr>
            <p:ph type="ftr" sz="quarter" idx="16"/>
            <p:custDataLst>
              <p:tags r:id="rId17"/>
            </p:custDataLst>
          </p:nvPr>
        </p:nvSpPr>
        <p:spPr/>
        <p:txBody>
          <a:bodyPr/>
          <a:lstStyle>
            <a:lvl1pPr>
              <a:defRPr/>
            </a:lvl1pPr>
          </a:lstStyle>
          <a:p>
            <a:pPr>
              <a:defRPr/>
            </a:pPr>
            <a:endParaRPr lang="zh-CN" altLang="en-US"/>
          </a:p>
        </p:txBody>
      </p:sp>
      <p:sp>
        <p:nvSpPr>
          <p:cNvPr id="21" name="灯片编号占位符 17"/>
          <p:cNvSpPr>
            <a:spLocks noGrp="1"/>
          </p:cNvSpPr>
          <p:nvPr>
            <p:ph type="sldNum" sz="quarter" idx="17"/>
            <p:custDataLst>
              <p:tags r:id="rId18"/>
            </p:custDataLst>
          </p:nvPr>
        </p:nvSpPr>
        <p:spPr/>
        <p:txBody>
          <a:bodyPr/>
          <a:lstStyle>
            <a:lvl1pPr>
              <a:defRPr/>
            </a:lvl1pPr>
          </a:lstStyle>
          <a:p>
            <a:pPr>
              <a:defRPr/>
            </a:pPr>
            <a:fld id="{4FC38A87-77AC-48C7-9F0B-A360E0E07000}" type="slidenum">
              <a:rPr lang="zh-CN" altLang="en-US"/>
            </a:fld>
            <a:endParaRPr lang="zh-CN" altLang="en-US"/>
          </a:p>
        </p:txBody>
      </p:sp>
      <p:pic>
        <p:nvPicPr>
          <p:cNvPr id="25" name="图片 24"/>
          <p:cNvPicPr>
            <a:picLocks noChangeAspect="1"/>
          </p:cNvPicPr>
          <p:nvPr>
            <p:custDataLst>
              <p:tags r:id="rId19"/>
            </p:custDataLst>
          </p:nvPr>
        </p:nvPicPr>
        <p:blipFill>
          <a:blip r:embed="rId20" cstate="email">
            <a:extLst>
              <a:ext uri="{BEBA8EAE-BF5A-486C-A8C5-ECC9F3942E4B}">
                <a14:imgProps xmlns:a14="http://schemas.microsoft.com/office/drawing/2010/main">
                  <a14:imgLayer r:embed="rId21">
                    <a14:imgEffect>
                      <a14:colorTemperature colorTemp="4700"/>
                    </a14:imgEffect>
                  </a14:imgLayer>
                </a14:imgProps>
              </a:ext>
            </a:extLst>
          </a:blip>
          <a:srcRect/>
          <a:stretch>
            <a:fillRect/>
          </a:stretch>
        </p:blipFill>
        <p:spPr>
          <a:xfrm>
            <a:off x="7052747"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custDataLst>
              <p:tags r:id="rId2"/>
            </p:custDataLst>
          </p:nvPr>
        </p:nvSpPr>
        <p:spPr>
          <a:xfrm>
            <a:off x="669930" y="952508"/>
            <a:ext cx="10852237" cy="5388907"/>
          </a:xfrm>
        </p:spPr>
        <p:txBody>
          <a:bodyPr/>
          <a:lstStyle>
            <a:lvl1pPr>
              <a:defRPr/>
            </a:lvl1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lang="zh-CN" altLang="en-US" noProof="1"/>
          </a:p>
        </p:txBody>
      </p:sp>
      <p:sp>
        <p:nvSpPr>
          <p:cNvPr id="3" name="日期占位符 3"/>
          <p:cNvSpPr>
            <a:spLocks noGrp="1"/>
          </p:cNvSpPr>
          <p:nvPr>
            <p:ph type="dt" sz="half" idx="14"/>
            <p:custDataLst>
              <p:tags r:id="rId3"/>
            </p:custDataLst>
          </p:nvPr>
        </p:nvSpPr>
        <p:spPr/>
        <p:txBody>
          <a:bodyPr/>
          <a:lstStyle>
            <a:lvl1pPr>
              <a:defRPr/>
            </a:lvl1pPr>
          </a:lstStyle>
          <a:p>
            <a:pPr>
              <a:defRPr/>
            </a:pPr>
            <a:endParaRPr lang="zh-CN" altLang="en-US"/>
          </a:p>
        </p:txBody>
      </p:sp>
      <p:sp>
        <p:nvSpPr>
          <p:cNvPr id="4" name="页脚占位符 4"/>
          <p:cNvSpPr>
            <a:spLocks noGrp="1"/>
          </p:cNvSpPr>
          <p:nvPr>
            <p:ph type="ftr" sz="quarter" idx="15"/>
            <p:custDataLst>
              <p:tags r:id="rId4"/>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5"/>
            </p:custDataLst>
          </p:nvPr>
        </p:nvSpPr>
        <p:spPr/>
        <p:txBody>
          <a:bodyPr/>
          <a:lstStyle>
            <a:lvl1pPr>
              <a:defRPr/>
            </a:lvl1pPr>
          </a:lstStyle>
          <a:p>
            <a:pPr>
              <a:defRPr/>
            </a:pPr>
            <a:fld id="{5E5EBB0C-5A13-436A-8D2C-3DC1B1265DA7}" type="slidenum">
              <a:rPr lang="zh-CN" altLang="en-US"/>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等腰三角形 2"/>
          <p:cNvSpPr/>
          <p:nvPr>
            <p:custDataLst>
              <p:tags r:id="rId2"/>
            </p:custDataLst>
          </p:nvPr>
        </p:nvSpPr>
        <p:spPr>
          <a:xfrm flipH="1">
            <a:off x="11188700" y="4403725"/>
            <a:ext cx="1003300" cy="2460625"/>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任意多边形 45"/>
          <p:cNvSpPr/>
          <p:nvPr>
            <p:custDataLst>
              <p:tags r:id="rId3"/>
            </p:custDataLst>
          </p:nvPr>
        </p:nvSpPr>
        <p:spPr>
          <a:xfrm rot="20853312" flipH="1">
            <a:off x="3738563" y="250825"/>
            <a:ext cx="2959100" cy="3073400"/>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12"/>
          <p:cNvSpPr/>
          <p:nvPr>
            <p:custDataLst>
              <p:tags r:id="rId4"/>
            </p:custDataLst>
          </p:nvPr>
        </p:nvSpPr>
        <p:spPr>
          <a:xfrm flipH="1">
            <a:off x="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5"/>
            </p:custDataLst>
          </p:nvPr>
        </p:nvSpPr>
        <p:spPr>
          <a:xfrm rot="10800000" flipH="1">
            <a:off x="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等腰三角形 6"/>
          <p:cNvSpPr/>
          <p:nvPr>
            <p:custDataLst>
              <p:tags r:id="rId6"/>
            </p:custDataLst>
          </p:nvPr>
        </p:nvSpPr>
        <p:spPr>
          <a:xfrm rot="10800000" flipH="1">
            <a:off x="3628078" y="647700"/>
            <a:ext cx="1503363"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等腰三角形 7"/>
          <p:cNvSpPr/>
          <p:nvPr>
            <p:custDataLst>
              <p:tags r:id="rId7"/>
            </p:custDataLst>
          </p:nvPr>
        </p:nvSpPr>
        <p:spPr>
          <a:xfrm rot="10800000" flipH="1">
            <a:off x="3261303" y="0"/>
            <a:ext cx="1503363"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任意多边形 46"/>
          <p:cNvSpPr/>
          <p:nvPr>
            <p:custDataLst>
              <p:tags r:id="rId8"/>
            </p:custDataLst>
          </p:nvPr>
        </p:nvSpPr>
        <p:spPr>
          <a:xfrm rot="20853312" flipH="1">
            <a:off x="4881563" y="92075"/>
            <a:ext cx="1304925" cy="1371600"/>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等腰三角形 24"/>
          <p:cNvSpPr/>
          <p:nvPr>
            <p:custDataLst>
              <p:tags r:id="rId9"/>
            </p:custDataLst>
          </p:nvPr>
        </p:nvSpPr>
        <p:spPr>
          <a:xfrm rot="10800000" flipH="1">
            <a:off x="9620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2" name="标题 1"/>
          <p:cNvSpPr>
            <a:spLocks noGrp="1"/>
          </p:cNvSpPr>
          <p:nvPr>
            <p:ph type="title" hasCustomPrompt="1"/>
            <p:custDataLst>
              <p:tags r:id="rId10"/>
            </p:custDataLst>
          </p:nvPr>
        </p:nvSpPr>
        <p:spPr>
          <a:xfrm>
            <a:off x="5657520" y="2420938"/>
            <a:ext cx="5616118" cy="2016125"/>
          </a:xfrm>
        </p:spPr>
        <p:txBody>
          <a:bodyPr anchor="ctr">
            <a:normAutofit/>
          </a:bodyPr>
          <a:lstStyle>
            <a:lvl1pPr algn="ctr">
              <a:defRPr sz="8000" spc="600"/>
            </a:lvl1pPr>
          </a:lstStyle>
          <a:p>
            <a:r>
              <a:rPr lang="zh-CN" altLang="en-US" noProof="1"/>
              <a:t>编辑标题</a:t>
            </a:r>
            <a:endParaRPr lang="zh-CN" altLang="en-US" noProof="1"/>
          </a:p>
        </p:txBody>
      </p:sp>
      <p:sp>
        <p:nvSpPr>
          <p:cNvPr id="12" name="日期占位符 2"/>
          <p:cNvSpPr>
            <a:spLocks noGrp="1"/>
          </p:cNvSpPr>
          <p:nvPr>
            <p:ph type="dt" sz="half" idx="10"/>
            <p:custDataLst>
              <p:tags r:id="rId11"/>
            </p:custDataLst>
          </p:nvPr>
        </p:nvSpPr>
        <p:spPr/>
        <p:txBody>
          <a:bodyPr/>
          <a:lstStyle>
            <a:lvl1pPr>
              <a:defRPr/>
            </a:lvl1pPr>
          </a:lstStyle>
          <a:p>
            <a:fld id="{263DB197-84B0-484E-9C0F-88358ECCB797}" type="datetimeFigureOut">
              <a:rPr lang="zh-CN" altLang="en-US" smtClean="0"/>
            </a:fld>
            <a:endParaRPr lang="zh-CN" altLang="en-US"/>
          </a:p>
        </p:txBody>
      </p:sp>
      <p:sp>
        <p:nvSpPr>
          <p:cNvPr id="13" name="页脚占位符 3"/>
          <p:cNvSpPr>
            <a:spLocks noGrp="1"/>
          </p:cNvSpPr>
          <p:nvPr>
            <p:ph type="ftr" sz="quarter" idx="11"/>
            <p:custDataLst>
              <p:tags r:id="rId12"/>
            </p:custDataLst>
          </p:nvPr>
        </p:nvSpPr>
        <p:spPr/>
        <p:txBody>
          <a:bodyPr/>
          <a:lstStyle>
            <a:lvl1pPr>
              <a:defRPr/>
            </a:lvl1pPr>
          </a:lstStyle>
          <a:p>
            <a:endParaRPr lang="zh-CN" altLang="en-US"/>
          </a:p>
        </p:txBody>
      </p:sp>
      <p:sp>
        <p:nvSpPr>
          <p:cNvPr id="14" name="灯片编号占位符 4"/>
          <p:cNvSpPr>
            <a:spLocks noGrp="1"/>
          </p:cNvSpPr>
          <p:nvPr>
            <p:ph type="sldNum" sz="quarter" idx="12"/>
            <p:custDataLst>
              <p:tags r:id="rId13"/>
            </p:custDataLst>
          </p:nvPr>
        </p:nvSpPr>
        <p:spPr/>
        <p:txBody>
          <a:bodyPr/>
          <a:lstStyle>
            <a:lvl1pPr>
              <a:defRPr/>
            </a:lvl1pPr>
          </a:lstStyle>
          <a:p>
            <a:fld id="{E077DA78-E013-4A8C-AD75-63A150561B10}" type="slidenum">
              <a:rPr lang="zh-CN" altLang="en-US" smtClean="0"/>
            </a:fld>
            <a:endParaRPr lang="zh-CN" altLang="en-US"/>
          </a:p>
        </p:txBody>
      </p:sp>
      <p:pic>
        <p:nvPicPr>
          <p:cNvPr id="16" name="图片 15"/>
          <p:cNvPicPr>
            <a:picLocks noChangeAspect="1"/>
          </p:cNvPicPr>
          <p:nvPr>
            <p:custDataLst>
              <p:tags r:id="rId14"/>
            </p:custDataLst>
          </p:nvPr>
        </p:nvPicPr>
        <p:blipFill>
          <a:blip r:embed="rId15" cstate="email">
            <a:extLst>
              <a:ext uri="{BEBA8EAE-BF5A-486C-A8C5-ECC9F3942E4B}">
                <a14:imgProps xmlns:a14="http://schemas.microsoft.com/office/drawing/2010/main">
                  <a14:imgLayer r:embed="rId16">
                    <a14:imgEffect>
                      <a14:colorTemperature colorTemp="4700"/>
                    </a14:imgEffect>
                  </a14:imgLayer>
                </a14:imgProps>
              </a:ext>
            </a:extLst>
          </a:blip>
          <a:srcRect/>
          <a:stretch>
            <a:fillRect/>
          </a:stretch>
        </p:blipFill>
        <p:spPr>
          <a:xfrm rot="10800000" flipV="1">
            <a:off x="388585"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任意多边形 46"/>
          <p:cNvSpPr/>
          <p:nvPr>
            <p:custDataLst>
              <p:tags r:id="rId2"/>
            </p:custDataLst>
          </p:nvPr>
        </p:nvSpPr>
        <p:spPr>
          <a:xfrm rot="746688">
            <a:off x="11557000" y="5489575"/>
            <a:ext cx="711200" cy="747713"/>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46"/>
          <p:cNvSpPr/>
          <p:nvPr>
            <p:custDataLst>
              <p:tags r:id="rId3"/>
            </p:custDataLst>
          </p:nvPr>
        </p:nvSpPr>
        <p:spPr>
          <a:xfrm rot="746688">
            <a:off x="-77788" y="722313"/>
            <a:ext cx="711201"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任意多边形 46"/>
          <p:cNvSpPr/>
          <p:nvPr>
            <p:custDataLst>
              <p:tags r:id="rId4"/>
            </p:custDataLst>
          </p:nvPr>
        </p:nvSpPr>
        <p:spPr>
          <a:xfrm rot="746688">
            <a:off x="-55563" y="68263"/>
            <a:ext cx="712788"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任意多边形 46"/>
          <p:cNvSpPr/>
          <p:nvPr>
            <p:custDataLst>
              <p:tags r:id="rId5"/>
            </p:custDataLst>
          </p:nvPr>
        </p:nvSpPr>
        <p:spPr>
          <a:xfrm rot="746688">
            <a:off x="11552238" y="6053138"/>
            <a:ext cx="711200"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任意多边形: 形状 7"/>
          <p:cNvSpPr/>
          <p:nvPr>
            <p:custDataLst>
              <p:tags r:id="rId6"/>
            </p:custDataLst>
          </p:nvPr>
        </p:nvSpPr>
        <p:spPr>
          <a:xfrm>
            <a:off x="10974388" y="0"/>
            <a:ext cx="1217612" cy="2540000"/>
          </a:xfrm>
          <a:custGeom>
            <a:avLst/>
            <a:gdLst>
              <a:gd name="connsiteX0" fmla="*/ 0 w 1218152"/>
              <a:gd name="connsiteY0" fmla="*/ 0 h 2539914"/>
              <a:gd name="connsiteX1" fmla="*/ 1218152 w 1218152"/>
              <a:gd name="connsiteY1" fmla="*/ 0 h 2539914"/>
              <a:gd name="connsiteX2" fmla="*/ 1218152 w 1218152"/>
              <a:gd name="connsiteY2" fmla="*/ 2539914 h 2539914"/>
            </a:gdLst>
            <a:ahLst/>
            <a:cxnLst>
              <a:cxn ang="0">
                <a:pos x="connsiteX0" y="connsiteY0"/>
              </a:cxn>
              <a:cxn ang="0">
                <a:pos x="connsiteX1" y="connsiteY1"/>
              </a:cxn>
              <a:cxn ang="0">
                <a:pos x="connsiteX2" y="connsiteY2"/>
              </a:cxn>
            </a:cxnLst>
            <a:rect l="l" t="t" r="r" b="b"/>
            <a:pathLst>
              <a:path w="1218152" h="2539914">
                <a:moveTo>
                  <a:pt x="0" y="0"/>
                </a:moveTo>
                <a:lnTo>
                  <a:pt x="1218152" y="0"/>
                </a:lnTo>
                <a:lnTo>
                  <a:pt x="1218152" y="25399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9" name="任意多边形: 形状 8"/>
          <p:cNvSpPr/>
          <p:nvPr>
            <p:custDataLst>
              <p:tags r:id="rId7"/>
            </p:custDataLst>
          </p:nvPr>
        </p:nvSpPr>
        <p:spPr>
          <a:xfrm rot="10800000">
            <a:off x="11679238" y="0"/>
            <a:ext cx="512762" cy="1141413"/>
          </a:xfrm>
          <a:custGeom>
            <a:avLst/>
            <a:gdLst>
              <a:gd name="connsiteX0" fmla="*/ 512148 w 512148"/>
              <a:gd name="connsiteY0" fmla="*/ 1140923 h 1140923"/>
              <a:gd name="connsiteX1" fmla="*/ 0 w 512148"/>
              <a:gd name="connsiteY1" fmla="*/ 1140923 h 1140923"/>
              <a:gd name="connsiteX2" fmla="*/ 0 w 512148"/>
              <a:gd name="connsiteY2" fmla="*/ 0 h 1140923"/>
            </a:gdLst>
            <a:ahLst/>
            <a:cxnLst>
              <a:cxn ang="0">
                <a:pos x="connsiteX0" y="connsiteY0"/>
              </a:cxn>
              <a:cxn ang="0">
                <a:pos x="connsiteX1" y="connsiteY1"/>
              </a:cxn>
              <a:cxn ang="0">
                <a:pos x="connsiteX2" y="connsiteY2"/>
              </a:cxn>
            </a:cxnLst>
            <a:rect l="l" t="t" r="r" b="b"/>
            <a:pathLst>
              <a:path w="512148" h="1140923">
                <a:moveTo>
                  <a:pt x="512148" y="1140923"/>
                </a:moveTo>
                <a:lnTo>
                  <a:pt x="0" y="114092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 name="等腰三角形 24"/>
          <p:cNvSpPr/>
          <p:nvPr>
            <p:custDataLst>
              <p:tags r:id="rId8"/>
            </p:custDataLst>
          </p:nvPr>
        </p:nvSpPr>
        <p:spPr>
          <a:xfrm rot="10800000">
            <a:off x="11387138" y="863600"/>
            <a:ext cx="676275" cy="674688"/>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1" name="等腰三角形 6"/>
          <p:cNvSpPr/>
          <p:nvPr>
            <p:custDataLst>
              <p:tags r:id="rId9"/>
            </p:custDataLst>
          </p:nvPr>
        </p:nvSpPr>
        <p:spPr>
          <a:xfrm>
            <a:off x="0" y="5688013"/>
            <a:ext cx="481013" cy="1179512"/>
          </a:xfrm>
          <a:prstGeom prst="triangle">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等腰三角形 11"/>
          <p:cNvSpPr/>
          <p:nvPr>
            <p:custDataLst>
              <p:tags r:id="rId10"/>
            </p:custDataLst>
          </p:nvPr>
        </p:nvSpPr>
        <p:spPr>
          <a:xfrm>
            <a:off x="392113" y="5200650"/>
            <a:ext cx="676275" cy="16573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85000"/>
                  <a:lumOff val="15000"/>
                </a:schemeClr>
              </a:solidFill>
            </a:endParaRPr>
          </a:p>
        </p:txBody>
      </p:sp>
      <p:sp>
        <p:nvSpPr>
          <p:cNvPr id="2" name="标题 1"/>
          <p:cNvSpPr>
            <a:spLocks noGrp="1"/>
          </p:cNvSpPr>
          <p:nvPr>
            <p:ph type="title"/>
            <p:custDataLst>
              <p:tags r:id="rId11"/>
            </p:custDataLst>
          </p:nvPr>
        </p:nvSpPr>
        <p:spPr>
          <a:xfrm>
            <a:off x="623888" y="406800"/>
            <a:ext cx="10944225" cy="863601"/>
          </a:xfrm>
        </p:spPr>
        <p:txBody>
          <a:bodyPr>
            <a:normAutofit/>
          </a:bodyPr>
          <a:lstStyle>
            <a:lvl1pPr>
              <a:defRPr sz="2800"/>
            </a:lvl1pPr>
          </a:lstStyle>
          <a:p>
            <a:r>
              <a:rPr lang="zh-CN" altLang="en-US" noProof="1"/>
              <a:t>单击此处编辑母版标题样式</a:t>
            </a:r>
            <a:endParaRPr lang="zh-CN" altLang="en-US" noProof="1"/>
          </a:p>
        </p:txBody>
      </p:sp>
      <p:sp>
        <p:nvSpPr>
          <p:cNvPr id="3" name="内容占位符 2"/>
          <p:cNvSpPr>
            <a:spLocks noGrp="1"/>
          </p:cNvSpPr>
          <p:nvPr>
            <p:ph idx="1"/>
            <p:custDataLst>
              <p:tags r:id="rId12"/>
            </p:custDataLst>
          </p:nvPr>
        </p:nvSpPr>
        <p:spPr>
          <a:xfrm>
            <a:off x="623888" y="1412875"/>
            <a:ext cx="10944224" cy="4895850"/>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p:cNvSpPr>
          <p:nvPr>
            <p:ph type="dt" sz="half" idx="10"/>
            <p:custDataLst>
              <p:tags r:id="rId13"/>
            </p:custDataLst>
          </p:nvPr>
        </p:nvSpPr>
        <p:spPr/>
        <p:txBody>
          <a:bodyPr/>
          <a:lstStyle>
            <a:lvl1pPr>
              <a:defRPr/>
            </a:lvl1pPr>
          </a:lstStyle>
          <a:p>
            <a:pPr>
              <a:defRPr/>
            </a:pPr>
            <a:endParaRPr lang="zh-CN" altLang="en-US"/>
          </a:p>
        </p:txBody>
      </p:sp>
      <p:sp>
        <p:nvSpPr>
          <p:cNvPr id="14" name="页脚占位符 4"/>
          <p:cNvSpPr>
            <a:spLocks noGrp="1"/>
          </p:cNvSpPr>
          <p:nvPr>
            <p:ph type="ftr" sz="quarter" idx="11"/>
            <p:custDataLst>
              <p:tags r:id="rId14"/>
            </p:custDataLst>
          </p:nvPr>
        </p:nvSpPr>
        <p:spPr/>
        <p:txBody>
          <a:bodyPr/>
          <a:lstStyle>
            <a:lvl1pPr>
              <a:defRPr/>
            </a:lvl1pPr>
          </a:lstStyle>
          <a:p>
            <a:pPr>
              <a:defRPr/>
            </a:pPr>
            <a:endParaRPr lang="zh-CN" altLang="en-US"/>
          </a:p>
        </p:txBody>
      </p:sp>
      <p:sp>
        <p:nvSpPr>
          <p:cNvPr id="15" name="灯片编号占位符 5"/>
          <p:cNvSpPr>
            <a:spLocks noGrp="1"/>
          </p:cNvSpPr>
          <p:nvPr>
            <p:ph type="sldNum" sz="quarter" idx="12"/>
            <p:custDataLst>
              <p:tags r:id="rId15"/>
            </p:custDataLst>
          </p:nvPr>
        </p:nvSpPr>
        <p:spPr/>
        <p:txBody>
          <a:bodyPr/>
          <a:lstStyle>
            <a:lvl1pPr>
              <a:defRPr/>
            </a:lvl1pPr>
          </a:lstStyle>
          <a:p>
            <a:pPr>
              <a:defRPr/>
            </a:pPr>
            <a:fld id="{74FEF436-D7EA-4EF9-B5EE-0F0508D00828}"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任意多边形 12"/>
          <p:cNvSpPr/>
          <p:nvPr>
            <p:custDataLst>
              <p:tags r:id="rId2"/>
            </p:custDataLst>
          </p:nvPr>
        </p:nvSpPr>
        <p:spPr>
          <a:xfrm>
            <a:off x="8496300" y="0"/>
            <a:ext cx="3695700" cy="6858000"/>
          </a:xfrm>
          <a:custGeom>
            <a:avLst/>
            <a:gdLst>
              <a:gd name="connsiteX0" fmla="*/ 0 w 3695696"/>
              <a:gd name="connsiteY0" fmla="*/ 0 h 6858001"/>
              <a:gd name="connsiteX1" fmla="*/ 3695696 w 3695696"/>
              <a:gd name="connsiteY1" fmla="*/ 0 h 6858001"/>
              <a:gd name="connsiteX2" fmla="*/ 3695696 w 3695696"/>
              <a:gd name="connsiteY2" fmla="*/ 6858001 h 6858001"/>
              <a:gd name="connsiteX3" fmla="*/ 3289124 w 3695696"/>
              <a:gd name="connsiteY3" fmla="*/ 6858001 h 6858001"/>
              <a:gd name="connsiteX4" fmla="*/ 0 w 3695696"/>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5696" h="6858001">
                <a:moveTo>
                  <a:pt x="0" y="0"/>
                </a:moveTo>
                <a:lnTo>
                  <a:pt x="3695696" y="0"/>
                </a:lnTo>
                <a:lnTo>
                  <a:pt x="3695696" y="6858001"/>
                </a:lnTo>
                <a:lnTo>
                  <a:pt x="3289124" y="6858001"/>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等腰三角形 4"/>
          <p:cNvSpPr/>
          <p:nvPr>
            <p:custDataLst>
              <p:tags r:id="rId3"/>
            </p:custDataLst>
          </p:nvPr>
        </p:nvSpPr>
        <p:spPr>
          <a:xfrm rot="10800000">
            <a:off x="10267950" y="0"/>
            <a:ext cx="1924050" cy="4286250"/>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等腰三角形 5"/>
          <p:cNvSpPr/>
          <p:nvPr>
            <p:custDataLst>
              <p:tags r:id="rId4"/>
            </p:custDataLst>
          </p:nvPr>
        </p:nvSpPr>
        <p:spPr>
          <a:xfrm rot="10800000">
            <a:off x="7061983" y="647700"/>
            <a:ext cx="1501775" cy="12954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7" name="等腰三角形 6"/>
          <p:cNvSpPr/>
          <p:nvPr>
            <p:custDataLst>
              <p:tags r:id="rId5"/>
            </p:custDataLst>
          </p:nvPr>
        </p:nvSpPr>
        <p:spPr>
          <a:xfrm rot="10800000">
            <a:off x="7440035" y="0"/>
            <a:ext cx="1501775" cy="12954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 name="等腰三角形 24"/>
          <p:cNvSpPr/>
          <p:nvPr>
            <p:custDataLst>
              <p:tags r:id="rId6"/>
            </p:custDataLst>
          </p:nvPr>
        </p:nvSpPr>
        <p:spPr>
          <a:xfrm rot="10800000">
            <a:off x="9534525" y="2165350"/>
            <a:ext cx="1695450" cy="1693863"/>
          </a:xfrm>
          <a:custGeom>
            <a:avLst/>
            <a:gdLst>
              <a:gd name="connsiteX0" fmla="*/ 0 w 1695930"/>
              <a:gd name="connsiteY0" fmla="*/ 1462009 h 1462009"/>
              <a:gd name="connsiteX1" fmla="*/ 847965 w 1695930"/>
              <a:gd name="connsiteY1" fmla="*/ 0 h 1462009"/>
              <a:gd name="connsiteX2" fmla="*/ 1695930 w 1695930"/>
              <a:gd name="connsiteY2" fmla="*/ 1462009 h 1462009"/>
              <a:gd name="connsiteX3" fmla="*/ 0 w 1695930"/>
              <a:gd name="connsiteY3" fmla="*/ 1462009 h 1462009"/>
              <a:gd name="connsiteX0-1" fmla="*/ 0 w 1695930"/>
              <a:gd name="connsiteY0-2" fmla="*/ 1694237 h 1694237"/>
              <a:gd name="connsiteX1-3" fmla="*/ 862480 w 1695930"/>
              <a:gd name="connsiteY1-4" fmla="*/ 0 h 1694237"/>
              <a:gd name="connsiteX2-5" fmla="*/ 1695930 w 1695930"/>
              <a:gd name="connsiteY2-6" fmla="*/ 1694237 h 1694237"/>
              <a:gd name="connsiteX3-7" fmla="*/ 0 w 1695930"/>
              <a:gd name="connsiteY3-8" fmla="*/ 1694237 h 1694237"/>
            </a:gdLst>
            <a:ahLst/>
            <a:cxnLst>
              <a:cxn ang="0">
                <a:pos x="connsiteX0-1" y="connsiteY0-2"/>
              </a:cxn>
              <a:cxn ang="0">
                <a:pos x="connsiteX1-3" y="connsiteY1-4"/>
              </a:cxn>
              <a:cxn ang="0">
                <a:pos x="connsiteX2-5" y="connsiteY2-6"/>
              </a:cxn>
              <a:cxn ang="0">
                <a:pos x="connsiteX3-7" y="connsiteY3-8"/>
              </a:cxn>
            </a:cxnLst>
            <a:rect l="l" t="t" r="r" b="b"/>
            <a:pathLst>
              <a:path w="1695930" h="1694237">
                <a:moveTo>
                  <a:pt x="0" y="1694237"/>
                </a:moveTo>
                <a:lnTo>
                  <a:pt x="862480" y="0"/>
                </a:lnTo>
                <a:lnTo>
                  <a:pt x="1695930" y="1694237"/>
                </a:lnTo>
                <a:lnTo>
                  <a:pt x="0" y="169423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nvGrpSpPr>
          <p:cNvPr id="10" name="组合 14"/>
          <p:cNvGrpSpPr/>
          <p:nvPr>
            <p:custDataLst>
              <p:tags r:id="rId7"/>
            </p:custDataLst>
          </p:nvPr>
        </p:nvGrpSpPr>
        <p:grpSpPr bwMode="auto">
          <a:xfrm flipH="1">
            <a:off x="-312738" y="88900"/>
            <a:ext cx="2957513" cy="3230563"/>
            <a:chOff x="-313138" y="88946"/>
            <a:chExt cx="2958463" cy="3230885"/>
          </a:xfrm>
        </p:grpSpPr>
        <p:sp>
          <p:nvSpPr>
            <p:cNvPr id="11" name="任意多边形 45"/>
            <p:cNvSpPr/>
            <p:nvPr>
              <p:custDataLst>
                <p:tags r:id="rId8"/>
              </p:custDataLst>
            </p:nvPr>
          </p:nvSpPr>
          <p:spPr>
            <a:xfrm rot="746688">
              <a:off x="-313138" y="247712"/>
              <a:ext cx="2958463" cy="3072119"/>
            </a:xfrm>
            <a:custGeom>
              <a:avLst/>
              <a:gdLst>
                <a:gd name="connsiteX0" fmla="*/ 0 w 2958463"/>
                <a:gd name="connsiteY0" fmla="*/ 28269 h 3072739"/>
                <a:gd name="connsiteX1" fmla="*/ 128100 w 2958463"/>
                <a:gd name="connsiteY1" fmla="*/ 0 h 3072739"/>
                <a:gd name="connsiteX2" fmla="*/ 2958463 w 2958463"/>
                <a:gd name="connsiteY2" fmla="*/ 2912645 h 3072739"/>
                <a:gd name="connsiteX3" fmla="*/ 2958463 w 2958463"/>
                <a:gd name="connsiteY3" fmla="*/ 3072739 h 3072739"/>
                <a:gd name="connsiteX4" fmla="*/ 0 w 2958463"/>
                <a:gd name="connsiteY4" fmla="*/ 28269 h 307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8463" h="3072739">
                  <a:moveTo>
                    <a:pt x="0" y="28269"/>
                  </a:moveTo>
                  <a:lnTo>
                    <a:pt x="128100" y="0"/>
                  </a:lnTo>
                  <a:lnTo>
                    <a:pt x="2958463" y="2912645"/>
                  </a:lnTo>
                  <a:lnTo>
                    <a:pt x="2958463" y="3072739"/>
                  </a:lnTo>
                  <a:lnTo>
                    <a:pt x="0" y="2826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2" name="任意多边形 46"/>
            <p:cNvSpPr/>
            <p:nvPr>
              <p:custDataLst>
                <p:tags r:id="rId9"/>
              </p:custDataLst>
            </p:nvPr>
          </p:nvSpPr>
          <p:spPr>
            <a:xfrm rot="746688">
              <a:off x="196613" y="88946"/>
              <a:ext cx="1305344" cy="1371737"/>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grpSp>
      <p:sp>
        <p:nvSpPr>
          <p:cNvPr id="2" name="标题 1"/>
          <p:cNvSpPr>
            <a:spLocks noGrp="1"/>
          </p:cNvSpPr>
          <p:nvPr>
            <p:ph type="title" hasCustomPrompt="1"/>
            <p:custDataLst>
              <p:tags r:id="rId10"/>
            </p:custDataLst>
          </p:nvPr>
        </p:nvSpPr>
        <p:spPr>
          <a:xfrm>
            <a:off x="1884282" y="3414578"/>
            <a:ext cx="5017135" cy="863174"/>
          </a:xfrm>
        </p:spPr>
        <p:txBody>
          <a:bodyPr anchor="b">
            <a:normAutofit/>
          </a:bodyPr>
          <a:lstStyle>
            <a:lvl1pPr>
              <a:defRPr sz="3600"/>
            </a:lvl1pPr>
          </a:lstStyle>
          <a:p>
            <a:r>
              <a:rPr lang="zh-CN" altLang="en-US" noProof="1"/>
              <a:t>单击此处编辑标题</a:t>
            </a:r>
            <a:endParaRPr lang="zh-CN" altLang="en-US" noProof="1"/>
          </a:p>
        </p:txBody>
      </p:sp>
      <p:sp>
        <p:nvSpPr>
          <p:cNvPr id="3" name="文本占位符 2"/>
          <p:cNvSpPr>
            <a:spLocks noGrp="1"/>
          </p:cNvSpPr>
          <p:nvPr>
            <p:ph type="body" idx="1"/>
            <p:custDataLst>
              <p:tags r:id="rId11"/>
            </p:custDataLst>
          </p:nvPr>
        </p:nvSpPr>
        <p:spPr>
          <a:xfrm>
            <a:off x="1884281" y="4332272"/>
            <a:ext cx="5017134" cy="111222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a:t>单击此处编辑母版文本样式</a:t>
            </a:r>
            <a:endParaRPr lang="zh-CN" altLang="en-US" noProof="1"/>
          </a:p>
        </p:txBody>
      </p:sp>
      <p:sp>
        <p:nvSpPr>
          <p:cNvPr id="13" name="日期占位符 3"/>
          <p:cNvSpPr>
            <a:spLocks noGrp="1"/>
          </p:cNvSpPr>
          <p:nvPr>
            <p:ph type="dt" sz="half" idx="10"/>
            <p:custDataLst>
              <p:tags r:id="rId12"/>
            </p:custDataLst>
          </p:nvPr>
        </p:nvSpPr>
        <p:spPr/>
        <p:txBody>
          <a:bodyPr/>
          <a:lstStyle>
            <a:lvl1pPr>
              <a:defRPr/>
            </a:lvl1pPr>
          </a:lstStyle>
          <a:p>
            <a:pPr>
              <a:defRPr/>
            </a:pPr>
            <a:endParaRPr lang="zh-CN" altLang="en-US"/>
          </a:p>
        </p:txBody>
      </p:sp>
      <p:sp>
        <p:nvSpPr>
          <p:cNvPr id="14" name="页脚占位符 4"/>
          <p:cNvSpPr>
            <a:spLocks noGrp="1"/>
          </p:cNvSpPr>
          <p:nvPr>
            <p:ph type="ftr" sz="quarter" idx="11"/>
            <p:custDataLst>
              <p:tags r:id="rId13"/>
            </p:custDataLst>
          </p:nvPr>
        </p:nvSpPr>
        <p:spPr/>
        <p:txBody>
          <a:bodyPr/>
          <a:lstStyle>
            <a:lvl1pPr>
              <a:defRPr/>
            </a:lvl1pPr>
          </a:lstStyle>
          <a:p>
            <a:pPr>
              <a:defRPr/>
            </a:pPr>
            <a:endParaRPr lang="zh-CN" altLang="en-US"/>
          </a:p>
        </p:txBody>
      </p:sp>
      <p:sp>
        <p:nvSpPr>
          <p:cNvPr id="15" name="灯片编号占位符 5"/>
          <p:cNvSpPr>
            <a:spLocks noGrp="1"/>
          </p:cNvSpPr>
          <p:nvPr>
            <p:ph type="sldNum" sz="quarter" idx="12"/>
            <p:custDataLst>
              <p:tags r:id="rId14"/>
            </p:custDataLst>
          </p:nvPr>
        </p:nvSpPr>
        <p:spPr/>
        <p:txBody>
          <a:bodyPr/>
          <a:lstStyle>
            <a:lvl1pPr>
              <a:defRPr/>
            </a:lvl1pPr>
          </a:lstStyle>
          <a:p>
            <a:pPr>
              <a:defRPr/>
            </a:pPr>
            <a:fld id="{92389BDA-CB19-408D-87C9-523E8B292D6F}" type="slidenum">
              <a:rPr lang="zh-CN" altLang="en-US"/>
            </a:fld>
            <a:endParaRPr lang="zh-CN" altLang="en-US" dirty="0"/>
          </a:p>
        </p:txBody>
      </p:sp>
      <p:pic>
        <p:nvPicPr>
          <p:cNvPr id="17" name="图片 16"/>
          <p:cNvPicPr>
            <a:picLocks noChangeAspect="1"/>
          </p:cNvPicPr>
          <p:nvPr>
            <p:custDataLst>
              <p:tags r:id="rId15"/>
            </p:custDataLst>
          </p:nvPr>
        </p:nvPicPr>
        <p:blipFill>
          <a:blip r:embed="rId16" cstate="email">
            <a:extLst>
              <a:ext uri="{BEBA8EAE-BF5A-486C-A8C5-ECC9F3942E4B}">
                <a14:imgProps xmlns:a14="http://schemas.microsoft.com/office/drawing/2010/main">
                  <a14:imgLayer r:embed="rId17">
                    <a14:imgEffect>
                      <a14:colorTemperature colorTemp="4700"/>
                    </a14:imgEffect>
                  </a14:imgLayer>
                </a14:imgProps>
              </a:ext>
            </a:extLst>
          </a:blip>
          <a:srcRect/>
          <a:stretch>
            <a:fillRect/>
          </a:stretch>
        </p:blipFill>
        <p:spPr>
          <a:xfrm>
            <a:off x="7052747" y="409574"/>
            <a:ext cx="4753805" cy="6456590"/>
          </a:xfrm>
          <a:custGeom>
            <a:avLst/>
            <a:gdLst>
              <a:gd name="connsiteX0" fmla="*/ 1645443 w 4753805"/>
              <a:gd name="connsiteY0" fmla="*/ 0 h 6456590"/>
              <a:gd name="connsiteX1" fmla="*/ 2993011 w 4753805"/>
              <a:gd name="connsiteY1" fmla="*/ 2807919 h 6456590"/>
              <a:gd name="connsiteX2" fmla="*/ 2995875 w 4753805"/>
              <a:gd name="connsiteY2" fmla="*/ 2807919 h 6456590"/>
              <a:gd name="connsiteX3" fmla="*/ 4753805 w 4753805"/>
              <a:gd name="connsiteY3" fmla="*/ 6456590 h 6456590"/>
              <a:gd name="connsiteX4" fmla="*/ 1757930 w 4753805"/>
              <a:gd name="connsiteY4" fmla="*/ 6456590 h 6456590"/>
              <a:gd name="connsiteX5" fmla="*/ 0 w 4753805"/>
              <a:gd name="connsiteY5" fmla="*/ 2807919 h 6456590"/>
              <a:gd name="connsiteX6" fmla="*/ 4790 w 4753805"/>
              <a:gd name="connsiteY6" fmla="*/ 2807919 h 645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53805" h="6456590">
                <a:moveTo>
                  <a:pt x="1645443" y="0"/>
                </a:moveTo>
                <a:lnTo>
                  <a:pt x="2993011" y="2807919"/>
                </a:lnTo>
                <a:lnTo>
                  <a:pt x="2995875" y="2807919"/>
                </a:lnTo>
                <a:lnTo>
                  <a:pt x="4753805" y="6456590"/>
                </a:lnTo>
                <a:lnTo>
                  <a:pt x="1757930" y="6456590"/>
                </a:lnTo>
                <a:lnTo>
                  <a:pt x="0" y="2807919"/>
                </a:lnTo>
                <a:lnTo>
                  <a:pt x="4790" y="2807919"/>
                </a:lnTo>
                <a:close/>
              </a:path>
            </a:pathLst>
          </a:cu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noProof="1">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lang="zh-CN" altLang="en-US" noProof="1"/>
          </a:p>
        </p:txBody>
      </p:sp>
      <p:sp>
        <p:nvSpPr>
          <p:cNvPr id="5" name="日期占位符 3"/>
          <p:cNvSpPr>
            <a:spLocks noGrp="1"/>
          </p:cNvSpPr>
          <p:nvPr>
            <p:ph type="dt" sz="half" idx="10"/>
            <p:custDataLst>
              <p:tags r:id="rId5"/>
            </p:custDataLst>
          </p:nvPr>
        </p:nvSpPr>
        <p:spPr/>
        <p:txBody>
          <a:bodyPr/>
          <a:lstStyle>
            <a:lvl1pPr>
              <a:defRPr/>
            </a:lvl1pPr>
          </a:lstStyle>
          <a:p>
            <a:fld id="{565E5742-384E-4BF6-8204-B5078C002E53}" type="datetimeFigureOut">
              <a:rPr lang="zh-CN" altLang="en-US" smtClean="0"/>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8547737D-260F-4A36-952A-5FA327F54DC0}"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tIns="38100" rIns="76200" bIns="3810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单击此处编辑文本</a:t>
            </a:r>
            <a:endParaRPr lang="zh-CN" altLang="en-US" noProof="1"/>
          </a:p>
        </p:txBody>
      </p:sp>
      <p:sp>
        <p:nvSpPr>
          <p:cNvPr id="4" name="内容占位符 3"/>
          <p:cNvSpPr>
            <a:spLocks noGrp="1"/>
          </p:cNvSpPr>
          <p:nvPr>
            <p:ph sz="half" idx="2"/>
            <p:custDataLst>
              <p:tags r:id="rId4"/>
            </p:custDataLst>
          </p:nvPr>
        </p:nvSpPr>
        <p:spPr>
          <a:xfrm>
            <a:off x="669925" y="1406525"/>
            <a:ext cx="5283200"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noProof="1">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noProof="1">
                <a:sym typeface="+mn-ea"/>
              </a:rPr>
              <a:t>单击此处编辑文本</a:t>
            </a:r>
            <a:endParaRPr noProof="1">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noProof="1">
              <a:sym typeface="+mn-ea"/>
            </a:endParaRPr>
          </a:p>
        </p:txBody>
      </p:sp>
      <p:sp>
        <p:nvSpPr>
          <p:cNvPr id="7" name="日期占位符 3"/>
          <p:cNvSpPr>
            <a:spLocks noGrp="1"/>
          </p:cNvSpPr>
          <p:nvPr>
            <p:ph type="dt" sz="half" idx="10"/>
            <p:custDataLst>
              <p:tags r:id="rId7"/>
            </p:custDataLst>
          </p:nvPr>
        </p:nvSpPr>
        <p:spPr/>
        <p:txBody>
          <a:bodyPr/>
          <a:lstStyle>
            <a:lvl1pPr>
              <a:defRPr/>
            </a:lvl1pPr>
          </a:lstStyle>
          <a:p>
            <a:fld id="{565E5742-384E-4BF6-8204-B5078C002E53}"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p:txBody>
          <a:bodyPr/>
          <a:lstStyle>
            <a:lvl1pPr>
              <a:defRPr/>
            </a:lvl1pPr>
          </a:lstStyle>
          <a:p>
            <a:endParaRPr lang="zh-CN" altLang="en-US"/>
          </a:p>
        </p:txBody>
      </p:sp>
      <p:sp>
        <p:nvSpPr>
          <p:cNvPr id="9" name="灯片编号占位符 5"/>
          <p:cNvSpPr>
            <a:spLocks noGrp="1"/>
          </p:cNvSpPr>
          <p:nvPr>
            <p:ph type="sldNum" sz="quarter" idx="12"/>
            <p:custDataLst>
              <p:tags r:id="rId9"/>
            </p:custDataLst>
          </p:nvPr>
        </p:nvSpPr>
        <p:spPr/>
        <p:txBody>
          <a:bodyPr/>
          <a:lstStyle>
            <a:lvl1pPr>
              <a:defRPr/>
            </a:lvl1pPr>
          </a:lstStyle>
          <a:p>
            <a:fld id="{8547737D-260F-4A36-952A-5FA327F54DC0}"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日期占位符 3"/>
          <p:cNvSpPr>
            <a:spLocks noGrp="1"/>
          </p:cNvSpPr>
          <p:nvPr>
            <p:ph type="dt" sz="half" idx="10"/>
            <p:custDataLst>
              <p:tags r:id="rId3"/>
            </p:custDataLst>
          </p:nvPr>
        </p:nvSpPr>
        <p:spPr/>
        <p:txBody>
          <a:bodyPr/>
          <a:lstStyle>
            <a:lvl1pPr>
              <a:defRPr/>
            </a:lvl1pPr>
          </a:lstStyle>
          <a:p>
            <a:fld id="{565E5742-384E-4BF6-8204-B5078C002E53}" type="datetimeFigureOut">
              <a:rPr lang="zh-CN" altLang="en-US" smtClean="0"/>
            </a:fld>
            <a:endParaRPr lang="zh-CN" altLang="en-US"/>
          </a:p>
        </p:txBody>
      </p:sp>
      <p:sp>
        <p:nvSpPr>
          <p:cNvPr id="4" name="页脚占位符 4"/>
          <p:cNvSpPr>
            <a:spLocks noGrp="1"/>
          </p:cNvSpPr>
          <p:nvPr>
            <p:ph type="ftr" sz="quarter" idx="11"/>
            <p:custDataLst>
              <p:tags r:id="rId4"/>
            </p:custDataLst>
          </p:nvPr>
        </p:nvSpPr>
        <p:spPr/>
        <p:txBody>
          <a:bodyPr/>
          <a:lstStyle>
            <a:lvl1pPr>
              <a:defRPr/>
            </a:lvl1pPr>
          </a:lstStyle>
          <a:p>
            <a:endParaRPr lang="zh-CN" altLang="en-US"/>
          </a:p>
        </p:txBody>
      </p:sp>
      <p:sp>
        <p:nvSpPr>
          <p:cNvPr id="5" name="灯片编号占位符 5"/>
          <p:cNvSpPr>
            <a:spLocks noGrp="1"/>
          </p:cNvSpPr>
          <p:nvPr>
            <p:ph type="sldNum" sz="quarter" idx="12"/>
            <p:custDataLst>
              <p:tags r:id="rId5"/>
            </p:custDataLst>
          </p:nvPr>
        </p:nvSpPr>
        <p:spPr/>
        <p:txBody>
          <a:bodyPr/>
          <a:lstStyle>
            <a:lvl1pPr>
              <a:defRPr/>
            </a:lvl1pPr>
          </a:lstStyle>
          <a:p>
            <a:fld id="{8547737D-260F-4A36-952A-5FA327F54DC0}"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任意多边形 46"/>
          <p:cNvSpPr/>
          <p:nvPr>
            <p:custDataLst>
              <p:tags r:id="rId2"/>
            </p:custDataLst>
          </p:nvPr>
        </p:nvSpPr>
        <p:spPr>
          <a:xfrm rot="746688">
            <a:off x="11557000" y="5489575"/>
            <a:ext cx="711200" cy="747713"/>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3" name="任意多边形 46"/>
          <p:cNvSpPr/>
          <p:nvPr>
            <p:custDataLst>
              <p:tags r:id="rId3"/>
            </p:custDataLst>
          </p:nvPr>
        </p:nvSpPr>
        <p:spPr>
          <a:xfrm rot="746688">
            <a:off x="-77788" y="722313"/>
            <a:ext cx="711201"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4" name="任意多边形 46"/>
          <p:cNvSpPr/>
          <p:nvPr>
            <p:custDataLst>
              <p:tags r:id="rId4"/>
            </p:custDataLst>
          </p:nvPr>
        </p:nvSpPr>
        <p:spPr>
          <a:xfrm rot="746688">
            <a:off x="-55563" y="68263"/>
            <a:ext cx="712788"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5" name="任意多边形 46"/>
          <p:cNvSpPr/>
          <p:nvPr>
            <p:custDataLst>
              <p:tags r:id="rId5"/>
            </p:custDataLst>
          </p:nvPr>
        </p:nvSpPr>
        <p:spPr>
          <a:xfrm rot="746688">
            <a:off x="11552238" y="6053138"/>
            <a:ext cx="711200" cy="747712"/>
          </a:xfrm>
          <a:custGeom>
            <a:avLst/>
            <a:gdLst>
              <a:gd name="connsiteX0" fmla="*/ 0 w 1305254"/>
              <a:gd name="connsiteY0" fmla="*/ 28270 h 1371469"/>
              <a:gd name="connsiteX1" fmla="*/ 128101 w 1305254"/>
              <a:gd name="connsiteY1" fmla="*/ 0 h 1371469"/>
              <a:gd name="connsiteX2" fmla="*/ 1305254 w 1305254"/>
              <a:gd name="connsiteY2" fmla="*/ 1211374 h 1371469"/>
              <a:gd name="connsiteX3" fmla="*/ 1305253 w 1305254"/>
              <a:gd name="connsiteY3" fmla="*/ 1371469 h 1371469"/>
              <a:gd name="connsiteX4" fmla="*/ 0 w 1305254"/>
              <a:gd name="connsiteY4" fmla="*/ 28270 h 1371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254" h="1371469">
                <a:moveTo>
                  <a:pt x="0" y="28270"/>
                </a:moveTo>
                <a:lnTo>
                  <a:pt x="128101" y="0"/>
                </a:lnTo>
                <a:lnTo>
                  <a:pt x="1305254" y="1211374"/>
                </a:lnTo>
                <a:lnTo>
                  <a:pt x="1305253" y="1371469"/>
                </a:lnTo>
                <a:lnTo>
                  <a:pt x="0" y="282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6" name="日期占位符 1"/>
          <p:cNvSpPr>
            <a:spLocks noGrp="1"/>
          </p:cNvSpPr>
          <p:nvPr>
            <p:ph type="dt" sz="half" idx="10"/>
            <p:custDataLst>
              <p:tags r:id="rId6"/>
            </p:custDataLst>
          </p:nvPr>
        </p:nvSpPr>
        <p:spPr/>
        <p:txBody>
          <a:bodyPr/>
          <a:lstStyle>
            <a:lvl1pPr>
              <a:defRPr/>
            </a:lvl1pPr>
          </a:lstStyle>
          <a:p>
            <a:fld id="{565E5742-384E-4BF6-8204-B5078C002E53}" type="datetimeFigureOut">
              <a:rPr lang="zh-CN" altLang="en-US" smtClean="0"/>
            </a:fld>
            <a:endParaRPr lang="zh-CN" altLang="en-US"/>
          </a:p>
        </p:txBody>
      </p:sp>
      <p:sp>
        <p:nvSpPr>
          <p:cNvPr id="7" name="页脚占位符 2"/>
          <p:cNvSpPr>
            <a:spLocks noGrp="1"/>
          </p:cNvSpPr>
          <p:nvPr>
            <p:ph type="ftr" sz="quarter" idx="11"/>
            <p:custDataLst>
              <p:tags r:id="rId7"/>
            </p:custDataLst>
          </p:nvPr>
        </p:nvSpPr>
        <p:spPr/>
        <p:txBody>
          <a:bodyPr/>
          <a:lstStyle>
            <a:lvl1pPr>
              <a:defRPr/>
            </a:lvl1pPr>
          </a:lstStyle>
          <a:p>
            <a:endParaRPr lang="zh-CN" altLang="en-US"/>
          </a:p>
        </p:txBody>
      </p:sp>
      <p:sp>
        <p:nvSpPr>
          <p:cNvPr id="8" name="灯片编号占位符 3"/>
          <p:cNvSpPr>
            <a:spLocks noGrp="1"/>
          </p:cNvSpPr>
          <p:nvPr>
            <p:ph type="sldNum" sz="quarter" idx="12"/>
            <p:custDataLst>
              <p:tags r:id="rId8"/>
            </p:custDataLst>
          </p:nvPr>
        </p:nvSpPr>
        <p:spPr/>
        <p:txBody>
          <a:bodyPr/>
          <a:lstStyle>
            <a:lvl1pPr>
              <a:defRPr/>
            </a:lvl1pPr>
          </a:lstStyle>
          <a:p>
            <a:fld id="{8547737D-260F-4A36-952A-5FA327F54DC0}"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rtlCol="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r>
              <a:rPr lang="zh-CN" altLang="en-US" noProof="1">
                <a:sym typeface="+mn-ea"/>
              </a:rPr>
              <a:t>单击图标添加图片</a:t>
            </a:r>
            <a:endParaRPr noProof="1">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a:r>
              <a:rPr lang="zh-CN" altLang="en-US" noProof="1"/>
              <a:t>单击此处</a:t>
            </a:r>
            <a:r>
              <a:rPr lang="zh-CN" altLang="en-US" dirty="0">
                <a:sym typeface="+mn-ea"/>
              </a:rPr>
              <a:t>编辑母版文本样式</a:t>
            </a:r>
            <a:endParaRPr lang="zh-CN" altLang="en-US" dirty="0">
              <a:sym typeface="+mn-ea"/>
            </a:endParaRPr>
          </a:p>
        </p:txBody>
      </p:sp>
      <p:sp>
        <p:nvSpPr>
          <p:cNvPr id="5" name="日期占位符 3"/>
          <p:cNvSpPr>
            <a:spLocks noGrp="1"/>
          </p:cNvSpPr>
          <p:nvPr>
            <p:ph type="dt" sz="half" idx="10"/>
            <p:custDataLst>
              <p:tags r:id="rId5"/>
            </p:custDataLst>
          </p:nvPr>
        </p:nvSpPr>
        <p:spPr/>
        <p:txBody>
          <a:bodyPr/>
          <a:lstStyle>
            <a:lvl1pPr>
              <a:defRPr/>
            </a:lvl1pPr>
          </a:lstStyle>
          <a:p>
            <a:fld id="{565E5742-384E-4BF6-8204-B5078C002E53}" type="datetimeFigureOut">
              <a:rPr lang="zh-CN" altLang="en-US" smtClean="0"/>
            </a:fld>
            <a:endParaRPr lang="zh-CN" altLang="en-US"/>
          </a:p>
        </p:txBody>
      </p:sp>
      <p:sp>
        <p:nvSpPr>
          <p:cNvPr id="6" name="页脚占位符 4"/>
          <p:cNvSpPr>
            <a:spLocks noGrp="1"/>
          </p:cNvSpPr>
          <p:nvPr>
            <p:ph type="ftr" sz="quarter" idx="11"/>
            <p:custDataLst>
              <p:tags r:id="rId6"/>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7"/>
            </p:custDataLst>
          </p:nvPr>
        </p:nvSpPr>
        <p:spPr/>
        <p:txBody>
          <a:bodyPr/>
          <a:lstStyle>
            <a:lvl1pPr>
              <a:defRPr/>
            </a:lvl1pPr>
          </a:lstStyle>
          <a:p>
            <a:fld id="{8547737D-260F-4A36-952A-5FA327F54DC0}" type="slidenum">
              <a:rPr lang="zh-CN" altLang="en-US" smtClean="0"/>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a:r>
              <a:rPr lang="zh-CN" altLang="en-US" noProof="1">
                <a:sym typeface="+mn-ea"/>
              </a:rPr>
              <a:t>单击此处编辑母版标题样式</a:t>
            </a:r>
            <a:endParaRPr noProof="1">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a:r>
              <a:rPr lang="zh-CN" altLang="en-US" noProof="1"/>
              <a:t>单击此处</a:t>
            </a:r>
            <a:r>
              <a:rPr lang="zh-CN" altLang="en-US" dirty="0">
                <a:sym typeface="+mn-ea"/>
              </a:rPr>
              <a:t>编辑母版文本样式</a:t>
            </a:r>
            <a:endParaRPr lang="zh-CN" altLang="en-US" dirty="0">
              <a:sym typeface="+mn-ea"/>
            </a:endParaRPr>
          </a:p>
          <a:p>
            <a:pPr lvl="1"/>
            <a:r>
              <a:rPr lang="zh-CN" altLang="en-US" dirty="0">
                <a:sym typeface="+mn-ea"/>
              </a:rPr>
              <a:t>第二级</a:t>
            </a:r>
            <a:endParaRPr lang="zh-CN" altLang="en-US" dirty="0">
              <a:sym typeface="+mn-ea"/>
            </a:endParaRPr>
          </a:p>
          <a:p>
            <a:pPr lvl="2"/>
            <a:r>
              <a:rPr lang="zh-CN" altLang="en-US" dirty="0">
                <a:sym typeface="+mn-ea"/>
              </a:rPr>
              <a:t>第三级</a:t>
            </a:r>
            <a:endParaRPr lang="zh-CN" altLang="en-US" dirty="0">
              <a:sym typeface="+mn-ea"/>
            </a:endParaRPr>
          </a:p>
          <a:p>
            <a:pPr lvl="3"/>
            <a:r>
              <a:rPr lang="zh-CN" altLang="en-US" dirty="0">
                <a:sym typeface="+mn-ea"/>
              </a:rPr>
              <a:t>第四级</a:t>
            </a:r>
            <a:endParaRPr lang="zh-CN" altLang="en-US" dirty="0">
              <a:sym typeface="+mn-ea"/>
            </a:endParaRPr>
          </a:p>
          <a:p>
            <a:pPr lvl="4"/>
            <a:r>
              <a:rPr lang="zh-CN" altLang="en-US" dirty="0">
                <a:sym typeface="+mn-ea"/>
              </a:rPr>
              <a:t>第五级</a:t>
            </a:r>
            <a:endParaRPr lang="zh-CN" altLang="en-US" noProof="1"/>
          </a:p>
        </p:txBody>
      </p:sp>
      <p:sp>
        <p:nvSpPr>
          <p:cNvPr id="4" name="日期占位符 3"/>
          <p:cNvSpPr>
            <a:spLocks noGrp="1"/>
          </p:cNvSpPr>
          <p:nvPr>
            <p:ph type="dt" sz="half" idx="10"/>
            <p:custDataLst>
              <p:tags r:id="rId4"/>
            </p:custDataLst>
          </p:nvPr>
        </p:nvSpPr>
        <p:spPr/>
        <p:txBody>
          <a:bodyPr/>
          <a:lstStyle>
            <a:lvl1pPr>
              <a:defRPr/>
            </a:lvl1p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vl1pPr>
          </a:lstStyle>
          <a:p>
            <a:fld id="{8547737D-260F-4A36-952A-5FA327F54DC0}" type="slidenum">
              <a:rPr lang="zh-CN" altLang="en-US" smtClean="0"/>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3.jpeg"/><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2"/>
            </p:custDataLst>
          </p:nvPr>
        </p:nvSpPr>
        <p:spPr bwMode="auto">
          <a:xfrm>
            <a:off x="669925" y="442913"/>
            <a:ext cx="108521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38100" rIns="76200" bIns="38100" numCol="1" anchor="t"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custDataLst>
              <p:tags r:id="rId13"/>
            </p:custDataLst>
          </p:nvPr>
        </p:nvSpPr>
        <p:spPr bwMode="auto">
          <a:xfrm>
            <a:off x="669925" y="952500"/>
            <a:ext cx="108521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600" tIns="0" rIns="82550" bIns="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79475" y="6350000"/>
            <a:ext cx="2700338" cy="315913"/>
          </a:xfrm>
          <a:prstGeom prst="rect">
            <a:avLst/>
          </a:prstGeom>
        </p:spPr>
        <p:txBody>
          <a:bodyPr vert="horz" lIns="91440" tIns="45720" rIns="91440" bIns="45720" rtlCol="0" anchor="ctr">
            <a:normAutofit/>
          </a:bodyPr>
          <a:lstStyle>
            <a:lvl1pPr algn="l">
              <a:defRPr sz="1200" noProof="1" smtClean="0">
                <a:solidFill>
                  <a:schemeClr val="tx1">
                    <a:tint val="75000"/>
                  </a:schemeClr>
                </a:solidFill>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custDataLst>
              <p:tags r:id="rId15"/>
            </p:custDataLst>
          </p:nvPr>
        </p:nvSpPr>
        <p:spPr>
          <a:xfrm>
            <a:off x="4116388" y="6350000"/>
            <a:ext cx="3959225" cy="315913"/>
          </a:xfrm>
          <a:prstGeom prst="rect">
            <a:avLst/>
          </a:prstGeom>
        </p:spPr>
        <p:txBody>
          <a:bodyPr vert="horz" lIns="91440" tIns="45720" rIns="91440" bIns="45720" rtlCol="0" anchor="ctr">
            <a:normAutofit/>
          </a:bodyPr>
          <a:lstStyle>
            <a:lvl1pPr algn="ctr">
              <a:defRPr sz="1200" noProof="1" dirty="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610600" y="6350000"/>
            <a:ext cx="2700338" cy="315913"/>
          </a:xfrm>
          <a:prstGeom prst="rect">
            <a:avLst/>
          </a:prstGeom>
        </p:spPr>
        <p:txBody>
          <a:bodyPr vert="horz" lIns="91440" tIns="45720" rIns="91440" bIns="45720" rtlCol="0" anchor="ctr">
            <a:normAutofit/>
          </a:bodyPr>
          <a:lstStyle>
            <a:lvl1pPr algn="r">
              <a:defRPr sz="1200" noProof="1" smtClean="0">
                <a:solidFill>
                  <a:schemeClr val="tx1">
                    <a:tint val="75000"/>
                  </a:schemeClr>
                </a:solidFill>
                <a:ea typeface="微软雅黑" panose="020B0503020204020204" pitchFamily="34" charset="-122"/>
              </a:defRPr>
            </a:lvl1pPr>
          </a:lstStyle>
          <a:p>
            <a:pPr>
              <a:defRPr/>
            </a:pPr>
            <a:fld id="{969892E7-8E64-435E-8CEB-BC9971460E94}" type="slidenum">
              <a:rPr lang="zh-CN" altLang="en-US"/>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pic>
        <p:nvPicPr>
          <p:cNvPr id="2" name="图片 1"/>
          <p:cNvPicPr>
            <a:picLocks noChangeAspect="1"/>
          </p:cNvPicPr>
          <p:nvPr userDrawn="1"/>
        </p:nvPicPr>
        <p:blipFill rotWithShape="1">
          <a:blip r:embed="rId18" cstate="email"/>
          <a:srcRect/>
          <a:stretch>
            <a:fillRect/>
          </a:stretch>
        </p:blipFill>
        <p:spPr>
          <a:xfrm>
            <a:off x="0" y="609"/>
            <a:ext cx="12192000" cy="68567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spcBef>
          <a:spcPct val="0"/>
        </a:spcBef>
        <a:spcAft>
          <a:spcPct val="0"/>
        </a:spcAft>
        <a:defRPr sz="2400" b="1" kern="1200" spc="200">
          <a:solidFill>
            <a:schemeClr val="tx1"/>
          </a:solidFill>
          <a:latin typeface="微软雅黑" panose="020B0503020204020204" pitchFamily="34" charset="-122"/>
          <a:ea typeface="微软雅黑" panose="020B0503020204020204" pitchFamily="34" charset="-122"/>
          <a:cs typeface="+mj-cs"/>
        </a:defRPr>
      </a:lvl1pPr>
      <a:lvl2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2pPr>
      <a:lvl3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3pPr>
      <a:lvl4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4pPr>
      <a:lvl5pPr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5pPr>
      <a:lvl6pPr marL="4572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6pPr>
      <a:lvl7pPr marL="9144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7pPr>
      <a:lvl8pPr marL="13716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8pPr>
      <a:lvl9pPr marL="1828800" algn="l" rtl="0" eaLnBrk="1" fontAlgn="base" hangingPunct="1">
        <a:spcBef>
          <a:spcPct val="0"/>
        </a:spcBef>
        <a:spcAft>
          <a:spcPct val="0"/>
        </a:spcAft>
        <a:defRPr sz="2400" b="1">
          <a:solidFill>
            <a:schemeClr val="tx1"/>
          </a:solidFill>
          <a:latin typeface="微软雅黑" panose="020B0503020204020204" pitchFamily="34" charset="-122"/>
          <a:ea typeface="微软雅黑" panose="020B0503020204020204" pitchFamily="34" charset="-122"/>
        </a:defRPr>
      </a:lvl9pPr>
    </p:titleStyle>
    <p:bodyStyle>
      <a:lvl1pPr marL="228600" indent="-228600" algn="l" rtl="0" eaLnBrk="1" fontAlgn="base" hangingPunct="1">
        <a:lnSpc>
          <a:spcPct val="130000"/>
        </a:lnSpc>
        <a:spcBef>
          <a:spcPct val="0"/>
        </a:spcBef>
        <a:spcAft>
          <a:spcPts val="1000"/>
        </a:spcAft>
        <a:buFont typeface="Arial" panose="020B0604020202020204" pitchFamily="34" charset="0"/>
        <a:buChar char="•"/>
        <a:defRPr sz="1600" kern="1200" spc="150">
          <a:solidFill>
            <a:schemeClr val="tx1"/>
          </a:solidFill>
          <a:latin typeface="微软雅黑" panose="020B0503020204020204" pitchFamily="34" charset="-122"/>
          <a:ea typeface="微软雅黑" panose="020B0503020204020204" pitchFamily="34" charset="-122"/>
          <a:cs typeface="+mn-cs"/>
        </a:defRPr>
      </a:lvl1pPr>
      <a:lvl2pPr marL="6858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1" fontAlgn="base" hangingPunct="1">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0" Type="http://schemas.openxmlformats.org/officeDocument/2006/relationships/notesSlide" Target="../notesSlides/notesSlide2.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10.jpe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21"/>
          <p:cNvSpPr>
            <a:spLocks noGrp="1"/>
          </p:cNvSpPr>
          <p:nvPr>
            <p:ph type="title"/>
          </p:nvPr>
        </p:nvSpPr>
        <p:spPr/>
        <p:txBody>
          <a:bodyPr>
            <a:normAutofit/>
          </a:bodyPr>
          <a:p>
            <a:r>
              <a:rPr>
                <a:solidFill>
                  <a:schemeClr val="tx1"/>
                </a:solidFill>
                <a:effectLst>
                  <a:outerShdw blurRad="38100" dist="19050" dir="2700000" algn="tl" rotWithShape="0">
                    <a:schemeClr val="dk1">
                      <a:alpha val="40000"/>
                    </a:schemeClr>
                  </a:outerShdw>
                </a:effectLst>
                <a:sym typeface="+mn-ea"/>
              </a:rPr>
              <a:t>香港电影欣赏</a:t>
            </a:r>
            <a:endParaRPr lang="zh-CN" altLang="en-US"/>
          </a:p>
        </p:txBody>
      </p:sp>
      <p:grpSp>
        <p:nvGrpSpPr>
          <p:cNvPr id="5" name="组合 4"/>
          <p:cNvGrpSpPr/>
          <p:nvPr/>
        </p:nvGrpSpPr>
        <p:grpSpPr>
          <a:xfrm rot="1596102">
            <a:off x="1760240" y="3316225"/>
            <a:ext cx="1842820" cy="2463850"/>
            <a:chOff x="5821363" y="1744452"/>
            <a:chExt cx="2565400" cy="2981325"/>
          </a:xfrm>
          <a:effectLst>
            <a:outerShdw dist="190500" dir="18900000" algn="bl" rotWithShape="0">
              <a:prstClr val="black">
                <a:alpha val="30000"/>
              </a:prstClr>
            </a:outerShdw>
          </a:effectLst>
        </p:grpSpPr>
        <p:sp>
          <p:nvSpPr>
            <p:cNvPr id="6"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6"/>
            <p:cNvSpPr>
              <a:spLocks noChangeArrowheads="1"/>
            </p:cNvSpPr>
            <p:nvPr/>
          </p:nvSpPr>
          <p:spPr bwMode="auto">
            <a:xfrm>
              <a:off x="5980113" y="1896852"/>
              <a:ext cx="2247900" cy="2222500"/>
            </a:xfrm>
            <a:prstGeom prst="rect">
              <a:avLst/>
            </a:prstGeom>
            <a:blipFill>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9" name="组合 8"/>
          <p:cNvGrpSpPr/>
          <p:nvPr/>
        </p:nvGrpSpPr>
        <p:grpSpPr>
          <a:xfrm rot="535147">
            <a:off x="723811" y="1829807"/>
            <a:ext cx="2048968" cy="2682363"/>
            <a:chOff x="5821363" y="1744452"/>
            <a:chExt cx="2565400" cy="2981325"/>
          </a:xfrm>
          <a:effectLst>
            <a:outerShdw dist="190500" dir="18900000" algn="bl" rotWithShape="0">
              <a:prstClr val="black">
                <a:alpha val="30000"/>
              </a:prstClr>
            </a:outerShdw>
          </a:effectLst>
        </p:grpSpPr>
        <p:sp>
          <p:nvSpPr>
            <p:cNvPr id="10"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16"/>
            <p:cNvSpPr>
              <a:spLocks noChangeArrowheads="1"/>
            </p:cNvSpPr>
            <p:nvPr/>
          </p:nvSpPr>
          <p:spPr bwMode="auto">
            <a:xfrm>
              <a:off x="6002761" y="1853700"/>
              <a:ext cx="2197414" cy="2615155"/>
            </a:xfrm>
            <a:prstGeom prst="rect">
              <a:avLst/>
            </a:prstGeom>
            <a:blipFill>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12" name="组合 11"/>
          <p:cNvGrpSpPr/>
          <p:nvPr/>
        </p:nvGrpSpPr>
        <p:grpSpPr>
          <a:xfrm rot="21401213">
            <a:off x="310530" y="2380906"/>
            <a:ext cx="2191340" cy="2856031"/>
            <a:chOff x="5821364" y="1744452"/>
            <a:chExt cx="2565401" cy="2981325"/>
          </a:xfrm>
          <a:effectLst>
            <a:outerShdw dist="190500" dir="18900000" algn="bl" rotWithShape="0">
              <a:prstClr val="black">
                <a:alpha val="30000"/>
              </a:prstClr>
            </a:outerShdw>
          </a:effectLst>
        </p:grpSpPr>
        <p:sp>
          <p:nvSpPr>
            <p:cNvPr id="13" name="Rectangle 15"/>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5980111" y="1896852"/>
              <a:ext cx="2247901" cy="2599963"/>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5777"/>
            <a:ext cx="5260812" cy="2132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152550" y="1439195"/>
            <a:ext cx="7105476" cy="3784600"/>
          </a:xfrm>
          <a:prstGeom prst="rect">
            <a:avLst/>
          </a:prstGeom>
        </p:spPr>
        <p:txBody>
          <a:bodyPr wrap="square">
            <a:spAutoFit/>
          </a:bodyPr>
          <a:lstStyle/>
          <a:p>
            <a:r>
              <a:rPr lang="zh-CN" altLang="en-US" sz="1600" dirty="0"/>
              <a:t>吴宇森，1946年9月22日出生于广东省广州市，中国香港导演、编剧、监制、演员。</a:t>
            </a:r>
            <a:endParaRPr lang="zh-CN" altLang="en-US" sz="1600" dirty="0"/>
          </a:p>
          <a:p>
            <a:r>
              <a:rPr lang="zh-CN" altLang="en-US" sz="1600" dirty="0"/>
              <a:t>1968年担任剧情片《死节》的编剧，从而进入电影圈。1973年执导个人首部电影《铁汉柔情》。1977年开始以喜剧片为发展主线。1983年加入新艺城电影公司。1986年执导的枪战片《英雄本色》奠定其暴力美学的电影风格，并获得第6届香港电影金像奖最佳影片奖 [1]  。1988年创办了香港电影导演会。1990年凭借动作片《喋血双雄》获得第9届香港电影金像奖最佳导演奖 [2]  ；同年出演动作片《勇闯天下》。1993年赴美国好莱坞发展。1997年凭借动作片《变脸》获得全美华裔艺术基金会金环奖 [3]  。2000年执导的谍战片《碟中谍2》获得全球电影年度票房冠军 [4]  。</a:t>
            </a:r>
            <a:endParaRPr lang="zh-CN" altLang="en-US" sz="1600" dirty="0"/>
          </a:p>
          <a:p>
            <a:r>
              <a:rPr lang="zh-CN" altLang="en-US" sz="1600" dirty="0"/>
              <a:t>2006年回归华语影坛发展，并担任动作片《天堂口》的监制 [6]  。2009年6月，获得上海国际电影节华语电影杰出贡献奖金爵奖 [7]  ；同年凭借战争片《赤壁》获得中国电影华表奖优秀境外华裔导演奖 [8]  。2010年获得第67届威尼斯国际电影节终身成就奖。2015年获得第28届东京国际电影节武士奖 [9]  。2016年执导动作片《追捕》 [10]  。</a:t>
            </a:r>
            <a:endParaRPr lang="zh-CN" altLang="en-US" sz="1600" dirty="0"/>
          </a:p>
        </p:txBody>
      </p:sp>
      <p:sp>
        <p:nvSpPr>
          <p:cNvPr id="6" name="矩形 5"/>
          <p:cNvSpPr/>
          <p:nvPr/>
        </p:nvSpPr>
        <p:spPr>
          <a:xfrm>
            <a:off x="1514567" y="5100936"/>
            <a:ext cx="868680" cy="368300"/>
          </a:xfrm>
          <a:prstGeom prst="rect">
            <a:avLst/>
          </a:prstGeom>
        </p:spPr>
        <p:txBody>
          <a:bodyPr wrap="none">
            <a:spAutoFit/>
          </a:bodyPr>
          <a:lstStyle/>
          <a:p>
            <a:pPr algn="l"/>
            <a:r>
              <a:rPr lang="zh-CN" altLang="en-US" dirty="0"/>
              <a:t>吴宇森</a:t>
            </a:r>
            <a:endParaRPr lang="zh-CN" altLang="en-US" dirty="0"/>
          </a:p>
        </p:txBody>
      </p:sp>
      <p:pic>
        <p:nvPicPr>
          <p:cNvPr id="3" name="图片 2"/>
          <p:cNvPicPr>
            <a:picLocks noChangeAspect="1"/>
          </p:cNvPicPr>
          <p:nvPr/>
        </p:nvPicPr>
        <p:blipFill>
          <a:blip r:embed="rId2"/>
          <a:stretch>
            <a:fillRect/>
          </a:stretch>
        </p:blipFill>
        <p:spPr>
          <a:xfrm>
            <a:off x="764540" y="1530985"/>
            <a:ext cx="2369185" cy="3156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481715" y="1287403"/>
            <a:ext cx="6096000" cy="4799965"/>
          </a:xfrm>
          <a:prstGeom prst="rect">
            <a:avLst/>
          </a:prstGeom>
        </p:spPr>
        <p:txBody>
          <a:bodyPr>
            <a:spAutoFit/>
          </a:bodyPr>
          <a:lstStyle/>
          <a:p>
            <a:r>
              <a:rPr lang="zh-CN" altLang="en-US" b="1" dirty="0"/>
              <a:t>代表作品：</a:t>
            </a:r>
            <a:r>
              <a:rPr lang="zh-CN" altLang="en-US" dirty="0"/>
              <a:t>投奔怒海、女人四十、天水围的日与夜、姨妈的后现代生活、桃姐、黄金时代</a:t>
            </a:r>
            <a:endParaRPr lang="zh-CN" altLang="en-US" dirty="0"/>
          </a:p>
          <a:p>
            <a:r>
              <a:rPr lang="zh-CN" altLang="en-US" b="1" dirty="0"/>
              <a:t>电影作品：</a:t>
            </a:r>
            <a:r>
              <a:rPr lang="zh-CN" altLang="en-US" dirty="0"/>
              <a:t>疯劫、撞到正、胡越的故事、投奔怒海、倾城之恋、书剑恩仇录、今夜星光灿烂、客途秋恨、极道追踪、上海假期、女人四十、阿金、半生缘、千言万语、幽灵人间、男人四十、玉观音、天水围的日与夜、天水围的夜与雾、桃姐、黄金时代、明月几时有等</a:t>
            </a:r>
            <a:r>
              <a:rPr lang="en-US" altLang="zh-CN" dirty="0"/>
              <a:t>……</a:t>
            </a:r>
            <a:endParaRPr lang="en-US" altLang="zh-CN" dirty="0"/>
          </a:p>
          <a:p>
            <a:r>
              <a:rPr lang="zh-CN" altLang="en-US" dirty="0"/>
              <a:t>    不同于许多女导演迫不及待地要祭出“女性主义”大旗，许鞍华作品是“向下”的，依靠生活本身来解决问题。电影语言作为社会文化的产物，在潜移默化中与观众相互影响。许鞍华的影片为观众带来一种熟悉的陌生感，突破日常感觉的习以为常，复活了人们在现实生活中日渐枯萎的感觉，唤醒其内心永无止境的探索内驱力。</a:t>
            </a:r>
            <a:endParaRPr lang="zh-CN" altLang="en-US" dirty="0"/>
          </a:p>
          <a:p>
            <a:r>
              <a:rPr lang="zh-CN" altLang="en-US" b="1" dirty="0"/>
              <a:t>主要成就：</a:t>
            </a:r>
            <a:r>
              <a:rPr lang="zh-CN" altLang="en-US" dirty="0"/>
              <a:t>五届香港电影金像奖最佳影片奖 、五届香港电影金像奖最佳导演奖 、两届台湾电影金马奖最佳影片奖 、三届台湾电影金马奖最佳导演奖 、第</a:t>
            </a:r>
            <a:r>
              <a:rPr lang="en-US" altLang="zh-CN" dirty="0"/>
              <a:t>6</a:t>
            </a:r>
            <a:r>
              <a:rPr lang="zh-CN" altLang="en-US" dirty="0"/>
              <a:t>届亚洲电影大奖终身成就奖。</a:t>
            </a:r>
            <a:endParaRPr lang="zh-CN" altLang="en-US" dirty="0"/>
          </a:p>
        </p:txBody>
      </p:sp>
      <p:sp>
        <p:nvSpPr>
          <p:cNvPr id="6" name="矩形 5"/>
          <p:cNvSpPr/>
          <p:nvPr/>
        </p:nvSpPr>
        <p:spPr>
          <a:xfrm>
            <a:off x="1862455" y="4806950"/>
            <a:ext cx="968375" cy="368300"/>
          </a:xfrm>
          <a:prstGeom prst="rect">
            <a:avLst/>
          </a:prstGeom>
        </p:spPr>
        <p:txBody>
          <a:bodyPr wrap="square">
            <a:spAutoFit/>
          </a:bodyPr>
          <a:lstStyle/>
          <a:p>
            <a:r>
              <a:rPr lang="zh-CN" altLang="en-US" dirty="0"/>
              <a:t>许鞍华</a:t>
            </a:r>
            <a:endParaRPr lang="zh-CN" altLang="en-US" dirty="0"/>
          </a:p>
        </p:txBody>
      </p:sp>
      <p:pic>
        <p:nvPicPr>
          <p:cNvPr id="3" name="图片 2"/>
          <p:cNvPicPr>
            <a:picLocks noChangeAspect="1"/>
          </p:cNvPicPr>
          <p:nvPr/>
        </p:nvPicPr>
        <p:blipFill>
          <a:blip r:embed="rId2"/>
          <a:stretch>
            <a:fillRect/>
          </a:stretch>
        </p:blipFill>
        <p:spPr>
          <a:xfrm>
            <a:off x="1424305" y="1445260"/>
            <a:ext cx="2121535" cy="3153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481715" y="1287403"/>
            <a:ext cx="6096000" cy="4739005"/>
          </a:xfrm>
          <a:prstGeom prst="rect">
            <a:avLst/>
          </a:prstGeom>
        </p:spPr>
        <p:txBody>
          <a:bodyPr>
            <a:spAutoFit/>
          </a:bodyPr>
          <a:lstStyle/>
          <a:p>
            <a:pPr algn="dist">
              <a:lnSpc>
                <a:spcPct val="140000"/>
              </a:lnSpc>
            </a:pPr>
            <a:r>
              <a:rPr lang="zh-CN" altLang="en-US" dirty="0"/>
              <a:t>杜琪峰1955年4月22日生于香港，祖籍广东省普宁市，导演、监制、编剧。 [1] </a:t>
            </a:r>
            <a:endParaRPr lang="zh-CN" altLang="en-US" dirty="0"/>
          </a:p>
          <a:p>
            <a:pPr algn="dist">
              <a:lnSpc>
                <a:spcPct val="140000"/>
              </a:lnSpc>
            </a:pPr>
            <a:r>
              <a:rPr lang="zh-CN" altLang="en-US" dirty="0"/>
              <a:t>1980年执导首部电影《碧水寒山夺命金》，正式开始其导演生涯。1983年担任武侠剧《射雕英雄传》的执行导演 [2]  。1989年因执导文艺片《阿郎的故事》而受到关注。1992年执导的喜剧电影《审死官》不仅成为香港电影年度票房冠军，还打破了香港电影的票房纪录 [3]  。1995年执导电影《无味神探》。1996年与韦家辉、游乃海等人合组了银河映像电影公司。1999年执导的电影《枪火》奠定其黑帮警匪片的风格，凭借这部电影他获得了第19届香港电影金像奖最佳导演奖、第37届台湾电影金马奖最佳导演奖 [4-5]  。</a:t>
            </a:r>
            <a:endParaRPr lang="zh-CN" altLang="en-US" dirty="0"/>
          </a:p>
        </p:txBody>
      </p:sp>
      <p:sp>
        <p:nvSpPr>
          <p:cNvPr id="6" name="矩形 5"/>
          <p:cNvSpPr/>
          <p:nvPr/>
        </p:nvSpPr>
        <p:spPr>
          <a:xfrm>
            <a:off x="1862455" y="4806950"/>
            <a:ext cx="968375" cy="368300"/>
          </a:xfrm>
          <a:prstGeom prst="rect">
            <a:avLst/>
          </a:prstGeom>
        </p:spPr>
        <p:txBody>
          <a:bodyPr wrap="square">
            <a:spAutoFit/>
          </a:bodyPr>
          <a:lstStyle/>
          <a:p>
            <a:r>
              <a:rPr lang="zh-CN" altLang="en-US" dirty="0"/>
              <a:t>杜琪峰</a:t>
            </a:r>
            <a:endParaRPr lang="zh-CN" altLang="en-US" dirty="0"/>
          </a:p>
        </p:txBody>
      </p:sp>
      <p:pic>
        <p:nvPicPr>
          <p:cNvPr id="7" name="图片 6"/>
          <p:cNvPicPr>
            <a:picLocks noChangeAspect="1"/>
          </p:cNvPicPr>
          <p:nvPr/>
        </p:nvPicPr>
        <p:blipFill>
          <a:blip r:embed="rId2"/>
          <a:stretch>
            <a:fillRect/>
          </a:stretch>
        </p:blipFill>
        <p:spPr>
          <a:xfrm>
            <a:off x="1325880" y="1749425"/>
            <a:ext cx="2042160" cy="2750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7200"/>
              <a:t>香港动作片欣赏</a:t>
            </a:r>
            <a:endParaRPr lang="zh-CN" altLang="en-US" sz="7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91479" y="752696"/>
            <a:ext cx="859790" cy="3166110"/>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9381" y="1988800"/>
            <a:ext cx="1198245" cy="2016125"/>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1" cstate="email"/>
          <a:stretch>
            <a:fillRect/>
          </a:stretch>
        </p:blipFill>
        <p:spPr>
          <a:xfrm>
            <a:off x="1376919" y="2188185"/>
            <a:ext cx="3425149" cy="3241657"/>
          </a:xfrm>
          <a:prstGeom prst="rect">
            <a:avLst/>
          </a:prstGeom>
        </p:spPr>
      </p:pic>
      <p:sp>
        <p:nvSpPr>
          <p:cNvPr id="13" name="椭圆 12"/>
          <p:cNvSpPr/>
          <p:nvPr>
            <p:custDataLst>
              <p:tags r:id="rId2"/>
            </p:custDataLst>
          </p:nvPr>
        </p:nvSpPr>
        <p:spPr>
          <a:xfrm>
            <a:off x="5505429" y="1825796"/>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01</a:t>
            </a:r>
            <a:endParaRPr lang="zh-CN" altLang="en-US" sz="3600" dirty="0">
              <a:solidFill>
                <a:schemeClr val="bg1"/>
              </a:solidFill>
              <a:latin typeface="Agency FB" panose="020B0503020202020204" pitchFamily="34" charset="0"/>
            </a:endParaRPr>
          </a:p>
        </p:txBody>
      </p:sp>
      <p:sp>
        <p:nvSpPr>
          <p:cNvPr id="14" name="矩形 13"/>
          <p:cNvSpPr/>
          <p:nvPr>
            <p:custDataLst>
              <p:tags r:id="rId3"/>
            </p:custDataLst>
          </p:nvPr>
        </p:nvSpPr>
        <p:spPr>
          <a:xfrm>
            <a:off x="6500349" y="1895797"/>
            <a:ext cx="4742242" cy="58356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动作片的发展及特点</a:t>
            </a:r>
            <a:endParaRPr lang="zh-CN" altLang="en-US" sz="3200" dirty="0">
              <a:latin typeface="微软雅黑" panose="020B0503020204020204" pitchFamily="34" charset="-122"/>
              <a:ea typeface="微软雅黑" panose="020B0503020204020204" pitchFamily="34" charset="-122"/>
            </a:endParaRPr>
          </a:p>
        </p:txBody>
      </p:sp>
      <p:sp>
        <p:nvSpPr>
          <p:cNvPr id="15" name="椭圆 14"/>
          <p:cNvSpPr/>
          <p:nvPr>
            <p:custDataLst>
              <p:tags r:id="rId4"/>
            </p:custDataLst>
          </p:nvPr>
        </p:nvSpPr>
        <p:spPr>
          <a:xfrm>
            <a:off x="5505429" y="2873182"/>
            <a:ext cx="754021"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02</a:t>
            </a:r>
            <a:endParaRPr lang="zh-CN" altLang="en-US" sz="3600" dirty="0">
              <a:solidFill>
                <a:schemeClr val="bg1"/>
              </a:solidFill>
              <a:latin typeface="Agency FB" panose="020B0503020202020204" pitchFamily="34" charset="0"/>
            </a:endParaRPr>
          </a:p>
        </p:txBody>
      </p:sp>
      <p:sp>
        <p:nvSpPr>
          <p:cNvPr id="16" name="矩形 15"/>
          <p:cNvSpPr/>
          <p:nvPr>
            <p:custDataLst>
              <p:tags r:id="rId5"/>
            </p:custDataLst>
          </p:nvPr>
        </p:nvSpPr>
        <p:spPr>
          <a:xfrm>
            <a:off x="6514643" y="2957804"/>
            <a:ext cx="4742242" cy="58356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动作片导演介绍</a:t>
            </a:r>
            <a:endParaRPr lang="zh-CN" altLang="en-US" sz="3200" dirty="0">
              <a:latin typeface="微软雅黑" panose="020B0503020204020204" pitchFamily="34" charset="-122"/>
              <a:ea typeface="微软雅黑" panose="020B0503020204020204" pitchFamily="34" charset="-122"/>
            </a:endParaRPr>
          </a:p>
        </p:txBody>
      </p:sp>
      <p:sp>
        <p:nvSpPr>
          <p:cNvPr id="17" name="椭圆 16"/>
          <p:cNvSpPr/>
          <p:nvPr>
            <p:custDataLst>
              <p:tags r:id="rId6"/>
            </p:custDataLst>
          </p:nvPr>
        </p:nvSpPr>
        <p:spPr>
          <a:xfrm>
            <a:off x="5505429" y="3920568"/>
            <a:ext cx="754021"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03</a:t>
            </a:r>
            <a:endParaRPr lang="en-US" altLang="zh-CN" sz="3600" dirty="0">
              <a:solidFill>
                <a:schemeClr val="bg1"/>
              </a:solidFill>
              <a:latin typeface="Agency FB" panose="020B0503020202020204" pitchFamily="34" charset="0"/>
            </a:endParaRPr>
          </a:p>
        </p:txBody>
      </p:sp>
      <p:sp>
        <p:nvSpPr>
          <p:cNvPr id="11" name="椭圆 10"/>
          <p:cNvSpPr/>
          <p:nvPr>
            <p:custDataLst>
              <p:tags r:id="rId7"/>
            </p:custDataLst>
          </p:nvPr>
        </p:nvSpPr>
        <p:spPr>
          <a:xfrm>
            <a:off x="5536216" y="4967954"/>
            <a:ext cx="754021"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3600" dirty="0">
              <a:solidFill>
                <a:schemeClr val="bg1"/>
              </a:solidFill>
              <a:latin typeface="Agency FB" panose="020B0503020202020204" pitchFamily="34" charset="0"/>
            </a:endParaRPr>
          </a:p>
        </p:txBody>
      </p:sp>
      <p:sp>
        <p:nvSpPr>
          <p:cNvPr id="12" name="矩形 11"/>
          <p:cNvSpPr/>
          <p:nvPr>
            <p:custDataLst>
              <p:tags r:id="rId8"/>
            </p:custDataLst>
          </p:nvPr>
        </p:nvSpPr>
        <p:spPr>
          <a:xfrm>
            <a:off x="6545580" y="3918585"/>
            <a:ext cx="4742180" cy="756920"/>
          </a:xfrm>
          <a:prstGeom prst="rect">
            <a:avLst/>
          </a:prstGeom>
        </p:spPr>
        <p:txBody>
          <a:bodyPr wrap="square" lIns="0">
            <a:noAutofit/>
          </a:bodyPr>
          <a:lstStyle/>
          <a:p>
            <a:r>
              <a:rPr lang="zh-CN" altLang="en-US" sz="3200" dirty="0">
                <a:latin typeface="微软雅黑" panose="020B0503020204020204" pitchFamily="34" charset="-122"/>
                <a:ea typeface="微软雅黑" panose="020B0503020204020204" pitchFamily="34" charset="-122"/>
              </a:rPr>
              <a:t>香港动作片的发展历史</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000">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000">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000">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14:presetBounceEnd="58000">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14:bounceEnd="58000">
                                          <p:cBhvr additive="base">
                                            <p:cTn id="34" dur="6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1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8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300" fill="hold"/>
                                            <p:tgtEl>
                                              <p:spTgt spid="17"/>
                                            </p:tgtEl>
                                            <p:attrNameLst>
                                              <p:attrName>ppt_w</p:attrName>
                                            </p:attrNameLst>
                                          </p:cBhvr>
                                          <p:tavLst>
                                            <p:tav tm="0">
                                              <p:val>
                                                <p:fltVal val="0"/>
                                              </p:val>
                                            </p:tav>
                                            <p:tav tm="100000">
                                              <p:val>
                                                <p:strVal val="#ppt_w"/>
                                              </p:val>
                                            </p:tav>
                                          </p:tavLst>
                                        </p:anim>
                                        <p:anim calcmode="lin" valueType="num">
                                          <p:cBhvr>
                                            <p:cTn id="39" dur="300" fill="hold"/>
                                            <p:tgtEl>
                                              <p:spTgt spid="17"/>
                                            </p:tgtEl>
                                            <p:attrNameLst>
                                              <p:attrName>ppt_h</p:attrName>
                                            </p:attrNameLst>
                                          </p:cBhvr>
                                          <p:tavLst>
                                            <p:tav tm="0">
                                              <p:val>
                                                <p:fltVal val="0"/>
                                              </p:val>
                                            </p:tav>
                                            <p:tav tm="100000">
                                              <p:val>
                                                <p:strVal val="#ppt_h"/>
                                              </p:val>
                                            </p:tav>
                                          </p:tavLst>
                                        </p:anim>
                                        <p:animEffect transition="in" filter="fade">
                                          <p:cBhvr>
                                            <p:cTn id="40" dur="300"/>
                                            <p:tgtEl>
                                              <p:spTgt spid="17"/>
                                            </p:tgtEl>
                                          </p:cBhvr>
                                        </p:animEffect>
                                      </p:childTnLst>
                                    </p:cTn>
                                  </p:par>
                                  <p:par>
                                    <p:cTn id="41" presetID="6" presetClass="emph" presetSubtype="0" autoRev="1" fill="hold" grpId="1" nodeType="withEffect">
                                      <p:stCondLst>
                                        <p:cond delay="1100"/>
                                      </p:stCondLst>
                                      <p:childTnLst>
                                        <p:animScale>
                                          <p:cBhvr>
                                            <p:cTn id="42" dur="150" fill="hold"/>
                                            <p:tgtEl>
                                              <p:spTgt spid="17"/>
                                            </p:tgtEl>
                                          </p:cBhvr>
                                          <p:by x="110000" y="110000"/>
                                        </p:animScale>
                                      </p:childTnLst>
                                    </p:cTn>
                                  </p:par>
                                  <p:par>
                                    <p:cTn id="43" presetID="53" presetClass="entr" presetSubtype="16" fill="hold" grpId="0" nodeType="withEffect">
                                      <p:stCondLst>
                                        <p:cond delay="8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1100"/>
                                      </p:stCondLst>
                                      <p:childTnLst>
                                        <p:animScale>
                                          <p:cBhvr>
                                            <p:cTn id="49" dur="150" fill="hold"/>
                                            <p:tgtEl>
                                              <p:spTgt spid="11"/>
                                            </p:tgtEl>
                                          </p:cBhvr>
                                          <p:by x="110000" y="110000"/>
                                        </p:animScale>
                                      </p:childTnLst>
                                    </p:cTn>
                                  </p:par>
                                  <p:par>
                                    <p:cTn id="50" presetID="2" presetClass="entr" presetSubtype="2" fill="hold" grpId="0" nodeType="withEffect" p14:presetBounceEnd="58000">
                                      <p:stCondLst>
                                        <p:cond delay="1200"/>
                                      </p:stCondLst>
                                      <p:childTnLst>
                                        <p:set>
                                          <p:cBhvr>
                                            <p:cTn id="51" dur="1" fill="hold">
                                              <p:stCondLst>
                                                <p:cond delay="0"/>
                                              </p:stCondLst>
                                            </p:cTn>
                                            <p:tgtEl>
                                              <p:spTgt spid="12"/>
                                            </p:tgtEl>
                                            <p:attrNameLst>
                                              <p:attrName>style.visibility</p:attrName>
                                            </p:attrNameLst>
                                          </p:cBhvr>
                                          <p:to>
                                            <p:strVal val="visible"/>
                                          </p:to>
                                        </p:set>
                                        <p:anim calcmode="lin" valueType="num" p14:bounceEnd="58000">
                                          <p:cBhvr additive="base">
                                            <p:cTn id="52" dur="600" fill="hold"/>
                                            <p:tgtEl>
                                              <p:spTgt spid="12"/>
                                            </p:tgtEl>
                                            <p:attrNameLst>
                                              <p:attrName>ppt_x</p:attrName>
                                            </p:attrNameLst>
                                          </p:cBhvr>
                                          <p:tavLst>
                                            <p:tav tm="0">
                                              <p:val>
                                                <p:strVal val="1+#ppt_w/2"/>
                                              </p:val>
                                            </p:tav>
                                            <p:tav tm="100000">
                                              <p:val>
                                                <p:strVal val="#ppt_x"/>
                                              </p:val>
                                            </p:tav>
                                          </p:tavLst>
                                        </p:anim>
                                        <p:anim calcmode="lin" valueType="num" p14:bounceEnd="58000">
                                          <p:cBhvr additive="base">
                                            <p:cTn id="53"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p:bldP spid="15" grpId="0" bldLvl="0" animBg="1"/>
          <p:bldP spid="15" grpId="1" bldLvl="0" animBg="1"/>
          <p:bldP spid="16" grpId="0"/>
          <p:bldP spid="17" grpId="0" bldLvl="0" animBg="1"/>
          <p:bldP spid="17" grpId="1" bldLvl="0" animBg="1"/>
          <p:bldP spid="11" grpId="0" bldLvl="0" animBg="1"/>
          <p:bldP spid="11" grpId="1" bldLvl="0" animBg="1"/>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600" fill="hold"/>
                                            <p:tgtEl>
                                              <p:spTgt spid="16"/>
                                            </p:tgtEl>
                                            <p:attrNameLst>
                                              <p:attrName>ppt_x</p:attrName>
                                            </p:attrNameLst>
                                          </p:cBhvr>
                                          <p:tavLst>
                                            <p:tav tm="0">
                                              <p:val>
                                                <p:strVal val="1+#ppt_w/2"/>
                                              </p:val>
                                            </p:tav>
                                            <p:tav tm="100000">
                                              <p:val>
                                                <p:strVal val="#ppt_x"/>
                                              </p:val>
                                            </p:tav>
                                          </p:tavLst>
                                        </p:anim>
                                        <p:anim calcmode="lin" valueType="num">
                                          <p:cBhvr additive="base">
                                            <p:cTn id="35" dur="600" fill="hold"/>
                                            <p:tgtEl>
                                              <p:spTgt spid="1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8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300" fill="hold"/>
                                            <p:tgtEl>
                                              <p:spTgt spid="17"/>
                                            </p:tgtEl>
                                            <p:attrNameLst>
                                              <p:attrName>ppt_w</p:attrName>
                                            </p:attrNameLst>
                                          </p:cBhvr>
                                          <p:tavLst>
                                            <p:tav tm="0">
                                              <p:val>
                                                <p:fltVal val="0"/>
                                              </p:val>
                                            </p:tav>
                                            <p:tav tm="100000">
                                              <p:val>
                                                <p:strVal val="#ppt_w"/>
                                              </p:val>
                                            </p:tav>
                                          </p:tavLst>
                                        </p:anim>
                                        <p:anim calcmode="lin" valueType="num">
                                          <p:cBhvr>
                                            <p:cTn id="39" dur="300" fill="hold"/>
                                            <p:tgtEl>
                                              <p:spTgt spid="17"/>
                                            </p:tgtEl>
                                            <p:attrNameLst>
                                              <p:attrName>ppt_h</p:attrName>
                                            </p:attrNameLst>
                                          </p:cBhvr>
                                          <p:tavLst>
                                            <p:tav tm="0">
                                              <p:val>
                                                <p:fltVal val="0"/>
                                              </p:val>
                                            </p:tav>
                                            <p:tav tm="100000">
                                              <p:val>
                                                <p:strVal val="#ppt_h"/>
                                              </p:val>
                                            </p:tav>
                                          </p:tavLst>
                                        </p:anim>
                                        <p:animEffect transition="in" filter="fade">
                                          <p:cBhvr>
                                            <p:cTn id="40" dur="300"/>
                                            <p:tgtEl>
                                              <p:spTgt spid="17"/>
                                            </p:tgtEl>
                                          </p:cBhvr>
                                        </p:animEffect>
                                      </p:childTnLst>
                                    </p:cTn>
                                  </p:par>
                                  <p:par>
                                    <p:cTn id="41" presetID="6" presetClass="emph" presetSubtype="0" autoRev="1" fill="hold" grpId="1" nodeType="withEffect">
                                      <p:stCondLst>
                                        <p:cond delay="1100"/>
                                      </p:stCondLst>
                                      <p:childTnLst>
                                        <p:animScale>
                                          <p:cBhvr>
                                            <p:cTn id="42" dur="150" fill="hold"/>
                                            <p:tgtEl>
                                              <p:spTgt spid="17"/>
                                            </p:tgtEl>
                                          </p:cBhvr>
                                          <p:by x="110000" y="110000"/>
                                        </p:animScale>
                                      </p:childTnLst>
                                    </p:cTn>
                                  </p:par>
                                  <p:par>
                                    <p:cTn id="43" presetID="53" presetClass="entr" presetSubtype="16" fill="hold" grpId="0" nodeType="withEffect">
                                      <p:stCondLst>
                                        <p:cond delay="800"/>
                                      </p:stCondLst>
                                      <p:childTnLst>
                                        <p:set>
                                          <p:cBhvr>
                                            <p:cTn id="44" dur="1" fill="hold">
                                              <p:stCondLst>
                                                <p:cond delay="0"/>
                                              </p:stCondLst>
                                            </p:cTn>
                                            <p:tgtEl>
                                              <p:spTgt spid="11"/>
                                            </p:tgtEl>
                                            <p:attrNameLst>
                                              <p:attrName>style.visibility</p:attrName>
                                            </p:attrNameLst>
                                          </p:cBhvr>
                                          <p:to>
                                            <p:strVal val="visible"/>
                                          </p:to>
                                        </p:set>
                                        <p:anim calcmode="lin" valueType="num">
                                          <p:cBhvr>
                                            <p:cTn id="45" dur="300" fill="hold"/>
                                            <p:tgtEl>
                                              <p:spTgt spid="11"/>
                                            </p:tgtEl>
                                            <p:attrNameLst>
                                              <p:attrName>ppt_w</p:attrName>
                                            </p:attrNameLst>
                                          </p:cBhvr>
                                          <p:tavLst>
                                            <p:tav tm="0">
                                              <p:val>
                                                <p:fltVal val="0"/>
                                              </p:val>
                                            </p:tav>
                                            <p:tav tm="100000">
                                              <p:val>
                                                <p:strVal val="#ppt_w"/>
                                              </p:val>
                                            </p:tav>
                                          </p:tavLst>
                                        </p:anim>
                                        <p:anim calcmode="lin" valueType="num">
                                          <p:cBhvr>
                                            <p:cTn id="46" dur="300" fill="hold"/>
                                            <p:tgtEl>
                                              <p:spTgt spid="11"/>
                                            </p:tgtEl>
                                            <p:attrNameLst>
                                              <p:attrName>ppt_h</p:attrName>
                                            </p:attrNameLst>
                                          </p:cBhvr>
                                          <p:tavLst>
                                            <p:tav tm="0">
                                              <p:val>
                                                <p:fltVal val="0"/>
                                              </p:val>
                                            </p:tav>
                                            <p:tav tm="100000">
                                              <p:val>
                                                <p:strVal val="#ppt_h"/>
                                              </p:val>
                                            </p:tav>
                                          </p:tavLst>
                                        </p:anim>
                                        <p:animEffect transition="in" filter="fade">
                                          <p:cBhvr>
                                            <p:cTn id="47" dur="300"/>
                                            <p:tgtEl>
                                              <p:spTgt spid="11"/>
                                            </p:tgtEl>
                                          </p:cBhvr>
                                        </p:animEffect>
                                      </p:childTnLst>
                                    </p:cTn>
                                  </p:par>
                                  <p:par>
                                    <p:cTn id="48" presetID="6" presetClass="emph" presetSubtype="0" autoRev="1" fill="hold" grpId="1" nodeType="withEffect">
                                      <p:stCondLst>
                                        <p:cond delay="1100"/>
                                      </p:stCondLst>
                                      <p:childTnLst>
                                        <p:animScale>
                                          <p:cBhvr>
                                            <p:cTn id="49" dur="150" fill="hold"/>
                                            <p:tgtEl>
                                              <p:spTgt spid="11"/>
                                            </p:tgtEl>
                                          </p:cBhvr>
                                          <p:by x="110000" y="110000"/>
                                        </p:animScale>
                                      </p:childTnLst>
                                    </p:cTn>
                                  </p:par>
                                  <p:par>
                                    <p:cTn id="50" presetID="2" presetClass="entr" presetSubtype="2" fill="hold" grpId="0" nodeType="withEffect">
                                      <p:stCondLst>
                                        <p:cond delay="12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600" fill="hold"/>
                                            <p:tgtEl>
                                              <p:spTgt spid="12"/>
                                            </p:tgtEl>
                                            <p:attrNameLst>
                                              <p:attrName>ppt_x</p:attrName>
                                            </p:attrNameLst>
                                          </p:cBhvr>
                                          <p:tavLst>
                                            <p:tav tm="0">
                                              <p:val>
                                                <p:strVal val="1+#ppt_w/2"/>
                                              </p:val>
                                            </p:tav>
                                            <p:tav tm="100000">
                                              <p:val>
                                                <p:strVal val="#ppt_x"/>
                                              </p:val>
                                            </p:tav>
                                          </p:tavLst>
                                        </p:anim>
                                        <p:anim calcmode="lin" valueType="num">
                                          <p:cBhvr additive="base">
                                            <p:cTn id="53"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p:bldP spid="15" grpId="0" bldLvl="0" animBg="1"/>
          <p:bldP spid="15" grpId="1" bldLvl="0" animBg="1"/>
          <p:bldP spid="16" grpId="0"/>
          <p:bldP spid="17" grpId="0" bldLvl="0" animBg="1"/>
          <p:bldP spid="17" grpId="1" bldLvl="0" animBg="1"/>
          <p:bldP spid="11" grpId="0" bldLvl="0" animBg="1"/>
          <p:bldP spid="11" grpId="1" bldLvl="0" animBg="1"/>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p>
            <a:r>
              <a:rPr lang="zh-CN" altLang="en-US" sz="2800" b="0"/>
              <a:t>香港动作片</a:t>
            </a:r>
            <a:br>
              <a:rPr lang="zh-CN" altLang="en-US" sz="2800" b="0"/>
            </a:br>
            <a:br>
              <a:rPr lang="zh-CN" altLang="en-US" sz="2800" b="0"/>
            </a:br>
            <a:br>
              <a:rPr lang="zh-CN" altLang="en-US" sz="2800" b="0"/>
            </a:br>
            <a:br>
              <a:rPr lang="zh-CN" altLang="en-US" sz="2800" b="0"/>
            </a:br>
            <a:br>
              <a:rPr lang="zh-CN" altLang="en-US" sz="2800" b="0"/>
            </a:br>
            <a:r>
              <a:rPr lang="zh-CN" altLang="en-US" sz="2800" b="0"/>
              <a:t>香港电影以其精彩的动作场面和精心设计的打斗技巧而闻名于世。动作片通常拥有紧凑的剧情，充满了激烈的追逐、格斗和爆破场面。</a:t>
            </a:r>
            <a:endParaRPr lang="zh-CN" altLang="en-US" sz="2800" b="0"/>
          </a:p>
        </p:txBody>
      </p:sp>
      <p:sp>
        <p:nvSpPr>
          <p:cNvPr id="22" name="矩形 21"/>
          <p:cNvSpPr/>
          <p:nvPr/>
        </p:nvSpPr>
        <p:spPr>
          <a:xfrm>
            <a:off x="1747421" y="1457477"/>
            <a:ext cx="8697157" cy="953135"/>
          </a:xfrm>
          <a:prstGeom prst="rect">
            <a:avLst/>
          </a:prstGeom>
        </p:spPr>
        <p:txBody>
          <a:bodyPr wrap="square">
            <a:spAutoFit/>
          </a:bodyPr>
          <a:lstStyle/>
          <a:p>
            <a:pPr algn="just">
              <a:lnSpc>
                <a:spcPct val="200000"/>
              </a:lnSpc>
            </a:pPr>
            <a:r>
              <a:rPr lang="zh-CN" altLang="en-US" sz="2800" dirty="0"/>
              <a:t>         </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88950" y="381635"/>
            <a:ext cx="9429115"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香港动作电影特点</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774065" y="1457325"/>
            <a:ext cx="10511790" cy="5262245"/>
          </a:xfrm>
          <a:prstGeom prst="rect">
            <a:avLst/>
          </a:prstGeom>
        </p:spPr>
        <p:txBody>
          <a:bodyPr wrap="square">
            <a:spAutoFit/>
          </a:bodyPr>
          <a:lstStyle/>
          <a:p>
            <a:pPr algn="just">
              <a:lnSpc>
                <a:spcPct val="200000"/>
              </a:lnSpc>
            </a:pPr>
            <a:r>
              <a:rPr lang="zh-CN" altLang="en-US" sz="2800" dirty="0"/>
              <a:t>         在表面的场景、事件和人物之下，潜藏着更为深沉的类型原型：戏剧冲突、动作和人物关系。应该说，所有动作片 (甚至所有硬派电影)都是以中世纪文学中的罗曼司的结构作为基础的：一个主人公拥有或者练就了超常的本领，在极端困难的情形下克服不可逾越的障碍，成功地实现一些渴望的目标，而这些目标常常是恢复世界原有的秩序，这一秩序因影片的叙事而产生了断裂。</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4065" y="485140"/>
            <a:ext cx="7056120"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香港动作电影特点</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774065" y="1457325"/>
            <a:ext cx="10511790" cy="4916170"/>
          </a:xfrm>
          <a:prstGeom prst="rect">
            <a:avLst/>
          </a:prstGeom>
        </p:spPr>
        <p:txBody>
          <a:bodyPr wrap="square">
            <a:spAutoFit/>
          </a:bodyPr>
          <a:lstStyle/>
          <a:p>
            <a:pPr algn="just">
              <a:lnSpc>
                <a:spcPct val="160000"/>
              </a:lnSpc>
            </a:pPr>
            <a:r>
              <a:rPr lang="zh-CN" altLang="en-US" sz="2800" dirty="0"/>
              <a:t>主人公对抗那些以不正当方式控制世界的人类、自然和超自然势力，并最终战胜它们。按照约瑟夫·坎贝尔的神话学说(《千面英雄》)，这种核心原型又完全可以追溯到远古的原始神话和传说之中。托马斯·沙兹(Thomas Schatz)认为：“说到底，我们对于任何类型的熟悉感(familiarity)不仅仅依赖于识别出一种特殊的(场景)设置，更多地依赖于识别出特定的戏剧冲突，即我们与特定的动作原型和人物关系联系在一起。”</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316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sym typeface="+mn-ea"/>
              </a:rPr>
              <a:t>香港动作片的发展历史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124124" y="1713481"/>
            <a:ext cx="9915787" cy="4399915"/>
          </a:xfrm>
          <a:prstGeom prst="rect">
            <a:avLst/>
          </a:prstGeom>
        </p:spPr>
        <p:txBody>
          <a:bodyPr wrap="square">
            <a:spAutoFit/>
          </a:bodyPr>
          <a:lstStyle/>
          <a:p>
            <a:pPr>
              <a:lnSpc>
                <a:spcPct val="200000"/>
              </a:lnSpc>
            </a:pPr>
            <a:r>
              <a:rPr lang="zh-CN" altLang="en-US" sz="2800" dirty="0"/>
              <a:t>发展</a:t>
            </a:r>
            <a:r>
              <a:rPr lang="en-US" altLang="zh-CN" sz="2800" dirty="0"/>
              <a:t>:</a:t>
            </a:r>
            <a:r>
              <a:rPr lang="zh-CN" altLang="en-US" sz="2800" dirty="0"/>
              <a:t>早期的香港bai动作电影主要为du武侠片，强调传奇及剑术等元素，zhi但此潮流在dao1930年代受政治影响而退却，并由更现实化的拳脚功夫为主导，通常由著名的民族英雄为主角。战后文化带来第二浪的武侠片热潮，并有更多的暴力镜头，其后由邵氏出品的功夫电影则成为主流。</a:t>
            </a:r>
            <a:endParaRPr lang="zh-CN" altLang="en-US" sz="2800" dirty="0"/>
          </a:p>
        </p:txBody>
      </p:sp>
      <p:pic>
        <p:nvPicPr>
          <p:cNvPr id="6" name="图片 5"/>
          <p:cNvPicPr>
            <a:picLocks noChangeAspect="1"/>
          </p:cNvPicPr>
          <p:nvPr/>
        </p:nvPicPr>
        <p:blipFill>
          <a:blip r:embed="rId1"/>
          <a:stretch>
            <a:fillRect/>
          </a:stretch>
        </p:blipFill>
        <p:spPr>
          <a:xfrm>
            <a:off x="10340831" y="5265622"/>
            <a:ext cx="1679534" cy="163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sym typeface="+mn-ea"/>
              </a:rPr>
              <a:t>香港动作片的发展历史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138729" y="1500121"/>
            <a:ext cx="9915787" cy="5262245"/>
          </a:xfrm>
          <a:prstGeom prst="rect">
            <a:avLst/>
          </a:prstGeom>
        </p:spPr>
        <p:txBody>
          <a:bodyPr wrap="square">
            <a:spAutoFit/>
          </a:bodyPr>
          <a:lstStyle/>
          <a:p>
            <a:pPr>
              <a:lnSpc>
                <a:spcPct val="200000"/>
              </a:lnSpc>
            </a:pPr>
            <a:r>
              <a:rPr lang="zh-CN" altLang="en-US" sz="2800" dirty="0">
                <a:sym typeface="+mn-ea"/>
              </a:rPr>
              <a:t>1970年代则见证了国际巨星——李小龙的诞生及突然逝世。1980年代则由成龙为主导，并把惹笑、危险特技及现代城市背景加入动作电影中。而李连杰的真功夫则吸引东西方的观众。导演的创新，如及，为香港动作电影带来更多变化，如枪战、黑社会及超自然等。但部份主要人物在1990年代前往好莱坞发展，却令香港动作电影渐变失色。</a:t>
            </a:r>
            <a:endParaRPr lang="zh-CN" altLang="en-US" sz="2800" dirty="0"/>
          </a:p>
        </p:txBody>
      </p:sp>
      <p:pic>
        <p:nvPicPr>
          <p:cNvPr id="6" name="图片 5"/>
          <p:cNvPicPr>
            <a:picLocks noChangeAspect="1"/>
          </p:cNvPicPr>
          <p:nvPr/>
        </p:nvPicPr>
        <p:blipFill>
          <a:blip r:embed="rId1"/>
          <a:stretch>
            <a:fillRect/>
          </a:stretch>
        </p:blipFill>
        <p:spPr>
          <a:xfrm>
            <a:off x="10340831" y="5265622"/>
            <a:ext cx="1679534" cy="163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香港动作片的发展历史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784225" y="1315085"/>
            <a:ext cx="10836910" cy="5688965"/>
          </a:xfrm>
          <a:prstGeom prst="rect">
            <a:avLst/>
          </a:prstGeom>
        </p:spPr>
        <p:txBody>
          <a:bodyPr wrap="square">
            <a:spAutoFit/>
          </a:bodyPr>
          <a:lstStyle/>
          <a:p>
            <a:pPr algn="just">
              <a:lnSpc>
                <a:spcPct val="130000"/>
              </a:lnSpc>
            </a:pPr>
            <a:r>
              <a:rPr lang="zh-CN" altLang="en-US" sz="2800" dirty="0"/>
              <a:t>早期的香港动作电影主要为武侠片，强调传奇及剑术等元素，但此潮流在1930年代受政治影响而退却，并由更现实化的拳脚功夫为主导，通常由著名的民族英雄为主角。战后文化带来第二浪的武侠片热潮，并有更多的暴力镜头，其后由邵氏出品的功夫电影则成为主流。1970年代则见证了国际巨星——李小龙的诞生及突然逝世。1980年代则由成龙为主导，并把惹笑、危险特技及现代城市背景加入动作电影中。而李连杰的真功夫则吸引东西方的观众。导演的创新，如及，为香港动作电影带来更多变化，如枪战、黑社会及超自然等。但部份主要人物在1990年代前往好莱坞发展，却令香港动作电影渐变失色。</a:t>
            </a:r>
            <a:endParaRPr lang="zh-CN" altLang="en-US" sz="2800" dirty="0"/>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152550" y="1439195"/>
            <a:ext cx="7105476" cy="4523105"/>
          </a:xfrm>
          <a:prstGeom prst="rect">
            <a:avLst/>
          </a:prstGeom>
        </p:spPr>
        <p:txBody>
          <a:bodyPr wrap="square">
            <a:spAutoFit/>
          </a:bodyPr>
          <a:lstStyle/>
          <a:p>
            <a:r>
              <a:rPr lang="zh-CN" altLang="en-US" sz="1600" b="1" dirty="0"/>
              <a:t>代表作品：</a:t>
            </a:r>
            <a:r>
              <a:rPr lang="zh-CN" altLang="en-US" sz="1600" dirty="0"/>
              <a:t>花样年华、春光乍泄、阿飞正传、东邪西毒、重庆森林、一代宗师</a:t>
            </a:r>
            <a:endParaRPr lang="zh-CN" altLang="en-US" sz="1600" dirty="0"/>
          </a:p>
          <a:p>
            <a:r>
              <a:rPr lang="zh-CN" altLang="en-US" sz="1600" b="1" dirty="0"/>
              <a:t>电影作品：</a:t>
            </a:r>
            <a:r>
              <a:rPr lang="zh-CN" altLang="en-US" sz="1600" dirty="0"/>
              <a:t>旺角卡门、阿飞正传、重庆森林、东邪西毒、堕落天使、春光乍泄、花样年华、</a:t>
            </a:r>
            <a:r>
              <a:rPr lang="en-US" altLang="zh-CN" sz="1600" dirty="0"/>
              <a:t>2046</a:t>
            </a:r>
            <a:r>
              <a:rPr lang="zh-CN" altLang="en-US" sz="1600" dirty="0"/>
              <a:t>、蓝莓之夜、东邪西毒：终极版、一代宗师等</a:t>
            </a:r>
            <a:r>
              <a:rPr lang="en-US" altLang="zh-CN" sz="1600" dirty="0"/>
              <a:t>……</a:t>
            </a:r>
            <a:endParaRPr lang="en-US" altLang="zh-CN" sz="1600" dirty="0"/>
          </a:p>
          <a:p>
            <a:r>
              <a:rPr lang="zh-CN" altLang="en-US" sz="1600" dirty="0"/>
              <a:t>王家卫，人称“墨镜王”，他的电影虽以华语片为主，但是他的居多影片都获得了国际影坛的认可和肯定，在欧洲主要电影市场获有极高的声誉，他是华人电影圈为数不多以华语片蜚声国际的大导演。</a:t>
            </a:r>
            <a:endParaRPr lang="zh-CN" altLang="en-US" sz="1600" dirty="0"/>
          </a:p>
          <a:p>
            <a:r>
              <a:rPr lang="zh-CN" altLang="en-US" sz="1600" dirty="0"/>
              <a:t>    香港殿堂级导演王家卫以别树一帜的电影触觉和细腻的感情刻画写闻名遐而。他在</a:t>
            </a:r>
            <a:r>
              <a:rPr lang="en-US" altLang="zh-CN" sz="1600" dirty="0"/>
              <a:t>1997</a:t>
            </a:r>
            <a:r>
              <a:rPr lang="zh-CN" altLang="en-US" sz="1600" dirty="0"/>
              <a:t>年以电影</a:t>
            </a:r>
            <a:r>
              <a:rPr lang="en-US" altLang="zh-CN" sz="1600" dirty="0"/>
              <a:t>《</a:t>
            </a:r>
            <a:r>
              <a:rPr lang="zh-CN" altLang="en-US" sz="1600" dirty="0"/>
              <a:t>春光乍泄</a:t>
            </a:r>
            <a:r>
              <a:rPr lang="en-US" altLang="zh-CN" sz="1600" dirty="0"/>
              <a:t>》</a:t>
            </a:r>
            <a:r>
              <a:rPr lang="zh-CN" altLang="en-US" sz="1600" dirty="0"/>
              <a:t>一片成为首位勇夺法国戛纳电影节最佳导演奖项的华人导演，被英国权威电影杂志</a:t>
            </a:r>
            <a:r>
              <a:rPr lang="en-US" altLang="zh-CN" sz="1600" dirty="0"/>
              <a:t>《</a:t>
            </a:r>
            <a:r>
              <a:rPr lang="zh-CN" altLang="en-US" sz="1600" dirty="0"/>
              <a:t>视与声</a:t>
            </a:r>
            <a:r>
              <a:rPr lang="en-US" altLang="zh-CN" sz="1600" dirty="0"/>
              <a:t>》</a:t>
            </a:r>
            <a:r>
              <a:rPr lang="zh-CN" altLang="en-US" sz="1600" dirty="0"/>
              <a:t>冠以“当代诗人”的美誉；美国</a:t>
            </a:r>
            <a:r>
              <a:rPr lang="en-US" altLang="zh-CN" sz="1600" dirty="0"/>
              <a:t>《</a:t>
            </a:r>
            <a:r>
              <a:rPr lang="zh-CN" altLang="en-US" sz="1600" dirty="0"/>
              <a:t>纽约时报</a:t>
            </a:r>
            <a:r>
              <a:rPr lang="en-US" altLang="zh-CN" sz="1600" dirty="0"/>
              <a:t>》</a:t>
            </a:r>
            <a:r>
              <a:rPr lang="zh-CN" altLang="en-US" sz="1600" dirty="0"/>
              <a:t>则形容他为香港极其权威和特别的导演。</a:t>
            </a:r>
            <a:endParaRPr lang="zh-CN" altLang="en-US" sz="1600" dirty="0"/>
          </a:p>
          <a:p>
            <a:r>
              <a:rPr lang="zh-CN" altLang="en-US" sz="1600" dirty="0"/>
              <a:t>    张国荣曾评价他导演的电影是一个具有独特的、或者说是虚无的世界，虽然根据影片不同时代的设定、空间的设定也不同，但是他描写的世界总是一样的。</a:t>
            </a:r>
            <a:endParaRPr lang="zh-CN" altLang="en-US" sz="1600" dirty="0"/>
          </a:p>
          <a:p>
            <a:r>
              <a:rPr lang="zh-CN" altLang="en-US" sz="1600" dirty="0"/>
              <a:t>    据悉，王家卫导演的电影没有剧本，而他自己就是编剧，他的电影都是边拍边改，慢工出细活，据说他的</a:t>
            </a:r>
            <a:r>
              <a:rPr lang="en-US" altLang="zh-CN" sz="1600" dirty="0"/>
              <a:t>《</a:t>
            </a:r>
            <a:r>
              <a:rPr lang="zh-CN" altLang="en-US" sz="1600" dirty="0"/>
              <a:t>一代宗师</a:t>
            </a:r>
            <a:r>
              <a:rPr lang="en-US" altLang="zh-CN" sz="1600" dirty="0"/>
              <a:t>》</a:t>
            </a:r>
            <a:r>
              <a:rPr lang="zh-CN" altLang="en-US" sz="1600" dirty="0"/>
              <a:t>这部电影历时八年才完成拍摄。</a:t>
            </a:r>
            <a:endParaRPr lang="zh-CN" altLang="en-US" sz="1600" dirty="0"/>
          </a:p>
          <a:p>
            <a:r>
              <a:rPr lang="zh-CN" altLang="en-US" sz="1600" b="1" dirty="0"/>
              <a:t>主要成就：</a:t>
            </a:r>
            <a:r>
              <a:rPr lang="zh-CN" altLang="en-US" sz="1600" dirty="0"/>
              <a:t>戛纳国际电影节评委会主席、柏林国际电影节评委会主席、上海国际电影节评委会主席、戛纳国际电影节最佳导演 、香港电影金像奖最佳导演、台湾电影金马奖最佳导演。</a:t>
            </a:r>
            <a:endParaRPr lang="zh-CN" altLang="en-US" sz="1600" dirty="0"/>
          </a:p>
        </p:txBody>
      </p:sp>
      <p:sp>
        <p:nvSpPr>
          <p:cNvPr id="6" name="矩形 5"/>
          <p:cNvSpPr/>
          <p:nvPr/>
        </p:nvSpPr>
        <p:spPr>
          <a:xfrm>
            <a:off x="1862547" y="4817091"/>
            <a:ext cx="868680" cy="368300"/>
          </a:xfrm>
          <a:prstGeom prst="rect">
            <a:avLst/>
          </a:prstGeom>
        </p:spPr>
        <p:txBody>
          <a:bodyPr wrap="none">
            <a:spAutoFit/>
          </a:bodyPr>
          <a:lstStyle/>
          <a:p>
            <a:pPr algn="l"/>
            <a:r>
              <a:rPr lang="zh-CN" altLang="en-US" dirty="0"/>
              <a:t>王家卫</a:t>
            </a:r>
            <a:endParaRPr lang="zh-CN" altLang="en-US" dirty="0"/>
          </a:p>
        </p:txBody>
      </p:sp>
      <p:pic>
        <p:nvPicPr>
          <p:cNvPr id="1026" name="Picture 2" descr="https://ss0.baidu.com/6ONWsjip0QIZ8tyhnq/it/u=2349451845,2465763&amp;fm=173&amp;s=5CB748DA74C211555C1B65BB0300D00A&amp;w=537&amp;h=355&amp;im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57" y="2370574"/>
            <a:ext cx="3444010" cy="2276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734"/>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91734"/>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5.xml><?xml version="1.0" encoding="utf-8"?>
<p:tagLst xmlns:p="http://schemas.openxmlformats.org/presentationml/2006/main">
  <p:tag name="KSO_WM_TAG_VERSION" val="1.0"/>
  <p:tag name="KSO_WM_BEAUTIFY_FLAG" val="#wm#"/>
  <p:tag name="KSO_WM_TEMPLATE_CATEGORY" val="custom"/>
  <p:tag name="KSO_WM_TEMPLATE_INDEX" val="20191734"/>
  <p:tag name="KSO_WM_TEMPLATE_THUMBS_INDEX" val="1"/>
  <p:tag name="KSO_WM_TEMPLATE_TOPIC_ID" val="2869567"/>
  <p:tag name="KSO_WM_TEMPLATE_OUTLINE_ID" val="15"/>
  <p:tag name="KSO_WM_TEMPLATE_SCENE_ID" val="1"/>
  <p:tag name="KSO_WM_TEMPLATE_JOB_ID" val="2"/>
  <p:tag name="KSO_WM_TEMPLATE_TOPIC_DEFAULT" val="1"/>
  <p:tag name="KSO_WM_TEMPLATE_SUBCATEGORY" val="0"/>
</p:tagLst>
</file>

<file path=ppt/tags/tag106.xml><?xml version="1.0" encoding="utf-8"?>
<p:tagLst xmlns:p="http://schemas.openxmlformats.org/presentationml/2006/main">
  <p:tag name="KSO_WM_DIAGRAM_VIRTUALLY_FRAME" val="{&quot;height&quot;:306.7857480314961,&quot;left&quot;:433.4983464566929,&quot;top&quot;:143.76346456692914,&quot;width&quot;:455.3016535433071}"/>
</p:tagLst>
</file>

<file path=ppt/tags/tag107.xml><?xml version="1.0" encoding="utf-8"?>
<p:tagLst xmlns:p="http://schemas.openxmlformats.org/presentationml/2006/main">
  <p:tag name="KSO_WM_DIAGRAM_VIRTUALLY_FRAME" val="{&quot;height&quot;:306.7857480314961,&quot;left&quot;:433.4983464566929,&quot;top&quot;:143.76346456692914,&quot;width&quot;:455.3016535433071}"/>
</p:tagLst>
</file>

<file path=ppt/tags/tag108.xml><?xml version="1.0" encoding="utf-8"?>
<p:tagLst xmlns:p="http://schemas.openxmlformats.org/presentationml/2006/main">
  <p:tag name="KSO_WM_DIAGRAM_VIRTUALLY_FRAME" val="{&quot;height&quot;:306.7857480314961,&quot;left&quot;:433.4983464566929,&quot;top&quot;:143.76346456692914,&quot;width&quot;:455.3016535433071}"/>
</p:tagLst>
</file>

<file path=ppt/tags/tag109.xml><?xml version="1.0" encoding="utf-8"?>
<p:tagLst xmlns:p="http://schemas.openxmlformats.org/presentationml/2006/main">
  <p:tag name="KSO_WM_DIAGRAM_VIRTUALLY_FRAME" val="{&quot;height&quot;:306.7857480314961,&quot;left&quot;:433.4983464566929,&quot;top&quot;:143.76346456692914,&quot;width&quot;:455.301653543307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306.7857480314961,&quot;left&quot;:433.4983464566929,&quot;top&quot;:143.76346456692914,&quot;width&quot;:455.3016535433071}"/>
</p:tagLst>
</file>

<file path=ppt/tags/tag111.xml><?xml version="1.0" encoding="utf-8"?>
<p:tagLst xmlns:p="http://schemas.openxmlformats.org/presentationml/2006/main">
  <p:tag name="KSO_WM_DIAGRAM_VIRTUALLY_FRAME" val="{&quot;height&quot;:306.7857480314961,&quot;left&quot;:433.4983464566929,&quot;top&quot;:143.76346456692914,&quot;width&quot;:455.3016535433071}"/>
</p:tagLst>
</file>

<file path=ppt/tags/tag112.xml><?xml version="1.0" encoding="utf-8"?>
<p:tagLst xmlns:p="http://schemas.openxmlformats.org/presentationml/2006/main">
  <p:tag name="KSO_WM_DIAGRAM_VIRTUALLY_FRAME" val="{&quot;height&quot;:306.7857480314961,&quot;left&quot;:433.4983464566929,&quot;top&quot;:143.76346456692914,&quot;width&quot;:455.3016535433071}"/>
</p:tagLst>
</file>

<file path=ppt/tags/tag113.xml><?xml version="1.0" encoding="utf-8"?>
<p:tagLst xmlns:p="http://schemas.openxmlformats.org/presentationml/2006/main">
  <p:tag name="commondata" val="eyJoZGlkIjoiYjI4OWJjYjkwODBiZDZhYjQ5NTc3NWIyMTI2YjlkZDQ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4">
      <a:dk1>
        <a:srgbClr val="000000"/>
      </a:dk1>
      <a:lt1>
        <a:srgbClr val="FFFFFF"/>
      </a:lt1>
      <a:dk2>
        <a:srgbClr val="000000"/>
      </a:dk2>
      <a:lt2>
        <a:srgbClr val="FFFFFF"/>
      </a:lt2>
      <a:accent1>
        <a:srgbClr val="EF8519"/>
      </a:accent1>
      <a:accent2>
        <a:srgbClr val="20908A"/>
      </a:accent2>
      <a:accent3>
        <a:srgbClr val="F39231"/>
      </a:accent3>
      <a:accent4>
        <a:srgbClr val="EF8519"/>
      </a:accent4>
      <a:accent5>
        <a:srgbClr val="20908A"/>
      </a:accent5>
      <a:accent6>
        <a:srgbClr val="FFFFF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2906</Words>
  <Application>WPS 演示</Application>
  <PresentationFormat>宽屏</PresentationFormat>
  <Paragraphs>80</Paragraphs>
  <Slides>13</Slides>
  <Notes>18</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13</vt:i4>
      </vt:variant>
    </vt:vector>
  </HeadingPairs>
  <TitlesOfParts>
    <vt:vector size="32" baseType="lpstr">
      <vt:lpstr>Arial</vt:lpstr>
      <vt:lpstr>宋体</vt:lpstr>
      <vt:lpstr>Wingdings</vt:lpstr>
      <vt:lpstr>微软雅黑</vt:lpstr>
      <vt:lpstr>Wingdings</vt:lpstr>
      <vt:lpstr>Agency FB</vt:lpstr>
      <vt:lpstr>Trebuchet MS</vt:lpstr>
      <vt:lpstr>Campton Light</vt:lpstr>
      <vt:lpstr>Segoe Print</vt:lpstr>
      <vt:lpstr>Arial Unicode MS</vt:lpstr>
      <vt:lpstr>Calibri</vt:lpstr>
      <vt:lpstr>Campton Medium</vt:lpstr>
      <vt:lpstr>方正尚酷简体</vt:lpstr>
      <vt:lpstr>方正兰亭细黑_GBK</vt:lpstr>
      <vt:lpstr>黑体</vt:lpstr>
      <vt:lpstr>江城圆体 400W</vt:lpstr>
      <vt:lpstr>汉仪圆叠体简</vt:lpstr>
      <vt:lpstr>汉仪正圆-45W</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筱木</cp:lastModifiedBy>
  <cp:revision>177</cp:revision>
  <dcterms:created xsi:type="dcterms:W3CDTF">2019-06-19T02:08:00Z</dcterms:created>
  <dcterms:modified xsi:type="dcterms:W3CDTF">2024-05-23T02:01:45Z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2052-12.1.0.16729</vt:lpwstr>
  </property>
  <property fmtid="{D5CDD505-2E9C-101B-9397-08002B2CF9AE}" pid="3" name="ICV">
    <vt:lpwstr>5523264529D74CAEA00439BC2F19A7E9_12</vt:lpwstr>
  </property>
</Properties>
</file>