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18"/>
  </p:handoutMasterIdLst>
  <p:sldIdLst>
    <p:sldId id="257" r:id="rId4"/>
    <p:sldId id="259" r:id="rId6"/>
    <p:sldId id="311" r:id="rId7"/>
    <p:sldId id="324" r:id="rId8"/>
    <p:sldId id="313" r:id="rId9"/>
    <p:sldId id="312" r:id="rId10"/>
    <p:sldId id="330" r:id="rId11"/>
    <p:sldId id="331" r:id="rId12"/>
    <p:sldId id="322" r:id="rId13"/>
    <p:sldId id="325" r:id="rId14"/>
    <p:sldId id="326" r:id="rId15"/>
    <p:sldId id="327" r:id="rId16"/>
    <p:sldId id="346"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16"/>
    <a:srgbClr val="9B9B9B"/>
    <a:srgbClr val="08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314" autoAdjust="0"/>
  </p:normalViewPr>
  <p:slideViewPr>
    <p:cSldViewPr snapToGrid="0" showGuides="1">
      <p:cViewPr varScale="1">
        <p:scale>
          <a:sx n="57" d="100"/>
          <a:sy n="57" d="100"/>
        </p:scale>
        <p:origin x="84"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215.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4811F-CAB1-4812-B4AF-79ED042F4B5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1F463-F21C-4814-9DA1-D48C43CF3C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2.png"/><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tags" Target="../tags/tag1.xml"/><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tags" Target="../tags/tag9.xml"/><Relationship Id="rId16" Type="http://schemas.openxmlformats.org/officeDocument/2006/relationships/image" Target="../media/image7.svg"/><Relationship Id="rId15" Type="http://schemas.openxmlformats.org/officeDocument/2006/relationships/image" Target="../media/image6.png"/><Relationship Id="rId14" Type="http://schemas.openxmlformats.org/officeDocument/2006/relationships/tags" Target="../tags/tag8.xml"/><Relationship Id="rId13" Type="http://schemas.openxmlformats.org/officeDocument/2006/relationships/image" Target="../media/image5.svg"/><Relationship Id="rId12" Type="http://schemas.openxmlformats.org/officeDocument/2006/relationships/image" Target="../media/image4.png"/><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1.png"/><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image" Target="../media/image10.png"/><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1.png"/><Relationship Id="rId2" Type="http://schemas.openxmlformats.org/officeDocument/2006/relationships/tags" Target="../tags/tag79.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2.png"/><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1.png"/><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tags" Target="../tags/tag98.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image" Target="../media/image7.svg"/><Relationship Id="rId15" Type="http://schemas.openxmlformats.org/officeDocument/2006/relationships/image" Target="../media/image6.png"/><Relationship Id="rId14" Type="http://schemas.openxmlformats.org/officeDocument/2006/relationships/tags" Target="../tags/tag105.xml"/><Relationship Id="rId13" Type="http://schemas.openxmlformats.org/officeDocument/2006/relationships/image" Target="../media/image5.svg"/><Relationship Id="rId12" Type="http://schemas.openxmlformats.org/officeDocument/2006/relationships/image" Target="../media/image4.png"/><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1.png"/><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image" Target="../media/image1.png"/><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1.png"/><Relationship Id="rId2" Type="http://schemas.openxmlformats.org/officeDocument/2006/relationships/tags" Target="../tags/tag125.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image" Target="../media/image9.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image" Target="../media/image1.png"/><Relationship Id="rId2" Type="http://schemas.openxmlformats.org/officeDocument/2006/relationships/tags" Target="../tags/tag134.xml"/><Relationship Id="rId10" Type="http://schemas.openxmlformats.org/officeDocument/2006/relationships/tags" Target="../tags/tag1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1.png"/><Relationship Id="rId2" Type="http://schemas.openxmlformats.org/officeDocument/2006/relationships/tags" Target="../tags/tag14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image" Target="../media/image1.png"/><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image" Target="../media/image1.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image" Target="../media/image1.png"/><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image" Target="../media/image1.png"/><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1.png"/><Relationship Id="rId2" Type="http://schemas.openxmlformats.org/officeDocument/2006/relationships/tags" Target="../tags/tag16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1.xml"/><Relationship Id="rId8" Type="http://schemas.openxmlformats.org/officeDocument/2006/relationships/image" Target="../media/image10.png"/><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1.png"/><Relationship Id="rId2" Type="http://schemas.openxmlformats.org/officeDocument/2006/relationships/tags" Target="../tags/tag176.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1.png"/><Relationship Id="rId2" Type="http://schemas.openxmlformats.org/officeDocument/2006/relationships/tags" Target="../tags/tag28.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image" Target="../media/image9.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1.png"/><Relationship Id="rId2" Type="http://schemas.openxmlformats.org/officeDocument/2006/relationships/tags" Target="../tags/tag37.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1.png"/><Relationship Id="rId2" Type="http://schemas.openxmlformats.org/officeDocument/2006/relationships/tags" Target="../tags/tag4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1.png"/><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media/image1.png"/><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image" Target="../media/image1.png"/><Relationship Id="rId2"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8" name="图片 17"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 name="任意多边形: 形状 37"/>
          <p:cNvSpPr/>
          <p:nvPr>
            <p:custDataLst>
              <p:tags r:id="rId4"/>
            </p:custDataLst>
          </p:nvPr>
        </p:nvSpPr>
        <p:spPr>
          <a:xfrm flipH="1" flipV="1">
            <a:off x="0" y="-4767"/>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alpha val="50000"/>
                </a:schemeClr>
              </a:gs>
              <a:gs pos="47000">
                <a:schemeClr val="accent1">
                  <a:lumMod val="20000"/>
                  <a:lumOff val="80000"/>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6" name="椭圆 15"/>
          <p:cNvSpPr/>
          <p:nvPr>
            <p:custDataLst>
              <p:tags r:id="rId5"/>
            </p:custDataLst>
          </p:nvPr>
        </p:nvSpPr>
        <p:spPr>
          <a:xfrm>
            <a:off x="9721215" y="1270"/>
            <a:ext cx="2416810" cy="2159635"/>
          </a:xfrm>
          <a:prstGeom prst="ellipse">
            <a:avLst/>
          </a:prstGeom>
          <a:gradFill>
            <a:gsLst>
              <a:gs pos="0">
                <a:schemeClr val="accent1">
                  <a:lumMod val="40000"/>
                  <a:lumOff val="60000"/>
                </a:schemeClr>
              </a:gs>
              <a:gs pos="100000">
                <a:schemeClr val="accent2">
                  <a:lumMod val="75000"/>
                </a:schemeClr>
              </a:gs>
            </a:gsLst>
            <a:lin ang="7200000" scaled="0"/>
          </a:gradFill>
          <a:ln>
            <a:noFill/>
          </a:ln>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p:nvPr>
            <p:custDataLst>
              <p:tags r:id="rId6"/>
            </p:custDataLst>
          </p:nvPr>
        </p:nvSpPr>
        <p:spPr>
          <a:xfrm rot="20622537">
            <a:off x="2338705" y="2000885"/>
            <a:ext cx="7515225" cy="203962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0" name="图形 12"/>
          <p:cNvPicPr>
            <a:picLocks noChangeAspect="1"/>
          </p:cNvPicPr>
          <p:nvPr>
            <p:custDataLst>
              <p:tags r:id="rId7"/>
            </p:custDataLst>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00000">
            <a:off x="7799705" y="1013460"/>
            <a:ext cx="1157605" cy="1157605"/>
          </a:xfrm>
          <a:prstGeom prst="rect">
            <a:avLst/>
          </a:prstGeom>
        </p:spPr>
      </p:pic>
      <p:sp>
        <p:nvSpPr>
          <p:cNvPr id="9" name="标题" descr="7b0a20202020227461726765744d6f64756c65223a202270726f636573734f6e6c696e65466f6e7473220a7d0a"/>
          <p:cNvSpPr txBox="1">
            <a:spLocks noGrp="1"/>
          </p:cNvSpPr>
          <p:nvPr>
            <p:ph type="title" idx="5" hasCustomPrompt="1"/>
            <p:custDataLst>
              <p:tags r:id="rId10"/>
            </p:custDataLst>
          </p:nvPr>
        </p:nvSpPr>
        <p:spPr>
          <a:xfrm>
            <a:off x="1551940" y="1732280"/>
            <a:ext cx="9091295" cy="2182495"/>
          </a:xfrm>
          <a:prstGeom prst="rect">
            <a:avLst/>
          </a:prstGeom>
          <a:noFill/>
        </p:spPr>
        <p:txBody>
          <a:bodyPr wrap="square" lIns="91440" tIns="45720" rIns="91440" bIns="45720" rtlCol="0" anchor="b" anchorCtr="0">
            <a:normAutofit/>
          </a:bodyPr>
          <a:lstStyle>
            <a:lvl1pPr marL="0" marR="0" lvl="0" algn="ctr" defTabSz="914400" rtl="0" eaLnBrk="1" fontAlgn="auto" latinLnBrk="0" hangingPunct="1">
              <a:lnSpc>
                <a:spcPct val="100000"/>
              </a:lnSpc>
              <a:buClrTx/>
              <a:buSzTx/>
              <a:buFontTx/>
              <a:buNone/>
              <a:defRPr kumimoji="0" lang="zh-CN" altLang="en-US" sz="6000" b="0" i="0" u="none" strike="noStrike" kern="1200" cap="none" spc="0" normalizeH="0" baseline="0" noProof="1" dirty="0">
                <a:solidFill>
                  <a:schemeClr val="tx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lgn="ctr">
              <a:buClrTx/>
              <a:buSzTx/>
              <a:buFontTx/>
            </a:pPr>
            <a:r>
              <a:rPr dirty="0">
                <a:sym typeface="+mn-ea"/>
              </a:rPr>
              <a:t>单击此处编辑标题</a:t>
            </a:r>
            <a:endParaRPr dirty="0">
              <a:sym typeface="+mn-ea"/>
            </a:endParaRPr>
          </a:p>
        </p:txBody>
      </p:sp>
      <p:pic>
        <p:nvPicPr>
          <p:cNvPr id="19" name="图形 16"/>
          <p:cNvPicPr>
            <a:picLocks noChangeAspect="1"/>
          </p:cNvPicPr>
          <p:nvPr>
            <p:custDataLst>
              <p:tags r:id="rId11"/>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10212943" y="5334181"/>
            <a:ext cx="1427948" cy="1427948"/>
          </a:xfrm>
          <a:prstGeom prst="rect">
            <a:avLst/>
          </a:prstGeom>
        </p:spPr>
      </p:pic>
      <p:pic>
        <p:nvPicPr>
          <p:cNvPr id="20" name="图形 1"/>
          <p:cNvPicPr>
            <a:picLocks noChangeAspect="1"/>
          </p:cNvPicPr>
          <p:nvPr>
            <p:custDataLst>
              <p:tags r:id="rId14"/>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3241" y="594019"/>
            <a:ext cx="228600" cy="228600"/>
          </a:xfrm>
          <a:prstGeom prst="rect">
            <a:avLst/>
          </a:prstGeom>
        </p:spPr>
      </p:pic>
      <p:sp>
        <p:nvSpPr>
          <p:cNvPr id="8" name="副标题" descr="7b0a20202020227461726765744d6f64756c65223a202270726f636573734f6e6c696e65466f6e7473220a7d0a"/>
          <p:cNvSpPr txBox="1">
            <a:spLocks noGrp="1"/>
          </p:cNvSpPr>
          <p:nvPr>
            <p:ph type="body" idx="2" hasCustomPrompt="1"/>
            <p:custDataLst>
              <p:tags r:id="rId17"/>
            </p:custDataLst>
          </p:nvPr>
        </p:nvSpPr>
        <p:spPr>
          <a:xfrm>
            <a:off x="518160" y="5792470"/>
            <a:ext cx="2536825" cy="69977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600" b="0" i="0" u="none" strike="noStrike" kern="1200" cap="none" spc="0" normalizeH="0" baseline="0" noProof="1" dirty="0">
                <a:solidFill>
                  <a:schemeClr val="tx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lgn="l">
              <a:buClrTx/>
              <a:buSzTx/>
              <a:buFontTx/>
            </a:pPr>
            <a:r>
              <a:rPr dirty="0">
                <a:sym typeface="+mn-ea"/>
              </a:rPr>
              <a:t>单击此处编辑文本</a:t>
            </a:r>
            <a:endParaRPr dirty="0">
              <a:sym typeface="+mn-ea"/>
            </a:endParaRPr>
          </a:p>
        </p:txBody>
      </p:sp>
      <p:sp>
        <p:nvSpPr>
          <p:cNvPr id="7" name="副标题" descr="7b0a20202020227461726765744d6f64756c65223a202270726f636573734f6e6c696e65466f6e7473220a7d0a"/>
          <p:cNvSpPr txBox="1">
            <a:spLocks noGrp="1"/>
          </p:cNvSpPr>
          <p:nvPr>
            <p:ph type="body" idx="1" hasCustomPrompt="1"/>
            <p:custDataLst>
              <p:tags r:id="rId18"/>
            </p:custDataLst>
          </p:nvPr>
        </p:nvSpPr>
        <p:spPr>
          <a:xfrm>
            <a:off x="1551940" y="3914775"/>
            <a:ext cx="8883015" cy="774700"/>
          </a:xfrm>
          <a:prstGeom prst="rect">
            <a:avLst/>
          </a:prstGeom>
          <a:noFill/>
        </p:spPr>
        <p:txBody>
          <a:bodyPr vert="horz" wrap="square" lIns="91440" tIns="45720" rIns="91440" bIns="45720" rtlCol="0" anchor="t" anchorCtr="0">
            <a:normAutofit/>
          </a:bodyPr>
          <a:lstStyle>
            <a:lvl1pPr marL="0" marR="0" lvl="0" algn="ctr" defTabSz="914400" rtl="0" eaLnBrk="1" fontAlgn="auto" latinLnBrk="0" hangingPunct="1">
              <a:lnSpc>
                <a:spcPct val="110000"/>
              </a:lnSpc>
              <a:buClrTx/>
              <a:buSzTx/>
              <a:buFontTx/>
              <a:buNone/>
              <a:defRPr kumimoji="0" lang="en-US" altLang="zh-CN" sz="1600" b="0" i="0" u="none" strike="noStrike" kern="1200" cap="none" spc="500" normalizeH="0" baseline="0" noProof="1" dirty="0">
                <a:ln>
                  <a:noFill/>
                </a:ln>
                <a:solidFill>
                  <a:schemeClr val="accent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lgn="ctr">
              <a:lnSpc>
                <a:spcPct val="110000"/>
              </a:lnSpc>
              <a:buClrTx/>
              <a:buSzTx/>
              <a:buFontTx/>
            </a:pPr>
            <a:r>
              <a:rPr>
                <a:sym typeface="+mn-ea"/>
              </a:rPr>
              <a:t>单击此处编辑母版副标题样式</a:t>
            </a:r>
            <a:endParaRPr>
              <a:sym typeface="+mn-ea"/>
            </a:endParaRPr>
          </a:p>
        </p:txBody>
      </p:sp>
      <p:sp>
        <p:nvSpPr>
          <p:cNvPr id="4" name="日期占位符 3"/>
          <p:cNvSpPr>
            <a:spLocks noGrp="1"/>
          </p:cNvSpPr>
          <p:nvPr>
            <p:ph type="dt" sz="half" idx="10"/>
            <p:custDataLst>
              <p:tags r:id="rId19"/>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20"/>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6" name="灯片编号占位符 5"/>
          <p:cNvSpPr>
            <a:spLocks noGrp="1"/>
          </p:cNvSpPr>
          <p:nvPr>
            <p:ph type="sldNum" sz="quarter" idx="12"/>
            <p:custDataLst>
              <p:tags r:id="rId21"/>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7" name="副标题"/>
          <p:cNvSpPr txBox="1">
            <a:spLocks noGrp="1"/>
          </p:cNvSpPr>
          <p:nvPr>
            <p:ph type="body" idx="2" hasCustomPrompt="1"/>
            <p:custDataLst>
              <p:tags r:id="rId5"/>
            </p:custDataLst>
          </p:nvPr>
        </p:nvSpPr>
        <p:spPr>
          <a:xfrm>
            <a:off x="608400" y="1324800"/>
            <a:ext cx="10969200" cy="3987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1"/>
            <p:custDataLst>
              <p:tags r:id="rId6"/>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iSans Heavy" panose="00000A00000000000000" charset="-122"/>
                <a:ea typeface="MiSans Heavy" panose="00000A00000000000000" charset="-122"/>
                <a:cs typeface="MiSans Heavy" panose="00000A00000000000000" charset="-122"/>
                <a:sym typeface="MiSans Normal" panose="00000500000000000000" charset="-122"/>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4" name="图片 13"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 name="椭圆 11"/>
          <p:cNvSpPr/>
          <p:nvPr>
            <p:custDataLst>
              <p:tags r:id="rId4"/>
            </p:custDataLst>
          </p:nvPr>
        </p:nvSpPr>
        <p:spPr>
          <a:xfrm>
            <a:off x="9721215" y="1270"/>
            <a:ext cx="2470785" cy="2159635"/>
          </a:xfrm>
          <a:prstGeom prst="ellipse">
            <a:avLst/>
          </a:prstGeom>
          <a:gradFill>
            <a:gsLst>
              <a:gs pos="0">
                <a:schemeClr val="accent1">
                  <a:lumMod val="40000"/>
                  <a:lumOff val="60000"/>
                </a:schemeClr>
              </a:gs>
              <a:gs pos="100000">
                <a:schemeClr val="accent2">
                  <a:lumMod val="75000"/>
                </a:schemeClr>
              </a:gs>
            </a:gsLst>
            <a:lin ang="7200000" scaled="0"/>
          </a:gradFill>
          <a:ln>
            <a:noFill/>
          </a:ln>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9" name="任意多边形: 形状 37"/>
          <p:cNvSpPr/>
          <p:nvPr>
            <p:custDataLst>
              <p:tags r:id="rId5"/>
            </p:custDataLst>
          </p:nvPr>
        </p:nvSpPr>
        <p:spPr>
          <a:xfrm flipH="1" flipV="1">
            <a:off x="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alpha val="50000"/>
                </a:schemeClr>
              </a:gs>
              <a:gs pos="47000">
                <a:schemeClr val="accent1">
                  <a:lumMod val="20000"/>
                  <a:lumOff val="80000"/>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10" name="椭圆 9"/>
          <p:cNvSpPr/>
          <p:nvPr>
            <p:custDataLst>
              <p:tags r:id="rId6"/>
            </p:custDataLst>
          </p:nvPr>
        </p:nvSpPr>
        <p:spPr>
          <a:xfrm rot="20622537">
            <a:off x="2338705" y="2000885"/>
            <a:ext cx="7515225" cy="203962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1" name="图形 12"/>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rot="2700000">
            <a:off x="7799705" y="1013460"/>
            <a:ext cx="1157605" cy="1157605"/>
          </a:xfrm>
          <a:prstGeom prst="rect">
            <a:avLst/>
          </a:prstGeom>
        </p:spPr>
      </p:pic>
      <p:pic>
        <p:nvPicPr>
          <p:cNvPr id="13" name="图形 16"/>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10212943" y="5334181"/>
            <a:ext cx="1427948" cy="1427948"/>
          </a:xfrm>
          <a:prstGeom prst="rect">
            <a:avLst/>
          </a:prstGeom>
        </p:spPr>
      </p:pic>
      <p:sp>
        <p:nvSpPr>
          <p:cNvPr id="8" name="标题"/>
          <p:cNvSpPr txBox="1">
            <a:spLocks noGrp="1"/>
          </p:cNvSpPr>
          <p:nvPr>
            <p:ph type="title" idx="2" hasCustomPrompt="1"/>
            <p:custDataLst>
              <p:tags r:id="rId11"/>
            </p:custDataLst>
          </p:nvPr>
        </p:nvSpPr>
        <p:spPr>
          <a:xfrm>
            <a:off x="1525270" y="1951355"/>
            <a:ext cx="9239250" cy="2146300"/>
          </a:xfrm>
          <a:prstGeom prst="rect">
            <a:avLst/>
          </a:prstGeom>
          <a:noFill/>
        </p:spPr>
        <p:txBody>
          <a:bodyPr wrap="square" lIns="91440" tIns="45720" rIns="91440" bIns="45720" rtlCol="0" anchor="ctr" anchorCtr="0">
            <a:normAutofit/>
          </a:bodyPr>
          <a:lstStyle>
            <a:lvl1pPr marL="0" marR="0" lvl="0" algn="ctr" defTabSz="914400" rtl="0" eaLnBrk="1" fontAlgn="auto" latinLnBrk="0" hangingPunct="1">
              <a:lnSpc>
                <a:spcPct val="100000"/>
              </a:lnSpc>
              <a:buClrTx/>
              <a:buSzTx/>
              <a:buFontTx/>
              <a:buNone/>
              <a:defRPr kumimoji="0" lang="zh-CN" altLang="en-US" sz="8000" b="0" i="0" u="none" strike="noStrike" kern="1200" cap="none" spc="0" normalizeH="0" baseline="0" noProof="1" dirty="0">
                <a:solidFill>
                  <a:schemeClr val="tx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lgn="ctr">
              <a:buClrTx/>
              <a:buSzTx/>
              <a:buFontTx/>
            </a:pPr>
            <a:r>
              <a:rPr dirty="0">
                <a:sym typeface="+mn-ea"/>
              </a:rPr>
              <a:t>单击此处编辑标题</a:t>
            </a:r>
            <a:endParaRPr dirty="0">
              <a:sym typeface="+mn-ea"/>
            </a:endParaRPr>
          </a:p>
        </p:txBody>
      </p:sp>
      <p:sp>
        <p:nvSpPr>
          <p:cNvPr id="7" name="副标题"/>
          <p:cNvSpPr txBox="1">
            <a:spLocks noGrp="1"/>
          </p:cNvSpPr>
          <p:nvPr>
            <p:ph type="body" idx="1" hasCustomPrompt="1"/>
            <p:custDataLst>
              <p:tags r:id="rId12"/>
            </p:custDataLst>
          </p:nvPr>
        </p:nvSpPr>
        <p:spPr>
          <a:xfrm>
            <a:off x="518160" y="5717540"/>
            <a:ext cx="2536825" cy="81280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600" b="0" i="0" u="none" strike="noStrike" kern="1200" cap="none" spc="0" normalizeH="0" baseline="0" noProof="1" dirty="0">
                <a:solidFill>
                  <a:schemeClr val="tx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lgn="l">
              <a:buClrTx/>
              <a:buSzTx/>
              <a:buFontTx/>
            </a:pPr>
            <a:r>
              <a:rPr dirty="0">
                <a:sym typeface="+mn-ea"/>
              </a:rPr>
              <a:t>单击此处编辑文本</a:t>
            </a:r>
            <a:endParaRPr dirty="0">
              <a:sym typeface="+mn-ea"/>
            </a:endParaRPr>
          </a:p>
        </p:txBody>
      </p:sp>
      <p:sp>
        <p:nvSpPr>
          <p:cNvPr id="4" name="日期占位符 3"/>
          <p:cNvSpPr>
            <a:spLocks noGrp="1"/>
          </p:cNvSpPr>
          <p:nvPr>
            <p:ph type="dt" sz="half" idx="10"/>
            <p:custDataLst>
              <p:tags r:id="rId13"/>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cxnSp>
        <p:nvCxnSpPr>
          <p:cNvPr id="6" name="直接连接符 5"/>
          <p:cNvCxnSpPr/>
          <p:nvPr userDrawn="1"/>
        </p:nvCxnSpPr>
        <p:spPr>
          <a:xfrm>
            <a:off x="590959" y="1132153"/>
            <a:ext cx="11010083"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nvPicPr>
        <p:blipFill>
          <a:blip r:embed="rId2" cstate="email"/>
          <a:stretch>
            <a:fillRect/>
          </a:stretch>
        </p:blipFill>
        <p:spPr>
          <a:xfrm>
            <a:off x="415244" y="384324"/>
            <a:ext cx="891043" cy="10147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8" name="图片 17"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 name="任意多边形: 形状 37"/>
          <p:cNvSpPr/>
          <p:nvPr>
            <p:custDataLst>
              <p:tags r:id="rId4"/>
            </p:custDataLst>
          </p:nvPr>
        </p:nvSpPr>
        <p:spPr>
          <a:xfrm flipH="1" flipV="1">
            <a:off x="0" y="-4767"/>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alpha val="50000"/>
                </a:schemeClr>
              </a:gs>
              <a:gs pos="47000">
                <a:schemeClr val="accent1">
                  <a:lumMod val="20000"/>
                  <a:lumOff val="80000"/>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cs typeface="MiSans Normal" panose="00000500000000000000" charset="-122"/>
            </a:endParaRPr>
          </a:p>
        </p:txBody>
      </p:sp>
      <p:sp>
        <p:nvSpPr>
          <p:cNvPr id="16" name="椭圆 15"/>
          <p:cNvSpPr/>
          <p:nvPr>
            <p:custDataLst>
              <p:tags r:id="rId5"/>
            </p:custDataLst>
          </p:nvPr>
        </p:nvSpPr>
        <p:spPr>
          <a:xfrm>
            <a:off x="9721215" y="1270"/>
            <a:ext cx="2416810" cy="2159635"/>
          </a:xfrm>
          <a:prstGeom prst="ellipse">
            <a:avLst/>
          </a:prstGeom>
          <a:gradFill>
            <a:gsLst>
              <a:gs pos="0">
                <a:schemeClr val="accent1">
                  <a:lumMod val="40000"/>
                  <a:lumOff val="60000"/>
                </a:schemeClr>
              </a:gs>
              <a:gs pos="100000">
                <a:schemeClr val="accent2">
                  <a:lumMod val="75000"/>
                </a:schemeClr>
              </a:gs>
            </a:gsLst>
            <a:lin ang="7200000" scaled="0"/>
          </a:gradFill>
          <a:ln>
            <a:noFill/>
          </a:ln>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11" name="椭圆 10"/>
          <p:cNvSpPr/>
          <p:nvPr>
            <p:custDataLst>
              <p:tags r:id="rId6"/>
            </p:custDataLst>
          </p:nvPr>
        </p:nvSpPr>
        <p:spPr>
          <a:xfrm rot="20622537">
            <a:off x="2338705" y="2000885"/>
            <a:ext cx="7515225" cy="203962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pic>
        <p:nvPicPr>
          <p:cNvPr id="10" name="图形 12"/>
          <p:cNvPicPr>
            <a:picLocks noChangeAspect="1"/>
          </p:cNvPicPr>
          <p:nvPr>
            <p:custDataLst>
              <p:tags r:id="rId7"/>
            </p:custDataLst>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700000">
            <a:off x="7799705" y="1013460"/>
            <a:ext cx="1157605" cy="1157605"/>
          </a:xfrm>
          <a:prstGeom prst="rect">
            <a:avLst/>
          </a:prstGeom>
        </p:spPr>
      </p:pic>
      <p:sp>
        <p:nvSpPr>
          <p:cNvPr id="9" name="标题" descr="7b0a20202020227461726765744d6f64756c65223a202270726f636573734f6e6c696e65466f6e7473220a7d0a"/>
          <p:cNvSpPr txBox="1">
            <a:spLocks noGrp="1"/>
          </p:cNvSpPr>
          <p:nvPr>
            <p:ph type="title" idx="5" hasCustomPrompt="1"/>
            <p:custDataLst>
              <p:tags r:id="rId10"/>
            </p:custDataLst>
          </p:nvPr>
        </p:nvSpPr>
        <p:spPr>
          <a:xfrm>
            <a:off x="1551940" y="1732280"/>
            <a:ext cx="9091295" cy="2182495"/>
          </a:xfrm>
          <a:prstGeom prst="rect">
            <a:avLst/>
          </a:prstGeom>
          <a:noFill/>
        </p:spPr>
        <p:txBody>
          <a:bodyPr wrap="square" lIns="91440" tIns="45720" rIns="91440" bIns="45720" rtlCol="0" anchor="b" anchorCtr="0">
            <a:normAutofit/>
          </a:bodyPr>
          <a:lstStyle>
            <a:lvl1pPr marL="0" marR="0" lvl="0" algn="ctr" defTabSz="914400" rtl="0" eaLnBrk="1" fontAlgn="auto" latinLnBrk="0" hangingPunct="1">
              <a:lnSpc>
                <a:spcPct val="100000"/>
              </a:lnSpc>
              <a:buClrTx/>
              <a:buSzTx/>
              <a:buFontTx/>
              <a:buNone/>
              <a:defRPr kumimoji="0" lang="zh-CN" altLang="en-US" sz="6000" b="0" i="0" u="none" strike="noStrike" kern="1200" cap="none" spc="0" normalizeH="0" baseline="0" noProof="1" dirty="0">
                <a:solidFill>
                  <a:schemeClr val="tx1"/>
                </a:solidFill>
                <a:latin typeface="+mj-ea"/>
                <a:ea typeface="+mj-ea"/>
                <a:cs typeface="MiSans Normal" panose="00000500000000000000" charset="-122"/>
                <a:sym typeface="+mn-ea"/>
              </a:defRPr>
            </a:lvl1pPr>
          </a:lstStyle>
          <a:p>
            <a:pPr lvl="0" algn="ctr">
              <a:buClrTx/>
              <a:buSzTx/>
              <a:buFontTx/>
            </a:pPr>
            <a:r>
              <a:rPr dirty="0">
                <a:sym typeface="+mn-ea"/>
              </a:rPr>
              <a:t>单击此处编辑标题</a:t>
            </a:r>
            <a:endParaRPr dirty="0">
              <a:sym typeface="+mn-ea"/>
            </a:endParaRPr>
          </a:p>
        </p:txBody>
      </p:sp>
      <p:pic>
        <p:nvPicPr>
          <p:cNvPr id="19" name="图形 16"/>
          <p:cNvPicPr>
            <a:picLocks noChangeAspect="1"/>
          </p:cNvPicPr>
          <p:nvPr>
            <p:custDataLst>
              <p:tags r:id="rId11"/>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10212943" y="5334181"/>
            <a:ext cx="1427948" cy="1427948"/>
          </a:xfrm>
          <a:prstGeom prst="rect">
            <a:avLst/>
          </a:prstGeom>
        </p:spPr>
      </p:pic>
      <p:pic>
        <p:nvPicPr>
          <p:cNvPr id="20" name="图形 1"/>
          <p:cNvPicPr>
            <a:picLocks noChangeAspect="1"/>
          </p:cNvPicPr>
          <p:nvPr>
            <p:custDataLst>
              <p:tags r:id="rId14"/>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3241" y="594019"/>
            <a:ext cx="228600" cy="228600"/>
          </a:xfrm>
          <a:prstGeom prst="rect">
            <a:avLst/>
          </a:prstGeom>
        </p:spPr>
      </p:pic>
      <p:sp>
        <p:nvSpPr>
          <p:cNvPr id="8" name="副标题" descr="7b0a20202020227461726765744d6f64756c65223a202270726f636573734f6e6c696e65466f6e7473220a7d0a"/>
          <p:cNvSpPr txBox="1">
            <a:spLocks noGrp="1"/>
          </p:cNvSpPr>
          <p:nvPr>
            <p:ph type="body" idx="2" hasCustomPrompt="1"/>
            <p:custDataLst>
              <p:tags r:id="rId17"/>
            </p:custDataLst>
          </p:nvPr>
        </p:nvSpPr>
        <p:spPr>
          <a:xfrm>
            <a:off x="518160" y="5792470"/>
            <a:ext cx="2536825" cy="69977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600" b="0" i="0" u="none" strike="noStrike" kern="1200" cap="none" spc="0" normalizeH="0" baseline="0" noProof="1" dirty="0">
                <a:solidFill>
                  <a:schemeClr val="tx1"/>
                </a:solidFill>
                <a:latin typeface="+mj-ea"/>
                <a:ea typeface="+mj-ea"/>
                <a:cs typeface="MiSans Normal" panose="00000500000000000000" charset="-122"/>
                <a:sym typeface="+mn-ea"/>
              </a:defRPr>
            </a:lvl1pPr>
          </a:lstStyle>
          <a:p>
            <a:pPr lvl="0" algn="l">
              <a:buClrTx/>
              <a:buSzTx/>
              <a:buFontTx/>
            </a:pPr>
            <a:r>
              <a:rPr dirty="0">
                <a:sym typeface="+mn-ea"/>
              </a:rPr>
              <a:t>单击此处编辑文本</a:t>
            </a:r>
            <a:endParaRPr dirty="0">
              <a:sym typeface="+mn-ea"/>
            </a:endParaRPr>
          </a:p>
        </p:txBody>
      </p:sp>
      <p:sp>
        <p:nvSpPr>
          <p:cNvPr id="7" name="副标题" descr="7b0a20202020227461726765744d6f64756c65223a202270726f636573734f6e6c696e65466f6e7473220a7d0a"/>
          <p:cNvSpPr txBox="1">
            <a:spLocks noGrp="1"/>
          </p:cNvSpPr>
          <p:nvPr>
            <p:ph type="body" idx="1" hasCustomPrompt="1"/>
            <p:custDataLst>
              <p:tags r:id="rId18"/>
            </p:custDataLst>
          </p:nvPr>
        </p:nvSpPr>
        <p:spPr>
          <a:xfrm>
            <a:off x="1551940" y="3914775"/>
            <a:ext cx="8883015" cy="774700"/>
          </a:xfrm>
          <a:prstGeom prst="rect">
            <a:avLst/>
          </a:prstGeom>
          <a:noFill/>
        </p:spPr>
        <p:txBody>
          <a:bodyPr vert="horz" wrap="square" lIns="91440" tIns="45720" rIns="91440" bIns="45720" rtlCol="0" anchor="t" anchorCtr="0">
            <a:normAutofit/>
          </a:bodyPr>
          <a:lstStyle>
            <a:lvl1pPr marL="0" marR="0" lvl="0" algn="ctr" defTabSz="914400" rtl="0" eaLnBrk="1" fontAlgn="auto" latinLnBrk="0" hangingPunct="1">
              <a:lnSpc>
                <a:spcPct val="110000"/>
              </a:lnSpc>
              <a:buClrTx/>
              <a:buSzTx/>
              <a:buFontTx/>
              <a:buNone/>
              <a:defRPr kumimoji="0" lang="en-US" altLang="zh-CN" sz="1600" b="0" i="0" u="none" strike="noStrike" kern="1200" cap="none" spc="500" normalizeH="0" baseline="0" noProof="1" dirty="0">
                <a:ln>
                  <a:noFill/>
                </a:ln>
                <a:solidFill>
                  <a:schemeClr val="accent1"/>
                </a:solidFill>
                <a:latin typeface="+mj-ea"/>
                <a:ea typeface="+mj-ea"/>
                <a:cs typeface="MiSans Normal" panose="00000500000000000000" charset="-122"/>
                <a:sym typeface="+mn-ea"/>
              </a:defRPr>
            </a:lvl1pPr>
          </a:lstStyle>
          <a:p>
            <a:pPr lvl="0" algn="ctr">
              <a:lnSpc>
                <a:spcPct val="110000"/>
              </a:lnSpc>
              <a:buClrTx/>
              <a:buSzTx/>
              <a:buFontTx/>
            </a:pPr>
            <a:r>
              <a:rPr>
                <a:sym typeface="+mn-ea"/>
              </a:rPr>
              <a:t>单击此处编辑母版副标题样式</a:t>
            </a:r>
            <a:endParaRPr>
              <a:sym typeface="+mn-ea"/>
            </a:endParaRPr>
          </a:p>
        </p:txBody>
      </p:sp>
      <p:sp>
        <p:nvSpPr>
          <p:cNvPr id="4" name="日期占位符 3"/>
          <p:cNvSpPr>
            <a:spLocks noGrp="1"/>
          </p:cNvSpPr>
          <p:nvPr>
            <p:ph type="dt" sz="half" idx="10"/>
            <p:custDataLst>
              <p:tags r:id="rId19"/>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20"/>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21"/>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正文" descr="7b0a20202020227461726765744d6f64756c65223a202270726f636573734f6e6c696e65466f6e7473220a7d0a"/>
          <p:cNvSpPr txBox="1">
            <a:spLocks noGrp="1"/>
          </p:cNvSpPr>
          <p:nvPr>
            <p:ph idx="3"/>
            <p:custDataLst>
              <p:tags r:id="rId4"/>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rgbClr val="548235"/>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dirty="0">
                <a:sym typeface="+mn-ea"/>
              </a:rPr>
              <a:t>单击此处编辑母版文本样式</a:t>
            </a:r>
            <a:endParaRPr dirty="0">
              <a:sym typeface="+mn-ea"/>
            </a:endParaRPr>
          </a:p>
          <a:p>
            <a:pPr lvl="1">
              <a:spcBef>
                <a:spcPts val="1200"/>
              </a:spcBef>
              <a:spcAft>
                <a:spcPts val="0"/>
              </a:spcAft>
              <a:buClr>
                <a:srgbClr val="548235"/>
              </a:buClr>
            </a:pPr>
            <a:r>
              <a:rPr dirty="0" err="1">
                <a:sym typeface="+mn-ea"/>
              </a:rPr>
              <a:t>第二级</a:t>
            </a:r>
            <a:endParaRPr dirty="0">
              <a:sym typeface="+mn-ea"/>
            </a:endParaRPr>
          </a:p>
          <a:p>
            <a:pPr lvl="2">
              <a:spcBef>
                <a:spcPts val="1200"/>
              </a:spcBef>
              <a:spcAft>
                <a:spcPts val="0"/>
              </a:spcAft>
              <a:buClr>
                <a:srgbClr val="548235"/>
              </a:buClr>
            </a:pPr>
            <a:r>
              <a:rPr dirty="0" err="1">
                <a:sym typeface="+mn-ea"/>
              </a:rPr>
              <a:t>第三级</a:t>
            </a:r>
            <a:endParaRPr dirty="0">
              <a:sym typeface="+mn-ea"/>
            </a:endParaRPr>
          </a:p>
          <a:p>
            <a:pPr lvl="3">
              <a:spcBef>
                <a:spcPts val="1200"/>
              </a:spcBef>
              <a:spcAft>
                <a:spcPts val="0"/>
              </a:spcAft>
              <a:buClr>
                <a:srgbClr val="548235"/>
              </a:buClr>
            </a:pPr>
            <a:r>
              <a:rPr dirty="0" err="1">
                <a:sym typeface="+mn-ea"/>
              </a:rPr>
              <a:t>第四级</a:t>
            </a:r>
            <a:endParaRPr dirty="0">
              <a:sym typeface="+mn-ea"/>
            </a:endParaRPr>
          </a:p>
          <a:p>
            <a:pPr lvl="4">
              <a:spcBef>
                <a:spcPts val="1200"/>
              </a:spcBef>
              <a:spcAft>
                <a:spcPts val="0"/>
              </a:spcAft>
              <a:buClr>
                <a:srgbClr val="548235"/>
              </a:buClr>
            </a:pPr>
            <a:r>
              <a:rPr dirty="0" err="1">
                <a:sym typeface="+mn-ea"/>
              </a:rPr>
              <a:t>第五级</a:t>
            </a:r>
            <a:endParaRPr dirty="0">
              <a:sym typeface="+mn-ea"/>
            </a:endParaRPr>
          </a:p>
        </p:txBody>
      </p:sp>
      <p:sp>
        <p:nvSpPr>
          <p:cNvPr id="7" name="标题" descr="7b0a20202020227461726765744d6f64756c65223a202270726f636573734f6e6c696e65466f6e7473220a7d0a"/>
          <p:cNvSpPr txBox="1">
            <a:spLocks noGrp="1"/>
          </p:cNvSpPr>
          <p:nvPr>
            <p:ph type="title" idx="2"/>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j-ea"/>
                <a:ea typeface="+mj-ea"/>
                <a:cs typeface="MiSans Normal" panose="00000500000000000000" charset="-122"/>
              </a:defRPr>
            </a:lvl1pPr>
          </a:lstStyle>
          <a:p>
            <a:pPr lvl="0"/>
            <a:r>
              <a:rPr dirty="0">
                <a:sym typeface="+mn-ea"/>
              </a:rPr>
              <a:t>单击此处编辑母版标题样式</a:t>
            </a:r>
            <a:endParaRPr dirty="0">
              <a:sym typeface="+mn-ea"/>
            </a:endParaRPr>
          </a:p>
        </p:txBody>
      </p:sp>
      <p:sp>
        <p:nvSpPr>
          <p:cNvPr id="11" name="任意多边形: 形状 37"/>
          <p:cNvSpPr/>
          <p:nvPr>
            <p:custDataLst>
              <p:tags r:id="rId6"/>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dirty="0">
              <a:cs typeface="MiSans Normal" panose="00000500000000000000" charset="-122"/>
            </a:endParaRPr>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3" name="椭圆 22"/>
          <p:cNvSpPr/>
          <p:nvPr>
            <p:custDataLst>
              <p:tags r:id="rId4"/>
            </p:custDataLst>
          </p:nvPr>
        </p:nvSpPr>
        <p:spPr>
          <a:xfrm>
            <a:off x="10795" y="3653790"/>
            <a:ext cx="3129915" cy="3204210"/>
          </a:xfrm>
          <a:prstGeom prst="ellipse">
            <a:avLst/>
          </a:prstGeom>
          <a:solidFill>
            <a:schemeClr val="accent1">
              <a:alpha val="2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0"/>
                </a:schemeClr>
              </a:solidFill>
            </a:endParaRPr>
          </a:p>
        </p:txBody>
      </p:sp>
      <p:sp>
        <p:nvSpPr>
          <p:cNvPr id="7" name="内容占位符 6"/>
          <p:cNvSpPr>
            <a:spLocks noGrp="1"/>
          </p:cNvSpPr>
          <p:nvPr>
            <p:ph idx="2"/>
            <p:custDataLst>
              <p:tags r:id="rId5"/>
            </p:custDataLst>
          </p:nvPr>
        </p:nvSpPr>
        <p:spPr>
          <a:xfrm>
            <a:off x="820490" y="1561381"/>
            <a:ext cx="10248193" cy="4246963"/>
          </a:xfrm>
          <a:prstGeom prst="rect">
            <a:avLst/>
          </a:prstGeom>
        </p:spPr>
        <p:txBody>
          <a:bodyPr/>
          <a:lstStyle/>
          <a:p>
            <a:pPr algn="ctr"/>
            <a:endParaRPr lang="zh-CN" altLang="en-US" dirty="0"/>
          </a:p>
        </p:txBody>
      </p:sp>
      <p:sp>
        <p:nvSpPr>
          <p:cNvPr id="6" name="标题"/>
          <p:cNvSpPr txBox="1">
            <a:spLocks noGrp="1"/>
          </p:cNvSpPr>
          <p:nvPr>
            <p:ph type="title" idx="1"/>
            <p:custDataLst>
              <p:tags r:id="rId6"/>
            </p:custDataLst>
          </p:nvPr>
        </p:nvSpPr>
        <p:spPr>
          <a:xfrm>
            <a:off x="820489" y="734130"/>
            <a:ext cx="10248193" cy="646331"/>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en-US" altLang="zh-CN" sz="3600" b="0" i="0" u="none" strike="noStrike" kern="1200" cap="none" spc="0" normalizeH="0" baseline="0" noProof="1" dirty="0">
                <a:solidFill>
                  <a:schemeClr val="tx1"/>
                </a:solidFill>
                <a:latin typeface="+mj-ea"/>
                <a:ea typeface="+mj-ea"/>
                <a:cs typeface="MiSans Normal" panose="00000500000000000000" charset="-122"/>
                <a:sym typeface="+mn-ea"/>
              </a:defRPr>
            </a:lvl1pPr>
          </a:lstStyle>
          <a:p>
            <a:pPr lvl="0"/>
            <a:r>
              <a:rPr dirty="0" err="1">
                <a:sym typeface="+mn-ea"/>
              </a:rPr>
              <a:t>单击此处编辑母版标题样式</a:t>
            </a:r>
            <a:endParaRPr dirty="0">
              <a:sym typeface="+mn-ea"/>
            </a:endParaRPr>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11" name="图片 10"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0" name="椭圆 9"/>
          <p:cNvSpPr/>
          <p:nvPr>
            <p:custDataLst>
              <p:tags r:id="rId4"/>
            </p:custDataLst>
          </p:nvPr>
        </p:nvSpPr>
        <p:spPr>
          <a:xfrm>
            <a:off x="635" y="2720975"/>
            <a:ext cx="4062095" cy="4137025"/>
          </a:xfrm>
          <a:prstGeom prst="ellipse">
            <a:avLst/>
          </a:prstGeom>
          <a:solidFill>
            <a:schemeClr val="accent1">
              <a:lumMod val="60000"/>
              <a:lumOff val="40000"/>
              <a:alpha val="50000"/>
            </a:schemeClr>
          </a:solidFill>
          <a:ln>
            <a:noFill/>
          </a:ln>
          <a:effectLst>
            <a:softEdge rad="1155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0"/>
                </a:schemeClr>
              </a:solidFill>
              <a:cs typeface="MiSans Normal" panose="00000500000000000000" charset="-122"/>
            </a:endParaRPr>
          </a:p>
        </p:txBody>
      </p:sp>
      <p:sp>
        <p:nvSpPr>
          <p:cNvPr id="9" name="椭圆 8"/>
          <p:cNvSpPr/>
          <p:nvPr>
            <p:custDataLst>
              <p:tags r:id="rId5"/>
            </p:custDataLst>
          </p:nvPr>
        </p:nvSpPr>
        <p:spPr>
          <a:xfrm>
            <a:off x="9669780" y="635"/>
            <a:ext cx="2522855" cy="2348865"/>
          </a:xfrm>
          <a:prstGeom prst="ellipse">
            <a:avLst/>
          </a:prstGeom>
          <a:gradFill>
            <a:gsLst>
              <a:gs pos="0">
                <a:schemeClr val="accent1">
                  <a:lumMod val="40000"/>
                  <a:lumOff val="60000"/>
                </a:schemeClr>
              </a:gs>
              <a:gs pos="100000">
                <a:schemeClr val="accent1"/>
              </a:gs>
            </a:gsLst>
            <a:lin ang="7200000" scaled="0"/>
          </a:gradFill>
          <a:ln>
            <a:noFill/>
          </a:ln>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sp>
        <p:nvSpPr>
          <p:cNvPr id="8" name="节编号"/>
          <p:cNvSpPr txBox="1">
            <a:spLocks noGrp="1"/>
          </p:cNvSpPr>
          <p:nvPr>
            <p:ph type="body" idx="3" hasCustomPrompt="1"/>
            <p:custDataLst>
              <p:tags r:id="rId6"/>
            </p:custDataLst>
          </p:nvPr>
        </p:nvSpPr>
        <p:spPr>
          <a:xfrm>
            <a:off x="2014220" y="2289811"/>
            <a:ext cx="2496820" cy="2117724"/>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en-US" altLang="zh-CN" sz="3600" b="0" i="0" u="none" strike="noStrike" kern="1200" cap="none" spc="0" normalizeH="0" baseline="0" noProof="1" dirty="0">
                <a:ln>
                  <a:solidFill>
                    <a:schemeClr val="accent1"/>
                  </a:solidFill>
                </a:ln>
                <a:noFill/>
                <a:latin typeface="+mj-ea"/>
                <a:ea typeface="+mj-ea"/>
                <a:cs typeface="MiSans Normal" panose="000005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2" hasCustomPrompt="1"/>
            <p:custDataLst>
              <p:tags r:id="rId7"/>
            </p:custDataLst>
          </p:nvPr>
        </p:nvSpPr>
        <p:spPr>
          <a:xfrm>
            <a:off x="4511040" y="2289810"/>
            <a:ext cx="3531235" cy="2117090"/>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0" normalizeH="0" baseline="0" noProof="1" dirty="0">
                <a:solidFill>
                  <a:schemeClr val="tx1"/>
                </a:solidFill>
                <a:latin typeface="+mj-ea"/>
                <a:ea typeface="+mj-ea"/>
                <a:cs typeface="MiSans Normal" panose="00000500000000000000" charset="-122"/>
                <a:sym typeface="+mn-ea"/>
              </a:defRPr>
            </a:lvl1pPr>
          </a:lstStyle>
          <a:p>
            <a:pPr lvl="0"/>
            <a:r>
              <a:rPr>
                <a:sym typeface="+mn-ea"/>
              </a:rPr>
              <a:t>单击编辑标题</a:t>
            </a:r>
            <a:endParaRPr>
              <a:sym typeface="+mn-ea"/>
            </a:endParaRPr>
          </a:p>
        </p:txBody>
      </p:sp>
      <p:pic>
        <p:nvPicPr>
          <p:cNvPr id="13" name="图形 10"/>
          <p:cNvPicPr>
            <a:picLocks noChangeAspect="1"/>
          </p:cNvPicPr>
          <p:nvPr>
            <p:custDataLst>
              <p:tags r:id="rId8"/>
            </p:custDataLst>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05136" y="3207049"/>
            <a:ext cx="2155313" cy="352463"/>
          </a:xfrm>
          <a:prstGeom prst="rect">
            <a:avLst/>
          </a:prstGeom>
        </p:spPr>
      </p:pic>
      <p:sp>
        <p:nvSpPr>
          <p:cNvPr id="4" name="日期占位符 3"/>
          <p:cNvSpPr>
            <a:spLocks noGrp="1"/>
          </p:cNvSpPr>
          <p:nvPr>
            <p:ph type="dt" sz="half" idx="10"/>
            <p:custDataLst>
              <p:tags r:id="rId11"/>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p>
        </p:txBody>
      </p:sp>
      <p:sp>
        <p:nvSpPr>
          <p:cNvPr id="10" name="正文"/>
          <p:cNvSpPr txBox="1">
            <a:spLocks noGrp="1"/>
          </p:cNvSpPr>
          <p:nvPr>
            <p:ph idx="3"/>
            <p:custDataLst>
              <p:tags r:id="rId5"/>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9" name="正文"/>
          <p:cNvSpPr txBox="1">
            <a:spLocks noGrp="1"/>
          </p:cNvSpPr>
          <p:nvPr>
            <p:ph idx="2"/>
            <p:custDataLst>
              <p:tags r:id="rId6"/>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8" name="标题"/>
          <p:cNvSpPr txBox="1">
            <a:spLocks noGrp="1"/>
          </p:cNvSpPr>
          <p:nvPr>
            <p:ph type="title" idx="1"/>
            <p:custDataLst>
              <p:tags r:id="rId7"/>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j-ea"/>
                <a:ea typeface="+mj-ea"/>
                <a:cs typeface="+mj-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8"/>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10"/>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p>
        </p:txBody>
      </p:sp>
      <p:sp>
        <p:nvSpPr>
          <p:cNvPr id="14" name="正文"/>
          <p:cNvSpPr txBox="1">
            <a:spLocks noGrp="1"/>
          </p:cNvSpPr>
          <p:nvPr>
            <p:ph idx="5"/>
            <p:custDataLst>
              <p:tags r:id="rId5"/>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13" name="标题"/>
          <p:cNvSpPr txBox="1">
            <a:spLocks noGrp="1"/>
          </p:cNvSpPr>
          <p:nvPr>
            <p:ph type="title" idx="4"/>
            <p:custDataLst>
              <p:tags r:id="rId6"/>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2" name="正文"/>
          <p:cNvSpPr txBox="1">
            <a:spLocks noGrp="1"/>
          </p:cNvSpPr>
          <p:nvPr>
            <p:ph idx="3"/>
            <p:custDataLst>
              <p:tags r:id="rId7"/>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11" name="标题"/>
          <p:cNvSpPr txBox="1">
            <a:spLocks noGrp="1"/>
          </p:cNvSpPr>
          <p:nvPr>
            <p:ph type="title" idx="2"/>
            <p:custDataLst>
              <p:tags r:id="rId8"/>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MiSans Normal" panose="00000500000000000000" charset="-122"/>
              </a:defRPr>
            </a:lvl1pPr>
          </a:lstStyle>
          <a:p>
            <a:pPr lvl="0"/>
            <a:r>
              <a:rPr dirty="0">
                <a:sym typeface="+mn-ea"/>
              </a:rPr>
              <a:t>单击此处编辑母版标题样式</a:t>
            </a:r>
            <a:endParaRPr dirty="0">
              <a:sym typeface="+mn-ea"/>
            </a:endParaRPr>
          </a:p>
        </p:txBody>
      </p:sp>
      <p:sp>
        <p:nvSpPr>
          <p:cNvPr id="10" name="标题"/>
          <p:cNvSpPr txBox="1">
            <a:spLocks noGrp="1"/>
          </p:cNvSpPr>
          <p:nvPr>
            <p:ph type="title" idx="1"/>
            <p:custDataLst>
              <p:tags r:id="rId9"/>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j-ea"/>
                <a:ea typeface="+mj-ea"/>
                <a:cs typeface="+mj-ea"/>
              </a:defRPr>
            </a:lvl1pPr>
          </a:lstStyle>
          <a:p>
            <a:pPr lvl="0"/>
            <a:r>
              <a:rPr>
                <a:sym typeface="+mn-ea"/>
              </a:rPr>
              <a:t>单击此处编辑母版标题样式</a:t>
            </a:r>
            <a:endParaRPr>
              <a:sym typeface="+mn-ea"/>
            </a:endParaRPr>
          </a:p>
        </p:txBody>
      </p:sp>
      <p:sp>
        <p:nvSpPr>
          <p:cNvPr id="7" name="日期占位符 6"/>
          <p:cNvSpPr>
            <a:spLocks noGrp="1"/>
          </p:cNvSpPr>
          <p:nvPr>
            <p:ph type="dt" sz="half" idx="10"/>
            <p:custDataLst>
              <p:tags r:id="rId10"/>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2"/>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p>
        </p:txBody>
      </p:sp>
      <p:sp>
        <p:nvSpPr>
          <p:cNvPr id="6" name="标题"/>
          <p:cNvSpPr txBox="1">
            <a:spLocks noGrp="1"/>
          </p:cNvSpPr>
          <p:nvPr>
            <p:ph type="title" idx="1"/>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j-ea"/>
                <a:ea typeface="+mj-ea"/>
                <a:cs typeface="+mj-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正文" descr="7b0a20202020227461726765744d6f64756c65223a202270726f636573734f6e6c696e65466f6e7473220a7d0a"/>
          <p:cNvSpPr txBox="1">
            <a:spLocks noGrp="1"/>
          </p:cNvSpPr>
          <p:nvPr>
            <p:ph idx="3"/>
            <p:custDataLst>
              <p:tags r:id="rId4"/>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rgbClr val="548235"/>
              </a:buClr>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dirty="0">
                <a:sym typeface="+mn-ea"/>
              </a:rPr>
              <a:t>单击此处编辑母版文本样式</a:t>
            </a:r>
            <a:endParaRPr dirty="0">
              <a:sym typeface="+mn-ea"/>
            </a:endParaRPr>
          </a:p>
          <a:p>
            <a:pPr lvl="1">
              <a:spcBef>
                <a:spcPts val="1200"/>
              </a:spcBef>
              <a:spcAft>
                <a:spcPts val="0"/>
              </a:spcAft>
              <a:buClr>
                <a:srgbClr val="548235"/>
              </a:buClr>
            </a:pPr>
            <a:r>
              <a:rPr dirty="0" err="1">
                <a:sym typeface="+mn-ea"/>
              </a:rPr>
              <a:t>第二级</a:t>
            </a:r>
            <a:endParaRPr dirty="0">
              <a:sym typeface="+mn-ea"/>
            </a:endParaRPr>
          </a:p>
          <a:p>
            <a:pPr lvl="2">
              <a:spcBef>
                <a:spcPts val="1200"/>
              </a:spcBef>
              <a:spcAft>
                <a:spcPts val="0"/>
              </a:spcAft>
              <a:buClr>
                <a:srgbClr val="548235"/>
              </a:buClr>
            </a:pPr>
            <a:r>
              <a:rPr dirty="0" err="1">
                <a:sym typeface="+mn-ea"/>
              </a:rPr>
              <a:t>第三级</a:t>
            </a:r>
            <a:endParaRPr dirty="0">
              <a:sym typeface="+mn-ea"/>
            </a:endParaRPr>
          </a:p>
          <a:p>
            <a:pPr lvl="3">
              <a:spcBef>
                <a:spcPts val="1200"/>
              </a:spcBef>
              <a:spcAft>
                <a:spcPts val="0"/>
              </a:spcAft>
              <a:buClr>
                <a:srgbClr val="548235"/>
              </a:buClr>
            </a:pPr>
            <a:r>
              <a:rPr dirty="0" err="1">
                <a:sym typeface="+mn-ea"/>
              </a:rPr>
              <a:t>第四级</a:t>
            </a:r>
            <a:endParaRPr dirty="0">
              <a:sym typeface="+mn-ea"/>
            </a:endParaRPr>
          </a:p>
          <a:p>
            <a:pPr lvl="4">
              <a:spcBef>
                <a:spcPts val="1200"/>
              </a:spcBef>
              <a:spcAft>
                <a:spcPts val="0"/>
              </a:spcAft>
              <a:buClr>
                <a:srgbClr val="548235"/>
              </a:buClr>
            </a:pPr>
            <a:r>
              <a:rPr dirty="0" err="1">
                <a:sym typeface="+mn-ea"/>
              </a:rPr>
              <a:t>第五级</a:t>
            </a:r>
            <a:endParaRPr dirty="0">
              <a:sym typeface="+mn-ea"/>
            </a:endParaRPr>
          </a:p>
        </p:txBody>
      </p:sp>
      <p:sp>
        <p:nvSpPr>
          <p:cNvPr id="7" name="标题" descr="7b0a20202020227461726765744d6f64756c65223a202270726f636573734f6e6c696e65466f6e7473220a7d0a"/>
          <p:cNvSpPr txBox="1">
            <a:spLocks noGrp="1"/>
          </p:cNvSpPr>
          <p:nvPr>
            <p:ph type="title" idx="2"/>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11" name="任意多边形: 形状 37"/>
          <p:cNvSpPr/>
          <p:nvPr>
            <p:custDataLst>
              <p:tags r:id="rId6"/>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7"/>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1" name="任意多边形: 形状 37"/>
          <p:cNvSpPr/>
          <p:nvPr>
            <p:custDataLst>
              <p:tags r:id="rId2"/>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p>
        </p:txBody>
      </p:sp>
      <p:pic>
        <p:nvPicPr>
          <p:cNvPr id="10" name="图片 9" descr="雪地上&#10;&#10;中度可信度描述已自动生成"/>
          <p:cNvPicPr>
            <a:picLocks noChangeAspect="1"/>
          </p:cNvPicPr>
          <p:nvPr>
            <p:custDataLst>
              <p:tags r:id="rId3"/>
            </p:custDataLst>
          </p:nvPr>
        </p:nvPicPr>
        <p:blipFill>
          <a:blip r:embed="rId4"/>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5"/>
            </p:custDataLst>
          </p:nvPr>
        </p:nvSpPr>
        <p:spPr/>
        <p:txBody>
          <a:bodyPr/>
          <a:lstStyle/>
          <a:p>
            <a:fld id="{AFF1154F-E427-4513-B34B-94E36374A1AB}"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p:txBody>
          <a:bodyPr/>
          <a:lstStyle/>
          <a:p>
            <a:endParaRPr lang="zh-CN" altLang="en-US"/>
          </a:p>
        </p:txBody>
      </p:sp>
      <p:sp>
        <p:nvSpPr>
          <p:cNvPr id="4" name="灯片编号占位符 3"/>
          <p:cNvSpPr>
            <a:spLocks noGrp="1"/>
          </p:cNvSpPr>
          <p:nvPr>
            <p:ph type="sldNum" sz="quarter" idx="12"/>
            <p:custDataLst>
              <p:tags r:id="rId7"/>
            </p:custDataLst>
          </p:nvPr>
        </p:nvSpPr>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p>
        </p:txBody>
      </p:sp>
      <p:sp>
        <p:nvSpPr>
          <p:cNvPr id="7" name="正文" descr="7b0a20202020227461726765744d6f64756c65223a202270726f636573734f6e6c696e65466f6e7473220a7d0a"/>
          <p:cNvSpPr txBox="1">
            <a:spLocks noGrp="1"/>
          </p:cNvSpPr>
          <p:nvPr>
            <p:ph idx="1"/>
            <p:custDataLst>
              <p:tags r:id="rId5"/>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p>
        </p:txBody>
      </p:sp>
      <p:sp>
        <p:nvSpPr>
          <p:cNvPr id="7" name="副标题"/>
          <p:cNvSpPr txBox="1">
            <a:spLocks noGrp="1"/>
          </p:cNvSpPr>
          <p:nvPr>
            <p:ph type="body" idx="2" hasCustomPrompt="1"/>
            <p:custDataLst>
              <p:tags r:id="rId5"/>
            </p:custDataLst>
          </p:nvPr>
        </p:nvSpPr>
        <p:spPr>
          <a:xfrm>
            <a:off x="608400" y="1324800"/>
            <a:ext cx="10969200" cy="3987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j-ea"/>
                <a:ea typeface="+mj-ea"/>
                <a:cs typeface="MiSans Normal" panose="000005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1"/>
            <p:custDataLst>
              <p:tags r:id="rId6"/>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j-ea"/>
                <a:ea typeface="+mj-ea"/>
                <a:cs typeface="+mj-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4" name="图片 13"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2" name="椭圆 11"/>
          <p:cNvSpPr/>
          <p:nvPr>
            <p:custDataLst>
              <p:tags r:id="rId4"/>
            </p:custDataLst>
          </p:nvPr>
        </p:nvSpPr>
        <p:spPr>
          <a:xfrm>
            <a:off x="9721215" y="1270"/>
            <a:ext cx="2470785" cy="2159635"/>
          </a:xfrm>
          <a:prstGeom prst="ellipse">
            <a:avLst/>
          </a:prstGeom>
          <a:gradFill>
            <a:gsLst>
              <a:gs pos="0">
                <a:schemeClr val="accent1">
                  <a:lumMod val="40000"/>
                  <a:lumOff val="60000"/>
                </a:schemeClr>
              </a:gs>
              <a:gs pos="100000">
                <a:schemeClr val="accent2">
                  <a:lumMod val="75000"/>
                </a:schemeClr>
              </a:gs>
            </a:gsLst>
            <a:lin ang="7200000" scaled="0"/>
          </a:gradFill>
          <a:ln>
            <a:noFill/>
          </a:ln>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37"/>
          <p:cNvSpPr/>
          <p:nvPr>
            <p:custDataLst>
              <p:tags r:id="rId5"/>
            </p:custDataLst>
          </p:nvPr>
        </p:nvSpPr>
        <p:spPr>
          <a:xfrm flipH="1" flipV="1">
            <a:off x="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alpha val="50000"/>
                </a:schemeClr>
              </a:gs>
              <a:gs pos="47000">
                <a:schemeClr val="accent1">
                  <a:lumMod val="20000"/>
                  <a:lumOff val="80000"/>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p>
        </p:txBody>
      </p:sp>
      <p:sp>
        <p:nvSpPr>
          <p:cNvPr id="10" name="椭圆 9"/>
          <p:cNvSpPr/>
          <p:nvPr>
            <p:custDataLst>
              <p:tags r:id="rId6"/>
            </p:custDataLst>
          </p:nvPr>
        </p:nvSpPr>
        <p:spPr>
          <a:xfrm rot="20622537">
            <a:off x="2338705" y="2000885"/>
            <a:ext cx="7515225" cy="203962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iSans Normal" panose="00000500000000000000" charset="-122"/>
            </a:endParaRPr>
          </a:p>
        </p:txBody>
      </p:sp>
      <p:pic>
        <p:nvPicPr>
          <p:cNvPr id="11" name="图形 12"/>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rot="2700000">
            <a:off x="7799705" y="1013460"/>
            <a:ext cx="1157605" cy="1157605"/>
          </a:xfrm>
          <a:prstGeom prst="rect">
            <a:avLst/>
          </a:prstGeom>
        </p:spPr>
      </p:pic>
      <p:pic>
        <p:nvPicPr>
          <p:cNvPr id="13" name="图形 16"/>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flipH="1">
            <a:off x="10212943" y="5334181"/>
            <a:ext cx="1427948" cy="1427948"/>
          </a:xfrm>
          <a:prstGeom prst="rect">
            <a:avLst/>
          </a:prstGeom>
        </p:spPr>
      </p:pic>
      <p:sp>
        <p:nvSpPr>
          <p:cNvPr id="8" name="标题"/>
          <p:cNvSpPr txBox="1">
            <a:spLocks noGrp="1"/>
          </p:cNvSpPr>
          <p:nvPr>
            <p:ph type="title" idx="2" hasCustomPrompt="1"/>
            <p:custDataLst>
              <p:tags r:id="rId11"/>
            </p:custDataLst>
          </p:nvPr>
        </p:nvSpPr>
        <p:spPr>
          <a:xfrm>
            <a:off x="1525270" y="1951355"/>
            <a:ext cx="9239250" cy="2146300"/>
          </a:xfrm>
          <a:prstGeom prst="rect">
            <a:avLst/>
          </a:prstGeom>
          <a:noFill/>
        </p:spPr>
        <p:txBody>
          <a:bodyPr wrap="square" lIns="91440" tIns="45720" rIns="91440" bIns="45720" rtlCol="0" anchor="ctr" anchorCtr="0">
            <a:normAutofit/>
          </a:bodyPr>
          <a:lstStyle>
            <a:lvl1pPr marL="0" marR="0" lvl="0" algn="ctr" defTabSz="914400" rtl="0" eaLnBrk="1" fontAlgn="auto" latinLnBrk="0" hangingPunct="1">
              <a:lnSpc>
                <a:spcPct val="100000"/>
              </a:lnSpc>
              <a:buClrTx/>
              <a:buSzTx/>
              <a:buFontTx/>
              <a:buNone/>
              <a:defRPr kumimoji="0" lang="zh-CN" altLang="en-US" sz="8000" b="0" i="0" u="none" strike="noStrike" kern="1200" cap="none" spc="0" normalizeH="0" baseline="0" noProof="1" dirty="0">
                <a:solidFill>
                  <a:schemeClr val="tx1"/>
                </a:solidFill>
                <a:latin typeface="+mj-ea"/>
                <a:ea typeface="+mj-ea"/>
                <a:cs typeface="MiSans Normal" panose="00000500000000000000" charset="-122"/>
                <a:sym typeface="+mn-ea"/>
              </a:defRPr>
            </a:lvl1pPr>
          </a:lstStyle>
          <a:p>
            <a:pPr lvl="0" algn="ctr">
              <a:buClrTx/>
              <a:buSzTx/>
              <a:buFontTx/>
            </a:pPr>
            <a:r>
              <a:rPr dirty="0">
                <a:sym typeface="+mn-ea"/>
              </a:rPr>
              <a:t>单击此处编辑标题</a:t>
            </a:r>
            <a:endParaRPr dirty="0">
              <a:sym typeface="+mn-ea"/>
            </a:endParaRPr>
          </a:p>
        </p:txBody>
      </p:sp>
      <p:sp>
        <p:nvSpPr>
          <p:cNvPr id="7" name="副标题"/>
          <p:cNvSpPr txBox="1">
            <a:spLocks noGrp="1"/>
          </p:cNvSpPr>
          <p:nvPr>
            <p:ph type="body" idx="1" hasCustomPrompt="1"/>
            <p:custDataLst>
              <p:tags r:id="rId12"/>
            </p:custDataLst>
          </p:nvPr>
        </p:nvSpPr>
        <p:spPr>
          <a:xfrm>
            <a:off x="518160" y="5717540"/>
            <a:ext cx="2536825" cy="812800"/>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zh-CN" altLang="en-US" sz="1600" b="0" i="0" u="none" strike="noStrike" kern="1200" cap="none" spc="0" normalizeH="0" baseline="0" noProof="1" dirty="0">
                <a:solidFill>
                  <a:schemeClr val="tx1"/>
                </a:solidFill>
                <a:latin typeface="+mj-ea"/>
                <a:ea typeface="+mj-ea"/>
                <a:cs typeface="MiSans Normal" panose="00000500000000000000" charset="-122"/>
                <a:sym typeface="+mn-ea"/>
              </a:defRPr>
            </a:lvl1pPr>
          </a:lstStyle>
          <a:p>
            <a:pPr lvl="0" algn="l">
              <a:buClrTx/>
              <a:buSzTx/>
              <a:buFontTx/>
            </a:pPr>
            <a:r>
              <a:rPr dirty="0">
                <a:sym typeface="+mn-ea"/>
              </a:rPr>
              <a:t>单击此处编辑文本</a:t>
            </a:r>
            <a:endParaRPr dirty="0">
              <a:sym typeface="+mn-ea"/>
            </a:endParaRPr>
          </a:p>
        </p:txBody>
      </p:sp>
      <p:sp>
        <p:nvSpPr>
          <p:cNvPr id="4" name="日期占位符 3"/>
          <p:cNvSpPr>
            <a:spLocks noGrp="1"/>
          </p:cNvSpPr>
          <p:nvPr>
            <p:ph type="dt" sz="half" idx="10"/>
            <p:custDataLst>
              <p:tags r:id="rId13"/>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5"/>
            </p:custDataLst>
          </p:nvPr>
        </p:nvSpPr>
        <p:spPr>
          <a:xfrm>
            <a:off x="8610600" y="6356350"/>
            <a:ext cx="2743200" cy="365125"/>
          </a:xfrm>
        </p:spPr>
        <p:txBody>
          <a:bodyPr/>
          <a:lstStyle/>
          <a:p>
            <a:fld id="{CFDA0808-8B01-405B-8ED6-12013DCE0AF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3" name="椭圆 22"/>
          <p:cNvSpPr/>
          <p:nvPr>
            <p:custDataLst>
              <p:tags r:id="rId4"/>
            </p:custDataLst>
          </p:nvPr>
        </p:nvSpPr>
        <p:spPr>
          <a:xfrm>
            <a:off x="10795" y="3653790"/>
            <a:ext cx="3129915" cy="3204210"/>
          </a:xfrm>
          <a:prstGeom prst="ellipse">
            <a:avLst/>
          </a:prstGeom>
          <a:solidFill>
            <a:schemeClr val="accent1">
              <a:alpha val="20000"/>
            </a:schemeClr>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0"/>
                </a:schemeClr>
              </a:solidFill>
              <a:latin typeface="MiSans Normal" panose="00000500000000000000" charset="-122"/>
              <a:ea typeface="MiSans Normal" panose="00000500000000000000" charset="-122"/>
              <a:sym typeface="MiSans Normal" panose="00000500000000000000" charset="-122"/>
            </a:endParaRPr>
          </a:p>
        </p:txBody>
      </p:sp>
      <p:sp>
        <p:nvSpPr>
          <p:cNvPr id="7" name="内容占位符 6"/>
          <p:cNvSpPr>
            <a:spLocks noGrp="1"/>
          </p:cNvSpPr>
          <p:nvPr>
            <p:ph idx="2"/>
            <p:custDataLst>
              <p:tags r:id="rId5"/>
            </p:custDataLst>
          </p:nvPr>
        </p:nvSpPr>
        <p:spPr>
          <a:xfrm>
            <a:off x="820490" y="1561381"/>
            <a:ext cx="10248193" cy="4246963"/>
          </a:xfrm>
          <a:prstGeom prst="rect">
            <a:avLst/>
          </a:prstGeo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pPr algn="ctr"/>
            <a:endParaRPr lang="zh-CN" altLang="en-US" dirty="0"/>
          </a:p>
        </p:txBody>
      </p:sp>
      <p:sp>
        <p:nvSpPr>
          <p:cNvPr id="6" name="标题"/>
          <p:cNvSpPr txBox="1">
            <a:spLocks noGrp="1"/>
          </p:cNvSpPr>
          <p:nvPr>
            <p:ph type="title" idx="1"/>
            <p:custDataLst>
              <p:tags r:id="rId6"/>
            </p:custDataLst>
          </p:nvPr>
        </p:nvSpPr>
        <p:spPr>
          <a:xfrm>
            <a:off x="820489" y="734130"/>
            <a:ext cx="10248193" cy="646331"/>
          </a:xfrm>
          <a:prstGeom prst="rect">
            <a:avLst/>
          </a:prstGeom>
          <a:noFill/>
        </p:spPr>
        <p:txBody>
          <a:bodyPr wrap="square" lIns="0" tIns="0" rIns="0" bIns="0" rtlCol="0" anchor="ctr">
            <a:normAutofit/>
          </a:bodyPr>
          <a:lstStyle>
            <a:lvl1pPr marL="0" marR="0" algn="l" defTabSz="914400" rtl="0" eaLnBrk="1" fontAlgn="auto" latinLnBrk="0" hangingPunct="1">
              <a:lnSpc>
                <a:spcPct val="100000"/>
              </a:lnSpc>
              <a:buClrTx/>
              <a:buSzTx/>
              <a:buFontTx/>
              <a:buNone/>
              <a:defRPr kumimoji="0" lang="en-US" altLang="zh-CN" sz="3600" b="0" i="0" u="none" strike="noStrike" kern="1200" cap="none" spc="0" normalizeH="0" baseline="0" noProof="1" dirty="0">
                <a:solidFill>
                  <a:schemeClr val="tx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r>
              <a:rPr dirty="0" err="1">
                <a:sym typeface="+mn-ea"/>
              </a:rPr>
              <a:t>单击此处编辑母版标题样式</a:t>
            </a:r>
            <a:endParaRPr dirty="0">
              <a:sym typeface="+mn-ea"/>
            </a:endParaRPr>
          </a:p>
        </p:txBody>
      </p:sp>
      <p:sp>
        <p:nvSpPr>
          <p:cNvPr id="3" name="日期占位符 2"/>
          <p:cNvSpPr>
            <a:spLocks noGrp="1"/>
          </p:cNvSpPr>
          <p:nvPr>
            <p:ph type="dt" sz="half" idx="10"/>
            <p:custDataLst>
              <p:tags r:id="rId7"/>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11" name="图片 10"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0" name="椭圆 9"/>
          <p:cNvSpPr/>
          <p:nvPr>
            <p:custDataLst>
              <p:tags r:id="rId4"/>
            </p:custDataLst>
          </p:nvPr>
        </p:nvSpPr>
        <p:spPr>
          <a:xfrm>
            <a:off x="635" y="2720975"/>
            <a:ext cx="4062095" cy="4137025"/>
          </a:xfrm>
          <a:prstGeom prst="ellipse">
            <a:avLst/>
          </a:prstGeom>
          <a:solidFill>
            <a:schemeClr val="accent1">
              <a:lumMod val="60000"/>
              <a:lumOff val="40000"/>
              <a:alpha val="50000"/>
            </a:schemeClr>
          </a:solidFill>
          <a:ln>
            <a:noFill/>
          </a:ln>
          <a:effectLst>
            <a:softEdge rad="1155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0"/>
                </a:schemeClr>
              </a:solidFill>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9" name="椭圆 8"/>
          <p:cNvSpPr/>
          <p:nvPr>
            <p:custDataLst>
              <p:tags r:id="rId5"/>
            </p:custDataLst>
          </p:nvPr>
        </p:nvSpPr>
        <p:spPr>
          <a:xfrm>
            <a:off x="9669780" y="635"/>
            <a:ext cx="2522855" cy="2348865"/>
          </a:xfrm>
          <a:prstGeom prst="ellipse">
            <a:avLst/>
          </a:prstGeom>
          <a:gradFill>
            <a:gsLst>
              <a:gs pos="0">
                <a:schemeClr val="accent1">
                  <a:lumMod val="40000"/>
                  <a:lumOff val="60000"/>
                </a:schemeClr>
              </a:gs>
              <a:gs pos="100000">
                <a:schemeClr val="accent1"/>
              </a:gs>
            </a:gsLst>
            <a:lin ang="7200000" scaled="0"/>
          </a:gradFill>
          <a:ln>
            <a:noFill/>
          </a:ln>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节编号"/>
          <p:cNvSpPr txBox="1">
            <a:spLocks noGrp="1"/>
          </p:cNvSpPr>
          <p:nvPr>
            <p:ph type="body" idx="3" hasCustomPrompt="1"/>
            <p:custDataLst>
              <p:tags r:id="rId6"/>
            </p:custDataLst>
          </p:nvPr>
        </p:nvSpPr>
        <p:spPr>
          <a:xfrm>
            <a:off x="2014220" y="2289811"/>
            <a:ext cx="2496820" cy="2117724"/>
          </a:xfrm>
          <a:prstGeom prst="rect">
            <a:avLst/>
          </a:prstGeom>
          <a:noFill/>
        </p:spPr>
        <p:txBody>
          <a:bodyPr wrap="square" lIns="91440" tIns="45720" rIns="91440" bIns="45720" rtlCol="0" anchor="ctr" anchorCtr="0">
            <a:normAutofit/>
          </a:bodyPr>
          <a:lstStyle>
            <a:lvl1pPr marL="0" marR="0" lvl="0" algn="l" defTabSz="914400" rtl="0" eaLnBrk="1" fontAlgn="auto" latinLnBrk="0" hangingPunct="1">
              <a:lnSpc>
                <a:spcPct val="100000"/>
              </a:lnSpc>
              <a:buClrTx/>
              <a:buSzTx/>
              <a:buFontTx/>
              <a:buNone/>
              <a:defRPr kumimoji="0" lang="en-US" altLang="zh-CN" sz="3600" b="0" i="0" u="none" strike="noStrike" kern="1200" cap="none" spc="0" normalizeH="0" baseline="0" noProof="1" dirty="0">
                <a:ln>
                  <a:solidFill>
                    <a:schemeClr val="accent1"/>
                  </a:solidFill>
                </a:ln>
                <a:no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2" hasCustomPrompt="1"/>
            <p:custDataLst>
              <p:tags r:id="rId7"/>
            </p:custDataLst>
          </p:nvPr>
        </p:nvSpPr>
        <p:spPr>
          <a:xfrm>
            <a:off x="4511040" y="2289810"/>
            <a:ext cx="3531235" cy="2117090"/>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0" normalizeH="0" baseline="0" noProof="1" dirty="0">
                <a:solidFill>
                  <a:schemeClr val="tx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r>
              <a:rPr>
                <a:sym typeface="+mn-ea"/>
              </a:rPr>
              <a:t>单击编辑标题</a:t>
            </a:r>
            <a:endParaRPr>
              <a:sym typeface="+mn-ea"/>
            </a:endParaRPr>
          </a:p>
        </p:txBody>
      </p:sp>
      <p:pic>
        <p:nvPicPr>
          <p:cNvPr id="13" name="图形 10"/>
          <p:cNvPicPr>
            <a:picLocks noChangeAspect="1"/>
          </p:cNvPicPr>
          <p:nvPr>
            <p:custDataLst>
              <p:tags r:id="rId8"/>
            </p:custDataLst>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05136" y="3207049"/>
            <a:ext cx="2155313" cy="352463"/>
          </a:xfrm>
          <a:prstGeom prst="rect">
            <a:avLst/>
          </a:prstGeom>
        </p:spPr>
      </p:pic>
      <p:sp>
        <p:nvSpPr>
          <p:cNvPr id="4" name="日期占位符 3"/>
          <p:cNvSpPr>
            <a:spLocks noGrp="1"/>
          </p:cNvSpPr>
          <p:nvPr>
            <p:ph type="dt" sz="half" idx="10"/>
            <p:custDataLst>
              <p:tags r:id="rId11"/>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10" name="正文"/>
          <p:cNvSpPr txBox="1">
            <a:spLocks noGrp="1"/>
          </p:cNvSpPr>
          <p:nvPr>
            <p:ph idx="3"/>
            <p:custDataLst>
              <p:tags r:id="rId5"/>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9" name="正文"/>
          <p:cNvSpPr txBox="1">
            <a:spLocks noGrp="1"/>
          </p:cNvSpPr>
          <p:nvPr>
            <p:ph idx="2"/>
            <p:custDataLst>
              <p:tags r:id="rId6"/>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8" name="标题"/>
          <p:cNvSpPr txBox="1">
            <a:spLocks noGrp="1"/>
          </p:cNvSpPr>
          <p:nvPr>
            <p:ph type="title" idx="1"/>
            <p:custDataLst>
              <p:tags r:id="rId7"/>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iSans Heavy" panose="00000A00000000000000" charset="-122"/>
                <a:ea typeface="MiSans Heavy" panose="00000A00000000000000" charset="-122"/>
                <a:cs typeface="MiSans Heavy" panose="00000A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8"/>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7" name="灯片编号占位符 6"/>
          <p:cNvSpPr>
            <a:spLocks noGrp="1"/>
          </p:cNvSpPr>
          <p:nvPr>
            <p:ph type="sldNum" sz="quarter" idx="12"/>
            <p:custDataLst>
              <p:tags r:id="rId10"/>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14" name="正文"/>
          <p:cNvSpPr txBox="1">
            <a:spLocks noGrp="1"/>
          </p:cNvSpPr>
          <p:nvPr>
            <p:ph idx="5"/>
            <p:custDataLst>
              <p:tags r:id="rId5"/>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13" name="标题"/>
          <p:cNvSpPr txBox="1">
            <a:spLocks noGrp="1"/>
          </p:cNvSpPr>
          <p:nvPr>
            <p:ph type="title" idx="4"/>
            <p:custDataLst>
              <p:tags r:id="rId6"/>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r>
              <a:rPr>
                <a:sym typeface="+mn-ea"/>
              </a:rPr>
              <a:t>单击此处编辑母版标题样式</a:t>
            </a:r>
            <a:endParaRPr>
              <a:sym typeface="+mn-ea"/>
            </a:endParaRPr>
          </a:p>
        </p:txBody>
      </p:sp>
      <p:sp>
        <p:nvSpPr>
          <p:cNvPr id="12" name="正文"/>
          <p:cNvSpPr txBox="1">
            <a:spLocks noGrp="1"/>
          </p:cNvSpPr>
          <p:nvPr>
            <p:ph idx="3"/>
            <p:custDataLst>
              <p:tags r:id="rId7"/>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11" name="标题"/>
          <p:cNvSpPr txBox="1">
            <a:spLocks noGrp="1"/>
          </p:cNvSpPr>
          <p:nvPr>
            <p:ph type="title" idx="2"/>
            <p:custDataLst>
              <p:tags r:id="rId8"/>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10" name="标题"/>
          <p:cNvSpPr txBox="1">
            <a:spLocks noGrp="1"/>
          </p:cNvSpPr>
          <p:nvPr>
            <p:ph type="title" idx="1"/>
            <p:custDataLst>
              <p:tags r:id="rId9"/>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iSans Heavy" panose="00000A00000000000000" charset="-122"/>
                <a:ea typeface="MiSans Heavy" panose="00000A00000000000000" charset="-122"/>
                <a:cs typeface="MiSans Heavy" panose="00000A00000000000000" charset="-122"/>
                <a:sym typeface="MiSans Normal" panose="00000500000000000000" charset="-122"/>
              </a:defRPr>
            </a:lvl1pPr>
          </a:lstStyle>
          <a:p>
            <a:pPr lvl="0"/>
            <a:r>
              <a:rPr>
                <a:sym typeface="+mn-ea"/>
              </a:rPr>
              <a:t>单击此处编辑母版标题样式</a:t>
            </a:r>
            <a:endParaRPr>
              <a:sym typeface="+mn-ea"/>
            </a:endParaRPr>
          </a:p>
        </p:txBody>
      </p:sp>
      <p:sp>
        <p:nvSpPr>
          <p:cNvPr id="7" name="日期占位符 6"/>
          <p:cNvSpPr>
            <a:spLocks noGrp="1"/>
          </p:cNvSpPr>
          <p:nvPr>
            <p:ph type="dt" sz="half" idx="10"/>
            <p:custDataLst>
              <p:tags r:id="rId10"/>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9" name="灯片编号占位符 8"/>
          <p:cNvSpPr>
            <a:spLocks noGrp="1"/>
          </p:cNvSpPr>
          <p:nvPr>
            <p:ph type="sldNum" sz="quarter" idx="12"/>
            <p:custDataLst>
              <p:tags r:id="rId12"/>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6" name="标题"/>
          <p:cNvSpPr txBox="1">
            <a:spLocks noGrp="1"/>
          </p:cNvSpPr>
          <p:nvPr>
            <p:ph type="title" idx="1"/>
            <p:custDataLst>
              <p:tags r:id="rId5"/>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tx1">
                    <a:lumMod val="85000"/>
                    <a:lumOff val="15000"/>
                  </a:schemeClr>
                </a:solidFill>
                <a:latin typeface="MiSans Heavy" panose="00000A00000000000000" charset="-122"/>
                <a:ea typeface="MiSans Heavy" panose="00000A00000000000000" charset="-122"/>
                <a:cs typeface="MiSans Heavy" panose="00000A00000000000000" charset="-122"/>
                <a:sym typeface="MiSans Normal" panose="00000500000000000000" charset="-122"/>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1" name="任意多边形: 形状 37"/>
          <p:cNvSpPr/>
          <p:nvPr>
            <p:custDataLst>
              <p:tags r:id="rId2"/>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pic>
        <p:nvPicPr>
          <p:cNvPr id="10" name="图片 9" descr="雪地上&#10;&#10;中度可信度描述已自动生成"/>
          <p:cNvPicPr>
            <a:picLocks noChangeAspect="1"/>
          </p:cNvPicPr>
          <p:nvPr>
            <p:custDataLst>
              <p:tags r:id="rId3"/>
            </p:custDataLst>
          </p:nvPr>
        </p:nvPicPr>
        <p:blipFill>
          <a:blip r:embed="rId4"/>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5"/>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4" name="灯片编号占位符 3"/>
          <p:cNvSpPr>
            <a:spLocks noGrp="1"/>
          </p:cNvSpPr>
          <p:nvPr>
            <p:ph type="sldNum" sz="quarter" idx="12"/>
            <p:custDataLst>
              <p:tags r:id="rId7"/>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2"/>
            </p:custDataLst>
          </p:nvPr>
        </p:nvPicPr>
        <p:blipFill>
          <a:blip r:embed="rId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7" name="正文" descr="7b0a20202020227461726765744d6f64756c65223a202270726f636573734f6e6c696e65466f6e7473220a7d0a"/>
          <p:cNvSpPr txBox="1">
            <a:spLocks noGrp="1"/>
          </p:cNvSpPr>
          <p:nvPr>
            <p:ph idx="1"/>
            <p:custDataLst>
              <p:tags r:id="rId5"/>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50000"/>
                    <a:lumOff val="50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548235"/>
              </a:buClr>
            </a:pPr>
            <a:r>
              <a:rPr lang="zh-CN" altLang="en-US" dirty="0">
                <a:sym typeface="+mn-ea"/>
              </a:rPr>
              <a:t>单击此处编辑母版文本样式</a:t>
            </a:r>
            <a:endParaRPr lang="zh-CN" altLang="en-US" dirty="0">
              <a:sym typeface="+mn-ea"/>
            </a:endParaRPr>
          </a:p>
          <a:p>
            <a:pPr lvl="1">
              <a:spcBef>
                <a:spcPts val="1200"/>
              </a:spcBef>
              <a:spcAft>
                <a:spcPts val="0"/>
              </a:spcAft>
              <a:buClr>
                <a:srgbClr val="548235"/>
              </a:buClr>
            </a:pPr>
            <a:r>
              <a:rPr lang="zh-CN" altLang="en-US" dirty="0">
                <a:sym typeface="+mn-ea"/>
              </a:rPr>
              <a:t>第二级</a:t>
            </a:r>
            <a:endParaRPr lang="zh-CN" altLang="en-US" dirty="0">
              <a:sym typeface="+mn-ea"/>
            </a:endParaRPr>
          </a:p>
          <a:p>
            <a:pPr lvl="2">
              <a:spcBef>
                <a:spcPts val="1200"/>
              </a:spcBef>
              <a:spcAft>
                <a:spcPts val="0"/>
              </a:spcAft>
              <a:buClr>
                <a:srgbClr val="548235"/>
              </a:buClr>
            </a:pPr>
            <a:r>
              <a:rPr lang="zh-CN" altLang="en-US" dirty="0">
                <a:sym typeface="+mn-ea"/>
              </a:rPr>
              <a:t>第三级</a:t>
            </a:r>
            <a:endParaRPr lang="zh-CN" altLang="en-US" dirty="0">
              <a:sym typeface="+mn-ea"/>
            </a:endParaRPr>
          </a:p>
          <a:p>
            <a:pPr lvl="3">
              <a:spcBef>
                <a:spcPts val="1200"/>
              </a:spcBef>
              <a:spcAft>
                <a:spcPts val="0"/>
              </a:spcAft>
              <a:buClr>
                <a:srgbClr val="548235"/>
              </a:buClr>
            </a:pPr>
            <a:r>
              <a:rPr lang="zh-CN" altLang="en-US" dirty="0">
                <a:sym typeface="+mn-ea"/>
              </a:rPr>
              <a:t>第四级</a:t>
            </a:r>
            <a:endParaRPr lang="zh-CN" altLang="en-US" dirty="0">
              <a:sym typeface="+mn-ea"/>
            </a:endParaRPr>
          </a:p>
          <a:p>
            <a:pPr lvl="4">
              <a:spcBef>
                <a:spcPts val="1200"/>
              </a:spcBef>
              <a:spcAft>
                <a:spcPts val="0"/>
              </a:spcAft>
              <a:buClr>
                <a:srgbClr val="548235"/>
              </a:buClr>
            </a:pPr>
            <a:r>
              <a:rPr lang="zh-CN" altLang="en-US"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slideLayout" Target="../slideLayouts/slideLayout2.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image" Target="../media/image1.png"/><Relationship Id="rId13" Type="http://schemas.openxmlformats.org/officeDocument/2006/relationships/tags" Target="../tags/tag9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1" Type="http://schemas.openxmlformats.org/officeDocument/2006/relationships/theme" Target="../theme/theme2.xml"/><Relationship Id="rId20" Type="http://schemas.openxmlformats.org/officeDocument/2006/relationships/tags" Target="../tags/tag194.xml"/><Relationship Id="rId2" Type="http://schemas.openxmlformats.org/officeDocument/2006/relationships/slideLayout" Target="../slideLayouts/slideLayout14.xml"/><Relationship Id="rId19" Type="http://schemas.openxmlformats.org/officeDocument/2006/relationships/tags" Target="../tags/tag193.xml"/><Relationship Id="rId18" Type="http://schemas.openxmlformats.org/officeDocument/2006/relationships/tags" Target="../tags/tag192.xml"/><Relationship Id="rId17" Type="http://schemas.openxmlformats.org/officeDocument/2006/relationships/tags" Target="../tags/tag191.xml"/><Relationship Id="rId16" Type="http://schemas.openxmlformats.org/officeDocument/2006/relationships/tags" Target="../tags/tag190.xml"/><Relationship Id="rId15" Type="http://schemas.openxmlformats.org/officeDocument/2006/relationships/tags" Target="../tags/tag189.xml"/><Relationship Id="rId14" Type="http://schemas.openxmlformats.org/officeDocument/2006/relationships/tags" Target="../tags/tag188.xml"/><Relationship Id="rId13" Type="http://schemas.openxmlformats.org/officeDocument/2006/relationships/image" Target="../media/image1.png"/><Relationship Id="rId12" Type="http://schemas.openxmlformats.org/officeDocument/2006/relationships/tags" Target="../tags/tag18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13"/>
            </p:custDataLst>
          </p:nvPr>
        </p:nvPicPr>
        <p:blipFill>
          <a:blip r:embed="rId14"/>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15"/>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9" name="日期占位符 8"/>
          <p:cNvSpPr>
            <a:spLocks noGrp="1"/>
          </p:cNvSpPr>
          <p:nvPr>
            <p:ph type="dt" sz="half" idx="10"/>
            <p:custDataLst>
              <p:tags r:id="rId16"/>
            </p:custDataLst>
          </p:nvPr>
        </p:nvSpPr>
        <p:spPr>
          <a:xfrm>
            <a:off x="8382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AFF1154F-E427-4513-B34B-94E36374A1AB}" type="datetimeFigureOut">
              <a:rPr lang="zh-CN" altLang="en-US" smtClean="0"/>
            </a:fld>
            <a:endParaRPr lang="zh-CN" altLang="en-US"/>
          </a:p>
        </p:txBody>
      </p:sp>
      <p:sp>
        <p:nvSpPr>
          <p:cNvPr id="12" name="页脚占位符 11"/>
          <p:cNvSpPr>
            <a:spLocks noGrp="1"/>
          </p:cNvSpPr>
          <p:nvPr>
            <p:ph type="ftr" sz="quarter" idx="11"/>
            <p:custDataLst>
              <p:tags r:id="rId17"/>
            </p:custDataLst>
          </p:nvPr>
        </p:nvSpPr>
        <p:spPr>
          <a:xfrm>
            <a:off x="4038600" y="6356350"/>
            <a:ext cx="41148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a:p>
        </p:txBody>
      </p:sp>
      <p:sp>
        <p:nvSpPr>
          <p:cNvPr id="13" name="灯片编号占位符 12"/>
          <p:cNvSpPr>
            <a:spLocks noGrp="1"/>
          </p:cNvSpPr>
          <p:nvPr>
            <p:ph type="sldNum" sz="quarter" idx="12"/>
            <p:custDataLst>
              <p:tags r:id="rId18"/>
            </p:custDataLst>
          </p:nvPr>
        </p:nvSpPr>
        <p:spPr>
          <a:xfrm>
            <a:off x="8610600" y="6356350"/>
            <a:ext cx="2743200" cy="365125"/>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CFDA0808-8B01-405B-8ED6-12013DCE0AF6}" type="slidenum">
              <a:rPr lang="zh-CN" altLang="en-US" smtClean="0"/>
            </a:fld>
            <a:endParaRPr lang="zh-CN" altLang="en-US"/>
          </a:p>
        </p:txBody>
      </p:sp>
      <p:sp>
        <p:nvSpPr>
          <p:cNvPr id="4" name="文本占位符 3"/>
          <p:cNvSpPr>
            <a:spLocks noGrp="1"/>
          </p:cNvSpPr>
          <p:nvPr>
            <p:ph type="body" idx="1"/>
            <p:custDataLst>
              <p:tags r:id="rId19"/>
            </p:custDataLst>
          </p:nvPr>
        </p:nvSpPr>
        <p:spPr>
          <a:xfrm>
            <a:off x="829310" y="1673225"/>
            <a:ext cx="10534650" cy="4503420"/>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rgbClr val="548235"/>
              </a:buClr>
              <a:buSzTx/>
              <a:buChar char="●"/>
            </a:pPr>
            <a:r>
              <a:rPr lang="zh-CN" altLang="en-US"/>
              <a:t>单击此处编辑母版文本样式</a:t>
            </a:r>
            <a:endParaRPr lang="zh-CN" altLang="en-US"/>
          </a:p>
          <a:p>
            <a:pPr lvl="1">
              <a:buChar char="●"/>
              <a:tabLst>
                <a:tab pos="1609725" algn="l"/>
              </a:tabLst>
            </a:pPr>
            <a:r>
              <a:rPr lang="zh-CN" altLang="en-US"/>
              <a:t>二级</a:t>
            </a:r>
            <a:endParaRPr lang="zh-CN" altLang="en-US"/>
          </a:p>
          <a:p>
            <a:pPr lvl="2">
              <a:buChar char="●"/>
            </a:pPr>
            <a:r>
              <a:rPr lang="zh-CN" altLang="en-US"/>
              <a:t>三级</a:t>
            </a:r>
            <a:endParaRPr lang="zh-CN" altLang="en-US"/>
          </a:p>
          <a:p>
            <a:pPr lvl="3">
              <a:buFont typeface="Wingdings" panose="05000000000000000000" charset="0"/>
              <a:buChar char=""/>
            </a:pPr>
            <a:r>
              <a:rPr lang="zh-CN" altLang="en-US"/>
              <a:t>四级</a:t>
            </a:r>
            <a:endParaRPr lang="zh-CN" altLang="en-US"/>
          </a:p>
          <a:p>
            <a:pPr lvl="4"/>
            <a:r>
              <a:rPr lang="zh-CN" altLang="en-US"/>
              <a:t>五级</a:t>
            </a:r>
            <a:endParaRPr lang="zh-CN" altLang="en-US"/>
          </a:p>
        </p:txBody>
      </p:sp>
      <p:sp>
        <p:nvSpPr>
          <p:cNvPr id="2" name="标题占位符 1"/>
          <p:cNvSpPr>
            <a:spLocks noGrp="1"/>
          </p:cNvSpPr>
          <p:nvPr>
            <p:ph type="title"/>
            <p:custDataLst>
              <p:tags r:id="rId20"/>
            </p:custDataLst>
          </p:nvPr>
        </p:nvSpPr>
        <p:spPr>
          <a:xfrm>
            <a:off x="838200" y="457200"/>
            <a:ext cx="10515600" cy="1079500"/>
          </a:xfrm>
          <a:prstGeom prst="rect">
            <a:avLst/>
          </a:prstGeom>
          <a:noFill/>
          <a:ln>
            <a:noFill/>
            <a:prstDash val="sysDash"/>
          </a:ln>
        </p:spPr>
        <p:txBody>
          <a:bodyPr vert="horz" wrap="square" lIns="91440" tIns="45720" rIns="91440" bIns="45720" rtlCol="0" anchor="ctr">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5" name="KSO_TEMPLATE" hidden="1"/>
          <p:cNvSpPr/>
          <p:nvPr>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MiSans Normal" panose="00000500000000000000" charset="-122"/>
              <a:ea typeface="MiSans Normal" panose="00000500000000000000" charset="-122"/>
              <a:sym typeface="MiSans Normal" panose="00000500000000000000"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0" lang="zh-CN" altLang="en-US" sz="3600" b="0" i="0" u="none" strike="noStrike" kern="1200" cap="none" spc="300" normalizeH="0" baseline="0" smtClean="0">
          <a:ln>
            <a:noFill/>
            <a:prstDash val="sysDot"/>
          </a:ln>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iSans Heavy" panose="00000A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descr="雪地上&#10;&#10;中度可信度描述已自动生成"/>
          <p:cNvPicPr>
            <a:picLocks noChangeAspect="1"/>
          </p:cNvPicPr>
          <p:nvPr>
            <p:custDataLst>
              <p:tags r:id="rId12"/>
            </p:custDataLst>
          </p:nvPr>
        </p:nvPicPr>
        <p:blipFill>
          <a:blip r:embed="rId13"/>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任意多边形: 形状 37"/>
          <p:cNvSpPr/>
          <p:nvPr>
            <p:custDataLst>
              <p:tags r:id="rId14"/>
            </p:custDataLst>
          </p:nvPr>
        </p:nvSpPr>
        <p:spPr>
          <a:xfrm flipV="1">
            <a:off x="5674360" y="1905"/>
            <a:ext cx="6517640" cy="6856095"/>
          </a:xfrm>
          <a:custGeom>
            <a:avLst/>
            <a:gdLst>
              <a:gd name="connsiteX0" fmla="*/ 11073245 w 11073245"/>
              <a:gd name="connsiteY0" fmla="*/ 7199311 h 7199311"/>
              <a:gd name="connsiteX1" fmla="*/ 0 w 11073245"/>
              <a:gd name="connsiteY1" fmla="*/ 7199311 h 7199311"/>
              <a:gd name="connsiteX2" fmla="*/ 0 w 11073245"/>
              <a:gd name="connsiteY2" fmla="*/ 0 h 7199311"/>
              <a:gd name="connsiteX3" fmla="*/ 11073245 w 11073245"/>
              <a:gd name="connsiteY3" fmla="*/ 0 h 7199311"/>
            </a:gdLst>
            <a:ahLst/>
            <a:cxnLst>
              <a:cxn ang="0">
                <a:pos x="connsiteX0" y="connsiteY0"/>
              </a:cxn>
              <a:cxn ang="0">
                <a:pos x="connsiteX1" y="connsiteY1"/>
              </a:cxn>
              <a:cxn ang="0">
                <a:pos x="connsiteX2" y="connsiteY2"/>
              </a:cxn>
              <a:cxn ang="0">
                <a:pos x="connsiteX3" y="connsiteY3"/>
              </a:cxn>
            </a:cxnLst>
            <a:rect l="l" t="t" r="r" b="b"/>
            <a:pathLst>
              <a:path w="11073245" h="7199311">
                <a:moveTo>
                  <a:pt x="11073245" y="7199311"/>
                </a:moveTo>
                <a:lnTo>
                  <a:pt x="0" y="7199311"/>
                </a:lnTo>
                <a:lnTo>
                  <a:pt x="0" y="0"/>
                </a:lnTo>
                <a:lnTo>
                  <a:pt x="11073245" y="0"/>
                </a:lnTo>
                <a:close/>
              </a:path>
            </a:pathLst>
          </a:custGeom>
          <a:gradFill flip="none" rotWithShape="1">
            <a:gsLst>
              <a:gs pos="0">
                <a:schemeClr val="accent1">
                  <a:lumMod val="75000"/>
                  <a:alpha val="30000"/>
                </a:schemeClr>
              </a:gs>
              <a:gs pos="47000">
                <a:schemeClr val="accent1">
                  <a:alpha val="0"/>
                </a:schemeClr>
              </a:gs>
            </a:gsLst>
            <a:path path="circle">
              <a:fillToRect l="100000" b="100000"/>
            </a:path>
            <a:tileRect t="-100000" r="-100000"/>
          </a:gradFill>
          <a:ln w="12700" cap="flat" cmpd="sng" algn="ctr">
            <a:noFill/>
            <a:prstDash val="solid"/>
            <a:miter lim="800000"/>
          </a:ln>
          <a:effectLst/>
        </p:spPr>
        <p:style>
          <a:lnRef idx="2">
            <a:srgbClr val="0099FF">
              <a:shade val="50000"/>
            </a:srgbClr>
          </a:lnRef>
          <a:fillRef idx="1">
            <a:srgbClr val="0099FF"/>
          </a:fillRef>
          <a:effectRef idx="0">
            <a:srgbClr val="0099FF"/>
          </a:effectRef>
          <a:fontRef idx="minor">
            <a:sysClr val="window" lastClr="FFFFFF"/>
          </a:fontRef>
        </p:style>
        <p:txBody>
          <a:bodyPr wrap="square" rtlCol="0" anchor="ctr">
            <a:noAutofit/>
          </a:bodyPr>
          <a:lstStyle/>
          <a:p>
            <a:pPr algn="ctr"/>
            <a:endParaRPr lang="zh-CN" altLang="en-US"/>
          </a:p>
        </p:txBody>
      </p:sp>
      <p:sp>
        <p:nvSpPr>
          <p:cNvPr id="9" name="日期占位符 8"/>
          <p:cNvSpPr>
            <a:spLocks noGrp="1"/>
          </p:cNvSpPr>
          <p:nvPr>
            <p:ph type="dt" sz="half" idx="10"/>
            <p:custDataLst>
              <p:tags r:id="rId15"/>
            </p:custDataLst>
          </p:nvPr>
        </p:nvSpPr>
        <p:spPr>
          <a:xfrm>
            <a:off x="838200" y="6356350"/>
            <a:ext cx="2743200" cy="365125"/>
          </a:xfrm>
        </p:spPr>
        <p:txBody>
          <a:bodyPr/>
          <a:lstStyle/>
          <a:p>
            <a:fld id="{AFF1154F-E427-4513-B34B-94E36374A1AB}" type="datetimeFigureOut">
              <a:rPr lang="zh-CN" altLang="en-US" smtClean="0"/>
            </a:fld>
            <a:endParaRPr lang="zh-CN" altLang="en-US"/>
          </a:p>
        </p:txBody>
      </p:sp>
      <p:sp>
        <p:nvSpPr>
          <p:cNvPr id="12" name="页脚占位符 11"/>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13" name="灯片编号占位符 12"/>
          <p:cNvSpPr>
            <a:spLocks noGrp="1"/>
          </p:cNvSpPr>
          <p:nvPr>
            <p:ph type="sldNum" sz="quarter" idx="12"/>
            <p:custDataLst>
              <p:tags r:id="rId17"/>
            </p:custDataLst>
          </p:nvPr>
        </p:nvSpPr>
        <p:spPr>
          <a:xfrm>
            <a:off x="8610600" y="6356350"/>
            <a:ext cx="2743200" cy="365125"/>
          </a:xfrm>
        </p:spPr>
        <p:txBody>
          <a:bodyPr/>
          <a:lstStyle/>
          <a:p>
            <a:fld id="{CFDA0808-8B01-405B-8ED6-12013DCE0AF6}" type="slidenum">
              <a:rPr lang="zh-CN" altLang="en-US" smtClean="0"/>
            </a:fld>
            <a:endParaRPr lang="zh-CN" altLang="en-US"/>
          </a:p>
        </p:txBody>
      </p:sp>
      <p:sp>
        <p:nvSpPr>
          <p:cNvPr id="4" name="文本占位符 3"/>
          <p:cNvSpPr>
            <a:spLocks noGrp="1"/>
          </p:cNvSpPr>
          <p:nvPr>
            <p:ph type="body" idx="1"/>
            <p:custDataLst>
              <p:tags r:id="rId18"/>
            </p:custDataLst>
          </p:nvPr>
        </p:nvSpPr>
        <p:spPr>
          <a:xfrm>
            <a:off x="829310" y="1673225"/>
            <a:ext cx="10534650" cy="4503420"/>
          </a:xfrm>
          <a:prstGeom prst="rect">
            <a:avLst/>
          </a:prstGeom>
          <a:ln>
            <a:noFill/>
            <a:prstDash val="sysDash"/>
          </a:ln>
        </p:spPr>
        <p:txBody>
          <a:bodyPr vert="horz" lIns="90000" tIns="46800" rIns="90000" bIns="46800" rtlCol="0">
            <a:normAutofit/>
          </a:bodyPr>
          <a:lstStyle/>
          <a:p>
            <a:pPr marR="0" lvl="0" fontAlgn="auto">
              <a:lnSpc>
                <a:spcPct val="130000"/>
              </a:lnSpc>
              <a:spcBef>
                <a:spcPts val="1200"/>
              </a:spcBef>
              <a:spcAft>
                <a:spcPts val="0"/>
              </a:spcAft>
              <a:buClr>
                <a:srgbClr val="548235"/>
              </a:buClr>
              <a:buSzTx/>
              <a:buChar char="●"/>
            </a:pPr>
            <a:r>
              <a:rPr lang="zh-CN" altLang="en-US"/>
              <a:t>单击此处编辑母版文本样式</a:t>
            </a:r>
            <a:endParaRPr lang="zh-CN" altLang="en-US"/>
          </a:p>
          <a:p>
            <a:pPr lvl="1">
              <a:buChar char="●"/>
              <a:tabLst>
                <a:tab pos="1609725" algn="l"/>
              </a:tabLst>
            </a:pPr>
            <a:r>
              <a:rPr lang="zh-CN" altLang="en-US"/>
              <a:t>二级</a:t>
            </a:r>
            <a:endParaRPr lang="zh-CN" altLang="en-US"/>
          </a:p>
          <a:p>
            <a:pPr lvl="2">
              <a:buChar char="●"/>
            </a:pPr>
            <a:r>
              <a:rPr lang="zh-CN" altLang="en-US"/>
              <a:t>三级</a:t>
            </a:r>
            <a:endParaRPr lang="zh-CN" altLang="en-US"/>
          </a:p>
          <a:p>
            <a:pPr lvl="3">
              <a:buFont typeface="Wingdings" panose="05000000000000000000" charset="0"/>
              <a:buChar char=""/>
            </a:pPr>
            <a:r>
              <a:rPr lang="zh-CN" altLang="en-US"/>
              <a:t>四级</a:t>
            </a:r>
            <a:endParaRPr lang="zh-CN" altLang="en-US"/>
          </a:p>
          <a:p>
            <a:pPr lvl="4"/>
            <a:r>
              <a:rPr lang="zh-CN" altLang="en-US"/>
              <a:t>五级</a:t>
            </a:r>
            <a:endParaRPr lang="zh-CN" altLang="en-US"/>
          </a:p>
        </p:txBody>
      </p:sp>
      <p:sp>
        <p:nvSpPr>
          <p:cNvPr id="2" name="标题占位符 1"/>
          <p:cNvSpPr>
            <a:spLocks noGrp="1"/>
          </p:cNvSpPr>
          <p:nvPr>
            <p:ph type="title"/>
            <p:custDataLst>
              <p:tags r:id="rId19"/>
            </p:custDataLst>
          </p:nvPr>
        </p:nvSpPr>
        <p:spPr>
          <a:xfrm>
            <a:off x="838200" y="457200"/>
            <a:ext cx="10515600" cy="1079500"/>
          </a:xfrm>
          <a:prstGeom prst="rect">
            <a:avLst/>
          </a:prstGeom>
          <a:noFill/>
          <a:ln>
            <a:noFill/>
            <a:prstDash val="sysDash"/>
          </a:ln>
        </p:spPr>
        <p:txBody>
          <a:bodyPr vert="horz" wrap="square" lIns="91440" tIns="45720" rIns="91440" bIns="45720" rtlCol="0" anchor="ctr">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5"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0" lang="zh-CN" altLang="en-US" sz="3600" b="0" i="0" u="none" strike="noStrike" kern="1200" cap="none" spc="300" normalizeH="0" baseline="0" smtClean="0">
          <a:ln>
            <a:noFill/>
            <a:prstDash val="sysDot"/>
          </a:ln>
          <a:solidFill>
            <a:schemeClr val="tx1">
              <a:lumMod val="85000"/>
              <a:lumOff val="15000"/>
            </a:schemeClr>
          </a:solidFill>
          <a:latin typeface="+mj-ea"/>
          <a:ea typeface="+mj-ea"/>
          <a:cs typeface="MiSans Normal" panose="0000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a:ln>
            <a:noFill/>
            <a:prstDash val="sysDot"/>
          </a:ln>
          <a:solidFill>
            <a:schemeClr val="tx1">
              <a:lumMod val="75000"/>
              <a:lumOff val="25000"/>
            </a:schemeClr>
          </a:solidFill>
          <a:uFillTx/>
          <a:latin typeface="+mn-ea"/>
          <a:ea typeface="+mn-ea"/>
          <a:cs typeface="MiSans Normal" panose="00000500000000000000" charset="-122"/>
        </a:defRPr>
      </a:lvl1pPr>
      <a:lvl2pPr marL="6858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n-ea"/>
          <a:ea typeface="+mn-ea"/>
          <a:cs typeface="MiSans Normal" panose="00000500000000000000" charset="-122"/>
          <a:sym typeface="+mn-ea"/>
        </a:defRPr>
      </a:lvl2pPr>
      <a:lvl3pPr marL="11430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n-ea"/>
          <a:ea typeface="+mn-ea"/>
          <a:cs typeface="MiSans Normal" panose="00000500000000000000" charset="-122"/>
          <a:sym typeface="+mn-ea"/>
        </a:defRPr>
      </a:lvl3pPr>
      <a:lvl4pPr marL="16002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n-ea"/>
          <a:ea typeface="+mn-ea"/>
          <a:cs typeface="MiSans Normal" panose="00000500000000000000" charset="-122"/>
          <a:sym typeface="+mn-ea"/>
        </a:defRPr>
      </a:lvl4pPr>
      <a:lvl5pPr marL="20574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n-ea"/>
          <a:ea typeface="+mn-ea"/>
          <a:cs typeface="MiSans Normal" panose="00000500000000000000" charset="-122"/>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image" Target="../media/image1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tags" Target="../tags/tag209.xml"/><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tags" Target="../tags/tag210.xml"/><Relationship Id="rId2" Type="http://schemas.openxmlformats.org/officeDocument/2006/relationships/image" Target="../media/image17.jpe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tags" Target="../tags/tag211.xml"/><Relationship Id="rId2" Type="http://schemas.openxmlformats.org/officeDocument/2006/relationships/image" Target="../media/image18.jpe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198.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tags" Target="../tags/tag202.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tags" Target="../tags/tag203.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tags" Target="../tags/tag204.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208.xml"/><Relationship Id="rId2" Type="http://schemas.openxmlformats.org/officeDocument/2006/relationships/image" Target="../media/image14.png"/><Relationship Id="rId1" Type="http://schemas.openxmlformats.org/officeDocument/2006/relationships/tags" Target="../tags/tag2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rot="1596102">
            <a:off x="1760240" y="3316225"/>
            <a:ext cx="1842820" cy="2463850"/>
            <a:chOff x="5821363" y="1744452"/>
            <a:chExt cx="2565400" cy="2981325"/>
          </a:xfrm>
          <a:effectLst>
            <a:outerShdw dist="190500" dir="18900000" algn="bl" rotWithShape="0">
              <a:prstClr val="black">
                <a:alpha val="30000"/>
              </a:prstClr>
            </a:outerShdw>
          </a:effectLst>
        </p:grpSpPr>
        <p:sp>
          <p:nvSpPr>
            <p:cNvPr id="36"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7" name="Rectangle 16"/>
            <p:cNvSpPr>
              <a:spLocks noChangeArrowheads="1"/>
            </p:cNvSpPr>
            <p:nvPr/>
          </p:nvSpPr>
          <p:spPr bwMode="auto">
            <a:xfrm>
              <a:off x="5980113" y="1896852"/>
              <a:ext cx="2247900" cy="2222500"/>
            </a:xfrm>
            <a:prstGeom prst="rect">
              <a:avLst/>
            </a:prstGeom>
            <a:blipFill>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dirty="0"/>
            </a:p>
          </p:txBody>
        </p:sp>
      </p:grpSp>
      <p:sp>
        <p:nvSpPr>
          <p:cNvPr id="38" name="标题 2"/>
          <p:cNvSpPr>
            <a:spLocks noGrp="1"/>
          </p:cNvSpPr>
          <p:nvPr>
            <p:custDataLst>
              <p:tags r:id="rId2"/>
            </p:custDataLst>
          </p:nvPr>
        </p:nvSpPr>
        <p:spPr>
          <a:xfrm>
            <a:off x="1551940" y="1732280"/>
            <a:ext cx="9091295" cy="2182495"/>
          </a:xfrm>
          <a:prstGeom prst="rect">
            <a:avLst/>
          </a:prstGeom>
          <a:noFill/>
          <a:ln>
            <a:noFill/>
            <a:prstDash val="sysDash"/>
          </a:ln>
        </p:spPr>
        <p:txBody>
          <a:bodyPr vert="horz" wrap="square" lIns="91440" tIns="45720" rIns="91440" bIns="45720" rtlCol="0" anchor="b" anchorCtr="0">
            <a:normAutofit/>
          </a:bodyPr>
          <a:lstStyle>
            <a:lvl1pPr marL="0" marR="0" lvl="0" algn="ctr" defTabSz="914400" rtl="0" eaLnBrk="1" fontAlgn="auto" latinLnBrk="0" hangingPunct="1">
              <a:lnSpc>
                <a:spcPct val="100000"/>
              </a:lnSpc>
              <a:spcBef>
                <a:spcPct val="0"/>
              </a:spcBef>
              <a:buClrTx/>
              <a:buSzTx/>
              <a:buFontTx/>
              <a:buNone/>
              <a:defRPr kumimoji="0" lang="zh-CN" altLang="en-US" sz="6000" b="0" i="0" u="none" strike="noStrike" kern="1200" cap="none" spc="0" normalizeH="0" baseline="0" noProof="1" dirty="0" smtClean="0">
                <a:ln>
                  <a:noFill/>
                  <a:prstDash val="sysDot"/>
                </a:ln>
                <a:solidFill>
                  <a:schemeClr val="tx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marL="0" indent="0" algn="ctr">
              <a:lnSpc>
                <a:spcPct val="100000"/>
              </a:lnSpc>
              <a:spcBef>
                <a:spcPts val="0"/>
              </a:spcBef>
              <a:spcAft>
                <a:spcPts val="0"/>
              </a:spcAft>
              <a:buSzPct val="100000"/>
              <a:buNone/>
            </a:pPr>
            <a:r>
              <a:rPr lang="zh-CN" altLang="en-US" sz="6000" dirty="0"/>
              <a:t>香港电影赏析</a:t>
            </a:r>
            <a:endParaRPr lang="zh-CN" altLang="en-US" sz="6000" dirty="0"/>
          </a:p>
        </p:txBody>
      </p:sp>
      <p:sp>
        <p:nvSpPr>
          <p:cNvPr id="40" name="文本占位符 4"/>
          <p:cNvSpPr>
            <a:spLocks noGrp="1"/>
          </p:cNvSpPr>
          <p:nvPr>
            <p:custDataLst>
              <p:tags r:id="rId3"/>
            </p:custDataLst>
          </p:nvPr>
        </p:nvSpPr>
        <p:spPr>
          <a:xfrm>
            <a:off x="1551940" y="3914775"/>
            <a:ext cx="8883015" cy="774700"/>
          </a:xfrm>
          <a:prstGeom prst="rect">
            <a:avLst/>
          </a:prstGeom>
          <a:noFill/>
          <a:ln>
            <a:noFill/>
            <a:prstDash val="sysDash"/>
          </a:ln>
        </p:spPr>
        <p:txBody>
          <a:bodyPr vert="horz" wrap="square" lIns="91440" tIns="45720" rIns="91440" bIns="45720" rtlCol="0" anchor="t" anchorCtr="0">
            <a:normAutofit/>
          </a:bodyPr>
          <a:lstStyle>
            <a:lvl1pPr marL="0" marR="0" lvl="0" indent="-228600" algn="ctr" defTabSz="914400" rtl="0" eaLnBrk="1" fontAlgn="auto" latinLnBrk="0" hangingPunct="1">
              <a:lnSpc>
                <a:spcPct val="110000"/>
              </a:lnSpc>
              <a:spcBef>
                <a:spcPts val="1000"/>
              </a:spcBef>
              <a:buClrTx/>
              <a:buSzTx/>
              <a:buFontTx/>
              <a:buNone/>
              <a:defRPr kumimoji="0" lang="en-US" altLang="zh-CN" sz="1600" b="0" i="0" u="none" strike="noStrike" kern="1200" cap="none" spc="500" normalizeH="0" baseline="0" noProof="1" dirty="0">
                <a:ln>
                  <a:noFill/>
                </a:ln>
                <a:solidFill>
                  <a:schemeClr val="accent1"/>
                </a:solidFill>
                <a:uFillTx/>
                <a:latin typeface="MiSans Heavy" panose="00000A00000000000000" charset="-122"/>
                <a:ea typeface="MiSans Heavy" panose="00000A00000000000000" charset="-122"/>
                <a:cs typeface="MiSans Normal" panose="00000500000000000000" charset="-122"/>
                <a:sym typeface="MiSans Normal" panose="00000500000000000000" charset="-122"/>
              </a:defRPr>
            </a:lvl1pPr>
            <a:lvl2pPr marL="6858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WPS,a click to unlimited possibilities</a:t>
            </a: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152550" y="1439195"/>
            <a:ext cx="7105476" cy="4523105"/>
          </a:xfrm>
          <a:prstGeom prst="rect">
            <a:avLst/>
          </a:prstGeom>
        </p:spPr>
        <p:txBody>
          <a:bodyPr wrap="square">
            <a:spAutoFit/>
          </a:bodyPr>
          <a:lstStyle/>
          <a:p>
            <a:r>
              <a:rPr lang="zh-CN" altLang="en-US" sz="1600" b="1" dirty="0"/>
              <a:t>代表作品：</a:t>
            </a:r>
            <a:r>
              <a:rPr lang="zh-CN" altLang="en-US" sz="1600" dirty="0"/>
              <a:t>花样年华、春光乍泄、阿飞正传、东邪西毒、重庆森林、一代宗师</a:t>
            </a:r>
            <a:endParaRPr lang="zh-CN" altLang="en-US" sz="1600" dirty="0"/>
          </a:p>
          <a:p>
            <a:r>
              <a:rPr lang="zh-CN" altLang="en-US" sz="1600" b="1" dirty="0"/>
              <a:t>电影作品：</a:t>
            </a:r>
            <a:r>
              <a:rPr lang="zh-CN" altLang="en-US" sz="1600" dirty="0"/>
              <a:t>旺角卡门、阿飞正传、重庆森林、东邪西毒、堕落天使、春光乍泄、花样年华、</a:t>
            </a:r>
            <a:r>
              <a:rPr lang="en-US" altLang="zh-CN" sz="1600" dirty="0"/>
              <a:t>2046</a:t>
            </a:r>
            <a:r>
              <a:rPr lang="zh-CN" altLang="en-US" sz="1600" dirty="0"/>
              <a:t>、蓝莓之夜、东邪西毒：终极版、一代宗师等</a:t>
            </a:r>
            <a:r>
              <a:rPr lang="en-US" altLang="zh-CN" sz="1600" dirty="0"/>
              <a:t>……</a:t>
            </a:r>
            <a:endParaRPr lang="en-US" altLang="zh-CN" sz="1600" dirty="0"/>
          </a:p>
          <a:p>
            <a:r>
              <a:rPr lang="zh-CN" altLang="en-US" sz="1600" dirty="0"/>
              <a:t>王家卫，人称“墨镜王”，他的电影虽以华语片为主，但是他的居多影片都获得了国际影坛的认可和肯定，在欧洲主要电影市场获有极高的声誉，他是华人电影圈为数不多以华语片蜚声国际的大导演。</a:t>
            </a:r>
            <a:endParaRPr lang="zh-CN" altLang="en-US" sz="1600" dirty="0"/>
          </a:p>
          <a:p>
            <a:r>
              <a:rPr lang="zh-CN" altLang="en-US" sz="1600" dirty="0"/>
              <a:t>    香港殿堂级导演王家卫以别树一帜的电影触觉和细腻的感情刻画写闻名遐而。他在</a:t>
            </a:r>
            <a:r>
              <a:rPr lang="en-US" altLang="zh-CN" sz="1600" dirty="0"/>
              <a:t>1997</a:t>
            </a:r>
            <a:r>
              <a:rPr lang="zh-CN" altLang="en-US" sz="1600" dirty="0"/>
              <a:t>年以电影</a:t>
            </a:r>
            <a:r>
              <a:rPr lang="en-US" altLang="zh-CN" sz="1600" dirty="0"/>
              <a:t>《</a:t>
            </a:r>
            <a:r>
              <a:rPr lang="zh-CN" altLang="en-US" sz="1600" dirty="0"/>
              <a:t>春光乍泄</a:t>
            </a:r>
            <a:r>
              <a:rPr lang="en-US" altLang="zh-CN" sz="1600" dirty="0"/>
              <a:t>》</a:t>
            </a:r>
            <a:r>
              <a:rPr lang="zh-CN" altLang="en-US" sz="1600" dirty="0"/>
              <a:t>一片成为首位勇夺法国戛纳电影节最佳导演奖项的华人导演，被英国权威电影杂志</a:t>
            </a:r>
            <a:r>
              <a:rPr lang="en-US" altLang="zh-CN" sz="1600" dirty="0"/>
              <a:t>《</a:t>
            </a:r>
            <a:r>
              <a:rPr lang="zh-CN" altLang="en-US" sz="1600" dirty="0"/>
              <a:t>视与声</a:t>
            </a:r>
            <a:r>
              <a:rPr lang="en-US" altLang="zh-CN" sz="1600" dirty="0"/>
              <a:t>》</a:t>
            </a:r>
            <a:r>
              <a:rPr lang="zh-CN" altLang="en-US" sz="1600" dirty="0"/>
              <a:t>冠以“当代诗人”的美誉；美国</a:t>
            </a:r>
            <a:r>
              <a:rPr lang="en-US" altLang="zh-CN" sz="1600" dirty="0"/>
              <a:t>《</a:t>
            </a:r>
            <a:r>
              <a:rPr lang="zh-CN" altLang="en-US" sz="1600" dirty="0"/>
              <a:t>纽约时报</a:t>
            </a:r>
            <a:r>
              <a:rPr lang="en-US" altLang="zh-CN" sz="1600" dirty="0"/>
              <a:t>》</a:t>
            </a:r>
            <a:r>
              <a:rPr lang="zh-CN" altLang="en-US" sz="1600" dirty="0"/>
              <a:t>则形容他为香港极其权威和特别的导演。</a:t>
            </a:r>
            <a:endParaRPr lang="zh-CN" altLang="en-US" sz="1600" dirty="0"/>
          </a:p>
          <a:p>
            <a:r>
              <a:rPr lang="zh-CN" altLang="en-US" sz="1600" dirty="0"/>
              <a:t>    张国荣曾评价他导演的电影是一个具有独特的、或者说是虚无的世界，虽然根据影片不同时代的设定、空间的设定也不同，但是他描写的世界总是一样的。</a:t>
            </a:r>
            <a:endParaRPr lang="zh-CN" altLang="en-US" sz="1600" dirty="0"/>
          </a:p>
          <a:p>
            <a:r>
              <a:rPr lang="zh-CN" altLang="en-US" sz="1600" dirty="0"/>
              <a:t>    据悉，王家卫导演的电影没有剧本，而他自己就是编剧，他的电影都是边拍边改，慢工出细活，据说他的</a:t>
            </a:r>
            <a:r>
              <a:rPr lang="en-US" altLang="zh-CN" sz="1600" dirty="0"/>
              <a:t>《</a:t>
            </a:r>
            <a:r>
              <a:rPr lang="zh-CN" altLang="en-US" sz="1600" dirty="0"/>
              <a:t>一代宗师</a:t>
            </a:r>
            <a:r>
              <a:rPr lang="en-US" altLang="zh-CN" sz="1600" dirty="0"/>
              <a:t>》</a:t>
            </a:r>
            <a:r>
              <a:rPr lang="zh-CN" altLang="en-US" sz="1600" dirty="0"/>
              <a:t>这部电影历时八年才完成拍摄。</a:t>
            </a:r>
            <a:endParaRPr lang="zh-CN" altLang="en-US" sz="1600" dirty="0"/>
          </a:p>
          <a:p>
            <a:r>
              <a:rPr lang="zh-CN" altLang="en-US" sz="1600" b="1" dirty="0"/>
              <a:t>主要成就：</a:t>
            </a:r>
            <a:r>
              <a:rPr lang="zh-CN" altLang="en-US" sz="1600" dirty="0"/>
              <a:t>戛纳国际电影节评委会主席、柏林国际电影节评委会主席、上海国际电影节评委会主席、戛纳国际电影节最佳导演 、香港电影金像奖最佳导演、台湾电影金马奖最佳导演。</a:t>
            </a:r>
            <a:endParaRPr lang="zh-CN" altLang="en-US" sz="1600" dirty="0"/>
          </a:p>
        </p:txBody>
      </p:sp>
      <p:sp>
        <p:nvSpPr>
          <p:cNvPr id="6" name="矩形 5"/>
          <p:cNvSpPr/>
          <p:nvPr/>
        </p:nvSpPr>
        <p:spPr>
          <a:xfrm>
            <a:off x="1862547" y="4817091"/>
            <a:ext cx="868680" cy="368300"/>
          </a:xfrm>
          <a:prstGeom prst="rect">
            <a:avLst/>
          </a:prstGeom>
        </p:spPr>
        <p:txBody>
          <a:bodyPr wrap="none">
            <a:spAutoFit/>
          </a:bodyPr>
          <a:lstStyle/>
          <a:p>
            <a:r>
              <a:rPr lang="zh-CN" altLang="en-US" dirty="0"/>
              <a:t>王家卫</a:t>
            </a:r>
            <a:endParaRPr lang="zh-CN" altLang="en-US" dirty="0"/>
          </a:p>
        </p:txBody>
      </p:sp>
      <p:pic>
        <p:nvPicPr>
          <p:cNvPr id="1026" name="Picture 2" descr="https://ss0.baidu.com/6ONWsjip0QIZ8tyhnq/it/u=2349451845,2465763&amp;fm=173&amp;s=5CB748DA74C211555C1B65BB0300D00A&amp;w=537&amp;h=355&amp;im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57" y="2370574"/>
            <a:ext cx="3444010" cy="22767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482027" y="1506307"/>
            <a:ext cx="6583051" cy="4799965"/>
          </a:xfrm>
          <a:prstGeom prst="rect">
            <a:avLst/>
          </a:prstGeom>
        </p:spPr>
        <p:txBody>
          <a:bodyPr wrap="square">
            <a:spAutoFit/>
          </a:bodyPr>
          <a:lstStyle/>
          <a:p>
            <a:r>
              <a:rPr lang="zh-CN" altLang="en-US" b="1" dirty="0"/>
              <a:t>代表作品：</a:t>
            </a:r>
            <a:r>
              <a:rPr lang="zh-CN" altLang="en-US" dirty="0"/>
              <a:t>双城故事、甜蜜蜜、中国合伙人、如果</a:t>
            </a:r>
            <a:r>
              <a:rPr lang="en-US" altLang="zh-CN" dirty="0"/>
              <a:t>·</a:t>
            </a:r>
            <a:r>
              <a:rPr lang="zh-CN" altLang="en-US" dirty="0"/>
              <a:t>爱、投名状、亲爱的、金枝玉叶</a:t>
            </a:r>
            <a:endParaRPr lang="zh-CN" altLang="en-US" dirty="0"/>
          </a:p>
          <a:p>
            <a:r>
              <a:rPr lang="zh-CN" altLang="en-US" b="1" dirty="0"/>
              <a:t>电影作品：</a:t>
            </a:r>
            <a:r>
              <a:rPr lang="zh-CN" altLang="en-US" dirty="0"/>
              <a:t>双城故事、风尘三侠、晚</a:t>
            </a:r>
            <a:r>
              <a:rPr lang="en-US" altLang="zh-CN" dirty="0"/>
              <a:t>9</a:t>
            </a:r>
            <a:r>
              <a:rPr lang="zh-CN" altLang="en-US" dirty="0"/>
              <a:t>朝</a:t>
            </a:r>
            <a:r>
              <a:rPr lang="en-US" altLang="zh-CN" dirty="0"/>
              <a:t>5</a:t>
            </a:r>
            <a:r>
              <a:rPr lang="zh-CN" altLang="en-US" dirty="0"/>
              <a:t>、金枝玉叶、金枝玉叶</a:t>
            </a:r>
            <a:r>
              <a:rPr lang="en-US" altLang="zh-CN" dirty="0"/>
              <a:t>2</a:t>
            </a:r>
            <a:r>
              <a:rPr lang="zh-CN" altLang="en-US" dirty="0"/>
              <a:t>、甜蜜蜜、麻麻帆帆、三更之回家、如果爱、投名状、武侠、中国合伙人、亲爱的等</a:t>
            </a:r>
            <a:r>
              <a:rPr lang="en-US" altLang="zh-CN" dirty="0"/>
              <a:t>……</a:t>
            </a:r>
            <a:endParaRPr lang="en-US" altLang="zh-CN" dirty="0"/>
          </a:p>
          <a:p>
            <a:r>
              <a:rPr lang="en-US" altLang="zh-CN" dirty="0"/>
              <a:t>    1983</a:t>
            </a:r>
            <a:r>
              <a:rPr lang="zh-CN" altLang="en-US" dirty="0"/>
              <a:t>年，</a:t>
            </a:r>
            <a:r>
              <a:rPr lang="en-US" altLang="zh-CN" dirty="0"/>
              <a:t>21</a:t>
            </a:r>
            <a:r>
              <a:rPr lang="zh-CN" altLang="en-US" dirty="0"/>
              <a:t>岁的陈可辛返港。</a:t>
            </a:r>
            <a:r>
              <a:rPr lang="en-US" altLang="zh-CN" dirty="0"/>
              <a:t>1986</a:t>
            </a:r>
            <a:r>
              <a:rPr lang="zh-CN" altLang="en-US" dirty="0"/>
              <a:t>年，监制吴宇森导演的</a:t>
            </a:r>
            <a:r>
              <a:rPr lang="en-US" altLang="zh-CN" dirty="0"/>
              <a:t>《</a:t>
            </a:r>
            <a:r>
              <a:rPr lang="zh-CN" altLang="en-US" dirty="0"/>
              <a:t>英雄无泪</a:t>
            </a:r>
            <a:r>
              <a:rPr lang="en-US" altLang="zh-CN" dirty="0"/>
              <a:t>》</a:t>
            </a:r>
            <a:r>
              <a:rPr lang="zh-CN" altLang="en-US" dirty="0"/>
              <a:t>，自此踏入电影圈。</a:t>
            </a:r>
            <a:r>
              <a:rPr lang="en-US" altLang="zh-CN" dirty="0"/>
              <a:t>1991</a:t>
            </a:r>
            <a:r>
              <a:rPr lang="zh-CN" altLang="en-US" dirty="0"/>
              <a:t>年导演首部作品</a:t>
            </a:r>
            <a:r>
              <a:rPr lang="en-US" altLang="zh-CN" dirty="0"/>
              <a:t>《</a:t>
            </a:r>
            <a:r>
              <a:rPr lang="zh-CN" altLang="en-US" dirty="0"/>
              <a:t>双城故事</a:t>
            </a:r>
            <a:r>
              <a:rPr lang="en-US" altLang="zh-CN" dirty="0"/>
              <a:t>》</a:t>
            </a:r>
            <a:r>
              <a:rPr lang="zh-CN" altLang="en-US" dirty="0"/>
              <a:t>，</a:t>
            </a:r>
            <a:r>
              <a:rPr lang="en-US" altLang="zh-CN" dirty="0"/>
              <a:t>1992</a:t>
            </a:r>
            <a:r>
              <a:rPr lang="zh-CN" altLang="en-US" dirty="0"/>
              <a:t>年与曾志伟等成立电影人制作公司（</a:t>
            </a:r>
            <a:r>
              <a:rPr lang="en-US" altLang="zh-CN" dirty="0"/>
              <a:t>UFO</a:t>
            </a:r>
            <a:r>
              <a:rPr lang="zh-CN" altLang="en-US" dirty="0"/>
              <a:t>） ，制作一系列影片，其中</a:t>
            </a:r>
            <a:r>
              <a:rPr lang="en-US" altLang="zh-CN" dirty="0"/>
              <a:t>《</a:t>
            </a:r>
            <a:r>
              <a:rPr lang="zh-CN" altLang="en-US" dirty="0"/>
              <a:t>甜蜜蜜</a:t>
            </a:r>
            <a:r>
              <a:rPr lang="en-US" altLang="zh-CN" dirty="0"/>
              <a:t>》</a:t>
            </a:r>
            <a:r>
              <a:rPr lang="zh-CN" altLang="en-US" dirty="0"/>
              <a:t>在香港电影金像奖中赢得九项大奖。</a:t>
            </a:r>
            <a:r>
              <a:rPr lang="en-US" altLang="zh-CN" dirty="0"/>
              <a:t>2005</a:t>
            </a:r>
            <a:r>
              <a:rPr lang="zh-CN" altLang="en-US" dirty="0"/>
              <a:t>年电影</a:t>
            </a:r>
            <a:r>
              <a:rPr lang="en-US" altLang="zh-CN" dirty="0"/>
              <a:t>《</a:t>
            </a:r>
            <a:r>
              <a:rPr lang="zh-CN" altLang="en-US" dirty="0"/>
              <a:t>如果</a:t>
            </a:r>
            <a:r>
              <a:rPr lang="en-US" altLang="zh-CN" dirty="0"/>
              <a:t>·</a:t>
            </a:r>
            <a:r>
              <a:rPr lang="zh-CN" altLang="en-US" dirty="0"/>
              <a:t>爱</a:t>
            </a:r>
            <a:r>
              <a:rPr lang="en-US" altLang="zh-CN" dirty="0"/>
              <a:t>》</a:t>
            </a:r>
            <a:r>
              <a:rPr lang="zh-CN" altLang="en-US" dirty="0"/>
              <a:t>是陈可辛进军内地的首部作品，</a:t>
            </a:r>
            <a:r>
              <a:rPr lang="en-US" altLang="zh-CN" dirty="0"/>
              <a:t>2013</a:t>
            </a:r>
            <a:r>
              <a:rPr lang="zh-CN" altLang="en-US" dirty="0"/>
              <a:t>年导演</a:t>
            </a:r>
            <a:r>
              <a:rPr lang="en-US" altLang="zh-CN" dirty="0"/>
              <a:t>《</a:t>
            </a:r>
            <a:r>
              <a:rPr lang="zh-CN" altLang="en-US" dirty="0"/>
              <a:t>中国合伙人</a:t>
            </a:r>
            <a:r>
              <a:rPr lang="en-US" altLang="zh-CN" dirty="0"/>
              <a:t>》</a:t>
            </a:r>
            <a:r>
              <a:rPr lang="zh-CN" altLang="en-US" dirty="0"/>
              <a:t>，总票房近</a:t>
            </a:r>
            <a:r>
              <a:rPr lang="en-US" altLang="zh-CN" dirty="0"/>
              <a:t>5.5</a:t>
            </a:r>
            <a:r>
              <a:rPr lang="zh-CN" altLang="en-US" dirty="0"/>
              <a:t>亿元。</a:t>
            </a:r>
            <a:r>
              <a:rPr lang="en-US" altLang="zh-CN" dirty="0"/>
              <a:t>2014</a:t>
            </a:r>
            <a:r>
              <a:rPr lang="zh-CN" altLang="en-US" dirty="0"/>
              <a:t>年导演的电影</a:t>
            </a:r>
            <a:r>
              <a:rPr lang="en-US" altLang="zh-CN" dirty="0"/>
              <a:t>《</a:t>
            </a:r>
            <a:r>
              <a:rPr lang="zh-CN" altLang="en-US" dirty="0"/>
              <a:t>亲爱的</a:t>
            </a:r>
            <a:r>
              <a:rPr lang="en-US" altLang="zh-CN" dirty="0"/>
              <a:t>》</a:t>
            </a:r>
            <a:r>
              <a:rPr lang="zh-CN" altLang="en-US" dirty="0"/>
              <a:t>于</a:t>
            </a:r>
            <a:r>
              <a:rPr lang="en-US" altLang="zh-CN" dirty="0"/>
              <a:t>9</a:t>
            </a:r>
            <a:r>
              <a:rPr lang="zh-CN" altLang="en-US" dirty="0"/>
              <a:t>月</a:t>
            </a:r>
            <a:r>
              <a:rPr lang="en-US" altLang="zh-CN" dirty="0"/>
              <a:t>26</a:t>
            </a:r>
            <a:r>
              <a:rPr lang="zh-CN" altLang="en-US" dirty="0"/>
              <a:t>日上映，该片在中国内地的票房已超过</a:t>
            </a:r>
            <a:r>
              <a:rPr lang="en-US" altLang="zh-CN" dirty="0"/>
              <a:t>3</a:t>
            </a:r>
            <a:r>
              <a:rPr lang="zh-CN" altLang="en-US" dirty="0"/>
              <a:t>亿元。</a:t>
            </a:r>
            <a:r>
              <a:rPr lang="en-US" altLang="zh-CN" dirty="0"/>
              <a:t>2017</a:t>
            </a:r>
            <a:r>
              <a:rPr lang="zh-CN" altLang="en-US" dirty="0"/>
              <a:t>年</a:t>
            </a:r>
            <a:r>
              <a:rPr lang="en-US" altLang="zh-CN" dirty="0"/>
              <a:t>6</a:t>
            </a:r>
            <a:r>
              <a:rPr lang="zh-CN" altLang="en-US" dirty="0"/>
              <a:t>月，美国电影艺术与科学学院正式宣布陈可辛成为“</a:t>
            </a:r>
            <a:r>
              <a:rPr lang="en-US" altLang="zh-CN" dirty="0"/>
              <a:t>2017</a:t>
            </a:r>
            <a:r>
              <a:rPr lang="zh-CN" altLang="en-US" dirty="0"/>
              <a:t>年奥斯卡”新成员。</a:t>
            </a:r>
            <a:endParaRPr lang="zh-CN" altLang="en-US" dirty="0"/>
          </a:p>
          <a:p>
            <a:r>
              <a:rPr lang="zh-CN" altLang="en-US" b="1" dirty="0"/>
              <a:t>主要成就：</a:t>
            </a:r>
            <a:r>
              <a:rPr lang="zh-CN" altLang="en-US" dirty="0"/>
              <a:t>两届香港电影金像奖最佳导演奖 、两届台湾电影金马奖最佳导演奖 、一届中国电影金鸡奖最佳导演奖 、威尼斯国际电影节主竞赛单元评委。</a:t>
            </a:r>
            <a:endParaRPr lang="zh-CN" altLang="en-US" dirty="0"/>
          </a:p>
        </p:txBody>
      </p:sp>
      <p:sp>
        <p:nvSpPr>
          <p:cNvPr id="6" name="矩形 5"/>
          <p:cNvSpPr/>
          <p:nvPr/>
        </p:nvSpPr>
        <p:spPr>
          <a:xfrm>
            <a:off x="1862547" y="4817091"/>
            <a:ext cx="868680" cy="368300"/>
          </a:xfrm>
          <a:prstGeom prst="rect">
            <a:avLst/>
          </a:prstGeom>
        </p:spPr>
        <p:txBody>
          <a:bodyPr wrap="none">
            <a:spAutoFit/>
          </a:bodyPr>
          <a:lstStyle/>
          <a:p>
            <a:r>
              <a:rPr lang="zh-CN" altLang="en-US" dirty="0"/>
              <a:t>陈可辛</a:t>
            </a:r>
            <a:endParaRPr lang="zh-CN" altLang="en-US" dirty="0"/>
          </a:p>
        </p:txBody>
      </p:sp>
      <p:pic>
        <p:nvPicPr>
          <p:cNvPr id="2050" name="Picture 2" descr="https://ss2.baidu.com/6ONYsjip0QIZ8tyhnq/it/u=3219260618,1694045032&amp;fm=173&amp;s=5A61796C884AA555D2FFE59A0300909B&amp;w=595&amp;h=349&amp;im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87" y="2247876"/>
            <a:ext cx="3900881" cy="22880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481715" y="1287403"/>
            <a:ext cx="6096000" cy="4799965"/>
          </a:xfrm>
          <a:prstGeom prst="rect">
            <a:avLst/>
          </a:prstGeom>
        </p:spPr>
        <p:txBody>
          <a:bodyPr>
            <a:spAutoFit/>
          </a:bodyPr>
          <a:lstStyle/>
          <a:p>
            <a:r>
              <a:rPr lang="zh-CN" altLang="en-US" b="1" dirty="0"/>
              <a:t>代表作品：</a:t>
            </a:r>
            <a:r>
              <a:rPr lang="zh-CN" altLang="en-US" dirty="0"/>
              <a:t>投奔怒海、女人四十、天水围的日与夜、姨妈的后现代生活、桃姐、黄金时代</a:t>
            </a:r>
            <a:endParaRPr lang="zh-CN" altLang="en-US" dirty="0"/>
          </a:p>
          <a:p>
            <a:r>
              <a:rPr lang="zh-CN" altLang="en-US" b="1" dirty="0"/>
              <a:t>电影作品：</a:t>
            </a:r>
            <a:r>
              <a:rPr lang="zh-CN" altLang="en-US" dirty="0"/>
              <a:t>疯劫、撞到正、胡越的故事、投奔怒海、倾城之恋、书剑恩仇录、今夜星光灿烂、客途秋恨、极道追踪、上海假期、女人四十、阿金、半生缘、千言万语、幽灵人间、男人四十、玉观音、天水围的日与夜、天水围的夜与雾、桃姐、黄金时代、明月几时有等</a:t>
            </a:r>
            <a:r>
              <a:rPr lang="en-US" altLang="zh-CN" dirty="0"/>
              <a:t>……</a:t>
            </a:r>
            <a:endParaRPr lang="en-US" altLang="zh-CN" dirty="0"/>
          </a:p>
          <a:p>
            <a:r>
              <a:rPr lang="zh-CN" altLang="en-US" dirty="0"/>
              <a:t>    不同于许多女导演迫不及待地要祭出“女性主义”大旗，许鞍华作品是“向下”的，依靠生活本身来解决问题。电影语言作为社会文化的产物，在潜移默化中与观众相互影响。许鞍华的影片为观众带来一种熟悉的陌生感，突破日常感觉的习以为常，复活了人们在现实生活中日渐枯萎的感觉，唤醒其内心永无止境的探索内驱力。</a:t>
            </a:r>
            <a:endParaRPr lang="zh-CN" altLang="en-US" dirty="0"/>
          </a:p>
          <a:p>
            <a:r>
              <a:rPr lang="zh-CN" altLang="en-US" b="1" dirty="0"/>
              <a:t>主要成就：</a:t>
            </a:r>
            <a:r>
              <a:rPr lang="zh-CN" altLang="en-US" dirty="0"/>
              <a:t>五届香港电影金像奖最佳影片奖 、五届香港电影金像奖最佳导演奖 、两届台湾电影金马奖最佳影片奖 、三届台湾电影金马奖最佳导演奖 、第</a:t>
            </a:r>
            <a:r>
              <a:rPr lang="en-US" altLang="zh-CN" dirty="0"/>
              <a:t>6</a:t>
            </a:r>
            <a:r>
              <a:rPr lang="zh-CN" altLang="en-US" dirty="0"/>
              <a:t>届亚洲电影大奖终身成就奖。</a:t>
            </a:r>
            <a:endParaRPr lang="zh-CN" altLang="en-US" dirty="0"/>
          </a:p>
        </p:txBody>
      </p:sp>
      <p:sp>
        <p:nvSpPr>
          <p:cNvPr id="6" name="矩形 5"/>
          <p:cNvSpPr/>
          <p:nvPr/>
        </p:nvSpPr>
        <p:spPr>
          <a:xfrm>
            <a:off x="1862547" y="4817091"/>
            <a:ext cx="868680" cy="368300"/>
          </a:xfrm>
          <a:prstGeom prst="rect">
            <a:avLst/>
          </a:prstGeom>
        </p:spPr>
        <p:txBody>
          <a:bodyPr wrap="none">
            <a:spAutoFit/>
          </a:bodyPr>
          <a:lstStyle/>
          <a:p>
            <a:r>
              <a:rPr lang="zh-CN" altLang="en-US" dirty="0"/>
              <a:t>许鞍华</a:t>
            </a:r>
            <a:endParaRPr lang="zh-CN" altLang="en-US" dirty="0"/>
          </a:p>
        </p:txBody>
      </p:sp>
      <p:pic>
        <p:nvPicPr>
          <p:cNvPr id="3074" name="Picture 2" descr="https://ss2.baidu.com/6ONYsjip0QIZ8tyhnq/it/u=1339234190,2796674069&amp;fm=173&amp;s=65409B47C41A0376D459F507030060C1&amp;w=640&amp;h=420&amp;im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98" y="2271681"/>
            <a:ext cx="3667824" cy="24070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custDataLst>
              <p:tags r:id="rId1"/>
            </p:custDataLst>
          </p:nvPr>
        </p:nvSpPr>
        <p:spPr/>
        <p:txBody>
          <a:bodyPr/>
          <a:lstStyle/>
          <a:p>
            <a:r>
              <a:rPr lang="zh-CN" altLang="en-US"/>
              <a:t>PART-01</a:t>
            </a:r>
            <a:endParaRPr lang="zh-CN" altLang="en-US"/>
          </a:p>
        </p:txBody>
      </p:sp>
      <p:sp>
        <p:nvSpPr>
          <p:cNvPr id="4" name="标题 3"/>
          <p:cNvSpPr>
            <a:spLocks noGrp="1"/>
          </p:cNvSpPr>
          <p:nvPr>
            <p:ph type="title" idx="2"/>
            <p:custDataLst>
              <p:tags r:id="rId2"/>
            </p:custDataLst>
          </p:nvPr>
        </p:nvSpPr>
        <p:spPr>
          <a:xfrm>
            <a:off x="4511040" y="2289810"/>
            <a:ext cx="5385435" cy="2117090"/>
          </a:xfrm>
        </p:spPr>
        <p:txBody>
          <a:bodyPr/>
          <a:lstStyle/>
          <a:p>
            <a:r>
              <a:rPr lang="zh-CN" altLang="en-US"/>
              <a:t>文艺片代表作品欣赏</a:t>
            </a:r>
            <a:endParaRPr lang="zh-CN"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idx="1"/>
          </p:nvPr>
        </p:nvSpPr>
        <p:spPr/>
        <p:txBody>
          <a:bodyPr/>
          <a:p>
            <a:r>
              <a:rPr lang="zh-CN" altLang="en-US"/>
              <a:t>目录</a:t>
            </a:r>
            <a:endParaRPr lang="zh-CN" altLang="en-US"/>
          </a:p>
        </p:txBody>
      </p:sp>
      <p:sp>
        <p:nvSpPr>
          <p:cNvPr id="39" name="文本框 38"/>
          <p:cNvSpPr txBox="1"/>
          <p:nvPr/>
        </p:nvSpPr>
        <p:spPr>
          <a:xfrm rot="10800000">
            <a:off x="3091479" y="752696"/>
            <a:ext cx="859790" cy="3373120"/>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9381" y="1988800"/>
            <a:ext cx="1198245" cy="2019300"/>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1" cstate="email"/>
          <a:stretch>
            <a:fillRect/>
          </a:stretch>
        </p:blipFill>
        <p:spPr>
          <a:xfrm>
            <a:off x="1376919" y="2188185"/>
            <a:ext cx="3425149" cy="3241657"/>
          </a:xfrm>
          <a:prstGeom prst="rect">
            <a:avLst/>
          </a:prstGeom>
        </p:spPr>
      </p:pic>
      <p:sp>
        <p:nvSpPr>
          <p:cNvPr id="13" name="椭圆 12"/>
          <p:cNvSpPr/>
          <p:nvPr/>
        </p:nvSpPr>
        <p:spPr>
          <a:xfrm>
            <a:off x="5505429" y="1825796"/>
            <a:ext cx="754021"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1</a:t>
            </a:r>
            <a:endParaRPr lang="zh-CN" altLang="en-US" sz="3600" dirty="0">
              <a:solidFill>
                <a:schemeClr val="bg1"/>
              </a:solidFill>
              <a:latin typeface="Agency FB" panose="020B0503020202020204" pitchFamily="34" charset="0"/>
            </a:endParaRPr>
          </a:p>
        </p:txBody>
      </p:sp>
      <p:sp>
        <p:nvSpPr>
          <p:cNvPr id="14" name="矩形 13"/>
          <p:cNvSpPr/>
          <p:nvPr/>
        </p:nvSpPr>
        <p:spPr>
          <a:xfrm>
            <a:off x="6500349" y="1895797"/>
            <a:ext cx="4742242" cy="58356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文艺片的发展及特点</a:t>
            </a:r>
            <a:endPar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5505429" y="2873182"/>
            <a:ext cx="754021" cy="754021"/>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2</a:t>
            </a:r>
            <a:endParaRPr lang="zh-CN" altLang="en-US" sz="3600" dirty="0">
              <a:solidFill>
                <a:schemeClr val="bg1"/>
              </a:solidFill>
              <a:latin typeface="Agency FB" panose="020B0503020202020204" pitchFamily="34" charset="0"/>
            </a:endParaRPr>
          </a:p>
        </p:txBody>
      </p:sp>
      <p:sp>
        <p:nvSpPr>
          <p:cNvPr id="16" name="矩形 15"/>
          <p:cNvSpPr/>
          <p:nvPr/>
        </p:nvSpPr>
        <p:spPr>
          <a:xfrm>
            <a:off x="6514643" y="2957804"/>
            <a:ext cx="4742242" cy="58356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文艺片导演介绍</a:t>
            </a:r>
            <a:endParaRPr lang="zh-CN" altLang="en-US" sz="3200"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000">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000">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000">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14:presetBounceEnd="58000">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14:bounceEnd="58000">
                                          <p:cBhvr additive="base">
                                            <p:cTn id="34" dur="6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600" fill="hold"/>
                                            <p:tgtEl>
                                              <p:spTgt spid="16"/>
                                            </p:tgtEl>
                                            <p:attrNameLst>
                                              <p:attrName>ppt_x</p:attrName>
                                            </p:attrNameLst>
                                          </p:cBhvr>
                                          <p:tavLst>
                                            <p:tav tm="0">
                                              <p:val>
                                                <p:strVal val="1+#ppt_w/2"/>
                                              </p:val>
                                            </p:tav>
                                            <p:tav tm="100000">
                                              <p:val>
                                                <p:strVal val="#ppt_x"/>
                                              </p:val>
                                            </p:tav>
                                          </p:tavLst>
                                        </p:anim>
                                        <p:anim calcmode="lin" valueType="num">
                                          <p:cBhvr additive="base">
                                            <p:cTn id="35" dur="6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
        <p:nvSpPr>
          <p:cNvPr id="15" name="文本占位符 1"/>
          <p:cNvSpPr>
            <a:spLocks noGrp="1"/>
          </p:cNvSpPr>
          <p:nvPr>
            <p:custDataLst>
              <p:tags r:id="rId2"/>
            </p:custDataLst>
          </p:nvPr>
        </p:nvSpPr>
        <p:spPr>
          <a:xfrm>
            <a:off x="2014220" y="2289811"/>
            <a:ext cx="2496820" cy="2117724"/>
          </a:xfrm>
          <a:prstGeom prst="rect">
            <a:avLst/>
          </a:prstGeom>
          <a:noFill/>
          <a:ln>
            <a:noFill/>
            <a:prstDash val="sysDash"/>
          </a:ln>
        </p:spPr>
        <p:txBody>
          <a:bodyPr vert="horz" wrap="square" lIns="91440" tIns="45720" rIns="91440" bIns="45720" rtlCol="0" anchor="ctr" anchorCtr="0">
            <a:normAutofit/>
          </a:bodyPr>
          <a:lstStyle>
            <a:lvl1pPr marL="0" marR="0" lvl="0" indent="-228600" algn="l" defTabSz="914400" rtl="0" eaLnBrk="1" fontAlgn="auto" latinLnBrk="0" hangingPunct="1">
              <a:lnSpc>
                <a:spcPct val="100000"/>
              </a:lnSpc>
              <a:spcBef>
                <a:spcPts val="1000"/>
              </a:spcBef>
              <a:buClrTx/>
              <a:buSzTx/>
              <a:buFontTx/>
              <a:buNone/>
              <a:defRPr kumimoji="0" lang="en-US" altLang="zh-CN" sz="3600" b="0" i="0" u="none" strike="noStrike" kern="1200" cap="none" spc="0" normalizeH="0" baseline="0" noProof="1" dirty="0">
                <a:ln>
                  <a:solidFill>
                    <a:schemeClr val="accent1"/>
                  </a:solidFill>
                </a:ln>
                <a:noFill/>
                <a:uFillTx/>
                <a:latin typeface="MiSans Heavy" panose="00000A00000000000000" charset="-122"/>
                <a:ea typeface="MiSans Heavy" panose="00000A00000000000000" charset="-122"/>
                <a:cs typeface="MiSans Normal" panose="00000500000000000000" charset="-122"/>
                <a:sym typeface="MiSans Normal" panose="00000500000000000000" charset="-122"/>
              </a:defRPr>
            </a:lvl1pPr>
            <a:lvl2pPr marL="6858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2pPr>
            <a:lvl3pPr marL="11430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6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3pPr>
            <a:lvl4pPr marL="16002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4pPr>
            <a:lvl5pPr marL="2057400" marR="0" indent="-228600" algn="l" defTabSz="914400" rtl="0" eaLnBrk="1" fontAlgn="auto" latinLnBrk="0" hangingPunct="1">
              <a:lnSpc>
                <a:spcPct val="120000"/>
              </a:lnSpc>
              <a:spcBef>
                <a:spcPts val="1200"/>
              </a:spcBef>
              <a:spcAft>
                <a:spcPts val="0"/>
              </a:spcAft>
              <a:buClr>
                <a:srgbClr val="548235"/>
              </a:buClr>
              <a:buFont typeface="Arial" panose="020B0604020202020204" pitchFamily="34" charset="0"/>
              <a:buChar char="•"/>
              <a:defRPr kumimoji="0" lang="zh-CN" altLang="en-US" sz="1400" b="0" i="0" u="none" strike="noStrike" kern="1200" cap="none" spc="150" normalizeH="0" baseline="0">
                <a:solidFill>
                  <a:schemeClr val="tx1">
                    <a:lumMod val="65000"/>
                    <a:lumOff val="3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buNone/>
            </a:pPr>
            <a:r>
              <a:rPr lang="zh-CN" altLang="en-US"/>
              <a:t>PART-01</a:t>
            </a:r>
            <a:endParaRPr lang="zh-CN" altLang="en-US"/>
          </a:p>
        </p:txBody>
      </p:sp>
      <p:sp>
        <p:nvSpPr>
          <p:cNvPr id="17" name="标题 3"/>
          <p:cNvSpPr>
            <a:spLocks noGrp="1"/>
          </p:cNvSpPr>
          <p:nvPr>
            <p:custDataLst>
              <p:tags r:id="rId3"/>
            </p:custDataLst>
          </p:nvPr>
        </p:nvSpPr>
        <p:spPr>
          <a:xfrm>
            <a:off x="5081905" y="2289810"/>
            <a:ext cx="5916930" cy="2117090"/>
          </a:xfrm>
          <a:prstGeom prst="rect">
            <a:avLst/>
          </a:prstGeom>
          <a:noFill/>
          <a:ln>
            <a:noFill/>
            <a:prstDash val="sysDash"/>
          </a:ln>
        </p:spPr>
        <p:txBody>
          <a:bodyPr vert="horz" wrap="square" lIns="0" tIns="0" rIns="0" bIns="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3600" b="0" i="0" u="none" strike="noStrike" kern="1200" cap="none" spc="0" normalizeH="0" baseline="0" noProof="1" dirty="0" smtClean="0">
                <a:ln>
                  <a:noFill/>
                  <a:prstDash val="sysDot"/>
                </a:ln>
                <a:solidFill>
                  <a:schemeClr val="tx1"/>
                </a:solidFill>
                <a:latin typeface="MiSans Heavy" panose="00000A00000000000000" charset="-122"/>
                <a:ea typeface="MiSans Heavy" panose="00000A00000000000000" charset="-122"/>
                <a:cs typeface="MiSans Normal" panose="00000500000000000000" charset="-122"/>
                <a:sym typeface="MiSans Normal" panose="00000500000000000000" charset="-122"/>
              </a:defRPr>
            </a:lvl1pPr>
          </a:lstStyle>
          <a:p>
            <a:pPr marL="0" indent="0" algn="l">
              <a:lnSpc>
                <a:spcPct val="100000"/>
              </a:lnSpc>
              <a:spcBef>
                <a:spcPts val="0"/>
              </a:spcBef>
              <a:spcAft>
                <a:spcPts val="0"/>
              </a:spcAft>
              <a:buSzPct val="100000"/>
              <a:buNone/>
            </a:pPr>
            <a:r>
              <a:rPr lang="zh-CN" altLang="en-US" sz="3600" dirty="0"/>
              <a:t>文艺片的发展及特点</a:t>
            </a:r>
            <a:endParaRPr lang="zh-CN" altLang="en-US" sz="3600"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文艺片的发展</a:t>
            </a: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897621" y="1310551"/>
            <a:ext cx="9986401" cy="5262245"/>
          </a:xfrm>
          <a:prstGeom prst="rect">
            <a:avLst/>
          </a:prstGeom>
        </p:spPr>
        <p:txBody>
          <a:bodyPr wrap="square">
            <a:spAutoFit/>
          </a:bodyPr>
          <a:lstStyle/>
          <a:p>
            <a:pPr>
              <a:lnSpc>
                <a:spcPct val="200000"/>
              </a:lnSpc>
            </a:pPr>
            <a:r>
              <a:rPr lang="zh-CN" altLang="en-US" sz="2400" dirty="0"/>
              <a:t>从上世纪五十年代至六十年代末是香港文艺片的黄金巅峰期，长、凤、新、邵氏等公司都不乏代表作。</a:t>
            </a:r>
            <a:br>
              <a:rPr lang="zh-CN" altLang="en-US" sz="2400" dirty="0"/>
            </a:br>
            <a:r>
              <a:rPr lang="en-US" altLang="zh-CN" sz="2400" dirty="0"/>
              <a:t>《</a:t>
            </a:r>
            <a:r>
              <a:rPr lang="zh-CN" altLang="en-US" sz="2400" dirty="0"/>
              <a:t>不了情</a:t>
            </a:r>
            <a:r>
              <a:rPr lang="en-US" altLang="zh-CN" sz="2400" dirty="0"/>
              <a:t>》(</a:t>
            </a:r>
            <a:r>
              <a:rPr lang="zh-CN" altLang="en-US" sz="2400" dirty="0"/>
              <a:t>邵氏， 陶秦，关山、林黛</a:t>
            </a:r>
            <a:r>
              <a:rPr lang="en-US" altLang="zh-CN" sz="2400" dirty="0"/>
              <a:t>)</a:t>
            </a:r>
            <a:r>
              <a:rPr lang="zh-CN" altLang="en-US" sz="2400" dirty="0"/>
              <a:t>、</a:t>
            </a:r>
            <a:br>
              <a:rPr lang="zh-CN" altLang="en-US" sz="2400" dirty="0"/>
            </a:br>
            <a:r>
              <a:rPr lang="en-US" altLang="zh-CN" sz="2400" dirty="0"/>
              <a:t>《</a:t>
            </a:r>
            <a:r>
              <a:rPr lang="zh-CN" altLang="en-US" sz="2400" dirty="0"/>
              <a:t>星星月亮太阳</a:t>
            </a:r>
            <a:r>
              <a:rPr lang="en-US" altLang="zh-CN" sz="2400" dirty="0"/>
              <a:t>》(</a:t>
            </a:r>
            <a:r>
              <a:rPr lang="zh-CN" altLang="en-US" sz="2400" dirty="0"/>
              <a:t>电懋， 易文，葛兰、尤敏、叶枫</a:t>
            </a:r>
            <a:r>
              <a:rPr lang="en-US" altLang="zh-CN" sz="2400" dirty="0"/>
              <a:t>)</a:t>
            </a:r>
            <a:endParaRPr lang="en-US" altLang="zh-CN" sz="2400" dirty="0"/>
          </a:p>
          <a:p>
            <a:pPr>
              <a:lnSpc>
                <a:spcPct val="200000"/>
              </a:lnSpc>
            </a:pPr>
            <a:r>
              <a:rPr lang="en-US" altLang="zh-CN" sz="2400" dirty="0"/>
              <a:t>《</a:t>
            </a:r>
            <a:r>
              <a:rPr lang="zh-CN" altLang="en-US" sz="2400" dirty="0"/>
              <a:t>何日君再来</a:t>
            </a:r>
            <a:r>
              <a:rPr lang="en-US" altLang="zh-CN" sz="2400" dirty="0"/>
              <a:t>》(</a:t>
            </a:r>
            <a:r>
              <a:rPr lang="zh-CN" altLang="en-US" sz="2400" dirty="0"/>
              <a:t>邵氏，秦剑</a:t>
            </a:r>
            <a:r>
              <a:rPr lang="en-US" altLang="zh-CN" sz="2400" dirty="0"/>
              <a:t>, </a:t>
            </a:r>
            <a:r>
              <a:rPr lang="zh-CN" altLang="en-US" sz="2400" dirty="0"/>
              <a:t>陈厚、胡燕妮</a:t>
            </a:r>
            <a:r>
              <a:rPr lang="en-US" altLang="zh-CN" sz="2400" dirty="0"/>
              <a:t>)</a:t>
            </a:r>
            <a:endParaRPr lang="en-US" altLang="zh-CN" sz="2400" dirty="0"/>
          </a:p>
          <a:p>
            <a:pPr>
              <a:lnSpc>
                <a:spcPct val="200000"/>
              </a:lnSpc>
            </a:pPr>
            <a:r>
              <a:rPr lang="zh-CN" altLang="en-US" sz="2400" dirty="0"/>
              <a:t>粤语文艺片有</a:t>
            </a:r>
            <a:r>
              <a:rPr lang="en-US" altLang="zh-CN" sz="2400" dirty="0"/>
              <a:t>《</a:t>
            </a:r>
            <a:r>
              <a:rPr lang="zh-CN" altLang="en-US" sz="2400" dirty="0"/>
              <a:t>黛绿年华</a:t>
            </a:r>
            <a:r>
              <a:rPr lang="en-US" altLang="zh-CN" sz="2400" dirty="0"/>
              <a:t>》(</a:t>
            </a:r>
            <a:r>
              <a:rPr lang="zh-CN" altLang="en-US" sz="2400" dirty="0"/>
              <a:t>电懋， 左几，紫罗莲、梅绮、吴楚帆</a:t>
            </a:r>
            <a:r>
              <a:rPr lang="en-US" altLang="zh-CN" sz="2400" dirty="0"/>
              <a:t>)</a:t>
            </a:r>
            <a:r>
              <a:rPr lang="zh-CN" altLang="en-US" sz="2400" dirty="0"/>
              <a:t>、</a:t>
            </a:r>
            <a:r>
              <a:rPr lang="en-US" altLang="zh-CN" sz="2400" dirty="0"/>
              <a:t>《</a:t>
            </a:r>
            <a:r>
              <a:rPr lang="zh-CN" altLang="en-US" sz="2400" dirty="0"/>
              <a:t>魂归离恨天</a:t>
            </a:r>
            <a:r>
              <a:rPr lang="en-US" altLang="zh-CN" sz="2400" dirty="0"/>
              <a:t>》 (</a:t>
            </a:r>
            <a:r>
              <a:rPr lang="zh-CN" altLang="en-US" sz="2400" dirty="0"/>
              <a:t>电懋， 左几，张瑛、梅绮</a:t>
            </a:r>
            <a:r>
              <a:rPr lang="en-US" altLang="zh-CN" sz="2400" dirty="0"/>
              <a:t>)</a:t>
            </a:r>
            <a:r>
              <a:rPr lang="zh-CN" altLang="en-US" sz="2400" dirty="0"/>
              <a:t>。</a:t>
            </a:r>
            <a:endParaRPr lang="zh-CN" altLang="en-US" sz="2400" dirty="0"/>
          </a:p>
        </p:txBody>
      </p:sp>
      <p:pic>
        <p:nvPicPr>
          <p:cNvPr id="7" name="图片 6"/>
          <p:cNvPicPr>
            <a:picLocks noChangeAspect="1"/>
          </p:cNvPicPr>
          <p:nvPr/>
        </p:nvPicPr>
        <p:blipFill>
          <a:blip r:embed="rId1"/>
          <a:stretch>
            <a:fillRect/>
          </a:stretch>
        </p:blipFill>
        <p:spPr>
          <a:xfrm>
            <a:off x="10340831" y="5265622"/>
            <a:ext cx="1679534" cy="16389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文艺片的发展</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124124" y="1713481"/>
            <a:ext cx="9915787" cy="4399915"/>
          </a:xfrm>
          <a:prstGeom prst="rect">
            <a:avLst/>
          </a:prstGeom>
        </p:spPr>
        <p:txBody>
          <a:bodyPr wrap="square">
            <a:spAutoFit/>
          </a:bodyPr>
          <a:lstStyle/>
          <a:p>
            <a:pPr>
              <a:lnSpc>
                <a:spcPct val="200000"/>
              </a:lnSpc>
            </a:pPr>
            <a:r>
              <a:rPr lang="zh-CN" altLang="en-US" sz="2800" b="1" dirty="0"/>
              <a:t>特点</a:t>
            </a:r>
            <a:r>
              <a:rPr lang="en-US" altLang="zh-CN" sz="2800" dirty="0"/>
              <a:t>:</a:t>
            </a:r>
            <a:r>
              <a:rPr lang="zh-CN" altLang="en-US" sz="2800" dirty="0"/>
              <a:t>这个阶段的爱情文艺片，比较注重遵守中国传统的伦理道德，讲究发乎情、止乎礼，男女主人公并非强烈的反叛者，他和女主人公的爱情多受到社会或家庭或道德观念的阻挠，但两人总是保持着情感的纯洁。男主人公在体格和人格上都十分文弱。</a:t>
            </a:r>
            <a:endParaRPr lang="zh-CN" altLang="en-US" sz="4000" dirty="0"/>
          </a:p>
        </p:txBody>
      </p:sp>
      <p:pic>
        <p:nvPicPr>
          <p:cNvPr id="6" name="图片 5"/>
          <p:cNvPicPr>
            <a:picLocks noChangeAspect="1"/>
          </p:cNvPicPr>
          <p:nvPr/>
        </p:nvPicPr>
        <p:blipFill>
          <a:blip r:embed="rId1"/>
          <a:stretch>
            <a:fillRect/>
          </a:stretch>
        </p:blipFill>
        <p:spPr>
          <a:xfrm>
            <a:off x="10340831" y="5265622"/>
            <a:ext cx="1679534" cy="16389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文艺片的发展</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823913" y="1299146"/>
            <a:ext cx="10544174" cy="5262245"/>
          </a:xfrm>
          <a:prstGeom prst="rect">
            <a:avLst/>
          </a:prstGeom>
        </p:spPr>
        <p:txBody>
          <a:bodyPr wrap="square">
            <a:spAutoFit/>
          </a:bodyPr>
          <a:lstStyle/>
          <a:p>
            <a:pPr algn="just">
              <a:lnSpc>
                <a:spcPct val="200000"/>
              </a:lnSpc>
            </a:pPr>
            <a:r>
              <a:rPr lang="en-US" altLang="zh-CN" sz="2400" dirty="0"/>
              <a:t>    60</a:t>
            </a:r>
            <a:r>
              <a:rPr lang="zh-CN" altLang="en-US" sz="2400" dirty="0"/>
              <a:t>年代中期，邵氏启动阳刚革命，从此武侠片一统天下，于是「文艺片」慢慢式微。「文艺片」渐渐有了凡是不含武打的影片均算作其中的概念。</a:t>
            </a:r>
            <a:endParaRPr lang="zh-CN" altLang="en-US" sz="2400" dirty="0"/>
          </a:p>
          <a:p>
            <a:pPr algn="just">
              <a:lnSpc>
                <a:spcPct val="200000"/>
              </a:lnSpc>
            </a:pPr>
            <a:r>
              <a:rPr lang="en-US" altLang="zh-CN" sz="2400" dirty="0"/>
              <a:t>    70</a:t>
            </a:r>
            <a:r>
              <a:rPr lang="zh-CN" altLang="en-US" sz="2400" dirty="0"/>
              <a:t>年代的香港仍产「文艺片」，只是不如武侠那么醒目了，像</a:t>
            </a:r>
            <a:r>
              <a:rPr lang="en-US" altLang="zh-CN" sz="2400" dirty="0"/>
              <a:t>《</a:t>
            </a:r>
            <a:r>
              <a:rPr lang="zh-CN" altLang="en-US" sz="2400" dirty="0"/>
              <a:t>小楼残梦</a:t>
            </a:r>
            <a:r>
              <a:rPr lang="en-US" altLang="zh-CN" sz="2400" dirty="0"/>
              <a:t>》(</a:t>
            </a:r>
            <a:r>
              <a:rPr lang="zh-CN" altLang="en-US" sz="2400" dirty="0"/>
              <a:t>邵氏，楚原，凌云、井莉</a:t>
            </a:r>
            <a:r>
              <a:rPr lang="en-US" altLang="zh-CN" sz="2400" dirty="0"/>
              <a:t>)</a:t>
            </a:r>
            <a:r>
              <a:rPr lang="zh-CN" altLang="en-US" sz="2400" dirty="0"/>
              <a:t>便是其中代表。</a:t>
            </a:r>
            <a:endParaRPr lang="zh-CN" altLang="en-US" sz="2400" dirty="0"/>
          </a:p>
          <a:p>
            <a:pPr algn="just">
              <a:lnSpc>
                <a:spcPct val="200000"/>
              </a:lnSpc>
            </a:pPr>
            <a:r>
              <a:rPr lang="zh-CN" altLang="en-US" sz="2400" dirty="0"/>
              <a:t>    七十年代迄今，文艺片一路走下坡，每下愈况。纵有拍摄和上映，也以爱情为主，或在写实中穿插爱情元素，也确产生过些代表作，但如沙里淘金颇为珍稀。</a:t>
            </a:r>
            <a:endParaRPr lang="zh-CN" altLang="en-US" sz="2400" dirty="0"/>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3913" y="1299146"/>
            <a:ext cx="10544174" cy="4523105"/>
          </a:xfrm>
          <a:prstGeom prst="rect">
            <a:avLst/>
          </a:prstGeom>
        </p:spPr>
        <p:txBody>
          <a:bodyPr wrap="square">
            <a:spAutoFit/>
          </a:bodyPr>
          <a:lstStyle/>
          <a:p>
            <a:pPr>
              <a:lnSpc>
                <a:spcPct val="200000"/>
              </a:lnSpc>
            </a:pPr>
            <a:r>
              <a:rPr lang="zh-CN" altLang="en-US" sz="2400" dirty="0"/>
              <a:t>香港电影商业气息太浓，类型化模式化太强，跟风现象极为严重</a:t>
            </a:r>
            <a:r>
              <a:rPr lang="en-US" altLang="zh-CN" sz="2400" dirty="0"/>
              <a:t>(</a:t>
            </a:r>
            <a:r>
              <a:rPr lang="zh-CN" altLang="en-US" sz="2400" dirty="0"/>
              <a:t>香港电影是商业片的天下，尤其是现在香港电影已经面临绝境的危急时刻，商业电影更是制片商的救命稻草</a:t>
            </a:r>
            <a:r>
              <a:rPr lang="en-US" altLang="zh-CN" sz="2400" dirty="0"/>
              <a:t>)</a:t>
            </a:r>
            <a:r>
              <a:rPr lang="zh-CN" altLang="en-US" sz="2400" dirty="0"/>
              <a:t>，无论是文艺片还是商业片，港产片始终是中国电影成就最高的地区，有着深沉的现实主义风格，以写实为主，关注底层小人物的生生存境遇。也会赋予影片紧凑的故事情节和紧张的剧情悬念，通常也能给人以常规类型片的视听受。</a:t>
            </a:r>
            <a:endParaRPr lang="zh-CN" altLang="en-US" sz="2400" dirty="0"/>
          </a:p>
        </p:txBody>
      </p:sp>
      <p:sp>
        <p:nvSpPr>
          <p:cNvPr id="3"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文艺片的特点</a:t>
            </a:r>
            <a:endParaRPr lang="zh-CN" altLang="en-US"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5343" y="1997839"/>
            <a:ext cx="10209401" cy="3538220"/>
          </a:xfrm>
          <a:prstGeom prst="rect">
            <a:avLst/>
          </a:prstGeom>
        </p:spPr>
        <p:txBody>
          <a:bodyPr wrap="square">
            <a:spAutoFit/>
          </a:bodyPr>
          <a:lstStyle/>
          <a:p>
            <a:pPr>
              <a:lnSpc>
                <a:spcPct val="200000"/>
              </a:lnSpc>
            </a:pPr>
            <a:r>
              <a:rPr lang="zh-CN" altLang="en-US" sz="2800" dirty="0"/>
              <a:t>香港文艺片的特点就是商业与文艺兼具，这也使香港的文艺电影成为票房最高，赞誉最多的文艺电影。同时，香港电影中贯穿着的浓浓的香港精神，也让我们为未来的香港电影充满期待。希望，即使遭遇再多的失望，希望还是隐隐若若的浮现着。 </a:t>
            </a:r>
            <a:endParaRPr lang="zh-CN" altLang="en-US" sz="2800" dirty="0"/>
          </a:p>
        </p:txBody>
      </p:sp>
      <p:sp>
        <p:nvSpPr>
          <p:cNvPr id="3"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文艺片的特点</a:t>
            </a:r>
            <a:endParaRPr lang="zh-CN" altLang="en-US"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idx="2"/>
            <p:custDataLst>
              <p:tags r:id="rId1"/>
            </p:custDataLst>
          </p:nvPr>
        </p:nvSpPr>
        <p:spPr/>
        <p:txBody>
          <a:bodyPr/>
          <a:p>
            <a:r>
              <a:rPr lang="en-US" altLang="zh-CN"/>
              <a:t>02</a:t>
            </a:r>
            <a:endParaRPr lang="en-US" altLang="zh-CN"/>
          </a:p>
        </p:txBody>
      </p:sp>
      <p:sp>
        <p:nvSpPr>
          <p:cNvPr id="7" name="矩形 6"/>
          <p:cNvSpPr/>
          <p:nvPr/>
        </p:nvSpPr>
        <p:spPr>
          <a:xfrm>
            <a:off x="4514576" y="3098702"/>
            <a:ext cx="7564039" cy="922020"/>
          </a:xfrm>
          <a:prstGeom prst="rect">
            <a:avLst/>
          </a:prstGeom>
        </p:spPr>
        <p:txBody>
          <a:bodyPr wrap="square">
            <a:spAutoFit/>
            <a:scene3d>
              <a:camera prst="orthographicFront"/>
              <a:lightRig rig="threePt" dir="t"/>
            </a:scene3d>
          </a:bodyPr>
          <a:lstStyle/>
          <a:p>
            <a:pPr algn="r"/>
            <a:r>
              <a:rPr lang="zh-CN" altLang="en-US" sz="5400" dirty="0">
                <a:ln/>
                <a:solidFill>
                  <a:schemeClr val="tx1"/>
                </a:solidFill>
                <a:effectLst>
                  <a:outerShdw blurRad="38100" dist="19050" dir="2700000" algn="tl" rotWithShape="0">
                    <a:schemeClr val="dk1">
                      <a:alpha val="40000"/>
                    </a:schemeClr>
                  </a:outerShdw>
                </a:effectLst>
                <a:latin typeface="+mj-ea"/>
                <a:ea typeface="+mj-ea"/>
              </a:rPr>
              <a:t>文艺片导演介绍</a:t>
            </a:r>
            <a:endParaRPr lang="zh-CN" altLang="en-US" sz="5400" dirty="0">
              <a:ln/>
              <a:solidFill>
                <a:schemeClr val="tx1"/>
              </a:solidFill>
              <a:effectLst>
                <a:outerShdw blurRad="38100" dist="19050" dir="2700000" algn="tl" rotWithShape="0">
                  <a:schemeClr val="dk1">
                    <a:alpha val="40000"/>
                  </a:schemeClr>
                </a:outerShdw>
              </a:effectLst>
              <a:latin typeface="+mj-ea"/>
              <a:ea typeface="+mj-ea"/>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par>
                          <p:cTn id="17" fill="hold">
                            <p:stCondLst>
                              <p:cond delay="17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Lst>
</file>

<file path=ppt/tags/tag10.xml><?xml version="1.0" encoding="utf-8"?>
<p:tagLst xmlns:p="http://schemas.openxmlformats.org/presentationml/2006/main">
  <p:tag name="KSO_WM_UNIT_ISCONTENTSTITLE" val="0"/>
  <p:tag name="KSO_WM_UNIT_ISNUMDGMTITLE" val="0"/>
  <p:tag name="KSO_WM_UNIT_PRESET_TEXT" val="WPS,a click to unlimited possibilitie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1.0"/>
  <p:tag name="KSO_WM_BEAUTIFY_FLAG" val="#wm#"/>
  <p:tag name="KSO_WM_UNIT_TEXT_FILL_FORE_SCHEMECOLOR_INDEX_BRIGHTNESS" val="0"/>
  <p:tag name="KSO_WM_UNIT_TEXT_FILL_FORE_SCHEMECOLOR_INDEX" val="6"/>
  <p:tag name="KSO_WM_UNIT_TEXT_FILL_TYPE" val="1"/>
  <p:tag name="KSO_WM_UNIT_CONTENT_GROUP_TYPE" val="contentchip"/>
</p:tagLst>
</file>

<file path=ppt/tags/tag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Lst>
</file>

<file path=ppt/tags/tag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UNIT_CONTENT_GROUP_TYPE" val="contentchip"/>
</p:tagLst>
</file>

<file path=ppt/tags/tag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1.0"/>
  <p:tag name="KSO_WM_UNIT_CONTENT_GROUP_TYPE" val="contentchip"/>
</p:tagLst>
</file>

<file path=ppt/tags/tag103.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1.0"/>
  <p:tag name="KSO_WM_BEAUTIFY_FLAG" val="#wm#"/>
  <p:tag name="KSO_WM_UNIT_CONTENT_GROUP_TYPE" val="contentchip"/>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1.0"/>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1.0"/>
</p:tagLst>
</file>

<file path=ppt/tags/tag106.xml><?xml version="1.0" encoding="utf-8"?>
<p:tagLst xmlns:p="http://schemas.openxmlformats.org/presentationml/2006/main">
  <p:tag name="KSO_WM_UNIT_ISCONTENTSTITLE" val="0"/>
  <p:tag name="KSO_WM_UNIT_ISNUMDGMTITLE" val="0"/>
  <p:tag name="KSO_WM_UNIT_PRESET_TEXT" val="汇报人：稻小壳"/>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1.0"/>
  <p:tag name="KSO_WM_BEAUTIFY_FLAG" val="#wm#"/>
  <p:tag name="KSO_WM_UNIT_SUBTYPE" val="b"/>
</p:tagLst>
</file>

<file path=ppt/tags/tag107.xml><?xml version="1.0" encoding="utf-8"?>
<p:tagLst xmlns:p="http://schemas.openxmlformats.org/presentationml/2006/main">
  <p:tag name="KSO_WM_UNIT_ISCONTENTSTITLE" val="0"/>
  <p:tag name="KSO_WM_UNIT_ISNUMDGMTITLE" val="0"/>
  <p:tag name="KSO_WM_UNIT_PRESET_TEXT" val="WPS,a click to unlimited possibilitie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1.0"/>
  <p:tag name="KSO_WM_BEAUTIFY_FLAG" val="#wm#"/>
  <p:tag name="KSO_WM_UNIT_TEXT_FILL_FORE_SCHEMECOLOR_INDEX_BRIGHTNESS" val="0"/>
  <p:tag name="KSO_WM_UNIT_TEXT_FILL_FORE_SCHEMECOLOR_INDEX" val="6"/>
  <p:tag name="KSO_WM_UNIT_TEXT_FILL_TYPE" val="1"/>
  <p:tag name="KSO_WM_UNIT_CONTENT_GROUP_TYPE" val="contentchip"/>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UNIT_TYPE" val="i"/>
  <p:tag name="KSO_WM_UNIT_INDEX" val="1"/>
</p:tagLst>
</file>

<file path=ppt/tags/tag11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1.0"/>
  <p:tag name="KSO_WM_BEAUTIFY_FLAG" val="#wm#"/>
  <p:tag name="KSO_WM_UNIT_PRESET_TEXT" val="单击此处编辑母版文本样式&#10;第二级&#10;第三级&#10;第四级&#10;第五级"/>
</p:tagLst>
</file>

<file path=ppt/tags/tag1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 name="KSO_WM_UNIT_PRESET_TEXT" val="单击此处添加标题"/>
</p:tagLst>
</file>

<file path=ppt/tags/tag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UNIT_TYPE" val="i"/>
  <p:tag name="KSO_WM_UNIT_INDEX"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1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1"/>
  <p:tag name="KSO_WM_UNIT_LAYERLEVEL" val="1"/>
  <p:tag name="KSO_WM_TAG_VERSION" val="1.0"/>
  <p:tag name="KSO_WM_BEAUTIFY_FLAG" val="#wm#"/>
  <p:tag name="KSO_WM_SLIDE_CONTENT_AREA" val="{&quot;left&quot;:&quot;64.60551&quot;,&quot;top&quot;:&quot;122.9434&quot;,&quot;width&quot;:&quot;806.9443&quot;,&quot;height&quot;:&quot;334.4065&quot;}"/>
  <p:tag name="KSO_WM_UNIT_INDEX" val="1"/>
</p:tagLst>
</file>

<file path=ppt/tags/tag121.xml><?xml version="1.0" encoding="utf-8"?>
<p:tagLst xmlns:p="http://schemas.openxmlformats.org/presentationml/2006/main">
  <p:tag name="KSO_WM_UNIT_ISCONTENTSTITLE" val="1"/>
  <p:tag name="KSO_WM_UNIT_ISNUMDGMTITLE" val="0"/>
  <p:tag name="KSO_WM_UNIT_PRESET_TEXT" val="CONTENT"/>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1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128.xml><?xml version="1.0" encoding="utf-8"?>
<p:tagLst xmlns:p="http://schemas.openxmlformats.org/presentationml/2006/main">
  <p:tag name="KSO_WM_UNIT_PRESET_TEXT" val="PART-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1.0"/>
  <p:tag name="KSO_WM_BEAUTIFY_FLAG" val="#wm#"/>
  <p:tag name="KSO_WM_UNIT_CONTENT_GROUP_TYPE" val="contentchip"/>
</p:tagLst>
</file>

<file path=ppt/tags/tag1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1.0"/>
  <p:tag name="KSO_WM_BEAUTIFY_FLAG" val="#wm#"/>
  <p:tag name="KSO_WM_UNIT_CONTENT_GROUP_TYPE" val="contentchip"/>
  <p:tag name="KSO_WM_UNIT_PRESET_TEXT" val="添加章节标题"/>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 name="KSO_WM_UNIT_CONTENT_GROUP_TYPE" val="contentchip"/>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UNIT_TYPE" val="i"/>
  <p:tag name="KSO_WM_UNIT_INDEX" val="1"/>
</p:tagLst>
</file>

<file path=ppt/tags/tag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UNIT_TYPE" val="i"/>
  <p:tag name="KSO_WM_UNIT_INDEX" val="2"/>
</p:tagLst>
</file>

<file path=ppt/tags/tag13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13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13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1.0"/>
  <p:tag name="KSO_WM_BEAUTIFY_FLAG" val="#wm#"/>
  <p:tag name="KSO_WM_UNIT_CONTENT_GROUP_TYPE" val="titlestyle"/>
  <p:tag name="KSO_WM_UNIT_PRESET_TEXT" val="单击此处添加标题"/>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UNIT_TYPE" val="i"/>
  <p:tag name="KSO_WM_UNIT_INDEX"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UNIT_TYPE" val="i"/>
  <p:tag name="KSO_WM_UNIT_INDEX" val="1"/>
</p:tagLst>
</file>

<file path=ppt/tags/tag1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UNIT_TYPE" val="i"/>
  <p:tag name="KSO_WM_UNIT_INDEX" val="2"/>
</p:tagLst>
</file>

<file path=ppt/tags/tag1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1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1.0"/>
  <p:tag name="KSO_WM_BEAUTIFY_FLAG" val="#wm#"/>
  <p:tag name="KSO_WM_UNIT_PRESET_TEXT" val="单击此处添加标题"/>
</p:tagLst>
</file>

<file path=ppt/tags/tag1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1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1.0"/>
  <p:tag name="KSO_WM_BEAUTIFY_FLAG" val="#wm#"/>
  <p:tag name="KSO_WM_UNIT_PRESET_TEXT" val="单击此处添加标题"/>
</p:tagLst>
</file>

<file path=ppt/tags/tag1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1.0"/>
  <p:tag name="KSO_WM_BEAUTIFY_FLAG" val="#wm#"/>
  <p:tag name="KSO_WM_UNIT_CONTENT_GROUP_TYPE" val="titlestyle"/>
  <p:tag name="KSO_WM_UNIT_PRESET_TEXT" val="单击此处添加标题"/>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1.0"/>
  <p:tag name="KSO_WM_BEAUTIFY_FLAG" val="#wm#"/>
  <p:tag name="KSO_WM_UNIT_PRESET_TEXT" val="单击此处编辑母版文本样式&#10;第二级&#10;第三级&#10;第四级&#10;第五级"/>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UNIT_TYPE" val="i"/>
  <p:tag name="KSO_WM_UNIT_INDEX" val="1"/>
</p:tagLst>
</file>

<file path=ppt/tags/tag1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UNIT_TYPE" val="i"/>
  <p:tag name="KSO_WM_UNIT_INDEX" val="2"/>
</p:tagLst>
</file>

<file path=ppt/tags/tag1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 name="KSO_WM_UNIT_PRESET_TEXT" val="单击此处添加标题"/>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UNIT_TYPE" val="i"/>
  <p:tag name="KSO_WM_UNIT_INDEX" val="2"/>
</p:tagLst>
</file>

<file path=ppt/tags/tag1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UNIT_TYPE" val="i"/>
  <p:tag name="KSO_WM_UNIT_INDEX" val="1"/>
</p:tagLst>
</file>

<file path=ppt/tags/tag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 name="KSO_WM_UNIT_PRESET_TEXT" val="单击此处添加标题"/>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UNIT_TYPE" val="i"/>
  <p:tag name="KSO_WM_UNIT_INDEX" val="1"/>
</p:tagLst>
</file>

<file path=ppt/tags/tag1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UNIT_TYPE" val="i"/>
  <p:tag name="KSO_WM_UNIT_INDEX" val="2"/>
</p:tagLst>
</file>

<file path=ppt/tags/tag16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UNIT_TYPE" val="i"/>
  <p:tag name="KSO_WM_UNIT_INDEX" val="1"/>
</p:tagLst>
</file>

<file path=ppt/tags/tag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2"/>
  <p:tag name="KSO_WM_UNIT_LAYERLEVEL" val="1"/>
  <p:tag name="KSO_WM_TAG_VERSION" val="1.0"/>
  <p:tag name="KSO_WM_UNIT_TYPE" val="i"/>
  <p:tag name="KSO_WM_UNIT_INDEX" val="2"/>
</p:tagLst>
</file>

<file path=ppt/tags/tag1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UNIT_TYPE" val="i"/>
  <p:tag name="KSO_WM_UNIT_INDEX" val="2"/>
</p:tagLst>
</file>

<file path=ppt/tags/tag171.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1.0"/>
  <p:tag name="KSO_WM_BEAUTIFY_FLAG" val="#wm#"/>
  <p:tag name="KSO_WM_UNIT_CONTENT_GROUP_TYPE" val="titlestyle"/>
  <p:tag name="KSO_WM_UNIT_PRESET_TEXT" val="单击此处添加副标题"/>
</p:tagLst>
</file>

<file path=ppt/tags/tag1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1.0"/>
  <p:tag name="KSO_WM_BEAUTIFY_FLAG" val="#wm#"/>
  <p:tag name="KSO_WM_UNIT_CONTENT_GROUP_TYPE" val="titlestyle"/>
  <p:tag name="KSO_WM_UNIT_PRESET_TEXT" val="单击此处添加标题"/>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1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1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 name="KSO_WM_UNIT_CONTENT_GROUP_TYPE" val="contentchip"/>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 name="KSO_WM_UNIT_CONTENT_GROUP_TYPE" val="contentchip"/>
</p:tagLst>
</file>

<file path=ppt/tags/tag1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182.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1.0"/>
  <p:tag name="KSO_WM_BEAUTIFY_FLAG" val="#wm#"/>
  <p:tag name="KSO_WM_UNIT_CONTENT_GROUP_TYPE" val="contentchip"/>
</p:tagLst>
</file>

<file path=ppt/tags/tag183.xml><?xml version="1.0" encoding="utf-8"?>
<p:tagLst xmlns:p="http://schemas.openxmlformats.org/presentationml/2006/main">
  <p:tag name="KSO_WM_UNIT_ISCONTENTSTITLE" val="0"/>
  <p:tag name="KSO_WM_UNIT_ISNUMDGMTITLE" val="0"/>
  <p:tag name="KSO_WM_UNIT_PRESET_TEXT" val="汇报人：稻小壳"/>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1.0"/>
  <p:tag name="KSO_WM_BEAUTIFY_FLAG" val="#wm#"/>
  <p:tag name="KSO_WM_UNIT_SUBTYPE" val="b"/>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1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59"/>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59"/>
</p:tagLst>
</file>

<file path=ppt/tags/tag194.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59"/>
  <p:tag name="KSO_WM_SPECIAL_SOURCE" val="bdnull"/>
  <p:tag name="KSO_WM_TEMPLATE_THUMBS_INDEX" val="1、9"/>
</p:tagLst>
</file>

<file path=ppt/tags/tag1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59_1*a*1"/>
  <p:tag name="KSO_WM_TEMPLATE_CATEGORY" val="custom"/>
  <p:tag name="KSO_WM_TEMPLATE_INDEX" val="20230259"/>
  <p:tag name="KSO_WM_UNIT_LAYERLEVEL" val="1"/>
  <p:tag name="KSO_WM_TAG_VERSION" val="1.0"/>
  <p:tag name="KSO_WM_BEAUTIFY_FLAG" val="#wm#"/>
  <p:tag name="KSO_WM_UNIT_CONTENT_GROUP_TYPE" val="contentchip"/>
  <p:tag name="KSO_WM_UNIT_PRESET_TEXT" val="单击添加文档标题"/>
</p:tagLst>
</file>

<file path=ppt/tags/tag196.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30259_1*b*1"/>
  <p:tag name="KSO_WM_TEMPLATE_CATEGORY" val="custom"/>
  <p:tag name="KSO_WM_TEMPLATE_INDEX" val="20230259"/>
  <p:tag name="KSO_WM_UNIT_LAYERLEVEL" val="1"/>
  <p:tag name="KSO_WM_TAG_VERSION" val="1.0"/>
  <p:tag name="KSO_WM_BEAUTIFY_FLAG" val="#wm#"/>
  <p:tag name="KSO_WM_UNIT_TEXT_FILL_FORE_SCHEMECOLOR_INDEX_BRIGHTNESS" val="0"/>
  <p:tag name="KSO_WM_UNIT_TEXT_FILL_FORE_SCHEMECOLOR_INDEX" val="6"/>
  <p:tag name="KSO_WM_UNIT_TEXT_FILL_TYPE" val="1"/>
  <p:tag name="KSO_WM_UNIT_CONTENT_GROUP_TYPE" val="contentchip"/>
  <p:tag name="KSO_WM_UNIT_PRESET_TEXT" val="WPS,a click to unlimited possibilities"/>
</p:tagLst>
</file>

<file path=ppt/tags/tag197.xml><?xml version="1.0" encoding="utf-8"?>
<p:tagLst xmlns:p="http://schemas.openxmlformats.org/presentationml/2006/main">
  <p:tag name="KSO_WM_SLIDE_ID" val="custom20230259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0259"/>
  <p:tag name="KSO_WM_SLIDE_TYPE" val="title"/>
  <p:tag name="KSO_WM_SLIDE_SUBTYPE" val="pureTxt"/>
  <p:tag name="KSO_WM_SLIDE_LAYOUT" val="a_b_f"/>
  <p:tag name="KSO_WM_SLIDE_LAYOUT_CNT" val="1_1_1"/>
  <p:tag name="KSO_WM_SPECIAL_SOURCE" val="bdnull"/>
  <p:tag name="KSO_WM_TEMPLATE_THUMBS_INDEX" val="1、9"/>
  <p:tag name="KSO_WM_SLIDE_CONTENT_AREA" val="{&quot;left&quot;:&quot;115.4&quot;,&quot;top&quot;:&quot;72.4&quot;,&quot;width&quot;:&quot;732.2&quot;,&quot;height&quot;:&quot;358&quot;}"/>
  <p:tag name="KSO_WM_SLIDE_THEME_ID" val="3302748"/>
  <p:tag name="KSO_WM_SLIDE_THEME_NAME" val="清新弥散风主题"/>
</p:tagLst>
</file>

<file path=ppt/tags/tag198.xml><?xml version="1.0" encoding="utf-8"?>
<p:tagLst xmlns:p="http://schemas.openxmlformats.org/presentationml/2006/main">
  <p:tag name="KSO_WM_SLIDE_THEME_ID" val="3302748"/>
  <p:tag name="KSO_WM_SLIDE_THEME_NAME" val="清新弥散风主题"/>
  <p:tag name="KSO_WM_SLIDE_TYPE" val="contents"/>
</p:tagLst>
</file>

<file path=ppt/tags/tag199.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59_7*e*1"/>
  <p:tag name="KSO_WM_TEMPLATE_CATEGORY" val="custom"/>
  <p:tag name="KSO_WM_TEMPLATE_INDEX" val="20230259"/>
  <p:tag name="KSO_WM_UNIT_LAYERLEVEL" val="1"/>
  <p:tag name="KSO_WM_TAG_VERSION" val="1.0"/>
  <p:tag name="KSO_WM_BEAUTIFY_FLAG" val="#wm#"/>
  <p:tag name="KSO_WM_UNIT_CONTENT_GROUP_TYPE" val="contentchip"/>
  <p:tag name="KSO_WM_UNIT_PRESET_TEXT" val="PART-01"/>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59_7*a*1"/>
  <p:tag name="KSO_WM_TEMPLATE_CATEGORY" val="custom"/>
  <p:tag name="KSO_WM_TEMPLATE_INDEX" val="20230259"/>
  <p:tag name="KSO_WM_UNIT_LAYERLEVEL" val="1"/>
  <p:tag name="KSO_WM_TAG_VERSION" val="1.0"/>
  <p:tag name="KSO_WM_BEAUTIFY_FLAG" val="#wm#"/>
  <p:tag name="KSO_WM_UNIT_CONTENT_GROUP_TYPE" val="contentchip"/>
  <p:tag name="KSO_WM_UNIT_PRESET_TEXT" val="添加章节标题"/>
</p:tagLst>
</file>

<file path=ppt/tags/tag201.xml><?xml version="1.0" encoding="utf-8"?>
<p:tagLst xmlns:p="http://schemas.openxmlformats.org/presentationml/2006/main">
  <p:tag name="KSO_WM_SLIDE_ID" val="custom20230259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259"/>
  <p:tag name="KSO_WM_SLIDE_TYPE" val="sectionTitle"/>
  <p:tag name="KSO_WM_SLIDE_SUBTYPE" val="pureTxt"/>
  <p:tag name="KSO_WM_SLIDE_LAYOUT" val="a_e"/>
  <p:tag name="KSO_WM_SLIDE_LAYOUT_CNT" val="1_1"/>
  <p:tag name="KSO_WM_SPECIAL_SOURCE" val="bdnull"/>
  <p:tag name="KSO_WM_SLIDE_CONTENT_AREA" val="{&quot;left&quot;:&quot;137.35&quot;,&quot;top&quot;:&quot;152.65&quot;,&quot;width&quot;:&quot;731.15&quot;,&quot;height&quot;:&quot;223.6&quot;}"/>
  <p:tag name="KSO_WM_SLIDE_THEME_ID" val="3302748"/>
  <p:tag name="KSO_WM_SLIDE_THEME_NAME" val="清新弥散风主题"/>
</p:tagLst>
</file>

<file path=ppt/tags/tag202.xml><?xml version="1.0" encoding="utf-8"?>
<p:tagLst xmlns:p="http://schemas.openxmlformats.org/presentationml/2006/main">
  <p:tag name="KSO_WM_SLIDE_THEME_ID" val="3302748"/>
  <p:tag name="KSO_WM_SLIDE_THEME_NAME" val="清新弥散风主题"/>
  <p:tag name="KSO_WM_SLIDE_TYPE" val="text"/>
</p:tagLst>
</file>

<file path=ppt/tags/tag203.xml><?xml version="1.0" encoding="utf-8"?>
<p:tagLst xmlns:p="http://schemas.openxmlformats.org/presentationml/2006/main">
  <p:tag name="KSO_WM_SLIDE_THEME_ID" val="3302748"/>
  <p:tag name="KSO_WM_SLIDE_THEME_NAME" val="清新弥散风主题"/>
  <p:tag name="KSO_WM_SLIDE_TYPE" val="text"/>
</p:tagLst>
</file>

<file path=ppt/tags/tag204.xml><?xml version="1.0" encoding="utf-8"?>
<p:tagLst xmlns:p="http://schemas.openxmlformats.org/presentationml/2006/main">
  <p:tag name="KSO_WM_SLIDE_THEME_ID" val="3302748"/>
  <p:tag name="KSO_WM_SLIDE_THEME_NAME" val="清新弥散风主题"/>
  <p:tag name="KSO_WM_SLIDE_TYPE" val="text"/>
</p:tagLst>
</file>

<file path=ppt/tags/tag205.xml><?xml version="1.0" encoding="utf-8"?>
<p:tagLst xmlns:p="http://schemas.openxmlformats.org/presentationml/2006/main">
  <p:tag name="KSO_WM_SLIDE_THEME_ID" val="3302748"/>
  <p:tag name="KSO_WM_SLIDE_THEME_NAME" val="清新弥散风主题"/>
  <p:tag name="KSO_WM_SLIDE_TYPE" val="text"/>
</p:tagLst>
</file>

<file path=ppt/tags/tag206.xml><?xml version="1.0" encoding="utf-8"?>
<p:tagLst xmlns:p="http://schemas.openxmlformats.org/presentationml/2006/main">
  <p:tag name="KSO_WM_SLIDE_THEME_ID" val="3302748"/>
  <p:tag name="KSO_WM_SLIDE_THEME_NAME" val="清新弥散风主题"/>
  <p:tag name="KSO_WM_SLIDE_TYPE" val="text"/>
</p:tagLst>
</file>

<file path=ppt/tags/tag2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 name="KSO_WM_UNIT_PRESET_TEXT" val="单击此处添加标题"/>
</p:tagLst>
</file>

<file path=ppt/tags/tag208.xml><?xml version="1.0" encoding="utf-8"?>
<p:tagLst xmlns:p="http://schemas.openxmlformats.org/presentationml/2006/main">
  <p:tag name="KSO_WM_SLIDE_THEME_ID" val="3302748"/>
  <p:tag name="KSO_WM_SLIDE_THEME_NAME" val="清新弥散风主题"/>
  <p:tag name="KSO_WM_SLIDE_TYPE" val="text"/>
</p:tagLst>
</file>

<file path=ppt/tags/tag209.xml><?xml version="1.0" encoding="utf-8"?>
<p:tagLst xmlns:p="http://schemas.openxmlformats.org/presentationml/2006/main">
  <p:tag name="KSO_WM_SLIDE_THEME_ID" val="3302748"/>
  <p:tag name="KSO_WM_SLIDE_THEME_NAME" val="清新弥散风主题"/>
  <p:tag name="KSO_WM_SLIDE_TYPE" val="text"/>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210.xml><?xml version="1.0" encoding="utf-8"?>
<p:tagLst xmlns:p="http://schemas.openxmlformats.org/presentationml/2006/main">
  <p:tag name="KSO_WM_SLIDE_THEME_ID" val="3302748"/>
  <p:tag name="KSO_WM_SLIDE_THEME_NAME" val="清新弥散风主题"/>
  <p:tag name="KSO_WM_SLIDE_TYPE" val="text"/>
</p:tagLst>
</file>

<file path=ppt/tags/tag211.xml><?xml version="1.0" encoding="utf-8"?>
<p:tagLst xmlns:p="http://schemas.openxmlformats.org/presentationml/2006/main">
  <p:tag name="KSO_WM_SLIDE_THEME_ID" val="3302748"/>
  <p:tag name="KSO_WM_SLIDE_THEME_NAME" val="清新弥散风主题"/>
  <p:tag name="KSO_WM_SLIDE_TYPE" val="text"/>
</p:tagLst>
</file>

<file path=ppt/tags/tag212.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59_7*e*1"/>
  <p:tag name="KSO_WM_TEMPLATE_CATEGORY" val="custom"/>
  <p:tag name="KSO_WM_TEMPLATE_INDEX" val="20230259"/>
  <p:tag name="KSO_WM_UNIT_LAYERLEVEL" val="1"/>
  <p:tag name="KSO_WM_TAG_VERSION" val="1.0"/>
  <p:tag name="KSO_WM_BEAUTIFY_FLAG" val="#wm#"/>
  <p:tag name="KSO_WM_UNIT_CONTENT_GROUP_TYPE" val="contentchip"/>
  <p:tag name="KSO_WM_UNIT_PRESET_TEXT" val="PART-01"/>
</p:tagLst>
</file>

<file path=ppt/tags/tag2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59_7*a*1"/>
  <p:tag name="KSO_WM_TEMPLATE_CATEGORY" val="custom"/>
  <p:tag name="KSO_WM_TEMPLATE_INDEX" val="20230259"/>
  <p:tag name="KSO_WM_UNIT_LAYERLEVEL" val="1"/>
  <p:tag name="KSO_WM_TAG_VERSION" val="1.0"/>
  <p:tag name="KSO_WM_BEAUTIFY_FLAG" val="#wm#"/>
  <p:tag name="KSO_WM_UNIT_CONTENT_GROUP_TYPE" val="contentchip"/>
  <p:tag name="KSO_WM_UNIT_PRESET_TEXT" val="添加章节标题"/>
</p:tagLst>
</file>

<file path=ppt/tags/tag214.xml><?xml version="1.0" encoding="utf-8"?>
<p:tagLst xmlns:p="http://schemas.openxmlformats.org/presentationml/2006/main">
  <p:tag name="KSO_WM_SLIDE_ID" val="custom20230259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259"/>
  <p:tag name="KSO_WM_SLIDE_TYPE" val="sectionTitle"/>
  <p:tag name="KSO_WM_SLIDE_SUBTYPE" val="pureTxt"/>
  <p:tag name="KSO_WM_SLIDE_LAYOUT" val="a_e"/>
  <p:tag name="KSO_WM_SLIDE_LAYOUT_CNT" val="1_1"/>
  <p:tag name="KSO_WM_SPECIAL_SOURCE" val="bdnull"/>
  <p:tag name="KSO_WM_SLIDE_CONTENT_AREA" val="{&quot;left&quot;:&quot;137.35&quot;,&quot;top&quot;:&quot;152.65&quot;,&quot;width&quot;:&quot;731.15&quot;,&quot;height&quot;:&quot;223.6&quot;}"/>
</p:tagLst>
</file>

<file path=ppt/tags/tag215.xml><?xml version="1.0" encoding="utf-8"?>
<p:tagLst xmlns:p="http://schemas.openxmlformats.org/presentationml/2006/main">
  <p:tag name="ISPRING_ULTRA_SCORM_COURSE_ID" val="87452E2A-8A34-4983-9E73-EF6DFB3E08C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电影影视剧组电影演视总结计划PPT模版"/>
  <p:tag name="commondata" val="eyJoZGlkIjoiYjI4OWJjYjkwODBiZDZhYjQ5NTc3NWIyMTI2YjlkZDQifQ=="/>
</p:tagLst>
</file>

<file path=ppt/tags/tag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1"/>
  <p:tag name="KSO_WM_UNIT_LAYERLEVEL" val="1"/>
  <p:tag name="KSO_WM_TAG_VERSION" val="1.0"/>
  <p:tag name="KSO_WM_BEAUTIFY_FLAG" val="#wm#"/>
  <p:tag name="KSO_WM_SLIDE_CONTENT_AREA" val="{&quot;left&quot;:&quot;64.60551&quot;,&quot;top&quot;:&quot;122.9434&quot;,&quot;width&quot;:&quot;806.9443&quot;,&quot;height&quot;:&quot;334.4065&quot;}"/>
  <p:tag name="KSO_WM_UNIT_INDEX" val="1"/>
</p:tagLst>
</file>

<file path=ppt/tags/tag24.xml><?xml version="1.0" encoding="utf-8"?>
<p:tagLst xmlns:p="http://schemas.openxmlformats.org/presentationml/2006/main">
  <p:tag name="KSO_WM_UNIT_ISCONTENTSTITLE" val="1"/>
  <p:tag name="KSO_WM_UNIT_ISNUMDGMTITLE" val="0"/>
  <p:tag name="KSO_WM_UNIT_PRESET_TEXT" val="CONTENT"/>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Lst>
</file>

<file path=ppt/tags/tag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31.xml><?xml version="1.0" encoding="utf-8"?>
<p:tagLst xmlns:p="http://schemas.openxmlformats.org/presentationml/2006/main">
  <p:tag name="KSO_WM_UNIT_PRESET_TEXT" val="PART-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1.0"/>
  <p:tag name="KSO_WM_BEAUTIFY_FLAG" val="#wm#"/>
  <p:tag name="KSO_WM_UNIT_CONTENT_GROUP_TYPE" val="contentchip"/>
</p:tagLst>
</file>

<file path=ppt/tags/tag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1.0"/>
  <p:tag name="KSO_WM_BEAUTIFY_FLAG" val="#wm#"/>
  <p:tag name="KSO_WM_UNIT_CONTENT_GROUP_TYPE" val="contentchip"/>
  <p:tag name="KSO_WM_UNIT_PRESET_TEXT" val="添加章节标题"/>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 name="KSO_WM_UNIT_CONTENT_GROUP_TYPE" val="contentchip"/>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UNIT_TYPE" val="i"/>
  <p:tag name="KSO_WM_UNIT_INDEX" val="1"/>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2"/>
  <p:tag name="KSO_WM_UNIT_LAYERLEVEL" val="1"/>
  <p:tag name="KSO_WM_TAG_VERSION" val="1.0"/>
  <p:tag name="KSO_WM_UNIT_TYPE" val="i"/>
  <p:tag name="KSO_WM_UNIT_INDEX" val="2"/>
</p:tagLst>
</file>

<file path=ppt/tags/tag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1.0"/>
  <p:tag name="KSO_WM_UNIT_CONTENT_GROUP_TYPE" val="contentchip"/>
</p:tagLst>
</file>

<file path=ppt/tags/tag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1.0"/>
  <p:tag name="KSO_WM_BEAUTIFY_FLAG" val="#wm#"/>
  <p:tag name="KSO_WM_UNIT_CONTENT_GROUP_TYPE" val="titlestyle"/>
  <p:tag name="KSO_WM_UNIT_PRESET_TEXT" val="单击此处添加标题"/>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UNIT_TYPE" val="i"/>
  <p:tag name="KSO_WM_UNIT_INDEX" val="1"/>
</p:tagLst>
</file>

<file path=ppt/tags/tag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2"/>
  <p:tag name="KSO_WM_UNIT_LAYERLEVEL" val="1"/>
  <p:tag name="KSO_WM_TAG_VERSION" val="1.0"/>
  <p:tag name="KSO_WM_UNIT_TYPE" val="i"/>
  <p:tag name="KSO_WM_UNIT_INDEX" val="2"/>
</p:tagLst>
</file>

<file path=ppt/tags/tag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1.0"/>
  <p:tag name="KSO_WM_BEAUTIFY_FLAG" val="#wm#"/>
  <p:tag name="KSO_WM_UNIT_PRESET_TEXT" val="单击此处添加标题"/>
</p:tagLst>
</file>

<file path=ppt/tags/tag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1.0"/>
  <p:tag name="KSO_WM_UNIT_CONTENT_GROUP_TYPE" val="contentchip"/>
</p:tagLst>
</file>

<file path=ppt/tags/tag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1.0"/>
  <p:tag name="KSO_WM_BEAUTIFY_FLAG" val="#wm#"/>
  <p:tag name="KSO_WM_UNIT_PRESET_TEXT" val="单击此处添加标题"/>
</p:tagLst>
</file>

<file path=ppt/tags/tag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1.0"/>
  <p:tag name="KSO_WM_BEAUTIFY_FLAG" val="#wm#"/>
  <p:tag name="KSO_WM_UNIT_CONTENT_GROUP_TYPE" val="titlestyle"/>
  <p:tag name="KSO_WM_UNIT_PRESET_TEXT" val="单击此处添加标题"/>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UNIT_TYPE" val="i"/>
  <p:tag name="KSO_WM_UNIT_INDEX" val="1"/>
</p:tagLst>
</file>

<file path=ppt/tags/tag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2"/>
  <p:tag name="KSO_WM_UNIT_LAYERLEVEL" val="1"/>
  <p:tag name="KSO_WM_TAG_VERSION" val="1.0"/>
  <p:tag name="KSO_WM_UNIT_TYPE" val="i"/>
  <p:tag name="KSO_WM_UNIT_INDEX" val="2"/>
</p:tagLst>
</file>

<file path=ppt/tags/tag5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 name="KSO_WM_UNIT_PRESET_TEXT" val="单击此处添加标题"/>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1.0"/>
  <p:tag name="KSO_WM_BEAUTIFY_FLAG" val="#wm#"/>
  <p:tag name="KSO_WM_UNIT_CONTENT_GROUP_TYPE" val="contentchip"/>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2"/>
  <p:tag name="KSO_WM_UNIT_LAYERLEVEL" val="1"/>
  <p:tag name="KSO_WM_TAG_VERSION" val="1.0"/>
  <p:tag name="KSO_WM_UNIT_TYPE" val="i"/>
  <p:tag name="KSO_WM_UNIT_INDEX" val="2"/>
</p:tagLst>
</file>

<file path=ppt/tags/tag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UNIT_TYPE" val="i"/>
  <p:tag name="KSO_WM_UNIT_INDEX"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UNIT_TYPE" val="i"/>
  <p:tag name="KSO_WM_UNIT_INDEX" val="1"/>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2"/>
  <p:tag name="KSO_WM_UNIT_LAYERLEVEL" val="1"/>
  <p:tag name="KSO_WM_TAG_VERSION" val="1.0"/>
  <p:tag name="KSO_WM_UNIT_TYPE" val="i"/>
  <p:tag name="KSO_WM_UNIT_INDEX" val="2"/>
</p:tagLst>
</file>

<file path=ppt/tags/tag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1.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UNIT_TYPE" val="i"/>
  <p:tag name="KSO_WM_UNIT_INDEX" val="1"/>
</p:tagLst>
</file>

<file path=ppt/tags/tag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1.0"/>
  <p:tag name="KSO_WM_UNIT_TYPE" val="i"/>
  <p:tag name="KSO_WM_UNIT_INDEX" val="2"/>
</p:tagLst>
</file>

<file path=ppt/tags/tag74.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1.0"/>
  <p:tag name="KSO_WM_BEAUTIFY_FLAG" val="#wm#"/>
  <p:tag name="KSO_WM_UNIT_CONTENT_GROUP_TYPE" val="titlestyle"/>
  <p:tag name="KSO_WM_UNIT_PRESET_TEXT" val="单击此处添加副标题"/>
</p:tagLst>
</file>

<file path=ppt/tags/tag7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1.0"/>
  <p:tag name="KSO_WM_BEAUTIFY_FLAG" val="#wm#"/>
  <p:tag name="KSO_WM_UNIT_CONTENT_GROUP_TYPE" val="titlestyle"/>
  <p:tag name="KSO_WM_UNIT_PRESET_TEXT" val="单击此处添加标题"/>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1.0"/>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 name="KSO_WM_UNIT_CONTENT_GROUP_TYPE" val="contentchip"/>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 name="KSO_WM_UNIT_CONTENT_GROUP_TYPE" val="contentchip"/>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85.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1.0"/>
  <p:tag name="KSO_WM_BEAUTIFY_FLAG" val="#wm#"/>
  <p:tag name="KSO_WM_UNIT_CONTENT_GROUP_TYPE" val="contentchip"/>
</p:tagLst>
</file>

<file path=ppt/tags/tag86.xml><?xml version="1.0" encoding="utf-8"?>
<p:tagLst xmlns:p="http://schemas.openxmlformats.org/presentationml/2006/main">
  <p:tag name="KSO_WM_UNIT_ISCONTENTSTITLE" val="0"/>
  <p:tag name="KSO_WM_UNIT_ISNUMDGMTITLE" val="0"/>
  <p:tag name="KSO_WM_UNIT_PRESET_TEXT" val="汇报人：稻小壳"/>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1.0"/>
  <p:tag name="KSO_WM_BEAUTIFY_FLAG" val="#wm#"/>
  <p:tag name="KSO_WM_UNIT_SUBTYPE" val="b"/>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ISCONTENTSTITLE" val="0"/>
  <p:tag name="KSO_WM_UNIT_ISNUMDGMTITLE" val="0"/>
  <p:tag name="KSO_WM_UNIT_PRESET_TEXT" val="汇报人：稻小壳"/>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1.0"/>
  <p:tag name="KSO_WM_BEAUTIFY_FLAG" val="#wm#"/>
  <p:tag name="KSO_WM_UNIT_SUBTYPE" val="b"/>
</p:tagLst>
</file>

<file path=ppt/tags/tag9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2"/>
  <p:tag name="KSO_WM_UNIT_LAYERLEVEL" val="1"/>
  <p:tag name="KSO_WM_TAG_VERSION" val="1.0"/>
  <p:tag name="KSO_WM_UNIT_TYPE" val="i"/>
  <p:tag name="KSO_WM_UNIT_INDEX"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59"/>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59"/>
</p:tagLst>
</file>

<file path=ppt/tags/tag97.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59"/>
  <p:tag name="KSO_WM_SPECIAL_SOURCE" val="bdnull"/>
  <p:tag name="KSO_WM_TEMPLATE_THUMBS_INDEX" val="1、9"/>
</p:tagLst>
</file>

<file path=ppt/tags/tag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Lst>
</file>

<file path=ppt/tags/tag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Lst>
</file>

<file path=ppt/theme/theme1.xml><?xml version="1.0" encoding="utf-8"?>
<a:theme xmlns:a="http://schemas.openxmlformats.org/drawingml/2006/main" name="Office 主题">
  <a:themeElements>
    <a:clrScheme name="自定义 77">
      <a:dk1>
        <a:sysClr val="windowText" lastClr="000000"/>
      </a:dk1>
      <a:lt1>
        <a:sysClr val="window" lastClr="FFFFFF"/>
      </a:lt1>
      <a:dk2>
        <a:srgbClr val="283B19"/>
      </a:dk2>
      <a:lt2>
        <a:srgbClr val="E3EDE4"/>
      </a:lt2>
      <a:accent1>
        <a:srgbClr val="548235"/>
      </a:accent1>
      <a:accent2>
        <a:srgbClr val="507952"/>
      </a:accent2>
      <a:accent3>
        <a:srgbClr val="4C706E"/>
      </a:accent3>
      <a:accent4>
        <a:srgbClr val="48688B"/>
      </a:accent4>
      <a:accent5>
        <a:srgbClr val="445FA7"/>
      </a:accent5>
      <a:accent6>
        <a:srgbClr val="4056C4"/>
      </a:accent6>
      <a:hlink>
        <a:srgbClr val="0563C1"/>
      </a:hlink>
      <a:folHlink>
        <a:srgbClr val="954F72"/>
      </a:folHlink>
    </a:clrScheme>
    <a:fontScheme name="自定义 21">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283B19"/>
      </a:dk2>
      <a:lt2>
        <a:srgbClr val="E3EDE4"/>
      </a:lt2>
      <a:accent1>
        <a:srgbClr val="548235"/>
      </a:accent1>
      <a:accent2>
        <a:srgbClr val="507952"/>
      </a:accent2>
      <a:accent3>
        <a:srgbClr val="4C706E"/>
      </a:accent3>
      <a:accent4>
        <a:srgbClr val="48688B"/>
      </a:accent4>
      <a:accent5>
        <a:srgbClr val="445FA7"/>
      </a:accent5>
      <a:accent6>
        <a:srgbClr val="4056C4"/>
      </a:accent6>
      <a:hlink>
        <a:srgbClr val="0563C1"/>
      </a:hlink>
      <a:folHlink>
        <a:srgbClr val="954F72"/>
      </a:folHlink>
    </a:clrScheme>
    <a:fontScheme name="自定义 21">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2312</Words>
  <Application>WPS 演示</Application>
  <PresentationFormat>宽屏</PresentationFormat>
  <Paragraphs>84</Paragraphs>
  <Slides>13</Slides>
  <Notes>18</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13</vt:i4>
      </vt:variant>
    </vt:vector>
  </HeadingPairs>
  <TitlesOfParts>
    <vt:vector size="36" baseType="lpstr">
      <vt:lpstr>Arial</vt:lpstr>
      <vt:lpstr>宋体</vt:lpstr>
      <vt:lpstr>Wingdings</vt:lpstr>
      <vt:lpstr>微软雅黑</vt:lpstr>
      <vt:lpstr>Agency FB</vt:lpstr>
      <vt:lpstr>Trebuchet MS</vt:lpstr>
      <vt:lpstr>Campton Light</vt:lpstr>
      <vt:lpstr>Segoe Print</vt:lpstr>
      <vt:lpstr>Arial Unicode MS</vt:lpstr>
      <vt:lpstr>等线</vt:lpstr>
      <vt:lpstr>Campton Medium</vt:lpstr>
      <vt:lpstr>方正尚酷简体</vt:lpstr>
      <vt:lpstr>方正兰亭细黑_GBK</vt:lpstr>
      <vt:lpstr>黑体</vt:lpstr>
      <vt:lpstr>Calibri</vt:lpstr>
      <vt:lpstr>江城圆体 400W</vt:lpstr>
      <vt:lpstr>汉仪正圆 55简</vt:lpstr>
      <vt:lpstr>汉仪正圆-75W</vt:lpstr>
      <vt:lpstr>MiSans Normal</vt:lpstr>
      <vt:lpstr>Wingdings</vt:lpstr>
      <vt:lpstr>MiSans Heavy</vt:lpstr>
      <vt:lpstr>Office 主题</vt:lpstr>
      <vt:lpstr>1_Office 主题</vt:lpstr>
      <vt:lpstr>香港电影赏析</vt:lpstr>
      <vt:lpstr>PowerPoint 演示文稿</vt:lpstr>
      <vt:lpstr>文艺片的发展及特点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添加章节标题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筱木</cp:lastModifiedBy>
  <cp:revision>48</cp:revision>
  <dcterms:created xsi:type="dcterms:W3CDTF">2017-03-07T06:29:00Z</dcterms:created>
  <dcterms:modified xsi:type="dcterms:W3CDTF">2024-05-23T01:37:58Z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13540FC638F445CCB97BF941CFCC0060_12</vt:lpwstr>
  </property>
  <property fmtid="{D5CDD505-2E9C-101B-9397-08002B2CF9AE}" pid="3" name="KSOProductBuildVer">
    <vt:lpwstr>2052-12.1.0.16729</vt:lpwstr>
  </property>
</Properties>
</file>