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JPG" ContentType="image/.jpg"/>
  <Default Extension="emf" ContentType="image/x-emf"/>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 id="2147483756" r:id="rId11"/>
    <p:sldMasterId id="2147483768" r:id="rId12"/>
    <p:sldMasterId id="2147483780" r:id="rId13"/>
    <p:sldMasterId id="2147483792" r:id="rId14"/>
  </p:sldMasterIdLst>
  <p:notesMasterIdLst>
    <p:notesMasterId r:id="rId18"/>
  </p:notesMasterIdLst>
  <p:sldIdLst>
    <p:sldId id="256" r:id="rId15"/>
    <p:sldId id="303" r:id="rId16"/>
    <p:sldId id="311" r:id="rId17"/>
    <p:sldId id="353" r:id="rId19"/>
    <p:sldId id="376" r:id="rId20"/>
    <p:sldId id="317" r:id="rId21"/>
    <p:sldId id="312" r:id="rId22"/>
    <p:sldId id="328" r:id="rId23"/>
    <p:sldId id="329" r:id="rId24"/>
    <p:sldId id="377" r:id="rId25"/>
    <p:sldId id="319" r:id="rId26"/>
    <p:sldId id="313" r:id="rId27"/>
    <p:sldId id="330" r:id="rId28"/>
    <p:sldId id="331" r:id="rId29"/>
    <p:sldId id="332" r:id="rId30"/>
    <p:sldId id="333" r:id="rId31"/>
    <p:sldId id="334" r:id="rId32"/>
    <p:sldId id="335" r:id="rId33"/>
    <p:sldId id="337" r:id="rId34"/>
    <p:sldId id="314" r:id="rId35"/>
    <p:sldId id="355" r:id="rId36"/>
    <p:sldId id="339" r:id="rId37"/>
    <p:sldId id="378" r:id="rId38"/>
    <p:sldId id="341" r:id="rId39"/>
    <p:sldId id="342" r:id="rId40"/>
    <p:sldId id="379" r:id="rId41"/>
    <p:sldId id="375" r:id="rId42"/>
  </p:sldIdLst>
  <p:sldSz cx="12192000" cy="6858000"/>
  <p:notesSz cx="6858000" cy="9144000"/>
  <p:embeddedFontLst>
    <p:embeddedFont>
      <p:font typeface="Calibri" panose="020F0502020204030204" pitchFamily="34" charset="0"/>
      <p:regular r:id="rId47"/>
      <p:bold r:id="rId48"/>
      <p:italic r:id="rId49"/>
      <p:boldItalic r:id="rId50"/>
    </p:embeddedFont>
    <p:embeddedFont>
      <p:font typeface="Calibri Light" panose="020F0302020204030204" pitchFamily="34" charset="0"/>
      <p:regular r:id="rId51"/>
      <p:italic r:id="rId52"/>
    </p:embeddedFont>
    <p:embeddedFont>
      <p:font typeface="黑体" panose="02010609060101010101" pitchFamily="2" charset="-122"/>
      <p:regular r:id="rId53"/>
    </p:embeddedFont>
    <p:embeddedFont>
      <p:font typeface="楷体" panose="02010609060101010101" charset="-122"/>
      <p:regular r:id="rId54"/>
    </p:embeddedFont>
    <p:embeddedFont>
      <p:font typeface="微软雅黑" panose="020B0503020204020204" charset="-122"/>
      <p:regular r:id="rId55"/>
    </p:embeddedFont>
    <p:embeddedFont>
      <p:font typeface="楷体_GB2312" panose="02010600030101010101" pitchFamily="49" charset="-122"/>
      <p:regular r:id="rId56"/>
    </p:embeddedFont>
  </p:embeddedFontLst>
  <p:custDataLst>
    <p:tags r:id="rId57"/>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3BFC8"/>
    <a:srgbClr val="AFEFC9"/>
    <a:srgbClr val="5FDF93"/>
    <a:srgbClr val="2F3350"/>
    <a:srgbClr val="EF4C4D"/>
    <a:srgbClr val="444A7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88" d="100"/>
          <a:sy n="88" d="100"/>
        </p:scale>
        <p:origin x="-120" y="-636"/>
      </p:cViewPr>
      <p:guideLst>
        <p:guide orient="horz" pos="2184"/>
        <p:guide pos="37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7" Type="http://schemas.openxmlformats.org/officeDocument/2006/relationships/tags" Target="tags/tag64.xml"/><Relationship Id="rId56" Type="http://schemas.openxmlformats.org/officeDocument/2006/relationships/font" Target="fonts/font10.fntdata"/><Relationship Id="rId55" Type="http://schemas.openxmlformats.org/officeDocument/2006/relationships/font" Target="fonts/font9.fntdata"/><Relationship Id="rId54" Type="http://schemas.openxmlformats.org/officeDocument/2006/relationships/font" Target="fonts/font8.fntdata"/><Relationship Id="rId53" Type="http://schemas.openxmlformats.org/officeDocument/2006/relationships/font" Target="fonts/font7.fntdata"/><Relationship Id="rId52" Type="http://schemas.openxmlformats.org/officeDocument/2006/relationships/font" Target="fonts/font6.fntdata"/><Relationship Id="rId51" Type="http://schemas.openxmlformats.org/officeDocument/2006/relationships/font" Target="fonts/font5.fntdata"/><Relationship Id="rId50" Type="http://schemas.openxmlformats.org/officeDocument/2006/relationships/font" Target="fonts/font4.fntdata"/><Relationship Id="rId5" Type="http://schemas.openxmlformats.org/officeDocument/2006/relationships/slideMaster" Target="slideMasters/slideMaster4.xml"/><Relationship Id="rId49" Type="http://schemas.openxmlformats.org/officeDocument/2006/relationships/font" Target="fonts/font3.fntdata"/><Relationship Id="rId48" Type="http://schemas.openxmlformats.org/officeDocument/2006/relationships/font" Target="fonts/font2.fntdata"/><Relationship Id="rId47" Type="http://schemas.openxmlformats.org/officeDocument/2006/relationships/font" Target="fonts/font1.fntdata"/><Relationship Id="rId46" Type="http://schemas.openxmlformats.org/officeDocument/2006/relationships/commentAuthors" Target="commentAuthors.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27.xml"/><Relationship Id="rId41" Type="http://schemas.openxmlformats.org/officeDocument/2006/relationships/slide" Target="slides/slide26.xml"/><Relationship Id="rId40" Type="http://schemas.openxmlformats.org/officeDocument/2006/relationships/slide" Target="slides/slide25.xml"/><Relationship Id="rId4" Type="http://schemas.openxmlformats.org/officeDocument/2006/relationships/slideMaster" Target="slideMasters/slideMaster3.xml"/><Relationship Id="rId39" Type="http://schemas.openxmlformats.org/officeDocument/2006/relationships/slide" Target="slides/slide24.xml"/><Relationship Id="rId38" Type="http://schemas.openxmlformats.org/officeDocument/2006/relationships/slide" Target="slides/slide23.xml"/><Relationship Id="rId37" Type="http://schemas.openxmlformats.org/officeDocument/2006/relationships/slide" Target="slides/slide22.xml"/><Relationship Id="rId36" Type="http://schemas.openxmlformats.org/officeDocument/2006/relationships/slide" Target="slides/slide21.xml"/><Relationship Id="rId35" Type="http://schemas.openxmlformats.org/officeDocument/2006/relationships/slide" Target="slides/slide20.xml"/><Relationship Id="rId34" Type="http://schemas.openxmlformats.org/officeDocument/2006/relationships/slide" Target="slides/slide19.xml"/><Relationship Id="rId33" Type="http://schemas.openxmlformats.org/officeDocument/2006/relationships/slide" Target="slides/slide18.xml"/><Relationship Id="rId32" Type="http://schemas.openxmlformats.org/officeDocument/2006/relationships/slide" Target="slides/slide17.xml"/><Relationship Id="rId31" Type="http://schemas.openxmlformats.org/officeDocument/2006/relationships/slide" Target="slides/slide16.xml"/><Relationship Id="rId30" Type="http://schemas.openxmlformats.org/officeDocument/2006/relationships/slide" Target="slides/slide15.xml"/><Relationship Id="rId3" Type="http://schemas.openxmlformats.org/officeDocument/2006/relationships/slideMaster" Target="slideMasters/slideMaster2.xml"/><Relationship Id="rId29" Type="http://schemas.openxmlformats.org/officeDocument/2006/relationships/slide" Target="slides/slide14.xml"/><Relationship Id="rId28" Type="http://schemas.openxmlformats.org/officeDocument/2006/relationships/slide" Target="slides/slide13.xml"/><Relationship Id="rId27" Type="http://schemas.openxmlformats.org/officeDocument/2006/relationships/slide" Target="slides/slide12.xml"/><Relationship Id="rId26" Type="http://schemas.openxmlformats.org/officeDocument/2006/relationships/slide" Target="slides/slide11.xml"/><Relationship Id="rId25" Type="http://schemas.openxmlformats.org/officeDocument/2006/relationships/slide" Target="slides/slide10.xml"/><Relationship Id="rId24" Type="http://schemas.openxmlformats.org/officeDocument/2006/relationships/slide" Target="slides/slide9.xml"/><Relationship Id="rId23" Type="http://schemas.openxmlformats.org/officeDocument/2006/relationships/slide" Target="slides/slide8.xml"/><Relationship Id="rId22" Type="http://schemas.openxmlformats.org/officeDocument/2006/relationships/slide" Target="slides/slide7.xml"/><Relationship Id="rId21" Type="http://schemas.openxmlformats.org/officeDocument/2006/relationships/slide" Target="slides/slide6.xml"/><Relationship Id="rId20" Type="http://schemas.openxmlformats.org/officeDocument/2006/relationships/slide" Target="slides/slide5.xml"/><Relationship Id="rId2" Type="http://schemas.openxmlformats.org/officeDocument/2006/relationships/theme" Target="theme/theme1.xml"/><Relationship Id="rId19" Type="http://schemas.openxmlformats.org/officeDocument/2006/relationships/slide" Target="slides/slide4.xml"/><Relationship Id="rId18" Type="http://schemas.openxmlformats.org/officeDocument/2006/relationships/notesMaster" Target="notesMasters/notesMaster1.xml"/><Relationship Id="rId17" Type="http://schemas.openxmlformats.org/officeDocument/2006/relationships/slide" Target="slides/slide3.xml"/><Relationship Id="rId16" Type="http://schemas.openxmlformats.org/officeDocument/2006/relationships/slide" Target="slides/slide2.xml"/><Relationship Id="rId15" Type="http://schemas.openxmlformats.org/officeDocument/2006/relationships/slide" Target="slides/slide1.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
        <p:nvSpPr>
          <p:cNvPr id="13316"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13317" name="备注占位符 4"/>
          <p:cNvSpPr>
            <a:spLocks noGrp="1"/>
          </p:cNvSpPr>
          <p:nvPr>
            <p:ph type="body" sz="quarter"/>
          </p:nvPr>
        </p:nvSpPr>
        <p:spPr>
          <a:xfrm>
            <a:off x="685800" y="4400550"/>
            <a:ext cx="5486400" cy="3600450"/>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762EB5-65CE-4277-9DEE-1D088900585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762EB5-65CE-4277-9DEE-1D088900585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762EB5-65CE-4277-9DEE-1D088900585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762EB5-65CE-4277-9DEE-1D088900585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5EA97A3-2AC2-467C-9EE1-86F5497E5FC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5EA97A3-2AC2-467C-9EE1-86F5497E5FC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13483D71-5B55-401F-9D24-4CB7E5C77D99}"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13483D71-5B55-401F-9D24-4CB7E5C77D99}"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13483D71-5B55-401F-9D24-4CB7E5C77D99}"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13483D71-5B55-401F-9D24-4CB7E5C77D99}"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13483D71-5B55-401F-9D24-4CB7E5C77D99}"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13483D71-5B55-401F-9D24-4CB7E5C77D99}"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13483D71-5B55-401F-9D24-4CB7E5C77D99}"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13483D71-5B55-401F-9D24-4CB7E5C77D99}"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13483D71-5B55-401F-9D24-4CB7E5C77D99}"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13483D71-5B55-401F-9D24-4CB7E5C77D99}"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5EA97A3-2AC2-467C-9EE1-86F5497E5FC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13483D71-5B55-401F-9D24-4CB7E5C77D99}"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E5450C0-2295-47D6-B155-E8A6B9B785C4}"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E5450C0-2295-47D6-B155-E8A6B9B785C4}"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E5450C0-2295-47D6-B155-E8A6B9B785C4}"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E5450C0-2295-47D6-B155-E8A6B9B785C4}"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E5450C0-2295-47D6-B155-E8A6B9B785C4}"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E5450C0-2295-47D6-B155-E8A6B9B785C4}"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E5450C0-2295-47D6-B155-E8A6B9B785C4}"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E5450C0-2295-47D6-B155-E8A6B9B785C4}"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E5450C0-2295-47D6-B155-E8A6B9B785C4}"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309640A-9496-4EA0-AF3C-A98033CAD70D}"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E5450C0-2295-47D6-B155-E8A6B9B785C4}"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E5450C0-2295-47D6-B155-E8A6B9B785C4}"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BB823777-B714-4227-AC4D-5535813E887B}"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BB823777-B714-4227-AC4D-5535813E887B}"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BB823777-B714-4227-AC4D-5535813E887B}"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BB823777-B714-4227-AC4D-5535813E887B}"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BB823777-B714-4227-AC4D-5535813E887B}"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BB823777-B714-4227-AC4D-5535813E887B}"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BB823777-B714-4227-AC4D-5535813E887B}"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BB823777-B714-4227-AC4D-5535813E887B}"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309640A-9496-4EA0-AF3C-A98033CAD70D}"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BB823777-B714-4227-AC4D-5535813E887B}"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BB823777-B714-4227-AC4D-5535813E887B}"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BB823777-B714-4227-AC4D-5535813E887B}"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8671" y="438453"/>
            <a:ext cx="3734658" cy="3787171"/>
          </a:xfrm>
          <a:prstGeom prst="rect">
            <a:avLst/>
          </a:prstGeom>
        </p:spPr>
      </p:pic>
      <p:sp>
        <p:nvSpPr>
          <p:cNvPr id="2" name="Title 1"/>
          <p:cNvSpPr>
            <a:spLocks noGrp="1"/>
          </p:cNvSpPr>
          <p:nvPr>
            <p:ph type="ctrTitle"/>
          </p:nvPr>
        </p:nvSpPr>
        <p:spPr>
          <a:xfrm>
            <a:off x="1524000" y="4265380"/>
            <a:ext cx="9144000" cy="1184206"/>
          </a:xfrm>
        </p:spPr>
        <p:txBody>
          <a:bodyPr anchor="b">
            <a:normAutofit/>
          </a:bodyPr>
          <a:lstStyle>
            <a:lvl1pPr algn="ctr">
              <a:defRPr sz="4800" b="1"/>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5666289"/>
            <a:ext cx="9144000" cy="47335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FFBE227C-ED2E-4F54-A776-AACF6291641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AFD9D9-0B58-43BA-BA5E-5D876579E969}" type="slidenum">
              <a:rPr lang="zh-CN" altLang="en-US" smtClean="0"/>
            </a:fld>
            <a:endParaRPr lang="zh-CN" alt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7" name="组合 6"/>
          <p:cNvGrpSpPr/>
          <p:nvPr/>
        </p:nvGrpSpPr>
        <p:grpSpPr>
          <a:xfrm>
            <a:off x="838200" y="5310613"/>
            <a:ext cx="10515600" cy="995369"/>
            <a:chOff x="-1476388" y="7702061"/>
            <a:chExt cx="8205552" cy="776708"/>
          </a:xfrm>
        </p:grpSpPr>
        <p:pic>
          <p:nvPicPr>
            <p:cNvPr id="8" name="图片 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3955" t="2796" r="-832" b="19809"/>
            <a:stretch>
              <a:fillRect/>
            </a:stretch>
          </p:blipFill>
          <p:spPr>
            <a:xfrm>
              <a:off x="2294026" y="7702061"/>
              <a:ext cx="633056" cy="776708"/>
            </a:xfrm>
            <a:prstGeom prst="rect">
              <a:avLst/>
            </a:prstGeom>
          </p:spPr>
        </p:pic>
        <p:sp>
          <p:nvSpPr>
            <p:cNvPr id="9" name="虚尾箭头 8"/>
            <p:cNvSpPr/>
            <p:nvPr/>
          </p:nvSpPr>
          <p:spPr>
            <a:xfrm>
              <a:off x="-1476388" y="8038285"/>
              <a:ext cx="3817646" cy="304918"/>
            </a:xfrm>
            <a:prstGeom prst="stripedRightArrow">
              <a:avLst/>
            </a:prstGeom>
            <a:pattFill prst="dash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7500" lnSpcReduction="20000"/>
            </a:bodyPr>
            <a:lstStyle/>
            <a:p>
              <a:pPr algn="ctr"/>
              <a:endParaRPr lang="zh-CN" altLang="en-US" sz="1035" baseline="0">
                <a:latin typeface="Arial" panose="020B0604020202020204" pitchFamily="34" charset="0"/>
                <a:ea typeface="黑体" panose="02010609060101010101" pitchFamily="2" charset="-122"/>
              </a:endParaRPr>
            </a:p>
          </p:txBody>
        </p:sp>
        <p:sp>
          <p:nvSpPr>
            <p:cNvPr id="10" name="虚尾箭头 9"/>
            <p:cNvSpPr/>
            <p:nvPr/>
          </p:nvSpPr>
          <p:spPr>
            <a:xfrm flipH="1">
              <a:off x="2910930" y="8041286"/>
              <a:ext cx="3818234" cy="304918"/>
            </a:xfrm>
            <a:prstGeom prst="stripedRightArrow">
              <a:avLst/>
            </a:prstGeom>
            <a:pattFill prst="dash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7500" lnSpcReduction="20000"/>
            </a:bodyPr>
            <a:lstStyle/>
            <a:p>
              <a:pPr algn="ctr"/>
              <a:endParaRPr lang="zh-CN" altLang="en-US" sz="1035" baseline="0">
                <a:latin typeface="Arial" panose="020B0604020202020204" pitchFamily="34" charset="0"/>
                <a:ea typeface="黑体" panose="02010609060101010101" pitchFamily="2" charset="-122"/>
              </a:endParaRPr>
            </a:p>
          </p:txBody>
        </p:sp>
      </p:grpSp>
      <p:sp>
        <p:nvSpPr>
          <p:cNvPr id="2" name="Title 1"/>
          <p:cNvSpPr>
            <a:spLocks noGrp="1"/>
          </p:cNvSpPr>
          <p:nvPr>
            <p:ph type="title"/>
          </p:nvPr>
        </p:nvSpPr>
        <p:spPr>
          <a:solidFill>
            <a:schemeClr val="accent1">
              <a:lumMod val="20000"/>
              <a:lumOff val="80000"/>
            </a:schemeClr>
          </a:solidFill>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solidFill>
            <a:schemeClr val="accent1">
              <a:lumMod val="20000"/>
              <a:lumOff val="80000"/>
            </a:schemeClr>
          </a:solidFill>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FBE227C-ED2E-4F54-A776-AACF6291641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AFD9D9-0B58-43BA-BA5E-5D876579E969}" type="slidenum">
              <a:rPr lang="zh-CN" altLang="en-US" smtClean="0"/>
            </a:fld>
            <a:endParaRPr lang="zh-CN" altLang="en-US"/>
          </a:p>
        </p:txBody>
      </p:sp>
      <p:cxnSp>
        <p:nvCxnSpPr>
          <p:cNvPr id="11" name="直接连接符 10"/>
          <p:cNvCxnSpPr/>
          <p:nvPr/>
        </p:nvCxnSpPr>
        <p:spPr>
          <a:xfrm>
            <a:off x="838200" y="1268362"/>
            <a:ext cx="10515600" cy="0"/>
          </a:xfrm>
          <a:prstGeom prst="line">
            <a:avLst/>
          </a:prstGeom>
          <a:ln w="317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28" name="组合 27"/>
          <p:cNvGrpSpPr/>
          <p:nvPr/>
        </p:nvGrpSpPr>
        <p:grpSpPr>
          <a:xfrm>
            <a:off x="8455298" y="1181658"/>
            <a:ext cx="2271859" cy="2182510"/>
            <a:chOff x="8733594" y="1733507"/>
            <a:chExt cx="1577776" cy="1515724"/>
          </a:xfrm>
        </p:grpSpPr>
        <p:sp>
          <p:nvSpPr>
            <p:cNvPr id="18" name="等腰三角形 17"/>
            <p:cNvSpPr/>
            <p:nvPr>
              <p:custDataLst>
                <p:tags r:id="rId2"/>
              </p:custDataLst>
            </p:nvPr>
          </p:nvSpPr>
          <p:spPr>
            <a:xfrm rot="9233090">
              <a:off x="9241876" y="2106734"/>
              <a:ext cx="153306" cy="132318"/>
            </a:xfrm>
            <a:prstGeom prst="triangle">
              <a:avLst/>
            </a:prstGeom>
            <a:solidFill>
              <a:schemeClr val="accent1">
                <a:lumMod val="20000"/>
                <a:lumOff val="80000"/>
              </a:schemeClr>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C20F"/>
                </a:solidFill>
                <a:latin typeface="Arial" panose="020B0604020202020204" pitchFamily="34" charset="0"/>
                <a:ea typeface="黑体" panose="02010609060101010101" pitchFamily="2" charset="-122"/>
              </a:endParaRPr>
            </a:p>
          </p:txBody>
        </p:sp>
        <p:sp>
          <p:nvSpPr>
            <p:cNvPr id="19" name="等腰三角形 18"/>
            <p:cNvSpPr/>
            <p:nvPr>
              <p:custDataLst>
                <p:tags r:id="rId3"/>
              </p:custDataLst>
            </p:nvPr>
          </p:nvSpPr>
          <p:spPr>
            <a:xfrm rot="15569576">
              <a:off x="9039293" y="2494563"/>
              <a:ext cx="228134" cy="197108"/>
            </a:xfrm>
            <a:prstGeom prst="triangle">
              <a:avLst/>
            </a:prstGeom>
            <a:solidFill>
              <a:schemeClr val="accent1">
                <a:lumMod val="60000"/>
                <a:lumOff val="40000"/>
              </a:schemeClr>
            </a:solidFill>
            <a:ln w="12700" cap="flat" cmpd="sng" algn="ctr">
              <a:noFill/>
              <a:prstDash val="solid"/>
              <a:miter lim="800000"/>
            </a:ln>
            <a:effectLst/>
          </p:spPr>
          <p:txBody>
            <a:bodyPr anchor="ctr">
              <a:normAutofit fontScale="40000" lnSpcReduction="20000"/>
            </a:bodyPr>
            <a:lstStyle/>
            <a:p>
              <a:pPr algn="ctr">
                <a:defRPr/>
              </a:pPr>
              <a:endParaRPr lang="zh-CN" altLang="en-US" sz="1035" kern="0">
                <a:solidFill>
                  <a:srgbClr val="FFC20F"/>
                </a:solidFill>
                <a:latin typeface="Arial" panose="020B0604020202020204" pitchFamily="34" charset="0"/>
                <a:ea typeface="黑体" panose="02010609060101010101" pitchFamily="2" charset="-122"/>
              </a:endParaRPr>
            </a:p>
          </p:txBody>
        </p:sp>
        <p:sp>
          <p:nvSpPr>
            <p:cNvPr id="20" name="等腰三角形 19"/>
            <p:cNvSpPr/>
            <p:nvPr>
              <p:custDataLst>
                <p:tags r:id="rId4"/>
              </p:custDataLst>
            </p:nvPr>
          </p:nvSpPr>
          <p:spPr>
            <a:xfrm rot="21371394">
              <a:off x="8963553" y="1733507"/>
              <a:ext cx="153306" cy="132318"/>
            </a:xfrm>
            <a:prstGeom prst="triangle">
              <a:avLst/>
            </a:prstGeom>
            <a:solidFill>
              <a:schemeClr val="accent1">
                <a:lumMod val="60000"/>
                <a:lumOff val="40000"/>
              </a:schemeClr>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C20F"/>
                </a:solidFill>
                <a:latin typeface="Arial" panose="020B0604020202020204" pitchFamily="34" charset="0"/>
                <a:ea typeface="黑体" panose="02010609060101010101" pitchFamily="2" charset="-122"/>
              </a:endParaRPr>
            </a:p>
          </p:txBody>
        </p:sp>
        <p:sp>
          <p:nvSpPr>
            <p:cNvPr id="21" name="等腰三角形 20"/>
            <p:cNvSpPr/>
            <p:nvPr>
              <p:custDataLst>
                <p:tags r:id="rId5"/>
              </p:custDataLst>
            </p:nvPr>
          </p:nvSpPr>
          <p:spPr>
            <a:xfrm rot="12912161">
              <a:off x="9562177" y="2700796"/>
              <a:ext cx="542959" cy="469044"/>
            </a:xfrm>
            <a:prstGeom prst="triangle">
              <a:avLst/>
            </a:prstGeom>
            <a:solidFill>
              <a:schemeClr val="accent1"/>
            </a:solidFill>
            <a:ln w="12700" cap="flat" cmpd="sng" algn="ctr">
              <a:noFill/>
              <a:prstDash val="solid"/>
              <a:miter lim="800000"/>
            </a:ln>
            <a:effectLst/>
          </p:spPr>
          <p:txBody>
            <a:bodyPr anchor="ctr">
              <a:normAutofit/>
            </a:bodyPr>
            <a:lstStyle/>
            <a:p>
              <a:pPr algn="ctr">
                <a:defRPr/>
              </a:pPr>
              <a:endParaRPr lang="zh-CN" altLang="en-US" sz="1035" kern="0">
                <a:solidFill>
                  <a:srgbClr val="FFC20F"/>
                </a:solidFill>
                <a:latin typeface="Arial" panose="020B0604020202020204" pitchFamily="34" charset="0"/>
                <a:ea typeface="黑体" panose="02010609060101010101" pitchFamily="2" charset="-122"/>
              </a:endParaRPr>
            </a:p>
          </p:txBody>
        </p:sp>
        <p:sp>
          <p:nvSpPr>
            <p:cNvPr id="22" name="等腰三角形 21"/>
            <p:cNvSpPr/>
            <p:nvPr>
              <p:custDataLst>
                <p:tags r:id="rId6"/>
              </p:custDataLst>
            </p:nvPr>
          </p:nvSpPr>
          <p:spPr>
            <a:xfrm rot="12912161">
              <a:off x="9486436" y="2666120"/>
              <a:ext cx="676190" cy="583111"/>
            </a:xfrm>
            <a:prstGeom prst="triangle">
              <a:avLst/>
            </a:prstGeom>
            <a:noFill/>
            <a:ln w="12700" cap="flat" cmpd="sng" algn="ctr">
              <a:solidFill>
                <a:schemeClr val="accent1"/>
              </a:solidFill>
              <a:prstDash val="solid"/>
              <a:miter lim="800000"/>
            </a:ln>
            <a:effectLst/>
          </p:spPr>
          <p:txBody>
            <a:bodyPr anchor="ctr">
              <a:normAutofit/>
            </a:bodyPr>
            <a:lstStyle/>
            <a:p>
              <a:pPr algn="ctr">
                <a:defRPr/>
              </a:pPr>
              <a:endParaRPr lang="zh-CN" altLang="en-US" sz="1035" kern="0">
                <a:solidFill>
                  <a:srgbClr val="FFC20F"/>
                </a:solidFill>
                <a:latin typeface="Arial" panose="020B0604020202020204" pitchFamily="34" charset="0"/>
                <a:ea typeface="黑体" panose="02010609060101010101" pitchFamily="2" charset="-122"/>
              </a:endParaRPr>
            </a:p>
          </p:txBody>
        </p:sp>
        <p:sp>
          <p:nvSpPr>
            <p:cNvPr id="23" name="椭圆 22"/>
            <p:cNvSpPr/>
            <p:nvPr>
              <p:custDataLst>
                <p:tags r:id="rId7"/>
              </p:custDataLst>
            </p:nvPr>
          </p:nvSpPr>
          <p:spPr>
            <a:xfrm rot="9110320">
              <a:off x="10245667" y="2876003"/>
              <a:ext cx="65703" cy="66615"/>
            </a:xfrm>
            <a:prstGeom prst="ellipse">
              <a:avLst/>
            </a:prstGeom>
            <a:solidFill>
              <a:schemeClr val="accent1"/>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FFFF"/>
                </a:solidFill>
                <a:latin typeface="Arial" panose="020B0604020202020204" pitchFamily="34" charset="0"/>
                <a:ea typeface="黑体" panose="02010609060101010101" pitchFamily="2" charset="-122"/>
              </a:endParaRPr>
            </a:p>
          </p:txBody>
        </p:sp>
        <p:sp>
          <p:nvSpPr>
            <p:cNvPr id="24" name="椭圆 23"/>
            <p:cNvSpPr/>
            <p:nvPr>
              <p:custDataLst>
                <p:tags r:id="rId8"/>
              </p:custDataLst>
            </p:nvPr>
          </p:nvSpPr>
          <p:spPr>
            <a:xfrm rot="9110320">
              <a:off x="9619667" y="3165277"/>
              <a:ext cx="66615" cy="66615"/>
            </a:xfrm>
            <a:prstGeom prst="ellipse">
              <a:avLst/>
            </a:prstGeom>
            <a:solidFill>
              <a:schemeClr val="accent1"/>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FFFF"/>
                </a:solidFill>
                <a:latin typeface="Arial" panose="020B0604020202020204" pitchFamily="34" charset="0"/>
                <a:ea typeface="黑体" panose="02010609060101010101" pitchFamily="2" charset="-122"/>
              </a:endParaRPr>
            </a:p>
          </p:txBody>
        </p:sp>
        <p:sp>
          <p:nvSpPr>
            <p:cNvPr id="25" name="椭圆 24"/>
            <p:cNvSpPr/>
            <p:nvPr>
              <p:custDataLst>
                <p:tags r:id="rId9"/>
              </p:custDataLst>
            </p:nvPr>
          </p:nvSpPr>
          <p:spPr>
            <a:xfrm rot="9110320">
              <a:off x="9687194" y="2496388"/>
              <a:ext cx="65703" cy="66615"/>
            </a:xfrm>
            <a:prstGeom prst="ellipse">
              <a:avLst/>
            </a:prstGeom>
            <a:solidFill>
              <a:schemeClr val="accent1"/>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FFFF"/>
                </a:solidFill>
                <a:latin typeface="Arial" panose="020B0604020202020204" pitchFamily="34" charset="0"/>
                <a:ea typeface="黑体" panose="02010609060101010101" pitchFamily="2" charset="-122"/>
              </a:endParaRPr>
            </a:p>
          </p:txBody>
        </p:sp>
        <p:sp>
          <p:nvSpPr>
            <p:cNvPr id="26" name="等腰三角形 25"/>
            <p:cNvSpPr/>
            <p:nvPr>
              <p:custDataLst>
                <p:tags r:id="rId10"/>
              </p:custDataLst>
            </p:nvPr>
          </p:nvSpPr>
          <p:spPr>
            <a:xfrm rot="18210217">
              <a:off x="8728575" y="1939284"/>
              <a:ext cx="73003" cy="62965"/>
            </a:xfrm>
            <a:prstGeom prst="triangle">
              <a:avLst/>
            </a:prstGeom>
            <a:solidFill>
              <a:schemeClr val="accent1">
                <a:lumMod val="20000"/>
                <a:lumOff val="80000"/>
              </a:schemeClr>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C20F"/>
                </a:solidFill>
                <a:latin typeface="Arial" panose="020B0604020202020204" pitchFamily="34" charset="0"/>
                <a:ea typeface="黑体" panose="02010609060101010101" pitchFamily="2" charset="-122"/>
              </a:endParaRPr>
            </a:p>
          </p:txBody>
        </p:sp>
        <p:sp>
          <p:nvSpPr>
            <p:cNvPr id="27" name="等腰三角形 26"/>
            <p:cNvSpPr/>
            <p:nvPr>
              <p:custDataLst>
                <p:tags r:id="rId11"/>
              </p:custDataLst>
            </p:nvPr>
          </p:nvSpPr>
          <p:spPr>
            <a:xfrm rot="8748521">
              <a:off x="8934352" y="2026431"/>
              <a:ext cx="73915" cy="62965"/>
            </a:xfrm>
            <a:prstGeom prst="triangle">
              <a:avLst/>
            </a:prstGeom>
            <a:solidFill>
              <a:schemeClr val="accent1">
                <a:lumMod val="40000"/>
                <a:lumOff val="60000"/>
              </a:schemeClr>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C20F"/>
                </a:solidFill>
                <a:latin typeface="Arial" panose="020B0604020202020204" pitchFamily="34" charset="0"/>
                <a:ea typeface="黑体" panose="02010609060101010101" pitchFamily="2" charset="-122"/>
              </a:endParaRPr>
            </a:p>
          </p:txBody>
        </p:sp>
      </p:grpSp>
      <p:sp>
        <p:nvSpPr>
          <p:cNvPr id="2" name="Title 1"/>
          <p:cNvSpPr>
            <a:spLocks noGrp="1"/>
          </p:cNvSpPr>
          <p:nvPr>
            <p:ph type="title"/>
          </p:nvPr>
        </p:nvSpPr>
        <p:spPr>
          <a:xfrm>
            <a:off x="1928191" y="2524539"/>
            <a:ext cx="7048592" cy="921592"/>
          </a:xfrm>
        </p:spPr>
        <p:txBody>
          <a:bodyPr anchor="b">
            <a:noAutofit/>
          </a:bodyPr>
          <a:lstStyle>
            <a:lvl1pPr>
              <a:defRPr sz="44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928191" y="3617630"/>
            <a:ext cx="7048592" cy="45741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FFBE227C-ED2E-4F54-A776-AACF6291641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AFD9D9-0B58-43BA-BA5E-5D876579E969}" type="slidenum">
              <a:rPr lang="zh-CN" altLang="en-US" smtClean="0"/>
            </a:fld>
            <a:endParaRPr lang="zh-CN" altLang="en-US"/>
          </a:p>
        </p:txBody>
      </p:sp>
      <p:cxnSp>
        <p:nvCxnSpPr>
          <p:cNvPr id="17" name="Straight Connector 13"/>
          <p:cNvCxnSpPr>
            <a:cxnSpLocks noChangeShapeType="1"/>
          </p:cNvCxnSpPr>
          <p:nvPr>
            <p:custDataLst>
              <p:tags r:id="rId12"/>
            </p:custDataLst>
          </p:nvPr>
        </p:nvCxnSpPr>
        <p:spPr bwMode="auto">
          <a:xfrm flipH="1">
            <a:off x="1" y="3446131"/>
            <a:ext cx="8976783" cy="0"/>
          </a:xfrm>
          <a:prstGeom prst="line">
            <a:avLst/>
          </a:prstGeom>
          <a:noFill/>
          <a:ln w="19050" cap="sq" algn="ctr">
            <a:solidFill>
              <a:schemeClr val="accent1"/>
            </a:solidFill>
            <a:miter lim="800000"/>
            <a:headEnd type="oval" w="med" len="med"/>
          </a:ln>
          <a:extLst>
            <a:ext uri="{909E8E84-426E-40DD-AFC4-6F175D3DCCD1}">
              <a14:hiddenFill xmlns:a14="http://schemas.microsoft.com/office/drawing/2010/main">
                <a:noFill/>
              </a14:hiddenFill>
            </a:ext>
          </a:extLst>
        </p:spPr>
      </p:cxn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8" name="组合 7"/>
          <p:cNvGrpSpPr/>
          <p:nvPr/>
        </p:nvGrpSpPr>
        <p:grpSpPr>
          <a:xfrm>
            <a:off x="838200" y="5310613"/>
            <a:ext cx="10515600" cy="995369"/>
            <a:chOff x="-1476388" y="7702061"/>
            <a:chExt cx="8205552" cy="776708"/>
          </a:xfrm>
        </p:grpSpPr>
        <p:pic>
          <p:nvPicPr>
            <p:cNvPr id="9" name="图片 8"/>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3955" t="2796" r="-832" b="19809"/>
            <a:stretch>
              <a:fillRect/>
            </a:stretch>
          </p:blipFill>
          <p:spPr>
            <a:xfrm>
              <a:off x="2294026" y="7702061"/>
              <a:ext cx="633056" cy="776708"/>
            </a:xfrm>
            <a:prstGeom prst="rect">
              <a:avLst/>
            </a:prstGeom>
          </p:spPr>
        </p:pic>
        <p:sp>
          <p:nvSpPr>
            <p:cNvPr id="10" name="虚尾箭头 9"/>
            <p:cNvSpPr/>
            <p:nvPr/>
          </p:nvSpPr>
          <p:spPr>
            <a:xfrm>
              <a:off x="-1476388" y="8038285"/>
              <a:ext cx="3817646" cy="304918"/>
            </a:xfrm>
            <a:prstGeom prst="stripedRightArrow">
              <a:avLst/>
            </a:prstGeom>
            <a:pattFill prst="dash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7500" lnSpcReduction="20000"/>
            </a:bodyPr>
            <a:lstStyle/>
            <a:p>
              <a:pPr algn="ctr"/>
              <a:endParaRPr lang="zh-CN" altLang="en-US" sz="1035" baseline="0">
                <a:latin typeface="Arial" panose="020B0604020202020204" pitchFamily="34" charset="0"/>
                <a:ea typeface="黑体" panose="02010609060101010101" pitchFamily="2" charset="-122"/>
              </a:endParaRPr>
            </a:p>
          </p:txBody>
        </p:sp>
        <p:sp>
          <p:nvSpPr>
            <p:cNvPr id="11" name="虚尾箭头 10"/>
            <p:cNvSpPr/>
            <p:nvPr/>
          </p:nvSpPr>
          <p:spPr>
            <a:xfrm flipH="1">
              <a:off x="2910930" y="8041286"/>
              <a:ext cx="3818234" cy="304918"/>
            </a:xfrm>
            <a:prstGeom prst="stripedRightArrow">
              <a:avLst/>
            </a:prstGeom>
            <a:pattFill prst="dash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7500" lnSpcReduction="20000"/>
            </a:bodyPr>
            <a:lstStyle/>
            <a:p>
              <a:pPr algn="ctr"/>
              <a:endParaRPr lang="zh-CN" altLang="en-US" sz="1035" baseline="0">
                <a:latin typeface="Arial" panose="020B0604020202020204" pitchFamily="34" charset="0"/>
                <a:ea typeface="黑体" panose="02010609060101010101" pitchFamily="2" charset="-122"/>
              </a:endParaRPr>
            </a:p>
          </p:txBody>
        </p:sp>
      </p:grpSp>
      <p:sp>
        <p:nvSpPr>
          <p:cNvPr id="2" name="Title 1"/>
          <p:cNvSpPr>
            <a:spLocks noGrp="1"/>
          </p:cNvSpPr>
          <p:nvPr>
            <p:ph type="title"/>
          </p:nvPr>
        </p:nvSpPr>
        <p:spPr>
          <a:solidFill>
            <a:schemeClr val="accent1">
              <a:lumMod val="20000"/>
              <a:lumOff val="80000"/>
            </a:schemeClr>
          </a:solidFill>
        </p:spPr>
        <p:txBody>
          <a:bodyPr/>
          <a:lstStyle/>
          <a:p>
            <a:r>
              <a:rPr lang="zh-CN" altLang="en-US" dirty="0" smtClean="0"/>
              <a:t>单击此处编辑母版标题样式</a:t>
            </a:r>
            <a:endParaRPr lang="en-US" dirty="0"/>
          </a:p>
        </p:txBody>
      </p:sp>
      <p:sp>
        <p:nvSpPr>
          <p:cNvPr id="3" name="Content Placeholder 2"/>
          <p:cNvSpPr>
            <a:spLocks noGrp="1"/>
          </p:cNvSpPr>
          <p:nvPr>
            <p:ph sz="half" idx="1"/>
          </p:nvPr>
        </p:nvSpPr>
        <p:spPr>
          <a:xfrm>
            <a:off x="838200" y="1544698"/>
            <a:ext cx="5181600" cy="3980387"/>
          </a:xfrm>
          <a:solidFill>
            <a:schemeClr val="accent1">
              <a:lumMod val="20000"/>
              <a:lumOff val="80000"/>
            </a:schemeClr>
          </a:solidFill>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6172200" y="1544698"/>
            <a:ext cx="5181600" cy="3980387"/>
          </a:xfrm>
          <a:solidFill>
            <a:schemeClr val="accent1">
              <a:lumMod val="20000"/>
              <a:lumOff val="80000"/>
            </a:schemeClr>
          </a:solidFill>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FFBE227C-ED2E-4F54-A776-AACF6291641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5AFD9D9-0B58-43BA-BA5E-5D876579E969}" type="slidenum">
              <a:rPr lang="zh-CN" altLang="en-US" smtClean="0"/>
            </a:fld>
            <a:endParaRPr lang="zh-CN" altLang="en-US"/>
          </a:p>
        </p:txBody>
      </p:sp>
      <p:cxnSp>
        <p:nvCxnSpPr>
          <p:cNvPr id="12" name="直接连接符 11"/>
          <p:cNvCxnSpPr/>
          <p:nvPr/>
        </p:nvCxnSpPr>
        <p:spPr>
          <a:xfrm>
            <a:off x="838200" y="1268362"/>
            <a:ext cx="10515600" cy="0"/>
          </a:xfrm>
          <a:prstGeom prst="line">
            <a:avLst/>
          </a:prstGeom>
          <a:ln w="317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10" name="组合 9"/>
          <p:cNvGrpSpPr/>
          <p:nvPr/>
        </p:nvGrpSpPr>
        <p:grpSpPr>
          <a:xfrm>
            <a:off x="838200" y="5310613"/>
            <a:ext cx="10515600" cy="995369"/>
            <a:chOff x="-1476388" y="7702061"/>
            <a:chExt cx="8205552" cy="776708"/>
          </a:xfrm>
        </p:grpSpPr>
        <p:pic>
          <p:nvPicPr>
            <p:cNvPr id="11" name="图片 1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3955" t="2796" r="-832" b="19809"/>
            <a:stretch>
              <a:fillRect/>
            </a:stretch>
          </p:blipFill>
          <p:spPr>
            <a:xfrm>
              <a:off x="2294026" y="7702061"/>
              <a:ext cx="633056" cy="776708"/>
            </a:xfrm>
            <a:prstGeom prst="rect">
              <a:avLst/>
            </a:prstGeom>
          </p:spPr>
        </p:pic>
        <p:sp>
          <p:nvSpPr>
            <p:cNvPr id="12" name="虚尾箭头 11"/>
            <p:cNvSpPr/>
            <p:nvPr/>
          </p:nvSpPr>
          <p:spPr>
            <a:xfrm>
              <a:off x="-1476388" y="8038285"/>
              <a:ext cx="3817646" cy="304918"/>
            </a:xfrm>
            <a:prstGeom prst="stripedRightArrow">
              <a:avLst/>
            </a:prstGeom>
            <a:pattFill prst="dash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7500" lnSpcReduction="20000"/>
            </a:bodyPr>
            <a:lstStyle/>
            <a:p>
              <a:pPr algn="ctr"/>
              <a:endParaRPr lang="zh-CN" altLang="en-US" sz="1035" baseline="0">
                <a:latin typeface="Arial" panose="020B0604020202020204" pitchFamily="34" charset="0"/>
                <a:ea typeface="黑体" panose="02010609060101010101" pitchFamily="2" charset="-122"/>
              </a:endParaRPr>
            </a:p>
          </p:txBody>
        </p:sp>
        <p:sp>
          <p:nvSpPr>
            <p:cNvPr id="13" name="虚尾箭头 12"/>
            <p:cNvSpPr/>
            <p:nvPr/>
          </p:nvSpPr>
          <p:spPr>
            <a:xfrm flipH="1">
              <a:off x="2910930" y="8041286"/>
              <a:ext cx="3818234" cy="304918"/>
            </a:xfrm>
            <a:prstGeom prst="stripedRightArrow">
              <a:avLst/>
            </a:prstGeom>
            <a:pattFill prst="dash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7500" lnSpcReduction="20000"/>
            </a:bodyPr>
            <a:lstStyle/>
            <a:p>
              <a:pPr algn="ctr"/>
              <a:endParaRPr lang="zh-CN" altLang="en-US" sz="1035" baseline="0">
                <a:latin typeface="Arial" panose="020B0604020202020204" pitchFamily="34" charset="0"/>
                <a:ea typeface="黑体" panose="02010609060101010101" pitchFamily="2" charset="-122"/>
              </a:endParaRPr>
            </a:p>
          </p:txBody>
        </p:sp>
      </p:grpSp>
      <p:sp>
        <p:nvSpPr>
          <p:cNvPr id="2" name="Title 1"/>
          <p:cNvSpPr>
            <a:spLocks noGrp="1"/>
          </p:cNvSpPr>
          <p:nvPr>
            <p:ph type="title"/>
          </p:nvPr>
        </p:nvSpPr>
        <p:spPr>
          <a:xfrm>
            <a:off x="839788" y="365126"/>
            <a:ext cx="10515600" cy="90708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48861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839788" y="2312528"/>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6172200" y="148861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72200" y="2312528"/>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FFBE227C-ED2E-4F54-A776-AACF6291641A}"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5AFD9D9-0B58-43BA-BA5E-5D876579E969}" type="slidenum">
              <a:rPr lang="zh-CN" altLang="en-US" smtClean="0"/>
            </a:fld>
            <a:endParaRPr lang="zh-CN" altLang="en-US"/>
          </a:p>
        </p:txBody>
      </p:sp>
      <p:cxnSp>
        <p:nvCxnSpPr>
          <p:cNvPr id="14" name="直接连接符 13"/>
          <p:cNvCxnSpPr/>
          <p:nvPr/>
        </p:nvCxnSpPr>
        <p:spPr>
          <a:xfrm>
            <a:off x="838200" y="1268362"/>
            <a:ext cx="10515600" cy="0"/>
          </a:xfrm>
          <a:prstGeom prst="line">
            <a:avLst/>
          </a:prstGeom>
          <a:ln w="317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1" name="任意多边形 10"/>
          <p:cNvSpPr/>
          <p:nvPr/>
        </p:nvSpPr>
        <p:spPr>
          <a:xfrm>
            <a:off x="838200" y="2275563"/>
            <a:ext cx="1648313" cy="2417596"/>
          </a:xfrm>
          <a:custGeom>
            <a:avLst/>
            <a:gdLst>
              <a:gd name="connsiteX0" fmla="*/ 906780 w 1226820"/>
              <a:gd name="connsiteY0" fmla="*/ 0 h 2926080"/>
              <a:gd name="connsiteX1" fmla="*/ 1226820 w 1226820"/>
              <a:gd name="connsiteY1" fmla="*/ 2926080 h 2926080"/>
              <a:gd name="connsiteX2" fmla="*/ 22860 w 1226820"/>
              <a:gd name="connsiteY2" fmla="*/ 2049780 h 2926080"/>
              <a:gd name="connsiteX3" fmla="*/ 0 w 1226820"/>
              <a:gd name="connsiteY3" fmla="*/ 1036320 h 2926080"/>
              <a:gd name="connsiteX4" fmla="*/ 906780 w 1226820"/>
              <a:gd name="connsiteY4" fmla="*/ 0 h 2926080"/>
              <a:gd name="connsiteX0-1" fmla="*/ 929640 w 1226820"/>
              <a:gd name="connsiteY0-2" fmla="*/ 0 h 2948940"/>
              <a:gd name="connsiteX1-3" fmla="*/ 1226820 w 1226820"/>
              <a:gd name="connsiteY1-4" fmla="*/ 2948940 h 2948940"/>
              <a:gd name="connsiteX2-5" fmla="*/ 22860 w 1226820"/>
              <a:gd name="connsiteY2-6" fmla="*/ 2072640 h 2948940"/>
              <a:gd name="connsiteX3-7" fmla="*/ 0 w 1226820"/>
              <a:gd name="connsiteY3-8" fmla="*/ 1059180 h 2948940"/>
              <a:gd name="connsiteX4-9" fmla="*/ 929640 w 1226820"/>
              <a:gd name="connsiteY4-10" fmla="*/ 0 h 2948940"/>
              <a:gd name="connsiteX0-11" fmla="*/ 906780 w 1203960"/>
              <a:gd name="connsiteY0-12" fmla="*/ 0 h 2948940"/>
              <a:gd name="connsiteX1-13" fmla="*/ 1203960 w 1203960"/>
              <a:gd name="connsiteY1-14" fmla="*/ 2948940 h 2948940"/>
              <a:gd name="connsiteX2-15" fmla="*/ 0 w 1203960"/>
              <a:gd name="connsiteY2-16" fmla="*/ 2072640 h 2948940"/>
              <a:gd name="connsiteX3-17" fmla="*/ 30480 w 1203960"/>
              <a:gd name="connsiteY3-18" fmla="*/ 1135380 h 2948940"/>
              <a:gd name="connsiteX4-19" fmla="*/ 906780 w 1203960"/>
              <a:gd name="connsiteY4-20" fmla="*/ 0 h 2948940"/>
              <a:gd name="connsiteX0-21" fmla="*/ 900430 w 1203960"/>
              <a:gd name="connsiteY0-22" fmla="*/ 0 h 2936240"/>
              <a:gd name="connsiteX1-23" fmla="*/ 1203960 w 1203960"/>
              <a:gd name="connsiteY1-24" fmla="*/ 2936240 h 2936240"/>
              <a:gd name="connsiteX2-25" fmla="*/ 0 w 1203960"/>
              <a:gd name="connsiteY2-26" fmla="*/ 2059940 h 2936240"/>
              <a:gd name="connsiteX3-27" fmla="*/ 30480 w 1203960"/>
              <a:gd name="connsiteY3-28" fmla="*/ 1122680 h 2936240"/>
              <a:gd name="connsiteX4-29" fmla="*/ 900430 w 1203960"/>
              <a:gd name="connsiteY4-30" fmla="*/ 0 h 2936240"/>
              <a:gd name="connsiteX0-31" fmla="*/ 900430 w 1203960"/>
              <a:gd name="connsiteY0-32" fmla="*/ 0 h 2948940"/>
              <a:gd name="connsiteX1-33" fmla="*/ 1203960 w 1203960"/>
              <a:gd name="connsiteY1-34" fmla="*/ 2948940 h 2948940"/>
              <a:gd name="connsiteX2-35" fmla="*/ 0 w 1203960"/>
              <a:gd name="connsiteY2-36" fmla="*/ 2072640 h 2948940"/>
              <a:gd name="connsiteX3-37" fmla="*/ 30480 w 1203960"/>
              <a:gd name="connsiteY3-38" fmla="*/ 1135380 h 2948940"/>
              <a:gd name="connsiteX4-39" fmla="*/ 900430 w 1203960"/>
              <a:gd name="connsiteY4-40" fmla="*/ 0 h 2948940"/>
            </a:gdLst>
            <a:ahLst/>
            <a:cxnLst>
              <a:cxn ang="0">
                <a:pos x="connsiteX0-31" y="connsiteY0-32"/>
              </a:cxn>
              <a:cxn ang="0">
                <a:pos x="connsiteX1-33" y="connsiteY1-34"/>
              </a:cxn>
              <a:cxn ang="0">
                <a:pos x="connsiteX2-35" y="connsiteY2-36"/>
              </a:cxn>
              <a:cxn ang="0">
                <a:pos x="connsiteX3-37" y="connsiteY3-38"/>
              </a:cxn>
              <a:cxn ang="0">
                <a:pos x="connsiteX4-39" y="connsiteY4-40"/>
              </a:cxn>
            </a:cxnLst>
            <a:rect l="l" t="t" r="r" b="b"/>
            <a:pathLst>
              <a:path w="1203960" h="2948940">
                <a:moveTo>
                  <a:pt x="900430" y="0"/>
                </a:moveTo>
                <a:lnTo>
                  <a:pt x="1203960" y="2948940"/>
                </a:lnTo>
                <a:lnTo>
                  <a:pt x="0" y="2072640"/>
                </a:lnTo>
                <a:lnTo>
                  <a:pt x="30480" y="1135380"/>
                </a:lnTo>
                <a:lnTo>
                  <a:pt x="90043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solidFill>
                  <a:schemeClr val="lt1"/>
                </a:solidFill>
              </a:defRPr>
            </a:defPPr>
            <a:lvl1pPr marL="0" algn="l" defTabSz="393700" rtl="0" eaLnBrk="1" latinLnBrk="0" hangingPunct="1">
              <a:defRPr sz="775" kern="1200">
                <a:solidFill>
                  <a:schemeClr val="lt1"/>
                </a:solidFill>
                <a:latin typeface="+mn-lt"/>
                <a:ea typeface="+mn-ea"/>
                <a:cs typeface="+mn-cs"/>
              </a:defRPr>
            </a:lvl1pPr>
            <a:lvl2pPr marL="196850" algn="l" defTabSz="393700" rtl="0" eaLnBrk="1" latinLnBrk="0" hangingPunct="1">
              <a:defRPr sz="775" kern="1200">
                <a:solidFill>
                  <a:schemeClr val="lt1"/>
                </a:solidFill>
                <a:latin typeface="+mn-lt"/>
                <a:ea typeface="+mn-ea"/>
                <a:cs typeface="+mn-cs"/>
              </a:defRPr>
            </a:lvl2pPr>
            <a:lvl3pPr marL="394335" algn="l" defTabSz="393700" rtl="0" eaLnBrk="1" latinLnBrk="0" hangingPunct="1">
              <a:defRPr sz="775" kern="1200">
                <a:solidFill>
                  <a:schemeClr val="lt1"/>
                </a:solidFill>
                <a:latin typeface="+mn-lt"/>
                <a:ea typeface="+mn-ea"/>
                <a:cs typeface="+mn-cs"/>
              </a:defRPr>
            </a:lvl3pPr>
            <a:lvl4pPr marL="591185" algn="l" defTabSz="393700" rtl="0" eaLnBrk="1" latinLnBrk="0" hangingPunct="1">
              <a:defRPr sz="775" kern="1200">
                <a:solidFill>
                  <a:schemeClr val="lt1"/>
                </a:solidFill>
                <a:latin typeface="+mn-lt"/>
                <a:ea typeface="+mn-ea"/>
                <a:cs typeface="+mn-cs"/>
              </a:defRPr>
            </a:lvl4pPr>
            <a:lvl5pPr marL="788670" algn="l" defTabSz="393700" rtl="0" eaLnBrk="1" latinLnBrk="0" hangingPunct="1">
              <a:defRPr sz="775" kern="1200">
                <a:solidFill>
                  <a:schemeClr val="lt1"/>
                </a:solidFill>
                <a:latin typeface="+mn-lt"/>
                <a:ea typeface="+mn-ea"/>
                <a:cs typeface="+mn-cs"/>
              </a:defRPr>
            </a:lvl5pPr>
            <a:lvl6pPr marL="985520" algn="l" defTabSz="393700" rtl="0" eaLnBrk="1" latinLnBrk="0" hangingPunct="1">
              <a:defRPr sz="775" kern="1200">
                <a:solidFill>
                  <a:schemeClr val="lt1"/>
                </a:solidFill>
                <a:latin typeface="+mn-lt"/>
                <a:ea typeface="+mn-ea"/>
                <a:cs typeface="+mn-cs"/>
              </a:defRPr>
            </a:lvl6pPr>
            <a:lvl7pPr marL="1182370" algn="l" defTabSz="393700" rtl="0" eaLnBrk="1" latinLnBrk="0" hangingPunct="1">
              <a:defRPr sz="775" kern="1200">
                <a:solidFill>
                  <a:schemeClr val="lt1"/>
                </a:solidFill>
                <a:latin typeface="+mn-lt"/>
                <a:ea typeface="+mn-ea"/>
                <a:cs typeface="+mn-cs"/>
              </a:defRPr>
            </a:lvl7pPr>
            <a:lvl8pPr marL="1379855" algn="l" defTabSz="393700" rtl="0" eaLnBrk="1" latinLnBrk="0" hangingPunct="1">
              <a:defRPr sz="775" kern="1200">
                <a:solidFill>
                  <a:schemeClr val="lt1"/>
                </a:solidFill>
                <a:latin typeface="+mn-lt"/>
                <a:ea typeface="+mn-ea"/>
                <a:cs typeface="+mn-cs"/>
              </a:defRPr>
            </a:lvl8pPr>
            <a:lvl9pPr marL="1576705" algn="l" defTabSz="393700" rtl="0" eaLnBrk="1" latinLnBrk="0" hangingPunct="1">
              <a:defRPr sz="775" kern="1200">
                <a:solidFill>
                  <a:schemeClr val="lt1"/>
                </a:solidFill>
                <a:latin typeface="+mn-lt"/>
                <a:ea typeface="+mn-ea"/>
                <a:cs typeface="+mn-cs"/>
              </a:defRPr>
            </a:lvl9pPr>
          </a:lstStyle>
          <a:p>
            <a:pPr algn="ctr">
              <a:defRPr/>
            </a:pPr>
            <a:endParaRPr lang="zh-CN" altLang="en-US" sz="1035">
              <a:solidFill>
                <a:srgbClr val="FFFFFF"/>
              </a:solidFill>
            </a:endParaRPr>
          </a:p>
        </p:txBody>
      </p:sp>
      <p:sp>
        <p:nvSpPr>
          <p:cNvPr id="3" name="Date Placeholder 2"/>
          <p:cNvSpPr>
            <a:spLocks noGrp="1"/>
          </p:cNvSpPr>
          <p:nvPr>
            <p:ph type="dt" sz="half" idx="10"/>
          </p:nvPr>
        </p:nvSpPr>
        <p:spPr/>
        <p:txBody>
          <a:bodyPr/>
          <a:lstStyle/>
          <a:p>
            <a:fld id="{FFBE227C-ED2E-4F54-A776-AACF6291641A}"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5AFD9D9-0B58-43BA-BA5E-5D876579E969}" type="slidenum">
              <a:rPr lang="zh-CN" altLang="en-US" smtClean="0"/>
            </a:fld>
            <a:endParaRPr lang="zh-CN" altLang="en-US"/>
          </a:p>
        </p:txBody>
      </p:sp>
      <p:sp>
        <p:nvSpPr>
          <p:cNvPr id="12" name="矩形 11"/>
          <p:cNvSpPr/>
          <p:nvPr/>
        </p:nvSpPr>
        <p:spPr>
          <a:xfrm>
            <a:off x="0" y="2831406"/>
            <a:ext cx="12192000" cy="130591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solidFill>
                  <a:schemeClr val="lt1"/>
                </a:solidFill>
              </a:defRPr>
            </a:defPPr>
            <a:lvl1pPr marL="0" algn="l" defTabSz="393700" rtl="0" eaLnBrk="1" latinLnBrk="0" hangingPunct="1">
              <a:defRPr sz="775" kern="1200">
                <a:solidFill>
                  <a:schemeClr val="lt1"/>
                </a:solidFill>
                <a:latin typeface="+mn-lt"/>
                <a:ea typeface="+mn-ea"/>
                <a:cs typeface="+mn-cs"/>
              </a:defRPr>
            </a:lvl1pPr>
            <a:lvl2pPr marL="196850" algn="l" defTabSz="393700" rtl="0" eaLnBrk="1" latinLnBrk="0" hangingPunct="1">
              <a:defRPr sz="775" kern="1200">
                <a:solidFill>
                  <a:schemeClr val="lt1"/>
                </a:solidFill>
                <a:latin typeface="+mn-lt"/>
                <a:ea typeface="+mn-ea"/>
                <a:cs typeface="+mn-cs"/>
              </a:defRPr>
            </a:lvl2pPr>
            <a:lvl3pPr marL="394335" algn="l" defTabSz="393700" rtl="0" eaLnBrk="1" latinLnBrk="0" hangingPunct="1">
              <a:defRPr sz="775" kern="1200">
                <a:solidFill>
                  <a:schemeClr val="lt1"/>
                </a:solidFill>
                <a:latin typeface="+mn-lt"/>
                <a:ea typeface="+mn-ea"/>
                <a:cs typeface="+mn-cs"/>
              </a:defRPr>
            </a:lvl3pPr>
            <a:lvl4pPr marL="591185" algn="l" defTabSz="393700" rtl="0" eaLnBrk="1" latinLnBrk="0" hangingPunct="1">
              <a:defRPr sz="775" kern="1200">
                <a:solidFill>
                  <a:schemeClr val="lt1"/>
                </a:solidFill>
                <a:latin typeface="+mn-lt"/>
                <a:ea typeface="+mn-ea"/>
                <a:cs typeface="+mn-cs"/>
              </a:defRPr>
            </a:lvl4pPr>
            <a:lvl5pPr marL="788670" algn="l" defTabSz="393700" rtl="0" eaLnBrk="1" latinLnBrk="0" hangingPunct="1">
              <a:defRPr sz="775" kern="1200">
                <a:solidFill>
                  <a:schemeClr val="lt1"/>
                </a:solidFill>
                <a:latin typeface="+mn-lt"/>
                <a:ea typeface="+mn-ea"/>
                <a:cs typeface="+mn-cs"/>
              </a:defRPr>
            </a:lvl5pPr>
            <a:lvl6pPr marL="985520" algn="l" defTabSz="393700" rtl="0" eaLnBrk="1" latinLnBrk="0" hangingPunct="1">
              <a:defRPr sz="775" kern="1200">
                <a:solidFill>
                  <a:schemeClr val="lt1"/>
                </a:solidFill>
                <a:latin typeface="+mn-lt"/>
                <a:ea typeface="+mn-ea"/>
                <a:cs typeface="+mn-cs"/>
              </a:defRPr>
            </a:lvl6pPr>
            <a:lvl7pPr marL="1182370" algn="l" defTabSz="393700" rtl="0" eaLnBrk="1" latinLnBrk="0" hangingPunct="1">
              <a:defRPr sz="775" kern="1200">
                <a:solidFill>
                  <a:schemeClr val="lt1"/>
                </a:solidFill>
                <a:latin typeface="+mn-lt"/>
                <a:ea typeface="+mn-ea"/>
                <a:cs typeface="+mn-cs"/>
              </a:defRPr>
            </a:lvl7pPr>
            <a:lvl8pPr marL="1379855" algn="l" defTabSz="393700" rtl="0" eaLnBrk="1" latinLnBrk="0" hangingPunct="1">
              <a:defRPr sz="775" kern="1200">
                <a:solidFill>
                  <a:schemeClr val="lt1"/>
                </a:solidFill>
                <a:latin typeface="+mn-lt"/>
                <a:ea typeface="+mn-ea"/>
                <a:cs typeface="+mn-cs"/>
              </a:defRPr>
            </a:lvl8pPr>
            <a:lvl9pPr marL="1576705" algn="l" defTabSz="393700" rtl="0" eaLnBrk="1" latinLnBrk="0" hangingPunct="1">
              <a:defRPr sz="775" kern="1200">
                <a:solidFill>
                  <a:schemeClr val="lt1"/>
                </a:solidFill>
                <a:latin typeface="+mn-lt"/>
                <a:ea typeface="+mn-ea"/>
                <a:cs typeface="+mn-cs"/>
              </a:defRPr>
            </a:lvl9pPr>
          </a:lstStyle>
          <a:p>
            <a:pPr algn="ctr">
              <a:defRPr/>
            </a:pPr>
            <a:endParaRPr lang="zh-CN" altLang="en-US" sz="1035">
              <a:solidFill>
                <a:srgbClr val="FFFFFF"/>
              </a:solidFill>
            </a:endParaRPr>
          </a:p>
        </p:txBody>
      </p:sp>
      <p:sp>
        <p:nvSpPr>
          <p:cNvPr id="13" name="任意多边形 12"/>
          <p:cNvSpPr/>
          <p:nvPr/>
        </p:nvSpPr>
        <p:spPr>
          <a:xfrm>
            <a:off x="10635339" y="4137317"/>
            <a:ext cx="1572066" cy="463577"/>
          </a:xfrm>
          <a:custGeom>
            <a:avLst/>
            <a:gdLst>
              <a:gd name="connsiteX0" fmla="*/ 1706880 w 1706880"/>
              <a:gd name="connsiteY0" fmla="*/ 7620 h 601980"/>
              <a:gd name="connsiteX1" fmla="*/ 121920 w 1706880"/>
              <a:gd name="connsiteY1" fmla="*/ 0 h 601980"/>
              <a:gd name="connsiteX2" fmla="*/ 0 w 1706880"/>
              <a:gd name="connsiteY2" fmla="*/ 601980 h 601980"/>
              <a:gd name="connsiteX3" fmla="*/ 1706880 w 1706880"/>
              <a:gd name="connsiteY3" fmla="*/ 7620 h 601980"/>
              <a:gd name="connsiteX0-1" fmla="*/ 1706880 w 1706880"/>
              <a:gd name="connsiteY0-2" fmla="*/ 0 h 601980"/>
              <a:gd name="connsiteX1-3" fmla="*/ 121920 w 1706880"/>
              <a:gd name="connsiteY1-4" fmla="*/ 0 h 601980"/>
              <a:gd name="connsiteX2-5" fmla="*/ 0 w 1706880"/>
              <a:gd name="connsiteY2-6" fmla="*/ 601980 h 601980"/>
              <a:gd name="connsiteX3-7" fmla="*/ 1706880 w 1706880"/>
              <a:gd name="connsiteY3-8" fmla="*/ 0 h 601980"/>
            </a:gdLst>
            <a:ahLst/>
            <a:cxnLst>
              <a:cxn ang="0">
                <a:pos x="connsiteX0-1" y="connsiteY0-2"/>
              </a:cxn>
              <a:cxn ang="0">
                <a:pos x="connsiteX1-3" y="connsiteY1-4"/>
              </a:cxn>
              <a:cxn ang="0">
                <a:pos x="connsiteX2-5" y="connsiteY2-6"/>
              </a:cxn>
              <a:cxn ang="0">
                <a:pos x="connsiteX3-7" y="connsiteY3-8"/>
              </a:cxn>
            </a:cxnLst>
            <a:rect l="l" t="t" r="r" b="b"/>
            <a:pathLst>
              <a:path w="1706880" h="601980">
                <a:moveTo>
                  <a:pt x="1706880" y="0"/>
                </a:moveTo>
                <a:lnTo>
                  <a:pt x="121920" y="0"/>
                </a:lnTo>
                <a:lnTo>
                  <a:pt x="0" y="601980"/>
                </a:lnTo>
                <a:lnTo>
                  <a:pt x="170688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solidFill>
                  <a:schemeClr val="lt1"/>
                </a:solidFill>
              </a:defRPr>
            </a:defPPr>
            <a:lvl1pPr marL="0" algn="l" defTabSz="393700" rtl="0" eaLnBrk="1" latinLnBrk="0" hangingPunct="1">
              <a:defRPr sz="775" kern="1200">
                <a:solidFill>
                  <a:schemeClr val="lt1"/>
                </a:solidFill>
                <a:latin typeface="+mn-lt"/>
                <a:ea typeface="+mn-ea"/>
                <a:cs typeface="+mn-cs"/>
              </a:defRPr>
            </a:lvl1pPr>
            <a:lvl2pPr marL="196850" algn="l" defTabSz="393700" rtl="0" eaLnBrk="1" latinLnBrk="0" hangingPunct="1">
              <a:defRPr sz="775" kern="1200">
                <a:solidFill>
                  <a:schemeClr val="lt1"/>
                </a:solidFill>
                <a:latin typeface="+mn-lt"/>
                <a:ea typeface="+mn-ea"/>
                <a:cs typeface="+mn-cs"/>
              </a:defRPr>
            </a:lvl2pPr>
            <a:lvl3pPr marL="394335" algn="l" defTabSz="393700" rtl="0" eaLnBrk="1" latinLnBrk="0" hangingPunct="1">
              <a:defRPr sz="775" kern="1200">
                <a:solidFill>
                  <a:schemeClr val="lt1"/>
                </a:solidFill>
                <a:latin typeface="+mn-lt"/>
                <a:ea typeface="+mn-ea"/>
                <a:cs typeface="+mn-cs"/>
              </a:defRPr>
            </a:lvl3pPr>
            <a:lvl4pPr marL="591185" algn="l" defTabSz="393700" rtl="0" eaLnBrk="1" latinLnBrk="0" hangingPunct="1">
              <a:defRPr sz="775" kern="1200">
                <a:solidFill>
                  <a:schemeClr val="lt1"/>
                </a:solidFill>
                <a:latin typeface="+mn-lt"/>
                <a:ea typeface="+mn-ea"/>
                <a:cs typeface="+mn-cs"/>
              </a:defRPr>
            </a:lvl4pPr>
            <a:lvl5pPr marL="788670" algn="l" defTabSz="393700" rtl="0" eaLnBrk="1" latinLnBrk="0" hangingPunct="1">
              <a:defRPr sz="775" kern="1200">
                <a:solidFill>
                  <a:schemeClr val="lt1"/>
                </a:solidFill>
                <a:latin typeface="+mn-lt"/>
                <a:ea typeface="+mn-ea"/>
                <a:cs typeface="+mn-cs"/>
              </a:defRPr>
            </a:lvl5pPr>
            <a:lvl6pPr marL="985520" algn="l" defTabSz="393700" rtl="0" eaLnBrk="1" latinLnBrk="0" hangingPunct="1">
              <a:defRPr sz="775" kern="1200">
                <a:solidFill>
                  <a:schemeClr val="lt1"/>
                </a:solidFill>
                <a:latin typeface="+mn-lt"/>
                <a:ea typeface="+mn-ea"/>
                <a:cs typeface="+mn-cs"/>
              </a:defRPr>
            </a:lvl6pPr>
            <a:lvl7pPr marL="1182370" algn="l" defTabSz="393700" rtl="0" eaLnBrk="1" latinLnBrk="0" hangingPunct="1">
              <a:defRPr sz="775" kern="1200">
                <a:solidFill>
                  <a:schemeClr val="lt1"/>
                </a:solidFill>
                <a:latin typeface="+mn-lt"/>
                <a:ea typeface="+mn-ea"/>
                <a:cs typeface="+mn-cs"/>
              </a:defRPr>
            </a:lvl7pPr>
            <a:lvl8pPr marL="1379855" algn="l" defTabSz="393700" rtl="0" eaLnBrk="1" latinLnBrk="0" hangingPunct="1">
              <a:defRPr sz="775" kern="1200">
                <a:solidFill>
                  <a:schemeClr val="lt1"/>
                </a:solidFill>
                <a:latin typeface="+mn-lt"/>
                <a:ea typeface="+mn-ea"/>
                <a:cs typeface="+mn-cs"/>
              </a:defRPr>
            </a:lvl8pPr>
            <a:lvl9pPr marL="1576705" algn="l" defTabSz="393700" rtl="0" eaLnBrk="1" latinLnBrk="0" hangingPunct="1">
              <a:defRPr sz="775" kern="1200">
                <a:solidFill>
                  <a:schemeClr val="lt1"/>
                </a:solidFill>
                <a:latin typeface="+mn-lt"/>
                <a:ea typeface="+mn-ea"/>
                <a:cs typeface="+mn-cs"/>
              </a:defRPr>
            </a:lvl9pPr>
          </a:lstStyle>
          <a:p>
            <a:pPr algn="ctr">
              <a:defRPr/>
            </a:pPr>
            <a:endParaRPr lang="zh-CN" altLang="en-US" sz="1035">
              <a:solidFill>
                <a:srgbClr val="FFFFFF"/>
              </a:solidFill>
            </a:endParaRPr>
          </a:p>
        </p:txBody>
      </p:sp>
      <p:sp>
        <p:nvSpPr>
          <p:cNvPr id="14" name="任意多边形 13"/>
          <p:cNvSpPr/>
          <p:nvPr/>
        </p:nvSpPr>
        <p:spPr>
          <a:xfrm>
            <a:off x="2058124" y="2281793"/>
            <a:ext cx="6095276" cy="2411366"/>
          </a:xfrm>
          <a:custGeom>
            <a:avLst/>
            <a:gdLst>
              <a:gd name="connsiteX0" fmla="*/ 0 w 4450080"/>
              <a:gd name="connsiteY0" fmla="*/ 0 h 2941320"/>
              <a:gd name="connsiteX1" fmla="*/ 304800 w 4450080"/>
              <a:gd name="connsiteY1" fmla="*/ 2941320 h 2941320"/>
              <a:gd name="connsiteX2" fmla="*/ 4236720 w 4450080"/>
              <a:gd name="connsiteY2" fmla="*/ 2735580 h 2941320"/>
              <a:gd name="connsiteX3" fmla="*/ 4450080 w 4450080"/>
              <a:gd name="connsiteY3" fmla="*/ 381000 h 2941320"/>
              <a:gd name="connsiteX4" fmla="*/ 0 w 4450080"/>
              <a:gd name="connsiteY4" fmla="*/ 0 h 2941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0080" h="2941320">
                <a:moveTo>
                  <a:pt x="0" y="0"/>
                </a:moveTo>
                <a:lnTo>
                  <a:pt x="304800" y="2941320"/>
                </a:lnTo>
                <a:lnTo>
                  <a:pt x="4236720" y="2735580"/>
                </a:lnTo>
                <a:lnTo>
                  <a:pt x="4450080" y="381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solidFill>
                  <a:schemeClr val="lt1"/>
                </a:solidFill>
              </a:defRPr>
            </a:defPPr>
            <a:lvl1pPr marL="0" algn="l" defTabSz="393700" rtl="0" eaLnBrk="1" latinLnBrk="0" hangingPunct="1">
              <a:defRPr sz="775" kern="1200">
                <a:solidFill>
                  <a:schemeClr val="lt1"/>
                </a:solidFill>
                <a:latin typeface="+mn-lt"/>
                <a:ea typeface="+mn-ea"/>
                <a:cs typeface="+mn-cs"/>
              </a:defRPr>
            </a:lvl1pPr>
            <a:lvl2pPr marL="196850" algn="l" defTabSz="393700" rtl="0" eaLnBrk="1" latinLnBrk="0" hangingPunct="1">
              <a:defRPr sz="775" kern="1200">
                <a:solidFill>
                  <a:schemeClr val="lt1"/>
                </a:solidFill>
                <a:latin typeface="+mn-lt"/>
                <a:ea typeface="+mn-ea"/>
                <a:cs typeface="+mn-cs"/>
              </a:defRPr>
            </a:lvl2pPr>
            <a:lvl3pPr marL="394335" algn="l" defTabSz="393700" rtl="0" eaLnBrk="1" latinLnBrk="0" hangingPunct="1">
              <a:defRPr sz="775" kern="1200">
                <a:solidFill>
                  <a:schemeClr val="lt1"/>
                </a:solidFill>
                <a:latin typeface="+mn-lt"/>
                <a:ea typeface="+mn-ea"/>
                <a:cs typeface="+mn-cs"/>
              </a:defRPr>
            </a:lvl3pPr>
            <a:lvl4pPr marL="591185" algn="l" defTabSz="393700" rtl="0" eaLnBrk="1" latinLnBrk="0" hangingPunct="1">
              <a:defRPr sz="775" kern="1200">
                <a:solidFill>
                  <a:schemeClr val="lt1"/>
                </a:solidFill>
                <a:latin typeface="+mn-lt"/>
                <a:ea typeface="+mn-ea"/>
                <a:cs typeface="+mn-cs"/>
              </a:defRPr>
            </a:lvl4pPr>
            <a:lvl5pPr marL="788670" algn="l" defTabSz="393700" rtl="0" eaLnBrk="1" latinLnBrk="0" hangingPunct="1">
              <a:defRPr sz="775" kern="1200">
                <a:solidFill>
                  <a:schemeClr val="lt1"/>
                </a:solidFill>
                <a:latin typeface="+mn-lt"/>
                <a:ea typeface="+mn-ea"/>
                <a:cs typeface="+mn-cs"/>
              </a:defRPr>
            </a:lvl5pPr>
            <a:lvl6pPr marL="985520" algn="l" defTabSz="393700" rtl="0" eaLnBrk="1" latinLnBrk="0" hangingPunct="1">
              <a:defRPr sz="775" kern="1200">
                <a:solidFill>
                  <a:schemeClr val="lt1"/>
                </a:solidFill>
                <a:latin typeface="+mn-lt"/>
                <a:ea typeface="+mn-ea"/>
                <a:cs typeface="+mn-cs"/>
              </a:defRPr>
            </a:lvl6pPr>
            <a:lvl7pPr marL="1182370" algn="l" defTabSz="393700" rtl="0" eaLnBrk="1" latinLnBrk="0" hangingPunct="1">
              <a:defRPr sz="775" kern="1200">
                <a:solidFill>
                  <a:schemeClr val="lt1"/>
                </a:solidFill>
                <a:latin typeface="+mn-lt"/>
                <a:ea typeface="+mn-ea"/>
                <a:cs typeface="+mn-cs"/>
              </a:defRPr>
            </a:lvl7pPr>
            <a:lvl8pPr marL="1379855" algn="l" defTabSz="393700" rtl="0" eaLnBrk="1" latinLnBrk="0" hangingPunct="1">
              <a:defRPr sz="775" kern="1200">
                <a:solidFill>
                  <a:schemeClr val="lt1"/>
                </a:solidFill>
                <a:latin typeface="+mn-lt"/>
                <a:ea typeface="+mn-ea"/>
                <a:cs typeface="+mn-cs"/>
              </a:defRPr>
            </a:lvl8pPr>
            <a:lvl9pPr marL="1576705" algn="l" defTabSz="393700" rtl="0" eaLnBrk="1" latinLnBrk="0" hangingPunct="1">
              <a:defRPr sz="775" kern="1200">
                <a:solidFill>
                  <a:schemeClr val="lt1"/>
                </a:solidFill>
                <a:latin typeface="+mn-lt"/>
                <a:ea typeface="+mn-ea"/>
                <a:cs typeface="+mn-cs"/>
              </a:defRPr>
            </a:lvl9pPr>
          </a:lstStyle>
          <a:p>
            <a:pPr algn="ctr">
              <a:defRPr/>
            </a:pPr>
            <a:endParaRPr lang="en-US" altLang="zh-CN" sz="4400" dirty="0">
              <a:solidFill>
                <a:srgbClr val="FFFFFF"/>
              </a:solidFill>
              <a:latin typeface="Arial" panose="020B0604020202020204" pitchFamily="34" charset="0"/>
              <a:ea typeface="黑体" panose="02010609060101010101" pitchFamily="2" charset="-122"/>
            </a:endParaRPr>
          </a:p>
        </p:txBody>
      </p:sp>
      <p:sp>
        <p:nvSpPr>
          <p:cNvPr id="15" name="任意多边形 14"/>
          <p:cNvSpPr/>
          <p:nvPr/>
        </p:nvSpPr>
        <p:spPr>
          <a:xfrm rot="21290535">
            <a:off x="10620716" y="4258696"/>
            <a:ext cx="1564754" cy="541084"/>
          </a:xfrm>
          <a:custGeom>
            <a:avLst/>
            <a:gdLst>
              <a:gd name="connsiteX0" fmla="*/ 1021080 w 1432560"/>
              <a:gd name="connsiteY0" fmla="*/ 0 h 617220"/>
              <a:gd name="connsiteX1" fmla="*/ 1432560 w 1432560"/>
              <a:gd name="connsiteY1" fmla="*/ 617220 h 617220"/>
              <a:gd name="connsiteX2" fmla="*/ 0 w 1432560"/>
              <a:gd name="connsiteY2" fmla="*/ 358140 h 617220"/>
              <a:gd name="connsiteX3" fmla="*/ 1021080 w 1432560"/>
              <a:gd name="connsiteY3" fmla="*/ 0 h 617220"/>
              <a:gd name="connsiteX0-1" fmla="*/ 1021080 w 1170934"/>
              <a:gd name="connsiteY0-2" fmla="*/ 0 h 702180"/>
              <a:gd name="connsiteX1-3" fmla="*/ 1170934 w 1170934"/>
              <a:gd name="connsiteY1-4" fmla="*/ 702180 h 702180"/>
              <a:gd name="connsiteX2-5" fmla="*/ 0 w 1170934"/>
              <a:gd name="connsiteY2-6" fmla="*/ 358140 h 702180"/>
              <a:gd name="connsiteX3-7" fmla="*/ 1021080 w 1170934"/>
              <a:gd name="connsiteY3-8" fmla="*/ 0 h 702180"/>
            </a:gdLst>
            <a:ahLst/>
            <a:cxnLst>
              <a:cxn ang="0">
                <a:pos x="connsiteX0-1" y="connsiteY0-2"/>
              </a:cxn>
              <a:cxn ang="0">
                <a:pos x="connsiteX1-3" y="connsiteY1-4"/>
              </a:cxn>
              <a:cxn ang="0">
                <a:pos x="connsiteX2-5" y="connsiteY2-6"/>
              </a:cxn>
              <a:cxn ang="0">
                <a:pos x="connsiteX3-7" y="connsiteY3-8"/>
              </a:cxn>
            </a:cxnLst>
            <a:rect l="l" t="t" r="r" b="b"/>
            <a:pathLst>
              <a:path w="1170934" h="702180">
                <a:moveTo>
                  <a:pt x="1021080" y="0"/>
                </a:moveTo>
                <a:lnTo>
                  <a:pt x="1170934" y="702180"/>
                </a:lnTo>
                <a:lnTo>
                  <a:pt x="0" y="358140"/>
                </a:lnTo>
                <a:lnTo>
                  <a:pt x="102108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solidFill>
                  <a:schemeClr val="lt1"/>
                </a:solidFill>
              </a:defRPr>
            </a:defPPr>
            <a:lvl1pPr marL="0" algn="l" defTabSz="393700" rtl="0" eaLnBrk="1" latinLnBrk="0" hangingPunct="1">
              <a:defRPr sz="775" kern="1200">
                <a:solidFill>
                  <a:schemeClr val="lt1"/>
                </a:solidFill>
                <a:latin typeface="+mn-lt"/>
                <a:ea typeface="+mn-ea"/>
                <a:cs typeface="+mn-cs"/>
              </a:defRPr>
            </a:lvl1pPr>
            <a:lvl2pPr marL="196850" algn="l" defTabSz="393700" rtl="0" eaLnBrk="1" latinLnBrk="0" hangingPunct="1">
              <a:defRPr sz="775" kern="1200">
                <a:solidFill>
                  <a:schemeClr val="lt1"/>
                </a:solidFill>
                <a:latin typeface="+mn-lt"/>
                <a:ea typeface="+mn-ea"/>
                <a:cs typeface="+mn-cs"/>
              </a:defRPr>
            </a:lvl2pPr>
            <a:lvl3pPr marL="394335" algn="l" defTabSz="393700" rtl="0" eaLnBrk="1" latinLnBrk="0" hangingPunct="1">
              <a:defRPr sz="775" kern="1200">
                <a:solidFill>
                  <a:schemeClr val="lt1"/>
                </a:solidFill>
                <a:latin typeface="+mn-lt"/>
                <a:ea typeface="+mn-ea"/>
                <a:cs typeface="+mn-cs"/>
              </a:defRPr>
            </a:lvl3pPr>
            <a:lvl4pPr marL="591185" algn="l" defTabSz="393700" rtl="0" eaLnBrk="1" latinLnBrk="0" hangingPunct="1">
              <a:defRPr sz="775" kern="1200">
                <a:solidFill>
                  <a:schemeClr val="lt1"/>
                </a:solidFill>
                <a:latin typeface="+mn-lt"/>
                <a:ea typeface="+mn-ea"/>
                <a:cs typeface="+mn-cs"/>
              </a:defRPr>
            </a:lvl4pPr>
            <a:lvl5pPr marL="788670" algn="l" defTabSz="393700" rtl="0" eaLnBrk="1" latinLnBrk="0" hangingPunct="1">
              <a:defRPr sz="775" kern="1200">
                <a:solidFill>
                  <a:schemeClr val="lt1"/>
                </a:solidFill>
                <a:latin typeface="+mn-lt"/>
                <a:ea typeface="+mn-ea"/>
                <a:cs typeface="+mn-cs"/>
              </a:defRPr>
            </a:lvl5pPr>
            <a:lvl6pPr marL="985520" algn="l" defTabSz="393700" rtl="0" eaLnBrk="1" latinLnBrk="0" hangingPunct="1">
              <a:defRPr sz="775" kern="1200">
                <a:solidFill>
                  <a:schemeClr val="lt1"/>
                </a:solidFill>
                <a:latin typeface="+mn-lt"/>
                <a:ea typeface="+mn-ea"/>
                <a:cs typeface="+mn-cs"/>
              </a:defRPr>
            </a:lvl6pPr>
            <a:lvl7pPr marL="1182370" algn="l" defTabSz="393700" rtl="0" eaLnBrk="1" latinLnBrk="0" hangingPunct="1">
              <a:defRPr sz="775" kern="1200">
                <a:solidFill>
                  <a:schemeClr val="lt1"/>
                </a:solidFill>
                <a:latin typeface="+mn-lt"/>
                <a:ea typeface="+mn-ea"/>
                <a:cs typeface="+mn-cs"/>
              </a:defRPr>
            </a:lvl7pPr>
            <a:lvl8pPr marL="1379855" algn="l" defTabSz="393700" rtl="0" eaLnBrk="1" latinLnBrk="0" hangingPunct="1">
              <a:defRPr sz="775" kern="1200">
                <a:solidFill>
                  <a:schemeClr val="lt1"/>
                </a:solidFill>
                <a:latin typeface="+mn-lt"/>
                <a:ea typeface="+mn-ea"/>
                <a:cs typeface="+mn-cs"/>
              </a:defRPr>
            </a:lvl8pPr>
            <a:lvl9pPr marL="1576705" algn="l" defTabSz="393700" rtl="0" eaLnBrk="1" latinLnBrk="0" hangingPunct="1">
              <a:defRPr sz="775" kern="1200">
                <a:solidFill>
                  <a:schemeClr val="lt1"/>
                </a:solidFill>
                <a:latin typeface="+mn-lt"/>
                <a:ea typeface="+mn-ea"/>
                <a:cs typeface="+mn-cs"/>
              </a:defRPr>
            </a:lvl9pPr>
          </a:lstStyle>
          <a:p>
            <a:pPr algn="ctr">
              <a:defRPr/>
            </a:pPr>
            <a:endParaRPr lang="zh-CN" altLang="en-US" sz="1035">
              <a:solidFill>
                <a:srgbClr val="FFFFFF"/>
              </a:solidFill>
            </a:endParaRPr>
          </a:p>
        </p:txBody>
      </p:sp>
      <p:sp>
        <p:nvSpPr>
          <p:cNvPr id="2" name="Title 1"/>
          <p:cNvSpPr>
            <a:spLocks noGrp="1"/>
          </p:cNvSpPr>
          <p:nvPr>
            <p:ph type="title"/>
          </p:nvPr>
        </p:nvSpPr>
        <p:spPr>
          <a:xfrm>
            <a:off x="2486512" y="2524538"/>
            <a:ext cx="5464791" cy="2076355"/>
          </a:xfrm>
        </p:spPr>
        <p:txBody>
          <a:bodyPr>
            <a:normAutofit/>
          </a:bodyPr>
          <a:lstStyle>
            <a:lvl1pPr algn="ctr">
              <a:defRPr sz="6000">
                <a:solidFill>
                  <a:schemeClr val="bg1"/>
                </a:solidFill>
              </a:defRPr>
            </a:lvl1pPr>
          </a:lstStyle>
          <a:p>
            <a:r>
              <a:rPr lang="zh-CN" altLang="en-US" smtClean="0"/>
              <a:t>单击此处编辑母版标题样式</a:t>
            </a:r>
            <a:endParaRPr lang="en-US" dirty="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BE227C-ED2E-4F54-A776-AACF6291641A}"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5AFD9D9-0B58-43BA-BA5E-5D876579E969}"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309640A-9496-4EA0-AF3C-A98033CAD70D}"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grpSp>
        <p:nvGrpSpPr>
          <p:cNvPr id="8" name="组合 7"/>
          <p:cNvGrpSpPr/>
          <p:nvPr/>
        </p:nvGrpSpPr>
        <p:grpSpPr>
          <a:xfrm>
            <a:off x="838200" y="5614985"/>
            <a:ext cx="10515600" cy="995369"/>
            <a:chOff x="-1476388" y="7702061"/>
            <a:chExt cx="8205552" cy="776708"/>
          </a:xfrm>
        </p:grpSpPr>
        <p:pic>
          <p:nvPicPr>
            <p:cNvPr id="9" name="图片 8"/>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3955" t="2796" r="-832" b="19809"/>
            <a:stretch>
              <a:fillRect/>
            </a:stretch>
          </p:blipFill>
          <p:spPr>
            <a:xfrm>
              <a:off x="2294026" y="7702061"/>
              <a:ext cx="633056" cy="776708"/>
            </a:xfrm>
            <a:prstGeom prst="rect">
              <a:avLst/>
            </a:prstGeom>
          </p:spPr>
        </p:pic>
        <p:sp>
          <p:nvSpPr>
            <p:cNvPr id="10" name="虚尾箭头 9"/>
            <p:cNvSpPr/>
            <p:nvPr/>
          </p:nvSpPr>
          <p:spPr>
            <a:xfrm>
              <a:off x="-1476388" y="8038285"/>
              <a:ext cx="3817646" cy="304918"/>
            </a:xfrm>
            <a:prstGeom prst="stripedRightArrow">
              <a:avLst/>
            </a:prstGeom>
            <a:pattFill prst="dash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7500" lnSpcReduction="20000"/>
            </a:bodyPr>
            <a:lstStyle/>
            <a:p>
              <a:pPr algn="ctr"/>
              <a:endParaRPr lang="zh-CN" altLang="en-US" sz="1035" baseline="0">
                <a:latin typeface="Arial" panose="020B0604020202020204" pitchFamily="34" charset="0"/>
                <a:ea typeface="黑体" panose="02010609060101010101" pitchFamily="2" charset="-122"/>
              </a:endParaRPr>
            </a:p>
          </p:txBody>
        </p:sp>
        <p:sp>
          <p:nvSpPr>
            <p:cNvPr id="11" name="虚尾箭头 10"/>
            <p:cNvSpPr/>
            <p:nvPr/>
          </p:nvSpPr>
          <p:spPr>
            <a:xfrm flipH="1">
              <a:off x="2910930" y="8041286"/>
              <a:ext cx="3818234" cy="304918"/>
            </a:xfrm>
            <a:prstGeom prst="stripedRightArrow">
              <a:avLst/>
            </a:prstGeom>
            <a:pattFill prst="dash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7500" lnSpcReduction="20000"/>
            </a:bodyPr>
            <a:lstStyle/>
            <a:p>
              <a:pPr algn="ctr"/>
              <a:endParaRPr lang="zh-CN" altLang="en-US" sz="1035" baseline="0">
                <a:latin typeface="Arial" panose="020B0604020202020204" pitchFamily="34" charset="0"/>
                <a:ea typeface="黑体" panose="02010609060101010101" pitchFamily="2" charset="-122"/>
              </a:endParaRPr>
            </a:p>
          </p:txBody>
        </p:sp>
      </p:grpSp>
      <p:sp>
        <p:nvSpPr>
          <p:cNvPr id="2" name="Title 1"/>
          <p:cNvSpPr>
            <a:spLocks noGrp="1"/>
          </p:cNvSpPr>
          <p:nvPr>
            <p:ph type="title"/>
          </p:nvPr>
        </p:nvSpPr>
        <p:spPr>
          <a:xfrm>
            <a:off x="839787" y="457200"/>
            <a:ext cx="4165200"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p:cNvSpPr>
          <p:nvPr>
            <p:ph type="pic" idx="1"/>
          </p:nvPr>
        </p:nvSpPr>
        <p:spPr>
          <a:xfrm>
            <a:off x="5183188" y="457200"/>
            <a:ext cx="6172200" cy="54036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7" y="2057400"/>
            <a:ext cx="4165200" cy="3811588"/>
          </a:xfrm>
          <a:noFill/>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FFBE227C-ED2E-4F54-A776-AACF6291641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5AFD9D9-0B58-43BA-BA5E-5D876579E969}" type="slidenum">
              <a:rPr lang="zh-CN" altLang="en-US" smtClean="0"/>
            </a:fld>
            <a:endParaRPr lang="zh-CN" alt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6A4F0C3-6A7F-4AFA-B564-55749A074A1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35FF4BE-257A-4B04-9424-6C747EA0A6DC}" type="slidenum">
              <a:rPr lang="zh-CN" altLang="en-US" smtClean="0"/>
            </a:fld>
            <a:endParaRPr lang="zh-CN" alt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grpSp>
        <p:nvGrpSpPr>
          <p:cNvPr id="6" name="组合 5"/>
          <p:cNvGrpSpPr/>
          <p:nvPr/>
        </p:nvGrpSpPr>
        <p:grpSpPr>
          <a:xfrm>
            <a:off x="838200" y="5310613"/>
            <a:ext cx="10515600" cy="995369"/>
            <a:chOff x="-1476388" y="7702061"/>
            <a:chExt cx="8205552" cy="776708"/>
          </a:xfrm>
        </p:grpSpPr>
        <p:pic>
          <p:nvPicPr>
            <p:cNvPr id="7" name="图片 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3955" t="2796" r="-832" b="19809"/>
            <a:stretch>
              <a:fillRect/>
            </a:stretch>
          </p:blipFill>
          <p:spPr>
            <a:xfrm>
              <a:off x="2294026" y="7702061"/>
              <a:ext cx="633056" cy="776708"/>
            </a:xfrm>
            <a:prstGeom prst="rect">
              <a:avLst/>
            </a:prstGeom>
          </p:spPr>
        </p:pic>
        <p:sp>
          <p:nvSpPr>
            <p:cNvPr id="8" name="虚尾箭头 7"/>
            <p:cNvSpPr/>
            <p:nvPr/>
          </p:nvSpPr>
          <p:spPr>
            <a:xfrm>
              <a:off x="-1476388" y="8038285"/>
              <a:ext cx="3817646" cy="304918"/>
            </a:xfrm>
            <a:prstGeom prst="stripedRightArrow">
              <a:avLst/>
            </a:prstGeom>
            <a:pattFill prst="dash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7500" lnSpcReduction="20000"/>
            </a:bodyPr>
            <a:lstStyle/>
            <a:p>
              <a:pPr algn="ctr"/>
              <a:endParaRPr lang="zh-CN" altLang="en-US" sz="1035" baseline="0">
                <a:latin typeface="Arial" panose="020B0604020202020204" pitchFamily="34" charset="0"/>
                <a:ea typeface="黑体" panose="02010609060101010101" pitchFamily="2" charset="-122"/>
              </a:endParaRPr>
            </a:p>
          </p:txBody>
        </p:sp>
        <p:sp>
          <p:nvSpPr>
            <p:cNvPr id="10" name="虚尾箭头 9"/>
            <p:cNvSpPr/>
            <p:nvPr/>
          </p:nvSpPr>
          <p:spPr>
            <a:xfrm flipH="1">
              <a:off x="2910930" y="8041286"/>
              <a:ext cx="3818234" cy="304918"/>
            </a:xfrm>
            <a:prstGeom prst="stripedRightArrow">
              <a:avLst/>
            </a:prstGeom>
            <a:pattFill prst="dash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7500" lnSpcReduction="20000"/>
            </a:bodyPr>
            <a:lstStyle/>
            <a:p>
              <a:pPr algn="ctr"/>
              <a:endParaRPr lang="zh-CN" altLang="en-US" sz="1035" baseline="0">
                <a:latin typeface="Arial" panose="020B0604020202020204" pitchFamily="34" charset="0"/>
                <a:ea typeface="黑体" panose="02010609060101010101" pitchFamily="2" charset="-122"/>
              </a:endParaRPr>
            </a:p>
          </p:txBody>
        </p:sp>
      </p:grpSp>
      <p:sp>
        <p:nvSpPr>
          <p:cNvPr id="3" name="日期占位符 2"/>
          <p:cNvSpPr>
            <a:spLocks noGrp="1"/>
          </p:cNvSpPr>
          <p:nvPr>
            <p:ph type="dt" sz="half" idx="10"/>
          </p:nvPr>
        </p:nvSpPr>
        <p:spPr/>
        <p:txBody>
          <a:bodyPr/>
          <a:lstStyle/>
          <a:p>
            <a:fld id="{1EC61D3F-34E9-4F9D-84A2-72367D9F9A6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54DC01-BD11-43BE-8FE9-19C0CFD26E47}" type="slidenum">
              <a:rPr lang="zh-CN" altLang="en-US" smtClean="0"/>
            </a:fld>
            <a:endParaRPr lang="zh-CN" altLang="en-US"/>
          </a:p>
        </p:txBody>
      </p:sp>
      <p:sp>
        <p:nvSpPr>
          <p:cNvPr id="9" name="文本占位符 8"/>
          <p:cNvSpPr>
            <a:spLocks noGrp="1"/>
          </p:cNvSpPr>
          <p:nvPr>
            <p:ph type="body" sz="quarter" idx="13"/>
          </p:nvPr>
        </p:nvSpPr>
        <p:spPr>
          <a:xfrm>
            <a:off x="839559" y="255122"/>
            <a:ext cx="10512884" cy="5817709"/>
          </a:xfrm>
        </p:spPr>
        <p:txBody>
          <a:bodyPr>
            <a:normAutofit/>
          </a:bodyPr>
          <a:lstStyle>
            <a:lvl1pPr marL="0" indent="0">
              <a:buFontTx/>
              <a:buNone/>
              <a:defRPr sz="2400">
                <a:solidFill>
                  <a:schemeClr val="tx1"/>
                </a:solidFill>
              </a:defRPr>
            </a:lvl1pPr>
            <a:lvl2pPr marL="393700" indent="0">
              <a:buFontTx/>
              <a:buNone/>
              <a:defRPr sz="2000">
                <a:solidFill>
                  <a:schemeClr val="tx1"/>
                </a:solidFill>
              </a:defRPr>
            </a:lvl2pPr>
            <a:lvl3pPr marL="661035" indent="0">
              <a:buFontTx/>
              <a:buNone/>
              <a:defRPr sz="1800">
                <a:solidFill>
                  <a:schemeClr val="tx1"/>
                </a:solidFill>
              </a:defRPr>
            </a:lvl3pPr>
            <a:lvl4pPr marL="851535" indent="0">
              <a:buFontTx/>
              <a:buNone/>
              <a:defRPr sz="1800">
                <a:solidFill>
                  <a:schemeClr val="tx1"/>
                </a:solidFill>
              </a:defRPr>
            </a:lvl4pPr>
            <a:lvl5pPr marL="1054735" indent="0">
              <a:buFontTx/>
              <a:buNone/>
              <a:defRPr sz="1800">
                <a:solidFill>
                  <a:schemeClr val="tx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309640A-9496-4EA0-AF3C-A98033CAD70D}"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309640A-9496-4EA0-AF3C-A98033CAD70D}"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309640A-9496-4EA0-AF3C-A98033CAD70D}"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309640A-9496-4EA0-AF3C-A98033CAD70D}"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309640A-9496-4EA0-AF3C-A98033CAD70D}"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5EA97A3-2AC2-467C-9EE1-86F5497E5FC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309640A-9496-4EA0-AF3C-A98033CAD70D}"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309640A-9496-4EA0-AF3C-A98033CAD70D}"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309640A-9496-4EA0-AF3C-A98033CAD70D}"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FD9E6F8B-91FA-439C-8BFE-79533E459356}"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FD9E6F8B-91FA-439C-8BFE-79533E459356}"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FD9E6F8B-91FA-439C-8BFE-79533E459356}"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FD9E6F8B-91FA-439C-8BFE-79533E459356}"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FD9E6F8B-91FA-439C-8BFE-79533E459356}"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FD9E6F8B-91FA-439C-8BFE-79533E459356}"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FD9E6F8B-91FA-439C-8BFE-79533E459356}"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5EA97A3-2AC2-467C-9EE1-86F5497E5FC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FD9E6F8B-91FA-439C-8BFE-79533E459356}"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FD9E6F8B-91FA-439C-8BFE-79533E459356}"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FD9E6F8B-91FA-439C-8BFE-79533E459356}"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FD9E6F8B-91FA-439C-8BFE-79533E459356}"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EA82B9-5DA9-495A-8871-1B05653202D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EA82B9-5DA9-495A-8871-1B05653202D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EA82B9-5DA9-495A-8871-1B05653202D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EA82B9-5DA9-495A-8871-1B05653202D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EA82B9-5DA9-495A-8871-1B05653202D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EA82B9-5DA9-495A-8871-1B05653202D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5EA97A3-2AC2-467C-9EE1-86F5497E5FC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EA82B9-5DA9-495A-8871-1B05653202D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EA82B9-5DA9-495A-8871-1B05653202D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EA82B9-5DA9-495A-8871-1B05653202D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EA82B9-5DA9-495A-8871-1B05653202D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EA82B9-5DA9-495A-8871-1B05653202D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DC96477A-15C1-4858-884A-D6EF5639D93D}"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DC96477A-15C1-4858-884A-D6EF5639D93D}"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DC96477A-15C1-4858-884A-D6EF5639D93D}"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DC96477A-15C1-4858-884A-D6EF5639D93D}"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DC96477A-15C1-4858-884A-D6EF5639D93D}"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5EA97A3-2AC2-467C-9EE1-86F5497E5FC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DC96477A-15C1-4858-884A-D6EF5639D93D}"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DC96477A-15C1-4858-884A-D6EF5639D93D}"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DC96477A-15C1-4858-884A-D6EF5639D93D}"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DC96477A-15C1-4858-884A-D6EF5639D93D}"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DC96477A-15C1-4858-884A-D6EF5639D93D}"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DC96477A-15C1-4858-884A-D6EF5639D93D}"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357B002-2F03-414F-9881-94665270DA5E}"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357B002-2F03-414F-9881-94665270DA5E}"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357B002-2F03-414F-9881-94665270DA5E}"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357B002-2F03-414F-9881-94665270DA5E}"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5EA97A3-2AC2-467C-9EE1-86F5497E5FC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357B002-2F03-414F-9881-94665270DA5E}"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357B002-2F03-414F-9881-94665270DA5E}"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357B002-2F03-414F-9881-94665270DA5E}"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357B002-2F03-414F-9881-94665270DA5E}"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357B002-2F03-414F-9881-94665270DA5E}"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357B002-2F03-414F-9881-94665270DA5E}"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357B002-2F03-414F-9881-94665270DA5E}"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77216CD-E17D-4982-9CBE-DA6C249875EC}"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77216CD-E17D-4982-9CBE-DA6C249875EC}"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77216CD-E17D-4982-9CBE-DA6C249875EC}"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5EA97A3-2AC2-467C-9EE1-86F5497E5FC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77216CD-E17D-4982-9CBE-DA6C249875EC}"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77216CD-E17D-4982-9CBE-DA6C249875EC}"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77216CD-E17D-4982-9CBE-DA6C249875EC}"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77216CD-E17D-4982-9CBE-DA6C249875EC}"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77216CD-E17D-4982-9CBE-DA6C249875EC}"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77216CD-E17D-4982-9CBE-DA6C249875EC}"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77216CD-E17D-4982-9CBE-DA6C249875EC}"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77216CD-E17D-4982-9CBE-DA6C249875EC}"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EF5C5BA3-A819-4605-9F28-812B23D5177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EF5C5BA3-A819-4605-9F28-812B23D5177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5EA97A3-2AC2-467C-9EE1-86F5497E5FC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EF5C5BA3-A819-4605-9F28-812B23D5177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EF5C5BA3-A819-4605-9F28-812B23D5177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EF5C5BA3-A819-4605-9F28-812B23D5177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EF5C5BA3-A819-4605-9F28-812B23D5177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EF5C5BA3-A819-4605-9F28-812B23D5177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EF5C5BA3-A819-4605-9F28-812B23D5177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EF5C5BA3-A819-4605-9F28-812B23D5177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EF5C5BA3-A819-4605-9F28-812B23D5177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EF5C5BA3-A819-4605-9F28-812B23D5177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A01B6D-2474-4FBA-B7F0-D7F73072E0C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5EA97A3-2AC2-467C-9EE1-86F5497E5FC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A01B6D-2474-4FBA-B7F0-D7F73072E0C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A01B6D-2474-4FBA-B7F0-D7F73072E0C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A01B6D-2474-4FBA-B7F0-D7F73072E0C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A01B6D-2474-4FBA-B7F0-D7F73072E0C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A01B6D-2474-4FBA-B7F0-D7F73072E0C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A01B6D-2474-4FBA-B7F0-D7F73072E0C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A01B6D-2474-4FBA-B7F0-D7F73072E0C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A01B6D-2474-4FBA-B7F0-D7F73072E0C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A01B6D-2474-4FBA-B7F0-D7F73072E0C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A01B6D-2474-4FBA-B7F0-D7F73072E0C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08.xml"/><Relationship Id="rId8" Type="http://schemas.openxmlformats.org/officeDocument/2006/relationships/slideLayout" Target="../slideLayouts/slideLayout107.xml"/><Relationship Id="rId7" Type="http://schemas.openxmlformats.org/officeDocument/2006/relationships/slideLayout" Target="../slideLayouts/slideLayout106.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3" Type="http://schemas.openxmlformats.org/officeDocument/2006/relationships/slideLayout" Target="../slideLayouts/slideLayout102.xml"/><Relationship Id="rId2" Type="http://schemas.openxmlformats.org/officeDocument/2006/relationships/slideLayout" Target="../slideLayouts/slideLayout101.xml"/><Relationship Id="rId12" Type="http://schemas.openxmlformats.org/officeDocument/2006/relationships/theme" Target="../theme/theme10.xml"/><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1"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19.xml"/><Relationship Id="rId8" Type="http://schemas.openxmlformats.org/officeDocument/2006/relationships/slideLayout" Target="../slideLayouts/slideLayout118.xml"/><Relationship Id="rId7" Type="http://schemas.openxmlformats.org/officeDocument/2006/relationships/slideLayout" Target="../slideLayouts/slideLayout117.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3" Type="http://schemas.openxmlformats.org/officeDocument/2006/relationships/slideLayout" Target="../slideLayouts/slideLayout113.xml"/><Relationship Id="rId2" Type="http://schemas.openxmlformats.org/officeDocument/2006/relationships/slideLayout" Target="../slideLayouts/slideLayout112.xml"/><Relationship Id="rId12" Type="http://schemas.openxmlformats.org/officeDocument/2006/relationships/theme" Target="../theme/theme11.xml"/><Relationship Id="rId11" Type="http://schemas.openxmlformats.org/officeDocument/2006/relationships/slideLayout" Target="../slideLayouts/slideLayout121.xml"/><Relationship Id="rId10" Type="http://schemas.openxmlformats.org/officeDocument/2006/relationships/slideLayout" Target="../slideLayouts/slideLayout120.xml"/><Relationship Id="rId1"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30.xml"/><Relationship Id="rId8" Type="http://schemas.openxmlformats.org/officeDocument/2006/relationships/slideLayout" Target="../slideLayouts/slideLayout129.xml"/><Relationship Id="rId7" Type="http://schemas.openxmlformats.org/officeDocument/2006/relationships/slideLayout" Target="../slideLayouts/slideLayout128.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4" Type="http://schemas.openxmlformats.org/officeDocument/2006/relationships/slideLayout" Target="../slideLayouts/slideLayout125.xml"/><Relationship Id="rId3" Type="http://schemas.openxmlformats.org/officeDocument/2006/relationships/slideLayout" Target="../slideLayouts/slideLayout124.xml"/><Relationship Id="rId2" Type="http://schemas.openxmlformats.org/officeDocument/2006/relationships/slideLayout" Target="../slideLayouts/slideLayout123.xml"/><Relationship Id="rId12" Type="http://schemas.openxmlformats.org/officeDocument/2006/relationships/theme" Target="../theme/theme12.xml"/><Relationship Id="rId11" Type="http://schemas.openxmlformats.org/officeDocument/2006/relationships/slideLayout" Target="../slideLayouts/slideLayout132.xml"/><Relationship Id="rId10" Type="http://schemas.openxmlformats.org/officeDocument/2006/relationships/slideLayout" Target="../slideLayouts/slideLayout131.xml"/><Relationship Id="rId1"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141.xml"/><Relationship Id="rId8" Type="http://schemas.openxmlformats.org/officeDocument/2006/relationships/slideLayout" Target="../slideLayouts/slideLayout140.xml"/><Relationship Id="rId7" Type="http://schemas.openxmlformats.org/officeDocument/2006/relationships/slideLayout" Target="../slideLayouts/slideLayout139.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 Id="rId3" Type="http://schemas.openxmlformats.org/officeDocument/2006/relationships/slideLayout" Target="../slideLayouts/slideLayout135.xml"/><Relationship Id="rId2" Type="http://schemas.openxmlformats.org/officeDocument/2006/relationships/slideLayout" Target="../slideLayouts/slideLayout134.xml"/><Relationship Id="rId13" Type="http://schemas.openxmlformats.org/officeDocument/2006/relationships/theme" Target="../theme/theme13.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slideLayout" Target="../slideLayouts/slideLayout142.xml"/><Relationship Id="rId1"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2" Type="http://schemas.openxmlformats.org/officeDocument/2006/relationships/theme" Target="../theme/theme7.xml"/><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2" Type="http://schemas.openxmlformats.org/officeDocument/2006/relationships/theme" Target="../theme/theme8.xml"/><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 Type="http://schemas.openxmlformats.org/officeDocument/2006/relationships/slideLayout" Target="../slideLayouts/slideLayout91.xml"/><Relationship Id="rId2" Type="http://schemas.openxmlformats.org/officeDocument/2006/relationships/slideLayout" Target="../slideLayouts/slideLayout90.xml"/><Relationship Id="rId12" Type="http://schemas.openxmlformats.org/officeDocument/2006/relationships/theme" Target="../theme/theme9.xml"/><Relationship Id="rId11" Type="http://schemas.openxmlformats.org/officeDocument/2006/relationships/slideLayout" Target="../slideLayouts/slideLayout99.xml"/><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5EA97A3-2AC2-467C-9EE1-86F5497E5FC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42" name="Title Placeholder 1"/>
          <p:cNvSpPr>
            <a:spLocks noGrp="1"/>
          </p:cNvSpPr>
          <p:nvPr>
            <p:ph type="title"/>
          </p:nvPr>
        </p:nvSpPr>
        <p:spPr>
          <a:xfrm>
            <a:off x="838200" y="365125"/>
            <a:ext cx="10515600"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10243" name="Text Placeholder 2"/>
          <p:cNvSpPr>
            <a:spLocks noGrp="1"/>
          </p:cNvSpPr>
          <p:nvPr>
            <p:ph type="body"/>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268" name="日期占位符 4"/>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0" hangingPunct="0">
              <a:buFont typeface="Arial" panose="020B0604020202020204" pitchFamily="34" charset="0"/>
              <a:buNone/>
              <a:defRPr sz="1200">
                <a:solidFill>
                  <a:srgbClr val="898989"/>
                </a:solidFill>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1269" name="页脚占位符 5"/>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0" hangingPunct="0">
              <a:buFont typeface="Arial" panose="020B0604020202020204" pitchFamily="34" charset="0"/>
              <a:buNone/>
              <a:defRPr sz="1200">
                <a:solidFill>
                  <a:srgbClr val="898989"/>
                </a:solidFill>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1270" name="灯片编号占位符 6"/>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0" hangingPunct="0">
              <a:buFont typeface="Arial" panose="020B0604020202020204" pitchFamily="34" charset="0"/>
              <a:buNone/>
              <a:defRPr sz="1200" smtClean="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13483D71-5B55-401F-9D24-4CB7E5C77D99}"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1266" name="Title Placeholder 1"/>
          <p:cNvSpPr>
            <a:spLocks noGrp="1"/>
          </p:cNvSpPr>
          <p:nvPr>
            <p:ph type="title"/>
          </p:nvPr>
        </p:nvSpPr>
        <p:spPr>
          <a:xfrm>
            <a:off x="838200" y="365125"/>
            <a:ext cx="10515600"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11267" name="Text Placeholder 2"/>
          <p:cNvSpPr>
            <a:spLocks noGrp="1"/>
          </p:cNvSpPr>
          <p:nvPr>
            <p:ph type="body"/>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2292"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0" hangingPunct="0">
              <a:buFont typeface="Arial" panose="020B0604020202020204" pitchFamily="34" charset="0"/>
              <a:buNone/>
              <a:defRPr sz="1200">
                <a:solidFill>
                  <a:srgbClr val="898989"/>
                </a:solidFill>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2293"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0" hangingPunct="0">
              <a:buFont typeface="Arial" panose="020B0604020202020204" pitchFamily="34" charset="0"/>
              <a:buNone/>
              <a:defRPr sz="1200">
                <a:solidFill>
                  <a:srgbClr val="898989"/>
                </a:solidFill>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2294"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0" hangingPunct="0">
              <a:buFont typeface="Arial" panose="020B0604020202020204" pitchFamily="34" charset="0"/>
              <a:buNone/>
              <a:defRPr sz="1200" smtClean="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E5450C0-2295-47D6-B155-E8A6B9B785C4}"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2290" name="Title Placeholder 1"/>
          <p:cNvSpPr>
            <a:spLocks noGrp="1"/>
          </p:cNvSpPr>
          <p:nvPr>
            <p:ph type="title"/>
          </p:nvPr>
        </p:nvSpPr>
        <p:spPr>
          <a:xfrm>
            <a:off x="838200" y="365125"/>
            <a:ext cx="10515600"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12291" name="Text Placeholder 2"/>
          <p:cNvSpPr>
            <a:spLocks noGrp="1"/>
          </p:cNvSpPr>
          <p:nvPr>
            <p:ph type="body"/>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3316"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0" hangingPunct="0">
              <a:buFont typeface="Arial" panose="020B0604020202020204" pitchFamily="34" charset="0"/>
              <a:buNone/>
              <a:defRPr sz="1200">
                <a:solidFill>
                  <a:srgbClr val="898989"/>
                </a:solidFill>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3317"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0" hangingPunct="0">
              <a:buFont typeface="Arial" panose="020B0604020202020204" pitchFamily="34" charset="0"/>
              <a:buNone/>
              <a:defRPr sz="1200">
                <a:solidFill>
                  <a:srgbClr val="898989"/>
                </a:solidFill>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3318"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0" hangingPunct="0">
              <a:buFont typeface="Arial" panose="020B0604020202020204" pitchFamily="34" charset="0"/>
              <a:buNone/>
              <a:defRPr sz="1200" smtClean="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BB823777-B714-4227-AC4D-5535813E887B}"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1"/>
            </p:custDataLst>
          </p:nvPr>
        </p:nvSpPr>
        <p:spPr>
          <a:xfrm>
            <a:off x="838200" y="365126"/>
            <a:ext cx="10515600" cy="88848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custDataLst>
              <p:tags r:id="rId12"/>
            </p:custDataLst>
          </p:nvPr>
        </p:nvSpPr>
        <p:spPr>
          <a:xfrm>
            <a:off x="838200" y="1610139"/>
            <a:ext cx="10515600" cy="3856383"/>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BE227C-ED2E-4F54-A776-AACF6291641A}"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AFD9D9-0B58-43BA-BA5E-5D876579E96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357505" indent="-357505"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Title Placeholder 1"/>
          <p:cNvSpPr>
            <a:spLocks noGrp="1"/>
          </p:cNvSpPr>
          <p:nvPr>
            <p:ph type="title"/>
          </p:nvPr>
        </p:nvSpPr>
        <p:spPr>
          <a:xfrm>
            <a:off x="838200" y="365125"/>
            <a:ext cx="10515600"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2051" name="Text Placeholder 2"/>
          <p:cNvSpPr>
            <a:spLocks noGrp="1"/>
          </p:cNvSpPr>
          <p:nvPr>
            <p:ph type="body"/>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052" name="Date Placeholder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0" hangingPunct="0">
              <a:buFont typeface="Arial" panose="020B0604020202020204" pitchFamily="34" charset="0"/>
              <a:buNone/>
              <a:defRPr sz="1200">
                <a:solidFill>
                  <a:srgbClr val="898989"/>
                </a:solidFill>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2053" name="Footer Placeholder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0" hangingPunct="0">
              <a:buFont typeface="Arial" panose="020B0604020202020204" pitchFamily="34" charset="0"/>
              <a:buNone/>
              <a:defRPr sz="1200">
                <a:solidFill>
                  <a:srgbClr val="898989"/>
                </a:solidFill>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2054" name="Slide Number Placeholder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0" hangingPunct="0">
              <a:buFont typeface="Arial" panose="020B0604020202020204" pitchFamily="34" charset="0"/>
              <a:buNone/>
              <a:defRPr sz="1200" smtClean="0">
                <a:solidFill>
                  <a:srgbClr val="898989"/>
                </a:solidFill>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309640A-9496-4EA0-AF3C-A98033CAD70D}"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Title Placeholder 1"/>
          <p:cNvSpPr>
            <a:spLocks noGrp="1"/>
          </p:cNvSpPr>
          <p:nvPr>
            <p:ph type="title"/>
          </p:nvPr>
        </p:nvSpPr>
        <p:spPr>
          <a:xfrm>
            <a:off x="838200" y="365125"/>
            <a:ext cx="10515600"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3075" name="Text Placeholder 2"/>
          <p:cNvSpPr>
            <a:spLocks noGrp="1"/>
          </p:cNvSpPr>
          <p:nvPr>
            <p:ph type="body"/>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076"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0" hangingPunct="0">
              <a:buFont typeface="Arial" panose="020B0604020202020204" pitchFamily="34" charset="0"/>
              <a:buNone/>
              <a:defRPr sz="1200">
                <a:solidFill>
                  <a:srgbClr val="898989"/>
                </a:solidFill>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077"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0" hangingPunct="0">
              <a:buFont typeface="Arial" panose="020B0604020202020204" pitchFamily="34" charset="0"/>
              <a:buNone/>
              <a:defRPr sz="1200">
                <a:solidFill>
                  <a:srgbClr val="898989"/>
                </a:solidFill>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078"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0" hangingPunct="0">
              <a:buFont typeface="Arial" panose="020B0604020202020204" pitchFamily="34" charset="0"/>
              <a:buNone/>
              <a:defRPr sz="1200" smtClean="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FD9E6F8B-91FA-439C-8BFE-79533E459356}"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Title Placeholder 1"/>
          <p:cNvSpPr>
            <a:spLocks noGrp="1"/>
          </p:cNvSpPr>
          <p:nvPr>
            <p:ph type="title"/>
          </p:nvPr>
        </p:nvSpPr>
        <p:spPr>
          <a:xfrm>
            <a:off x="838200" y="365125"/>
            <a:ext cx="10515600"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4099" name="Text Placeholder 2"/>
          <p:cNvSpPr>
            <a:spLocks noGrp="1"/>
          </p:cNvSpPr>
          <p:nvPr>
            <p:ph type="body"/>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100"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0" hangingPunct="0">
              <a:buFont typeface="Arial" panose="020B0604020202020204" pitchFamily="34" charset="0"/>
              <a:buNone/>
              <a:defRPr sz="1200">
                <a:solidFill>
                  <a:srgbClr val="898989"/>
                </a:solidFill>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101"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0" hangingPunct="0">
              <a:buFont typeface="Arial" panose="020B0604020202020204" pitchFamily="34" charset="0"/>
              <a:buNone/>
              <a:defRPr sz="1200">
                <a:solidFill>
                  <a:srgbClr val="898989"/>
                </a:solidFill>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102"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0" hangingPunct="0">
              <a:buFont typeface="Arial" panose="020B0604020202020204" pitchFamily="34" charset="0"/>
              <a:buNone/>
              <a:defRPr sz="1200" smtClean="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EA82B9-5DA9-495A-8871-1B05653202D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Title Placeholder 1"/>
          <p:cNvSpPr>
            <a:spLocks noGrp="1"/>
          </p:cNvSpPr>
          <p:nvPr>
            <p:ph type="title"/>
          </p:nvPr>
        </p:nvSpPr>
        <p:spPr>
          <a:xfrm>
            <a:off x="838200" y="365125"/>
            <a:ext cx="10515600"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5123" name="Text Placeholder 2"/>
          <p:cNvSpPr>
            <a:spLocks noGrp="1"/>
          </p:cNvSpPr>
          <p:nvPr>
            <p:ph type="body"/>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124"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0" hangingPunct="0">
              <a:buFont typeface="Arial" panose="020B0604020202020204" pitchFamily="34" charset="0"/>
              <a:buNone/>
              <a:defRPr sz="1200">
                <a:solidFill>
                  <a:srgbClr val="898989"/>
                </a:solidFill>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125"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0" hangingPunct="0">
              <a:buFont typeface="Arial" panose="020B0604020202020204" pitchFamily="34" charset="0"/>
              <a:buNone/>
              <a:defRPr sz="1200">
                <a:solidFill>
                  <a:srgbClr val="898989"/>
                </a:solidFill>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126"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0" hangingPunct="0">
              <a:buFont typeface="Arial" panose="020B0604020202020204" pitchFamily="34" charset="0"/>
              <a:buNone/>
              <a:defRPr sz="1200" smtClean="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DC96477A-15C1-4858-884A-D6EF5639D93D}"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146" name="Title Placeholder 1"/>
          <p:cNvSpPr>
            <a:spLocks noGrp="1"/>
          </p:cNvSpPr>
          <p:nvPr>
            <p:ph type="title"/>
          </p:nvPr>
        </p:nvSpPr>
        <p:spPr>
          <a:xfrm>
            <a:off x="838200" y="365125"/>
            <a:ext cx="10515600"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6147" name="Text Placeholder 2"/>
          <p:cNvSpPr>
            <a:spLocks noGrp="1"/>
          </p:cNvSpPr>
          <p:nvPr>
            <p:ph type="body"/>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148" name="日期占位符 4"/>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0" hangingPunct="0">
              <a:buFont typeface="Arial" panose="020B0604020202020204" pitchFamily="34" charset="0"/>
              <a:buNone/>
              <a:defRPr sz="1200">
                <a:solidFill>
                  <a:srgbClr val="898989"/>
                </a:solidFill>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149" name="页脚占位符 5"/>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0" hangingPunct="0">
              <a:buFont typeface="Arial" panose="020B0604020202020204" pitchFamily="34" charset="0"/>
              <a:buNone/>
              <a:defRPr sz="1200">
                <a:solidFill>
                  <a:srgbClr val="898989"/>
                </a:solidFill>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150" name="灯片编号占位符 6"/>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0" hangingPunct="0">
              <a:buFont typeface="Arial" panose="020B0604020202020204" pitchFamily="34" charset="0"/>
              <a:buNone/>
              <a:defRPr sz="1200" smtClean="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357B002-2F03-414F-9881-94665270DA5E}"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170" name="Title Placeholder 1"/>
          <p:cNvSpPr>
            <a:spLocks noGrp="1"/>
          </p:cNvSpPr>
          <p:nvPr>
            <p:ph type="title"/>
          </p:nvPr>
        </p:nvSpPr>
        <p:spPr>
          <a:xfrm>
            <a:off x="838200" y="365125"/>
            <a:ext cx="10515600"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7171" name="Text Placeholder 2"/>
          <p:cNvSpPr>
            <a:spLocks noGrp="1"/>
          </p:cNvSpPr>
          <p:nvPr>
            <p:ph type="body"/>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172" name="日期占位符 6"/>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0" hangingPunct="0">
              <a:buFont typeface="Arial" panose="020B0604020202020204" pitchFamily="34" charset="0"/>
              <a:buNone/>
              <a:defRPr sz="1200">
                <a:solidFill>
                  <a:srgbClr val="898989"/>
                </a:solidFill>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173" name="页脚占位符 7"/>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0" hangingPunct="0">
              <a:buFont typeface="Arial" panose="020B0604020202020204" pitchFamily="34" charset="0"/>
              <a:buNone/>
              <a:defRPr sz="1200">
                <a:solidFill>
                  <a:srgbClr val="898989"/>
                </a:solidFill>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174" name="灯片编号占位符 8"/>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0" hangingPunct="0">
              <a:buFont typeface="Arial" panose="020B0604020202020204" pitchFamily="34" charset="0"/>
              <a:buNone/>
              <a:defRPr sz="1200" smtClean="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77216CD-E17D-4982-9CBE-DA6C249875EC}"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8194" name="Title Placeholder 1"/>
          <p:cNvSpPr>
            <a:spLocks noGrp="1"/>
          </p:cNvSpPr>
          <p:nvPr>
            <p:ph type="title"/>
          </p:nvPr>
        </p:nvSpPr>
        <p:spPr>
          <a:xfrm>
            <a:off x="838200" y="365125"/>
            <a:ext cx="10515600"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8195" name="Text Placeholder 2"/>
          <p:cNvSpPr>
            <a:spLocks noGrp="1"/>
          </p:cNvSpPr>
          <p:nvPr>
            <p:ph type="body"/>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8196" name="日期占位符 2"/>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0" hangingPunct="0">
              <a:buFont typeface="Arial" panose="020B0604020202020204" pitchFamily="34" charset="0"/>
              <a:buNone/>
              <a:defRPr sz="1200">
                <a:solidFill>
                  <a:srgbClr val="898989"/>
                </a:solidFill>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197" name="页脚占位符 3"/>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0" hangingPunct="0">
              <a:buFont typeface="Arial" panose="020B0604020202020204" pitchFamily="34" charset="0"/>
              <a:buNone/>
              <a:defRPr sz="1200">
                <a:solidFill>
                  <a:srgbClr val="898989"/>
                </a:solidFill>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198" name="灯片编号占位符 4"/>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0" hangingPunct="0">
              <a:buFont typeface="Arial" panose="020B0604020202020204" pitchFamily="34" charset="0"/>
              <a:buNone/>
              <a:defRPr sz="1200" smtClean="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EF5C5BA3-A819-4605-9F28-812B23D5177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9218" name="Title Placeholder 1"/>
          <p:cNvSpPr>
            <a:spLocks noGrp="1"/>
          </p:cNvSpPr>
          <p:nvPr>
            <p:ph type="title"/>
          </p:nvPr>
        </p:nvSpPr>
        <p:spPr>
          <a:xfrm>
            <a:off x="838200" y="365125"/>
            <a:ext cx="10515600"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9219" name="Text Placeholder 2"/>
          <p:cNvSpPr>
            <a:spLocks noGrp="1"/>
          </p:cNvSpPr>
          <p:nvPr>
            <p:ph type="body"/>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44" name="日期占位符 4"/>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0" hangingPunct="0">
              <a:buFont typeface="Arial" panose="020B0604020202020204" pitchFamily="34" charset="0"/>
              <a:buNone/>
              <a:defRPr sz="1200">
                <a:solidFill>
                  <a:srgbClr val="898989"/>
                </a:solidFill>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245" name="页脚占位符 5"/>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0" hangingPunct="0">
              <a:buFont typeface="Arial" panose="020B0604020202020204" pitchFamily="34" charset="0"/>
              <a:buNone/>
              <a:defRPr sz="1200">
                <a:solidFill>
                  <a:srgbClr val="898989"/>
                </a:solidFill>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246" name="灯片编号占位符 6"/>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0" hangingPunct="0">
              <a:buFont typeface="Arial" panose="020B0604020202020204" pitchFamily="34" charset="0"/>
              <a:buNone/>
              <a:defRPr sz="1200" smtClean="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A01B6D-2474-4FBA-B7F0-D7F73072E0C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9.xml"/><Relationship Id="rId2" Type="http://schemas.openxmlformats.org/officeDocument/2006/relationships/image" Target="../media/image8.jpeg"/><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35.xml"/><Relationship Id="rId2" Type="http://schemas.openxmlformats.org/officeDocument/2006/relationships/tags" Target="../tags/tag42.xml"/><Relationship Id="rId1" Type="http://schemas.openxmlformats.org/officeDocument/2006/relationships/tags" Target="../tags/tag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9.xml"/><Relationship Id="rId1" Type="http://schemas.openxmlformats.org/officeDocument/2006/relationships/image" Target="../media/image9.jpeg"/></Relationships>
</file>

<file path=ppt/slides/_rels/slide17.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39.xml"/><Relationship Id="rId2" Type="http://schemas.openxmlformats.org/officeDocument/2006/relationships/image" Target="../media/image10.emf"/><Relationship Id="rId1"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9.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139.xml"/><Relationship Id="rId2" Type="http://schemas.openxmlformats.org/officeDocument/2006/relationships/image" Target="../media/image11.emf"/><Relationship Id="rId1"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35.xml"/><Relationship Id="rId2" Type="http://schemas.openxmlformats.org/officeDocument/2006/relationships/tags" Target="../tags/tag44.xml"/><Relationship Id="rId1" Type="http://schemas.openxmlformats.org/officeDocument/2006/relationships/tags" Target="../tags/tag43.xml"/></Relationships>
</file>

<file path=ppt/slides/_rels/slide21.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8" Type="http://schemas.openxmlformats.org/officeDocument/2006/relationships/slideLayout" Target="../slideLayouts/slideLayout139.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tags" Target="../tags/tag4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39.xml"/><Relationship Id="rId1"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9.xml"/><Relationship Id="rId2" Type="http://schemas.openxmlformats.org/officeDocument/2006/relationships/image" Target="../media/image13.png"/><Relationship Id="rId1" Type="http://schemas.openxmlformats.org/officeDocument/2006/relationships/tags" Target="../tags/tag6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39.xml"/><Relationship Id="rId1"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39.xml"/><Relationship Id="rId2" Type="http://schemas.openxmlformats.org/officeDocument/2006/relationships/image" Target="../media/image15.png"/><Relationship Id="rId1" Type="http://schemas.openxmlformats.org/officeDocument/2006/relationships/tags" Target="../tags/tag63.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35.xml"/><Relationship Id="rId2" Type="http://schemas.openxmlformats.org/officeDocument/2006/relationships/tags" Target="../tags/tag15.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9" Type="http://schemas.openxmlformats.org/officeDocument/2006/relationships/slideLayout" Target="../slideLayouts/slideLayout139.xml"/><Relationship Id="rId18" Type="http://schemas.openxmlformats.org/officeDocument/2006/relationships/tags" Target="../tags/tag33.xml"/><Relationship Id="rId17" Type="http://schemas.openxmlformats.org/officeDocument/2006/relationships/tags" Target="../tags/tag32.xml"/><Relationship Id="rId16" Type="http://schemas.openxmlformats.org/officeDocument/2006/relationships/tags" Target="../tags/tag31.xml"/><Relationship Id="rId15" Type="http://schemas.openxmlformats.org/officeDocument/2006/relationships/tags" Target="../tags/tag30.xml"/><Relationship Id="rId14" Type="http://schemas.openxmlformats.org/officeDocument/2006/relationships/tags" Target="../tags/tag29.xml"/><Relationship Id="rId13" Type="http://schemas.openxmlformats.org/officeDocument/2006/relationships/tags" Target="../tags/tag28.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39.xml"/><Relationship Id="rId3" Type="http://schemas.openxmlformats.org/officeDocument/2006/relationships/tags" Target="../tags/tag35.xml"/><Relationship Id="rId2" Type="http://schemas.openxmlformats.org/officeDocument/2006/relationships/image" Target="../media/image6.jpeg"/><Relationship Id="rId1" Type="http://schemas.openxmlformats.org/officeDocument/2006/relationships/tags" Target="../tags/tag3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35.xml"/><Relationship Id="rId2" Type="http://schemas.openxmlformats.org/officeDocument/2006/relationships/tags" Target="../tags/tag38.xml"/><Relationship Id="rId1" Type="http://schemas.openxmlformats.org/officeDocument/2006/relationships/tags" Target="../tags/tag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F3350"/>
        </a:solidFill>
        <a:effectLst/>
      </p:bgPr>
    </p:bg>
    <p:spTree>
      <p:nvGrpSpPr>
        <p:cNvPr id="1" name=""/>
        <p:cNvGrpSpPr/>
        <p:nvPr/>
      </p:nvGrpSpPr>
      <p:grpSpPr/>
      <p:sp>
        <p:nvSpPr>
          <p:cNvPr id="14338" name="矩形 8"/>
          <p:cNvSpPr/>
          <p:nvPr/>
        </p:nvSpPr>
        <p:spPr>
          <a:xfrm>
            <a:off x="0" y="4846320"/>
            <a:ext cx="12192000" cy="1993900"/>
          </a:xfrm>
          <a:prstGeom prst="rect">
            <a:avLst/>
          </a:prstGeom>
          <a:solidFill>
            <a:srgbClr val="FFFFFF"/>
          </a:solidFill>
          <a:ln w="9525">
            <a:noFill/>
          </a:ln>
        </p:spPr>
        <p:txBody>
          <a:bodyPr anchor="ctr"/>
          <a:p>
            <a:pPr algn="ctr"/>
            <a:endParaRPr lang="zh-CN" altLang="en-US" dirty="0">
              <a:solidFill>
                <a:srgbClr val="FFFFFF"/>
              </a:solidFill>
              <a:latin typeface="Calibri" panose="020F0502020204030204" pitchFamily="34" charset="0"/>
            </a:endParaRPr>
          </a:p>
        </p:txBody>
      </p:sp>
      <p:sp>
        <p:nvSpPr>
          <p:cNvPr id="14447" name="文本占位符 16"/>
          <p:cNvSpPr/>
          <p:nvPr/>
        </p:nvSpPr>
        <p:spPr>
          <a:xfrm>
            <a:off x="147955" y="234950"/>
            <a:ext cx="11885930" cy="4385945"/>
          </a:xfrm>
          <a:prstGeom prst="rect">
            <a:avLst/>
          </a:prstGeom>
          <a:noFill/>
          <a:ln w="9525">
            <a:noFill/>
          </a:ln>
        </p:spPr>
        <p:txBody>
          <a:bodyPr/>
          <a:lstStyle>
            <a:lvl1pPr marL="228600" lvl="0" indent="-228600" algn="l" rtl="0" eaLnBrk="0" fontAlgn="base" hangingPunct="0">
              <a:lnSpc>
                <a:spcPct val="90000"/>
              </a:lnSpc>
              <a:spcBef>
                <a:spcPts val="1000"/>
              </a:spcBef>
              <a:spcAft>
                <a:spcPct val="0"/>
              </a:spcAft>
              <a:buFont typeface="Arial" panose="020B0604020202020204" pitchFamily="34" charset="0"/>
              <a:buChar char="•"/>
              <a:defRPr sz="2400">
                <a:solidFill>
                  <a:schemeClr val="tx1"/>
                </a:solidFill>
                <a:latin typeface="+mn-lt"/>
                <a:ea typeface="+mn-ea"/>
                <a:cs typeface="+mn-cs"/>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1800">
                <a:solidFill>
                  <a:schemeClr val="tx1"/>
                </a:solidFill>
                <a:latin typeface="+mn-lt"/>
                <a:ea typeface="+mn-ea"/>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mn-lt"/>
                <a:ea typeface="+mn-ea"/>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mn-lt"/>
                <a:ea typeface="+mn-ea"/>
              </a:defRPr>
            </a:lvl5pPr>
          </a:lstStyle>
          <a:p>
            <a:pPr lvl="0" algn="l">
              <a:lnSpc>
                <a:spcPct val="200000"/>
              </a:lnSpc>
              <a:buNone/>
            </a:pPr>
            <a:r>
              <a:rPr lang="zh-CN" altLang="zh-CN" sz="2800" b="1" dirty="0">
                <a:solidFill>
                  <a:srgbClr val="F5F13D"/>
                </a:solidFill>
                <a:latin typeface="黑体" panose="02010609060101010101" pitchFamily="2" charset="-122"/>
                <a:ea typeface="黑体" panose="02010609060101010101" pitchFamily="2" charset="-122"/>
              </a:rPr>
              <a:t>《零售学》第</a:t>
            </a:r>
            <a:r>
              <a:rPr lang="en-US" altLang="zh-CN" sz="2800" b="1" dirty="0">
                <a:solidFill>
                  <a:srgbClr val="F5F13D"/>
                </a:solidFill>
                <a:latin typeface="黑体" panose="02010609060101010101" pitchFamily="2" charset="-122"/>
                <a:ea typeface="黑体" panose="02010609060101010101" pitchFamily="2" charset="-122"/>
              </a:rPr>
              <a:t>5</a:t>
            </a:r>
            <a:r>
              <a:rPr lang="zh-CN" altLang="en-US" sz="2800" b="1" dirty="0">
                <a:solidFill>
                  <a:srgbClr val="F5F13D"/>
                </a:solidFill>
                <a:latin typeface="黑体" panose="02010609060101010101" pitchFamily="2" charset="-122"/>
                <a:ea typeface="黑体" panose="02010609060101010101" pitchFamily="2" charset="-122"/>
              </a:rPr>
              <a:t>版</a:t>
            </a:r>
            <a:r>
              <a:rPr lang="en-US" altLang="zh-CN" sz="2800" b="1" dirty="0">
                <a:solidFill>
                  <a:srgbClr val="F5F13D"/>
                </a:solidFill>
                <a:latin typeface="黑体" panose="02010609060101010101" pitchFamily="2" charset="-122"/>
                <a:ea typeface="黑体" panose="02010609060101010101" pitchFamily="2" charset="-122"/>
              </a:rPr>
              <a:t>                                   </a:t>
            </a:r>
            <a:r>
              <a:rPr lang="zh-CN" altLang="en-US" sz="2800" b="1" dirty="0">
                <a:solidFill>
                  <a:srgbClr val="F5F13D"/>
                </a:solidFill>
                <a:latin typeface="黑体" panose="02010609060101010101" pitchFamily="2" charset="-122"/>
                <a:ea typeface="黑体" panose="02010609060101010101" pitchFamily="2" charset="-122"/>
                <a:sym typeface="+mn-ea"/>
              </a:rPr>
              <a:t>国家级一流课程</a:t>
            </a:r>
            <a:endParaRPr lang="zh-CN" altLang="zh-CN" sz="2800" b="1" dirty="0">
              <a:solidFill>
                <a:srgbClr val="F5F13D"/>
              </a:solidFill>
              <a:latin typeface="黑体" panose="02010609060101010101" pitchFamily="2" charset="-122"/>
              <a:ea typeface="黑体" panose="02010609060101010101" pitchFamily="2" charset="-122"/>
            </a:endParaRPr>
          </a:p>
          <a:p>
            <a:pPr lvl="0" algn="ctr">
              <a:lnSpc>
                <a:spcPct val="200000"/>
              </a:lnSpc>
              <a:buNone/>
            </a:pPr>
            <a:r>
              <a:rPr lang="zh-CN" altLang="en-US" sz="4800" b="1" dirty="0">
                <a:solidFill>
                  <a:srgbClr val="F5F13D"/>
                </a:solidFill>
                <a:latin typeface="黑体" panose="02010609060101010101" pitchFamily="2" charset="-122"/>
                <a:ea typeface="黑体" panose="02010609060101010101" pitchFamily="2" charset="-122"/>
              </a:rPr>
              <a:t>第八章   价格管理</a:t>
            </a:r>
            <a:endParaRPr lang="zh-CN" altLang="en-US" sz="4800" b="1" dirty="0">
              <a:solidFill>
                <a:srgbClr val="F5F13D"/>
              </a:solidFill>
              <a:latin typeface="黑体" panose="02010609060101010101" pitchFamily="2" charset="-122"/>
              <a:ea typeface="黑体" panose="02010609060101010101" pitchFamily="2" charset="-122"/>
            </a:endParaRPr>
          </a:p>
        </p:txBody>
      </p:sp>
      <p:pic>
        <p:nvPicPr>
          <p:cNvPr id="14449" name="图片 14448" descr="零售与连锁经营"/>
          <p:cNvPicPr>
            <a:picLocks noChangeAspect="1"/>
          </p:cNvPicPr>
          <p:nvPr/>
        </p:nvPicPr>
        <p:blipFill>
          <a:blip r:embed="rId1"/>
          <a:stretch>
            <a:fillRect/>
          </a:stretch>
        </p:blipFill>
        <p:spPr>
          <a:xfrm>
            <a:off x="147638" y="5226685"/>
            <a:ext cx="1782762" cy="1539875"/>
          </a:xfrm>
          <a:prstGeom prst="rect">
            <a:avLst/>
          </a:prstGeom>
          <a:noFill/>
          <a:ln w="9525">
            <a:noFill/>
          </a:ln>
        </p:spPr>
      </p:pic>
      <p:sp>
        <p:nvSpPr>
          <p:cNvPr id="160772" name="TextBox 4"/>
          <p:cNvSpPr txBox="1">
            <a:spLocks noChangeArrowheads="1"/>
          </p:cNvSpPr>
          <p:nvPr/>
        </p:nvSpPr>
        <p:spPr bwMode="auto">
          <a:xfrm>
            <a:off x="3038475" y="5340350"/>
            <a:ext cx="6273800" cy="1014730"/>
          </a:xfrm>
          <a:prstGeom prst="rect">
            <a:avLst/>
          </a:prstGeom>
          <a:noFill/>
          <a:ln w="9525">
            <a:noFill/>
            <a:miter lim="800000"/>
          </a:ln>
        </p:spPr>
        <p:txBody>
          <a:bodyPr wrap="square">
            <a:spAutoFit/>
          </a:bodyPr>
          <a:p>
            <a:pPr>
              <a:lnSpc>
                <a:spcPct val="150000"/>
              </a:lnSpc>
              <a:buFont typeface="Arial" panose="020B0604020202020204" pitchFamily="34" charset="0"/>
              <a:buNone/>
            </a:pPr>
            <a:r>
              <a:rPr lang="zh-CN" altLang="en-US" sz="2000" b="1">
                <a:latin typeface="黑体" panose="02010609060101010101" pitchFamily="2" charset="-122"/>
                <a:ea typeface="黑体" panose="02010609060101010101" pitchFamily="2" charset="-122"/>
              </a:rPr>
              <a:t>广东财经大学   肖怡</a:t>
            </a:r>
            <a:r>
              <a:rPr lang="en-US" altLang="zh-CN" sz="2000" b="1">
                <a:latin typeface="黑体" panose="02010609060101010101" pitchFamily="2" charset="-122"/>
                <a:ea typeface="黑体" panose="02010609060101010101" pitchFamily="2" charset="-122"/>
              </a:rPr>
              <a:t> </a:t>
            </a:r>
            <a:r>
              <a:rPr lang="zh-CN" altLang="en-US" sz="2000" b="1">
                <a:latin typeface="黑体" panose="02010609060101010101" pitchFamily="2" charset="-122"/>
                <a:ea typeface="黑体" panose="02010609060101010101" pitchFamily="2" charset="-122"/>
              </a:rPr>
              <a:t>教授   </a:t>
            </a:r>
            <a:r>
              <a:rPr lang="en-US" altLang="zh-CN" sz="2000" b="1">
                <a:latin typeface="黑体" panose="02010609060101010101" pitchFamily="2" charset="-122"/>
                <a:ea typeface="黑体" panose="02010609060101010101" pitchFamily="2" charset="-122"/>
              </a:rPr>
              <a:t>  </a:t>
            </a:r>
            <a:r>
              <a:rPr lang="zh-CN" altLang="en-US" sz="2000" b="1">
                <a:latin typeface="黑体" panose="02010609060101010101" pitchFamily="2" charset="-122"/>
                <a:ea typeface="黑体" panose="02010609060101010101" pitchFamily="2" charset="-122"/>
              </a:rPr>
              <a:t> </a:t>
            </a:r>
            <a:r>
              <a:rPr lang="en-US" altLang="zh-CN" sz="2000" b="1">
                <a:latin typeface="黑体" panose="02010609060101010101" pitchFamily="2" charset="-122"/>
                <a:ea typeface="黑体" panose="02010609060101010101" pitchFamily="2" charset="-122"/>
              </a:rPr>
              <a:t>xy_gd@126.com </a:t>
            </a:r>
            <a:endParaRPr lang="en-US" altLang="zh-CN" sz="2000" b="1">
              <a:latin typeface="黑体" panose="02010609060101010101" pitchFamily="2" charset="-122"/>
              <a:ea typeface="黑体" panose="02010609060101010101" pitchFamily="2" charset="-122"/>
            </a:endParaRPr>
          </a:p>
          <a:p>
            <a:pPr>
              <a:lnSpc>
                <a:spcPct val="150000"/>
              </a:lnSpc>
              <a:buFont typeface="Arial" panose="020B0604020202020204" pitchFamily="34" charset="0"/>
              <a:buNone/>
            </a:pPr>
            <a:r>
              <a:rPr lang="zh-CN" altLang="en-US" sz="2000" b="1">
                <a:latin typeface="黑体" panose="02010609060101010101" pitchFamily="2" charset="-122"/>
                <a:ea typeface="黑体" panose="02010609060101010101" pitchFamily="2" charset="-122"/>
              </a:rPr>
              <a:t>公众号： 零售与连锁经营</a:t>
            </a:r>
            <a:r>
              <a:rPr lang="en-US" altLang="zh-CN" sz="2000" b="1">
                <a:latin typeface="黑体" panose="02010609060101010101" pitchFamily="2" charset="-122"/>
                <a:ea typeface="黑体" panose="02010609060101010101" pitchFamily="2" charset="-122"/>
              </a:rPr>
              <a:t>     </a:t>
            </a:r>
            <a:r>
              <a:rPr lang="zh-CN" altLang="en-US" sz="2000" b="1">
                <a:latin typeface="黑体" panose="02010609060101010101" pitchFamily="2" charset="-122"/>
                <a:ea typeface="黑体" panose="02010609060101010101" pitchFamily="2" charset="-122"/>
              </a:rPr>
              <a:t>视频号：肖怡探店</a:t>
            </a:r>
            <a:endParaRPr lang="zh-CN" altLang="en-US" sz="2000" b="1">
              <a:latin typeface="黑体" panose="02010609060101010101" pitchFamily="2" charset="-122"/>
              <a:ea typeface="黑体" panose="02010609060101010101" pitchFamily="2" charset="-122"/>
            </a:endParaRPr>
          </a:p>
        </p:txBody>
      </p:sp>
      <p:pic>
        <p:nvPicPr>
          <p:cNvPr id="3" name="图片 2"/>
          <p:cNvPicPr>
            <a:picLocks noChangeAspect="1"/>
          </p:cNvPicPr>
          <p:nvPr/>
        </p:nvPicPr>
        <p:blipFill>
          <a:blip r:embed="rId2"/>
          <a:stretch>
            <a:fillRect/>
          </a:stretch>
        </p:blipFill>
        <p:spPr>
          <a:xfrm>
            <a:off x="10420350" y="5340350"/>
            <a:ext cx="1480185" cy="1313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4660" y="174625"/>
            <a:ext cx="5201285" cy="1325880"/>
          </a:xfrm>
        </p:spPr>
        <p:txBody>
          <a:bodyPr/>
          <a:p>
            <a:r>
              <a:rPr lang="zh-CN" altLang="en-US" sz="2400" b="1">
                <a:solidFill>
                  <a:schemeClr val="tx1">
                    <a:lumMod val="50000"/>
                  </a:schemeClr>
                </a:solidFill>
                <a:latin typeface="微软雅黑" panose="020B0503020204020204" charset="-122"/>
                <a:ea typeface="微软雅黑" panose="020B0503020204020204" charset="-122"/>
              </a:rPr>
              <a:t>案例：</a:t>
            </a:r>
            <a:r>
              <a:rPr lang="zh-CN" altLang="en-US" sz="2400" b="1">
                <a:solidFill>
                  <a:schemeClr val="tx1">
                    <a:lumMod val="50000"/>
                  </a:schemeClr>
                </a:solidFill>
                <a:latin typeface="微软雅黑" panose="020B0503020204020204" charset="-122"/>
                <a:ea typeface="微软雅黑" panose="020B0503020204020204" charset="-122"/>
                <a:sym typeface="+mn-ea"/>
              </a:rPr>
              <a:t>小米硬件产品的“价格厚道”</a:t>
            </a:r>
            <a:endParaRPr lang="en-US" altLang="zh-CN" sz="2400" b="1">
              <a:solidFill>
                <a:schemeClr val="tx1">
                  <a:lumMod val="50000"/>
                </a:schemeClr>
              </a:solidFill>
              <a:latin typeface="微软雅黑" panose="020B0503020204020204" charset="-122"/>
              <a:ea typeface="微软雅黑" panose="020B0503020204020204" charset="-122"/>
            </a:endParaRPr>
          </a:p>
        </p:txBody>
      </p:sp>
      <p:pic>
        <p:nvPicPr>
          <p:cNvPr id="105" name="图片 104"/>
          <p:cNvPicPr/>
          <p:nvPr/>
        </p:nvPicPr>
        <p:blipFill>
          <a:blip r:embed="rId1"/>
          <a:stretch>
            <a:fillRect/>
          </a:stretch>
        </p:blipFill>
        <p:spPr>
          <a:xfrm>
            <a:off x="386080" y="1537970"/>
            <a:ext cx="5538470" cy="4688840"/>
          </a:xfrm>
          <a:prstGeom prst="rect">
            <a:avLst/>
          </a:prstGeom>
          <a:noFill/>
          <a:ln w="9525">
            <a:noFill/>
          </a:ln>
        </p:spPr>
      </p:pic>
      <p:pic>
        <p:nvPicPr>
          <p:cNvPr id="106" name="图片 105"/>
          <p:cNvPicPr/>
          <p:nvPr/>
        </p:nvPicPr>
        <p:blipFill>
          <a:blip r:embed="rId2"/>
          <a:stretch>
            <a:fillRect/>
          </a:stretch>
        </p:blipFill>
        <p:spPr>
          <a:xfrm>
            <a:off x="6084570" y="1537335"/>
            <a:ext cx="5645150" cy="4689475"/>
          </a:xfrm>
          <a:prstGeom prst="rect">
            <a:avLst/>
          </a:prstGeom>
          <a:noFill/>
          <a:ln w="9525">
            <a:noFill/>
          </a:ln>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117475"/>
            <a:ext cx="10515600" cy="1049020"/>
          </a:xfrm>
        </p:spPr>
        <p:txBody>
          <a:bodyPr/>
          <a:p>
            <a:r>
              <a:rPr lang="zh-CN" altLang="en-US" sz="2400" b="1">
                <a:latin typeface="微软雅黑" panose="020B0503020204020204" charset="-122"/>
                <a:ea typeface="微软雅黑" panose="020B0503020204020204" charset="-122"/>
              </a:rPr>
              <a:t>讨论：消费降级现象真的存在吗？</a:t>
            </a:r>
            <a:endParaRPr lang="zh-CN" altLang="en-US" sz="2400" b="1">
              <a:latin typeface="微软雅黑" panose="020B0503020204020204" charset="-122"/>
              <a:ea typeface="微软雅黑" panose="020B0503020204020204" charset="-122"/>
            </a:endParaRPr>
          </a:p>
        </p:txBody>
      </p:sp>
      <p:sp>
        <p:nvSpPr>
          <p:cNvPr id="3" name="内容占位符 2"/>
          <p:cNvSpPr>
            <a:spLocks noGrp="1"/>
          </p:cNvSpPr>
          <p:nvPr>
            <p:ph idx="1"/>
          </p:nvPr>
        </p:nvSpPr>
        <p:spPr>
          <a:xfrm>
            <a:off x="693420" y="937895"/>
            <a:ext cx="10660380" cy="5724525"/>
          </a:xfrm>
        </p:spPr>
        <p:txBody>
          <a:bodyPr/>
          <a:p>
            <a:pPr marL="0" indent="0" latinLnBrk="0">
              <a:lnSpc>
                <a:spcPct val="130000"/>
              </a:lnSpc>
              <a:spcBef>
                <a:spcPts val="0"/>
              </a:spcBef>
              <a:spcAft>
                <a:spcPts val="0"/>
              </a:spcAft>
              <a:buNone/>
            </a:pPr>
            <a:r>
              <a:rPr lang="en-US" altLang="zh-CN" sz="2000">
                <a:latin typeface="宋体" panose="02010600030101010101" pitchFamily="2" charset="-122"/>
                <a:ea typeface="宋体" panose="02010600030101010101" pitchFamily="2" charset="-122"/>
              </a:rPr>
              <a:t>    </a:t>
            </a:r>
            <a:r>
              <a:rPr lang="zh-CN" altLang="en-US" sz="20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就在业界多数人纷纷探讨“消费升级”给零售业带来的机遇时，一些人又提出了“消费降级”的概念，认为即使你的产品有品质，有调性，环境体验又超级震撼，仍然会有一部分消费者不愿花那么多钱为之买单，因为没有人愿意为多出来的溢价付费。他们会“聪明”消费，在一定的收入条件下，追求高性价比的商品，而非简单的名牌商品。</a:t>
            </a:r>
            <a:endParaRPr lang="zh-CN" altLang="en-US" sz="20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marL="0" indent="0" latinLnBrk="0">
              <a:lnSpc>
                <a:spcPct val="130000"/>
              </a:lnSpc>
              <a:spcBef>
                <a:spcPts val="0"/>
              </a:spcBef>
              <a:spcAft>
                <a:spcPts val="0"/>
              </a:spcAft>
              <a:buNone/>
            </a:pPr>
            <a:r>
              <a:rPr lang="zh-CN" altLang="en-US" sz="20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我们来看看日本这几年百元店兴起的背景。自从1990年经济泡沫破灭之后，日本经济持续低迷，进入了被称为“失落的20年”。《低欲望社会》一书中写到，“日本年轻人没有欲望、没有梦想、没有干劲，日本已陷入低欲望社会！”在这种背景下，日本廉价店异军突起，近几年发展很快。如大创产业(Daiso Sangyo Corp.)在日本国内拥有超过3150家门店。</a:t>
            </a:r>
            <a:endParaRPr lang="zh-CN" altLang="en-US" sz="20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marL="0" indent="0" latinLnBrk="0">
              <a:lnSpc>
                <a:spcPct val="130000"/>
              </a:lnSpc>
              <a:spcBef>
                <a:spcPts val="0"/>
              </a:spcBef>
              <a:spcAft>
                <a:spcPts val="0"/>
              </a:spcAft>
              <a:buNone/>
            </a:pPr>
            <a:r>
              <a:rPr lang="zh-CN" altLang="en-US" sz="20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在美国零售市场上，以一美元店为代表的折扣零售商同样发展迅猛。2016年沃尔玛关闭的269家店铺中，有41家小型超市Walmart Express店被一个名叫Dollar General的1美元折扣连锁公司收购了。这家折扣店目前在美国拥有1.3万家店铺，店铺数超过其他任何零售企业。</a:t>
            </a:r>
            <a:endParaRPr lang="zh-CN" altLang="en-US" sz="20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marL="0" indent="0" latinLnBrk="0">
              <a:lnSpc>
                <a:spcPct val="130000"/>
              </a:lnSpc>
              <a:spcBef>
                <a:spcPts val="0"/>
              </a:spcBef>
              <a:spcAft>
                <a:spcPts val="0"/>
              </a:spcAft>
              <a:buNone/>
            </a:pPr>
            <a:r>
              <a:rPr lang="zh-CN" altLang="en-US" sz="20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中国的零售市场中，近几年实体店普遍艰难，经济出现低迷，阶层也有固化趋势。同样，类似日本大创和美国一美元店的名创优品近几年发展速度惊人，这是否在预示着伴随消费升级浪潮的同时，消费降级现象也可能在国内出现？</a:t>
            </a:r>
            <a:endParaRPr lang="zh-CN" altLang="en-US" sz="20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041400" y="2524760"/>
            <a:ext cx="6955790" cy="921385"/>
          </a:xfrm>
        </p:spPr>
        <p:txBody>
          <a:bodyPr wrap="square">
            <a:normAutofit/>
          </a:bodyPr>
          <a:lstStyle/>
          <a:p>
            <a:r>
              <a:rPr lang="zh-CN" altLang="en-US" sz="4000" b="1" dirty="0">
                <a:solidFill>
                  <a:srgbClr val="002060"/>
                </a:solidFill>
                <a:latin typeface="微软雅黑" panose="020B0503020204020204" charset="-122"/>
                <a:ea typeface="微软雅黑" panose="020B0503020204020204" charset="-122"/>
              </a:rPr>
              <a:t>第三节     初始价格的确定</a:t>
            </a:r>
            <a:endParaRPr lang="zh-CN" altLang="en-US" sz="4000" b="1" dirty="0">
              <a:solidFill>
                <a:srgbClr val="002060"/>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6" name="Text Box 4"/>
          <p:cNvSpPr txBox="1"/>
          <p:nvPr/>
        </p:nvSpPr>
        <p:spPr>
          <a:xfrm>
            <a:off x="927100" y="609600"/>
            <a:ext cx="5465763" cy="521970"/>
          </a:xfrm>
          <a:prstGeom prst="rect">
            <a:avLst/>
          </a:prstGeom>
          <a:noFill/>
          <a:ln w="9525">
            <a:noFill/>
          </a:ln>
        </p:spPr>
        <p:txBody>
          <a:bodyPr>
            <a:spAutoFit/>
          </a:bodyPr>
          <a:p>
            <a:r>
              <a:rPr lang="en-US" altLang="zh-CN" b="1" dirty="0">
                <a:solidFill>
                  <a:schemeClr val="tx2"/>
                </a:solidFill>
                <a:latin typeface="楷体_GB2312" panose="02010600030101010101" pitchFamily="49" charset="-122"/>
                <a:ea typeface="楷体_GB2312" panose="02010600030101010101" pitchFamily="49" charset="-122"/>
              </a:rPr>
              <a:t> </a:t>
            </a:r>
            <a:r>
              <a:rPr lang="zh-CN" altLang="en-US" sz="2800" b="1" dirty="0">
                <a:solidFill>
                  <a:schemeClr val="tx1">
                    <a:lumMod val="50000"/>
                  </a:schemeClr>
                </a:solidFill>
                <a:latin typeface="微软雅黑" panose="020B0503020204020204" charset="-122"/>
                <a:ea typeface="微软雅黑" panose="020B0503020204020204" charset="-122"/>
              </a:rPr>
              <a:t>一、成本导向的初始价格</a:t>
            </a:r>
            <a:endParaRPr lang="zh-CN" altLang="en-US" sz="2800" b="1" dirty="0">
              <a:solidFill>
                <a:schemeClr val="tx1">
                  <a:lumMod val="50000"/>
                </a:schemeClr>
              </a:solidFill>
              <a:latin typeface="微软雅黑" panose="020B0503020204020204" charset="-122"/>
              <a:ea typeface="微软雅黑" panose="020B0503020204020204" charset="-122"/>
            </a:endParaRPr>
          </a:p>
        </p:txBody>
      </p:sp>
      <p:sp>
        <p:nvSpPr>
          <p:cNvPr id="8197" name="Text Box 5"/>
          <p:cNvSpPr txBox="1"/>
          <p:nvPr/>
        </p:nvSpPr>
        <p:spPr>
          <a:xfrm>
            <a:off x="1174750" y="1354455"/>
            <a:ext cx="9521825" cy="1568450"/>
          </a:xfrm>
          <a:prstGeom prst="rect">
            <a:avLst/>
          </a:prstGeom>
          <a:solidFill>
            <a:schemeClr val="bg1"/>
          </a:solidFill>
          <a:ln w="9525">
            <a:noFill/>
          </a:ln>
        </p:spPr>
        <p:txBody>
          <a:bodyPr wrap="square">
            <a:spAutoFit/>
          </a:bodyPr>
          <a:p>
            <a:pPr>
              <a:lnSpc>
                <a:spcPct val="150000"/>
              </a:lnSpc>
            </a:pPr>
            <a:r>
              <a:rPr lang="zh-CN" altLang="en-US" sz="2400" b="1" dirty="0">
                <a:solidFill>
                  <a:srgbClr val="C00000"/>
                </a:solidFill>
                <a:latin typeface="微软雅黑" panose="020B0503020204020204" charset="-122"/>
                <a:ea typeface="微软雅黑" panose="020B0503020204020204" charset="-122"/>
              </a:rPr>
              <a:t>成本导向的初始价格：</a:t>
            </a:r>
            <a:r>
              <a:rPr lang="zh-CN" altLang="en-US" sz="2000" dirty="0">
                <a:solidFill>
                  <a:schemeClr val="tx1">
                    <a:lumMod val="50000"/>
                  </a:schemeClr>
                </a:solidFill>
                <a:latin typeface="微软雅黑" panose="020B0503020204020204" charset="-122"/>
                <a:ea typeface="微软雅黑" panose="020B0503020204020204" charset="-122"/>
              </a:rPr>
              <a:t>确定往往采用成本加成定价法，这种定价法又可称为毛利率定价法、加额法或标高定价法。成本加成法的计算方法是按商品的成本加上若干百分比的加成（预期毛利）。</a:t>
            </a:r>
            <a:endParaRPr lang="zh-CN" altLang="en-US" sz="2000" dirty="0">
              <a:solidFill>
                <a:schemeClr val="tx1">
                  <a:lumMod val="50000"/>
                </a:schemeClr>
              </a:solidFill>
              <a:latin typeface="微软雅黑" panose="020B0503020204020204" charset="-122"/>
              <a:ea typeface="微软雅黑" panose="020B0503020204020204" charset="-122"/>
            </a:endParaRPr>
          </a:p>
        </p:txBody>
      </p:sp>
      <p:sp>
        <p:nvSpPr>
          <p:cNvPr id="8198" name="Rectangle 6"/>
          <p:cNvSpPr/>
          <p:nvPr/>
        </p:nvSpPr>
        <p:spPr>
          <a:xfrm>
            <a:off x="2406650" y="3213100"/>
            <a:ext cx="6716395" cy="1060450"/>
          </a:xfrm>
          <a:prstGeom prst="rect">
            <a:avLst/>
          </a:prstGeom>
          <a:noFill/>
          <a:ln w="9525">
            <a:noFill/>
          </a:ln>
        </p:spPr>
        <p:txBody>
          <a:bodyPr wrap="none">
            <a:spAutoFit/>
          </a:bodyPr>
          <a:p>
            <a:r>
              <a:rPr lang="zh-CN" altLang="en-US" sz="21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计算公式如下：</a:t>
            </a:r>
            <a:endParaRPr lang="zh-CN" altLang="en-US" sz="2100" b="1"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endParaRPr lang="zh-CN" altLang="en-US" sz="2100" b="1" dirty="0">
              <a:solidFill>
                <a:srgbClr val="0E0D0C"/>
              </a:solidFill>
              <a:latin typeface="微软雅黑" panose="020B0503020204020204" charset="-122"/>
              <a:ea typeface="微软雅黑" panose="020B0503020204020204" charset="-122"/>
              <a:cs typeface="微软雅黑" panose="020B0503020204020204" charset="-122"/>
            </a:endParaRPr>
          </a:p>
          <a:p>
            <a:r>
              <a:rPr lang="zh-CN" altLang="en-US" sz="2100" dirty="0">
                <a:latin typeface="微软雅黑" panose="020B0503020204020204" charset="-122"/>
                <a:ea typeface="微软雅黑" panose="020B0503020204020204" charset="-122"/>
                <a:cs typeface="微软雅黑" panose="020B0503020204020204" charset="-122"/>
              </a:rPr>
              <a:t>　　　　</a:t>
            </a:r>
            <a:r>
              <a:rPr lang="zh-CN" altLang="en-US" sz="2100" b="1" dirty="0">
                <a:solidFill>
                  <a:srgbClr val="C00000"/>
                </a:solidFill>
                <a:latin typeface="微软雅黑" panose="020B0503020204020204" charset="-122"/>
                <a:ea typeface="微软雅黑" panose="020B0503020204020204" charset="-122"/>
                <a:cs typeface="微软雅黑" panose="020B0503020204020204" charset="-122"/>
              </a:rPr>
              <a:t>商品零售价格 </a:t>
            </a:r>
            <a:r>
              <a:rPr lang="en-US" altLang="zh-CN" sz="2100" b="1" dirty="0">
                <a:solidFill>
                  <a:srgbClr val="C00000"/>
                </a:solidFill>
                <a:latin typeface="微软雅黑" panose="020B0503020204020204" charset="-122"/>
                <a:ea typeface="微软雅黑" panose="020B0503020204020204" charset="-122"/>
                <a:cs typeface="微软雅黑" panose="020B0503020204020204" charset="-122"/>
              </a:rPr>
              <a:t>= </a:t>
            </a:r>
            <a:r>
              <a:rPr lang="zh-CN" altLang="en-US" sz="2100" b="1" dirty="0">
                <a:solidFill>
                  <a:srgbClr val="C00000"/>
                </a:solidFill>
                <a:latin typeface="微软雅黑" panose="020B0503020204020204" charset="-122"/>
                <a:ea typeface="微软雅黑" panose="020B0503020204020204" charset="-122"/>
                <a:cs typeface="微软雅黑" panose="020B0503020204020204" charset="-122"/>
              </a:rPr>
              <a:t>商品进货成本</a:t>
            </a:r>
            <a:r>
              <a:rPr lang="en-US" altLang="zh-CN" sz="2100" b="1" dirty="0">
                <a:solidFill>
                  <a:srgbClr val="C00000"/>
                </a:solidFill>
                <a:latin typeface="微软雅黑" panose="020B0503020204020204" charset="-122"/>
                <a:ea typeface="微软雅黑" panose="020B0503020204020204" charset="-122"/>
                <a:cs typeface="微软雅黑" panose="020B0503020204020204" charset="-122"/>
              </a:rPr>
              <a:t>×</a:t>
            </a:r>
            <a:r>
              <a:rPr lang="zh-CN" altLang="en-US" sz="2100" b="1" dirty="0">
                <a:solidFill>
                  <a:srgbClr val="C00000"/>
                </a:solidFill>
                <a:latin typeface="微软雅黑" panose="020B0503020204020204" charset="-122"/>
                <a:ea typeface="微软雅黑" panose="020B0503020204020204" charset="-122"/>
                <a:cs typeface="微软雅黑" panose="020B0503020204020204" charset="-122"/>
              </a:rPr>
              <a:t>（</a:t>
            </a:r>
            <a:r>
              <a:rPr lang="en-US" altLang="zh-CN" sz="2100" b="1" dirty="0">
                <a:solidFill>
                  <a:srgbClr val="C00000"/>
                </a:solidFill>
                <a:latin typeface="微软雅黑" panose="020B0503020204020204" charset="-122"/>
                <a:ea typeface="微软雅黑" panose="020B0503020204020204" charset="-122"/>
                <a:cs typeface="微软雅黑" panose="020B0503020204020204" charset="-122"/>
              </a:rPr>
              <a:t>1+</a:t>
            </a:r>
            <a:r>
              <a:rPr lang="zh-CN" altLang="en-US" sz="2100" b="1" dirty="0">
                <a:solidFill>
                  <a:srgbClr val="C00000"/>
                </a:solidFill>
                <a:latin typeface="微软雅黑" panose="020B0503020204020204" charset="-122"/>
                <a:ea typeface="微软雅黑" panose="020B0503020204020204" charset="-122"/>
                <a:cs typeface="微软雅黑" panose="020B0503020204020204" charset="-122"/>
              </a:rPr>
              <a:t>毛利率）</a:t>
            </a:r>
            <a:endParaRPr lang="zh-CN" altLang="en-US" sz="2100" b="1" dirty="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8199" name="Text Box 7"/>
          <p:cNvSpPr txBox="1"/>
          <p:nvPr/>
        </p:nvSpPr>
        <p:spPr>
          <a:xfrm>
            <a:off x="1413510" y="4572000"/>
            <a:ext cx="9282430" cy="1014730"/>
          </a:xfrm>
          <a:prstGeom prst="rect">
            <a:avLst/>
          </a:prstGeom>
          <a:noFill/>
          <a:ln w="9525">
            <a:noFill/>
          </a:ln>
        </p:spPr>
        <p:txBody>
          <a:bodyPr wrap="square">
            <a:spAutoFit/>
          </a:bodyPr>
          <a:p>
            <a:pPr>
              <a:lnSpc>
                <a:spcPct val="150000"/>
              </a:lnSpc>
            </a:pPr>
            <a:r>
              <a:rPr lang="zh-CN" altLang="en-US" sz="2000" b="1" dirty="0">
                <a:solidFill>
                  <a:schemeClr val="tx1">
                    <a:lumMod val="50000"/>
                  </a:schemeClr>
                </a:solidFill>
                <a:latin typeface="微软雅黑" panose="020B0503020204020204" charset="-122"/>
                <a:ea typeface="微软雅黑" panose="020B0503020204020204" charset="-122"/>
              </a:rPr>
              <a:t>优点：</a:t>
            </a:r>
            <a:r>
              <a:rPr lang="zh-CN" altLang="en-US" sz="2000" dirty="0">
                <a:solidFill>
                  <a:schemeClr val="tx1">
                    <a:lumMod val="50000"/>
                  </a:schemeClr>
                </a:solidFill>
                <a:latin typeface="微软雅黑" panose="020B0503020204020204" charset="-122"/>
                <a:ea typeface="微软雅黑" panose="020B0503020204020204" charset="-122"/>
              </a:rPr>
              <a:t>简便易行；可以尽量减少价格竞争；可以保证商店获得正常的利润，从而保证商店经营的正常进行。</a:t>
            </a:r>
            <a:endParaRPr lang="zh-CN" altLang="en-US" sz="2000" dirty="0">
              <a:solidFill>
                <a:schemeClr val="tx1">
                  <a:lumMod val="50000"/>
                </a:schemeClr>
              </a:solidFill>
              <a:latin typeface="微软雅黑" panose="020B0503020204020204" charset="-122"/>
              <a:ea typeface="微软雅黑" panose="020B0503020204020204" charset="-122"/>
            </a:endParaRPr>
          </a:p>
        </p:txBody>
      </p:sp>
      <p:sp>
        <p:nvSpPr>
          <p:cNvPr id="8200" name="Text Box 8"/>
          <p:cNvSpPr txBox="1"/>
          <p:nvPr/>
        </p:nvSpPr>
        <p:spPr>
          <a:xfrm>
            <a:off x="1414145" y="5514975"/>
            <a:ext cx="9281795" cy="1014730"/>
          </a:xfrm>
          <a:prstGeom prst="rect">
            <a:avLst/>
          </a:prstGeom>
          <a:noFill/>
          <a:ln w="9525">
            <a:noFill/>
          </a:ln>
        </p:spPr>
        <p:txBody>
          <a:bodyPr wrap="square">
            <a:spAutoFit/>
          </a:bodyPr>
          <a:p>
            <a:pPr>
              <a:lnSpc>
                <a:spcPct val="150000"/>
              </a:lnSpc>
            </a:pPr>
            <a:r>
              <a:rPr lang="zh-CN" altLang="en-US" sz="2000" b="1" dirty="0">
                <a:solidFill>
                  <a:schemeClr val="tx1">
                    <a:lumMod val="50000"/>
                  </a:schemeClr>
                </a:solidFill>
                <a:latin typeface="微软雅黑" panose="020B0503020204020204" charset="-122"/>
                <a:ea typeface="微软雅黑" panose="020B0503020204020204" charset="-122"/>
              </a:rPr>
              <a:t>缺点：</a:t>
            </a:r>
            <a:r>
              <a:rPr lang="zh-CN" altLang="en-US" sz="2000" dirty="0">
                <a:solidFill>
                  <a:schemeClr val="tx1">
                    <a:lumMod val="50000"/>
                  </a:schemeClr>
                </a:solidFill>
                <a:latin typeface="微软雅黑" panose="020B0503020204020204" charset="-122"/>
                <a:ea typeface="微软雅黑" panose="020B0503020204020204" charset="-122"/>
              </a:rPr>
              <a:t>成本加成法定价所注重的是成本，而忽略了市场需求的状况，缺乏灵活性，会使商店失去许多获得利润的机会。</a:t>
            </a:r>
            <a:endParaRPr lang="zh-CN" altLang="en-US" sz="2000" dirty="0">
              <a:solidFill>
                <a:schemeClr val="tx1">
                  <a:lumMod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Text Box 2"/>
          <p:cNvSpPr txBox="1"/>
          <p:nvPr/>
        </p:nvSpPr>
        <p:spPr>
          <a:xfrm>
            <a:off x="911225" y="2937510"/>
            <a:ext cx="10186035" cy="3291840"/>
          </a:xfrm>
          <a:prstGeom prst="rect">
            <a:avLst/>
          </a:prstGeom>
          <a:noFill/>
          <a:ln w="9525">
            <a:noFill/>
          </a:ln>
        </p:spPr>
        <p:txBody>
          <a:bodyPr wrap="square">
            <a:spAutoFit/>
          </a:bodyPr>
          <a:p>
            <a:pPr>
              <a:lnSpc>
                <a:spcPct val="130000"/>
              </a:lnSpc>
              <a:spcBef>
                <a:spcPts val="0"/>
              </a:spcBef>
              <a:spcAft>
                <a:spcPts val="0"/>
              </a:spcAft>
            </a:pPr>
            <a:r>
              <a:rPr lang="zh-CN" altLang="en-US" sz="20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案例</a:t>
            </a:r>
            <a:r>
              <a:rPr lang="en-US" altLang="zh-CN" sz="20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2</a:t>
            </a:r>
            <a:r>
              <a:rPr lang="zh-CN" altLang="en-US" sz="20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a:t>
            </a:r>
            <a:endParaRPr lang="zh-CN" altLang="en-US" sz="2000" b="1"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30000"/>
              </a:lnSpc>
              <a:spcBef>
                <a:spcPts val="0"/>
              </a:spcBef>
              <a:spcAft>
                <a:spcPts val="0"/>
              </a:spcAft>
            </a:pP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假设一种商品的建议零售价是</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100</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元，它有一个初始加价，商品成本和它的零售价格之间的差价率是</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25%</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，那么，该商品的初始价格和进货成本是多少？</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30000"/>
              </a:lnSpc>
              <a:spcBef>
                <a:spcPts val="0"/>
              </a:spcBef>
              <a:spcAft>
                <a:spcPts val="0"/>
              </a:spcAft>
            </a:pP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零售价格</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进货成本</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初始加价</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30000"/>
              </a:lnSpc>
              <a:spcBef>
                <a:spcPts val="0"/>
              </a:spcBef>
              <a:spcAft>
                <a:spcPts val="0"/>
              </a:spcAft>
            </a:pP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100 = </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进货成本</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25%×</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进货成本）</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30000"/>
              </a:lnSpc>
              <a:spcBef>
                <a:spcPts val="0"/>
              </a:spcBef>
              <a:spcAft>
                <a:spcPts val="0"/>
              </a:spcAft>
            </a:pP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100 = </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进货成本</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×125%</a:t>
            </a:r>
            <a:endPar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30000"/>
              </a:lnSpc>
              <a:spcBef>
                <a:spcPts val="0"/>
              </a:spcBef>
              <a:spcAft>
                <a:spcPts val="0"/>
              </a:spcAft>
            </a:pP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进货成本 </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100 /125% = 80 </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（元）</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30000"/>
              </a:lnSpc>
              <a:spcBef>
                <a:spcPts val="0"/>
              </a:spcBef>
              <a:spcAft>
                <a:spcPts val="0"/>
              </a:spcAft>
            </a:pP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则：该商品进货成本是</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80</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元，初始加价是</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20</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元</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9219" name="Rectangle 3"/>
          <p:cNvSpPr/>
          <p:nvPr/>
        </p:nvSpPr>
        <p:spPr>
          <a:xfrm>
            <a:off x="949325" y="608330"/>
            <a:ext cx="10147935" cy="1938020"/>
          </a:xfrm>
          <a:prstGeom prst="rect">
            <a:avLst/>
          </a:prstGeom>
          <a:noFill/>
          <a:ln w="9525">
            <a:noFill/>
          </a:ln>
        </p:spPr>
        <p:txBody>
          <a:bodyPr wrap="square">
            <a:spAutoFit/>
          </a:bodyPr>
          <a:p>
            <a:pPr>
              <a:lnSpc>
                <a:spcPct val="150000"/>
              </a:lnSpc>
            </a:pPr>
            <a:r>
              <a:rPr lang="zh-CN" altLang="en-US" sz="20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案例</a:t>
            </a:r>
            <a:r>
              <a:rPr lang="en-US" altLang="zh-CN" sz="20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1</a:t>
            </a:r>
            <a:r>
              <a:rPr lang="zh-CN" altLang="en-US" sz="20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a:t>
            </a:r>
            <a:endParaRPr lang="zh-CN" altLang="en-US" sz="2000" b="1"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假设某一商品的进货成本为</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100</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元，零售商希望经营这种商品获得</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30%</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的毛利，则该商品的零售价格为：</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100×</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1+30%</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130</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（元）</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Text Box 2"/>
          <p:cNvSpPr txBox="1"/>
          <p:nvPr/>
        </p:nvSpPr>
        <p:spPr>
          <a:xfrm>
            <a:off x="1016000" y="434975"/>
            <a:ext cx="4321175" cy="521970"/>
          </a:xfrm>
          <a:prstGeom prst="rect">
            <a:avLst/>
          </a:prstGeom>
          <a:noFill/>
          <a:ln w="9525">
            <a:noFill/>
          </a:ln>
        </p:spPr>
        <p:txBody>
          <a:bodyPr wrap="square">
            <a:spAutoFit/>
          </a:bodyPr>
          <a:p>
            <a:r>
              <a:rPr lang="zh-CN" altLang="en-US" sz="2800" b="1" dirty="0">
                <a:solidFill>
                  <a:schemeClr val="tx1">
                    <a:lumMod val="50000"/>
                  </a:schemeClr>
                </a:solidFill>
                <a:latin typeface="微软雅黑" panose="020B0503020204020204" charset="-122"/>
                <a:ea typeface="微软雅黑" panose="020B0503020204020204" charset="-122"/>
              </a:rPr>
              <a:t>二、需求导向的初始价格</a:t>
            </a:r>
            <a:endParaRPr lang="zh-CN" altLang="en-US" sz="2800" b="1" dirty="0">
              <a:solidFill>
                <a:schemeClr val="tx1">
                  <a:lumMod val="50000"/>
                </a:schemeClr>
              </a:solidFill>
              <a:latin typeface="微软雅黑" panose="020B0503020204020204" charset="-122"/>
              <a:ea typeface="微软雅黑" panose="020B0503020204020204" charset="-122"/>
            </a:endParaRPr>
          </a:p>
        </p:txBody>
      </p:sp>
      <p:grpSp>
        <p:nvGrpSpPr>
          <p:cNvPr id="2" name="Group 7"/>
          <p:cNvGrpSpPr/>
          <p:nvPr/>
        </p:nvGrpSpPr>
        <p:grpSpPr>
          <a:xfrm>
            <a:off x="1141412" y="1819275"/>
            <a:ext cx="9166226" cy="3922713"/>
            <a:chOff x="-241" y="1146"/>
            <a:chExt cx="5774" cy="2471"/>
          </a:xfrm>
        </p:grpSpPr>
        <p:sp>
          <p:nvSpPr>
            <p:cNvPr id="14342" name="Text Box 3"/>
            <p:cNvSpPr txBox="1"/>
            <p:nvPr/>
          </p:nvSpPr>
          <p:spPr>
            <a:xfrm>
              <a:off x="-241" y="1146"/>
              <a:ext cx="5774" cy="2471"/>
            </a:xfrm>
            <a:prstGeom prst="rect">
              <a:avLst/>
            </a:prstGeom>
            <a:noFill/>
            <a:ln w="9525">
              <a:noFill/>
            </a:ln>
          </p:spPr>
          <p:txBody>
            <a:bodyPr wrap="square">
              <a:spAutoFit/>
            </a:bodyPr>
            <a:p>
              <a:pPr>
                <a:lnSpc>
                  <a:spcPct val="150000"/>
                </a:lnSpc>
              </a:pPr>
              <a:r>
                <a:rPr lang="zh-CN" altLang="en-US" sz="2400" b="1" dirty="0">
                  <a:solidFill>
                    <a:srgbClr val="C00000"/>
                  </a:solidFill>
                  <a:latin typeface="微软雅黑" panose="020B0503020204020204" charset="-122"/>
                  <a:ea typeface="微软雅黑" panose="020B0503020204020204" charset="-122"/>
                </a:rPr>
                <a:t>价格需求弹性：</a:t>
              </a:r>
              <a:r>
                <a:rPr lang="zh-CN" altLang="en-US" sz="2000" dirty="0">
                  <a:solidFill>
                    <a:schemeClr val="tx1">
                      <a:lumMod val="50000"/>
                    </a:schemeClr>
                  </a:solidFill>
                  <a:latin typeface="微软雅黑" panose="020B0503020204020204" charset="-122"/>
                  <a:ea typeface="微软雅黑" panose="020B0503020204020204" charset="-122"/>
                </a:rPr>
                <a:t>是指顾客需求相对商品价格变动的敏感程度。价格需求弹性的大小用弹性系数来衡量。弹性系数是需求量变化的百分比与商品自身价格变化的百分比之间的比值。</a:t>
              </a:r>
              <a:endParaRPr lang="zh-CN" altLang="en-US" sz="2000" dirty="0">
                <a:solidFill>
                  <a:schemeClr val="tx1">
                    <a:lumMod val="50000"/>
                  </a:schemeClr>
                </a:solidFill>
                <a:latin typeface="微软雅黑" panose="020B0503020204020204" charset="-122"/>
                <a:ea typeface="微软雅黑" panose="020B0503020204020204" charset="-122"/>
              </a:endParaRPr>
            </a:p>
            <a:p>
              <a:pPr>
                <a:lnSpc>
                  <a:spcPct val="150000"/>
                </a:lnSpc>
              </a:pPr>
              <a:r>
                <a:rPr lang="zh-CN" altLang="en-US" sz="2000" dirty="0">
                  <a:solidFill>
                    <a:schemeClr val="tx1">
                      <a:lumMod val="50000"/>
                    </a:schemeClr>
                  </a:solidFill>
                  <a:latin typeface="微软雅黑" panose="020B0503020204020204" charset="-122"/>
                  <a:ea typeface="微软雅黑" panose="020B0503020204020204" charset="-122"/>
                </a:rPr>
                <a:t> </a:t>
              </a:r>
              <a:r>
                <a:rPr lang="en-US" altLang="zh-CN" sz="2000" dirty="0">
                  <a:solidFill>
                    <a:schemeClr val="tx1">
                      <a:lumMod val="50000"/>
                    </a:schemeClr>
                  </a:solidFill>
                  <a:latin typeface="微软雅黑" panose="020B0503020204020204" charset="-122"/>
                  <a:ea typeface="微软雅黑" panose="020B0503020204020204" charset="-122"/>
                </a:rPr>
                <a:t>      </a:t>
              </a:r>
              <a:endParaRPr lang="en-US" altLang="zh-CN" sz="2000" dirty="0">
                <a:solidFill>
                  <a:schemeClr val="tx1">
                    <a:lumMod val="50000"/>
                  </a:schemeClr>
                </a:solidFill>
                <a:latin typeface="微软雅黑" panose="020B0503020204020204" charset="-122"/>
                <a:ea typeface="微软雅黑" panose="020B0503020204020204" charset="-122"/>
              </a:endParaRPr>
            </a:p>
            <a:p>
              <a:pPr>
                <a:lnSpc>
                  <a:spcPct val="150000"/>
                </a:lnSpc>
              </a:pPr>
              <a:r>
                <a:rPr lang="en-US" altLang="zh-CN" sz="2000" dirty="0">
                  <a:solidFill>
                    <a:schemeClr val="tx1">
                      <a:lumMod val="50000"/>
                    </a:schemeClr>
                  </a:solidFill>
                  <a:latin typeface="微软雅黑" panose="020B0503020204020204" charset="-122"/>
                  <a:ea typeface="微软雅黑" panose="020B0503020204020204" charset="-122"/>
                </a:rPr>
                <a:t>         </a:t>
              </a:r>
              <a:r>
                <a:rPr lang="zh-CN" altLang="en-US" sz="2000" b="1" dirty="0">
                  <a:solidFill>
                    <a:schemeClr val="tx1">
                      <a:lumMod val="50000"/>
                    </a:schemeClr>
                  </a:solidFill>
                  <a:latin typeface="微软雅黑" panose="020B0503020204020204" charset="-122"/>
                  <a:ea typeface="微软雅黑" panose="020B0503020204020204" charset="-122"/>
                </a:rPr>
                <a:t>计算公式：</a:t>
              </a:r>
              <a:endParaRPr lang="zh-CN" altLang="en-US" sz="2000" dirty="0">
                <a:solidFill>
                  <a:schemeClr val="tx1">
                    <a:lumMod val="50000"/>
                  </a:schemeClr>
                </a:solidFill>
                <a:latin typeface="微软雅黑" panose="020B0503020204020204" charset="-122"/>
                <a:ea typeface="微软雅黑" panose="020B0503020204020204" charset="-122"/>
              </a:endParaRPr>
            </a:p>
            <a:p>
              <a:pPr>
                <a:lnSpc>
                  <a:spcPct val="150000"/>
                </a:lnSpc>
              </a:pPr>
              <a:endParaRPr lang="zh-CN" altLang="en-US" sz="2000" dirty="0">
                <a:solidFill>
                  <a:schemeClr val="tx1">
                    <a:lumMod val="50000"/>
                  </a:schemeClr>
                </a:solidFill>
                <a:latin typeface="微软雅黑" panose="020B0503020204020204" charset="-122"/>
                <a:ea typeface="微软雅黑" panose="020B0503020204020204" charset="-122"/>
              </a:endParaRPr>
            </a:p>
            <a:p>
              <a:r>
                <a:rPr lang="zh-CN" altLang="en-US" sz="2100" b="1" dirty="0">
                  <a:solidFill>
                    <a:srgbClr val="0E0D0C"/>
                  </a:solidFill>
                  <a:latin typeface="楷体_GB2312" panose="02010600030101010101" pitchFamily="49" charset="-122"/>
                  <a:ea typeface="楷体_GB2312" panose="02010600030101010101" pitchFamily="49" charset="-122"/>
                </a:rPr>
                <a:t>　                  </a:t>
              </a:r>
              <a:r>
                <a:rPr lang="en-US" altLang="zh-CN" sz="2100" b="1" dirty="0">
                  <a:solidFill>
                    <a:srgbClr val="0E0D0C"/>
                  </a:solidFill>
                  <a:latin typeface="楷体_GB2312" panose="02010600030101010101" pitchFamily="49" charset="-122"/>
                  <a:ea typeface="楷体_GB2312" panose="02010600030101010101" pitchFamily="49" charset="-122"/>
                </a:rPr>
                <a:t>            </a:t>
              </a:r>
              <a:r>
                <a:rPr lang="zh-CN" altLang="en-US" sz="2100" b="1" dirty="0">
                  <a:solidFill>
                    <a:srgbClr val="C00000"/>
                  </a:solidFill>
                  <a:latin typeface="微软雅黑" panose="020B0503020204020204" charset="-122"/>
                  <a:ea typeface="微软雅黑" panose="020B0503020204020204" charset="-122"/>
                </a:rPr>
                <a:t>销售量变动百分比</a:t>
              </a:r>
              <a:endParaRPr lang="zh-CN" altLang="en-US" sz="2100" b="1" dirty="0">
                <a:solidFill>
                  <a:srgbClr val="C00000"/>
                </a:solidFill>
                <a:latin typeface="楷体_GB2312" panose="02010600030101010101" pitchFamily="49" charset="-122"/>
                <a:ea typeface="楷体_GB2312" panose="02010600030101010101" pitchFamily="49" charset="-122"/>
              </a:endParaRPr>
            </a:p>
            <a:p>
              <a:r>
                <a:rPr lang="zh-CN" altLang="en-US" sz="2100" b="1" dirty="0">
                  <a:solidFill>
                    <a:srgbClr val="0E0D0C"/>
                  </a:solidFill>
                  <a:latin typeface="楷体_GB2312" panose="02010600030101010101" pitchFamily="49" charset="-122"/>
                  <a:ea typeface="楷体_GB2312" panose="02010600030101010101" pitchFamily="49" charset="-122"/>
                </a:rPr>
                <a:t>　    　</a:t>
              </a:r>
              <a:r>
                <a:rPr lang="zh-CN" altLang="en-US" sz="2100" b="1" dirty="0">
                  <a:solidFill>
                    <a:srgbClr val="C00000"/>
                  </a:solidFill>
                  <a:latin typeface="微软雅黑" panose="020B0503020204020204" charset="-122"/>
                  <a:ea typeface="微软雅黑" panose="020B0503020204020204" charset="-122"/>
                </a:rPr>
                <a:t>弹性系数</a:t>
              </a:r>
              <a:r>
                <a:rPr lang="zh-CN" altLang="en-US" sz="2100" b="1" dirty="0">
                  <a:solidFill>
                    <a:srgbClr val="C00000"/>
                  </a:solidFill>
                  <a:latin typeface="楷体_GB2312" panose="02010600030101010101" pitchFamily="49" charset="-122"/>
                  <a:ea typeface="楷体_GB2312" panose="02010600030101010101" pitchFamily="49" charset="-122"/>
                </a:rPr>
                <a:t> </a:t>
              </a:r>
              <a:r>
                <a:rPr lang="en-US" altLang="zh-CN" sz="2100" b="1" dirty="0">
                  <a:solidFill>
                    <a:srgbClr val="C00000"/>
                  </a:solidFill>
                  <a:latin typeface="楷体_GB2312" panose="02010600030101010101" pitchFamily="49" charset="-122"/>
                  <a:ea typeface="楷体_GB2312" panose="02010600030101010101" pitchFamily="49" charset="-122"/>
                </a:rPr>
                <a:t>= </a:t>
              </a:r>
              <a:endParaRPr lang="en-US" altLang="zh-CN" sz="2100" b="1" dirty="0">
                <a:solidFill>
                  <a:srgbClr val="C00000"/>
                </a:solidFill>
                <a:latin typeface="楷体_GB2312" panose="02010600030101010101" pitchFamily="49" charset="-122"/>
                <a:ea typeface="楷体_GB2312" panose="02010600030101010101" pitchFamily="49" charset="-122"/>
              </a:endParaRPr>
            </a:p>
            <a:p>
              <a:r>
                <a:rPr lang="en-US" altLang="zh-CN" sz="2100" b="1" dirty="0">
                  <a:solidFill>
                    <a:srgbClr val="0E0D0C"/>
                  </a:solidFill>
                  <a:latin typeface="楷体_GB2312" panose="02010600030101010101" pitchFamily="49" charset="-122"/>
                  <a:ea typeface="楷体_GB2312" panose="02010600030101010101" pitchFamily="49" charset="-122"/>
                </a:rPr>
                <a:t> </a:t>
              </a:r>
              <a:r>
                <a:rPr lang="zh-CN" altLang="en-US" sz="2100" b="1" dirty="0">
                  <a:solidFill>
                    <a:srgbClr val="0E0D0C"/>
                  </a:solidFill>
                  <a:latin typeface="楷体_GB2312" panose="02010600030101010101" pitchFamily="49" charset="-122"/>
                  <a:ea typeface="楷体_GB2312" panose="02010600030101010101" pitchFamily="49" charset="-122"/>
                </a:rPr>
                <a:t>　                   </a:t>
              </a:r>
              <a:r>
                <a:rPr lang="en-US" altLang="zh-CN" sz="2100" b="1" dirty="0">
                  <a:solidFill>
                    <a:srgbClr val="0E0D0C"/>
                  </a:solidFill>
                  <a:latin typeface="楷体_GB2312" panose="02010600030101010101" pitchFamily="49" charset="-122"/>
                  <a:ea typeface="楷体_GB2312" panose="02010600030101010101" pitchFamily="49" charset="-122"/>
                </a:rPr>
                <a:t>            </a:t>
              </a:r>
              <a:r>
                <a:rPr lang="zh-CN" altLang="en-US" sz="2100" b="1" dirty="0">
                  <a:solidFill>
                    <a:srgbClr val="C00000"/>
                  </a:solidFill>
                  <a:latin typeface="微软雅黑" panose="020B0503020204020204" charset="-122"/>
                  <a:ea typeface="微软雅黑" panose="020B0503020204020204" charset="-122"/>
                </a:rPr>
                <a:t>价格变动百分比</a:t>
              </a:r>
              <a:endParaRPr lang="zh-CN" altLang="en-US" sz="2100" b="1" dirty="0">
                <a:solidFill>
                  <a:srgbClr val="C00000"/>
                </a:solidFill>
                <a:latin typeface="微软雅黑" panose="020B0503020204020204" charset="-122"/>
                <a:ea typeface="微软雅黑" panose="020B0503020204020204" charset="-122"/>
              </a:endParaRPr>
            </a:p>
          </p:txBody>
        </p:sp>
        <p:sp>
          <p:nvSpPr>
            <p:cNvPr id="14343" name="Line 4"/>
            <p:cNvSpPr/>
            <p:nvPr/>
          </p:nvSpPr>
          <p:spPr>
            <a:xfrm>
              <a:off x="1342" y="3252"/>
              <a:ext cx="1776" cy="0"/>
            </a:xfrm>
            <a:prstGeom prst="line">
              <a:avLst/>
            </a:prstGeom>
            <a:ln w="9525" cap="flat" cmpd="sng">
              <a:solidFill>
                <a:srgbClr val="C00000"/>
              </a:solidFill>
              <a:prstDash val="solid"/>
              <a:headEnd type="none" w="med" len="med"/>
              <a:tailEnd type="none" w="med" len="med"/>
            </a:ln>
          </p:spPr>
        </p:sp>
      </p:grpSp>
      <p:sp>
        <p:nvSpPr>
          <p:cNvPr id="10245" name="Text Box 5"/>
          <p:cNvSpPr txBox="1"/>
          <p:nvPr/>
        </p:nvSpPr>
        <p:spPr>
          <a:xfrm>
            <a:off x="1177925" y="1241425"/>
            <a:ext cx="2992438" cy="460375"/>
          </a:xfrm>
          <a:prstGeom prst="rect">
            <a:avLst/>
          </a:prstGeom>
          <a:noFill/>
          <a:ln w="9525">
            <a:noFill/>
          </a:ln>
        </p:spPr>
        <p:txBody>
          <a:bodyPr>
            <a:spAutoFit/>
          </a:bodyPr>
          <a:p>
            <a:r>
              <a:rPr lang="en-US" altLang="zh-CN" sz="2400" b="1" dirty="0">
                <a:solidFill>
                  <a:schemeClr val="tx1">
                    <a:lumMod val="50000"/>
                  </a:schemeClr>
                </a:solidFill>
                <a:latin typeface="微软雅黑" panose="020B0503020204020204" charset="-122"/>
                <a:ea typeface="微软雅黑" panose="020B0503020204020204" charset="-122"/>
              </a:rPr>
              <a:t>1</a:t>
            </a:r>
            <a:r>
              <a:rPr lang="zh-CN" altLang="en-US" sz="2400" b="1" dirty="0">
                <a:solidFill>
                  <a:schemeClr val="tx1">
                    <a:lumMod val="50000"/>
                  </a:schemeClr>
                </a:solidFill>
                <a:latin typeface="微软雅黑" panose="020B0503020204020204" charset="-122"/>
                <a:ea typeface="微软雅黑" panose="020B0503020204020204" charset="-122"/>
              </a:rPr>
              <a:t>、价格需求弹性</a:t>
            </a:r>
            <a:endParaRPr lang="zh-CN" altLang="en-US" sz="2400" b="1" dirty="0">
              <a:solidFill>
                <a:schemeClr val="tx1">
                  <a:lumMod val="50000"/>
                </a:schemeClr>
              </a:solidFill>
              <a:latin typeface="微软雅黑" panose="020B0503020204020204" charset="-122"/>
              <a:ea typeface="微软雅黑" panose="020B0503020204020204" charset="-122"/>
            </a:endParaRPr>
          </a:p>
        </p:txBody>
      </p:sp>
      <p:sp>
        <p:nvSpPr>
          <p:cNvPr id="10246" name="Text Box 6"/>
          <p:cNvSpPr txBox="1"/>
          <p:nvPr/>
        </p:nvSpPr>
        <p:spPr>
          <a:xfrm>
            <a:off x="7226300" y="3571875"/>
            <a:ext cx="4640580" cy="2861310"/>
          </a:xfrm>
          <a:prstGeom prst="rect">
            <a:avLst/>
          </a:prstGeom>
          <a:noFill/>
          <a:ln w="9525">
            <a:noFill/>
          </a:ln>
        </p:spPr>
        <p:txBody>
          <a:bodyPr wrap="square">
            <a:spAutoFit/>
          </a:bodyPr>
          <a:p>
            <a:pPr>
              <a:lnSpc>
                <a:spcPct val="150000"/>
              </a:lnSpc>
              <a:spcBef>
                <a:spcPts val="0"/>
              </a:spcBef>
              <a:spcAft>
                <a:spcPts val="0"/>
              </a:spcAft>
            </a:pPr>
            <a:r>
              <a:rPr lang="en-US" altLang="zh-CN" sz="2000" b="1" dirty="0">
                <a:solidFill>
                  <a:srgbClr val="0E0D0C"/>
                </a:solidFill>
                <a:latin typeface="楷体_GB2312" panose="02010600030101010101" pitchFamily="49" charset="-122"/>
                <a:ea typeface="楷体_GB2312" panose="02010600030101010101" pitchFamily="49" charset="-122"/>
              </a:rPr>
              <a:t>      </a:t>
            </a:r>
            <a:r>
              <a:rPr lang="zh-CN" altLang="en-US" sz="20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五种商品价格需求弹性：</a:t>
            </a:r>
            <a:endParaRPr lang="zh-CN" altLang="en-US" sz="2000" b="1"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50000"/>
              </a:lnSpc>
              <a:spcBef>
                <a:spcPts val="0"/>
              </a:spcBef>
              <a:spcAft>
                <a:spcPts val="0"/>
              </a:spcAft>
            </a:pP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需求富有弹性（</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E&gt;1</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50000"/>
              </a:lnSpc>
              <a:spcBef>
                <a:spcPts val="0"/>
              </a:spcBef>
              <a:spcAft>
                <a:spcPts val="0"/>
              </a:spcAft>
            </a:pP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需求缺乏弹性（</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E&lt;1</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50000"/>
              </a:lnSpc>
              <a:spcBef>
                <a:spcPts val="0"/>
              </a:spcBef>
              <a:spcAft>
                <a:spcPts val="0"/>
              </a:spcAft>
            </a:pP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需求弹性单一（</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E=1</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50000"/>
              </a:lnSpc>
              <a:spcBef>
                <a:spcPts val="0"/>
              </a:spcBef>
              <a:spcAft>
                <a:spcPts val="0"/>
              </a:spcAft>
            </a:pP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需求完全有弹性（</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E=∞</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50000"/>
              </a:lnSpc>
              <a:spcBef>
                <a:spcPts val="0"/>
              </a:spcBef>
              <a:spcAft>
                <a:spcPts val="0"/>
              </a:spcAft>
            </a:pP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需求完全缺乏弹性（</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E=0</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ext Box 2"/>
          <p:cNvSpPr txBox="1"/>
          <p:nvPr/>
        </p:nvSpPr>
        <p:spPr>
          <a:xfrm>
            <a:off x="1438275" y="802005"/>
            <a:ext cx="4313555" cy="460375"/>
          </a:xfrm>
          <a:prstGeom prst="rect">
            <a:avLst/>
          </a:prstGeom>
          <a:noFill/>
          <a:ln w="9525">
            <a:noFill/>
          </a:ln>
        </p:spPr>
        <p:txBody>
          <a:bodyPr wrap="square">
            <a:spAutoFit/>
          </a:bodyPr>
          <a:p>
            <a:r>
              <a:rPr lang="en-US" altLang="zh-CN" sz="2400" b="1" dirty="0">
                <a:solidFill>
                  <a:schemeClr val="tx1">
                    <a:lumMod val="50000"/>
                  </a:schemeClr>
                </a:solidFill>
                <a:latin typeface="微软雅黑" panose="020B0503020204020204" charset="-122"/>
                <a:ea typeface="微软雅黑" panose="020B0503020204020204" charset="-122"/>
              </a:rPr>
              <a:t>2</a:t>
            </a:r>
            <a:r>
              <a:rPr lang="zh-CN" altLang="en-US" sz="2400" b="1" dirty="0">
                <a:solidFill>
                  <a:schemeClr val="tx1">
                    <a:lumMod val="50000"/>
                  </a:schemeClr>
                </a:solidFill>
                <a:latin typeface="微软雅黑" panose="020B0503020204020204" charset="-122"/>
                <a:ea typeface="微软雅黑" panose="020B0503020204020204" charset="-122"/>
              </a:rPr>
              <a:t>、影响价格敏感性的因素</a:t>
            </a:r>
            <a:endParaRPr lang="zh-CN" altLang="en-US" sz="2400" b="1" dirty="0">
              <a:solidFill>
                <a:schemeClr val="tx1">
                  <a:lumMod val="50000"/>
                </a:schemeClr>
              </a:solidFill>
              <a:latin typeface="微软雅黑" panose="020B0503020204020204" charset="-122"/>
              <a:ea typeface="微软雅黑" panose="020B0503020204020204" charset="-122"/>
            </a:endParaRPr>
          </a:p>
        </p:txBody>
      </p:sp>
      <p:sp>
        <p:nvSpPr>
          <p:cNvPr id="21508" name="Text Box 4"/>
          <p:cNvSpPr txBox="1"/>
          <p:nvPr/>
        </p:nvSpPr>
        <p:spPr>
          <a:xfrm>
            <a:off x="1871663" y="1689100"/>
            <a:ext cx="3340100" cy="398780"/>
          </a:xfrm>
          <a:prstGeom prst="rect">
            <a:avLst/>
          </a:prstGeom>
          <a:noFill/>
          <a:ln w="9525">
            <a:noFill/>
          </a:ln>
        </p:spPr>
        <p:txBody>
          <a:bodyPr>
            <a:spAutoFit/>
          </a:bodyPr>
          <a:p>
            <a:r>
              <a:rPr lang="zh-CN" altLang="en-US" sz="2000" b="1" dirty="0">
                <a:solidFill>
                  <a:schemeClr val="tx1">
                    <a:lumMod val="50000"/>
                  </a:schemeClr>
                </a:solidFill>
                <a:latin typeface="微软雅黑" panose="020B0503020204020204" charset="-122"/>
                <a:ea typeface="微软雅黑" panose="020B0503020204020204" charset="-122"/>
              </a:rPr>
              <a:t>（</a:t>
            </a:r>
            <a:r>
              <a:rPr lang="en-US" altLang="zh-CN" sz="2000" b="1" dirty="0">
                <a:solidFill>
                  <a:schemeClr val="tx1">
                    <a:lumMod val="50000"/>
                  </a:schemeClr>
                </a:solidFill>
                <a:latin typeface="微软雅黑" panose="020B0503020204020204" charset="-122"/>
                <a:ea typeface="微软雅黑" panose="020B0503020204020204" charset="-122"/>
              </a:rPr>
              <a:t>1</a:t>
            </a:r>
            <a:r>
              <a:rPr lang="zh-CN" altLang="en-US" sz="2000" b="1" dirty="0">
                <a:solidFill>
                  <a:schemeClr val="tx1">
                    <a:lumMod val="50000"/>
                  </a:schemeClr>
                </a:solidFill>
                <a:latin typeface="微软雅黑" panose="020B0503020204020204" charset="-122"/>
                <a:ea typeface="微软雅黑" panose="020B0503020204020204" charset="-122"/>
              </a:rPr>
              <a:t>）　认知替代品效应</a:t>
            </a:r>
            <a:endParaRPr lang="zh-CN" altLang="en-US" sz="2000" b="1" dirty="0">
              <a:solidFill>
                <a:schemeClr val="tx1">
                  <a:lumMod val="50000"/>
                </a:schemeClr>
              </a:solidFill>
              <a:latin typeface="微软雅黑" panose="020B0503020204020204" charset="-122"/>
              <a:ea typeface="微软雅黑" panose="020B0503020204020204" charset="-122"/>
            </a:endParaRPr>
          </a:p>
        </p:txBody>
      </p:sp>
      <p:sp>
        <p:nvSpPr>
          <p:cNvPr id="21509" name="Text Box 5"/>
          <p:cNvSpPr txBox="1"/>
          <p:nvPr/>
        </p:nvSpPr>
        <p:spPr>
          <a:xfrm>
            <a:off x="1876425" y="2170113"/>
            <a:ext cx="3622675" cy="614045"/>
          </a:xfrm>
          <a:prstGeom prst="rect">
            <a:avLst/>
          </a:prstGeom>
          <a:noFill/>
          <a:ln w="9525">
            <a:noFill/>
          </a:ln>
        </p:spPr>
        <p:txBody>
          <a:bodyPr>
            <a:spAutoFit/>
          </a:bodyPr>
          <a:p>
            <a:pPr>
              <a:lnSpc>
                <a:spcPct val="170000"/>
              </a:lnSpc>
            </a:pPr>
            <a:r>
              <a:rPr lang="zh-CN" altLang="en-US" sz="2000" b="1" dirty="0">
                <a:solidFill>
                  <a:srgbClr val="040404"/>
                </a:solidFill>
                <a:latin typeface="微软雅黑" panose="020B0503020204020204" charset="-122"/>
                <a:ea typeface="微软雅黑" panose="020B0503020204020204" charset="-122"/>
              </a:rPr>
              <a:t>（</a:t>
            </a:r>
            <a:r>
              <a:rPr lang="en-US" altLang="zh-CN" sz="2000" b="1" dirty="0">
                <a:solidFill>
                  <a:srgbClr val="040404"/>
                </a:solidFill>
                <a:latin typeface="微软雅黑" panose="020B0503020204020204" charset="-122"/>
                <a:ea typeface="微软雅黑" panose="020B0503020204020204" charset="-122"/>
              </a:rPr>
              <a:t>2</a:t>
            </a:r>
            <a:r>
              <a:rPr lang="zh-CN" altLang="en-US" sz="2000" b="1" dirty="0">
                <a:solidFill>
                  <a:srgbClr val="040404"/>
                </a:solidFill>
                <a:latin typeface="微软雅黑" panose="020B0503020204020204" charset="-122"/>
                <a:ea typeface="微软雅黑" panose="020B0503020204020204" charset="-122"/>
              </a:rPr>
              <a:t>）　</a:t>
            </a:r>
            <a:r>
              <a:rPr lang="zh-CN" altLang="en-US" sz="2000" b="1" dirty="0">
                <a:solidFill>
                  <a:schemeClr val="tx1">
                    <a:lumMod val="50000"/>
                  </a:schemeClr>
                </a:solidFill>
                <a:latin typeface="微软雅黑" panose="020B0503020204020204" charset="-122"/>
                <a:ea typeface="微软雅黑" panose="020B0503020204020204" charset="-122"/>
              </a:rPr>
              <a:t>独特价值效应</a:t>
            </a:r>
            <a:endParaRPr lang="zh-CN" altLang="en-US" sz="2000" b="1" dirty="0">
              <a:solidFill>
                <a:schemeClr val="tx1">
                  <a:lumMod val="50000"/>
                </a:schemeClr>
              </a:solidFill>
              <a:latin typeface="微软雅黑" panose="020B0503020204020204" charset="-122"/>
              <a:ea typeface="微软雅黑" panose="020B0503020204020204" charset="-122"/>
            </a:endParaRPr>
          </a:p>
        </p:txBody>
      </p:sp>
      <p:sp>
        <p:nvSpPr>
          <p:cNvPr id="21510" name="Text Box 6"/>
          <p:cNvSpPr txBox="1"/>
          <p:nvPr/>
        </p:nvSpPr>
        <p:spPr>
          <a:xfrm>
            <a:off x="1885950" y="2835275"/>
            <a:ext cx="3551555" cy="614045"/>
          </a:xfrm>
          <a:prstGeom prst="rect">
            <a:avLst/>
          </a:prstGeom>
          <a:noFill/>
          <a:ln w="9525">
            <a:noFill/>
          </a:ln>
        </p:spPr>
        <p:txBody>
          <a:bodyPr wrap="square">
            <a:spAutoFit/>
          </a:bodyPr>
          <a:p>
            <a:pPr>
              <a:lnSpc>
                <a:spcPct val="170000"/>
              </a:lnSpc>
            </a:pPr>
            <a:r>
              <a:rPr lang="zh-CN" altLang="en-US" sz="2000" b="1" dirty="0">
                <a:solidFill>
                  <a:srgbClr val="040404"/>
                </a:solidFill>
                <a:latin typeface="微软雅黑" panose="020B0503020204020204" charset="-122"/>
                <a:ea typeface="微软雅黑" panose="020B0503020204020204" charset="-122"/>
              </a:rPr>
              <a:t>（</a:t>
            </a:r>
            <a:r>
              <a:rPr lang="en-US" altLang="zh-CN" sz="2000" b="1" dirty="0">
                <a:solidFill>
                  <a:srgbClr val="040404"/>
                </a:solidFill>
                <a:latin typeface="微软雅黑" panose="020B0503020204020204" charset="-122"/>
                <a:ea typeface="微软雅黑" panose="020B0503020204020204" charset="-122"/>
              </a:rPr>
              <a:t>3</a:t>
            </a:r>
            <a:r>
              <a:rPr lang="zh-CN" altLang="en-US" sz="2000" b="1" dirty="0">
                <a:solidFill>
                  <a:srgbClr val="040404"/>
                </a:solidFill>
                <a:latin typeface="微软雅黑" panose="020B0503020204020204" charset="-122"/>
                <a:ea typeface="微软雅黑" panose="020B0503020204020204" charset="-122"/>
              </a:rPr>
              <a:t>）　</a:t>
            </a:r>
            <a:r>
              <a:rPr lang="zh-CN" altLang="en-US" sz="2000" b="1" dirty="0">
                <a:solidFill>
                  <a:schemeClr val="tx1">
                    <a:lumMod val="50000"/>
                  </a:schemeClr>
                </a:solidFill>
                <a:latin typeface="微软雅黑" panose="020B0503020204020204" charset="-122"/>
                <a:ea typeface="微软雅黑" panose="020B0503020204020204" charset="-122"/>
              </a:rPr>
              <a:t>转换成本效应</a:t>
            </a:r>
            <a:endParaRPr lang="zh-CN" altLang="en-US" sz="2000" b="1" dirty="0">
              <a:solidFill>
                <a:schemeClr val="tx1">
                  <a:lumMod val="50000"/>
                </a:schemeClr>
              </a:solidFill>
              <a:latin typeface="微软雅黑" panose="020B0503020204020204" charset="-122"/>
              <a:ea typeface="微软雅黑" panose="020B0503020204020204" charset="-122"/>
            </a:endParaRPr>
          </a:p>
        </p:txBody>
      </p:sp>
      <p:sp>
        <p:nvSpPr>
          <p:cNvPr id="21511" name="Text Box 7"/>
          <p:cNvSpPr txBox="1"/>
          <p:nvPr/>
        </p:nvSpPr>
        <p:spPr>
          <a:xfrm>
            <a:off x="1905000" y="3521075"/>
            <a:ext cx="3622675" cy="614045"/>
          </a:xfrm>
          <a:prstGeom prst="rect">
            <a:avLst/>
          </a:prstGeom>
          <a:noFill/>
          <a:ln w="9525">
            <a:noFill/>
          </a:ln>
        </p:spPr>
        <p:txBody>
          <a:bodyPr>
            <a:spAutoFit/>
          </a:bodyPr>
          <a:p>
            <a:pPr>
              <a:lnSpc>
                <a:spcPct val="170000"/>
              </a:lnSpc>
            </a:pPr>
            <a:r>
              <a:rPr lang="zh-CN" altLang="en-US" sz="2000" b="1" dirty="0">
                <a:solidFill>
                  <a:schemeClr val="tx1">
                    <a:lumMod val="50000"/>
                  </a:schemeClr>
                </a:solidFill>
                <a:latin typeface="微软雅黑" panose="020B0503020204020204" charset="-122"/>
                <a:ea typeface="微软雅黑" panose="020B0503020204020204" charset="-122"/>
              </a:rPr>
              <a:t>（</a:t>
            </a:r>
            <a:r>
              <a:rPr lang="en-US" altLang="zh-CN" sz="2000" b="1" dirty="0">
                <a:solidFill>
                  <a:schemeClr val="tx1">
                    <a:lumMod val="50000"/>
                  </a:schemeClr>
                </a:solidFill>
                <a:latin typeface="微软雅黑" panose="020B0503020204020204" charset="-122"/>
                <a:ea typeface="微软雅黑" panose="020B0503020204020204" charset="-122"/>
              </a:rPr>
              <a:t>4</a:t>
            </a:r>
            <a:r>
              <a:rPr lang="zh-CN" altLang="en-US" sz="2000" b="1" dirty="0">
                <a:solidFill>
                  <a:schemeClr val="tx1">
                    <a:lumMod val="50000"/>
                  </a:schemeClr>
                </a:solidFill>
                <a:latin typeface="微软雅黑" panose="020B0503020204020204" charset="-122"/>
                <a:ea typeface="微软雅黑" panose="020B0503020204020204" charset="-122"/>
              </a:rPr>
              <a:t>）　困难对比效应</a:t>
            </a:r>
            <a:endParaRPr lang="zh-CN" altLang="en-US" sz="2000" b="1" dirty="0">
              <a:solidFill>
                <a:schemeClr val="tx1">
                  <a:lumMod val="50000"/>
                </a:schemeClr>
              </a:solidFill>
              <a:latin typeface="微软雅黑" panose="020B0503020204020204" charset="-122"/>
              <a:ea typeface="微软雅黑" panose="020B0503020204020204" charset="-122"/>
            </a:endParaRPr>
          </a:p>
        </p:txBody>
      </p:sp>
      <p:sp>
        <p:nvSpPr>
          <p:cNvPr id="21512" name="Text Box 8"/>
          <p:cNvSpPr txBox="1"/>
          <p:nvPr/>
        </p:nvSpPr>
        <p:spPr>
          <a:xfrm>
            <a:off x="1905000" y="4206875"/>
            <a:ext cx="3055938" cy="614045"/>
          </a:xfrm>
          <a:prstGeom prst="rect">
            <a:avLst/>
          </a:prstGeom>
          <a:noFill/>
          <a:ln w="9525">
            <a:noFill/>
          </a:ln>
        </p:spPr>
        <p:txBody>
          <a:bodyPr>
            <a:spAutoFit/>
          </a:bodyPr>
          <a:p>
            <a:pPr>
              <a:lnSpc>
                <a:spcPct val="170000"/>
              </a:lnSpc>
            </a:pPr>
            <a:r>
              <a:rPr lang="zh-CN" altLang="en-US" sz="2000" b="1" dirty="0">
                <a:solidFill>
                  <a:schemeClr val="tx1">
                    <a:lumMod val="50000"/>
                  </a:schemeClr>
                </a:solidFill>
                <a:latin typeface="微软雅黑" panose="020B0503020204020204" charset="-122"/>
                <a:ea typeface="微软雅黑" panose="020B0503020204020204" charset="-122"/>
              </a:rPr>
              <a:t>（</a:t>
            </a:r>
            <a:r>
              <a:rPr lang="en-US" altLang="zh-CN" sz="2000" b="1" dirty="0">
                <a:solidFill>
                  <a:schemeClr val="tx1">
                    <a:lumMod val="50000"/>
                  </a:schemeClr>
                </a:solidFill>
                <a:latin typeface="微软雅黑" panose="020B0503020204020204" charset="-122"/>
                <a:ea typeface="微软雅黑" panose="020B0503020204020204" charset="-122"/>
              </a:rPr>
              <a:t>5</a:t>
            </a:r>
            <a:r>
              <a:rPr lang="zh-CN" altLang="en-US" sz="2000" b="1" dirty="0">
                <a:solidFill>
                  <a:schemeClr val="tx1">
                    <a:lumMod val="50000"/>
                  </a:schemeClr>
                </a:solidFill>
                <a:latin typeface="微软雅黑" panose="020B0503020204020204" charset="-122"/>
                <a:ea typeface="微软雅黑" panose="020B0503020204020204" charset="-122"/>
              </a:rPr>
              <a:t>）　支出效应</a:t>
            </a:r>
            <a:endParaRPr lang="zh-CN" altLang="en-US" sz="2000" b="1" dirty="0">
              <a:solidFill>
                <a:schemeClr val="tx1">
                  <a:lumMod val="50000"/>
                </a:schemeClr>
              </a:solidFill>
              <a:latin typeface="微软雅黑" panose="020B0503020204020204" charset="-122"/>
              <a:ea typeface="微软雅黑" panose="020B0503020204020204" charset="-122"/>
            </a:endParaRPr>
          </a:p>
        </p:txBody>
      </p:sp>
      <p:sp>
        <p:nvSpPr>
          <p:cNvPr id="21513" name="Text Box 9"/>
          <p:cNvSpPr txBox="1"/>
          <p:nvPr/>
        </p:nvSpPr>
        <p:spPr>
          <a:xfrm>
            <a:off x="1905000" y="4913313"/>
            <a:ext cx="2686050" cy="614045"/>
          </a:xfrm>
          <a:prstGeom prst="rect">
            <a:avLst/>
          </a:prstGeom>
          <a:noFill/>
          <a:ln w="9525">
            <a:noFill/>
          </a:ln>
        </p:spPr>
        <p:txBody>
          <a:bodyPr>
            <a:spAutoFit/>
          </a:bodyPr>
          <a:p>
            <a:pPr>
              <a:lnSpc>
                <a:spcPct val="170000"/>
              </a:lnSpc>
            </a:pPr>
            <a:r>
              <a:rPr lang="zh-CN" altLang="en-US" sz="2000" b="1" dirty="0">
                <a:solidFill>
                  <a:schemeClr val="tx1">
                    <a:lumMod val="50000"/>
                  </a:schemeClr>
                </a:solidFill>
                <a:latin typeface="微软雅黑" panose="020B0503020204020204" charset="-122"/>
                <a:ea typeface="微软雅黑" panose="020B0503020204020204" charset="-122"/>
              </a:rPr>
              <a:t>（</a:t>
            </a:r>
            <a:r>
              <a:rPr lang="en-US" altLang="zh-CN" sz="2000" b="1" dirty="0">
                <a:solidFill>
                  <a:schemeClr val="tx1">
                    <a:lumMod val="50000"/>
                  </a:schemeClr>
                </a:solidFill>
                <a:latin typeface="微软雅黑" panose="020B0503020204020204" charset="-122"/>
                <a:ea typeface="微软雅黑" panose="020B0503020204020204" charset="-122"/>
              </a:rPr>
              <a:t>6</a:t>
            </a:r>
            <a:r>
              <a:rPr lang="zh-CN" altLang="en-US" sz="2000" b="1" dirty="0">
                <a:solidFill>
                  <a:schemeClr val="tx1">
                    <a:lumMod val="50000"/>
                  </a:schemeClr>
                </a:solidFill>
                <a:latin typeface="微软雅黑" panose="020B0503020204020204" charset="-122"/>
                <a:ea typeface="微软雅黑" panose="020B0503020204020204" charset="-122"/>
              </a:rPr>
              <a:t>）　公平效应</a:t>
            </a:r>
            <a:endParaRPr lang="zh-CN" altLang="en-US" sz="2000" b="1" dirty="0">
              <a:solidFill>
                <a:schemeClr val="tx1">
                  <a:lumMod val="50000"/>
                </a:schemeClr>
              </a:solidFill>
              <a:latin typeface="微软雅黑" panose="020B0503020204020204" charset="-122"/>
              <a:ea typeface="微软雅黑" panose="020B0503020204020204" charset="-122"/>
            </a:endParaRPr>
          </a:p>
        </p:txBody>
      </p:sp>
      <p:sp>
        <p:nvSpPr>
          <p:cNvPr id="21514" name="Text Box 10"/>
          <p:cNvSpPr txBox="1"/>
          <p:nvPr/>
        </p:nvSpPr>
        <p:spPr>
          <a:xfrm>
            <a:off x="1905000" y="5578475"/>
            <a:ext cx="3190875" cy="640080"/>
          </a:xfrm>
          <a:prstGeom prst="rect">
            <a:avLst/>
          </a:prstGeom>
          <a:noFill/>
          <a:ln w="9525">
            <a:noFill/>
          </a:ln>
        </p:spPr>
        <p:txBody>
          <a:bodyPr wrap="square">
            <a:spAutoFit/>
          </a:bodyPr>
          <a:p>
            <a:pPr>
              <a:lnSpc>
                <a:spcPct val="170000"/>
              </a:lnSpc>
            </a:pPr>
            <a:r>
              <a:rPr lang="zh-CN" altLang="en-US" sz="2100" b="1" dirty="0">
                <a:solidFill>
                  <a:schemeClr val="tx1">
                    <a:lumMod val="50000"/>
                  </a:schemeClr>
                </a:solidFill>
                <a:latin typeface="微软雅黑" panose="020B0503020204020204" charset="-122"/>
                <a:ea typeface="微软雅黑" panose="020B0503020204020204" charset="-122"/>
              </a:rPr>
              <a:t>（</a:t>
            </a:r>
            <a:r>
              <a:rPr lang="en-US" altLang="zh-CN" sz="2100" b="1" dirty="0">
                <a:solidFill>
                  <a:schemeClr val="tx1">
                    <a:lumMod val="50000"/>
                  </a:schemeClr>
                </a:solidFill>
                <a:latin typeface="微软雅黑" panose="020B0503020204020204" charset="-122"/>
                <a:ea typeface="微软雅黑" panose="020B0503020204020204" charset="-122"/>
              </a:rPr>
              <a:t>7</a:t>
            </a:r>
            <a:r>
              <a:rPr lang="zh-CN" altLang="en-US" sz="2100" b="1" dirty="0">
                <a:solidFill>
                  <a:schemeClr val="tx1">
                    <a:lumMod val="50000"/>
                  </a:schemeClr>
                </a:solidFill>
                <a:latin typeface="微软雅黑" panose="020B0503020204020204" charset="-122"/>
                <a:ea typeface="微软雅黑" panose="020B0503020204020204" charset="-122"/>
              </a:rPr>
              <a:t>）　存货效应</a:t>
            </a:r>
            <a:endParaRPr lang="zh-CN" altLang="en-US" sz="2100" b="1" dirty="0">
              <a:solidFill>
                <a:schemeClr val="tx1">
                  <a:lumMod val="50000"/>
                </a:schemeClr>
              </a:solidFill>
              <a:latin typeface="微软雅黑" panose="020B0503020204020204" charset="-122"/>
              <a:ea typeface="微软雅黑" panose="020B0503020204020204" charset="-122"/>
            </a:endParaRPr>
          </a:p>
        </p:txBody>
      </p:sp>
      <p:pic>
        <p:nvPicPr>
          <p:cNvPr id="101" name="图片 100"/>
          <p:cNvPicPr/>
          <p:nvPr/>
        </p:nvPicPr>
        <p:blipFill>
          <a:blip r:embed="rId1"/>
          <a:stretch>
            <a:fillRect/>
          </a:stretch>
        </p:blipFill>
        <p:spPr>
          <a:xfrm>
            <a:off x="5499100" y="2087880"/>
            <a:ext cx="5457825" cy="388366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ext Box 2"/>
          <p:cNvSpPr txBox="1"/>
          <p:nvPr/>
        </p:nvSpPr>
        <p:spPr>
          <a:xfrm>
            <a:off x="1090930" y="1270000"/>
            <a:ext cx="9722485" cy="1476375"/>
          </a:xfrm>
          <a:prstGeom prst="rect">
            <a:avLst/>
          </a:prstGeom>
          <a:noFill/>
          <a:ln w="9525">
            <a:noFill/>
          </a:ln>
        </p:spPr>
        <p:txBody>
          <a:bodyPr wrap="square">
            <a:spAutoFit/>
          </a:bodyPr>
          <a:p>
            <a:pPr>
              <a:lnSpc>
                <a:spcPct val="150000"/>
              </a:lnSpc>
            </a:pPr>
            <a:r>
              <a:rPr lang="zh-CN" altLang="en-US" sz="20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案例：</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假设一个服装专卖店要推出一种新款式的</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T</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恤衫，开发该产品的固定成本是</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30000</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元人民币，可变成本为每件</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20</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元。该</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T</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恤衫以四种不同的价格在四家商店销售。见下表：</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11270" name="Text Box 6"/>
          <p:cNvSpPr txBox="1"/>
          <p:nvPr/>
        </p:nvSpPr>
        <p:spPr>
          <a:xfrm>
            <a:off x="2124075" y="6076950"/>
            <a:ext cx="7230745" cy="398780"/>
          </a:xfrm>
          <a:prstGeom prst="rect">
            <a:avLst/>
          </a:prstGeom>
          <a:noFill/>
          <a:ln w="9525">
            <a:noFill/>
          </a:ln>
        </p:spPr>
        <p:txBody>
          <a:bodyPr wrap="none">
            <a:spAutoFit/>
          </a:bodyPr>
          <a:p>
            <a:r>
              <a:rPr lang="zh-CN" altLang="en-US" sz="20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结论：</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由表中可知，每件</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T</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恤衫定价在</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40</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元是获利最多的价格。</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11271" name="Text Box 7"/>
          <p:cNvSpPr txBox="1"/>
          <p:nvPr/>
        </p:nvSpPr>
        <p:spPr>
          <a:xfrm>
            <a:off x="961390" y="500380"/>
            <a:ext cx="4416425" cy="460375"/>
          </a:xfrm>
          <a:prstGeom prst="rect">
            <a:avLst/>
          </a:prstGeom>
          <a:noFill/>
          <a:ln w="9525">
            <a:noFill/>
          </a:ln>
        </p:spPr>
        <p:txBody>
          <a:bodyPr wrap="square">
            <a:spAutoFit/>
          </a:bodyPr>
          <a:p>
            <a:r>
              <a:rPr lang="en-US" altLang="zh-CN" sz="2400" b="1" dirty="0">
                <a:solidFill>
                  <a:schemeClr val="tx1">
                    <a:lumMod val="50000"/>
                  </a:schemeClr>
                </a:solidFill>
                <a:latin typeface="微软雅黑" panose="020B0503020204020204" charset="-122"/>
                <a:ea typeface="微软雅黑" panose="020B0503020204020204" charset="-122"/>
              </a:rPr>
              <a:t>3</a:t>
            </a:r>
            <a:r>
              <a:rPr lang="zh-CN" altLang="en-US" sz="2400" b="1" dirty="0">
                <a:solidFill>
                  <a:schemeClr val="tx1">
                    <a:lumMod val="50000"/>
                  </a:schemeClr>
                </a:solidFill>
                <a:latin typeface="微软雅黑" panose="020B0503020204020204" charset="-122"/>
                <a:ea typeface="微软雅黑" panose="020B0503020204020204" charset="-122"/>
              </a:rPr>
              <a:t>、需求导向的定价方法</a:t>
            </a:r>
            <a:endParaRPr lang="zh-CN" altLang="en-US" sz="2400" b="1" dirty="0">
              <a:solidFill>
                <a:schemeClr val="tx1">
                  <a:lumMod val="50000"/>
                </a:schemeClr>
              </a:solidFill>
              <a:latin typeface="微软雅黑" panose="020B0503020204020204" charset="-122"/>
              <a:ea typeface="微软雅黑" panose="020B0503020204020204" charset="-122"/>
            </a:endParaRPr>
          </a:p>
        </p:txBody>
      </p:sp>
      <p:graphicFrame>
        <p:nvGraphicFramePr>
          <p:cNvPr id="30720" name="Object 1024"/>
          <p:cNvGraphicFramePr/>
          <p:nvPr/>
        </p:nvGraphicFramePr>
        <p:xfrm>
          <a:off x="1115695" y="2815590"/>
          <a:ext cx="9697085" cy="3130550"/>
        </p:xfrm>
        <a:graphic>
          <a:graphicData uri="http://schemas.openxmlformats.org/presentationml/2006/ole">
            <mc:AlternateContent xmlns:mc="http://schemas.openxmlformats.org/markup-compatibility/2006">
              <mc:Choice xmlns:v="urn:schemas-microsoft-com:vml" Requires="v">
                <p:oleObj spid="_x0000_s3076" name="" r:id="rId1" imgW="6203315" imgH="1497330" progId="Word.Document.8">
                  <p:embed/>
                </p:oleObj>
              </mc:Choice>
              <mc:Fallback>
                <p:oleObj name="" r:id="rId1" imgW="6203315" imgH="1497330" progId="Word.Document.8">
                  <p:embed/>
                  <p:pic>
                    <p:nvPicPr>
                      <p:cNvPr id="0" name="图片 3075"/>
                      <p:cNvPicPr/>
                      <p:nvPr/>
                    </p:nvPicPr>
                    <p:blipFill>
                      <a:blip r:embed="rId2"/>
                      <a:stretch>
                        <a:fillRect/>
                      </a:stretch>
                    </p:blipFill>
                    <p:spPr>
                      <a:xfrm>
                        <a:off x="1115695" y="2815590"/>
                        <a:ext cx="9697085" cy="3130550"/>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2" name="Text Box 4"/>
          <p:cNvSpPr txBox="1"/>
          <p:nvPr/>
        </p:nvSpPr>
        <p:spPr>
          <a:xfrm>
            <a:off x="1600200" y="754063"/>
            <a:ext cx="4017963" cy="460375"/>
          </a:xfrm>
          <a:prstGeom prst="rect">
            <a:avLst/>
          </a:prstGeom>
          <a:noFill/>
          <a:ln w="9525">
            <a:noFill/>
          </a:ln>
        </p:spPr>
        <p:txBody>
          <a:bodyPr>
            <a:spAutoFit/>
          </a:bodyPr>
          <a:p>
            <a:r>
              <a:rPr lang="en-US" altLang="zh-CN" sz="2400" b="1" dirty="0">
                <a:solidFill>
                  <a:srgbClr val="040404"/>
                </a:solidFill>
                <a:latin typeface="微软雅黑" panose="020B0503020204020204" charset="-122"/>
                <a:ea typeface="微软雅黑" panose="020B0503020204020204" charset="-122"/>
              </a:rPr>
              <a:t>4</a:t>
            </a:r>
            <a:r>
              <a:rPr lang="zh-CN" altLang="en-US" sz="2400" b="1" dirty="0">
                <a:solidFill>
                  <a:srgbClr val="040404"/>
                </a:solidFill>
                <a:latin typeface="微软雅黑" panose="020B0503020204020204" charset="-122"/>
                <a:ea typeface="微软雅黑" panose="020B0503020204020204" charset="-122"/>
              </a:rPr>
              <a:t>、需求导向的辅助定价</a:t>
            </a:r>
            <a:endParaRPr lang="zh-CN" altLang="en-US" sz="2400" b="1" dirty="0">
              <a:solidFill>
                <a:srgbClr val="040404"/>
              </a:solidFill>
              <a:latin typeface="微软雅黑" panose="020B0503020204020204" charset="-122"/>
              <a:ea typeface="微软雅黑" panose="020B0503020204020204" charset="-122"/>
            </a:endParaRPr>
          </a:p>
        </p:txBody>
      </p:sp>
      <p:sp>
        <p:nvSpPr>
          <p:cNvPr id="12293" name="Text Box 5"/>
          <p:cNvSpPr txBox="1"/>
          <p:nvPr/>
        </p:nvSpPr>
        <p:spPr>
          <a:xfrm>
            <a:off x="2232025" y="1539875"/>
            <a:ext cx="2711450" cy="645160"/>
          </a:xfrm>
          <a:prstGeom prst="rect">
            <a:avLst/>
          </a:prstGeom>
          <a:noFill/>
          <a:ln w="9525">
            <a:noFill/>
          </a:ln>
        </p:spPr>
        <p:txBody>
          <a:bodyPr>
            <a:spAutoFit/>
          </a:bodyPr>
          <a:p>
            <a:pPr>
              <a:lnSpc>
                <a:spcPct val="150000"/>
              </a:lnSpc>
            </a:pPr>
            <a:r>
              <a:rPr lang="zh-CN" altLang="en-US" sz="24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a:t>
            </a:r>
            <a:r>
              <a:rPr lang="en-US" altLang="zh-CN" sz="24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1</a:t>
            </a:r>
            <a:r>
              <a:rPr lang="zh-CN" altLang="en-US" sz="24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　声望定价</a:t>
            </a:r>
            <a:endParaRPr lang="zh-CN" altLang="en-US" sz="2400" b="1"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12294" name="Text Box 6"/>
          <p:cNvSpPr txBox="1"/>
          <p:nvPr/>
        </p:nvSpPr>
        <p:spPr>
          <a:xfrm>
            <a:off x="2236788" y="2497138"/>
            <a:ext cx="3140075" cy="460375"/>
          </a:xfrm>
          <a:prstGeom prst="rect">
            <a:avLst/>
          </a:prstGeom>
          <a:noFill/>
          <a:ln w="9525">
            <a:noFill/>
          </a:ln>
        </p:spPr>
        <p:txBody>
          <a:bodyPr>
            <a:spAutoFit/>
          </a:bodyPr>
          <a:p>
            <a:r>
              <a:rPr lang="zh-CN" altLang="en-US" sz="24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a:t>
            </a:r>
            <a:r>
              <a:rPr lang="en-US" altLang="zh-CN" sz="24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2</a:t>
            </a:r>
            <a:r>
              <a:rPr lang="zh-CN" altLang="en-US" sz="24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　巧用数字定价</a:t>
            </a:r>
            <a:endParaRPr lang="zh-CN" altLang="en-US" sz="2400" b="1"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12295" name="Text Box 7"/>
          <p:cNvSpPr txBox="1"/>
          <p:nvPr/>
        </p:nvSpPr>
        <p:spPr>
          <a:xfrm>
            <a:off x="2246313" y="3392488"/>
            <a:ext cx="2851150" cy="460375"/>
          </a:xfrm>
          <a:prstGeom prst="rect">
            <a:avLst/>
          </a:prstGeom>
          <a:noFill/>
          <a:ln w="9525">
            <a:noFill/>
          </a:ln>
        </p:spPr>
        <p:txBody>
          <a:bodyPr>
            <a:spAutoFit/>
          </a:bodyPr>
          <a:p>
            <a:r>
              <a:rPr lang="zh-CN" altLang="en-US" sz="24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a:t>
            </a:r>
            <a:r>
              <a:rPr lang="en-US" altLang="zh-CN" sz="24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3</a:t>
            </a:r>
            <a:r>
              <a:rPr lang="zh-CN" altLang="en-US" sz="24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　招徕定价</a:t>
            </a:r>
            <a:endParaRPr lang="zh-CN" altLang="en-US" sz="2400" b="1"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12296" name="Text Box 8"/>
          <p:cNvSpPr txBox="1"/>
          <p:nvPr/>
        </p:nvSpPr>
        <p:spPr>
          <a:xfrm>
            <a:off x="2227263" y="4064000"/>
            <a:ext cx="3365500" cy="645160"/>
          </a:xfrm>
          <a:prstGeom prst="rect">
            <a:avLst/>
          </a:prstGeom>
          <a:noFill/>
          <a:ln w="9525">
            <a:noFill/>
          </a:ln>
        </p:spPr>
        <p:txBody>
          <a:bodyPr>
            <a:spAutoFit/>
          </a:bodyPr>
          <a:p>
            <a:pPr>
              <a:lnSpc>
                <a:spcPct val="150000"/>
              </a:lnSpc>
            </a:pPr>
            <a:r>
              <a:rPr lang="zh-CN" altLang="en-US" sz="24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a:t>
            </a:r>
            <a:r>
              <a:rPr lang="en-US" altLang="zh-CN" sz="24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4</a:t>
            </a:r>
            <a:r>
              <a:rPr lang="zh-CN" altLang="en-US" sz="24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　购买习惯定价</a:t>
            </a:r>
            <a:endParaRPr lang="zh-CN" altLang="en-US" sz="2400" b="1"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12297" name="Text Box 9"/>
          <p:cNvSpPr txBox="1"/>
          <p:nvPr/>
        </p:nvSpPr>
        <p:spPr>
          <a:xfrm>
            <a:off x="2246630" y="5030470"/>
            <a:ext cx="2851150" cy="432435"/>
          </a:xfrm>
          <a:prstGeom prst="rect">
            <a:avLst/>
          </a:prstGeom>
          <a:noFill/>
          <a:ln w="9525">
            <a:noFill/>
          </a:ln>
        </p:spPr>
        <p:txBody>
          <a:bodyPr>
            <a:noAutofit/>
          </a:bodyPr>
          <a:p>
            <a:r>
              <a:rPr lang="zh-CN" altLang="en-US" sz="24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a:t>
            </a:r>
            <a:r>
              <a:rPr lang="en-US" altLang="zh-CN" sz="24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5</a:t>
            </a:r>
            <a:r>
              <a:rPr lang="zh-CN" altLang="en-US" sz="24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　拆零定价</a:t>
            </a:r>
            <a:endParaRPr lang="zh-CN" altLang="en-US" sz="2400" b="1"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12298" name="Text Box 10"/>
          <p:cNvSpPr txBox="1"/>
          <p:nvPr/>
        </p:nvSpPr>
        <p:spPr>
          <a:xfrm>
            <a:off x="6351588" y="1511300"/>
            <a:ext cx="2851150" cy="645160"/>
          </a:xfrm>
          <a:prstGeom prst="rect">
            <a:avLst/>
          </a:prstGeom>
          <a:noFill/>
          <a:ln w="9525">
            <a:noFill/>
          </a:ln>
        </p:spPr>
        <p:txBody>
          <a:bodyPr>
            <a:spAutoFit/>
          </a:bodyPr>
          <a:p>
            <a:pPr>
              <a:lnSpc>
                <a:spcPct val="150000"/>
              </a:lnSpc>
            </a:pPr>
            <a:r>
              <a:rPr lang="zh-CN" altLang="en-US" sz="24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a:t>
            </a:r>
            <a:r>
              <a:rPr lang="en-US" altLang="zh-CN" sz="24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6</a:t>
            </a:r>
            <a:r>
              <a:rPr lang="zh-CN" altLang="en-US" sz="24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　组合定价</a:t>
            </a:r>
            <a:endParaRPr lang="zh-CN" altLang="en-US" sz="2400" b="1"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12299" name="Text Box 11"/>
          <p:cNvSpPr txBox="1"/>
          <p:nvPr/>
        </p:nvSpPr>
        <p:spPr>
          <a:xfrm>
            <a:off x="6341745" y="2513330"/>
            <a:ext cx="3987165" cy="716280"/>
          </a:xfrm>
          <a:prstGeom prst="rect">
            <a:avLst/>
          </a:prstGeom>
          <a:noFill/>
          <a:ln w="9525">
            <a:noFill/>
          </a:ln>
        </p:spPr>
        <p:txBody>
          <a:bodyPr wrap="square">
            <a:noAutofit/>
          </a:bodyPr>
          <a:p>
            <a:r>
              <a:rPr lang="zh-CN" altLang="en-US" sz="24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a:t>
            </a:r>
            <a:r>
              <a:rPr lang="en-US" altLang="zh-CN" sz="24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7</a:t>
            </a:r>
            <a:r>
              <a:rPr lang="zh-CN" altLang="en-US" sz="24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　复合单位定价</a:t>
            </a:r>
            <a:endParaRPr lang="zh-CN" altLang="en-US" sz="2400" b="1"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12300" name="Text Box 12"/>
          <p:cNvSpPr txBox="1"/>
          <p:nvPr/>
        </p:nvSpPr>
        <p:spPr>
          <a:xfrm>
            <a:off x="6348095" y="3326765"/>
            <a:ext cx="3831590" cy="626110"/>
          </a:xfrm>
          <a:prstGeom prst="rect">
            <a:avLst/>
          </a:prstGeom>
          <a:noFill/>
          <a:ln w="9525">
            <a:noFill/>
          </a:ln>
        </p:spPr>
        <p:txBody>
          <a:bodyPr wrap="square">
            <a:noAutofit/>
          </a:bodyPr>
          <a:p>
            <a:r>
              <a:rPr lang="zh-CN" altLang="en-US" sz="24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a:t>
            </a:r>
            <a:r>
              <a:rPr lang="en-US" altLang="zh-CN" sz="24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8</a:t>
            </a:r>
            <a:r>
              <a:rPr lang="zh-CN" altLang="en-US" sz="24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　陪衬定价</a:t>
            </a:r>
            <a:endParaRPr lang="zh-CN" altLang="en-US" sz="2400" b="1"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12301" name="Text Box 13"/>
          <p:cNvSpPr txBox="1"/>
          <p:nvPr/>
        </p:nvSpPr>
        <p:spPr>
          <a:xfrm>
            <a:off x="6388735" y="3987165"/>
            <a:ext cx="3435985" cy="761365"/>
          </a:xfrm>
          <a:prstGeom prst="rect">
            <a:avLst/>
          </a:prstGeom>
          <a:noFill/>
          <a:ln w="9525">
            <a:noFill/>
          </a:ln>
        </p:spPr>
        <p:txBody>
          <a:bodyPr wrap="square">
            <a:noAutofit/>
          </a:bodyPr>
          <a:p>
            <a:pPr>
              <a:lnSpc>
                <a:spcPct val="150000"/>
              </a:lnSpc>
            </a:pPr>
            <a:r>
              <a:rPr lang="zh-CN" altLang="en-US" sz="24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a:t>
            </a:r>
            <a:r>
              <a:rPr lang="en-US" altLang="zh-CN" sz="24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9</a:t>
            </a:r>
            <a:r>
              <a:rPr lang="zh-CN" altLang="en-US" sz="24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　错觉定价</a:t>
            </a:r>
            <a:endParaRPr lang="zh-CN" altLang="en-US" sz="2400" b="1"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1744" name="Object 0"/>
          <p:cNvGraphicFramePr/>
          <p:nvPr/>
        </p:nvGraphicFramePr>
        <p:xfrm>
          <a:off x="1108075" y="2446020"/>
          <a:ext cx="10160000" cy="4450080"/>
        </p:xfrm>
        <a:graphic>
          <a:graphicData uri="http://schemas.openxmlformats.org/presentationml/2006/ole">
            <mc:AlternateContent xmlns:mc="http://schemas.openxmlformats.org/markup-compatibility/2006">
              <mc:Choice xmlns:v="urn:schemas-microsoft-com:vml" Requires="v">
                <p:oleObj spid="_x0000_s3077" name="" r:id="rId1" imgW="5558155" imgH="3093085" progId="Word.Document.8">
                  <p:embed/>
                </p:oleObj>
              </mc:Choice>
              <mc:Fallback>
                <p:oleObj name="" r:id="rId1" imgW="5558155" imgH="3093085" progId="Word.Document.8">
                  <p:embed/>
                  <p:pic>
                    <p:nvPicPr>
                      <p:cNvPr id="0" name="图片 3076"/>
                      <p:cNvPicPr/>
                      <p:nvPr/>
                    </p:nvPicPr>
                    <p:blipFill>
                      <a:blip r:embed="rId2"/>
                      <a:stretch>
                        <a:fillRect/>
                      </a:stretch>
                    </p:blipFill>
                    <p:spPr>
                      <a:xfrm>
                        <a:off x="1108075" y="2446020"/>
                        <a:ext cx="10160000" cy="4450080"/>
                      </a:xfrm>
                      <a:prstGeom prst="rect">
                        <a:avLst/>
                      </a:prstGeom>
                      <a:noFill/>
                      <a:ln w="38100">
                        <a:noFill/>
                        <a:miter/>
                      </a:ln>
                    </p:spPr>
                  </p:pic>
                </p:oleObj>
              </mc:Fallback>
            </mc:AlternateContent>
          </a:graphicData>
        </a:graphic>
      </p:graphicFrame>
      <p:sp>
        <p:nvSpPr>
          <p:cNvPr id="13314" name="Text Box 2"/>
          <p:cNvSpPr txBox="1"/>
          <p:nvPr/>
        </p:nvSpPr>
        <p:spPr>
          <a:xfrm>
            <a:off x="1139825" y="514350"/>
            <a:ext cx="4518025" cy="521970"/>
          </a:xfrm>
          <a:prstGeom prst="rect">
            <a:avLst/>
          </a:prstGeom>
          <a:noFill/>
          <a:ln w="9525">
            <a:noFill/>
          </a:ln>
        </p:spPr>
        <p:txBody>
          <a:bodyPr wrap="square">
            <a:spAutoFit/>
          </a:bodyPr>
          <a:p>
            <a:r>
              <a:rPr lang="zh-CN" altLang="en-US" sz="2800" b="1" dirty="0">
                <a:solidFill>
                  <a:schemeClr val="tx1">
                    <a:lumMod val="50000"/>
                  </a:schemeClr>
                </a:solidFill>
                <a:latin typeface="微软雅黑" panose="020B0503020204020204" charset="-122"/>
                <a:ea typeface="微软雅黑" panose="020B0503020204020204" charset="-122"/>
              </a:rPr>
              <a:t>三、竞争导向的初始价格</a:t>
            </a:r>
            <a:endParaRPr lang="zh-CN" altLang="en-US" sz="2800" b="1" dirty="0">
              <a:solidFill>
                <a:schemeClr val="tx1">
                  <a:lumMod val="50000"/>
                </a:schemeClr>
              </a:solidFill>
              <a:latin typeface="微软雅黑" panose="020B0503020204020204" charset="-122"/>
              <a:ea typeface="微软雅黑" panose="020B0503020204020204" charset="-122"/>
            </a:endParaRPr>
          </a:p>
        </p:txBody>
      </p:sp>
      <p:sp>
        <p:nvSpPr>
          <p:cNvPr id="13316" name="Text Box 4"/>
          <p:cNvSpPr txBox="1"/>
          <p:nvPr/>
        </p:nvSpPr>
        <p:spPr>
          <a:xfrm>
            <a:off x="1419225" y="1349375"/>
            <a:ext cx="9392285" cy="645160"/>
          </a:xfrm>
          <a:prstGeom prst="rect">
            <a:avLst/>
          </a:prstGeom>
          <a:noFill/>
          <a:ln w="9525">
            <a:noFill/>
          </a:ln>
        </p:spPr>
        <p:txBody>
          <a:bodyPr wrap="square">
            <a:spAutoFit/>
          </a:bodyPr>
          <a:p>
            <a:pPr>
              <a:lnSpc>
                <a:spcPct val="180000"/>
              </a:lnSpc>
            </a:pPr>
            <a:r>
              <a:rPr lang="zh-CN" altLang="en-US" sz="2000" b="1" dirty="0">
                <a:solidFill>
                  <a:schemeClr val="tx1">
                    <a:lumMod val="50000"/>
                  </a:schemeClr>
                </a:solidFill>
                <a:latin typeface="微软雅黑" panose="020B0503020204020204" charset="-122"/>
                <a:ea typeface="微软雅黑" panose="020B0503020204020204" charset="-122"/>
              </a:rPr>
              <a:t>三种定价方式：高于市场价格、低于市场价格、同竞争者保持一致的温和价格</a:t>
            </a:r>
            <a:endParaRPr lang="zh-CN" altLang="en-US" sz="2000" b="1" dirty="0">
              <a:solidFill>
                <a:schemeClr val="tx1">
                  <a:lumMod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7634" name="标题 1"/>
          <p:cNvSpPr>
            <a:spLocks noGrp="1"/>
          </p:cNvSpPr>
          <p:nvPr>
            <p:ph type="title"/>
          </p:nvPr>
        </p:nvSpPr>
        <p:spPr>
          <a:xfrm>
            <a:off x="1295083" y="466408"/>
            <a:ext cx="5060950" cy="711200"/>
          </a:xfrm>
        </p:spPr>
        <p:txBody>
          <a:bodyPr vert="horz" wrap="square" lIns="91440" tIns="45720" rIns="91440" bIns="45720" anchor="ctr"/>
          <a:p>
            <a:r>
              <a:rPr lang="zh-CN" altLang="en-US" sz="4000" b="1" dirty="0">
                <a:latin typeface="黑体" panose="02010609060101010101" pitchFamily="2" charset="-122"/>
                <a:ea typeface="黑体" panose="02010609060101010101" pitchFamily="2" charset="-122"/>
              </a:rPr>
              <a:t>目 录</a:t>
            </a:r>
            <a:endParaRPr lang="zh-CN" altLang="en-US" sz="4000" b="1" dirty="0">
              <a:solidFill>
                <a:schemeClr val="bg1"/>
              </a:solidFill>
              <a:latin typeface="黑体" panose="02010609060101010101" pitchFamily="2" charset="-122"/>
              <a:ea typeface="黑体" panose="02010609060101010101" pitchFamily="2" charset="-122"/>
            </a:endParaRPr>
          </a:p>
        </p:txBody>
      </p:sp>
      <p:sp>
        <p:nvSpPr>
          <p:cNvPr id="197635" name="灯片编号占位符 3"/>
          <p:cNvSpPr txBox="1">
            <a:spLocks noGrp="1"/>
          </p:cNvSpPr>
          <p:nvPr/>
        </p:nvSpPr>
        <p:spPr>
          <a:xfrm>
            <a:off x="8355013" y="6519863"/>
            <a:ext cx="2133600" cy="365125"/>
          </a:xfrm>
          <a:prstGeom prst="rect">
            <a:avLst/>
          </a:prstGeom>
          <a:noFill/>
          <a:ln w="9525">
            <a:noFill/>
          </a:ln>
        </p:spPr>
        <p:txBody>
          <a:bodyPr anchor="ctr"/>
          <a:p>
            <a:pPr algn="r"/>
            <a:fld id="{9A0DB2DC-4C9A-4742-B13C-FB6460FD3503}" type="slidenum">
              <a:rPr lang="zh-CN" altLang="en-US" sz="1200" dirty="0">
                <a:solidFill>
                  <a:schemeClr val="bg1"/>
                </a:solidFill>
                <a:latin typeface="DFPYeaSong-B5"/>
                <a:ea typeface="DFPYeaSong-B5"/>
              </a:rPr>
            </a:fld>
            <a:endParaRPr lang="zh-CN" altLang="en-US" sz="1200" dirty="0">
              <a:solidFill>
                <a:schemeClr val="bg1"/>
              </a:solidFill>
              <a:latin typeface="DFPYeaSong-B5"/>
              <a:ea typeface="DFPYeaSong-B5"/>
            </a:endParaRPr>
          </a:p>
        </p:txBody>
      </p:sp>
      <p:grpSp>
        <p:nvGrpSpPr>
          <p:cNvPr id="197636" name="组合 12"/>
          <p:cNvGrpSpPr/>
          <p:nvPr/>
        </p:nvGrpSpPr>
        <p:grpSpPr>
          <a:xfrm>
            <a:off x="2871788" y="1989138"/>
            <a:ext cx="6280150" cy="521970"/>
            <a:chOff x="1187624" y="1988840"/>
            <a:chExt cx="6280462" cy="522819"/>
          </a:xfrm>
        </p:grpSpPr>
        <p:cxnSp>
          <p:nvCxnSpPr>
            <p:cNvPr id="8" name="直接连接符 7"/>
            <p:cNvCxnSpPr/>
            <p:nvPr/>
          </p:nvCxnSpPr>
          <p:spPr>
            <a:xfrm>
              <a:off x="1259632" y="2479248"/>
              <a:ext cx="5688632"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圆角矩形 5"/>
            <p:cNvSpPr/>
            <p:nvPr/>
          </p:nvSpPr>
          <p:spPr>
            <a:xfrm>
              <a:off x="1187624" y="1988840"/>
              <a:ext cx="504056" cy="504056"/>
            </a:xfrm>
            <a:prstGeom prst="roundRect">
              <a:avLst>
                <a:gd name="adj" fmla="val 8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1" u="none" strike="noStrike" kern="1200" cap="none" spc="0" normalizeH="0" baseline="0" noProof="0" smtClean="0">
                  <a:ln>
                    <a:noFill/>
                  </a:ln>
                  <a:solidFill>
                    <a:srgbClr val="FFFF00"/>
                  </a:solidFill>
                  <a:effectLst>
                    <a:outerShdw blurRad="38100" dist="38100" dir="2700000" algn="tl">
                      <a:srgbClr val="000000">
                        <a:alpha val="43137"/>
                      </a:srgbClr>
                    </a:outerShdw>
                  </a:effectLst>
                  <a:uLnTx/>
                  <a:uFillTx/>
                  <a:latin typeface="DFPYeaSong-B5" pitchFamily="18" charset="-120"/>
                  <a:ea typeface="DFPYeaSong-B5" pitchFamily="18" charset="-120"/>
                  <a:cs typeface="+mn-cs"/>
                </a:rPr>
                <a:t>1</a:t>
              </a:r>
              <a:endParaRPr kumimoji="0" lang="zh-CN" altLang="en-US" sz="2800" b="0" i="1"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DFPYeaSong-B5" pitchFamily="18" charset="-120"/>
                <a:ea typeface="DFPYeaSong-B5" pitchFamily="18" charset="-120"/>
                <a:cs typeface="+mn-cs"/>
              </a:endParaRPr>
            </a:p>
          </p:txBody>
        </p:sp>
        <p:cxnSp>
          <p:nvCxnSpPr>
            <p:cNvPr id="9" name="直接连接符 8"/>
            <p:cNvCxnSpPr/>
            <p:nvPr/>
          </p:nvCxnSpPr>
          <p:spPr>
            <a:xfrm>
              <a:off x="6948264" y="2451952"/>
              <a:ext cx="504056"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7640" name="TextBox 10"/>
            <p:cNvSpPr txBox="1"/>
            <p:nvPr/>
          </p:nvSpPr>
          <p:spPr>
            <a:xfrm>
              <a:off x="1835356" y="1988840"/>
              <a:ext cx="5185033" cy="522819"/>
            </a:xfrm>
            <a:prstGeom prst="rect">
              <a:avLst/>
            </a:prstGeom>
            <a:noFill/>
            <a:ln w="9525">
              <a:noFill/>
            </a:ln>
          </p:spPr>
          <p:txBody>
            <a:bodyPr>
              <a:spAutoFit/>
            </a:bodyPr>
            <a:p>
              <a:r>
                <a:rPr lang="zh-CN" altLang="en-US" sz="2400" b="1" dirty="0">
                  <a:solidFill>
                    <a:schemeClr val="accent1"/>
                  </a:solidFill>
                  <a:latin typeface="黑体" panose="02010609060101010101" pitchFamily="2" charset="-122"/>
                  <a:ea typeface="黑体" panose="02010609060101010101" pitchFamily="2" charset="-122"/>
                </a:rPr>
                <a:t>  </a:t>
              </a:r>
              <a:r>
                <a:rPr lang="zh-CN" altLang="en-US" sz="2800" b="1" dirty="0">
                  <a:solidFill>
                    <a:schemeClr val="accent5">
                      <a:lumMod val="25000"/>
                    </a:schemeClr>
                  </a:solidFill>
                  <a:latin typeface="微软雅黑" panose="020B0503020204020204" charset="-122"/>
                  <a:ea typeface="微软雅黑" panose="020B0503020204020204" charset="-122"/>
                </a:rPr>
                <a:t>影响零售定价的主要因素</a:t>
              </a:r>
              <a:endParaRPr lang="en-US" altLang="zh-CN" sz="2800" b="1" dirty="0">
                <a:solidFill>
                  <a:schemeClr val="accent5">
                    <a:lumMod val="25000"/>
                  </a:schemeClr>
                </a:solidFill>
                <a:latin typeface="微软雅黑" panose="020B0503020204020204" charset="-122"/>
                <a:ea typeface="微软雅黑" panose="020B0503020204020204" charset="-122"/>
              </a:endParaRPr>
            </a:p>
          </p:txBody>
        </p:sp>
        <p:sp>
          <p:nvSpPr>
            <p:cNvPr id="12" name="TextBox 11"/>
            <p:cNvSpPr txBox="1"/>
            <p:nvPr/>
          </p:nvSpPr>
          <p:spPr>
            <a:xfrm>
              <a:off x="7036265" y="1988840"/>
              <a:ext cx="431821" cy="461124"/>
            </a:xfrm>
            <a:prstGeom prst="rect">
              <a:avLst/>
            </a:prstGeom>
            <a:noFill/>
          </p:spPr>
          <p:txBody>
            <a:bodyPr wrap="square" rtlCol="0">
              <a:spAutoFit/>
            </a:bodyPr>
            <a:p>
              <a:endParaRPr lang="en-US" altLang="zh-CN" sz="2400" dirty="0">
                <a:solidFill>
                  <a:schemeClr val="accent1"/>
                </a:solidFill>
                <a:effectLst>
                  <a:outerShdw blurRad="38100" dist="38100" dir="2700000">
                    <a:srgbClr val="C0C0C0"/>
                  </a:outerShdw>
                </a:effectLst>
                <a:latin typeface="DFPYeaSong-B5"/>
                <a:ea typeface="DFPYeaSong-B5"/>
              </a:endParaRPr>
            </a:p>
          </p:txBody>
        </p:sp>
      </p:grpSp>
      <p:grpSp>
        <p:nvGrpSpPr>
          <p:cNvPr id="197642" name="组合 13"/>
          <p:cNvGrpSpPr/>
          <p:nvPr/>
        </p:nvGrpSpPr>
        <p:grpSpPr>
          <a:xfrm>
            <a:off x="2871788" y="2949575"/>
            <a:ext cx="6280150" cy="521970"/>
            <a:chOff x="1187624" y="1988840"/>
            <a:chExt cx="6280462" cy="522818"/>
          </a:xfrm>
        </p:grpSpPr>
        <p:cxnSp>
          <p:nvCxnSpPr>
            <p:cNvPr id="15" name="直接连接符 14"/>
            <p:cNvCxnSpPr/>
            <p:nvPr/>
          </p:nvCxnSpPr>
          <p:spPr>
            <a:xfrm>
              <a:off x="1259632" y="2479248"/>
              <a:ext cx="5688632"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1187624" y="1988840"/>
              <a:ext cx="504056" cy="504056"/>
            </a:xfrm>
            <a:prstGeom prst="roundRect">
              <a:avLst>
                <a:gd name="adj" fmla="val 8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1" u="none" strike="noStrike" kern="1200" cap="none" spc="0" normalizeH="0" baseline="0" noProof="0" smtClean="0">
                  <a:ln>
                    <a:noFill/>
                  </a:ln>
                  <a:solidFill>
                    <a:srgbClr val="FFFF00"/>
                  </a:solidFill>
                  <a:effectLst>
                    <a:outerShdw blurRad="38100" dist="38100" dir="2700000" algn="tl">
                      <a:srgbClr val="000000">
                        <a:alpha val="43137"/>
                      </a:srgbClr>
                    </a:outerShdw>
                  </a:effectLst>
                  <a:uLnTx/>
                  <a:uFillTx/>
                  <a:latin typeface="DFPYeaSong-B5" pitchFamily="18" charset="-120"/>
                  <a:ea typeface="DFPYeaSong-B5" pitchFamily="18" charset="-120"/>
                  <a:cs typeface="+mn-cs"/>
                </a:rPr>
                <a:t>2</a:t>
              </a:r>
              <a:endParaRPr kumimoji="0" lang="zh-CN" altLang="en-US" sz="2800" b="0" i="1"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DFPYeaSong-B5" pitchFamily="18" charset="-120"/>
                <a:ea typeface="DFPYeaSong-B5" pitchFamily="18" charset="-120"/>
                <a:cs typeface="+mn-cs"/>
              </a:endParaRPr>
            </a:p>
          </p:txBody>
        </p:sp>
        <p:cxnSp>
          <p:nvCxnSpPr>
            <p:cNvPr id="17" name="直接连接符 16"/>
            <p:cNvCxnSpPr/>
            <p:nvPr/>
          </p:nvCxnSpPr>
          <p:spPr>
            <a:xfrm>
              <a:off x="6948264" y="2451952"/>
              <a:ext cx="504056"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7646" name="TextBox 17"/>
            <p:cNvSpPr txBox="1"/>
            <p:nvPr/>
          </p:nvSpPr>
          <p:spPr>
            <a:xfrm>
              <a:off x="1835356" y="1988840"/>
              <a:ext cx="5185033" cy="522818"/>
            </a:xfrm>
            <a:prstGeom prst="rect">
              <a:avLst/>
            </a:prstGeom>
            <a:noFill/>
            <a:ln w="9525">
              <a:noFill/>
            </a:ln>
          </p:spPr>
          <p:txBody>
            <a:bodyPr>
              <a:spAutoFit/>
            </a:bodyPr>
            <a:p>
              <a:r>
                <a:rPr lang="zh-CN" altLang="en-US" sz="2400" b="1" dirty="0">
                  <a:solidFill>
                    <a:schemeClr val="accent1"/>
                  </a:solidFill>
                  <a:latin typeface="黑体" panose="02010609060101010101" pitchFamily="2" charset="-122"/>
                  <a:ea typeface="黑体" panose="02010609060101010101" pitchFamily="2" charset="-122"/>
                </a:rPr>
                <a:t>  </a:t>
              </a:r>
              <a:r>
                <a:rPr lang="zh-CN" altLang="en-US" sz="2800" b="1" dirty="0">
                  <a:solidFill>
                    <a:schemeClr val="accent5">
                      <a:lumMod val="25000"/>
                    </a:schemeClr>
                  </a:solidFill>
                  <a:latin typeface="微软雅黑" panose="020B0503020204020204" charset="-122"/>
                  <a:ea typeface="微软雅黑" panose="020B0503020204020204" charset="-122"/>
                </a:rPr>
                <a:t>定价政策</a:t>
              </a:r>
              <a:endParaRPr lang="zh-CN" altLang="en-US" sz="2800" b="1" dirty="0">
                <a:solidFill>
                  <a:schemeClr val="accent5">
                    <a:lumMod val="25000"/>
                  </a:schemeClr>
                </a:solidFill>
                <a:latin typeface="微软雅黑" panose="020B0503020204020204" charset="-122"/>
                <a:ea typeface="微软雅黑" panose="020B0503020204020204" charset="-122"/>
              </a:endParaRPr>
            </a:p>
          </p:txBody>
        </p:sp>
        <p:sp>
          <p:nvSpPr>
            <p:cNvPr id="19" name="TextBox 18"/>
            <p:cNvSpPr txBox="1"/>
            <p:nvPr/>
          </p:nvSpPr>
          <p:spPr>
            <a:xfrm>
              <a:off x="7036265" y="1988840"/>
              <a:ext cx="431821" cy="461123"/>
            </a:xfrm>
            <a:prstGeom prst="rect">
              <a:avLst/>
            </a:prstGeom>
            <a:noFill/>
          </p:spPr>
          <p:txBody>
            <a:bodyPr wrap="square" rtlCol="0">
              <a:spAutoFit/>
            </a:bodyPr>
            <a:p>
              <a:endParaRPr lang="en-US" altLang="zh-CN" sz="2400" dirty="0">
                <a:solidFill>
                  <a:schemeClr val="accent1"/>
                </a:solidFill>
                <a:effectLst>
                  <a:outerShdw blurRad="38100" dist="38100" dir="2700000">
                    <a:srgbClr val="C0C0C0"/>
                  </a:outerShdw>
                </a:effectLst>
                <a:latin typeface="DFPYeaSong-B5"/>
                <a:ea typeface="DFPYeaSong-B5"/>
              </a:endParaRPr>
            </a:p>
          </p:txBody>
        </p:sp>
      </p:grpSp>
      <p:grpSp>
        <p:nvGrpSpPr>
          <p:cNvPr id="197648" name="组合 19"/>
          <p:cNvGrpSpPr/>
          <p:nvPr/>
        </p:nvGrpSpPr>
        <p:grpSpPr>
          <a:xfrm>
            <a:off x="2855913" y="3933825"/>
            <a:ext cx="6319837" cy="521970"/>
            <a:chOff x="1187624" y="1988840"/>
            <a:chExt cx="6320938" cy="521175"/>
          </a:xfrm>
        </p:grpSpPr>
        <p:cxnSp>
          <p:nvCxnSpPr>
            <p:cNvPr id="21" name="直接连接符 20"/>
            <p:cNvCxnSpPr/>
            <p:nvPr/>
          </p:nvCxnSpPr>
          <p:spPr>
            <a:xfrm>
              <a:off x="1259632" y="2479248"/>
              <a:ext cx="5688632"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圆角矩形 21"/>
            <p:cNvSpPr/>
            <p:nvPr/>
          </p:nvSpPr>
          <p:spPr>
            <a:xfrm>
              <a:off x="1187624" y="1988840"/>
              <a:ext cx="504056" cy="504056"/>
            </a:xfrm>
            <a:prstGeom prst="roundRect">
              <a:avLst>
                <a:gd name="adj" fmla="val 8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1" u="none" strike="noStrike" kern="1200" cap="none" spc="0" normalizeH="0" baseline="0" noProof="0" smtClean="0">
                  <a:ln>
                    <a:noFill/>
                  </a:ln>
                  <a:solidFill>
                    <a:srgbClr val="FFFF00"/>
                  </a:solidFill>
                  <a:effectLst>
                    <a:outerShdw blurRad="38100" dist="38100" dir="2700000" algn="tl">
                      <a:srgbClr val="000000">
                        <a:alpha val="43137"/>
                      </a:srgbClr>
                    </a:outerShdw>
                  </a:effectLst>
                  <a:uLnTx/>
                  <a:uFillTx/>
                  <a:latin typeface="DFPYeaSong-B5" pitchFamily="18" charset="-120"/>
                  <a:ea typeface="DFPYeaSong-B5" pitchFamily="18" charset="-120"/>
                  <a:cs typeface="+mn-cs"/>
                </a:rPr>
                <a:t>3</a:t>
              </a:r>
              <a:endParaRPr kumimoji="0" lang="zh-CN" altLang="en-US" sz="2800" b="0" i="1"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DFPYeaSong-B5" pitchFamily="18" charset="-120"/>
                <a:ea typeface="DFPYeaSong-B5" pitchFamily="18" charset="-120"/>
                <a:cs typeface="+mn-cs"/>
              </a:endParaRPr>
            </a:p>
          </p:txBody>
        </p:sp>
        <p:cxnSp>
          <p:nvCxnSpPr>
            <p:cNvPr id="23" name="直接连接符 22"/>
            <p:cNvCxnSpPr/>
            <p:nvPr/>
          </p:nvCxnSpPr>
          <p:spPr>
            <a:xfrm>
              <a:off x="6948264" y="2451952"/>
              <a:ext cx="504056"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7652" name="TextBox 23"/>
            <p:cNvSpPr txBox="1"/>
            <p:nvPr/>
          </p:nvSpPr>
          <p:spPr>
            <a:xfrm>
              <a:off x="1835437" y="1988840"/>
              <a:ext cx="5184090" cy="521175"/>
            </a:xfrm>
            <a:prstGeom prst="rect">
              <a:avLst/>
            </a:prstGeom>
            <a:noFill/>
            <a:ln w="9525">
              <a:noFill/>
            </a:ln>
          </p:spPr>
          <p:txBody>
            <a:bodyPr>
              <a:spAutoFit/>
            </a:bodyPr>
            <a:p>
              <a:r>
                <a:rPr lang="zh-CN" altLang="en-US" sz="2400" b="1" dirty="0">
                  <a:solidFill>
                    <a:schemeClr val="accent1"/>
                  </a:solidFill>
                  <a:latin typeface="黑体" panose="02010609060101010101" pitchFamily="2" charset="-122"/>
                  <a:ea typeface="黑体" panose="02010609060101010101" pitchFamily="2" charset="-122"/>
                </a:rPr>
                <a:t>  </a:t>
              </a:r>
              <a:r>
                <a:rPr lang="zh-CN" altLang="en-US" sz="2800" b="1" dirty="0">
                  <a:solidFill>
                    <a:schemeClr val="accent5">
                      <a:lumMod val="25000"/>
                    </a:schemeClr>
                  </a:solidFill>
                  <a:latin typeface="微软雅黑" panose="020B0503020204020204" charset="-122"/>
                  <a:ea typeface="微软雅黑" panose="020B0503020204020204" charset="-122"/>
                </a:rPr>
                <a:t>初始价格的确定</a:t>
              </a:r>
              <a:endParaRPr lang="zh-CN" altLang="en-US" sz="2800" b="1" dirty="0">
                <a:solidFill>
                  <a:schemeClr val="accent5">
                    <a:lumMod val="25000"/>
                  </a:schemeClr>
                </a:solidFill>
                <a:latin typeface="微软雅黑" panose="020B0503020204020204" charset="-122"/>
                <a:ea typeface="微软雅黑" panose="020B0503020204020204" charset="-122"/>
              </a:endParaRPr>
            </a:p>
          </p:txBody>
        </p:sp>
        <p:sp>
          <p:nvSpPr>
            <p:cNvPr id="25" name="TextBox 24"/>
            <p:cNvSpPr txBox="1"/>
            <p:nvPr/>
          </p:nvSpPr>
          <p:spPr>
            <a:xfrm>
              <a:off x="6948077" y="1988840"/>
              <a:ext cx="560485" cy="459674"/>
            </a:xfrm>
            <a:prstGeom prst="rect">
              <a:avLst/>
            </a:prstGeom>
            <a:noFill/>
          </p:spPr>
          <p:txBody>
            <a:bodyPr wrap="square" rtlCol="0">
              <a:spAutoFit/>
            </a:bodyPr>
            <a:p>
              <a:endParaRPr lang="zh-CN" altLang="en-US" sz="2400" dirty="0">
                <a:solidFill>
                  <a:schemeClr val="accent1"/>
                </a:solidFill>
                <a:effectLst>
                  <a:outerShdw blurRad="38100" dist="38100" dir="2700000">
                    <a:srgbClr val="C0C0C0"/>
                  </a:outerShdw>
                </a:effectLst>
                <a:latin typeface="DFPYeaSong-B5"/>
                <a:ea typeface="DFPYeaSong-B5"/>
              </a:endParaRPr>
            </a:p>
          </p:txBody>
        </p:sp>
      </p:grpSp>
      <p:grpSp>
        <p:nvGrpSpPr>
          <p:cNvPr id="197654" name="组合 19"/>
          <p:cNvGrpSpPr/>
          <p:nvPr/>
        </p:nvGrpSpPr>
        <p:grpSpPr>
          <a:xfrm>
            <a:off x="2855913" y="4868863"/>
            <a:ext cx="6319837" cy="521970"/>
            <a:chOff x="1187624" y="1988840"/>
            <a:chExt cx="6320938" cy="521175"/>
          </a:xfrm>
        </p:grpSpPr>
        <p:cxnSp>
          <p:nvCxnSpPr>
            <p:cNvPr id="2" name="直接连接符 20"/>
            <p:cNvCxnSpPr/>
            <p:nvPr/>
          </p:nvCxnSpPr>
          <p:spPr>
            <a:xfrm>
              <a:off x="1259632" y="2479248"/>
              <a:ext cx="5688632"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圆角矩形 21"/>
            <p:cNvSpPr/>
            <p:nvPr/>
          </p:nvSpPr>
          <p:spPr>
            <a:xfrm>
              <a:off x="1187624" y="1988840"/>
              <a:ext cx="504056" cy="504056"/>
            </a:xfrm>
            <a:prstGeom prst="roundRect">
              <a:avLst>
                <a:gd name="adj" fmla="val 8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r>
                <a:rPr lang="en-US" altLang="zh-CN" sz="2800" i="1" dirty="0">
                  <a:solidFill>
                    <a:srgbClr val="FFFF00"/>
                  </a:solidFill>
                  <a:effectLst>
                    <a:outerShdw blurRad="38100" dist="38100" dir="2700000">
                      <a:srgbClr val="C0C0C0"/>
                    </a:outerShdw>
                  </a:effectLst>
                  <a:latin typeface="DFPYeaSong-B5"/>
                  <a:ea typeface="DFPYeaSong-B5"/>
                </a:rPr>
                <a:t>4</a:t>
              </a:r>
              <a:endParaRPr lang="en-US" altLang="zh-CN" sz="2800" i="1" dirty="0">
                <a:solidFill>
                  <a:srgbClr val="FFFF00"/>
                </a:solidFill>
                <a:effectLst>
                  <a:outerShdw blurRad="38100" dist="38100" dir="2700000">
                    <a:srgbClr val="C0C0C0"/>
                  </a:outerShdw>
                </a:effectLst>
                <a:latin typeface="DFPYeaSong-B5"/>
                <a:ea typeface="DFPYeaSong-B5"/>
              </a:endParaRPr>
            </a:p>
          </p:txBody>
        </p:sp>
        <p:cxnSp>
          <p:nvCxnSpPr>
            <p:cNvPr id="4" name="直接连接符 22"/>
            <p:cNvCxnSpPr/>
            <p:nvPr/>
          </p:nvCxnSpPr>
          <p:spPr>
            <a:xfrm>
              <a:off x="6948264" y="2451952"/>
              <a:ext cx="504056"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7658" name="TextBox 23"/>
            <p:cNvSpPr txBox="1"/>
            <p:nvPr/>
          </p:nvSpPr>
          <p:spPr>
            <a:xfrm>
              <a:off x="1835437" y="1988840"/>
              <a:ext cx="5184090" cy="521175"/>
            </a:xfrm>
            <a:prstGeom prst="rect">
              <a:avLst/>
            </a:prstGeom>
            <a:noFill/>
            <a:ln w="9525">
              <a:noFill/>
            </a:ln>
          </p:spPr>
          <p:txBody>
            <a:bodyPr>
              <a:spAutoFit/>
            </a:bodyPr>
            <a:p>
              <a:r>
                <a:rPr lang="zh-CN" altLang="en-US" sz="2400" b="1" dirty="0">
                  <a:solidFill>
                    <a:schemeClr val="accent1"/>
                  </a:solidFill>
                  <a:latin typeface="黑体" panose="02010609060101010101" pitchFamily="2" charset="-122"/>
                  <a:ea typeface="黑体" panose="02010609060101010101" pitchFamily="2" charset="-122"/>
                </a:rPr>
                <a:t>  </a:t>
              </a:r>
              <a:r>
                <a:rPr lang="zh-CN" altLang="en-US" sz="2800" b="1" dirty="0">
                  <a:solidFill>
                    <a:schemeClr val="accent5">
                      <a:lumMod val="25000"/>
                    </a:schemeClr>
                  </a:solidFill>
                  <a:latin typeface="微软雅黑" panose="020B0503020204020204" charset="-122"/>
                  <a:ea typeface="微软雅黑" panose="020B0503020204020204" charset="-122"/>
                </a:rPr>
                <a:t>价格调整</a:t>
              </a:r>
              <a:endParaRPr lang="zh-CN" altLang="en-US" sz="2800" b="1" dirty="0">
                <a:solidFill>
                  <a:schemeClr val="accent5">
                    <a:lumMod val="25000"/>
                  </a:schemeClr>
                </a:solidFill>
                <a:latin typeface="微软雅黑" panose="020B0503020204020204" charset="-122"/>
                <a:ea typeface="微软雅黑" panose="020B0503020204020204" charset="-122"/>
              </a:endParaRPr>
            </a:p>
          </p:txBody>
        </p:sp>
        <p:sp>
          <p:nvSpPr>
            <p:cNvPr id="5" name="TextBox 24"/>
            <p:cNvSpPr txBox="1"/>
            <p:nvPr/>
          </p:nvSpPr>
          <p:spPr>
            <a:xfrm>
              <a:off x="6948077" y="1988840"/>
              <a:ext cx="560485" cy="459674"/>
            </a:xfrm>
            <a:prstGeom prst="rect">
              <a:avLst/>
            </a:prstGeom>
            <a:noFill/>
          </p:spPr>
          <p:txBody>
            <a:bodyPr wrap="square" rtlCol="0">
              <a:spAutoFit/>
            </a:bodyPr>
            <a:p>
              <a:endParaRPr lang="zh-CN" altLang="en-US" sz="2400" dirty="0">
                <a:solidFill>
                  <a:schemeClr val="accent1"/>
                </a:solidFill>
                <a:effectLst>
                  <a:outerShdw blurRad="38100" dist="38100" dir="2700000">
                    <a:srgbClr val="C0C0C0"/>
                  </a:outerShdw>
                </a:effectLst>
                <a:latin typeface="DFPYeaSong-B5"/>
                <a:ea typeface="DFPYeaSong-B5"/>
              </a:endParaRPr>
            </a:p>
          </p:txBody>
        </p:sp>
      </p:grpSp>
      <p:sp>
        <p:nvSpPr>
          <p:cNvPr id="7" name="文本框 6"/>
          <p:cNvSpPr txBox="1"/>
          <p:nvPr/>
        </p:nvSpPr>
        <p:spPr>
          <a:xfrm>
            <a:off x="8703945" y="1970405"/>
            <a:ext cx="919480" cy="521970"/>
          </a:xfrm>
          <a:prstGeom prst="rect">
            <a:avLst/>
          </a:prstGeom>
          <a:noFill/>
        </p:spPr>
        <p:txBody>
          <a:bodyPr wrap="square" rtlCol="0">
            <a:spAutoFit/>
          </a:bodyPr>
          <a:p>
            <a:r>
              <a:rPr lang="en-US" altLang="zh-CN" sz="2800" b="1">
                <a:latin typeface="楷体" panose="02010609060101010101" charset="-122"/>
                <a:ea typeface="楷体" panose="02010609060101010101" charset="-122"/>
              </a:rPr>
              <a:t>3</a:t>
            </a:r>
            <a:endParaRPr lang="en-US" altLang="zh-CN" sz="2800" b="1">
              <a:latin typeface="楷体" panose="02010609060101010101" charset="-122"/>
              <a:ea typeface="楷体" panose="02010609060101010101" charset="-122"/>
            </a:endParaRPr>
          </a:p>
        </p:txBody>
      </p:sp>
      <p:sp>
        <p:nvSpPr>
          <p:cNvPr id="10" name="文本框 9"/>
          <p:cNvSpPr txBox="1"/>
          <p:nvPr/>
        </p:nvSpPr>
        <p:spPr>
          <a:xfrm>
            <a:off x="8576945" y="4827905"/>
            <a:ext cx="919480" cy="521970"/>
          </a:xfrm>
          <a:prstGeom prst="rect">
            <a:avLst/>
          </a:prstGeom>
          <a:noFill/>
        </p:spPr>
        <p:txBody>
          <a:bodyPr wrap="square" rtlCol="0">
            <a:spAutoFit/>
          </a:bodyPr>
          <a:p>
            <a:r>
              <a:rPr lang="en-US" altLang="zh-CN" sz="2800" b="1">
                <a:latin typeface="楷体" panose="02010609060101010101" charset="-122"/>
                <a:ea typeface="楷体" panose="02010609060101010101" charset="-122"/>
              </a:rPr>
              <a:t>20</a:t>
            </a:r>
            <a:endParaRPr lang="en-US" altLang="zh-CN" sz="2800" b="1">
              <a:latin typeface="楷体" panose="02010609060101010101" charset="-122"/>
              <a:ea typeface="楷体" panose="02010609060101010101" charset="-122"/>
            </a:endParaRPr>
          </a:p>
        </p:txBody>
      </p:sp>
      <p:sp>
        <p:nvSpPr>
          <p:cNvPr id="11" name="文本框 10"/>
          <p:cNvSpPr txBox="1"/>
          <p:nvPr/>
        </p:nvSpPr>
        <p:spPr>
          <a:xfrm>
            <a:off x="8602345" y="3938905"/>
            <a:ext cx="919480" cy="521970"/>
          </a:xfrm>
          <a:prstGeom prst="rect">
            <a:avLst/>
          </a:prstGeom>
          <a:noFill/>
        </p:spPr>
        <p:txBody>
          <a:bodyPr wrap="square" rtlCol="0">
            <a:spAutoFit/>
          </a:bodyPr>
          <a:p>
            <a:r>
              <a:rPr lang="en-US" altLang="zh-CN" sz="2800" b="1">
                <a:latin typeface="楷体" panose="02010609060101010101" charset="-122"/>
                <a:ea typeface="楷体" panose="02010609060101010101" charset="-122"/>
              </a:rPr>
              <a:t>12</a:t>
            </a:r>
            <a:endParaRPr lang="en-US" altLang="zh-CN" sz="2800" b="1">
              <a:latin typeface="楷体" panose="02010609060101010101" charset="-122"/>
              <a:ea typeface="楷体" panose="02010609060101010101" charset="-122"/>
            </a:endParaRPr>
          </a:p>
        </p:txBody>
      </p:sp>
      <p:sp>
        <p:nvSpPr>
          <p:cNvPr id="13" name="文本框 12"/>
          <p:cNvSpPr txBox="1"/>
          <p:nvPr/>
        </p:nvSpPr>
        <p:spPr>
          <a:xfrm>
            <a:off x="8703945" y="2948305"/>
            <a:ext cx="919480" cy="521970"/>
          </a:xfrm>
          <a:prstGeom prst="rect">
            <a:avLst/>
          </a:prstGeom>
          <a:noFill/>
        </p:spPr>
        <p:txBody>
          <a:bodyPr wrap="square" rtlCol="0">
            <a:spAutoFit/>
          </a:bodyPr>
          <a:p>
            <a:r>
              <a:rPr lang="en-US" altLang="zh-CN" sz="2800" b="1">
                <a:latin typeface="楷体" panose="02010609060101010101" charset="-122"/>
                <a:ea typeface="楷体" panose="02010609060101010101" charset="-122"/>
              </a:rPr>
              <a:t>7</a:t>
            </a:r>
            <a:endParaRPr lang="en-US" altLang="zh-CN" sz="2800" b="1">
              <a:latin typeface="楷体" panose="02010609060101010101" charset="-122"/>
              <a:ea typeface="楷体" panose="02010609060101010101" charset="-122"/>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435100" y="2524760"/>
            <a:ext cx="5494020" cy="921385"/>
          </a:xfrm>
        </p:spPr>
        <p:txBody>
          <a:bodyPr wrap="square">
            <a:normAutofit/>
          </a:bodyPr>
          <a:lstStyle/>
          <a:p>
            <a:r>
              <a:rPr lang="zh-CN" altLang="en-US" sz="4000" b="1" dirty="0">
                <a:solidFill>
                  <a:srgbClr val="002060"/>
                </a:solidFill>
                <a:latin typeface="微软雅黑" panose="020B0503020204020204" charset="-122"/>
                <a:ea typeface="微软雅黑" panose="020B0503020204020204" charset="-122"/>
              </a:rPr>
              <a:t>第四节      价格调整</a:t>
            </a:r>
            <a:endParaRPr lang="zh-CN" altLang="en-US" sz="4000" b="1" dirty="0">
              <a:solidFill>
                <a:srgbClr val="002060"/>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7" name="组合 36"/>
          <p:cNvGrpSpPr/>
          <p:nvPr>
            <p:custDataLst>
              <p:tags r:id="rId1"/>
            </p:custDataLst>
          </p:nvPr>
        </p:nvGrpSpPr>
        <p:grpSpPr>
          <a:xfrm>
            <a:off x="818672" y="3018790"/>
            <a:ext cx="2986101" cy="1579604"/>
            <a:chOff x="514350" y="3990975"/>
            <a:chExt cx="2628900" cy="1390650"/>
          </a:xfrm>
        </p:grpSpPr>
        <p:sp>
          <p:nvSpPr>
            <p:cNvPr id="8" name="矩形 7"/>
            <p:cNvSpPr/>
            <p:nvPr>
              <p:custDataLst>
                <p:tags r:id="rId2"/>
              </p:custDataLst>
            </p:nvPr>
          </p:nvSpPr>
          <p:spPr>
            <a:xfrm>
              <a:off x="514350" y="3990975"/>
              <a:ext cx="2152650" cy="1390650"/>
            </a:xfrm>
            <a:prstGeom prst="rect">
              <a:avLst/>
            </a:prstGeom>
            <a:ln>
              <a:noFill/>
            </a:ln>
            <a:effectLst/>
          </p:spPr>
          <p:style>
            <a:lnRef idx="2">
              <a:srgbClr val="ADCE33">
                <a:shade val="50000"/>
              </a:srgbClr>
            </a:lnRef>
            <a:fillRef idx="1">
              <a:srgbClr val="ADCE33"/>
            </a:fillRef>
            <a:effectRef idx="0">
              <a:srgbClr val="ADCE33"/>
            </a:effectRef>
            <a:fontRef idx="minor">
              <a:srgbClr val="FFFFFF"/>
            </a:fontRef>
          </p:style>
          <p:txBody>
            <a:bodyPr rIns="180000" rtlCol="0" anchor="ctr">
              <a:normAutofit/>
            </a:bodyPr>
            <a:p>
              <a:pPr algn="ctr">
                <a:lnSpc>
                  <a:spcPct val="150000"/>
                </a:lnSpc>
              </a:pPr>
              <a:r>
                <a:rPr lang="zh-CN" altLang="en-US" sz="2000" b="1" dirty="0">
                  <a:solidFill>
                    <a:schemeClr val="tx1">
                      <a:lumMod val="50000"/>
                    </a:schemeClr>
                  </a:solidFill>
                  <a:latin typeface="微软雅黑" panose="020B0503020204020204" charset="-122"/>
                  <a:ea typeface="微软雅黑" panose="020B0503020204020204" charset="-122"/>
                </a:rPr>
                <a:t>有计划降价</a:t>
              </a:r>
              <a:endParaRPr lang="zh-CN" altLang="en-US" sz="2000" b="1" dirty="0">
                <a:solidFill>
                  <a:schemeClr val="tx1">
                    <a:lumMod val="50000"/>
                  </a:schemeClr>
                </a:solidFill>
                <a:latin typeface="微软雅黑" panose="020B0503020204020204" charset="-122"/>
                <a:ea typeface="微软雅黑" panose="020B0503020204020204" charset="-122"/>
              </a:endParaRPr>
            </a:p>
          </p:txBody>
        </p:sp>
        <p:sp>
          <p:nvSpPr>
            <p:cNvPr id="32" name="任意多边形 31"/>
            <p:cNvSpPr/>
            <p:nvPr>
              <p:custDataLst>
                <p:tags r:id="rId3"/>
              </p:custDataLst>
            </p:nvPr>
          </p:nvSpPr>
          <p:spPr>
            <a:xfrm>
              <a:off x="2667000" y="3990975"/>
              <a:ext cx="476250" cy="1390650"/>
            </a:xfrm>
            <a:custGeom>
              <a:avLst/>
              <a:gdLst>
                <a:gd name="connsiteX0" fmla="*/ 0 w 476250"/>
                <a:gd name="connsiteY0" fmla="*/ 0 h 1390650"/>
                <a:gd name="connsiteX1" fmla="*/ 208078 w 476250"/>
                <a:gd name="connsiteY1" fmla="*/ 0 h 1390650"/>
                <a:gd name="connsiteX2" fmla="*/ 476250 w 476250"/>
                <a:gd name="connsiteY2" fmla="*/ 281058 h 1390650"/>
                <a:gd name="connsiteX3" fmla="*/ 476250 w 476250"/>
                <a:gd name="connsiteY3" fmla="*/ 1390650 h 1390650"/>
                <a:gd name="connsiteX4" fmla="*/ 0 w 476250"/>
                <a:gd name="connsiteY4" fmla="*/ 1390650 h 13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1390650">
                  <a:moveTo>
                    <a:pt x="0" y="0"/>
                  </a:moveTo>
                  <a:lnTo>
                    <a:pt x="208078" y="0"/>
                  </a:lnTo>
                  <a:lnTo>
                    <a:pt x="476250" y="281058"/>
                  </a:lnTo>
                  <a:lnTo>
                    <a:pt x="476250" y="1390650"/>
                  </a:lnTo>
                  <a:lnTo>
                    <a:pt x="0" y="1390650"/>
                  </a:lnTo>
                  <a:close/>
                </a:path>
              </a:pathLst>
            </a:custGeom>
            <a:solidFill>
              <a:srgbClr val="ADCE33">
                <a:lumMod val="40000"/>
                <a:lumOff val="60000"/>
              </a:srgbClr>
            </a:solidFill>
            <a:ln>
              <a:noFill/>
            </a:ln>
            <a:effectLst/>
          </p:spPr>
          <p:style>
            <a:lnRef idx="2">
              <a:srgbClr val="ADCE33">
                <a:shade val="50000"/>
              </a:srgbClr>
            </a:lnRef>
            <a:fillRef idx="1">
              <a:srgbClr val="ADCE33"/>
            </a:fillRef>
            <a:effectRef idx="0">
              <a:srgbClr val="ADCE33"/>
            </a:effectRef>
            <a:fontRef idx="minor">
              <a:srgbClr val="FFFFFF"/>
            </a:fontRef>
          </p:style>
          <p:txBody>
            <a:bodyPr rtlCol="0" anchor="ctr">
              <a:normAutofit/>
            </a:bodyPr>
            <a:p>
              <a:pPr algn="ctr"/>
              <a:endParaRPr lang="zh-CN" altLang="en-US">
                <a:solidFill>
                  <a:srgbClr val="FFFFFF"/>
                </a:solidFill>
              </a:endParaRPr>
            </a:p>
          </p:txBody>
        </p:sp>
        <p:sp>
          <p:nvSpPr>
            <p:cNvPr id="24" name="任意多边形 23"/>
            <p:cNvSpPr/>
            <p:nvPr>
              <p:custDataLst>
                <p:tags r:id="rId4"/>
              </p:custDataLst>
            </p:nvPr>
          </p:nvSpPr>
          <p:spPr>
            <a:xfrm>
              <a:off x="2490787" y="4283775"/>
              <a:ext cx="352425" cy="805051"/>
            </a:xfrm>
            <a:custGeom>
              <a:avLst/>
              <a:gdLst>
                <a:gd name="connsiteX0" fmla="*/ 176213 w 352425"/>
                <a:gd name="connsiteY0" fmla="*/ 0 h 805051"/>
                <a:gd name="connsiteX1" fmla="*/ 190616 w 352425"/>
                <a:gd name="connsiteY1" fmla="*/ 11884 h 805051"/>
                <a:gd name="connsiteX2" fmla="*/ 352425 w 352425"/>
                <a:gd name="connsiteY2" fmla="*/ 402525 h 805051"/>
                <a:gd name="connsiteX3" fmla="*/ 190616 w 352425"/>
                <a:gd name="connsiteY3" fmla="*/ 793166 h 805051"/>
                <a:gd name="connsiteX4" fmla="*/ 176213 w 352425"/>
                <a:gd name="connsiteY4" fmla="*/ 805051 h 805051"/>
                <a:gd name="connsiteX5" fmla="*/ 161809 w 352425"/>
                <a:gd name="connsiteY5" fmla="*/ 793166 h 805051"/>
                <a:gd name="connsiteX6" fmla="*/ 0 w 352425"/>
                <a:gd name="connsiteY6" fmla="*/ 402525 h 805051"/>
                <a:gd name="connsiteX7" fmla="*/ 161809 w 352425"/>
                <a:gd name="connsiteY7" fmla="*/ 11884 h 80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805051">
                  <a:moveTo>
                    <a:pt x="176213" y="0"/>
                  </a:moveTo>
                  <a:lnTo>
                    <a:pt x="190616" y="11884"/>
                  </a:lnTo>
                  <a:cubicBezTo>
                    <a:pt x="290590" y="111858"/>
                    <a:pt x="352425" y="249970"/>
                    <a:pt x="352425" y="402525"/>
                  </a:cubicBezTo>
                  <a:cubicBezTo>
                    <a:pt x="352425" y="555080"/>
                    <a:pt x="290590" y="693193"/>
                    <a:pt x="190616" y="793166"/>
                  </a:cubicBezTo>
                  <a:lnTo>
                    <a:pt x="176213" y="805051"/>
                  </a:lnTo>
                  <a:lnTo>
                    <a:pt x="161809" y="793166"/>
                  </a:lnTo>
                  <a:cubicBezTo>
                    <a:pt x="61835" y="693193"/>
                    <a:pt x="0" y="555080"/>
                    <a:pt x="0" y="402525"/>
                  </a:cubicBezTo>
                  <a:cubicBezTo>
                    <a:pt x="0" y="249970"/>
                    <a:pt x="61835" y="111858"/>
                    <a:pt x="161809" y="11884"/>
                  </a:cubicBezTo>
                  <a:close/>
                </a:path>
              </a:pathLst>
            </a:custGeom>
            <a:solidFill>
              <a:srgbClr val="78BDC1"/>
            </a:solidFill>
            <a:ln w="3175">
              <a:solidFill>
                <a:srgbClr val="FFFFFF"/>
              </a:solidFill>
            </a:ln>
            <a:effectLst/>
          </p:spPr>
          <p:style>
            <a:lnRef idx="2">
              <a:srgbClr val="ADCE33">
                <a:shade val="50000"/>
              </a:srgbClr>
            </a:lnRef>
            <a:fillRef idx="1">
              <a:srgbClr val="ADCE33"/>
            </a:fillRef>
            <a:effectRef idx="0">
              <a:srgbClr val="ADCE33"/>
            </a:effectRef>
            <a:fontRef idx="minor">
              <a:srgbClr val="FFFFFF"/>
            </a:fontRef>
          </p:style>
          <p:txBody>
            <a:bodyPr rtlCol="0" anchor="ctr">
              <a:normAutofit/>
            </a:bodyPr>
            <a:p>
              <a:pPr algn="ctr"/>
              <a:r>
                <a:rPr lang="en-US" altLang="zh-CN" dirty="0" smtClean="0">
                  <a:solidFill>
                    <a:srgbClr val="FFFFFF"/>
                  </a:solidFill>
                </a:rPr>
                <a:t>A</a:t>
              </a:r>
              <a:endParaRPr lang="zh-CN" altLang="en-US" dirty="0">
                <a:solidFill>
                  <a:srgbClr val="FFFFFF"/>
                </a:solidFill>
              </a:endParaRPr>
            </a:p>
          </p:txBody>
        </p:sp>
        <p:sp>
          <p:nvSpPr>
            <p:cNvPr id="36" name="任意多边形 35"/>
            <p:cNvSpPr/>
            <p:nvPr>
              <p:custDataLst>
                <p:tags r:id="rId5"/>
              </p:custDataLst>
            </p:nvPr>
          </p:nvSpPr>
          <p:spPr>
            <a:xfrm rot="5553511" flipV="1">
              <a:off x="2825839" y="4023245"/>
              <a:ext cx="268171" cy="271514"/>
            </a:xfrm>
            <a:custGeom>
              <a:avLst/>
              <a:gdLst>
                <a:gd name="connsiteX0" fmla="*/ 0 w 268171"/>
                <a:gd name="connsiteY0" fmla="*/ 0 h 271514"/>
                <a:gd name="connsiteX1" fmla="*/ 259064 w 268171"/>
                <a:gd name="connsiteY1" fmla="*/ 271514 h 271514"/>
                <a:gd name="connsiteX2" fmla="*/ 268171 w 268171"/>
                <a:gd name="connsiteY2" fmla="*/ 67708 h 271514"/>
                <a:gd name="connsiteX3" fmla="*/ 268171 w 268171"/>
                <a:gd name="connsiteY3" fmla="*/ 3467 h 271514"/>
                <a:gd name="connsiteX4" fmla="*/ 190577 w 268171"/>
                <a:gd name="connsiteY4" fmla="*/ 0 h 27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171" h="271514">
                  <a:moveTo>
                    <a:pt x="0" y="0"/>
                  </a:moveTo>
                  <a:lnTo>
                    <a:pt x="259064" y="271514"/>
                  </a:lnTo>
                  <a:lnTo>
                    <a:pt x="268171" y="67708"/>
                  </a:lnTo>
                  <a:lnTo>
                    <a:pt x="268171" y="3467"/>
                  </a:lnTo>
                  <a:lnTo>
                    <a:pt x="190577" y="0"/>
                  </a:lnTo>
                  <a:close/>
                </a:path>
              </a:pathLst>
            </a:custGeom>
            <a:solidFill>
              <a:srgbClr val="ADCE33"/>
            </a:solidFill>
            <a:ln>
              <a:noFill/>
            </a:ln>
            <a:effectLst/>
          </p:spPr>
          <p:style>
            <a:lnRef idx="2">
              <a:srgbClr val="ADCE33">
                <a:shade val="50000"/>
              </a:srgbClr>
            </a:lnRef>
            <a:fillRef idx="1">
              <a:srgbClr val="ADCE33"/>
            </a:fillRef>
            <a:effectRef idx="0">
              <a:srgbClr val="ADCE33"/>
            </a:effectRef>
            <a:fontRef idx="minor">
              <a:srgbClr val="FFFFFF"/>
            </a:fontRef>
          </p:style>
          <p:txBody>
            <a:bodyPr rtlCol="0" anchor="ctr">
              <a:normAutofit fontScale="77500"/>
            </a:bodyPr>
            <a:p>
              <a:pPr algn="ctr"/>
              <a:endParaRPr lang="zh-CN" altLang="en-US">
                <a:solidFill>
                  <a:srgbClr val="FFFFFF"/>
                </a:solidFill>
              </a:endParaRPr>
            </a:p>
          </p:txBody>
        </p:sp>
      </p:grpSp>
      <p:grpSp>
        <p:nvGrpSpPr>
          <p:cNvPr id="38" name="组合 37"/>
          <p:cNvGrpSpPr/>
          <p:nvPr>
            <p:custDataLst>
              <p:tags r:id="rId6"/>
            </p:custDataLst>
          </p:nvPr>
        </p:nvGrpSpPr>
        <p:grpSpPr>
          <a:xfrm>
            <a:off x="4182724" y="3018790"/>
            <a:ext cx="3195994" cy="1579604"/>
            <a:chOff x="329565" y="3990975"/>
            <a:chExt cx="2813685" cy="1390650"/>
          </a:xfrm>
        </p:grpSpPr>
        <p:sp>
          <p:nvSpPr>
            <p:cNvPr id="39" name="矩形 38"/>
            <p:cNvSpPr/>
            <p:nvPr>
              <p:custDataLst>
                <p:tags r:id="rId7"/>
              </p:custDataLst>
            </p:nvPr>
          </p:nvSpPr>
          <p:spPr>
            <a:xfrm>
              <a:off x="329565" y="3990975"/>
              <a:ext cx="2337435" cy="1390650"/>
            </a:xfrm>
            <a:prstGeom prst="rect">
              <a:avLst/>
            </a:prstGeom>
            <a:ln>
              <a:noFill/>
            </a:ln>
            <a:effectLst/>
          </p:spPr>
          <p:style>
            <a:lnRef idx="2">
              <a:srgbClr val="ADCE33">
                <a:shade val="50000"/>
              </a:srgbClr>
            </a:lnRef>
            <a:fillRef idx="1">
              <a:srgbClr val="ADCE33"/>
            </a:fillRef>
            <a:effectRef idx="0">
              <a:srgbClr val="ADCE33"/>
            </a:effectRef>
            <a:fontRef idx="minor">
              <a:srgbClr val="FFFFFF"/>
            </a:fontRef>
          </p:style>
          <p:txBody>
            <a:bodyPr rIns="180000" rtlCol="0" anchor="ctr">
              <a:normAutofit/>
            </a:bodyPr>
            <a:p>
              <a:pPr algn="ctr">
                <a:lnSpc>
                  <a:spcPct val="150000"/>
                </a:lnSpc>
              </a:pPr>
              <a:r>
                <a:rPr lang="zh-CN" altLang="en-US" sz="2000" b="1" dirty="0">
                  <a:solidFill>
                    <a:schemeClr val="tx1">
                      <a:lumMod val="50000"/>
                    </a:schemeClr>
                  </a:solidFill>
                  <a:latin typeface="微软雅黑" panose="020B0503020204020204" charset="-122"/>
                  <a:ea typeface="微软雅黑" panose="020B0503020204020204" charset="-122"/>
                </a:rPr>
                <a:t>降价时机的选择</a:t>
              </a:r>
              <a:endParaRPr lang="zh-CN" altLang="en-US" sz="2000" b="1" dirty="0">
                <a:solidFill>
                  <a:schemeClr val="tx1">
                    <a:lumMod val="50000"/>
                  </a:schemeClr>
                </a:solidFill>
                <a:latin typeface="微软雅黑" panose="020B0503020204020204" charset="-122"/>
                <a:ea typeface="微软雅黑" panose="020B0503020204020204" charset="-122"/>
              </a:endParaRPr>
            </a:p>
          </p:txBody>
        </p:sp>
        <p:sp>
          <p:nvSpPr>
            <p:cNvPr id="40" name="任意多边形 39"/>
            <p:cNvSpPr/>
            <p:nvPr>
              <p:custDataLst>
                <p:tags r:id="rId8"/>
              </p:custDataLst>
            </p:nvPr>
          </p:nvSpPr>
          <p:spPr>
            <a:xfrm>
              <a:off x="2667000" y="3990975"/>
              <a:ext cx="476250" cy="1390650"/>
            </a:xfrm>
            <a:custGeom>
              <a:avLst/>
              <a:gdLst>
                <a:gd name="connsiteX0" fmla="*/ 0 w 476250"/>
                <a:gd name="connsiteY0" fmla="*/ 0 h 1390650"/>
                <a:gd name="connsiteX1" fmla="*/ 208078 w 476250"/>
                <a:gd name="connsiteY1" fmla="*/ 0 h 1390650"/>
                <a:gd name="connsiteX2" fmla="*/ 476250 w 476250"/>
                <a:gd name="connsiteY2" fmla="*/ 281058 h 1390650"/>
                <a:gd name="connsiteX3" fmla="*/ 476250 w 476250"/>
                <a:gd name="connsiteY3" fmla="*/ 1390650 h 1390650"/>
                <a:gd name="connsiteX4" fmla="*/ 0 w 476250"/>
                <a:gd name="connsiteY4" fmla="*/ 1390650 h 13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1390650">
                  <a:moveTo>
                    <a:pt x="0" y="0"/>
                  </a:moveTo>
                  <a:lnTo>
                    <a:pt x="208078" y="0"/>
                  </a:lnTo>
                  <a:lnTo>
                    <a:pt x="476250" y="281058"/>
                  </a:lnTo>
                  <a:lnTo>
                    <a:pt x="476250" y="1390650"/>
                  </a:lnTo>
                  <a:lnTo>
                    <a:pt x="0" y="1390650"/>
                  </a:lnTo>
                  <a:close/>
                </a:path>
              </a:pathLst>
            </a:custGeom>
            <a:solidFill>
              <a:srgbClr val="ADCE33">
                <a:lumMod val="40000"/>
                <a:lumOff val="60000"/>
              </a:srgbClr>
            </a:solidFill>
            <a:ln>
              <a:noFill/>
            </a:ln>
            <a:effectLst/>
          </p:spPr>
          <p:style>
            <a:lnRef idx="2">
              <a:srgbClr val="ADCE33">
                <a:shade val="50000"/>
              </a:srgbClr>
            </a:lnRef>
            <a:fillRef idx="1">
              <a:srgbClr val="ADCE33"/>
            </a:fillRef>
            <a:effectRef idx="0">
              <a:srgbClr val="ADCE33"/>
            </a:effectRef>
            <a:fontRef idx="minor">
              <a:srgbClr val="FFFFFF"/>
            </a:fontRef>
          </p:style>
          <p:txBody>
            <a:bodyPr rtlCol="0" anchor="ctr">
              <a:normAutofit/>
            </a:bodyPr>
            <a:p>
              <a:pPr algn="ctr"/>
              <a:endParaRPr lang="zh-CN" altLang="en-US">
                <a:solidFill>
                  <a:srgbClr val="FFFFFF"/>
                </a:solidFill>
              </a:endParaRPr>
            </a:p>
          </p:txBody>
        </p:sp>
        <p:sp>
          <p:nvSpPr>
            <p:cNvPr id="41" name="任意多边形 40"/>
            <p:cNvSpPr/>
            <p:nvPr>
              <p:custDataLst>
                <p:tags r:id="rId9"/>
              </p:custDataLst>
            </p:nvPr>
          </p:nvSpPr>
          <p:spPr>
            <a:xfrm>
              <a:off x="2490787" y="4283775"/>
              <a:ext cx="352425" cy="805051"/>
            </a:xfrm>
            <a:custGeom>
              <a:avLst/>
              <a:gdLst>
                <a:gd name="connsiteX0" fmla="*/ 176213 w 352425"/>
                <a:gd name="connsiteY0" fmla="*/ 0 h 805051"/>
                <a:gd name="connsiteX1" fmla="*/ 190616 w 352425"/>
                <a:gd name="connsiteY1" fmla="*/ 11884 h 805051"/>
                <a:gd name="connsiteX2" fmla="*/ 352425 w 352425"/>
                <a:gd name="connsiteY2" fmla="*/ 402525 h 805051"/>
                <a:gd name="connsiteX3" fmla="*/ 190616 w 352425"/>
                <a:gd name="connsiteY3" fmla="*/ 793166 h 805051"/>
                <a:gd name="connsiteX4" fmla="*/ 176213 w 352425"/>
                <a:gd name="connsiteY4" fmla="*/ 805051 h 805051"/>
                <a:gd name="connsiteX5" fmla="*/ 161809 w 352425"/>
                <a:gd name="connsiteY5" fmla="*/ 793166 h 805051"/>
                <a:gd name="connsiteX6" fmla="*/ 0 w 352425"/>
                <a:gd name="connsiteY6" fmla="*/ 402525 h 805051"/>
                <a:gd name="connsiteX7" fmla="*/ 161809 w 352425"/>
                <a:gd name="connsiteY7" fmla="*/ 11884 h 80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805051">
                  <a:moveTo>
                    <a:pt x="176213" y="0"/>
                  </a:moveTo>
                  <a:lnTo>
                    <a:pt x="190616" y="11884"/>
                  </a:lnTo>
                  <a:cubicBezTo>
                    <a:pt x="290590" y="111858"/>
                    <a:pt x="352425" y="249970"/>
                    <a:pt x="352425" y="402525"/>
                  </a:cubicBezTo>
                  <a:cubicBezTo>
                    <a:pt x="352425" y="555080"/>
                    <a:pt x="290590" y="693193"/>
                    <a:pt x="190616" y="793166"/>
                  </a:cubicBezTo>
                  <a:lnTo>
                    <a:pt x="176213" y="805051"/>
                  </a:lnTo>
                  <a:lnTo>
                    <a:pt x="161809" y="793166"/>
                  </a:lnTo>
                  <a:cubicBezTo>
                    <a:pt x="61835" y="693193"/>
                    <a:pt x="0" y="555080"/>
                    <a:pt x="0" y="402525"/>
                  </a:cubicBezTo>
                  <a:cubicBezTo>
                    <a:pt x="0" y="249970"/>
                    <a:pt x="61835" y="111858"/>
                    <a:pt x="161809" y="11884"/>
                  </a:cubicBezTo>
                  <a:close/>
                </a:path>
              </a:pathLst>
            </a:custGeom>
            <a:solidFill>
              <a:srgbClr val="78BDC1"/>
            </a:solidFill>
            <a:ln w="3175">
              <a:solidFill>
                <a:srgbClr val="FFFFFF"/>
              </a:solidFill>
            </a:ln>
            <a:effectLst/>
          </p:spPr>
          <p:style>
            <a:lnRef idx="2">
              <a:srgbClr val="ADCE33">
                <a:shade val="50000"/>
              </a:srgbClr>
            </a:lnRef>
            <a:fillRef idx="1">
              <a:srgbClr val="ADCE33"/>
            </a:fillRef>
            <a:effectRef idx="0">
              <a:srgbClr val="ADCE33"/>
            </a:effectRef>
            <a:fontRef idx="minor">
              <a:srgbClr val="FFFFFF"/>
            </a:fontRef>
          </p:style>
          <p:txBody>
            <a:bodyPr rtlCol="0" anchor="ctr">
              <a:normAutofit/>
            </a:bodyPr>
            <a:p>
              <a:pPr algn="ctr"/>
              <a:r>
                <a:rPr lang="en-US" altLang="zh-CN" dirty="0" smtClean="0">
                  <a:solidFill>
                    <a:srgbClr val="FFFFFF"/>
                  </a:solidFill>
                </a:rPr>
                <a:t>B</a:t>
              </a:r>
              <a:endParaRPr lang="zh-CN" altLang="en-US" dirty="0">
                <a:solidFill>
                  <a:srgbClr val="FFFFFF"/>
                </a:solidFill>
              </a:endParaRPr>
            </a:p>
          </p:txBody>
        </p:sp>
        <p:sp>
          <p:nvSpPr>
            <p:cNvPr id="42" name="任意多边形 41"/>
            <p:cNvSpPr/>
            <p:nvPr>
              <p:custDataLst>
                <p:tags r:id="rId10"/>
              </p:custDataLst>
            </p:nvPr>
          </p:nvSpPr>
          <p:spPr>
            <a:xfrm rot="5553511" flipV="1">
              <a:off x="2825839" y="4023245"/>
              <a:ext cx="268171" cy="271514"/>
            </a:xfrm>
            <a:custGeom>
              <a:avLst/>
              <a:gdLst>
                <a:gd name="connsiteX0" fmla="*/ 0 w 268171"/>
                <a:gd name="connsiteY0" fmla="*/ 0 h 271514"/>
                <a:gd name="connsiteX1" fmla="*/ 259064 w 268171"/>
                <a:gd name="connsiteY1" fmla="*/ 271514 h 271514"/>
                <a:gd name="connsiteX2" fmla="*/ 268171 w 268171"/>
                <a:gd name="connsiteY2" fmla="*/ 67708 h 271514"/>
                <a:gd name="connsiteX3" fmla="*/ 268171 w 268171"/>
                <a:gd name="connsiteY3" fmla="*/ 3467 h 271514"/>
                <a:gd name="connsiteX4" fmla="*/ 190577 w 268171"/>
                <a:gd name="connsiteY4" fmla="*/ 0 h 27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171" h="271514">
                  <a:moveTo>
                    <a:pt x="0" y="0"/>
                  </a:moveTo>
                  <a:lnTo>
                    <a:pt x="259064" y="271514"/>
                  </a:lnTo>
                  <a:lnTo>
                    <a:pt x="268171" y="67708"/>
                  </a:lnTo>
                  <a:lnTo>
                    <a:pt x="268171" y="3467"/>
                  </a:lnTo>
                  <a:lnTo>
                    <a:pt x="190577" y="0"/>
                  </a:lnTo>
                  <a:close/>
                </a:path>
              </a:pathLst>
            </a:custGeom>
            <a:solidFill>
              <a:srgbClr val="ADCE33"/>
            </a:solidFill>
            <a:ln>
              <a:noFill/>
            </a:ln>
            <a:effectLst/>
          </p:spPr>
          <p:style>
            <a:lnRef idx="2">
              <a:srgbClr val="ADCE33">
                <a:shade val="50000"/>
              </a:srgbClr>
            </a:lnRef>
            <a:fillRef idx="1">
              <a:srgbClr val="ADCE33"/>
            </a:fillRef>
            <a:effectRef idx="0">
              <a:srgbClr val="ADCE33"/>
            </a:effectRef>
            <a:fontRef idx="minor">
              <a:srgbClr val="FFFFFF"/>
            </a:fontRef>
          </p:style>
          <p:txBody>
            <a:bodyPr rtlCol="0" anchor="ctr">
              <a:normAutofit fontScale="77500"/>
            </a:bodyPr>
            <a:p>
              <a:pPr algn="ctr"/>
              <a:endParaRPr lang="zh-CN" altLang="en-US">
                <a:solidFill>
                  <a:srgbClr val="FFFFFF"/>
                </a:solidFill>
              </a:endParaRPr>
            </a:p>
          </p:txBody>
        </p:sp>
      </p:grpSp>
      <p:grpSp>
        <p:nvGrpSpPr>
          <p:cNvPr id="43" name="组合 42"/>
          <p:cNvGrpSpPr/>
          <p:nvPr>
            <p:custDataLst>
              <p:tags r:id="rId11"/>
            </p:custDataLst>
          </p:nvPr>
        </p:nvGrpSpPr>
        <p:grpSpPr>
          <a:xfrm>
            <a:off x="7643428" y="3018790"/>
            <a:ext cx="3540045" cy="1579604"/>
            <a:chOff x="26670" y="3990975"/>
            <a:chExt cx="3116580" cy="1390650"/>
          </a:xfrm>
        </p:grpSpPr>
        <p:sp>
          <p:nvSpPr>
            <p:cNvPr id="44" name="矩形 43"/>
            <p:cNvSpPr/>
            <p:nvPr>
              <p:custDataLst>
                <p:tags r:id="rId12"/>
              </p:custDataLst>
            </p:nvPr>
          </p:nvSpPr>
          <p:spPr>
            <a:xfrm>
              <a:off x="26670" y="3990975"/>
              <a:ext cx="2791460" cy="1390650"/>
            </a:xfrm>
            <a:prstGeom prst="rect">
              <a:avLst/>
            </a:prstGeom>
            <a:ln>
              <a:noFill/>
            </a:ln>
            <a:effectLst/>
          </p:spPr>
          <p:style>
            <a:lnRef idx="2">
              <a:srgbClr val="ADCE33">
                <a:shade val="50000"/>
              </a:srgbClr>
            </a:lnRef>
            <a:fillRef idx="1">
              <a:srgbClr val="ADCE33"/>
            </a:fillRef>
            <a:effectRef idx="0">
              <a:srgbClr val="ADCE33"/>
            </a:effectRef>
            <a:fontRef idx="minor">
              <a:srgbClr val="FFFFFF"/>
            </a:fontRef>
          </p:style>
          <p:txBody>
            <a:bodyPr rIns="180000" rtlCol="0" anchor="ctr">
              <a:normAutofit/>
            </a:bodyPr>
            <a:p>
              <a:pPr algn="ctr">
                <a:lnSpc>
                  <a:spcPct val="150000"/>
                </a:lnSpc>
              </a:pPr>
              <a:r>
                <a:rPr lang="zh-CN" altLang="en-US" sz="2000" b="1" dirty="0">
                  <a:solidFill>
                    <a:schemeClr val="tx1">
                      <a:lumMod val="50000"/>
                    </a:schemeClr>
                  </a:solidFill>
                  <a:latin typeface="微软雅黑" panose="020B0503020204020204" charset="-122"/>
                  <a:ea typeface="微软雅黑" panose="020B0503020204020204" charset="-122"/>
                </a:rPr>
                <a:t>控制适宜的降价幅度</a:t>
              </a:r>
              <a:endParaRPr lang="zh-CN" altLang="en-US" sz="2000" b="1" dirty="0">
                <a:solidFill>
                  <a:schemeClr val="tx1">
                    <a:lumMod val="50000"/>
                  </a:schemeClr>
                </a:solidFill>
                <a:latin typeface="微软雅黑" panose="020B0503020204020204" charset="-122"/>
                <a:ea typeface="微软雅黑" panose="020B0503020204020204" charset="-122"/>
              </a:endParaRPr>
            </a:p>
          </p:txBody>
        </p:sp>
        <p:sp>
          <p:nvSpPr>
            <p:cNvPr id="45" name="任意多边形 44"/>
            <p:cNvSpPr/>
            <p:nvPr>
              <p:custDataLst>
                <p:tags r:id="rId13"/>
              </p:custDataLst>
            </p:nvPr>
          </p:nvSpPr>
          <p:spPr>
            <a:xfrm>
              <a:off x="2667000" y="3990975"/>
              <a:ext cx="476250" cy="1390650"/>
            </a:xfrm>
            <a:custGeom>
              <a:avLst/>
              <a:gdLst>
                <a:gd name="connsiteX0" fmla="*/ 0 w 476250"/>
                <a:gd name="connsiteY0" fmla="*/ 0 h 1390650"/>
                <a:gd name="connsiteX1" fmla="*/ 208078 w 476250"/>
                <a:gd name="connsiteY1" fmla="*/ 0 h 1390650"/>
                <a:gd name="connsiteX2" fmla="*/ 476250 w 476250"/>
                <a:gd name="connsiteY2" fmla="*/ 281058 h 1390650"/>
                <a:gd name="connsiteX3" fmla="*/ 476250 w 476250"/>
                <a:gd name="connsiteY3" fmla="*/ 1390650 h 1390650"/>
                <a:gd name="connsiteX4" fmla="*/ 0 w 476250"/>
                <a:gd name="connsiteY4" fmla="*/ 1390650 h 13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1390650">
                  <a:moveTo>
                    <a:pt x="0" y="0"/>
                  </a:moveTo>
                  <a:lnTo>
                    <a:pt x="208078" y="0"/>
                  </a:lnTo>
                  <a:lnTo>
                    <a:pt x="476250" y="281058"/>
                  </a:lnTo>
                  <a:lnTo>
                    <a:pt x="476250" y="1390650"/>
                  </a:lnTo>
                  <a:lnTo>
                    <a:pt x="0" y="1390650"/>
                  </a:lnTo>
                  <a:close/>
                </a:path>
              </a:pathLst>
            </a:custGeom>
            <a:solidFill>
              <a:srgbClr val="ADCE33">
                <a:lumMod val="40000"/>
                <a:lumOff val="60000"/>
              </a:srgbClr>
            </a:solidFill>
            <a:ln>
              <a:noFill/>
            </a:ln>
            <a:effectLst/>
          </p:spPr>
          <p:style>
            <a:lnRef idx="2">
              <a:srgbClr val="ADCE33">
                <a:shade val="50000"/>
              </a:srgbClr>
            </a:lnRef>
            <a:fillRef idx="1">
              <a:srgbClr val="ADCE33"/>
            </a:fillRef>
            <a:effectRef idx="0">
              <a:srgbClr val="ADCE33"/>
            </a:effectRef>
            <a:fontRef idx="minor">
              <a:srgbClr val="FFFFFF"/>
            </a:fontRef>
          </p:style>
          <p:txBody>
            <a:bodyPr rtlCol="0" anchor="ctr">
              <a:normAutofit/>
            </a:bodyPr>
            <a:p>
              <a:pPr algn="ctr"/>
              <a:endParaRPr lang="zh-CN" altLang="en-US">
                <a:solidFill>
                  <a:srgbClr val="FFFFFF"/>
                </a:solidFill>
              </a:endParaRPr>
            </a:p>
          </p:txBody>
        </p:sp>
        <p:sp>
          <p:nvSpPr>
            <p:cNvPr id="46" name="任意多边形 45"/>
            <p:cNvSpPr/>
            <p:nvPr>
              <p:custDataLst>
                <p:tags r:id="rId14"/>
              </p:custDataLst>
            </p:nvPr>
          </p:nvSpPr>
          <p:spPr>
            <a:xfrm>
              <a:off x="2614612" y="4283775"/>
              <a:ext cx="352425" cy="805051"/>
            </a:xfrm>
            <a:custGeom>
              <a:avLst/>
              <a:gdLst>
                <a:gd name="connsiteX0" fmla="*/ 176213 w 352425"/>
                <a:gd name="connsiteY0" fmla="*/ 0 h 805051"/>
                <a:gd name="connsiteX1" fmla="*/ 190616 w 352425"/>
                <a:gd name="connsiteY1" fmla="*/ 11884 h 805051"/>
                <a:gd name="connsiteX2" fmla="*/ 352425 w 352425"/>
                <a:gd name="connsiteY2" fmla="*/ 402525 h 805051"/>
                <a:gd name="connsiteX3" fmla="*/ 190616 w 352425"/>
                <a:gd name="connsiteY3" fmla="*/ 793166 h 805051"/>
                <a:gd name="connsiteX4" fmla="*/ 176213 w 352425"/>
                <a:gd name="connsiteY4" fmla="*/ 805051 h 805051"/>
                <a:gd name="connsiteX5" fmla="*/ 161809 w 352425"/>
                <a:gd name="connsiteY5" fmla="*/ 793166 h 805051"/>
                <a:gd name="connsiteX6" fmla="*/ 0 w 352425"/>
                <a:gd name="connsiteY6" fmla="*/ 402525 h 805051"/>
                <a:gd name="connsiteX7" fmla="*/ 161809 w 352425"/>
                <a:gd name="connsiteY7" fmla="*/ 11884 h 80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805051">
                  <a:moveTo>
                    <a:pt x="176213" y="0"/>
                  </a:moveTo>
                  <a:lnTo>
                    <a:pt x="190616" y="11884"/>
                  </a:lnTo>
                  <a:cubicBezTo>
                    <a:pt x="290590" y="111858"/>
                    <a:pt x="352425" y="249970"/>
                    <a:pt x="352425" y="402525"/>
                  </a:cubicBezTo>
                  <a:cubicBezTo>
                    <a:pt x="352425" y="555080"/>
                    <a:pt x="290590" y="693193"/>
                    <a:pt x="190616" y="793166"/>
                  </a:cubicBezTo>
                  <a:lnTo>
                    <a:pt x="176213" y="805051"/>
                  </a:lnTo>
                  <a:lnTo>
                    <a:pt x="161809" y="793166"/>
                  </a:lnTo>
                  <a:cubicBezTo>
                    <a:pt x="61835" y="693193"/>
                    <a:pt x="0" y="555080"/>
                    <a:pt x="0" y="402525"/>
                  </a:cubicBezTo>
                  <a:cubicBezTo>
                    <a:pt x="0" y="249970"/>
                    <a:pt x="61835" y="111858"/>
                    <a:pt x="161809" y="11884"/>
                  </a:cubicBezTo>
                  <a:close/>
                </a:path>
              </a:pathLst>
            </a:custGeom>
            <a:solidFill>
              <a:srgbClr val="78BDC1"/>
            </a:solidFill>
            <a:ln w="3175">
              <a:solidFill>
                <a:srgbClr val="FFFFFF"/>
              </a:solidFill>
            </a:ln>
            <a:effectLst/>
          </p:spPr>
          <p:style>
            <a:lnRef idx="2">
              <a:srgbClr val="ADCE33">
                <a:shade val="50000"/>
              </a:srgbClr>
            </a:lnRef>
            <a:fillRef idx="1">
              <a:srgbClr val="ADCE33"/>
            </a:fillRef>
            <a:effectRef idx="0">
              <a:srgbClr val="ADCE33"/>
            </a:effectRef>
            <a:fontRef idx="minor">
              <a:srgbClr val="FFFFFF"/>
            </a:fontRef>
          </p:style>
          <p:txBody>
            <a:bodyPr rtlCol="0" anchor="ctr">
              <a:normAutofit/>
            </a:bodyPr>
            <a:p>
              <a:pPr algn="ctr"/>
              <a:r>
                <a:rPr lang="en-US" altLang="zh-CN" dirty="0" smtClean="0">
                  <a:solidFill>
                    <a:srgbClr val="FFFFFF"/>
                  </a:solidFill>
                </a:rPr>
                <a:t>C</a:t>
              </a:r>
              <a:endParaRPr lang="zh-CN" altLang="en-US" dirty="0">
                <a:solidFill>
                  <a:srgbClr val="FFFFFF"/>
                </a:solidFill>
              </a:endParaRPr>
            </a:p>
          </p:txBody>
        </p:sp>
        <p:sp>
          <p:nvSpPr>
            <p:cNvPr id="47" name="任意多边形 46"/>
            <p:cNvSpPr/>
            <p:nvPr>
              <p:custDataLst>
                <p:tags r:id="rId15"/>
              </p:custDataLst>
            </p:nvPr>
          </p:nvSpPr>
          <p:spPr>
            <a:xfrm rot="5553511" flipV="1">
              <a:off x="2825839" y="4023245"/>
              <a:ext cx="268171" cy="271514"/>
            </a:xfrm>
            <a:custGeom>
              <a:avLst/>
              <a:gdLst>
                <a:gd name="connsiteX0" fmla="*/ 0 w 268171"/>
                <a:gd name="connsiteY0" fmla="*/ 0 h 271514"/>
                <a:gd name="connsiteX1" fmla="*/ 259064 w 268171"/>
                <a:gd name="connsiteY1" fmla="*/ 271514 h 271514"/>
                <a:gd name="connsiteX2" fmla="*/ 268171 w 268171"/>
                <a:gd name="connsiteY2" fmla="*/ 67708 h 271514"/>
                <a:gd name="connsiteX3" fmla="*/ 268171 w 268171"/>
                <a:gd name="connsiteY3" fmla="*/ 3467 h 271514"/>
                <a:gd name="connsiteX4" fmla="*/ 190577 w 268171"/>
                <a:gd name="connsiteY4" fmla="*/ 0 h 27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171" h="271514">
                  <a:moveTo>
                    <a:pt x="0" y="0"/>
                  </a:moveTo>
                  <a:lnTo>
                    <a:pt x="259064" y="271514"/>
                  </a:lnTo>
                  <a:lnTo>
                    <a:pt x="268171" y="67708"/>
                  </a:lnTo>
                  <a:lnTo>
                    <a:pt x="268171" y="3467"/>
                  </a:lnTo>
                  <a:lnTo>
                    <a:pt x="190577" y="0"/>
                  </a:lnTo>
                  <a:close/>
                </a:path>
              </a:pathLst>
            </a:custGeom>
            <a:solidFill>
              <a:srgbClr val="ADCE33"/>
            </a:solidFill>
            <a:ln>
              <a:noFill/>
            </a:ln>
            <a:effectLst/>
          </p:spPr>
          <p:style>
            <a:lnRef idx="2">
              <a:srgbClr val="ADCE33">
                <a:shade val="50000"/>
              </a:srgbClr>
            </a:lnRef>
            <a:fillRef idx="1">
              <a:srgbClr val="ADCE33"/>
            </a:fillRef>
            <a:effectRef idx="0">
              <a:srgbClr val="ADCE33"/>
            </a:effectRef>
            <a:fontRef idx="minor">
              <a:srgbClr val="FFFFFF"/>
            </a:fontRef>
          </p:style>
          <p:txBody>
            <a:bodyPr rtlCol="0" anchor="ctr">
              <a:normAutofit fontScale="77500"/>
            </a:bodyPr>
            <a:p>
              <a:pPr algn="ctr"/>
              <a:endParaRPr lang="zh-CN" altLang="en-US">
                <a:solidFill>
                  <a:srgbClr val="FFFFFF"/>
                </a:solidFill>
              </a:endParaRPr>
            </a:p>
          </p:txBody>
        </p:sp>
      </p:grpSp>
      <p:sp>
        <p:nvSpPr>
          <p:cNvPr id="49" name="文本框 48"/>
          <p:cNvSpPr txBox="1"/>
          <p:nvPr>
            <p:custDataLst>
              <p:tags r:id="rId16"/>
            </p:custDataLst>
          </p:nvPr>
        </p:nvSpPr>
        <p:spPr>
          <a:xfrm>
            <a:off x="1314329" y="925454"/>
            <a:ext cx="4413492" cy="577850"/>
          </a:xfrm>
          <a:prstGeom prst="rect">
            <a:avLst/>
          </a:prstGeom>
          <a:noFill/>
        </p:spPr>
        <p:txBody>
          <a:bodyPr wrap="square" rtlCol="0" anchor="ctr">
            <a:noAutofit/>
          </a:bodyPr>
          <a:p>
            <a:pPr algn="l">
              <a:lnSpc>
                <a:spcPct val="150000"/>
              </a:lnSpc>
            </a:pPr>
            <a:r>
              <a:rPr lang="zh-CN" altLang="en-US" sz="2800" b="1" dirty="0">
                <a:solidFill>
                  <a:schemeClr val="tx1">
                    <a:lumMod val="50000"/>
                  </a:schemeClr>
                </a:solidFill>
                <a:latin typeface="微软雅黑" panose="020B0503020204020204" charset="-122"/>
                <a:ea typeface="微软雅黑" panose="020B0503020204020204" charset="-122"/>
              </a:rPr>
              <a:t>一、降价</a:t>
            </a:r>
            <a:endParaRPr lang="zh-CN" altLang="en-US" sz="2800" b="1" dirty="0">
              <a:solidFill>
                <a:schemeClr val="tx1">
                  <a:lumMod val="50000"/>
                </a:schemeClr>
              </a:solidFill>
              <a:latin typeface="微软雅黑" panose="020B0503020204020204" charset="-122"/>
              <a:ea typeface="微软雅黑" panose="020B0503020204020204" charset="-122"/>
            </a:endParaRPr>
          </a:p>
        </p:txBody>
      </p:sp>
    </p:spTree>
    <p:custDataLst>
      <p:tags r:id="rId17"/>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Text Box 2"/>
          <p:cNvSpPr txBox="1"/>
          <p:nvPr/>
        </p:nvSpPr>
        <p:spPr>
          <a:xfrm>
            <a:off x="1678940" y="4140200"/>
            <a:ext cx="8214360" cy="2122805"/>
          </a:xfrm>
          <a:prstGeom prst="rect">
            <a:avLst/>
          </a:prstGeom>
          <a:noFill/>
          <a:ln w="9525">
            <a:noFill/>
          </a:ln>
        </p:spPr>
        <p:txBody>
          <a:bodyPr wrap="square">
            <a:spAutoFit/>
          </a:bodyPr>
          <a:p>
            <a:pPr>
              <a:lnSpc>
                <a:spcPct val="165000"/>
              </a:lnSpc>
              <a:spcBef>
                <a:spcPts val="0"/>
              </a:spcBef>
              <a:spcAft>
                <a:spcPts val="0"/>
              </a:spcAft>
            </a:pPr>
            <a:r>
              <a:rPr lang="zh-CN" altLang="en-US" sz="2000" b="1" dirty="0">
                <a:solidFill>
                  <a:schemeClr val="tx1">
                    <a:lumMod val="50000"/>
                  </a:schemeClr>
                </a:solidFill>
                <a:latin typeface="微软雅黑" panose="020B0503020204020204" charset="-122"/>
                <a:ea typeface="微软雅黑" panose="020B0503020204020204" charset="-122"/>
              </a:rPr>
              <a:t>迟降价的好处是：</a:t>
            </a:r>
            <a:endParaRPr lang="zh-CN" altLang="en-US" sz="2000" b="1" dirty="0">
              <a:solidFill>
                <a:schemeClr val="tx1">
                  <a:lumMod val="50000"/>
                </a:schemeClr>
              </a:solidFill>
              <a:latin typeface="微软雅黑" panose="020B0503020204020204" charset="-122"/>
              <a:ea typeface="微软雅黑" panose="020B0503020204020204" charset="-122"/>
            </a:endParaRPr>
          </a:p>
          <a:p>
            <a:pPr>
              <a:lnSpc>
                <a:spcPct val="165000"/>
              </a:lnSpc>
              <a:spcBef>
                <a:spcPts val="0"/>
              </a:spcBef>
              <a:spcAft>
                <a:spcPts val="0"/>
              </a:spcAft>
            </a:pPr>
            <a:r>
              <a:rPr lang="zh-CN" altLang="en-US" sz="2000" dirty="0">
                <a:solidFill>
                  <a:schemeClr val="tx1">
                    <a:lumMod val="50000"/>
                  </a:schemeClr>
                </a:solidFill>
                <a:latin typeface="微软雅黑" panose="020B0503020204020204" charset="-122"/>
                <a:ea typeface="微软雅黑" panose="020B0503020204020204" charset="-122"/>
              </a:rPr>
              <a:t>（</a:t>
            </a:r>
            <a:r>
              <a:rPr lang="en-US" altLang="zh-CN" sz="2000" dirty="0">
                <a:solidFill>
                  <a:schemeClr val="tx1">
                    <a:lumMod val="50000"/>
                  </a:schemeClr>
                </a:solidFill>
                <a:latin typeface="微软雅黑" panose="020B0503020204020204" charset="-122"/>
                <a:ea typeface="微软雅黑" panose="020B0503020204020204" charset="-122"/>
              </a:rPr>
              <a:t>1</a:t>
            </a:r>
            <a:r>
              <a:rPr lang="zh-CN" altLang="en-US" sz="2000" dirty="0">
                <a:solidFill>
                  <a:schemeClr val="tx1">
                    <a:lumMod val="50000"/>
                  </a:schemeClr>
                </a:solidFill>
                <a:latin typeface="微软雅黑" panose="020B0503020204020204" charset="-122"/>
                <a:ea typeface="微软雅黑" panose="020B0503020204020204" charset="-122"/>
              </a:rPr>
              <a:t>）商店可以有充分的机会按原价出售商品。</a:t>
            </a:r>
            <a:endParaRPr lang="zh-CN" altLang="en-US" sz="2000" dirty="0">
              <a:solidFill>
                <a:schemeClr val="tx1">
                  <a:lumMod val="50000"/>
                </a:schemeClr>
              </a:solidFill>
              <a:latin typeface="微软雅黑" panose="020B0503020204020204" charset="-122"/>
              <a:ea typeface="微软雅黑" panose="020B0503020204020204" charset="-122"/>
            </a:endParaRPr>
          </a:p>
          <a:p>
            <a:pPr>
              <a:lnSpc>
                <a:spcPct val="165000"/>
              </a:lnSpc>
              <a:spcBef>
                <a:spcPts val="0"/>
              </a:spcBef>
              <a:spcAft>
                <a:spcPts val="0"/>
              </a:spcAft>
            </a:pPr>
            <a:r>
              <a:rPr lang="zh-CN" altLang="en-US" sz="2000" dirty="0">
                <a:solidFill>
                  <a:schemeClr val="tx1">
                    <a:lumMod val="50000"/>
                  </a:schemeClr>
                </a:solidFill>
                <a:latin typeface="微软雅黑" panose="020B0503020204020204" charset="-122"/>
                <a:ea typeface="微软雅黑" panose="020B0503020204020204" charset="-122"/>
              </a:rPr>
              <a:t>（</a:t>
            </a:r>
            <a:r>
              <a:rPr lang="en-US" altLang="zh-CN" sz="2000" dirty="0">
                <a:solidFill>
                  <a:schemeClr val="tx1">
                    <a:lumMod val="50000"/>
                  </a:schemeClr>
                </a:solidFill>
                <a:latin typeface="微软雅黑" panose="020B0503020204020204" charset="-122"/>
                <a:ea typeface="微软雅黑" panose="020B0503020204020204" charset="-122"/>
              </a:rPr>
              <a:t>2</a:t>
            </a:r>
            <a:r>
              <a:rPr lang="zh-CN" altLang="en-US" sz="2000" dirty="0">
                <a:solidFill>
                  <a:schemeClr val="tx1">
                    <a:lumMod val="50000"/>
                  </a:schemeClr>
                </a:solidFill>
                <a:latin typeface="微软雅黑" panose="020B0503020204020204" charset="-122"/>
                <a:ea typeface="微软雅黑" panose="020B0503020204020204" charset="-122"/>
              </a:rPr>
              <a:t>）避免频繁降价对正常商品销售的干扰。</a:t>
            </a:r>
            <a:endParaRPr lang="zh-CN" altLang="en-US" sz="2000" dirty="0">
              <a:solidFill>
                <a:schemeClr val="tx1">
                  <a:lumMod val="50000"/>
                </a:schemeClr>
              </a:solidFill>
              <a:latin typeface="微软雅黑" panose="020B0503020204020204" charset="-122"/>
              <a:ea typeface="微软雅黑" panose="020B0503020204020204" charset="-122"/>
            </a:endParaRPr>
          </a:p>
          <a:p>
            <a:pPr>
              <a:lnSpc>
                <a:spcPct val="165000"/>
              </a:lnSpc>
              <a:spcBef>
                <a:spcPts val="0"/>
              </a:spcBef>
              <a:spcAft>
                <a:spcPts val="0"/>
              </a:spcAft>
            </a:pPr>
            <a:r>
              <a:rPr lang="zh-CN" altLang="en-US" sz="2000" dirty="0">
                <a:solidFill>
                  <a:schemeClr val="tx1">
                    <a:lumMod val="50000"/>
                  </a:schemeClr>
                </a:solidFill>
                <a:latin typeface="微软雅黑" panose="020B0503020204020204" charset="-122"/>
                <a:ea typeface="微软雅黑" panose="020B0503020204020204" charset="-122"/>
              </a:rPr>
              <a:t>（</a:t>
            </a:r>
            <a:r>
              <a:rPr lang="en-US" altLang="zh-CN" sz="2000" dirty="0">
                <a:solidFill>
                  <a:schemeClr val="tx1">
                    <a:lumMod val="50000"/>
                  </a:schemeClr>
                </a:solidFill>
                <a:latin typeface="微软雅黑" panose="020B0503020204020204" charset="-122"/>
                <a:ea typeface="微软雅黑" panose="020B0503020204020204" charset="-122"/>
              </a:rPr>
              <a:t>3</a:t>
            </a:r>
            <a:r>
              <a:rPr lang="zh-CN" altLang="en-US" sz="2000" dirty="0">
                <a:solidFill>
                  <a:schemeClr val="tx1">
                    <a:lumMod val="50000"/>
                  </a:schemeClr>
                </a:solidFill>
                <a:latin typeface="微软雅黑" panose="020B0503020204020204" charset="-122"/>
                <a:ea typeface="微软雅黑" panose="020B0503020204020204" charset="-122"/>
              </a:rPr>
              <a:t>）减少商店由于降价带来的利润降低。</a:t>
            </a:r>
            <a:endParaRPr lang="zh-CN" altLang="en-US" sz="2000" dirty="0">
              <a:solidFill>
                <a:schemeClr val="tx1">
                  <a:lumMod val="50000"/>
                </a:schemeClr>
              </a:solidFill>
              <a:latin typeface="微软雅黑" panose="020B0503020204020204" charset="-122"/>
              <a:ea typeface="微软雅黑" panose="020B0503020204020204" charset="-122"/>
            </a:endParaRPr>
          </a:p>
        </p:txBody>
      </p:sp>
      <p:sp>
        <p:nvSpPr>
          <p:cNvPr id="16388" name="Text Box 4"/>
          <p:cNvSpPr txBox="1"/>
          <p:nvPr/>
        </p:nvSpPr>
        <p:spPr>
          <a:xfrm>
            <a:off x="1555750" y="704850"/>
            <a:ext cx="9145270" cy="3046095"/>
          </a:xfrm>
          <a:prstGeom prst="rect">
            <a:avLst/>
          </a:prstGeom>
          <a:noFill/>
          <a:ln w="9525">
            <a:noFill/>
          </a:ln>
        </p:spPr>
        <p:txBody>
          <a:bodyPr wrap="square">
            <a:spAutoFit/>
          </a:bodyPr>
          <a:p>
            <a:pPr>
              <a:lnSpc>
                <a:spcPct val="160000"/>
              </a:lnSpc>
              <a:spcBef>
                <a:spcPts val="0"/>
              </a:spcBef>
              <a:spcAft>
                <a:spcPts val="0"/>
              </a:spcAft>
            </a:pPr>
            <a:r>
              <a:rPr lang="zh-CN" altLang="en-US" sz="20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早降价的好处是：</a:t>
            </a:r>
            <a:br>
              <a:rPr lang="zh-CN" altLang="en-US" sz="2000" b="1" dirty="0">
                <a:solidFill>
                  <a:schemeClr val="tx1">
                    <a:lumMod val="50000"/>
                  </a:schemeClr>
                </a:solidFill>
                <a:latin typeface="微软雅黑" panose="020B0503020204020204" charset="-122"/>
                <a:ea typeface="微软雅黑" panose="020B0503020204020204" charset="-122"/>
                <a:cs typeface="微软雅黑" panose="020B0503020204020204" charset="-122"/>
              </a:rPr>
            </a:b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1</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）实施这种办法，是在需求还很旺盛的时候，就把商品降低价格出售可以大大地刺激消费者的购买欲望。</a:t>
            </a:r>
            <a:b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b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2</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）早降价与在销售季节后期降价相比，只需较少的降幅就可以把商品卖出去。</a:t>
            </a:r>
            <a:b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b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3</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）早降价可以为新商品腾出销售空间。</a:t>
            </a:r>
            <a:b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b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4</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）早降价可以加快商店资金的周转。</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1" name="图片 1" descr="图5"/>
          <p:cNvPicPr>
            <a:picLocks noChangeAspect="1"/>
          </p:cNvPicPr>
          <p:nvPr/>
        </p:nvPicPr>
        <p:blipFill>
          <a:blip r:embed="rId1"/>
          <a:stretch>
            <a:fillRect/>
          </a:stretch>
        </p:blipFill>
        <p:spPr>
          <a:xfrm>
            <a:off x="1078865" y="1276350"/>
            <a:ext cx="10073005" cy="4782185"/>
          </a:xfrm>
          <a:prstGeom prst="rect">
            <a:avLst/>
          </a:prstGeom>
          <a:noFill/>
          <a:ln w="9525">
            <a:noFill/>
          </a:ln>
        </p:spPr>
      </p:pic>
      <p:sp>
        <p:nvSpPr>
          <p:cNvPr id="25602" name="文本框 2"/>
          <p:cNvSpPr txBox="1"/>
          <p:nvPr/>
        </p:nvSpPr>
        <p:spPr>
          <a:xfrm>
            <a:off x="2027238" y="374650"/>
            <a:ext cx="3855720" cy="460375"/>
          </a:xfrm>
          <a:prstGeom prst="rect">
            <a:avLst/>
          </a:prstGeom>
          <a:noFill/>
          <a:ln w="9525">
            <a:noFill/>
          </a:ln>
        </p:spPr>
        <p:txBody>
          <a:bodyPr wrap="none" anchor="t">
            <a:spAutoFit/>
          </a:bodyPr>
          <a:p>
            <a:r>
              <a:rPr lang="zh-CN" altLang="en-US" sz="2400" b="1" dirty="0">
                <a:solidFill>
                  <a:schemeClr val="bg1"/>
                </a:solidFill>
                <a:latin typeface="楷体_GB2312" panose="02010600030101010101" pitchFamily="49" charset="-122"/>
                <a:ea typeface="楷体_GB2312" panose="02010600030101010101" pitchFamily="49" charset="-122"/>
                <a:sym typeface="宋体" panose="02010600030101010101" pitchFamily="2" charset="-122"/>
              </a:rPr>
              <a:t>案例：巧妙降价－－钱大妈</a:t>
            </a:r>
            <a:endParaRPr lang="en-US" altLang="zh-CN" sz="2400" b="1" dirty="0">
              <a:solidFill>
                <a:schemeClr val="bg1"/>
              </a:solidFill>
              <a:latin typeface="楷体_GB2312" panose="02010600030101010101" pitchFamily="49" charset="-122"/>
              <a:ea typeface="楷体_GB2312" panose="02010600030101010101" pitchFamily="49" charset="-122"/>
              <a:sym typeface="宋体" panose="02010600030101010101" pitchFamily="2" charset="-122"/>
            </a:endParaRPr>
          </a:p>
        </p:txBody>
      </p:sp>
      <p:sp>
        <p:nvSpPr>
          <p:cNvPr id="2" name="文本框 2"/>
          <p:cNvSpPr txBox="1"/>
          <p:nvPr/>
        </p:nvSpPr>
        <p:spPr>
          <a:xfrm>
            <a:off x="503555" y="374650"/>
            <a:ext cx="4730115" cy="460375"/>
          </a:xfrm>
          <a:prstGeom prst="rect">
            <a:avLst/>
          </a:prstGeom>
          <a:noFill/>
          <a:ln w="9525">
            <a:noFill/>
          </a:ln>
        </p:spPr>
        <p:txBody>
          <a:bodyPr wrap="square" anchor="t">
            <a:spAutoFit/>
          </a:bodyPr>
          <a:p>
            <a:r>
              <a:rPr lang="zh-CN" altLang="en-US" sz="2400" b="1" dirty="0">
                <a:solidFill>
                  <a:schemeClr val="tx1">
                    <a:lumMod val="50000"/>
                  </a:schemeClr>
                </a:solidFill>
                <a:latin typeface="微软雅黑" panose="020B0503020204020204" charset="-122"/>
                <a:ea typeface="微软雅黑" panose="020B0503020204020204" charset="-122"/>
                <a:sym typeface="宋体" panose="02010600030101010101" pitchFamily="2" charset="-122"/>
              </a:rPr>
              <a:t>案例：自动降价</a:t>
            </a:r>
            <a:r>
              <a:rPr lang="en-US" altLang="zh-CN" sz="2400" b="1" dirty="0">
                <a:solidFill>
                  <a:schemeClr val="tx1">
                    <a:lumMod val="50000"/>
                  </a:schemeClr>
                </a:solidFill>
                <a:latin typeface="微软雅黑" panose="020B0503020204020204" charset="-122"/>
                <a:ea typeface="微软雅黑" panose="020B0503020204020204" charset="-122"/>
                <a:sym typeface="宋体" panose="02010600030101010101" pitchFamily="2" charset="-122"/>
              </a:rPr>
              <a:t>——</a:t>
            </a:r>
            <a:r>
              <a:rPr lang="zh-CN" altLang="en-US" sz="2400" b="1" dirty="0">
                <a:solidFill>
                  <a:schemeClr val="tx1">
                    <a:lumMod val="50000"/>
                  </a:schemeClr>
                </a:solidFill>
                <a:latin typeface="微软雅黑" panose="020B0503020204020204" charset="-122"/>
                <a:ea typeface="微软雅黑" panose="020B0503020204020204" charset="-122"/>
                <a:sym typeface="宋体" panose="02010600030101010101" pitchFamily="2" charset="-122"/>
              </a:rPr>
              <a:t>钱大妈</a:t>
            </a:r>
            <a:endParaRPr lang="zh-CN" altLang="en-US" sz="2400" b="1" dirty="0">
              <a:solidFill>
                <a:schemeClr val="tx1">
                  <a:lumMod val="50000"/>
                </a:schemeClr>
              </a:solidFill>
              <a:latin typeface="微软雅黑" panose="020B0503020204020204" charset="-122"/>
              <a:ea typeface="微软雅黑" panose="020B0503020204020204" charset="-122"/>
              <a:sym typeface="宋体" panose="02010600030101010101" pitchFamily="2" charset="-122"/>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5" name="Rectangle 3"/>
          <p:cNvSpPr/>
          <p:nvPr/>
        </p:nvSpPr>
        <p:spPr>
          <a:xfrm>
            <a:off x="1752600" y="701675"/>
            <a:ext cx="2428875" cy="521970"/>
          </a:xfrm>
          <a:prstGeom prst="rect">
            <a:avLst/>
          </a:prstGeom>
          <a:noFill/>
          <a:ln w="9525">
            <a:noFill/>
          </a:ln>
        </p:spPr>
        <p:txBody>
          <a:bodyPr wrap="square">
            <a:spAutoFit/>
          </a:bodyPr>
          <a:p>
            <a:r>
              <a:rPr lang="zh-CN" altLang="en-US" sz="2800" b="1" dirty="0">
                <a:solidFill>
                  <a:schemeClr val="tx1">
                    <a:lumMod val="50000"/>
                  </a:schemeClr>
                </a:solidFill>
                <a:latin typeface="微软雅黑" panose="020B0503020204020204" charset="-122"/>
                <a:ea typeface="微软雅黑" panose="020B0503020204020204" charset="-122"/>
              </a:rPr>
              <a:t>二、提价</a:t>
            </a:r>
            <a:endParaRPr lang="zh-CN" altLang="en-US" sz="2800" b="1" dirty="0">
              <a:solidFill>
                <a:schemeClr val="tx1">
                  <a:lumMod val="50000"/>
                </a:schemeClr>
              </a:solidFill>
              <a:latin typeface="微软雅黑" panose="020B0503020204020204" charset="-122"/>
              <a:ea typeface="微软雅黑" panose="020B0503020204020204" charset="-122"/>
            </a:endParaRPr>
          </a:p>
        </p:txBody>
      </p:sp>
      <p:sp>
        <p:nvSpPr>
          <p:cNvPr id="18436" name="Text Box 4"/>
          <p:cNvSpPr txBox="1"/>
          <p:nvPr/>
        </p:nvSpPr>
        <p:spPr>
          <a:xfrm>
            <a:off x="2324100" y="1794510"/>
            <a:ext cx="3400425" cy="460375"/>
          </a:xfrm>
          <a:prstGeom prst="rect">
            <a:avLst/>
          </a:prstGeom>
          <a:noFill/>
          <a:ln w="9525">
            <a:noFill/>
          </a:ln>
        </p:spPr>
        <p:txBody>
          <a:bodyPr>
            <a:spAutoFit/>
          </a:bodyPr>
          <a:p>
            <a:r>
              <a:rPr lang="en-US" altLang="zh-CN" sz="24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1</a:t>
            </a:r>
            <a:r>
              <a:rPr lang="zh-CN" altLang="en-US" sz="24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、将实情告诉顾客</a:t>
            </a:r>
            <a:endParaRPr lang="zh-CN" altLang="en-US" sz="2400" b="1"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18437" name="Text Box 5"/>
          <p:cNvSpPr txBox="1"/>
          <p:nvPr/>
        </p:nvSpPr>
        <p:spPr>
          <a:xfrm>
            <a:off x="2378075" y="2708275"/>
            <a:ext cx="3167063" cy="460375"/>
          </a:xfrm>
          <a:prstGeom prst="rect">
            <a:avLst/>
          </a:prstGeom>
          <a:noFill/>
          <a:ln w="9525">
            <a:noFill/>
          </a:ln>
        </p:spPr>
        <p:txBody>
          <a:bodyPr>
            <a:spAutoFit/>
          </a:bodyPr>
          <a:p>
            <a:r>
              <a:rPr lang="en-US" altLang="zh-CN" sz="24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2</a:t>
            </a:r>
            <a:r>
              <a:rPr lang="zh-CN" altLang="en-US" sz="24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、分步骤提价</a:t>
            </a:r>
            <a:endParaRPr lang="zh-CN" altLang="en-US" sz="2400" b="1"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18438" name="Text Box 6"/>
          <p:cNvSpPr txBox="1"/>
          <p:nvPr/>
        </p:nvSpPr>
        <p:spPr>
          <a:xfrm>
            <a:off x="2400300" y="3546475"/>
            <a:ext cx="3606800" cy="460375"/>
          </a:xfrm>
          <a:prstGeom prst="rect">
            <a:avLst/>
          </a:prstGeom>
          <a:noFill/>
          <a:ln w="9525">
            <a:noFill/>
          </a:ln>
        </p:spPr>
        <p:txBody>
          <a:bodyPr>
            <a:spAutoFit/>
          </a:bodyPr>
          <a:p>
            <a:r>
              <a:rPr lang="en-US" altLang="zh-CN" sz="24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3</a:t>
            </a:r>
            <a:r>
              <a:rPr lang="zh-CN" altLang="en-US" sz="24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、选择适当涨价时机</a:t>
            </a:r>
            <a:endParaRPr lang="zh-CN" altLang="en-US" sz="2400" b="1"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18439" name="Text Box 7"/>
          <p:cNvSpPr txBox="1"/>
          <p:nvPr/>
        </p:nvSpPr>
        <p:spPr>
          <a:xfrm>
            <a:off x="2419350" y="4502150"/>
            <a:ext cx="4048125" cy="460375"/>
          </a:xfrm>
          <a:prstGeom prst="rect">
            <a:avLst/>
          </a:prstGeom>
          <a:noFill/>
          <a:ln w="9525">
            <a:noFill/>
          </a:ln>
        </p:spPr>
        <p:txBody>
          <a:bodyPr>
            <a:spAutoFit/>
          </a:bodyPr>
          <a:p>
            <a:r>
              <a:rPr lang="en-US" altLang="zh-CN" sz="24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4</a:t>
            </a:r>
            <a:r>
              <a:rPr lang="zh-CN" altLang="en-US" sz="24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、一次涨价幅度不能过高</a:t>
            </a:r>
            <a:endParaRPr lang="zh-CN" altLang="en-US" sz="2400" b="1"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18440" name="Text Box 8"/>
          <p:cNvSpPr txBox="1"/>
          <p:nvPr/>
        </p:nvSpPr>
        <p:spPr>
          <a:xfrm>
            <a:off x="2457450" y="5349875"/>
            <a:ext cx="2589213" cy="460375"/>
          </a:xfrm>
          <a:prstGeom prst="rect">
            <a:avLst/>
          </a:prstGeom>
          <a:noFill/>
          <a:ln w="9525">
            <a:noFill/>
          </a:ln>
        </p:spPr>
        <p:txBody>
          <a:bodyPr>
            <a:spAutoFit/>
          </a:bodyPr>
          <a:p>
            <a:r>
              <a:rPr lang="en-US" altLang="zh-CN" sz="24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5</a:t>
            </a:r>
            <a:r>
              <a:rPr lang="zh-CN" altLang="en-US" sz="24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、附加馈赠</a:t>
            </a:r>
            <a:endParaRPr lang="zh-CN" altLang="en-US" sz="2400" b="1"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6467475" y="1630680"/>
            <a:ext cx="4834890" cy="38163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1" name="Text Box 1027"/>
          <p:cNvSpPr txBox="1"/>
          <p:nvPr/>
        </p:nvSpPr>
        <p:spPr>
          <a:xfrm>
            <a:off x="1441450" y="558800"/>
            <a:ext cx="5777230" cy="570865"/>
          </a:xfrm>
          <a:prstGeom prst="rect">
            <a:avLst/>
          </a:prstGeom>
          <a:noFill/>
          <a:ln w="9525">
            <a:noFill/>
          </a:ln>
        </p:spPr>
        <p:txBody>
          <a:bodyPr wrap="square">
            <a:spAutoFit/>
          </a:bodyPr>
          <a:p>
            <a:pPr>
              <a:lnSpc>
                <a:spcPct val="130000"/>
              </a:lnSpc>
            </a:pPr>
            <a:r>
              <a:rPr lang="zh-CN" altLang="en-US" sz="2400" b="1" dirty="0">
                <a:solidFill>
                  <a:schemeClr val="tx1">
                    <a:lumMod val="50000"/>
                  </a:schemeClr>
                </a:solidFill>
                <a:latin typeface="微软雅黑" panose="020B0503020204020204" charset="-122"/>
                <a:ea typeface="微软雅黑" panose="020B0503020204020204" charset="-122"/>
              </a:rPr>
              <a:t>商店通常选择的涨价时机有：</a:t>
            </a:r>
            <a:endParaRPr lang="zh-CN" altLang="en-US" sz="2400" b="1" dirty="0">
              <a:solidFill>
                <a:schemeClr val="tx1">
                  <a:lumMod val="50000"/>
                </a:schemeClr>
              </a:solidFill>
              <a:latin typeface="微软雅黑" panose="020B0503020204020204" charset="-122"/>
              <a:ea typeface="微软雅黑" panose="020B0503020204020204" charset="-122"/>
            </a:endParaRPr>
          </a:p>
        </p:txBody>
      </p:sp>
      <p:sp>
        <p:nvSpPr>
          <p:cNvPr id="22532" name="Text Box 1028"/>
          <p:cNvSpPr txBox="1"/>
          <p:nvPr/>
        </p:nvSpPr>
        <p:spPr>
          <a:xfrm>
            <a:off x="1654810" y="1522730"/>
            <a:ext cx="8865235" cy="1014730"/>
          </a:xfrm>
          <a:prstGeom prst="rect">
            <a:avLst/>
          </a:prstGeom>
          <a:noFill/>
          <a:ln w="9525">
            <a:noFill/>
          </a:ln>
        </p:spPr>
        <p:txBody>
          <a:bodyPr wrap="square">
            <a:spAutoFit/>
          </a:bodyPr>
          <a:p>
            <a:pPr>
              <a:lnSpc>
                <a:spcPct val="150000"/>
              </a:lnSpc>
            </a:pPr>
            <a:r>
              <a:rPr lang="en-US" altLang="zh-CN" sz="2000" dirty="0">
                <a:solidFill>
                  <a:schemeClr val="tx1">
                    <a:lumMod val="50000"/>
                  </a:schemeClr>
                </a:solidFill>
                <a:latin typeface="微软雅黑" panose="020B0503020204020204" charset="-122"/>
                <a:ea typeface="微软雅黑" panose="020B0503020204020204" charset="-122"/>
              </a:rPr>
              <a:t>◆</a:t>
            </a:r>
            <a:r>
              <a:rPr lang="zh-CN" altLang="en-US" sz="2000" dirty="0">
                <a:solidFill>
                  <a:schemeClr val="tx1">
                    <a:lumMod val="50000"/>
                  </a:schemeClr>
                </a:solidFill>
                <a:latin typeface="微软雅黑" panose="020B0503020204020204" charset="-122"/>
                <a:ea typeface="微软雅黑" panose="020B0503020204020204" charset="-122"/>
              </a:rPr>
              <a:t>　当商品采购成本上升，商店已经出告示通知顾客一段时间，而顾客皆知采购成本上涨时；</a:t>
            </a:r>
            <a:endParaRPr lang="zh-CN" altLang="en-US" sz="2000" dirty="0">
              <a:solidFill>
                <a:schemeClr val="tx1">
                  <a:lumMod val="50000"/>
                </a:schemeClr>
              </a:solidFill>
              <a:latin typeface="微软雅黑" panose="020B0503020204020204" charset="-122"/>
              <a:ea typeface="微软雅黑" panose="020B0503020204020204" charset="-122"/>
            </a:endParaRPr>
          </a:p>
        </p:txBody>
      </p:sp>
      <p:sp>
        <p:nvSpPr>
          <p:cNvPr id="22533" name="Text Box 1029"/>
          <p:cNvSpPr txBox="1"/>
          <p:nvPr/>
        </p:nvSpPr>
        <p:spPr>
          <a:xfrm>
            <a:off x="1715135" y="2672080"/>
            <a:ext cx="8795385" cy="1060450"/>
          </a:xfrm>
          <a:prstGeom prst="rect">
            <a:avLst/>
          </a:prstGeom>
          <a:noFill/>
          <a:ln w="9525">
            <a:noFill/>
          </a:ln>
        </p:spPr>
        <p:txBody>
          <a:bodyPr wrap="square">
            <a:spAutoFit/>
          </a:bodyPr>
          <a:p>
            <a:pPr>
              <a:lnSpc>
                <a:spcPct val="150000"/>
              </a:lnSpc>
            </a:pPr>
            <a:r>
              <a:rPr lang="en-US" altLang="zh-CN" sz="2100" dirty="0">
                <a:solidFill>
                  <a:schemeClr val="tx1">
                    <a:lumMod val="50000"/>
                  </a:schemeClr>
                </a:solidFill>
                <a:latin typeface="微软雅黑" panose="020B0503020204020204" charset="-122"/>
                <a:ea typeface="微软雅黑" panose="020B0503020204020204" charset="-122"/>
              </a:rPr>
              <a:t>◆</a:t>
            </a:r>
            <a:r>
              <a:rPr lang="zh-CN" altLang="en-US" sz="2100" dirty="0">
                <a:solidFill>
                  <a:schemeClr val="tx1">
                    <a:lumMod val="50000"/>
                  </a:schemeClr>
                </a:solidFill>
                <a:latin typeface="微软雅黑" panose="020B0503020204020204" charset="-122"/>
                <a:ea typeface="微软雅黑" panose="020B0503020204020204" charset="-122"/>
              </a:rPr>
              <a:t>　季节性商品换季时。如冬季商品换成春季商品时，对新上市的春季商品可以考虑高于上年价格的幅度销售；</a:t>
            </a:r>
            <a:endParaRPr lang="zh-CN" altLang="en-US" sz="2100" dirty="0">
              <a:solidFill>
                <a:schemeClr val="tx1">
                  <a:lumMod val="50000"/>
                </a:schemeClr>
              </a:solidFill>
              <a:latin typeface="微软雅黑" panose="020B0503020204020204" charset="-122"/>
              <a:ea typeface="微软雅黑" panose="020B0503020204020204" charset="-122"/>
            </a:endParaRPr>
          </a:p>
        </p:txBody>
      </p:sp>
      <p:sp>
        <p:nvSpPr>
          <p:cNvPr id="22534" name="Text Box 1030"/>
          <p:cNvSpPr txBox="1"/>
          <p:nvPr/>
        </p:nvSpPr>
        <p:spPr>
          <a:xfrm>
            <a:off x="1715135" y="3927475"/>
            <a:ext cx="8915400" cy="1014730"/>
          </a:xfrm>
          <a:prstGeom prst="rect">
            <a:avLst/>
          </a:prstGeom>
          <a:noFill/>
          <a:ln w="9525">
            <a:noFill/>
          </a:ln>
        </p:spPr>
        <p:txBody>
          <a:bodyPr wrap="square">
            <a:spAutoFit/>
          </a:bodyPr>
          <a:p>
            <a:pPr>
              <a:lnSpc>
                <a:spcPct val="150000"/>
              </a:lnSpc>
            </a:pPr>
            <a:r>
              <a:rPr lang="en-US" altLang="zh-CN" sz="2000" dirty="0">
                <a:solidFill>
                  <a:schemeClr val="tx1">
                    <a:lumMod val="50000"/>
                  </a:schemeClr>
                </a:solidFill>
                <a:latin typeface="微软雅黑" panose="020B0503020204020204" charset="-122"/>
                <a:ea typeface="微软雅黑" panose="020B0503020204020204" charset="-122"/>
              </a:rPr>
              <a:t>◆</a:t>
            </a:r>
            <a:r>
              <a:rPr lang="zh-CN" altLang="en-US" sz="2000" dirty="0">
                <a:solidFill>
                  <a:schemeClr val="tx1">
                    <a:lumMod val="50000"/>
                  </a:schemeClr>
                </a:solidFill>
                <a:latin typeface="微软雅黑" panose="020B0503020204020204" charset="-122"/>
                <a:ea typeface="微软雅黑" panose="020B0503020204020204" charset="-122"/>
              </a:rPr>
              <a:t>　年度交替时。新年或春节期间消费比较热，顾客手中要花费的钱比较多，此时对商品价格敏感度减弱，在这一时期涨价会容易被顾客接受；</a:t>
            </a:r>
            <a:endParaRPr lang="zh-CN" altLang="en-US" sz="2000" dirty="0">
              <a:solidFill>
                <a:schemeClr val="tx1">
                  <a:lumMod val="50000"/>
                </a:schemeClr>
              </a:solidFill>
              <a:latin typeface="微软雅黑" panose="020B0503020204020204" charset="-122"/>
              <a:ea typeface="微软雅黑" panose="020B0503020204020204" charset="-122"/>
            </a:endParaRPr>
          </a:p>
        </p:txBody>
      </p:sp>
      <p:sp>
        <p:nvSpPr>
          <p:cNvPr id="22535" name="Text Box 1031"/>
          <p:cNvSpPr txBox="1"/>
          <p:nvPr/>
        </p:nvSpPr>
        <p:spPr>
          <a:xfrm>
            <a:off x="1715135" y="5170805"/>
            <a:ext cx="8796020" cy="1000125"/>
          </a:xfrm>
          <a:prstGeom prst="rect">
            <a:avLst/>
          </a:prstGeom>
          <a:noFill/>
          <a:ln w="9525">
            <a:noFill/>
          </a:ln>
        </p:spPr>
        <p:txBody>
          <a:bodyPr wrap="square">
            <a:noAutofit/>
          </a:bodyPr>
          <a:p>
            <a:pPr>
              <a:lnSpc>
                <a:spcPct val="150000"/>
              </a:lnSpc>
            </a:pPr>
            <a:r>
              <a:rPr lang="en-US" altLang="zh-CN" sz="2000" dirty="0">
                <a:solidFill>
                  <a:schemeClr val="tx1">
                    <a:lumMod val="50000"/>
                  </a:schemeClr>
                </a:solidFill>
                <a:latin typeface="微软雅黑" panose="020B0503020204020204" charset="-122"/>
                <a:ea typeface="微软雅黑" panose="020B0503020204020204" charset="-122"/>
              </a:rPr>
              <a:t>◆</a:t>
            </a:r>
            <a:r>
              <a:rPr lang="zh-CN" altLang="en-US" sz="2000" dirty="0">
                <a:solidFill>
                  <a:schemeClr val="tx1">
                    <a:lumMod val="50000"/>
                  </a:schemeClr>
                </a:solidFill>
                <a:latin typeface="微软雅黑" panose="020B0503020204020204" charset="-122"/>
                <a:ea typeface="微软雅黑" panose="020B0503020204020204" charset="-122"/>
              </a:rPr>
              <a:t>　应节商品。传统节日和传统习俗时期，因为顾客这时对价格关心程度较低，对商品本身的关心程度较高。这时提高价格往往不会遭到顾客的拒绝。</a:t>
            </a:r>
            <a:endParaRPr lang="zh-CN" altLang="en-US" sz="2000" dirty="0">
              <a:solidFill>
                <a:schemeClr val="tx1">
                  <a:lumMod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文本框 2"/>
          <p:cNvSpPr txBox="1"/>
          <p:nvPr/>
        </p:nvSpPr>
        <p:spPr>
          <a:xfrm>
            <a:off x="2027238" y="374650"/>
            <a:ext cx="3855720" cy="460375"/>
          </a:xfrm>
          <a:prstGeom prst="rect">
            <a:avLst/>
          </a:prstGeom>
          <a:noFill/>
          <a:ln w="9525">
            <a:noFill/>
          </a:ln>
        </p:spPr>
        <p:txBody>
          <a:bodyPr wrap="none" anchor="t">
            <a:spAutoFit/>
          </a:bodyPr>
          <a:p>
            <a:r>
              <a:rPr lang="zh-CN" altLang="en-US" sz="2400" b="1" dirty="0">
                <a:solidFill>
                  <a:schemeClr val="bg1"/>
                </a:solidFill>
                <a:latin typeface="楷体_GB2312" panose="02010600030101010101" pitchFamily="49" charset="-122"/>
                <a:ea typeface="楷体_GB2312" panose="02010600030101010101" pitchFamily="49" charset="-122"/>
                <a:sym typeface="宋体" panose="02010600030101010101" pitchFamily="2" charset="-122"/>
              </a:rPr>
              <a:t>案例：巧妙降价－－钱大妈</a:t>
            </a:r>
            <a:endParaRPr lang="en-US" altLang="zh-CN" sz="2400" b="1" dirty="0">
              <a:solidFill>
                <a:schemeClr val="bg1"/>
              </a:solidFill>
              <a:latin typeface="楷体_GB2312" panose="02010600030101010101" pitchFamily="49" charset="-122"/>
              <a:ea typeface="楷体_GB2312" panose="02010600030101010101" pitchFamily="49" charset="-122"/>
              <a:sym typeface="宋体" panose="02010600030101010101" pitchFamily="2" charset="-122"/>
            </a:endParaRPr>
          </a:p>
        </p:txBody>
      </p:sp>
      <p:sp>
        <p:nvSpPr>
          <p:cNvPr id="2" name="文本框 2"/>
          <p:cNvSpPr txBox="1"/>
          <p:nvPr/>
        </p:nvSpPr>
        <p:spPr>
          <a:xfrm>
            <a:off x="503555" y="765175"/>
            <a:ext cx="6262370" cy="460375"/>
          </a:xfrm>
          <a:prstGeom prst="rect">
            <a:avLst/>
          </a:prstGeom>
          <a:noFill/>
          <a:ln w="9525">
            <a:noFill/>
          </a:ln>
        </p:spPr>
        <p:txBody>
          <a:bodyPr wrap="square" anchor="t">
            <a:spAutoFit/>
          </a:bodyPr>
          <a:p>
            <a:r>
              <a:rPr lang="zh-CN" altLang="en-US" sz="2400" b="1" dirty="0">
                <a:solidFill>
                  <a:schemeClr val="tx1">
                    <a:lumMod val="50000"/>
                  </a:schemeClr>
                </a:solidFill>
                <a:latin typeface="微软雅黑" panose="020B0503020204020204" charset="-122"/>
                <a:ea typeface="微软雅黑" panose="020B0503020204020204" charset="-122"/>
                <a:sym typeface="宋体" panose="02010600030101010101" pitchFamily="2" charset="-122"/>
              </a:rPr>
              <a:t>资料：如何聪明地选择与价格战说再见？</a:t>
            </a:r>
            <a:endParaRPr lang="zh-CN" altLang="en-US" sz="2400" b="1" dirty="0">
              <a:solidFill>
                <a:schemeClr val="tx1">
                  <a:lumMod val="50000"/>
                </a:schemeClr>
              </a:solidFill>
              <a:latin typeface="微软雅黑" panose="020B0503020204020204" charset="-122"/>
              <a:ea typeface="微软雅黑" panose="020B0503020204020204" charset="-122"/>
              <a:sym typeface="宋体" panose="02010600030101010101" pitchFamily="2" charset="-122"/>
            </a:endParaRPr>
          </a:p>
        </p:txBody>
      </p:sp>
      <p:pic>
        <p:nvPicPr>
          <p:cNvPr id="102" name="图片 101"/>
          <p:cNvPicPr/>
          <p:nvPr/>
        </p:nvPicPr>
        <p:blipFill>
          <a:blip r:embed="rId1"/>
          <a:stretch>
            <a:fillRect/>
          </a:stretch>
        </p:blipFill>
        <p:spPr>
          <a:xfrm>
            <a:off x="6544945" y="1880235"/>
            <a:ext cx="4860925" cy="3111500"/>
          </a:xfrm>
          <a:prstGeom prst="rect">
            <a:avLst/>
          </a:prstGeom>
          <a:noFill/>
          <a:ln w="9525">
            <a:noFill/>
          </a:ln>
        </p:spPr>
      </p:pic>
      <p:sp>
        <p:nvSpPr>
          <p:cNvPr id="3" name="文本框 2"/>
          <p:cNvSpPr txBox="1"/>
          <p:nvPr/>
        </p:nvSpPr>
        <p:spPr>
          <a:xfrm>
            <a:off x="1043940" y="1880235"/>
            <a:ext cx="5346700" cy="3599815"/>
          </a:xfrm>
          <a:prstGeom prst="rect">
            <a:avLst/>
          </a:prstGeom>
          <a:noFill/>
        </p:spPr>
        <p:txBody>
          <a:bodyPr wrap="square" rtlCol="0">
            <a:spAutoFit/>
          </a:bodyPr>
          <a:p>
            <a:pPr>
              <a:lnSpc>
                <a:spcPct val="200000"/>
              </a:lnSpc>
            </a:pPr>
            <a:r>
              <a:rPr lang="en-US" altLang="zh-CN" sz="2400" b="1">
                <a:solidFill>
                  <a:schemeClr val="tx1">
                    <a:lumMod val="50000"/>
                  </a:schemeClr>
                </a:solidFill>
                <a:latin typeface="微软雅黑" panose="020B0503020204020204" charset="-122"/>
                <a:ea typeface="微软雅黑" panose="020B0503020204020204" charset="-122"/>
                <a:cs typeface="微软雅黑" panose="020B0503020204020204" charset="-122"/>
              </a:rPr>
              <a:t>1</a:t>
            </a:r>
            <a:r>
              <a:rPr lang="zh-CN" altLang="en-US" sz="2400" b="1">
                <a:solidFill>
                  <a:schemeClr val="tx1">
                    <a:lumMod val="50000"/>
                  </a:schemeClr>
                </a:solidFill>
                <a:latin typeface="微软雅黑" panose="020B0503020204020204" charset="-122"/>
                <a:ea typeface="微软雅黑" panose="020B0503020204020204" charset="-122"/>
                <a:cs typeface="微软雅黑" panose="020B0503020204020204" charset="-122"/>
              </a:rPr>
              <a:t>、提供价格保证</a:t>
            </a:r>
            <a:endParaRPr lang="zh-CN" altLang="en-US" sz="2400" b="1">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200000"/>
              </a:lnSpc>
            </a:pPr>
            <a:r>
              <a:rPr lang="en-US" altLang="zh-CN" sz="2400" b="1">
                <a:solidFill>
                  <a:schemeClr val="tx1">
                    <a:lumMod val="50000"/>
                  </a:schemeClr>
                </a:solidFill>
                <a:latin typeface="微软雅黑" panose="020B0503020204020204" charset="-122"/>
                <a:ea typeface="微软雅黑" panose="020B0503020204020204" charset="-122"/>
                <a:cs typeface="微软雅黑" panose="020B0503020204020204" charset="-122"/>
              </a:rPr>
              <a:t>2</a:t>
            </a:r>
            <a:r>
              <a:rPr lang="zh-CN" altLang="en-US" sz="2400" b="1">
                <a:solidFill>
                  <a:schemeClr val="tx1">
                    <a:lumMod val="50000"/>
                  </a:schemeClr>
                </a:solidFill>
                <a:latin typeface="微软雅黑" panose="020B0503020204020204" charset="-122"/>
                <a:ea typeface="微软雅黑" panose="020B0503020204020204" charset="-122"/>
                <a:cs typeface="微软雅黑" panose="020B0503020204020204" charset="-122"/>
              </a:rPr>
              <a:t>、采用循序渐进的折扣策略</a:t>
            </a:r>
            <a:endParaRPr lang="zh-CN" altLang="en-US" sz="2400" b="1">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200000"/>
              </a:lnSpc>
            </a:pPr>
            <a:r>
              <a:rPr lang="en-US" altLang="zh-CN" sz="2400" b="1">
                <a:solidFill>
                  <a:schemeClr val="tx1">
                    <a:lumMod val="50000"/>
                  </a:schemeClr>
                </a:solidFill>
                <a:latin typeface="微软雅黑" panose="020B0503020204020204" charset="-122"/>
                <a:ea typeface="微软雅黑" panose="020B0503020204020204" charset="-122"/>
                <a:cs typeface="微软雅黑" panose="020B0503020204020204" charset="-122"/>
              </a:rPr>
              <a:t>3</a:t>
            </a:r>
            <a:r>
              <a:rPr lang="zh-CN" altLang="en-US" sz="2400" b="1">
                <a:solidFill>
                  <a:schemeClr val="tx1">
                    <a:lumMod val="50000"/>
                  </a:schemeClr>
                </a:solidFill>
                <a:latin typeface="微软雅黑" panose="020B0503020204020204" charset="-122"/>
                <a:ea typeface="微软雅黑" panose="020B0503020204020204" charset="-122"/>
                <a:cs typeface="微软雅黑" panose="020B0503020204020204" charset="-122"/>
              </a:rPr>
              <a:t>、刺激消费者大量采购</a:t>
            </a:r>
            <a:endParaRPr lang="zh-CN" altLang="en-US" sz="2400" b="1">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200000"/>
              </a:lnSpc>
            </a:pPr>
            <a:r>
              <a:rPr lang="en-US" altLang="zh-CN" sz="2400" b="1">
                <a:solidFill>
                  <a:schemeClr val="tx1">
                    <a:lumMod val="50000"/>
                  </a:schemeClr>
                </a:solidFill>
                <a:latin typeface="微软雅黑" panose="020B0503020204020204" charset="-122"/>
                <a:ea typeface="微软雅黑" panose="020B0503020204020204" charset="-122"/>
                <a:cs typeface="微软雅黑" panose="020B0503020204020204" charset="-122"/>
              </a:rPr>
              <a:t>4</a:t>
            </a:r>
            <a:r>
              <a:rPr lang="zh-CN" altLang="en-US" sz="2400" b="1">
                <a:solidFill>
                  <a:schemeClr val="tx1">
                    <a:lumMod val="50000"/>
                  </a:schemeClr>
                </a:solidFill>
                <a:latin typeface="微软雅黑" panose="020B0503020204020204" charset="-122"/>
                <a:ea typeface="微软雅黑" panose="020B0503020204020204" charset="-122"/>
                <a:cs typeface="微软雅黑" panose="020B0503020204020204" charset="-122"/>
              </a:rPr>
              <a:t>、提供限时抢购</a:t>
            </a:r>
            <a:endParaRPr lang="zh-CN" altLang="en-US" sz="2400" b="1">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200000"/>
              </a:lnSpc>
            </a:pPr>
            <a:r>
              <a:rPr lang="en-US" altLang="zh-CN" sz="180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zh-CN" altLang="en-US" sz="1800">
                <a:solidFill>
                  <a:schemeClr val="tx1">
                    <a:lumMod val="50000"/>
                  </a:schemeClr>
                </a:solidFill>
                <a:latin typeface="微软雅黑" panose="020B0503020204020204" charset="-122"/>
                <a:ea typeface="微软雅黑" panose="020B0503020204020204" charset="-122"/>
                <a:cs typeface="微软雅黑" panose="020B0503020204020204" charset="-122"/>
              </a:rPr>
              <a:t>来源：公众号</a:t>
            </a:r>
            <a:r>
              <a:rPr lang="en-US" altLang="zh-CN" sz="1800">
                <a:solidFill>
                  <a:schemeClr val="tx1">
                    <a:lumMod val="50000"/>
                  </a:schemeClr>
                </a:solidFill>
                <a:latin typeface="微软雅黑" panose="020B0503020204020204" charset="-122"/>
                <a:ea typeface="微软雅黑" panose="020B0503020204020204" charset="-122"/>
                <a:cs typeface="微软雅黑" panose="020B0503020204020204" charset="-122"/>
              </a:rPr>
              <a:t>“</a:t>
            </a:r>
            <a:r>
              <a:rPr lang="zh-CN" altLang="en-US" sz="1800">
                <a:solidFill>
                  <a:schemeClr val="tx1">
                    <a:lumMod val="50000"/>
                  </a:schemeClr>
                </a:solidFill>
                <a:latin typeface="微软雅黑" panose="020B0503020204020204" charset="-122"/>
                <a:ea typeface="微软雅黑" panose="020B0503020204020204" charset="-122"/>
                <a:cs typeface="微软雅黑" panose="020B0503020204020204" charset="-122"/>
              </a:rPr>
              <a:t>哈佛商业评论</a:t>
            </a:r>
            <a:r>
              <a:rPr lang="en-US" altLang="zh-CN" sz="1800">
                <a:solidFill>
                  <a:schemeClr val="tx1">
                    <a:lumMod val="50000"/>
                  </a:schemeClr>
                </a:solidFill>
                <a:latin typeface="微软雅黑" panose="020B0503020204020204" charset="-122"/>
                <a:ea typeface="微软雅黑" panose="020B0503020204020204" charset="-122"/>
                <a:cs typeface="微软雅黑" panose="020B0503020204020204" charset="-122"/>
              </a:rPr>
              <a:t>”</a:t>
            </a:r>
            <a:endParaRPr lang="en-US" altLang="zh-CN" sz="180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7365"/>
          </a:xfrm>
          <a:prstGeom prst="rect">
            <a:avLst/>
          </a:prstGeom>
        </p:spPr>
      </p:pic>
    </p:spTree>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96900" y="2524760"/>
            <a:ext cx="8114030" cy="921385"/>
          </a:xfrm>
        </p:spPr>
        <p:txBody>
          <a:bodyPr wrap="square">
            <a:normAutofit/>
          </a:bodyPr>
          <a:lstStyle/>
          <a:p>
            <a:r>
              <a:rPr lang="zh-CN" altLang="en-US" sz="4000" b="1" dirty="0">
                <a:solidFill>
                  <a:srgbClr val="002060"/>
                </a:solidFill>
                <a:latin typeface="微软雅黑" panose="020B0503020204020204" charset="-122"/>
                <a:ea typeface="微软雅黑" panose="020B0503020204020204" charset="-122"/>
              </a:rPr>
              <a:t>第一节   影响零售定价的主要因素</a:t>
            </a:r>
            <a:endParaRPr lang="zh-CN" altLang="en-US" sz="4000" b="1" dirty="0">
              <a:solidFill>
                <a:srgbClr val="002060"/>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0" y="1600200"/>
            <a:ext cx="12192000" cy="5257800"/>
          </a:xfrm>
          <a:prstGeom prst="rect">
            <a:avLst/>
          </a:prstGeom>
          <a:solidFill>
            <a:srgbClr val="F9F9F9"/>
          </a:solidFill>
          <a:ln>
            <a:noFill/>
          </a:ln>
        </p:spPr>
        <p:style>
          <a:lnRef idx="2">
            <a:srgbClr val="2BD4AB">
              <a:shade val="50000"/>
            </a:srgbClr>
          </a:lnRef>
          <a:fillRef idx="1">
            <a:srgbClr val="2BD4AB"/>
          </a:fillRef>
          <a:effectRef idx="0">
            <a:srgbClr val="2BD4AB"/>
          </a:effectRef>
          <a:fontRef idx="minor">
            <a:srgbClr val="FFFFFF"/>
          </a:fontRef>
        </p:style>
        <p:txBody>
          <a:bodyPr rtlCol="0" anchor="ctr">
            <a:normAutofit/>
          </a:bodyPr>
          <a:lstStyle>
            <a:defPPr>
              <a:defRPr lang="zh-CN"/>
            </a:defPPr>
            <a:lvl1pPr algn="ct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endParaRPr lang="zh-CN" altLang="en-US"/>
          </a:p>
        </p:txBody>
      </p:sp>
      <p:sp>
        <p:nvSpPr>
          <p:cNvPr id="5" name="六边形 4"/>
          <p:cNvSpPr/>
          <p:nvPr>
            <p:custDataLst>
              <p:tags r:id="rId2"/>
            </p:custDataLst>
          </p:nvPr>
        </p:nvSpPr>
        <p:spPr>
          <a:xfrm rot="5400000">
            <a:off x="4076062" y="2588507"/>
            <a:ext cx="1206896" cy="1053023"/>
          </a:xfrm>
          <a:prstGeom prst="hexagon">
            <a:avLst>
              <a:gd name="adj" fmla="val 28101"/>
              <a:gd name="vf" fmla="val 115470"/>
            </a:avLst>
          </a:prstGeom>
          <a:ln>
            <a:noFill/>
          </a:ln>
        </p:spPr>
        <p:style>
          <a:lnRef idx="2">
            <a:srgbClr val="2BD4AB">
              <a:shade val="50000"/>
            </a:srgbClr>
          </a:lnRef>
          <a:fillRef idx="1">
            <a:srgbClr val="2BD4AB"/>
          </a:fillRef>
          <a:effectRef idx="0">
            <a:srgbClr val="2BD4AB"/>
          </a:effectRef>
          <a:fontRef idx="minor">
            <a:srgbClr val="FFFFFF"/>
          </a:fontRef>
        </p:style>
        <p:txBody>
          <a:bodyPr rtlCol="0" anchor="ctr">
            <a:normAutofit/>
          </a:bodyPr>
          <a:lstStyle/>
          <a:p>
            <a:pPr algn="ctr"/>
            <a:endParaRPr lang="zh-CN" altLang="en-US"/>
          </a:p>
        </p:txBody>
      </p:sp>
      <p:sp>
        <p:nvSpPr>
          <p:cNvPr id="6" name="文本框 5"/>
          <p:cNvSpPr txBox="1"/>
          <p:nvPr>
            <p:custDataLst>
              <p:tags r:id="rId3"/>
            </p:custDataLst>
          </p:nvPr>
        </p:nvSpPr>
        <p:spPr>
          <a:xfrm>
            <a:off x="4391252" y="2826784"/>
            <a:ext cx="576513" cy="576469"/>
          </a:xfrm>
          <a:prstGeom prst="rect">
            <a:avLst/>
          </a:prstGeom>
          <a:noFill/>
        </p:spPr>
        <p:txBody>
          <a:bodyPr wrap="square" rtlCol="0" anchor="ctr" anchorCtr="0">
            <a:normAutofit fontScale="70000"/>
          </a:bodyPr>
          <a:lstStyle/>
          <a:p>
            <a:pPr algn="ctr"/>
            <a:r>
              <a:rPr lang="en-US" altLang="zh-CN" sz="4400" dirty="0" smtClean="0">
                <a:solidFill>
                  <a:srgbClr val="FFFFFF"/>
                </a:solidFill>
              </a:rPr>
              <a:t>A</a:t>
            </a:r>
            <a:endParaRPr lang="zh-CN" altLang="en-US" sz="4400" dirty="0">
              <a:solidFill>
                <a:srgbClr val="FFFFFF"/>
              </a:solidFill>
            </a:endParaRPr>
          </a:p>
        </p:txBody>
      </p:sp>
      <p:sp>
        <p:nvSpPr>
          <p:cNvPr id="8" name="六边形 7"/>
          <p:cNvSpPr/>
          <p:nvPr>
            <p:custDataLst>
              <p:tags r:id="rId4"/>
            </p:custDataLst>
          </p:nvPr>
        </p:nvSpPr>
        <p:spPr>
          <a:xfrm rot="5400000">
            <a:off x="5195505" y="2588507"/>
            <a:ext cx="1206896" cy="1053023"/>
          </a:xfrm>
          <a:prstGeom prst="hexagon">
            <a:avLst>
              <a:gd name="adj" fmla="val 28101"/>
              <a:gd name="vf" fmla="val 115470"/>
            </a:avLst>
          </a:prstGeom>
          <a:solidFill>
            <a:srgbClr val="2CD5D2"/>
          </a:solidFill>
          <a:ln>
            <a:noFill/>
          </a:ln>
        </p:spPr>
        <p:style>
          <a:lnRef idx="2">
            <a:srgbClr val="2BD4AB">
              <a:shade val="50000"/>
            </a:srgbClr>
          </a:lnRef>
          <a:fillRef idx="1">
            <a:srgbClr val="2BD4AB"/>
          </a:fillRef>
          <a:effectRef idx="0">
            <a:srgbClr val="2BD4AB"/>
          </a:effectRef>
          <a:fontRef idx="minor">
            <a:srgbClr val="FFFFFF"/>
          </a:fontRef>
        </p:style>
        <p:txBody>
          <a:bodyPr rtlCol="0" anchor="ctr">
            <a:normAutofit/>
          </a:bodyPr>
          <a:lstStyle/>
          <a:p>
            <a:pPr algn="ctr"/>
            <a:endParaRPr lang="zh-CN" altLang="en-US"/>
          </a:p>
        </p:txBody>
      </p:sp>
      <p:sp>
        <p:nvSpPr>
          <p:cNvPr id="9" name="文本框 8"/>
          <p:cNvSpPr txBox="1"/>
          <p:nvPr>
            <p:custDataLst>
              <p:tags r:id="rId5"/>
            </p:custDataLst>
          </p:nvPr>
        </p:nvSpPr>
        <p:spPr>
          <a:xfrm>
            <a:off x="5510696" y="2826784"/>
            <a:ext cx="576513" cy="576469"/>
          </a:xfrm>
          <a:prstGeom prst="rect">
            <a:avLst/>
          </a:prstGeom>
          <a:noFill/>
        </p:spPr>
        <p:txBody>
          <a:bodyPr wrap="square" rtlCol="0" anchor="ctr" anchorCtr="0">
            <a:normAutofit fontScale="70000"/>
          </a:bodyPr>
          <a:lstStyle/>
          <a:p>
            <a:pPr algn="ctr"/>
            <a:r>
              <a:rPr lang="en-US" altLang="zh-CN" sz="4400" dirty="0" smtClean="0">
                <a:solidFill>
                  <a:srgbClr val="FFFFFF"/>
                </a:solidFill>
              </a:rPr>
              <a:t>B</a:t>
            </a:r>
            <a:endParaRPr lang="zh-CN" altLang="en-US" sz="4400" dirty="0">
              <a:solidFill>
                <a:srgbClr val="FFFFFF"/>
              </a:solidFill>
            </a:endParaRPr>
          </a:p>
        </p:txBody>
      </p:sp>
      <p:sp>
        <p:nvSpPr>
          <p:cNvPr id="11" name="六边形 10"/>
          <p:cNvSpPr/>
          <p:nvPr>
            <p:custDataLst>
              <p:tags r:id="rId6"/>
            </p:custDataLst>
          </p:nvPr>
        </p:nvSpPr>
        <p:spPr>
          <a:xfrm rot="5400000">
            <a:off x="4655000" y="3578143"/>
            <a:ext cx="1206896" cy="1053023"/>
          </a:xfrm>
          <a:prstGeom prst="hexagon">
            <a:avLst>
              <a:gd name="adj" fmla="val 28101"/>
              <a:gd name="vf" fmla="val 115470"/>
            </a:avLst>
          </a:prstGeom>
          <a:solidFill>
            <a:srgbClr val="52BDEB"/>
          </a:solidFill>
          <a:ln>
            <a:noFill/>
          </a:ln>
        </p:spPr>
        <p:style>
          <a:lnRef idx="2">
            <a:srgbClr val="2BD4AB">
              <a:shade val="50000"/>
            </a:srgbClr>
          </a:lnRef>
          <a:fillRef idx="1">
            <a:srgbClr val="2BD4AB"/>
          </a:fillRef>
          <a:effectRef idx="0">
            <a:srgbClr val="2BD4AB"/>
          </a:effectRef>
          <a:fontRef idx="minor">
            <a:srgbClr val="FFFFFF"/>
          </a:fontRef>
        </p:style>
        <p:txBody>
          <a:bodyPr rtlCol="0" anchor="ctr">
            <a:normAutofit/>
          </a:bodyPr>
          <a:lstStyle/>
          <a:p>
            <a:pPr algn="ctr"/>
            <a:endParaRPr lang="zh-CN" altLang="en-US"/>
          </a:p>
        </p:txBody>
      </p:sp>
      <p:sp>
        <p:nvSpPr>
          <p:cNvPr id="12" name="文本框 11"/>
          <p:cNvSpPr txBox="1"/>
          <p:nvPr>
            <p:custDataLst>
              <p:tags r:id="rId7"/>
            </p:custDataLst>
          </p:nvPr>
        </p:nvSpPr>
        <p:spPr>
          <a:xfrm>
            <a:off x="4970190" y="3816419"/>
            <a:ext cx="576513" cy="576469"/>
          </a:xfrm>
          <a:prstGeom prst="rect">
            <a:avLst/>
          </a:prstGeom>
          <a:noFill/>
        </p:spPr>
        <p:txBody>
          <a:bodyPr wrap="square" rtlCol="0" anchor="ctr" anchorCtr="0">
            <a:normAutofit fontScale="70000"/>
          </a:bodyPr>
          <a:lstStyle/>
          <a:p>
            <a:pPr algn="ctr"/>
            <a:r>
              <a:rPr lang="en-US" altLang="zh-CN" sz="4400" dirty="0">
                <a:solidFill>
                  <a:srgbClr val="FFFFFF"/>
                </a:solidFill>
              </a:rPr>
              <a:t>C</a:t>
            </a:r>
            <a:endParaRPr lang="zh-CN" altLang="en-US" sz="4400" dirty="0">
              <a:solidFill>
                <a:srgbClr val="FFFFFF"/>
              </a:solidFill>
            </a:endParaRPr>
          </a:p>
        </p:txBody>
      </p:sp>
      <p:sp>
        <p:nvSpPr>
          <p:cNvPr id="14" name="六边形 13"/>
          <p:cNvSpPr/>
          <p:nvPr>
            <p:custDataLst>
              <p:tags r:id="rId8"/>
            </p:custDataLst>
          </p:nvPr>
        </p:nvSpPr>
        <p:spPr>
          <a:xfrm rot="5400000">
            <a:off x="5774442" y="3578143"/>
            <a:ext cx="1206896" cy="1053023"/>
          </a:xfrm>
          <a:prstGeom prst="hexagon">
            <a:avLst>
              <a:gd name="adj" fmla="val 28101"/>
              <a:gd name="vf" fmla="val 115470"/>
            </a:avLst>
          </a:prstGeom>
          <a:solidFill>
            <a:srgbClr val="7BA5F1"/>
          </a:solidFill>
          <a:ln>
            <a:noFill/>
          </a:ln>
        </p:spPr>
        <p:style>
          <a:lnRef idx="2">
            <a:srgbClr val="2BD4AB">
              <a:shade val="50000"/>
            </a:srgbClr>
          </a:lnRef>
          <a:fillRef idx="1">
            <a:srgbClr val="2BD4AB"/>
          </a:fillRef>
          <a:effectRef idx="0">
            <a:srgbClr val="2BD4AB"/>
          </a:effectRef>
          <a:fontRef idx="minor">
            <a:srgbClr val="FFFFFF"/>
          </a:fontRef>
        </p:style>
        <p:txBody>
          <a:bodyPr rtlCol="0" anchor="ctr">
            <a:normAutofit/>
          </a:bodyPr>
          <a:lstStyle/>
          <a:p>
            <a:pPr algn="ctr"/>
            <a:endParaRPr lang="zh-CN" altLang="en-US"/>
          </a:p>
        </p:txBody>
      </p:sp>
      <p:sp>
        <p:nvSpPr>
          <p:cNvPr id="15" name="文本框 14"/>
          <p:cNvSpPr txBox="1"/>
          <p:nvPr>
            <p:custDataLst>
              <p:tags r:id="rId9"/>
            </p:custDataLst>
          </p:nvPr>
        </p:nvSpPr>
        <p:spPr>
          <a:xfrm>
            <a:off x="6089633" y="3816419"/>
            <a:ext cx="576513" cy="576469"/>
          </a:xfrm>
          <a:prstGeom prst="rect">
            <a:avLst/>
          </a:prstGeom>
          <a:noFill/>
        </p:spPr>
        <p:txBody>
          <a:bodyPr wrap="square" rtlCol="0" anchor="ctr" anchorCtr="0">
            <a:normAutofit fontScale="70000"/>
          </a:bodyPr>
          <a:lstStyle/>
          <a:p>
            <a:pPr algn="ctr"/>
            <a:r>
              <a:rPr lang="en-US" altLang="zh-CN" sz="4400" dirty="0" smtClean="0">
                <a:solidFill>
                  <a:srgbClr val="FFFFFF"/>
                </a:solidFill>
              </a:rPr>
              <a:t>D</a:t>
            </a:r>
            <a:endParaRPr lang="zh-CN" altLang="en-US" sz="4400" dirty="0">
              <a:solidFill>
                <a:srgbClr val="FFFFFF"/>
              </a:solidFill>
            </a:endParaRPr>
          </a:p>
        </p:txBody>
      </p:sp>
      <p:sp>
        <p:nvSpPr>
          <p:cNvPr id="17" name="六边形 16"/>
          <p:cNvSpPr/>
          <p:nvPr>
            <p:custDataLst>
              <p:tags r:id="rId10"/>
            </p:custDataLst>
          </p:nvPr>
        </p:nvSpPr>
        <p:spPr>
          <a:xfrm rot="5400000">
            <a:off x="4062069" y="4547027"/>
            <a:ext cx="1206896" cy="1053023"/>
          </a:xfrm>
          <a:prstGeom prst="hexagon">
            <a:avLst>
              <a:gd name="adj" fmla="val 28101"/>
              <a:gd name="vf" fmla="val 115470"/>
            </a:avLst>
          </a:prstGeom>
          <a:solidFill>
            <a:srgbClr val="8C91F7"/>
          </a:solidFill>
          <a:ln>
            <a:noFill/>
          </a:ln>
        </p:spPr>
        <p:style>
          <a:lnRef idx="2">
            <a:srgbClr val="2BD4AB">
              <a:shade val="50000"/>
            </a:srgbClr>
          </a:lnRef>
          <a:fillRef idx="1">
            <a:srgbClr val="2BD4AB"/>
          </a:fillRef>
          <a:effectRef idx="0">
            <a:srgbClr val="2BD4AB"/>
          </a:effectRef>
          <a:fontRef idx="minor">
            <a:srgbClr val="FFFFFF"/>
          </a:fontRef>
        </p:style>
        <p:txBody>
          <a:bodyPr rtlCol="0" anchor="ctr">
            <a:normAutofit/>
          </a:bodyPr>
          <a:lstStyle/>
          <a:p>
            <a:pPr algn="ctr"/>
            <a:endParaRPr lang="zh-CN" altLang="en-US"/>
          </a:p>
        </p:txBody>
      </p:sp>
      <p:sp>
        <p:nvSpPr>
          <p:cNvPr id="18" name="文本框 17"/>
          <p:cNvSpPr txBox="1"/>
          <p:nvPr>
            <p:custDataLst>
              <p:tags r:id="rId11"/>
            </p:custDataLst>
          </p:nvPr>
        </p:nvSpPr>
        <p:spPr>
          <a:xfrm>
            <a:off x="4377259" y="4785304"/>
            <a:ext cx="576513" cy="576469"/>
          </a:xfrm>
          <a:prstGeom prst="rect">
            <a:avLst/>
          </a:prstGeom>
          <a:noFill/>
        </p:spPr>
        <p:txBody>
          <a:bodyPr wrap="square" rtlCol="0" anchor="ctr" anchorCtr="0">
            <a:normAutofit fontScale="70000"/>
          </a:bodyPr>
          <a:lstStyle/>
          <a:p>
            <a:pPr algn="ctr"/>
            <a:r>
              <a:rPr lang="en-US" altLang="zh-CN" sz="4400" dirty="0" smtClean="0">
                <a:solidFill>
                  <a:srgbClr val="FFFFFF"/>
                </a:solidFill>
              </a:rPr>
              <a:t>E</a:t>
            </a:r>
            <a:endParaRPr lang="zh-CN" altLang="en-US" sz="4400" dirty="0">
              <a:solidFill>
                <a:srgbClr val="FFFFFF"/>
              </a:solidFill>
            </a:endParaRPr>
          </a:p>
        </p:txBody>
      </p:sp>
      <p:sp>
        <p:nvSpPr>
          <p:cNvPr id="20" name="文本框 19"/>
          <p:cNvSpPr txBox="1"/>
          <p:nvPr>
            <p:custDataLst>
              <p:tags r:id="rId12"/>
            </p:custDataLst>
          </p:nvPr>
        </p:nvSpPr>
        <p:spPr>
          <a:xfrm>
            <a:off x="1492250" y="308300"/>
            <a:ext cx="9207500" cy="891850"/>
          </a:xfrm>
          <a:prstGeom prst="rect">
            <a:avLst/>
          </a:prstGeom>
          <a:noFill/>
        </p:spPr>
        <p:txBody>
          <a:bodyPr wrap="square" tIns="0" bIns="0" rtlCol="0" anchor="ctr" anchorCtr="0">
            <a:normAutofit/>
          </a:bodyPr>
          <a:lstStyle/>
          <a:p>
            <a:pPr algn="l"/>
            <a:r>
              <a:rPr lang="zh-CN" altLang="en-US" sz="2800" b="1" dirty="0">
                <a:solidFill>
                  <a:schemeClr val="tx1">
                    <a:lumMod val="50000"/>
                  </a:schemeClr>
                </a:solidFill>
                <a:latin typeface="微软雅黑" panose="020B0503020204020204" charset="-122"/>
                <a:ea typeface="微软雅黑" panose="020B0503020204020204" charset="-122"/>
                <a:cs typeface="+mj-cs"/>
              </a:rPr>
              <a:t>影响零售定价的主要因素：</a:t>
            </a:r>
            <a:endParaRPr lang="zh-CN" altLang="en-US" sz="2800" b="1" dirty="0">
              <a:solidFill>
                <a:schemeClr val="tx1">
                  <a:lumMod val="50000"/>
                </a:schemeClr>
              </a:solidFill>
              <a:latin typeface="微软雅黑" panose="020B0503020204020204" charset="-122"/>
              <a:ea typeface="微软雅黑" panose="020B0503020204020204" charset="-122"/>
              <a:cs typeface="+mj-cs"/>
            </a:endParaRPr>
          </a:p>
        </p:txBody>
      </p:sp>
      <p:sp>
        <p:nvSpPr>
          <p:cNvPr id="3" name="文本框 2"/>
          <p:cNvSpPr txBox="1"/>
          <p:nvPr>
            <p:custDataLst>
              <p:tags r:id="rId13"/>
            </p:custDataLst>
          </p:nvPr>
        </p:nvSpPr>
        <p:spPr>
          <a:xfrm>
            <a:off x="1527903" y="2813350"/>
            <a:ext cx="2625094" cy="610334"/>
          </a:xfrm>
          <a:prstGeom prst="rect">
            <a:avLst/>
          </a:prstGeom>
          <a:solidFill>
            <a:srgbClr val="F9F9F9">
              <a:lumMod val="90000"/>
            </a:srgbClr>
          </a:solidFill>
          <a:ln>
            <a:noFill/>
          </a:ln>
        </p:spPr>
        <p:style>
          <a:lnRef idx="2">
            <a:srgbClr val="2BD4AB">
              <a:shade val="50000"/>
            </a:srgbClr>
          </a:lnRef>
          <a:fillRef idx="1">
            <a:srgbClr val="2BD4AB"/>
          </a:fillRef>
          <a:effectRef idx="0">
            <a:srgbClr val="2BD4AB"/>
          </a:effectRef>
          <a:fontRef idx="minor">
            <a:srgbClr val="FFFFFF"/>
          </a:fontRef>
        </p:style>
        <p:txBody>
          <a:bodyPr rtlCol="0" anchor="ctr">
            <a:normAutofit/>
          </a:bodyPr>
          <a:lstStyle>
            <a:defPPr>
              <a:defRPr lang="zh-CN"/>
            </a:defPPr>
            <a:lvl1pPr algn="ctr">
              <a:defRPr>
                <a:solidFill>
                  <a:srgbClr val="F9F9F9">
                    <a:lumMod val="50000"/>
                  </a:srgbClr>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r>
              <a:rPr lang="zh-CN" altLang="en-US" sz="2000" b="1">
                <a:solidFill>
                  <a:schemeClr val="tx1">
                    <a:lumMod val="50000"/>
                  </a:schemeClr>
                </a:solidFill>
                <a:latin typeface="微软雅黑" panose="020B0503020204020204" charset="-122"/>
                <a:ea typeface="微软雅黑" panose="020B0503020204020204" charset="-122"/>
              </a:rPr>
              <a:t>零售商店的本身特征</a:t>
            </a:r>
            <a:endParaRPr lang="zh-CN" altLang="en-US" sz="2000" b="1">
              <a:solidFill>
                <a:schemeClr val="tx1">
                  <a:lumMod val="50000"/>
                </a:schemeClr>
              </a:solidFill>
              <a:latin typeface="微软雅黑" panose="020B0503020204020204" charset="-122"/>
              <a:ea typeface="微软雅黑" panose="020B0503020204020204" charset="-122"/>
            </a:endParaRPr>
          </a:p>
        </p:txBody>
      </p:sp>
      <p:sp>
        <p:nvSpPr>
          <p:cNvPr id="4" name="文本框 3"/>
          <p:cNvSpPr txBox="1"/>
          <p:nvPr>
            <p:custDataLst>
              <p:tags r:id="rId14"/>
            </p:custDataLst>
          </p:nvPr>
        </p:nvSpPr>
        <p:spPr>
          <a:xfrm>
            <a:off x="6325690" y="2813309"/>
            <a:ext cx="3798305" cy="610394"/>
          </a:xfrm>
          <a:prstGeom prst="rect">
            <a:avLst/>
          </a:prstGeom>
          <a:solidFill>
            <a:srgbClr val="F9F9F9">
              <a:lumMod val="90000"/>
            </a:srgbClr>
          </a:solidFill>
          <a:ln>
            <a:noFill/>
          </a:ln>
        </p:spPr>
        <p:style>
          <a:lnRef idx="2">
            <a:srgbClr val="2BD4AB">
              <a:shade val="50000"/>
            </a:srgbClr>
          </a:lnRef>
          <a:fillRef idx="1">
            <a:srgbClr val="2BD4AB"/>
          </a:fillRef>
          <a:effectRef idx="0">
            <a:srgbClr val="2BD4AB"/>
          </a:effectRef>
          <a:fontRef idx="minor">
            <a:srgbClr val="FFFFFF"/>
          </a:fontRef>
        </p:style>
        <p:txBody>
          <a:bodyPr rtlCol="0" anchor="ctr">
            <a:normAutofit/>
          </a:bodyPr>
          <a:lstStyle>
            <a:defPPr>
              <a:defRPr lang="zh-CN"/>
            </a:defPPr>
            <a:lvl1pPr algn="ctr">
              <a:defRPr>
                <a:solidFill>
                  <a:srgbClr val="F9F9F9">
                    <a:lumMod val="50000"/>
                  </a:srgbClr>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r>
              <a:rPr lang="zh-CN" altLang="en-US" sz="2000" b="1">
                <a:solidFill>
                  <a:schemeClr val="tx1">
                    <a:lumMod val="50000"/>
                  </a:schemeClr>
                </a:solidFill>
                <a:latin typeface="微软雅黑" panose="020B0503020204020204" charset="-122"/>
                <a:ea typeface="微软雅黑" panose="020B0503020204020204" charset="-122"/>
              </a:rPr>
              <a:t>消费者收入水平和价格心理</a:t>
            </a:r>
            <a:endParaRPr lang="zh-CN" altLang="en-US" sz="2000" b="1">
              <a:solidFill>
                <a:schemeClr val="tx1">
                  <a:lumMod val="50000"/>
                </a:schemeClr>
              </a:solidFill>
              <a:latin typeface="微软雅黑" panose="020B0503020204020204" charset="-122"/>
              <a:ea typeface="微软雅黑" panose="020B0503020204020204" charset="-122"/>
            </a:endParaRPr>
          </a:p>
        </p:txBody>
      </p:sp>
      <p:sp>
        <p:nvSpPr>
          <p:cNvPr id="22" name="文本框 21"/>
          <p:cNvSpPr txBox="1"/>
          <p:nvPr>
            <p:custDataLst>
              <p:tags r:id="rId15"/>
            </p:custDataLst>
          </p:nvPr>
        </p:nvSpPr>
        <p:spPr>
          <a:xfrm>
            <a:off x="2106841" y="3802985"/>
            <a:ext cx="2625094" cy="610334"/>
          </a:xfrm>
          <a:prstGeom prst="rect">
            <a:avLst/>
          </a:prstGeom>
          <a:solidFill>
            <a:srgbClr val="F9F9F9">
              <a:lumMod val="90000"/>
            </a:srgbClr>
          </a:solidFill>
          <a:ln>
            <a:noFill/>
          </a:ln>
        </p:spPr>
        <p:style>
          <a:lnRef idx="2">
            <a:srgbClr val="2BD4AB">
              <a:shade val="50000"/>
            </a:srgbClr>
          </a:lnRef>
          <a:fillRef idx="1">
            <a:srgbClr val="2BD4AB"/>
          </a:fillRef>
          <a:effectRef idx="0">
            <a:srgbClr val="2BD4AB"/>
          </a:effectRef>
          <a:fontRef idx="minor">
            <a:srgbClr val="FFFFFF"/>
          </a:fontRef>
        </p:style>
        <p:txBody>
          <a:bodyPr rtlCol="0" anchor="ctr">
            <a:normAutofit/>
          </a:bodyPr>
          <a:lstStyle>
            <a:defPPr>
              <a:defRPr lang="zh-CN"/>
            </a:defPPr>
            <a:lvl1pPr algn="ctr">
              <a:defRPr>
                <a:solidFill>
                  <a:srgbClr val="F9F9F9">
                    <a:lumMod val="50000"/>
                  </a:srgbClr>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r>
              <a:rPr lang="zh-CN" altLang="en-US" sz="2000" b="1">
                <a:solidFill>
                  <a:schemeClr val="tx1">
                    <a:lumMod val="50000"/>
                  </a:schemeClr>
                </a:solidFill>
                <a:latin typeface="微软雅黑" panose="020B0503020204020204" charset="-122"/>
                <a:ea typeface="微软雅黑" panose="020B0503020204020204" charset="-122"/>
              </a:rPr>
              <a:t>竞争对手的价格策略</a:t>
            </a:r>
            <a:endParaRPr lang="zh-CN" altLang="en-US" sz="2000" b="1">
              <a:solidFill>
                <a:schemeClr val="tx1">
                  <a:lumMod val="50000"/>
                </a:schemeClr>
              </a:solidFill>
              <a:latin typeface="微软雅黑" panose="020B0503020204020204" charset="-122"/>
              <a:ea typeface="微软雅黑" panose="020B0503020204020204" charset="-122"/>
            </a:endParaRPr>
          </a:p>
        </p:txBody>
      </p:sp>
      <p:sp>
        <p:nvSpPr>
          <p:cNvPr id="23" name="文本框 22"/>
          <p:cNvSpPr txBox="1"/>
          <p:nvPr>
            <p:custDataLst>
              <p:tags r:id="rId16"/>
            </p:custDataLst>
          </p:nvPr>
        </p:nvSpPr>
        <p:spPr>
          <a:xfrm>
            <a:off x="6904098" y="3802868"/>
            <a:ext cx="3600394" cy="610394"/>
          </a:xfrm>
          <a:prstGeom prst="rect">
            <a:avLst/>
          </a:prstGeom>
          <a:solidFill>
            <a:srgbClr val="F9F9F9">
              <a:lumMod val="90000"/>
            </a:srgbClr>
          </a:solidFill>
          <a:ln>
            <a:noFill/>
          </a:ln>
        </p:spPr>
        <p:style>
          <a:lnRef idx="2">
            <a:srgbClr val="2BD4AB">
              <a:shade val="50000"/>
            </a:srgbClr>
          </a:lnRef>
          <a:fillRef idx="1">
            <a:srgbClr val="2BD4AB"/>
          </a:fillRef>
          <a:effectRef idx="0">
            <a:srgbClr val="2BD4AB"/>
          </a:effectRef>
          <a:fontRef idx="minor">
            <a:srgbClr val="FFFFFF"/>
          </a:fontRef>
        </p:style>
        <p:txBody>
          <a:bodyPr rtlCol="0" anchor="ctr">
            <a:normAutofit/>
          </a:bodyPr>
          <a:lstStyle>
            <a:defPPr>
              <a:defRPr lang="zh-CN"/>
            </a:defPPr>
            <a:lvl1pPr algn="ctr">
              <a:defRPr>
                <a:solidFill>
                  <a:srgbClr val="F9F9F9">
                    <a:lumMod val="50000"/>
                  </a:srgbClr>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r>
              <a:rPr lang="zh-CN" altLang="en-US" b="1">
                <a:solidFill>
                  <a:schemeClr val="tx1">
                    <a:lumMod val="50000"/>
                  </a:schemeClr>
                </a:solidFill>
                <a:latin typeface="微软雅黑" panose="020B0503020204020204" charset="-122"/>
                <a:ea typeface="微软雅黑" panose="020B0503020204020204" charset="-122"/>
              </a:rPr>
              <a:t>商</a:t>
            </a:r>
            <a:r>
              <a:rPr lang="zh-CN" altLang="en-US" sz="2000" b="1">
                <a:solidFill>
                  <a:schemeClr val="tx1">
                    <a:lumMod val="50000"/>
                  </a:schemeClr>
                </a:solidFill>
                <a:latin typeface="微软雅黑" panose="020B0503020204020204" charset="-122"/>
                <a:ea typeface="微软雅黑" panose="020B0503020204020204" charset="-122"/>
              </a:rPr>
              <a:t>品进货成本和商店运营成本</a:t>
            </a:r>
            <a:endParaRPr lang="zh-CN" altLang="en-US" sz="2000" b="1">
              <a:solidFill>
                <a:schemeClr val="tx1">
                  <a:lumMod val="50000"/>
                </a:schemeClr>
              </a:solidFill>
              <a:latin typeface="微软雅黑" panose="020B0503020204020204" charset="-122"/>
              <a:ea typeface="微软雅黑" panose="020B0503020204020204" charset="-122"/>
            </a:endParaRPr>
          </a:p>
        </p:txBody>
      </p:sp>
      <p:sp>
        <p:nvSpPr>
          <p:cNvPr id="24" name="文本框 23"/>
          <p:cNvSpPr txBox="1"/>
          <p:nvPr>
            <p:custDataLst>
              <p:tags r:id="rId17"/>
            </p:custDataLst>
          </p:nvPr>
        </p:nvSpPr>
        <p:spPr>
          <a:xfrm>
            <a:off x="1513910" y="4771870"/>
            <a:ext cx="2625094" cy="610334"/>
          </a:xfrm>
          <a:prstGeom prst="rect">
            <a:avLst/>
          </a:prstGeom>
          <a:solidFill>
            <a:srgbClr val="F9F9F9">
              <a:lumMod val="90000"/>
            </a:srgbClr>
          </a:solidFill>
          <a:ln>
            <a:noFill/>
          </a:ln>
        </p:spPr>
        <p:style>
          <a:lnRef idx="2">
            <a:srgbClr val="2BD4AB">
              <a:shade val="50000"/>
            </a:srgbClr>
          </a:lnRef>
          <a:fillRef idx="1">
            <a:srgbClr val="2BD4AB"/>
          </a:fillRef>
          <a:effectRef idx="0">
            <a:srgbClr val="2BD4AB"/>
          </a:effectRef>
          <a:fontRef idx="minor">
            <a:srgbClr val="FFFFFF"/>
          </a:fontRef>
        </p:style>
        <p:txBody>
          <a:bodyPr rtlCol="0" anchor="ctr">
            <a:normAutofit/>
          </a:bodyPr>
          <a:lstStyle>
            <a:defPPr>
              <a:defRPr lang="zh-CN"/>
            </a:defPPr>
            <a:lvl1pPr algn="ctr">
              <a:defRPr>
                <a:solidFill>
                  <a:srgbClr val="F9F9F9">
                    <a:lumMod val="50000"/>
                  </a:srgbClr>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r>
              <a:rPr lang="zh-CN" altLang="en-US" sz="2000" b="1">
                <a:solidFill>
                  <a:schemeClr val="tx1">
                    <a:lumMod val="50000"/>
                  </a:schemeClr>
                </a:solidFill>
                <a:latin typeface="微软雅黑" panose="020B0503020204020204" charset="-122"/>
                <a:ea typeface="微软雅黑" panose="020B0503020204020204" charset="-122"/>
              </a:rPr>
              <a:t>国家的法规政策</a:t>
            </a:r>
            <a:endParaRPr lang="zh-CN" altLang="en-US" sz="2000" b="1">
              <a:solidFill>
                <a:schemeClr val="tx1">
                  <a:lumMod val="50000"/>
                </a:schemeClr>
              </a:solidFill>
              <a:latin typeface="微软雅黑" panose="020B0503020204020204" charset="-122"/>
              <a:ea typeface="微软雅黑" panose="020B0503020204020204" charset="-122"/>
            </a:endParaRPr>
          </a:p>
        </p:txBody>
      </p:sp>
    </p:spTree>
    <p:custDataLst>
      <p:tags r:id="rId18"/>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custDataLst>
              <p:tags r:id="rId1"/>
            </p:custDataLst>
          </p:nvPr>
        </p:nvSpPr>
        <p:spPr>
          <a:xfrm>
            <a:off x="958850" y="698825"/>
            <a:ext cx="9207500" cy="891850"/>
          </a:xfrm>
          <a:prstGeom prst="rect">
            <a:avLst/>
          </a:prstGeom>
          <a:noFill/>
        </p:spPr>
        <p:txBody>
          <a:bodyPr wrap="square" tIns="0" bIns="0" rtlCol="0" anchor="ctr" anchorCtr="0">
            <a:normAutofit/>
          </a:bodyPr>
          <a:lstStyle/>
          <a:p>
            <a:r>
              <a:rPr lang="zh-CN" altLang="en-US" sz="2800" b="1" dirty="0">
                <a:solidFill>
                  <a:schemeClr val="tx1">
                    <a:lumMod val="50000"/>
                  </a:schemeClr>
                </a:solidFill>
                <a:latin typeface="微软雅黑" panose="020B0503020204020204" charset="-122"/>
                <a:ea typeface="微软雅黑" panose="020B0503020204020204" charset="-122"/>
                <a:cs typeface="+mj-cs"/>
              </a:rPr>
              <a:t>消费者收入水平和价格心理：</a:t>
            </a:r>
            <a:endParaRPr lang="zh-CN" altLang="en-US" sz="2800" b="1" dirty="0">
              <a:solidFill>
                <a:schemeClr val="tx1">
                  <a:lumMod val="50000"/>
                </a:schemeClr>
              </a:solidFill>
              <a:latin typeface="微软雅黑" panose="020B0503020204020204" charset="-122"/>
              <a:ea typeface="微软雅黑" panose="020B0503020204020204" charset="-122"/>
              <a:cs typeface="+mj-cs"/>
            </a:endParaRPr>
          </a:p>
        </p:txBody>
      </p:sp>
      <p:sp>
        <p:nvSpPr>
          <p:cNvPr id="2" name="文本框 1"/>
          <p:cNvSpPr txBox="1"/>
          <p:nvPr/>
        </p:nvSpPr>
        <p:spPr>
          <a:xfrm>
            <a:off x="1959610" y="2089785"/>
            <a:ext cx="5566410" cy="3046095"/>
          </a:xfrm>
          <a:prstGeom prst="rect">
            <a:avLst/>
          </a:prstGeom>
          <a:noFill/>
        </p:spPr>
        <p:txBody>
          <a:bodyPr wrap="square" rtlCol="0">
            <a:spAutoFit/>
          </a:bodyPr>
          <a:p>
            <a:pPr>
              <a:lnSpc>
                <a:spcPct val="200000"/>
              </a:lnSpc>
            </a:pPr>
            <a:r>
              <a:rPr lang="en-US" altLang="zh-CN" sz="2400" b="1">
                <a:solidFill>
                  <a:schemeClr val="tx1">
                    <a:lumMod val="50000"/>
                  </a:schemeClr>
                </a:solidFill>
                <a:latin typeface="微软雅黑" panose="020B0503020204020204" charset="-122"/>
                <a:ea typeface="微软雅黑" panose="020B0503020204020204" charset="-122"/>
                <a:cs typeface="微软雅黑" panose="020B0503020204020204" charset="-122"/>
              </a:rPr>
              <a:t>1</a:t>
            </a:r>
            <a:r>
              <a:rPr lang="zh-CN" altLang="en-US" sz="2400" b="1">
                <a:solidFill>
                  <a:schemeClr val="tx1">
                    <a:lumMod val="50000"/>
                  </a:schemeClr>
                </a:solidFill>
                <a:latin typeface="微软雅黑" panose="020B0503020204020204" charset="-122"/>
                <a:ea typeface="微软雅黑" panose="020B0503020204020204" charset="-122"/>
                <a:cs typeface="微软雅黑" panose="020B0503020204020204" charset="-122"/>
              </a:rPr>
              <a:t>、习惯性价格心理</a:t>
            </a:r>
            <a:endParaRPr lang="zh-CN" altLang="en-US" sz="2400" b="1">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200000"/>
              </a:lnSpc>
            </a:pPr>
            <a:r>
              <a:rPr lang="en-US" altLang="zh-CN" sz="2400" b="1">
                <a:solidFill>
                  <a:schemeClr val="tx1">
                    <a:lumMod val="50000"/>
                  </a:schemeClr>
                </a:solidFill>
                <a:latin typeface="微软雅黑" panose="020B0503020204020204" charset="-122"/>
                <a:ea typeface="微软雅黑" panose="020B0503020204020204" charset="-122"/>
                <a:cs typeface="微软雅黑" panose="020B0503020204020204" charset="-122"/>
              </a:rPr>
              <a:t>2</a:t>
            </a:r>
            <a:r>
              <a:rPr lang="zh-CN" altLang="en-US" sz="2400" b="1">
                <a:solidFill>
                  <a:schemeClr val="tx1">
                    <a:lumMod val="50000"/>
                  </a:schemeClr>
                </a:solidFill>
                <a:latin typeface="微软雅黑" panose="020B0503020204020204" charset="-122"/>
                <a:ea typeface="微软雅黑" panose="020B0503020204020204" charset="-122"/>
                <a:cs typeface="微软雅黑" panose="020B0503020204020204" charset="-122"/>
              </a:rPr>
              <a:t>、敏感性价格心理</a:t>
            </a:r>
            <a:endParaRPr lang="zh-CN" altLang="en-US" sz="2400" b="1">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200000"/>
              </a:lnSpc>
            </a:pPr>
            <a:r>
              <a:rPr lang="en-US" altLang="zh-CN" sz="2400" b="1">
                <a:solidFill>
                  <a:schemeClr val="tx1">
                    <a:lumMod val="50000"/>
                  </a:schemeClr>
                </a:solidFill>
                <a:latin typeface="微软雅黑" panose="020B0503020204020204" charset="-122"/>
                <a:ea typeface="微软雅黑" panose="020B0503020204020204" charset="-122"/>
                <a:cs typeface="微软雅黑" panose="020B0503020204020204" charset="-122"/>
              </a:rPr>
              <a:t>3</a:t>
            </a:r>
            <a:r>
              <a:rPr lang="zh-CN" altLang="en-US" sz="2400" b="1">
                <a:solidFill>
                  <a:schemeClr val="tx1">
                    <a:lumMod val="50000"/>
                  </a:schemeClr>
                </a:solidFill>
                <a:latin typeface="微软雅黑" panose="020B0503020204020204" charset="-122"/>
                <a:ea typeface="微软雅黑" panose="020B0503020204020204" charset="-122"/>
                <a:cs typeface="微软雅黑" panose="020B0503020204020204" charset="-122"/>
              </a:rPr>
              <a:t>、倾向性价格心理</a:t>
            </a:r>
            <a:endParaRPr lang="zh-CN" altLang="en-US" sz="2400" b="1">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200000"/>
              </a:lnSpc>
            </a:pPr>
            <a:r>
              <a:rPr lang="en-US" altLang="zh-CN" sz="2400" b="1">
                <a:solidFill>
                  <a:schemeClr val="tx1">
                    <a:lumMod val="50000"/>
                  </a:schemeClr>
                </a:solidFill>
                <a:latin typeface="微软雅黑" panose="020B0503020204020204" charset="-122"/>
                <a:ea typeface="微软雅黑" panose="020B0503020204020204" charset="-122"/>
                <a:cs typeface="微软雅黑" panose="020B0503020204020204" charset="-122"/>
              </a:rPr>
              <a:t>4</a:t>
            </a:r>
            <a:r>
              <a:rPr lang="zh-CN" altLang="en-US" sz="2400" b="1">
                <a:solidFill>
                  <a:schemeClr val="tx1">
                    <a:lumMod val="50000"/>
                  </a:schemeClr>
                </a:solidFill>
                <a:latin typeface="微软雅黑" panose="020B0503020204020204" charset="-122"/>
                <a:ea typeface="微软雅黑" panose="020B0503020204020204" charset="-122"/>
                <a:cs typeface="微软雅黑" panose="020B0503020204020204" charset="-122"/>
              </a:rPr>
              <a:t>、感受性价格心理</a:t>
            </a:r>
            <a:endParaRPr lang="zh-CN" altLang="en-US" sz="2400" b="1">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pic>
        <p:nvPicPr>
          <p:cNvPr id="100" name="图片 99"/>
          <p:cNvPicPr/>
          <p:nvPr/>
        </p:nvPicPr>
        <p:blipFill>
          <a:blip r:embed="rId2"/>
          <a:stretch>
            <a:fillRect/>
          </a:stretch>
        </p:blipFill>
        <p:spPr>
          <a:xfrm>
            <a:off x="6294120" y="2477770"/>
            <a:ext cx="4381500" cy="2545080"/>
          </a:xfrm>
          <a:prstGeom prst="rect">
            <a:avLst/>
          </a:prstGeom>
          <a:noFill/>
          <a:ln w="9525">
            <a:noFill/>
          </a:ln>
        </p:spPr>
      </p:pic>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248285"/>
            <a:ext cx="4684395" cy="889000"/>
          </a:xfrm>
        </p:spPr>
        <p:txBody>
          <a:bodyPr/>
          <a:p>
            <a:r>
              <a:rPr lang="zh-CN" altLang="en-US" sz="2400" b="1">
                <a:solidFill>
                  <a:schemeClr val="tx1">
                    <a:lumMod val="50000"/>
                  </a:schemeClr>
                </a:solidFill>
                <a:latin typeface="微软雅黑" panose="020B0503020204020204" charset="-122"/>
                <a:ea typeface="微软雅黑" panose="020B0503020204020204" charset="-122"/>
              </a:rPr>
              <a:t>社区团购</a:t>
            </a:r>
            <a:r>
              <a:rPr lang="en-US" altLang="zh-CN" sz="2400" b="1">
                <a:solidFill>
                  <a:schemeClr val="tx1">
                    <a:lumMod val="50000"/>
                  </a:schemeClr>
                </a:solidFill>
                <a:latin typeface="微软雅黑" panose="020B0503020204020204" charset="-122"/>
                <a:ea typeface="微软雅黑" panose="020B0503020204020204" charset="-122"/>
              </a:rPr>
              <a:t>“</a:t>
            </a:r>
            <a:r>
              <a:rPr lang="zh-CN" altLang="en-US" sz="2400" b="1">
                <a:solidFill>
                  <a:schemeClr val="tx1">
                    <a:lumMod val="50000"/>
                  </a:schemeClr>
                </a:solidFill>
                <a:latin typeface="微软雅黑" panose="020B0503020204020204" charset="-122"/>
                <a:ea typeface="微软雅黑" panose="020B0503020204020204" charset="-122"/>
              </a:rPr>
              <a:t>九不得</a:t>
            </a:r>
            <a:r>
              <a:rPr lang="en-US" altLang="zh-CN" sz="2400" b="1">
                <a:solidFill>
                  <a:schemeClr val="tx1">
                    <a:lumMod val="50000"/>
                  </a:schemeClr>
                </a:solidFill>
                <a:latin typeface="微软雅黑" panose="020B0503020204020204" charset="-122"/>
                <a:ea typeface="微软雅黑" panose="020B0503020204020204" charset="-122"/>
              </a:rPr>
              <a:t>”</a:t>
            </a:r>
            <a:r>
              <a:rPr lang="zh-CN" altLang="en-US" sz="2400" b="1">
                <a:solidFill>
                  <a:schemeClr val="tx1">
                    <a:lumMod val="50000"/>
                  </a:schemeClr>
                </a:solidFill>
                <a:latin typeface="微软雅黑" panose="020B0503020204020204" charset="-122"/>
                <a:ea typeface="微软雅黑" panose="020B0503020204020204" charset="-122"/>
              </a:rPr>
              <a:t>规定：</a:t>
            </a:r>
            <a:endParaRPr lang="zh-CN" altLang="en-US" sz="2400" b="1">
              <a:solidFill>
                <a:schemeClr val="tx1">
                  <a:lumMod val="50000"/>
                </a:schemeClr>
              </a:solidFill>
              <a:latin typeface="微软雅黑" panose="020B0503020204020204" charset="-122"/>
              <a:ea typeface="微软雅黑" panose="020B0503020204020204" charset="-122"/>
            </a:endParaRPr>
          </a:p>
        </p:txBody>
      </p:sp>
      <p:sp>
        <p:nvSpPr>
          <p:cNvPr id="101" name="文本框 100"/>
          <p:cNvSpPr txBox="1"/>
          <p:nvPr/>
        </p:nvSpPr>
        <p:spPr>
          <a:xfrm>
            <a:off x="457835" y="1165225"/>
            <a:ext cx="11369040" cy="5461000"/>
          </a:xfrm>
          <a:prstGeom prst="rect">
            <a:avLst/>
          </a:prstGeom>
          <a:noFill/>
          <a:ln w="9525">
            <a:noFill/>
          </a:ln>
        </p:spPr>
        <p:txBody>
          <a:bodyPr wrap="square">
            <a:noAutofit/>
          </a:bodyPr>
          <a:p>
            <a:pPr indent="304800">
              <a:lnSpc>
                <a:spcPct val="130000"/>
              </a:lnSpc>
              <a:spcBef>
                <a:spcPts val="0"/>
              </a:spcBef>
              <a:spcAft>
                <a:spcPts val="0"/>
              </a:spcAft>
            </a:pPr>
            <a:r>
              <a:rPr lang="zh-CN" sz="18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a:t>
            </a:r>
            <a:r>
              <a:rPr lang="en-US" altLang="zh-CN" sz="18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1</a:t>
            </a:r>
            <a:r>
              <a:rPr lang="zh-CN" altLang="en-US" sz="18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a:t>
            </a:r>
            <a:r>
              <a:rPr lang="zh-CN" sz="18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不得通过低价倾销、价格串通、哄抬价格、价格欺诈等方式滥用自主定价权。在依法降价处理鲜活商品、季节性商品、积压商品等商品外，严禁以排挤竞争对手或独占市场为目的，以低于成本的价格倾销商品。</a:t>
            </a:r>
            <a:r>
              <a:rPr lang="en-US" altLang="zh-CN" sz="18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a:t>
            </a:r>
            <a:r>
              <a:rPr lang="zh-CN" sz="18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（2）不得违法达成、实施固定价格、限制商品生产或销售数量、分割市场等任何形式的垄断协议。</a:t>
            </a:r>
            <a:r>
              <a:rPr lang="en-US" altLang="zh-CN" sz="18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a:t>
            </a:r>
            <a:r>
              <a:rPr lang="zh-CN" sz="18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（3）不得实施没有正当理由的掠夺性定价、拒绝交易、搭售等滥用市场支配地位行为。</a:t>
            </a:r>
            <a:r>
              <a:rPr lang="en-US" altLang="zh-CN" sz="18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a:t>
            </a:r>
            <a:r>
              <a:rPr lang="zh-CN" sz="18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（4）不得违法实施经营者集中，排除、限制竞争。经营者集中达到国务院规定申报标准的，应当事先申报，未申报的一律不得实施集中。</a:t>
            </a:r>
            <a:r>
              <a:rPr lang="en-US" altLang="zh-CN" sz="18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a:t>
            </a:r>
            <a:r>
              <a:rPr lang="zh-CN" sz="18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（5）不得实施商业混淆、虚假宣传、商业诋毁等不正当竞争行为，危害公平竞争市场环境。严禁编造、传播虚假信息或进行引人误解的商业宣传，损害竞争对手的商业信誉、商品声誉，欺骗、误导消费者。</a:t>
            </a:r>
            <a:r>
              <a:rPr lang="en-US" altLang="zh-CN" sz="18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a:t>
            </a:r>
            <a:r>
              <a:rPr lang="zh-CN" sz="18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（6）不得利用数据优势“杀熟”，损害消费者合法权益。</a:t>
            </a:r>
            <a:r>
              <a:rPr lang="en-US" altLang="zh-CN" sz="18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a:t>
            </a:r>
            <a:r>
              <a:rPr lang="zh-CN" sz="18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7）不得利用技术手段损害竞争秩序，妨碍其他市场主体正常经营。不得利用服务协议、交易规则以及技术等手段，对平台内经营者在平台内的交易、交易价格以及与其他经营者的交易等进行不合理限制或附加不合理条件，或者向平台内经营者收取不合理费用。</a:t>
            </a:r>
            <a:r>
              <a:rPr lang="en-US" altLang="zh-CN" sz="18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a:t>
            </a:r>
            <a:r>
              <a:rPr lang="zh-CN" sz="18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（8）不得非法收集、使用消费者个人信息，给消费者带来安全隐患。</a:t>
            </a:r>
            <a:r>
              <a:rPr lang="en-US" altLang="zh-CN" sz="18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a:t>
            </a:r>
            <a:r>
              <a:rPr lang="zh-CN" sz="18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（9）不得销售假冒伪劣商品，危害安全放心的消费环境。</a:t>
            </a:r>
            <a:r>
              <a:rPr lang="en-US" sz="18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a:t>
            </a:r>
            <a:endParaRPr lang="en-US" altLang="en-US" sz="18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473200" y="2524760"/>
            <a:ext cx="5205730" cy="921385"/>
          </a:xfrm>
        </p:spPr>
        <p:txBody>
          <a:bodyPr wrap="square">
            <a:normAutofit/>
          </a:bodyPr>
          <a:lstStyle/>
          <a:p>
            <a:r>
              <a:rPr lang="zh-CN" altLang="en-US" sz="4000" b="1" dirty="0">
                <a:solidFill>
                  <a:srgbClr val="002060"/>
                </a:solidFill>
                <a:latin typeface="微软雅黑" panose="020B0503020204020204" charset="-122"/>
                <a:ea typeface="微软雅黑" panose="020B0503020204020204" charset="-122"/>
              </a:rPr>
              <a:t>第二节     定价政策</a:t>
            </a:r>
            <a:endParaRPr lang="zh-CN" altLang="en-US" sz="4000" b="1" dirty="0">
              <a:solidFill>
                <a:srgbClr val="002060"/>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00" name="Text Box 4"/>
          <p:cNvSpPr txBox="1"/>
          <p:nvPr/>
        </p:nvSpPr>
        <p:spPr>
          <a:xfrm>
            <a:off x="1261110" y="746125"/>
            <a:ext cx="3451225" cy="521970"/>
          </a:xfrm>
          <a:prstGeom prst="rect">
            <a:avLst/>
          </a:prstGeom>
          <a:noFill/>
          <a:ln w="9525">
            <a:noFill/>
          </a:ln>
        </p:spPr>
        <p:txBody>
          <a:bodyPr wrap="square">
            <a:spAutoFit/>
          </a:bodyPr>
          <a:p>
            <a:r>
              <a:rPr lang="zh-CN" altLang="en-US" sz="2800" b="1" dirty="0">
                <a:solidFill>
                  <a:schemeClr val="tx1">
                    <a:lumMod val="50000"/>
                  </a:schemeClr>
                </a:solidFill>
                <a:latin typeface="微软雅黑" panose="020B0503020204020204" charset="-122"/>
                <a:ea typeface="微软雅黑" panose="020B0503020204020204" charset="-122"/>
              </a:rPr>
              <a:t>一、高</a:t>
            </a:r>
            <a:r>
              <a:rPr lang="en-US" altLang="zh-CN" sz="2800" b="1" dirty="0">
                <a:solidFill>
                  <a:schemeClr val="tx1">
                    <a:lumMod val="50000"/>
                  </a:schemeClr>
                </a:solidFill>
                <a:latin typeface="微软雅黑" panose="020B0503020204020204" charset="-122"/>
                <a:ea typeface="微软雅黑" panose="020B0503020204020204" charset="-122"/>
              </a:rPr>
              <a:t>/</a:t>
            </a:r>
            <a:r>
              <a:rPr lang="zh-CN" altLang="en-US" sz="2800" b="1" dirty="0">
                <a:solidFill>
                  <a:schemeClr val="tx1">
                    <a:lumMod val="50000"/>
                  </a:schemeClr>
                </a:solidFill>
                <a:latin typeface="微软雅黑" panose="020B0503020204020204" charset="-122"/>
                <a:ea typeface="微软雅黑" panose="020B0503020204020204" charset="-122"/>
              </a:rPr>
              <a:t>低价格政策</a:t>
            </a:r>
            <a:endParaRPr lang="zh-CN" altLang="en-US" sz="2800" b="1" dirty="0">
              <a:solidFill>
                <a:schemeClr val="tx1">
                  <a:lumMod val="50000"/>
                </a:schemeClr>
              </a:solidFill>
              <a:latin typeface="微软雅黑" panose="020B0503020204020204" charset="-122"/>
              <a:ea typeface="微软雅黑" panose="020B0503020204020204" charset="-122"/>
            </a:endParaRPr>
          </a:p>
        </p:txBody>
      </p:sp>
      <p:sp>
        <p:nvSpPr>
          <p:cNvPr id="4101" name="Text Box 5"/>
          <p:cNvSpPr txBox="1"/>
          <p:nvPr/>
        </p:nvSpPr>
        <p:spPr>
          <a:xfrm>
            <a:off x="1350645" y="1811655"/>
            <a:ext cx="9178925" cy="1106805"/>
          </a:xfrm>
          <a:prstGeom prst="rect">
            <a:avLst/>
          </a:prstGeom>
          <a:solidFill>
            <a:schemeClr val="bg1"/>
          </a:solidFill>
          <a:ln w="9525">
            <a:noFill/>
          </a:ln>
        </p:spPr>
        <p:txBody>
          <a:bodyPr wrap="square">
            <a:spAutoFit/>
          </a:bodyPr>
          <a:p>
            <a:pPr>
              <a:lnSpc>
                <a:spcPct val="150000"/>
              </a:lnSpc>
            </a:pPr>
            <a:r>
              <a:rPr lang="zh-CN" altLang="en-US" sz="2400" b="1" dirty="0">
                <a:solidFill>
                  <a:srgbClr val="C00000"/>
                </a:solidFill>
                <a:latin typeface="微软雅黑" panose="020B0503020204020204" charset="-122"/>
                <a:ea typeface="微软雅黑" panose="020B0503020204020204" charset="-122"/>
              </a:rPr>
              <a:t>高／低价格政策：</a:t>
            </a:r>
            <a:r>
              <a:rPr lang="zh-CN" altLang="en-US" sz="2000" dirty="0">
                <a:solidFill>
                  <a:schemeClr val="tx1">
                    <a:lumMod val="50000"/>
                  </a:schemeClr>
                </a:solidFill>
                <a:latin typeface="微软雅黑" panose="020B0503020204020204" charset="-122"/>
                <a:ea typeface="微软雅黑" panose="020B0503020204020204" charset="-122"/>
              </a:rPr>
              <a:t>是指零售商制定的商品价格有时高于竞争对手，有时低于竞争对手，同一种商品价格经常变动，零售商会经常使用降价来进行促销。</a:t>
            </a:r>
            <a:endParaRPr lang="zh-CN" altLang="en-US" sz="2000" dirty="0">
              <a:solidFill>
                <a:schemeClr val="tx1">
                  <a:lumMod val="50000"/>
                </a:schemeClr>
              </a:solidFill>
              <a:latin typeface="微软雅黑" panose="020B0503020204020204" charset="-122"/>
              <a:ea typeface="微软雅黑" panose="020B0503020204020204" charset="-122"/>
            </a:endParaRPr>
          </a:p>
        </p:txBody>
      </p:sp>
      <p:sp>
        <p:nvSpPr>
          <p:cNvPr id="4103" name="Text Box 7"/>
          <p:cNvSpPr txBox="1"/>
          <p:nvPr/>
        </p:nvSpPr>
        <p:spPr>
          <a:xfrm>
            <a:off x="1372870" y="3562350"/>
            <a:ext cx="3805238" cy="460375"/>
          </a:xfrm>
          <a:prstGeom prst="rect">
            <a:avLst/>
          </a:prstGeom>
          <a:noFill/>
          <a:ln w="9525">
            <a:noFill/>
          </a:ln>
        </p:spPr>
        <p:txBody>
          <a:bodyPr>
            <a:spAutoFit/>
          </a:bodyPr>
          <a:p>
            <a:r>
              <a:rPr lang="zh-CN" altLang="en-US" sz="2400" b="1" dirty="0">
                <a:solidFill>
                  <a:schemeClr val="tx1">
                    <a:lumMod val="50000"/>
                  </a:schemeClr>
                </a:solidFill>
                <a:latin typeface="微软雅黑" panose="020B0503020204020204" charset="-122"/>
                <a:ea typeface="微软雅黑" panose="020B0503020204020204" charset="-122"/>
              </a:rPr>
              <a:t>高</a:t>
            </a:r>
            <a:r>
              <a:rPr lang="en-US" altLang="zh-CN" sz="2400" b="1" dirty="0">
                <a:solidFill>
                  <a:schemeClr val="tx1">
                    <a:lumMod val="50000"/>
                  </a:schemeClr>
                </a:solidFill>
                <a:latin typeface="微软雅黑" panose="020B0503020204020204" charset="-122"/>
                <a:ea typeface="微软雅黑" panose="020B0503020204020204" charset="-122"/>
              </a:rPr>
              <a:t>/</a:t>
            </a:r>
            <a:r>
              <a:rPr lang="zh-CN" altLang="en-US" sz="2400" b="1" dirty="0">
                <a:solidFill>
                  <a:schemeClr val="tx1">
                    <a:lumMod val="50000"/>
                  </a:schemeClr>
                </a:solidFill>
                <a:latin typeface="微软雅黑" panose="020B0503020204020204" charset="-122"/>
                <a:ea typeface="微软雅黑" panose="020B0503020204020204" charset="-122"/>
              </a:rPr>
              <a:t>低价格政策的好处：</a:t>
            </a:r>
            <a:endParaRPr lang="zh-CN" altLang="en-US" sz="2400" b="1" dirty="0">
              <a:solidFill>
                <a:schemeClr val="tx1">
                  <a:lumMod val="50000"/>
                </a:schemeClr>
              </a:solidFill>
              <a:latin typeface="微软雅黑" panose="020B0503020204020204" charset="-122"/>
              <a:ea typeface="微软雅黑" panose="020B0503020204020204" charset="-122"/>
            </a:endParaRPr>
          </a:p>
        </p:txBody>
      </p:sp>
      <p:sp>
        <p:nvSpPr>
          <p:cNvPr id="4104" name="Text Box 8"/>
          <p:cNvSpPr txBox="1"/>
          <p:nvPr/>
        </p:nvSpPr>
        <p:spPr>
          <a:xfrm>
            <a:off x="1762125" y="4105275"/>
            <a:ext cx="5161280" cy="491490"/>
          </a:xfrm>
          <a:prstGeom prst="rect">
            <a:avLst/>
          </a:prstGeom>
          <a:noFill/>
          <a:ln w="9525">
            <a:noFill/>
          </a:ln>
        </p:spPr>
        <p:txBody>
          <a:bodyPr wrap="square">
            <a:spAutoFit/>
          </a:bodyPr>
          <a:p>
            <a:pPr>
              <a:lnSpc>
                <a:spcPct val="130000"/>
              </a:lnSpc>
            </a:pP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刺激消费，加速商品周转。</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4105" name="Text Box 9"/>
          <p:cNvSpPr txBox="1"/>
          <p:nvPr/>
        </p:nvSpPr>
        <p:spPr>
          <a:xfrm>
            <a:off x="1731645" y="4773930"/>
            <a:ext cx="8261985" cy="398780"/>
          </a:xfrm>
          <a:prstGeom prst="rect">
            <a:avLst/>
          </a:prstGeom>
          <a:noFill/>
          <a:ln w="9525">
            <a:noFill/>
          </a:ln>
        </p:spPr>
        <p:txBody>
          <a:bodyPr wrap="square">
            <a:spAutoFit/>
          </a:bodyPr>
          <a:p>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同一种商品价格变化可以使其在不同市场上具有吸引力。</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4106" name="Text Box 10"/>
          <p:cNvSpPr txBox="1"/>
          <p:nvPr/>
        </p:nvSpPr>
        <p:spPr>
          <a:xfrm>
            <a:off x="1762125" y="5245100"/>
            <a:ext cx="6502400" cy="491490"/>
          </a:xfrm>
          <a:prstGeom prst="rect">
            <a:avLst/>
          </a:prstGeom>
          <a:noFill/>
          <a:ln w="9525">
            <a:noFill/>
          </a:ln>
        </p:spPr>
        <p:txBody>
          <a:bodyPr wrap="square">
            <a:spAutoFit/>
          </a:bodyPr>
          <a:p>
            <a:pPr>
              <a:lnSpc>
                <a:spcPct val="130000"/>
              </a:lnSpc>
            </a:pP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以一带十，达到连带消费的目的。</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4107" name="Text Box 11"/>
          <p:cNvSpPr txBox="1"/>
          <p:nvPr/>
        </p:nvSpPr>
        <p:spPr>
          <a:xfrm>
            <a:off x="1762760" y="5768975"/>
            <a:ext cx="8999220" cy="445135"/>
          </a:xfrm>
          <a:prstGeom prst="rect">
            <a:avLst/>
          </a:prstGeom>
          <a:noFill/>
          <a:ln w="9525">
            <a:noFill/>
          </a:ln>
        </p:spPr>
        <p:txBody>
          <a:bodyPr wrap="square">
            <a:spAutoFit/>
          </a:bodyPr>
          <a:p>
            <a:pPr>
              <a:lnSpc>
                <a:spcPct val="115000"/>
              </a:lnSpc>
            </a:pPr>
            <a:r>
              <a:rPr lang="en-US" altLang="zh-CN" sz="2000" dirty="0">
                <a:solidFill>
                  <a:schemeClr val="tx1">
                    <a:lumMod val="50000"/>
                  </a:schemeClr>
                </a:solidFill>
                <a:latin typeface="微软雅黑" panose="020B0503020204020204" charset="-122"/>
                <a:ea typeface="微软雅黑" panose="020B0503020204020204" charset="-122"/>
              </a:rPr>
              <a:t>◆</a:t>
            </a:r>
            <a:r>
              <a:rPr lang="zh-CN" altLang="en-US" sz="2000" dirty="0">
                <a:solidFill>
                  <a:schemeClr val="tx1">
                    <a:lumMod val="50000"/>
                  </a:schemeClr>
                </a:solidFill>
                <a:latin typeface="微软雅黑" panose="020B0503020204020204" charset="-122"/>
                <a:ea typeface="微软雅黑" panose="020B0503020204020204" charset="-122"/>
              </a:rPr>
              <a:t>　对于以价格作为竞争武器的零售商而言，稳定的低价政策很难长期保持。</a:t>
            </a:r>
            <a:endParaRPr lang="zh-CN" altLang="en-US" sz="2000" dirty="0">
              <a:solidFill>
                <a:schemeClr val="tx1">
                  <a:lumMod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7" name="Text Box 3"/>
          <p:cNvSpPr txBox="1"/>
          <p:nvPr/>
        </p:nvSpPr>
        <p:spPr>
          <a:xfrm>
            <a:off x="1007745" y="582930"/>
            <a:ext cx="3715385" cy="521970"/>
          </a:xfrm>
          <a:prstGeom prst="rect">
            <a:avLst/>
          </a:prstGeom>
          <a:noFill/>
          <a:ln w="9525">
            <a:noFill/>
          </a:ln>
        </p:spPr>
        <p:txBody>
          <a:bodyPr wrap="square">
            <a:spAutoFit/>
          </a:bodyPr>
          <a:p>
            <a:r>
              <a:rPr lang="zh-CN" altLang="en-US" sz="2800" b="1" dirty="0">
                <a:solidFill>
                  <a:schemeClr val="tx1">
                    <a:lumMod val="50000"/>
                  </a:schemeClr>
                </a:solidFill>
                <a:latin typeface="微软雅黑" panose="020B0503020204020204" charset="-122"/>
                <a:ea typeface="微软雅黑" panose="020B0503020204020204" charset="-122"/>
              </a:rPr>
              <a:t>二、稳定价格政策</a:t>
            </a:r>
            <a:endParaRPr lang="zh-CN" altLang="en-US" sz="2800" b="1" dirty="0">
              <a:solidFill>
                <a:schemeClr val="tx1">
                  <a:lumMod val="50000"/>
                </a:schemeClr>
              </a:solidFill>
              <a:latin typeface="微软雅黑" panose="020B0503020204020204" charset="-122"/>
              <a:ea typeface="微软雅黑" panose="020B0503020204020204" charset="-122"/>
            </a:endParaRPr>
          </a:p>
        </p:txBody>
      </p:sp>
      <p:sp>
        <p:nvSpPr>
          <p:cNvPr id="6148" name="Text Box 4"/>
          <p:cNvSpPr txBox="1"/>
          <p:nvPr/>
        </p:nvSpPr>
        <p:spPr>
          <a:xfrm>
            <a:off x="1189990" y="1374775"/>
            <a:ext cx="9535160" cy="645160"/>
          </a:xfrm>
          <a:prstGeom prst="rect">
            <a:avLst/>
          </a:prstGeom>
          <a:solidFill>
            <a:schemeClr val="bg1"/>
          </a:solidFill>
          <a:ln w="9525">
            <a:noFill/>
          </a:ln>
        </p:spPr>
        <p:txBody>
          <a:bodyPr wrap="square">
            <a:spAutoFit/>
          </a:bodyPr>
          <a:p>
            <a:pPr>
              <a:lnSpc>
                <a:spcPct val="150000"/>
              </a:lnSpc>
            </a:pPr>
            <a:r>
              <a:rPr lang="zh-CN" altLang="en-US" sz="2400" b="1" dirty="0">
                <a:solidFill>
                  <a:srgbClr val="C00000"/>
                </a:solidFill>
                <a:latin typeface="微软雅黑" panose="020B0503020204020204" charset="-122"/>
                <a:ea typeface="微软雅黑" panose="020B0503020204020204" charset="-122"/>
              </a:rPr>
              <a:t>稳定价格政策：</a:t>
            </a:r>
            <a:r>
              <a:rPr lang="zh-CN" altLang="en-US" sz="2000" dirty="0">
                <a:solidFill>
                  <a:schemeClr val="tx1">
                    <a:lumMod val="50000"/>
                  </a:schemeClr>
                </a:solidFill>
                <a:latin typeface="微软雅黑" panose="020B0503020204020204" charset="-122"/>
                <a:ea typeface="微软雅黑" panose="020B0503020204020204" charset="-122"/>
              </a:rPr>
              <a:t>是指零售商基本上保持稳定的价格，不在价格促销上过分做文章。</a:t>
            </a:r>
            <a:endParaRPr lang="zh-CN" altLang="en-US" sz="2000" dirty="0">
              <a:solidFill>
                <a:schemeClr val="tx1">
                  <a:lumMod val="50000"/>
                </a:schemeClr>
              </a:solidFill>
              <a:latin typeface="微软雅黑" panose="020B0503020204020204" charset="-122"/>
              <a:ea typeface="微软雅黑" panose="020B0503020204020204" charset="-122"/>
            </a:endParaRPr>
          </a:p>
        </p:txBody>
      </p:sp>
      <p:sp>
        <p:nvSpPr>
          <p:cNvPr id="6151" name="Rectangle 7"/>
          <p:cNvSpPr/>
          <p:nvPr/>
        </p:nvSpPr>
        <p:spPr>
          <a:xfrm>
            <a:off x="1870075" y="2152650"/>
            <a:ext cx="7826375" cy="1476375"/>
          </a:xfrm>
          <a:prstGeom prst="rect">
            <a:avLst/>
          </a:prstGeom>
          <a:noFill/>
          <a:ln w="9525">
            <a:noFill/>
          </a:ln>
        </p:spPr>
        <p:txBody>
          <a:bodyPr wrap="square">
            <a:spAutoFit/>
          </a:bodyPr>
          <a:p>
            <a:pPr>
              <a:lnSpc>
                <a:spcPct val="150000"/>
              </a:lnSpc>
            </a:pPr>
            <a:r>
              <a:rPr lang="zh-CN" altLang="en-US" sz="20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主要形式：</a:t>
            </a:r>
            <a:endParaRPr lang="zh-CN" altLang="en-US" sz="2000" b="1"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0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en-US" altLang="zh-CN" sz="2000" b="1" dirty="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1</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a:t>
            </a:r>
            <a:r>
              <a:rPr lang="zh-CN" altLang="en-US" sz="1800" dirty="0">
                <a:solidFill>
                  <a:schemeClr val="tx1">
                    <a:lumMod val="50000"/>
                  </a:schemeClr>
                </a:solidFill>
                <a:latin typeface="微软雅黑" panose="020B0503020204020204" charset="-122"/>
                <a:ea typeface="微软雅黑" panose="020B0503020204020204" charset="-122"/>
                <a:cs typeface="微软雅黑" panose="020B0503020204020204" charset="-122"/>
              </a:rPr>
              <a:t>每日低价政策（</a:t>
            </a:r>
            <a:r>
              <a:rPr lang="en-US" altLang="zh-CN" sz="1800" dirty="0">
                <a:solidFill>
                  <a:schemeClr val="tx1">
                    <a:lumMod val="50000"/>
                  </a:schemeClr>
                </a:solidFill>
                <a:latin typeface="微软雅黑" panose="020B0503020204020204" charset="-122"/>
                <a:ea typeface="微软雅黑" panose="020B0503020204020204" charset="-122"/>
                <a:cs typeface="微软雅黑" panose="020B0503020204020204" charset="-122"/>
              </a:rPr>
              <a:t>everyday low pricing</a:t>
            </a:r>
            <a:r>
              <a:rPr lang="zh-CN" altLang="en-US" sz="1800" dirty="0">
                <a:solidFill>
                  <a:schemeClr val="tx1">
                    <a:lumMod val="50000"/>
                  </a:schemeClr>
                </a:solidFill>
                <a:latin typeface="微软雅黑" panose="020B0503020204020204" charset="-122"/>
                <a:ea typeface="微软雅黑" panose="020B0503020204020204" charset="-122"/>
                <a:cs typeface="微软雅黑" panose="020B0503020204020204" charset="-122"/>
              </a:rPr>
              <a:t>，</a:t>
            </a:r>
            <a:r>
              <a:rPr lang="en-US" altLang="zh-CN" sz="1800" dirty="0">
                <a:solidFill>
                  <a:schemeClr val="tx1">
                    <a:lumMod val="50000"/>
                  </a:schemeClr>
                </a:solidFill>
                <a:latin typeface="微软雅黑" panose="020B0503020204020204" charset="-122"/>
                <a:ea typeface="微软雅黑" panose="020B0503020204020204" charset="-122"/>
                <a:cs typeface="微软雅黑" panose="020B0503020204020204" charset="-122"/>
              </a:rPr>
              <a:t>EDLP</a:t>
            </a:r>
            <a:r>
              <a:rPr lang="zh-CN" altLang="en-US" sz="1800" dirty="0">
                <a:solidFill>
                  <a:schemeClr val="tx1">
                    <a:lumMod val="50000"/>
                  </a:schemeClr>
                </a:solidFill>
                <a:latin typeface="微软雅黑" panose="020B0503020204020204" charset="-122"/>
                <a:ea typeface="微软雅黑" panose="020B0503020204020204" charset="-122"/>
                <a:cs typeface="微软雅黑" panose="020B0503020204020204" charset="-122"/>
              </a:rPr>
              <a:t>）</a:t>
            </a:r>
            <a:endParaRPr lang="zh-CN" altLang="en-US" sz="18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a:t>
            </a: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2</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a:t>
            </a:r>
            <a:r>
              <a:rPr lang="zh-CN" altLang="en-US" sz="1800" dirty="0">
                <a:solidFill>
                  <a:schemeClr val="tx1">
                    <a:lumMod val="50000"/>
                  </a:schemeClr>
                </a:solidFill>
                <a:latin typeface="微软雅黑" panose="020B0503020204020204" charset="-122"/>
                <a:ea typeface="微软雅黑" panose="020B0503020204020204" charset="-122"/>
                <a:cs typeface="微软雅黑" panose="020B0503020204020204" charset="-122"/>
              </a:rPr>
              <a:t>每日公平价政策（</a:t>
            </a:r>
            <a:r>
              <a:rPr lang="en-US" altLang="zh-CN" sz="1800" dirty="0">
                <a:solidFill>
                  <a:schemeClr val="tx1">
                    <a:lumMod val="50000"/>
                  </a:schemeClr>
                </a:solidFill>
                <a:latin typeface="微软雅黑" panose="020B0503020204020204" charset="-122"/>
                <a:ea typeface="微软雅黑" panose="020B0503020204020204" charset="-122"/>
                <a:cs typeface="微软雅黑" panose="020B0503020204020204" charset="-122"/>
              </a:rPr>
              <a:t>everyday fair pricing</a:t>
            </a:r>
            <a:r>
              <a:rPr lang="zh-CN" altLang="en-US" sz="1800" dirty="0">
                <a:solidFill>
                  <a:schemeClr val="tx1">
                    <a:lumMod val="50000"/>
                  </a:schemeClr>
                </a:solidFill>
                <a:latin typeface="微软雅黑" panose="020B0503020204020204" charset="-122"/>
                <a:ea typeface="微软雅黑" panose="020B0503020204020204" charset="-122"/>
                <a:cs typeface="微软雅黑" panose="020B0503020204020204" charset="-122"/>
              </a:rPr>
              <a:t>，</a:t>
            </a:r>
            <a:r>
              <a:rPr lang="en-US" altLang="zh-CN" sz="1800" dirty="0">
                <a:solidFill>
                  <a:schemeClr val="tx1">
                    <a:lumMod val="50000"/>
                  </a:schemeClr>
                </a:solidFill>
                <a:latin typeface="微软雅黑" panose="020B0503020204020204" charset="-122"/>
                <a:ea typeface="微软雅黑" panose="020B0503020204020204" charset="-122"/>
                <a:cs typeface="微软雅黑" panose="020B0503020204020204" charset="-122"/>
              </a:rPr>
              <a:t>EDFP</a:t>
            </a:r>
            <a:r>
              <a:rPr lang="zh-CN" altLang="en-US" sz="1800" dirty="0">
                <a:solidFill>
                  <a:schemeClr val="tx1">
                    <a:lumMod val="50000"/>
                  </a:schemeClr>
                </a:solidFill>
                <a:latin typeface="微软雅黑" panose="020B0503020204020204" charset="-122"/>
                <a:ea typeface="微软雅黑" panose="020B0503020204020204" charset="-122"/>
                <a:cs typeface="微软雅黑" panose="020B0503020204020204" charset="-122"/>
              </a:rPr>
              <a:t>）</a:t>
            </a:r>
            <a:endParaRPr lang="zh-CN" altLang="en-US" sz="18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6152" name="Text Box 8"/>
          <p:cNvSpPr txBox="1"/>
          <p:nvPr/>
        </p:nvSpPr>
        <p:spPr>
          <a:xfrm>
            <a:off x="1899920" y="3910330"/>
            <a:ext cx="4315460" cy="460375"/>
          </a:xfrm>
          <a:prstGeom prst="rect">
            <a:avLst/>
          </a:prstGeom>
          <a:noFill/>
          <a:ln w="9525">
            <a:noFill/>
          </a:ln>
        </p:spPr>
        <p:txBody>
          <a:bodyPr wrap="square">
            <a:spAutoFit/>
          </a:bodyPr>
          <a:p>
            <a:pPr>
              <a:lnSpc>
                <a:spcPct val="120000"/>
              </a:lnSpc>
            </a:pPr>
            <a:r>
              <a:rPr lang="zh-CN" altLang="en-US" sz="2000" b="1" dirty="0">
                <a:solidFill>
                  <a:schemeClr val="tx1">
                    <a:lumMod val="50000"/>
                  </a:schemeClr>
                </a:solidFill>
                <a:latin typeface="微软雅黑" panose="020B0503020204020204" charset="-122"/>
                <a:ea typeface="微软雅黑" panose="020B0503020204020204" charset="-122"/>
              </a:rPr>
              <a:t>稳定价格政策的好处：</a:t>
            </a:r>
            <a:endParaRPr lang="zh-CN" altLang="en-US" sz="2000" b="1" dirty="0">
              <a:solidFill>
                <a:schemeClr val="tx1">
                  <a:lumMod val="50000"/>
                </a:schemeClr>
              </a:solidFill>
              <a:latin typeface="微软雅黑" panose="020B0503020204020204" charset="-122"/>
              <a:ea typeface="微软雅黑" panose="020B0503020204020204" charset="-122"/>
            </a:endParaRPr>
          </a:p>
        </p:txBody>
      </p:sp>
      <p:sp>
        <p:nvSpPr>
          <p:cNvPr id="6153" name="Text Box 9"/>
          <p:cNvSpPr txBox="1"/>
          <p:nvPr/>
        </p:nvSpPr>
        <p:spPr>
          <a:xfrm>
            <a:off x="2165985" y="4394200"/>
            <a:ext cx="7530465" cy="460375"/>
          </a:xfrm>
          <a:prstGeom prst="rect">
            <a:avLst/>
          </a:prstGeom>
          <a:noFill/>
          <a:ln w="9525">
            <a:noFill/>
          </a:ln>
        </p:spPr>
        <p:txBody>
          <a:bodyPr wrap="square">
            <a:spAutoFit/>
          </a:bodyPr>
          <a:p>
            <a:pPr>
              <a:lnSpc>
                <a:spcPct val="120000"/>
              </a:lnSpc>
            </a:pPr>
            <a:r>
              <a:rPr lang="en-US" altLang="zh-CN"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rPr>
              <a:t>可以稳定销售，从而有利于库存管理和防止脱销。</a:t>
            </a: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6154" name="Text Box 10"/>
          <p:cNvSpPr txBox="1"/>
          <p:nvPr/>
        </p:nvSpPr>
        <p:spPr>
          <a:xfrm>
            <a:off x="2166620" y="4879975"/>
            <a:ext cx="5369560" cy="398780"/>
          </a:xfrm>
          <a:prstGeom prst="rect">
            <a:avLst/>
          </a:prstGeom>
          <a:noFill/>
          <a:ln w="9525">
            <a:noFill/>
          </a:ln>
        </p:spPr>
        <p:txBody>
          <a:bodyPr wrap="square">
            <a:spAutoFit/>
          </a:bodyPr>
          <a:p>
            <a:r>
              <a:rPr lang="en-US" altLang="zh-CN" sz="2000" dirty="0">
                <a:solidFill>
                  <a:srgbClr val="0E0D0C"/>
                </a:solidFill>
                <a:latin typeface="微软雅黑" panose="020B0503020204020204" charset="-122"/>
                <a:ea typeface="微软雅黑" panose="020B0503020204020204" charset="-122"/>
                <a:cs typeface="微软雅黑" panose="020B0503020204020204" charset="-122"/>
              </a:rPr>
              <a:t>◆  </a:t>
            </a:r>
            <a:r>
              <a:rPr lang="zh-CN" altLang="en-US" sz="2000" dirty="0">
                <a:solidFill>
                  <a:srgbClr val="0E0D0C"/>
                </a:solidFill>
                <a:latin typeface="微软雅黑" panose="020B0503020204020204" charset="-122"/>
                <a:ea typeface="微软雅黑" panose="020B0503020204020204" charset="-122"/>
                <a:cs typeface="微软雅黑" panose="020B0503020204020204" charset="-122"/>
              </a:rPr>
              <a:t>可以减少人员开支和其他费用</a:t>
            </a:r>
            <a:endParaRPr lang="zh-CN" altLang="en-US" sz="2000" dirty="0">
              <a:solidFill>
                <a:srgbClr val="0E0D0C"/>
              </a:solidFill>
              <a:latin typeface="微软雅黑" panose="020B0503020204020204" charset="-122"/>
              <a:ea typeface="微软雅黑" panose="020B0503020204020204" charset="-122"/>
              <a:cs typeface="微软雅黑" panose="020B0503020204020204" charset="-122"/>
            </a:endParaRPr>
          </a:p>
        </p:txBody>
      </p:sp>
      <p:sp>
        <p:nvSpPr>
          <p:cNvPr id="6156" name="Text Box 12"/>
          <p:cNvSpPr txBox="1"/>
          <p:nvPr/>
        </p:nvSpPr>
        <p:spPr>
          <a:xfrm>
            <a:off x="2166620" y="5286375"/>
            <a:ext cx="5658485" cy="398780"/>
          </a:xfrm>
          <a:prstGeom prst="rect">
            <a:avLst/>
          </a:prstGeom>
          <a:noFill/>
          <a:ln w="9525">
            <a:noFill/>
          </a:ln>
        </p:spPr>
        <p:txBody>
          <a:bodyPr wrap="square">
            <a:spAutoFit/>
          </a:bodyPr>
          <a:p>
            <a:r>
              <a:rPr lang="en-US" altLang="zh-CN" sz="2000" dirty="0">
                <a:solidFill>
                  <a:srgbClr val="0E0D0C"/>
                </a:solidFill>
                <a:latin typeface="微软雅黑" panose="020B0503020204020204" charset="-122"/>
                <a:ea typeface="微软雅黑" panose="020B0503020204020204" charset="-122"/>
                <a:cs typeface="微软雅黑" panose="020B0503020204020204" charset="-122"/>
              </a:rPr>
              <a:t>◆  </a:t>
            </a:r>
            <a:r>
              <a:rPr lang="zh-CN" altLang="en-US" sz="2000" dirty="0">
                <a:solidFill>
                  <a:srgbClr val="0E0D0C"/>
                </a:solidFill>
                <a:latin typeface="微软雅黑" panose="020B0503020204020204" charset="-122"/>
                <a:ea typeface="微软雅黑" panose="020B0503020204020204" charset="-122"/>
                <a:cs typeface="微软雅黑" panose="020B0503020204020204" charset="-122"/>
              </a:rPr>
              <a:t>可以为顾客提供的更优质服务</a:t>
            </a:r>
            <a:endParaRPr lang="zh-CN" altLang="en-US" sz="2000" dirty="0">
              <a:solidFill>
                <a:srgbClr val="0E0D0C"/>
              </a:solidFill>
              <a:latin typeface="微软雅黑" panose="020B0503020204020204" charset="-122"/>
              <a:ea typeface="微软雅黑" panose="020B0503020204020204" charset="-122"/>
              <a:cs typeface="微软雅黑" panose="020B0503020204020204" charset="-122"/>
            </a:endParaRPr>
          </a:p>
        </p:txBody>
      </p:sp>
      <p:sp>
        <p:nvSpPr>
          <p:cNvPr id="6157" name="Text Box 13"/>
          <p:cNvSpPr txBox="1"/>
          <p:nvPr/>
        </p:nvSpPr>
        <p:spPr>
          <a:xfrm>
            <a:off x="2165350" y="5710555"/>
            <a:ext cx="4578350" cy="398780"/>
          </a:xfrm>
          <a:prstGeom prst="rect">
            <a:avLst/>
          </a:prstGeom>
          <a:noFill/>
          <a:ln w="9525">
            <a:noFill/>
          </a:ln>
        </p:spPr>
        <p:txBody>
          <a:bodyPr wrap="square">
            <a:spAutoFit/>
          </a:bodyPr>
          <a:p>
            <a:r>
              <a:rPr lang="en-US" altLang="zh-CN" sz="2000" dirty="0">
                <a:solidFill>
                  <a:srgbClr val="0E0D0C"/>
                </a:solidFill>
                <a:latin typeface="微软雅黑" panose="020B0503020204020204" charset="-122"/>
                <a:ea typeface="微软雅黑" panose="020B0503020204020204" charset="-122"/>
                <a:cs typeface="微软雅黑" panose="020B0503020204020204" charset="-122"/>
              </a:rPr>
              <a:t>◆  </a:t>
            </a:r>
            <a:r>
              <a:rPr lang="zh-CN" altLang="en-US" sz="2000" dirty="0">
                <a:solidFill>
                  <a:srgbClr val="0E0D0C"/>
                </a:solidFill>
                <a:latin typeface="微软雅黑" panose="020B0503020204020204" charset="-122"/>
                <a:ea typeface="微软雅黑" panose="020B0503020204020204" charset="-122"/>
                <a:cs typeface="微软雅黑" panose="020B0503020204020204" charset="-122"/>
              </a:rPr>
              <a:t>可以改进日常的管理工作</a:t>
            </a:r>
            <a:endParaRPr lang="zh-CN" altLang="en-US" sz="2000" dirty="0">
              <a:solidFill>
                <a:srgbClr val="0E0D0C"/>
              </a:solidFill>
              <a:latin typeface="微软雅黑" panose="020B0503020204020204" charset="-122"/>
              <a:ea typeface="微软雅黑" panose="020B0503020204020204" charset="-122"/>
              <a:cs typeface="微软雅黑" panose="020B0503020204020204" charset="-122"/>
            </a:endParaRPr>
          </a:p>
        </p:txBody>
      </p:sp>
      <p:sp>
        <p:nvSpPr>
          <p:cNvPr id="6158" name="Text Box 14"/>
          <p:cNvSpPr txBox="1"/>
          <p:nvPr/>
        </p:nvSpPr>
        <p:spPr>
          <a:xfrm>
            <a:off x="2166620" y="6156325"/>
            <a:ext cx="4361180" cy="398780"/>
          </a:xfrm>
          <a:prstGeom prst="rect">
            <a:avLst/>
          </a:prstGeom>
          <a:noFill/>
          <a:ln w="9525">
            <a:noFill/>
          </a:ln>
        </p:spPr>
        <p:txBody>
          <a:bodyPr wrap="square">
            <a:spAutoFit/>
          </a:bodyPr>
          <a:p>
            <a:r>
              <a:rPr lang="en-US" altLang="zh-CN" sz="2000" dirty="0">
                <a:solidFill>
                  <a:srgbClr val="0E0D0C"/>
                </a:solidFill>
                <a:latin typeface="微软雅黑" panose="020B0503020204020204" charset="-122"/>
                <a:ea typeface="微软雅黑" panose="020B0503020204020204" charset="-122"/>
                <a:cs typeface="微软雅黑" panose="020B0503020204020204" charset="-122"/>
              </a:rPr>
              <a:t>◆  </a:t>
            </a:r>
            <a:r>
              <a:rPr lang="zh-CN" altLang="en-US" sz="2000" dirty="0">
                <a:solidFill>
                  <a:srgbClr val="0E0D0C"/>
                </a:solidFill>
                <a:latin typeface="微软雅黑" panose="020B0503020204020204" charset="-122"/>
                <a:ea typeface="微软雅黑" panose="020B0503020204020204" charset="-122"/>
                <a:cs typeface="微软雅黑" panose="020B0503020204020204" charset="-122"/>
              </a:rPr>
              <a:t>可以保持顾客的忠诚</a:t>
            </a:r>
            <a:endParaRPr lang="zh-CN" altLang="en-US" sz="2000" dirty="0">
              <a:solidFill>
                <a:srgbClr val="0E0D0C"/>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
</file>

<file path=ppt/tags/tag1.xml><?xml version="1.0" encoding="utf-8"?>
<p:tagLst xmlns:p="http://schemas.openxmlformats.org/presentationml/2006/main">
  <p:tag name="MH" val="20150924163840"/>
  <p:tag name="MH_LIBRARY" val="GRAPHIC"/>
  <p:tag name="MH_ORDER" val="Isosceles Triangle 18"/>
</p:tagLst>
</file>

<file path=ppt/tags/tag10.xml><?xml version="1.0" encoding="utf-8"?>
<p:tagLst xmlns:p="http://schemas.openxmlformats.org/presentationml/2006/main">
  <p:tag name="MH" val="20150924163840"/>
  <p:tag name="MH_LIBRARY" val="GRAPHIC"/>
  <p:tag name="MH_ORDER" val="Isosceles Triangle 27"/>
</p:tagLst>
</file>

<file path=ppt/tags/tag11.xml><?xml version="1.0" encoding="utf-8"?>
<p:tagLst xmlns:p="http://schemas.openxmlformats.org/presentationml/2006/main">
  <p:tag name="MH" val="20150924163840"/>
  <p:tag name="MH_LIBRARY" val="GRAPHIC"/>
  <p:tag name="MH_ORDER" val="Straight Connector 13"/>
</p:tagLst>
</file>

<file path=ppt/tags/tag12.xml><?xml version="1.0" encoding="utf-8"?>
<p:tagLst xmlns:p="http://schemas.openxmlformats.org/presentationml/2006/main">
  <p:tag name="KSO_WM_TAG_VERSION" val="1.0"/>
  <p:tag name="KSO_WM_TEMPLATE_CATEGORY" val="custom"/>
  <p:tag name="KSO_WM_TEMPLATE_INDEX" val="160540"/>
</p:tagLst>
</file>

<file path=ppt/tags/tag13.xml><?xml version="1.0" encoding="utf-8"?>
<p:tagLst xmlns:p="http://schemas.openxmlformats.org/presentationml/2006/main">
  <p:tag name="KSO_WM_TAG_VERSION" val="1.0"/>
  <p:tag name="KSO_WM_TEMPLATE_CATEGORY" val="custom"/>
  <p:tag name="KSO_WM_TEMPLATE_INDEX" val="160540"/>
</p:tagLst>
</file>

<file path=ppt/tags/tag14.xml><?xml version="1.0" encoding="utf-8"?>
<p:tagLst xmlns:p="http://schemas.openxmlformats.org/presentationml/2006/main">
  <p:tag name="KSO_WM_TAG_VERSION" val="1.0"/>
  <p:tag name="KSO_WM_BEAUTIFY_FLAG" val="#wm#"/>
  <p:tag name="KSO_WM_TEMPLATE_CATEGORY" val="custom"/>
  <p:tag name="KSO_WM_TEMPLATE_INDEX" val="160540"/>
  <p:tag name="KSO_WM_UNIT_TYPE" val="a"/>
  <p:tag name="KSO_WM_UNIT_INDEX" val="1"/>
  <p:tag name="KSO_WM_UNIT_ID" val="custom160540_12*a*1"/>
  <p:tag name="KSO_WM_UNIT_CLEAR" val="1"/>
  <p:tag name="KSO_WM_UNIT_LAYERLEVEL" val="1"/>
  <p:tag name="KSO_WM_UNIT_VALUE" val="13"/>
  <p:tag name="KSO_WM_UNIT_ISCONTENTSTITLE" val="0"/>
  <p:tag name="KSO_WM_UNIT_HIGHLIGHT" val="0"/>
  <p:tag name="KSO_WM_UNIT_COMPATIBLE" val="0"/>
  <p:tag name="KSO_WM_UNIT_PRESET_TEXT_INDEX" val="3"/>
  <p:tag name="KSO_WM_UNIT_PRESET_TEXT_LEN" val="17"/>
</p:tagLst>
</file>

<file path=ppt/tags/tag15.xml><?xml version="1.0" encoding="utf-8"?>
<p:tagLst xmlns:p="http://schemas.openxmlformats.org/presentationml/2006/main">
  <p:tag name="MH" val="20150924163840"/>
  <p:tag name="MH_LIBRARY" val="GRAPHIC"/>
  <p:tag name="KSO_WM_TEMPLATE_CATEGORY" val="custom"/>
  <p:tag name="KSO_WM_TEMPLATE_INDEX" val="160540"/>
  <p:tag name="KSO_WM_TAG_VERSION" val="1.0"/>
  <p:tag name="KSO_WM_SLIDE_ID" val="custom160540_12"/>
  <p:tag name="KSO_WM_SLIDE_INDEX" val="12"/>
  <p:tag name="KSO_WM_SLIDE_ITEM_CNT" val="1"/>
  <p:tag name="KSO_WM_SLIDE_LAYOUT" val="a_e"/>
  <p:tag name="KSO_WM_SLIDE_LAYOUT_CNT" val="1_1"/>
  <p:tag name="KSO_WM_SLIDE_TYPE" val="sectionTitle"/>
  <p:tag name="KSO_WM_BEAUTIFY_FLAG" val="#wm#"/>
</p:tagLst>
</file>

<file path=ppt/tags/tag16.xml><?xml version="1.0" encoding="utf-8"?>
<p:tagLst xmlns:p="http://schemas.openxmlformats.org/presentationml/2006/main">
  <p:tag name="KSO_WM_TAG_VERSION" val="1.0"/>
  <p:tag name="KSO_WM_BEAUTIFY_FLAG" val="#wm#"/>
  <p:tag name="KSO_WM_UNIT_TYPE" val="i"/>
  <p:tag name="KSO_WM_UNIT_ID" val="diagram160835_5*i*0"/>
  <p:tag name="KSO_WM_TEMPLATE_CATEGORY" val="diagram"/>
  <p:tag name="KSO_WM_TEMPLATE_INDEX" val="160835"/>
  <p:tag name="KSO_WM_UNIT_INDEX" val="0"/>
</p:tagLst>
</file>

<file path=ppt/tags/tag17.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i"/>
  <p:tag name="KSO_WM_UNIT_INDEX" val="1_1"/>
  <p:tag name="KSO_WM_UNIT_ID" val="diagram160835_5*l_i*1_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1"/>
</p:tagLst>
</file>

<file path=ppt/tags/tag18.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i"/>
  <p:tag name="KSO_WM_UNIT_INDEX" val="1_2"/>
  <p:tag name="KSO_WM_UNIT_ID" val="diagram160835_5*l_i*1_2"/>
  <p:tag name="KSO_WM_UNIT_LAYERLEVEL" val="1_1"/>
  <p:tag name="KSO_WM_DIAGRAM_GROUP_CODE" val="l1-1"/>
  <p:tag name="KSO_WM_UNIT_TEXT_FILL_FORE_SCHEMECOLOR_INDEX" val="14"/>
  <p:tag name="KSO_WM_UNIT_TEXT_FILL_TYPE" val="1"/>
  <p:tag name="KSO_WM_UNIT_USESOURCEFORMAT_APPLY" val="1"/>
</p:tagLst>
</file>

<file path=ppt/tags/tag19.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i"/>
  <p:tag name="KSO_WM_UNIT_INDEX" val="1_3"/>
  <p:tag name="KSO_WM_UNIT_ID" val="diagram160835_5*l_i*1_3"/>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1"/>
</p:tagLst>
</file>

<file path=ppt/tags/tag2.xml><?xml version="1.0" encoding="utf-8"?>
<p:tagLst xmlns:p="http://schemas.openxmlformats.org/presentationml/2006/main">
  <p:tag name="MH" val="20150924163840"/>
  <p:tag name="MH_LIBRARY" val="GRAPHIC"/>
  <p:tag name="MH_ORDER" val="Isosceles Triangle 19"/>
</p:tagLst>
</file>

<file path=ppt/tags/tag20.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i"/>
  <p:tag name="KSO_WM_UNIT_INDEX" val="1_4"/>
  <p:tag name="KSO_WM_UNIT_ID" val="diagram160835_5*l_i*1_4"/>
  <p:tag name="KSO_WM_UNIT_LAYERLEVEL" val="1_1"/>
  <p:tag name="KSO_WM_DIAGRAM_GROUP_CODE" val="l1-1"/>
  <p:tag name="KSO_WM_UNIT_TEXT_FILL_FORE_SCHEMECOLOR_INDEX" val="14"/>
  <p:tag name="KSO_WM_UNIT_TEXT_FILL_TYPE" val="1"/>
  <p:tag name="KSO_WM_UNIT_USESOURCEFORMAT_APPLY" val="1"/>
</p:tagLst>
</file>

<file path=ppt/tags/tag21.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i"/>
  <p:tag name="KSO_WM_UNIT_INDEX" val="1_5"/>
  <p:tag name="KSO_WM_UNIT_ID" val="diagram160835_5*l_i*1_5"/>
  <p:tag name="KSO_WM_UNIT_LAYERLEVEL" val="1_1"/>
  <p:tag name="KSO_WM_DIAGRAM_GROUP_CODE" val="l1-1"/>
  <p:tag name="KSO_WM_UNIT_FILL_FORE_SCHEMECOLOR_INDEX" val="7"/>
  <p:tag name="KSO_WM_UNIT_FILL_TYPE" val="1"/>
  <p:tag name="KSO_WM_UNIT_TEXT_FILL_FORE_SCHEMECOLOR_INDEX" val="2"/>
  <p:tag name="KSO_WM_UNIT_TEXT_FILL_TYPE" val="1"/>
  <p:tag name="KSO_WM_UNIT_USESOURCEFORMAT_APPLY" val="1"/>
</p:tagLst>
</file>

<file path=ppt/tags/tag22.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i"/>
  <p:tag name="KSO_WM_UNIT_INDEX" val="1_6"/>
  <p:tag name="KSO_WM_UNIT_ID" val="diagram160835_5*l_i*1_6"/>
  <p:tag name="KSO_WM_UNIT_LAYERLEVEL" val="1_1"/>
  <p:tag name="KSO_WM_DIAGRAM_GROUP_CODE" val="l1-1"/>
  <p:tag name="KSO_WM_UNIT_TEXT_FILL_FORE_SCHEMECOLOR_INDEX" val="14"/>
  <p:tag name="KSO_WM_UNIT_TEXT_FILL_TYPE" val="1"/>
  <p:tag name="KSO_WM_UNIT_USESOURCEFORMAT_APPLY" val="1"/>
</p:tagLst>
</file>

<file path=ppt/tags/tag23.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i"/>
  <p:tag name="KSO_WM_UNIT_INDEX" val="1_7"/>
  <p:tag name="KSO_WM_UNIT_ID" val="diagram160835_5*l_i*1_7"/>
  <p:tag name="KSO_WM_UNIT_LAYERLEVEL" val="1_1"/>
  <p:tag name="KSO_WM_DIAGRAM_GROUP_CODE" val="l1-1"/>
  <p:tag name="KSO_WM_UNIT_FILL_FORE_SCHEMECOLOR_INDEX" val="8"/>
  <p:tag name="KSO_WM_UNIT_FILL_TYPE" val="1"/>
  <p:tag name="KSO_WM_UNIT_TEXT_FILL_FORE_SCHEMECOLOR_INDEX" val="2"/>
  <p:tag name="KSO_WM_UNIT_TEXT_FILL_TYPE" val="1"/>
  <p:tag name="KSO_WM_UNIT_USESOURCEFORMAT_APPLY" val="1"/>
</p:tagLst>
</file>

<file path=ppt/tags/tag24.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i"/>
  <p:tag name="KSO_WM_UNIT_INDEX" val="1_8"/>
  <p:tag name="KSO_WM_UNIT_ID" val="diagram160835_5*l_i*1_8"/>
  <p:tag name="KSO_WM_UNIT_LAYERLEVEL" val="1_1"/>
  <p:tag name="KSO_WM_DIAGRAM_GROUP_CODE" val="l1-1"/>
  <p:tag name="KSO_WM_UNIT_TEXT_FILL_FORE_SCHEMECOLOR_INDEX" val="14"/>
  <p:tag name="KSO_WM_UNIT_TEXT_FILL_TYPE" val="1"/>
  <p:tag name="KSO_WM_UNIT_USESOURCEFORMAT_APPLY" val="1"/>
</p:tagLst>
</file>

<file path=ppt/tags/tag25.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i"/>
  <p:tag name="KSO_WM_UNIT_INDEX" val="1_9"/>
  <p:tag name="KSO_WM_UNIT_ID" val="diagram160835_5*l_i*1_9"/>
  <p:tag name="KSO_WM_UNIT_LAYERLEVEL" val="1_1"/>
  <p:tag name="KSO_WM_DIAGRAM_GROUP_CODE" val="l1-1"/>
  <p:tag name="KSO_WM_UNIT_FILL_FORE_SCHEMECOLOR_INDEX" val="9"/>
  <p:tag name="KSO_WM_UNIT_FILL_TYPE" val="1"/>
  <p:tag name="KSO_WM_UNIT_TEXT_FILL_FORE_SCHEMECOLOR_INDEX" val="2"/>
  <p:tag name="KSO_WM_UNIT_TEXT_FILL_TYPE" val="1"/>
  <p:tag name="KSO_WM_UNIT_USESOURCEFORMAT_APPLY" val="1"/>
</p:tagLst>
</file>

<file path=ppt/tags/tag26.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i"/>
  <p:tag name="KSO_WM_UNIT_INDEX" val="1_10"/>
  <p:tag name="KSO_WM_UNIT_ID" val="diagram160835_5*l_i*1_10"/>
  <p:tag name="KSO_WM_UNIT_LAYERLEVEL" val="1_1"/>
  <p:tag name="KSO_WM_DIAGRAM_GROUP_CODE" val="l1-1"/>
  <p:tag name="KSO_WM_UNIT_TEXT_FILL_FORE_SCHEMECOLOR_INDEX" val="14"/>
  <p:tag name="KSO_WM_UNIT_TEXT_FILL_TYPE" val="1"/>
  <p:tag name="KSO_WM_UNIT_USESOURCEFORMAT_APPLY" val="1"/>
</p:tagLst>
</file>

<file path=ppt/tags/tag27.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a"/>
  <p:tag name="KSO_WM_UNIT_INDEX" val="1"/>
  <p:tag name="KSO_WM_UNIT_ID" val="diagram160835_5*a*1"/>
  <p:tag name="KSO_WM_UNIT_LAYERLEVEL" val="1"/>
  <p:tag name="KSO_WM_UNIT_VALUE" val="22"/>
  <p:tag name="KSO_WM_UNIT_ISCONTENTSTITLE" val="0"/>
  <p:tag name="KSO_WM_UNIT_HIGHLIGHT" val="0"/>
  <p:tag name="KSO_WM_UNIT_COMPATIBLE" val="0"/>
  <p:tag name="KSO_WM_UNIT_CLEAR" val="0"/>
  <p:tag name="KSO_WM_UNIT_PRESET_TEXT_INDEX" val="3"/>
  <p:tag name="KSO_WM_UNIT_PRESET_TEXT_LEN" val="17"/>
</p:tagLst>
</file>

<file path=ppt/tags/tag28.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h_f"/>
  <p:tag name="KSO_WM_UNIT_INDEX" val="1_1_1"/>
  <p:tag name="KSO_WM_UNIT_ID" val="diagram160835_5*l_h_f*1_1_1"/>
  <p:tag name="KSO_WM_UNIT_LAYERLEVEL" val="1_1_1"/>
  <p:tag name="KSO_WM_UNIT_VALUE" val="28"/>
  <p:tag name="KSO_WM_UNIT_HIGHLIGHT" val="0"/>
  <p:tag name="KSO_WM_UNIT_COMPATIBLE" val="0"/>
  <p:tag name="KSO_WM_UNIT_CLEAR" val="0"/>
  <p:tag name="KSO_WM_UNIT_PRESET_TEXT_INDEX" val="4"/>
  <p:tag name="KSO_WM_UNIT_PRESET_TEXT_LEN" val="25"/>
  <p:tag name="KSO_WM_DIAGRAM_GROUP_CODE" val="l1-1"/>
  <p:tag name="KSO_WM_UNIT_FILL_FORE_SCHEMECOLOR_INDEX" val="16"/>
  <p:tag name="KSO_WM_UNIT_FILL_TYPE" val="1"/>
  <p:tag name="KSO_WM_UNIT_TEXT_FILL_FORE_SCHEMECOLOR_INDEX" val="16"/>
  <p:tag name="KSO_WM_UNIT_TEXT_FILL_TYPE" val="1"/>
  <p:tag name="KSO_WM_UNIT_USESOURCEFORMAT_APPLY" val="1"/>
</p:tagLst>
</file>

<file path=ppt/tags/tag29.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h_f"/>
  <p:tag name="KSO_WM_UNIT_INDEX" val="1_2_1"/>
  <p:tag name="KSO_WM_UNIT_ID" val="diagram160835_5*l_h_f*1_2_1"/>
  <p:tag name="KSO_WM_UNIT_LAYERLEVEL" val="1_1_1"/>
  <p:tag name="KSO_WM_UNIT_VALUE" val="28"/>
  <p:tag name="KSO_WM_UNIT_HIGHLIGHT" val="0"/>
  <p:tag name="KSO_WM_UNIT_COMPATIBLE" val="0"/>
  <p:tag name="KSO_WM_UNIT_CLEAR" val="0"/>
  <p:tag name="KSO_WM_UNIT_PRESET_TEXT_INDEX" val="4"/>
  <p:tag name="KSO_WM_UNIT_PRESET_TEXT_LEN" val="25"/>
  <p:tag name="KSO_WM_DIAGRAM_GROUP_CODE" val="l1-1"/>
  <p:tag name="KSO_WM_UNIT_FILL_FORE_SCHEMECOLOR_INDEX" val="16"/>
  <p:tag name="KSO_WM_UNIT_FILL_TYPE" val="1"/>
  <p:tag name="KSO_WM_UNIT_TEXT_FILL_FORE_SCHEMECOLOR_INDEX" val="16"/>
  <p:tag name="KSO_WM_UNIT_TEXT_FILL_TYPE" val="1"/>
  <p:tag name="KSO_WM_UNIT_USESOURCEFORMAT_APPLY" val="1"/>
</p:tagLst>
</file>

<file path=ppt/tags/tag3.xml><?xml version="1.0" encoding="utf-8"?>
<p:tagLst xmlns:p="http://schemas.openxmlformats.org/presentationml/2006/main">
  <p:tag name="MH" val="20150924163840"/>
  <p:tag name="MH_LIBRARY" val="GRAPHIC"/>
  <p:tag name="MH_ORDER" val="Isosceles Triangle 20"/>
</p:tagLst>
</file>

<file path=ppt/tags/tag30.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h_f"/>
  <p:tag name="KSO_WM_UNIT_INDEX" val="1_3_1"/>
  <p:tag name="KSO_WM_UNIT_ID" val="diagram160835_5*l_h_f*1_3_1"/>
  <p:tag name="KSO_WM_UNIT_LAYERLEVEL" val="1_1_1"/>
  <p:tag name="KSO_WM_UNIT_VALUE" val="28"/>
  <p:tag name="KSO_WM_UNIT_HIGHLIGHT" val="0"/>
  <p:tag name="KSO_WM_UNIT_COMPATIBLE" val="0"/>
  <p:tag name="KSO_WM_UNIT_CLEAR" val="0"/>
  <p:tag name="KSO_WM_UNIT_PRESET_TEXT_INDEX" val="4"/>
  <p:tag name="KSO_WM_UNIT_PRESET_TEXT_LEN" val="25"/>
  <p:tag name="KSO_WM_DIAGRAM_GROUP_CODE" val="l1-1"/>
  <p:tag name="KSO_WM_UNIT_FILL_FORE_SCHEMECOLOR_INDEX" val="16"/>
  <p:tag name="KSO_WM_UNIT_FILL_TYPE" val="1"/>
  <p:tag name="KSO_WM_UNIT_TEXT_FILL_FORE_SCHEMECOLOR_INDEX" val="16"/>
  <p:tag name="KSO_WM_UNIT_TEXT_FILL_TYPE" val="1"/>
  <p:tag name="KSO_WM_UNIT_USESOURCEFORMAT_APPLY" val="1"/>
</p:tagLst>
</file>

<file path=ppt/tags/tag31.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h_f"/>
  <p:tag name="KSO_WM_UNIT_INDEX" val="1_4_1"/>
  <p:tag name="KSO_WM_UNIT_ID" val="diagram160835_5*l_h_f*1_4_1"/>
  <p:tag name="KSO_WM_UNIT_LAYERLEVEL" val="1_1_1"/>
  <p:tag name="KSO_WM_UNIT_VALUE" val="28"/>
  <p:tag name="KSO_WM_UNIT_HIGHLIGHT" val="0"/>
  <p:tag name="KSO_WM_UNIT_COMPATIBLE" val="0"/>
  <p:tag name="KSO_WM_UNIT_CLEAR" val="0"/>
  <p:tag name="KSO_WM_UNIT_PRESET_TEXT_INDEX" val="4"/>
  <p:tag name="KSO_WM_UNIT_PRESET_TEXT_LEN" val="25"/>
  <p:tag name="KSO_WM_DIAGRAM_GROUP_CODE" val="l1-1"/>
  <p:tag name="KSO_WM_UNIT_FILL_FORE_SCHEMECOLOR_INDEX" val="16"/>
  <p:tag name="KSO_WM_UNIT_FILL_TYPE" val="1"/>
  <p:tag name="KSO_WM_UNIT_TEXT_FILL_FORE_SCHEMECOLOR_INDEX" val="16"/>
  <p:tag name="KSO_WM_UNIT_TEXT_FILL_TYPE" val="1"/>
  <p:tag name="KSO_WM_UNIT_USESOURCEFORMAT_APPLY" val="1"/>
</p:tagLst>
</file>

<file path=ppt/tags/tag32.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h_f"/>
  <p:tag name="KSO_WM_UNIT_INDEX" val="1_5_1"/>
  <p:tag name="KSO_WM_UNIT_ID" val="diagram160835_5*l_h_f*1_5_1"/>
  <p:tag name="KSO_WM_UNIT_LAYERLEVEL" val="1_1_1"/>
  <p:tag name="KSO_WM_UNIT_VALUE" val="28"/>
  <p:tag name="KSO_WM_UNIT_HIGHLIGHT" val="0"/>
  <p:tag name="KSO_WM_UNIT_COMPATIBLE" val="0"/>
  <p:tag name="KSO_WM_UNIT_CLEAR" val="0"/>
  <p:tag name="KSO_WM_UNIT_PRESET_TEXT_INDEX" val="4"/>
  <p:tag name="KSO_WM_UNIT_PRESET_TEXT_LEN" val="25"/>
  <p:tag name="KSO_WM_DIAGRAM_GROUP_CODE" val="l1-1"/>
  <p:tag name="KSO_WM_UNIT_FILL_FORE_SCHEMECOLOR_INDEX" val="16"/>
  <p:tag name="KSO_WM_UNIT_FILL_TYPE" val="1"/>
  <p:tag name="KSO_WM_UNIT_TEXT_FILL_FORE_SCHEMECOLOR_INDEX" val="16"/>
  <p:tag name="KSO_WM_UNIT_TEXT_FILL_TYPE" val="1"/>
  <p:tag name="KSO_WM_UNIT_USESOURCEFORMAT_APPLY" val="1"/>
</p:tagLst>
</file>

<file path=ppt/tags/tag33.xml><?xml version="1.0" encoding="utf-8"?>
<p:tagLst xmlns:p="http://schemas.openxmlformats.org/presentationml/2006/main">
  <p:tag name="KSO_WM_TEMPLATE_CATEGORY" val="diagram"/>
  <p:tag name="KSO_WM_TEMPLATE_INDEX" val="160835"/>
  <p:tag name="KSO_WM_TAG_VERSION" val="1.0"/>
  <p:tag name="KSO_WM_SLIDE_ID" val="diagram160835_5"/>
  <p:tag name="KSO_WM_SLIDE_INDEX" val="5"/>
  <p:tag name="KSO_WM_SLIDE_ITEM_CNT" val="5"/>
  <p:tag name="KSO_WM_SLIDE_LAYOUT" val="a_b_l"/>
  <p:tag name="KSO_WM_SLIDE_LAYOUT_CNT" val="1_1_1"/>
  <p:tag name="KSO_WM_SLIDE_TYPE" val="text"/>
  <p:tag name="KSO_WM_BEAUTIFY_FLAG" val="#wm#"/>
  <p:tag name="KSO_WM_SLIDE_POSITION" val="47*88"/>
  <p:tag name="KSO_WM_SLIDE_SIZE" val="858*404"/>
  <p:tag name="KSO_WM_DIAGRAM_GROUP_CODE" val="l1-1"/>
</p:tagLst>
</file>

<file path=ppt/tags/tag34.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a"/>
  <p:tag name="KSO_WM_UNIT_INDEX" val="1"/>
  <p:tag name="KSO_WM_UNIT_ID" val="diagram160835_5*a*1"/>
  <p:tag name="KSO_WM_UNIT_LAYERLEVEL" val="1"/>
  <p:tag name="KSO_WM_UNIT_VALUE" val="22"/>
  <p:tag name="KSO_WM_UNIT_ISCONTENTSTITLE" val="0"/>
  <p:tag name="KSO_WM_UNIT_HIGHLIGHT" val="0"/>
  <p:tag name="KSO_WM_UNIT_COMPATIBLE" val="0"/>
  <p:tag name="KSO_WM_UNIT_CLEAR" val="0"/>
  <p:tag name="KSO_WM_UNIT_PRESET_TEXT_INDEX" val="3"/>
  <p:tag name="KSO_WM_UNIT_PRESET_TEXT_LEN" val="17"/>
</p:tagLst>
</file>

<file path=ppt/tags/tag35.xml><?xml version="1.0" encoding="utf-8"?>
<p:tagLst xmlns:p="http://schemas.openxmlformats.org/presentationml/2006/main">
  <p:tag name="KSO_WM_TEMPLATE_CATEGORY" val="diagram"/>
  <p:tag name="KSO_WM_TEMPLATE_INDEX" val="160835"/>
  <p:tag name="KSO_WM_TAG_VERSION" val="1.0"/>
  <p:tag name="KSO_WM_SLIDE_ID" val="diagram160835_5"/>
  <p:tag name="KSO_WM_SLIDE_INDEX" val="5"/>
  <p:tag name="KSO_WM_SLIDE_ITEM_CNT" val="5"/>
  <p:tag name="KSO_WM_SLIDE_LAYOUT" val="a_b_l"/>
  <p:tag name="KSO_WM_SLIDE_LAYOUT_CNT" val="1_1_1"/>
  <p:tag name="KSO_WM_SLIDE_TYPE" val="text"/>
  <p:tag name="KSO_WM_BEAUTIFY_FLAG" val="#wm#"/>
  <p:tag name="KSO_WM_SLIDE_POSITION" val="47*88"/>
  <p:tag name="KSO_WM_SLIDE_SIZE" val="858*404"/>
  <p:tag name="KSO_WM_DIAGRAM_GROUP_CODE" val="l1-1"/>
</p:tagLst>
</file>

<file path=ppt/tags/tag36.xml><?xml version="1.0" encoding="utf-8"?>
<p:tagLst xmlns:p="http://schemas.openxmlformats.org/presentationml/2006/main">
  <p:tag name="KSO_WM_BEAUTIFY_FLAG" val="#wm#"/>
  <p:tag name="KSO_WM_TEMPLATE_CATEGORY" val="custom"/>
  <p:tag name="KSO_WM_TEMPLATE_INDEX" val="160540"/>
</p:tagLst>
</file>

<file path=ppt/tags/tag37.xml><?xml version="1.0" encoding="utf-8"?>
<p:tagLst xmlns:p="http://schemas.openxmlformats.org/presentationml/2006/main">
  <p:tag name="KSO_WM_TAG_VERSION" val="1.0"/>
  <p:tag name="KSO_WM_BEAUTIFY_FLAG" val="#wm#"/>
  <p:tag name="KSO_WM_TEMPLATE_CATEGORY" val="custom"/>
  <p:tag name="KSO_WM_TEMPLATE_INDEX" val="160540"/>
  <p:tag name="KSO_WM_UNIT_TYPE" val="a"/>
  <p:tag name="KSO_WM_UNIT_INDEX" val="1"/>
  <p:tag name="KSO_WM_UNIT_ID" val="custom160540_12*a*1"/>
  <p:tag name="KSO_WM_UNIT_CLEAR" val="1"/>
  <p:tag name="KSO_WM_UNIT_LAYERLEVEL" val="1"/>
  <p:tag name="KSO_WM_UNIT_VALUE" val="13"/>
  <p:tag name="KSO_WM_UNIT_ISCONTENTSTITLE" val="0"/>
  <p:tag name="KSO_WM_UNIT_HIGHLIGHT" val="0"/>
  <p:tag name="KSO_WM_UNIT_COMPATIBLE" val="0"/>
  <p:tag name="KSO_WM_UNIT_PRESET_TEXT_INDEX" val="3"/>
  <p:tag name="KSO_WM_UNIT_PRESET_TEXT_LEN" val="17"/>
</p:tagLst>
</file>

<file path=ppt/tags/tag38.xml><?xml version="1.0" encoding="utf-8"?>
<p:tagLst xmlns:p="http://schemas.openxmlformats.org/presentationml/2006/main">
  <p:tag name="MH" val="20150924163840"/>
  <p:tag name="MH_LIBRARY" val="GRAPHIC"/>
  <p:tag name="KSO_WM_TEMPLATE_CATEGORY" val="custom"/>
  <p:tag name="KSO_WM_TEMPLATE_INDEX" val="160540"/>
  <p:tag name="KSO_WM_TAG_VERSION" val="1.0"/>
  <p:tag name="KSO_WM_SLIDE_ID" val="custom160540_12"/>
  <p:tag name="KSO_WM_SLIDE_INDEX" val="12"/>
  <p:tag name="KSO_WM_SLIDE_ITEM_CNT" val="1"/>
  <p:tag name="KSO_WM_SLIDE_LAYOUT" val="a_e"/>
  <p:tag name="KSO_WM_SLIDE_LAYOUT_CNT" val="1_1"/>
  <p:tag name="KSO_WM_SLIDE_TYPE" val="sectionTitle"/>
  <p:tag name="KSO_WM_BEAUTIFY_FLAG" val="#wm#"/>
</p:tagLst>
</file>

<file path=ppt/tags/tag39.xml><?xml version="1.0" encoding="utf-8"?>
<p:tagLst xmlns:p="http://schemas.openxmlformats.org/presentationml/2006/main">
  <p:tag name="KSO_WM_BEAUTIFY_FLAG" val="#wm#"/>
  <p:tag name="KSO_WM_TEMPLATE_CATEGORY" val="custom"/>
  <p:tag name="KSO_WM_TEMPLATE_INDEX" val="160540"/>
</p:tagLst>
</file>

<file path=ppt/tags/tag4.xml><?xml version="1.0" encoding="utf-8"?>
<p:tagLst xmlns:p="http://schemas.openxmlformats.org/presentationml/2006/main">
  <p:tag name="MH" val="20150924163840"/>
  <p:tag name="MH_LIBRARY" val="GRAPHIC"/>
  <p:tag name="MH_ORDER" val="Isosceles Triangle 21"/>
</p:tagLst>
</file>

<file path=ppt/tags/tag40.xml><?xml version="1.0" encoding="utf-8"?>
<p:tagLst xmlns:p="http://schemas.openxmlformats.org/presentationml/2006/main">
  <p:tag name="KSO_WM_BEAUTIFY_FLAG" val="#wm#"/>
  <p:tag name="KSO_WM_TEMPLATE_CATEGORY" val="custom"/>
  <p:tag name="KSO_WM_TEMPLATE_INDEX" val="160540"/>
</p:tagLst>
</file>

<file path=ppt/tags/tag41.xml><?xml version="1.0" encoding="utf-8"?>
<p:tagLst xmlns:p="http://schemas.openxmlformats.org/presentationml/2006/main">
  <p:tag name="KSO_WM_TAG_VERSION" val="1.0"/>
  <p:tag name="KSO_WM_BEAUTIFY_FLAG" val="#wm#"/>
  <p:tag name="KSO_WM_TEMPLATE_CATEGORY" val="custom"/>
  <p:tag name="KSO_WM_TEMPLATE_INDEX" val="160540"/>
  <p:tag name="KSO_WM_UNIT_TYPE" val="a"/>
  <p:tag name="KSO_WM_UNIT_INDEX" val="1"/>
  <p:tag name="KSO_WM_UNIT_ID" val="custom160540_12*a*1"/>
  <p:tag name="KSO_WM_UNIT_CLEAR" val="1"/>
  <p:tag name="KSO_WM_UNIT_LAYERLEVEL" val="1"/>
  <p:tag name="KSO_WM_UNIT_VALUE" val="13"/>
  <p:tag name="KSO_WM_UNIT_ISCONTENTSTITLE" val="0"/>
  <p:tag name="KSO_WM_UNIT_HIGHLIGHT" val="0"/>
  <p:tag name="KSO_WM_UNIT_COMPATIBLE" val="0"/>
  <p:tag name="KSO_WM_UNIT_PRESET_TEXT_INDEX" val="3"/>
  <p:tag name="KSO_WM_UNIT_PRESET_TEXT_LEN" val="17"/>
</p:tagLst>
</file>

<file path=ppt/tags/tag42.xml><?xml version="1.0" encoding="utf-8"?>
<p:tagLst xmlns:p="http://schemas.openxmlformats.org/presentationml/2006/main">
  <p:tag name="MH" val="20150924163840"/>
  <p:tag name="MH_LIBRARY" val="GRAPHIC"/>
  <p:tag name="KSO_WM_TEMPLATE_CATEGORY" val="custom"/>
  <p:tag name="KSO_WM_TEMPLATE_INDEX" val="160540"/>
  <p:tag name="KSO_WM_TAG_VERSION" val="1.0"/>
  <p:tag name="KSO_WM_SLIDE_ID" val="custom160540_12"/>
  <p:tag name="KSO_WM_SLIDE_INDEX" val="12"/>
  <p:tag name="KSO_WM_SLIDE_ITEM_CNT" val="1"/>
  <p:tag name="KSO_WM_SLIDE_LAYOUT" val="a_e"/>
  <p:tag name="KSO_WM_SLIDE_LAYOUT_CNT" val="1_1"/>
  <p:tag name="KSO_WM_SLIDE_TYPE" val="sectionTitle"/>
  <p:tag name="KSO_WM_BEAUTIFY_FLAG" val="#wm#"/>
</p:tagLst>
</file>

<file path=ppt/tags/tag43.xml><?xml version="1.0" encoding="utf-8"?>
<p:tagLst xmlns:p="http://schemas.openxmlformats.org/presentationml/2006/main">
  <p:tag name="KSO_WM_TAG_VERSION" val="1.0"/>
  <p:tag name="KSO_WM_BEAUTIFY_FLAG" val="#wm#"/>
  <p:tag name="KSO_WM_TEMPLATE_CATEGORY" val="custom"/>
  <p:tag name="KSO_WM_TEMPLATE_INDEX" val="160540"/>
  <p:tag name="KSO_WM_UNIT_TYPE" val="a"/>
  <p:tag name="KSO_WM_UNIT_INDEX" val="1"/>
  <p:tag name="KSO_WM_UNIT_ID" val="custom160540_12*a*1"/>
  <p:tag name="KSO_WM_UNIT_CLEAR" val="1"/>
  <p:tag name="KSO_WM_UNIT_LAYERLEVEL" val="1"/>
  <p:tag name="KSO_WM_UNIT_VALUE" val="13"/>
  <p:tag name="KSO_WM_UNIT_ISCONTENTSTITLE" val="0"/>
  <p:tag name="KSO_WM_UNIT_HIGHLIGHT" val="0"/>
  <p:tag name="KSO_WM_UNIT_COMPATIBLE" val="0"/>
  <p:tag name="KSO_WM_UNIT_PRESET_TEXT_INDEX" val="3"/>
  <p:tag name="KSO_WM_UNIT_PRESET_TEXT_LEN" val="17"/>
</p:tagLst>
</file>

<file path=ppt/tags/tag44.xml><?xml version="1.0" encoding="utf-8"?>
<p:tagLst xmlns:p="http://schemas.openxmlformats.org/presentationml/2006/main">
  <p:tag name="MH" val="20150924163840"/>
  <p:tag name="MH_LIBRARY" val="GRAPHIC"/>
  <p:tag name="KSO_WM_TEMPLATE_CATEGORY" val="custom"/>
  <p:tag name="KSO_WM_TEMPLATE_INDEX" val="160540"/>
  <p:tag name="KSO_WM_TAG_VERSION" val="1.0"/>
  <p:tag name="KSO_WM_SLIDE_ID" val="custom160540_12"/>
  <p:tag name="KSO_WM_SLIDE_INDEX" val="12"/>
  <p:tag name="KSO_WM_SLIDE_ITEM_CNT" val="1"/>
  <p:tag name="KSO_WM_SLIDE_LAYOUT" val="a_e"/>
  <p:tag name="KSO_WM_SLIDE_LAYOUT_CNT" val="1_1"/>
  <p:tag name="KSO_WM_SLIDE_TYPE" val="sectionTitle"/>
  <p:tag name="KSO_WM_BEAUTIFY_FLAG" val="#wm#"/>
</p:tagLst>
</file>

<file path=ppt/tags/tag45.xml><?xml version="1.0" encoding="utf-8"?>
<p:tagLst xmlns:p="http://schemas.openxmlformats.org/presentationml/2006/main">
  <p:tag name="KSO_WM_TAG_VERSION" val="1.0"/>
  <p:tag name="KSO_WM_BEAUTIFY_FLAG" val="#wm#"/>
  <p:tag name="KSO_WM_UNIT_TYPE" val="i"/>
  <p:tag name="KSO_WM_UNIT_ID" val="diagram714_3*i*0"/>
  <p:tag name="KSO_WM_TEMPLATE_CATEGORY" val="diagram"/>
  <p:tag name="KSO_WM_TEMPLATE_INDEX" val="714"/>
  <p:tag name="KSO_WM_UNIT_INDEX" val="0"/>
</p:tagLst>
</file>

<file path=ppt/tags/tag46.xml><?xml version="1.0" encoding="utf-8"?>
<p:tagLst xmlns:p="http://schemas.openxmlformats.org/presentationml/2006/main">
  <p:tag name="KSO_WM_TAG_VERSION" val="1.0"/>
  <p:tag name="KSO_WM_BEAUTIFY_FLAG" val="#wm#"/>
  <p:tag name="KSO_WM_TEMPLATE_CATEGORY" val="diagram"/>
  <p:tag name="KSO_WM_TEMPLATE_INDEX" val="714"/>
  <p:tag name="KSO_WM_UNIT_TYPE" val="l_h_f"/>
  <p:tag name="KSO_WM_UNIT_INDEX" val="1_1_1"/>
  <p:tag name="KSO_WM_UNIT_ID" val="diagram714_3*l_h_f*1_1_1"/>
  <p:tag name="KSO_WM_UNIT_CLEAR" val="1"/>
  <p:tag name="KSO_WM_UNIT_LAYERLEVEL" val="1_1_1"/>
  <p:tag name="KSO_WM_UNIT_VALUE" val="24"/>
  <p:tag name="KSO_WM_UNIT_HIGHLIGHT" val="0"/>
  <p:tag name="KSO_WM_UNIT_COMPATIBLE" val="0"/>
  <p:tag name="KSO_WM_UNIT_PRESET_TEXT_INDEX" val="4"/>
  <p:tag name="KSO_WM_UNIT_PRESET_TEXT_LEN" val="20"/>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47.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1"/>
  <p:tag name="KSO_WM_UNIT_ID" val="diagram714_3*l_i*1_1"/>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48.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2"/>
  <p:tag name="KSO_WM_UNIT_ID" val="diagram714_3*l_i*1_2"/>
  <p:tag name="KSO_WM_UNIT_CLEAR" val="1"/>
  <p:tag name="KSO_WM_UNIT_LAYERLEVEL" val="1_1"/>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14"/>
  <p:tag name="KSO_WM_UNIT_TEXT_FILL_TYPE" val="1"/>
  <p:tag name="KSO_WM_UNIT_USESOURCEFORMAT_APPLY" val="1"/>
</p:tagLst>
</file>

<file path=ppt/tags/tag49.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3"/>
  <p:tag name="KSO_WM_UNIT_ID" val="diagram714_3*l_i*1_3"/>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5.xml><?xml version="1.0" encoding="utf-8"?>
<p:tagLst xmlns:p="http://schemas.openxmlformats.org/presentationml/2006/main">
  <p:tag name="MH" val="20150924163840"/>
  <p:tag name="MH_LIBRARY" val="GRAPHIC"/>
  <p:tag name="MH_ORDER" val="Isosceles Triangle 22"/>
</p:tagLst>
</file>

<file path=ppt/tags/tag50.xml><?xml version="1.0" encoding="utf-8"?>
<p:tagLst xmlns:p="http://schemas.openxmlformats.org/presentationml/2006/main">
  <p:tag name="KSO_WM_TAG_VERSION" val="1.0"/>
  <p:tag name="KSO_WM_BEAUTIFY_FLAG" val="#wm#"/>
  <p:tag name="KSO_WM_UNIT_TYPE" val="i"/>
  <p:tag name="KSO_WM_UNIT_ID" val="diagram714_3*i*9"/>
  <p:tag name="KSO_WM_TEMPLATE_CATEGORY" val="diagram"/>
  <p:tag name="KSO_WM_TEMPLATE_INDEX" val="714"/>
  <p:tag name="KSO_WM_UNIT_INDEX" val="9"/>
</p:tagLst>
</file>

<file path=ppt/tags/tag51.xml><?xml version="1.0" encoding="utf-8"?>
<p:tagLst xmlns:p="http://schemas.openxmlformats.org/presentationml/2006/main">
  <p:tag name="KSO_WM_TAG_VERSION" val="1.0"/>
  <p:tag name="KSO_WM_BEAUTIFY_FLAG" val="#wm#"/>
  <p:tag name="KSO_WM_TEMPLATE_CATEGORY" val="diagram"/>
  <p:tag name="KSO_WM_TEMPLATE_INDEX" val="714"/>
  <p:tag name="KSO_WM_UNIT_TYPE" val="l_h_f"/>
  <p:tag name="KSO_WM_UNIT_INDEX" val="1_2_1"/>
  <p:tag name="KSO_WM_UNIT_ID" val="diagram714_3*l_h_f*1_2_1"/>
  <p:tag name="KSO_WM_UNIT_CLEAR" val="1"/>
  <p:tag name="KSO_WM_UNIT_LAYERLEVEL" val="1_1_1"/>
  <p:tag name="KSO_WM_UNIT_VALUE" val="24"/>
  <p:tag name="KSO_WM_UNIT_HIGHLIGHT" val="0"/>
  <p:tag name="KSO_WM_UNIT_COMPATIBLE" val="0"/>
  <p:tag name="KSO_WM_UNIT_PRESET_TEXT_INDEX" val="4"/>
  <p:tag name="KSO_WM_UNIT_PRESET_TEXT_LEN" val="20"/>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52.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4"/>
  <p:tag name="KSO_WM_UNIT_ID" val="diagram714_3*l_i*1_4"/>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53.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5"/>
  <p:tag name="KSO_WM_UNIT_ID" val="diagram714_3*l_i*1_5"/>
  <p:tag name="KSO_WM_UNIT_CLEAR" val="1"/>
  <p:tag name="KSO_WM_UNIT_LAYERLEVEL" val="1_1"/>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14"/>
  <p:tag name="KSO_WM_UNIT_TEXT_FILL_TYPE" val="1"/>
  <p:tag name="KSO_WM_UNIT_USESOURCEFORMAT_APPLY" val="1"/>
</p:tagLst>
</file>

<file path=ppt/tags/tag54.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6"/>
  <p:tag name="KSO_WM_UNIT_ID" val="diagram714_3*l_i*1_6"/>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55.xml><?xml version="1.0" encoding="utf-8"?>
<p:tagLst xmlns:p="http://schemas.openxmlformats.org/presentationml/2006/main">
  <p:tag name="KSO_WM_TAG_VERSION" val="1.0"/>
  <p:tag name="KSO_WM_BEAUTIFY_FLAG" val="#wm#"/>
  <p:tag name="KSO_WM_UNIT_TYPE" val="i"/>
  <p:tag name="KSO_WM_UNIT_ID" val="diagram714_3*i*18"/>
  <p:tag name="KSO_WM_TEMPLATE_CATEGORY" val="diagram"/>
  <p:tag name="KSO_WM_TEMPLATE_INDEX" val="714"/>
  <p:tag name="KSO_WM_UNIT_INDEX" val="18"/>
</p:tagLst>
</file>

<file path=ppt/tags/tag56.xml><?xml version="1.0" encoding="utf-8"?>
<p:tagLst xmlns:p="http://schemas.openxmlformats.org/presentationml/2006/main">
  <p:tag name="KSO_WM_TAG_VERSION" val="1.0"/>
  <p:tag name="KSO_WM_BEAUTIFY_FLAG" val="#wm#"/>
  <p:tag name="KSO_WM_TEMPLATE_CATEGORY" val="diagram"/>
  <p:tag name="KSO_WM_TEMPLATE_INDEX" val="714"/>
  <p:tag name="KSO_WM_UNIT_TYPE" val="l_h_f"/>
  <p:tag name="KSO_WM_UNIT_INDEX" val="1_3_1"/>
  <p:tag name="KSO_WM_UNIT_ID" val="diagram714_3*l_h_f*1_3_1"/>
  <p:tag name="KSO_WM_UNIT_CLEAR" val="1"/>
  <p:tag name="KSO_WM_UNIT_LAYERLEVEL" val="1_1_1"/>
  <p:tag name="KSO_WM_UNIT_VALUE" val="24"/>
  <p:tag name="KSO_WM_UNIT_HIGHLIGHT" val="0"/>
  <p:tag name="KSO_WM_UNIT_COMPATIBLE" val="0"/>
  <p:tag name="KSO_WM_UNIT_PRESET_TEXT_INDEX" val="4"/>
  <p:tag name="KSO_WM_UNIT_PRESET_TEXT_LEN" val="20"/>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57.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7"/>
  <p:tag name="KSO_WM_UNIT_ID" val="diagram714_3*l_i*1_7"/>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58.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8"/>
  <p:tag name="KSO_WM_UNIT_ID" val="diagram714_3*l_i*1_8"/>
  <p:tag name="KSO_WM_UNIT_CLEAR" val="1"/>
  <p:tag name="KSO_WM_UNIT_LAYERLEVEL" val="1_1"/>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14"/>
  <p:tag name="KSO_WM_UNIT_TEXT_FILL_TYPE" val="1"/>
  <p:tag name="KSO_WM_UNIT_USESOURCEFORMAT_APPLY" val="1"/>
</p:tagLst>
</file>

<file path=ppt/tags/tag59.xml><?xml version="1.0" encoding="utf-8"?>
<p:tagLst xmlns:p="http://schemas.openxmlformats.org/presentationml/2006/main">
  <p:tag name="KSO_WM_TAG_VERSION" val="1.0"/>
  <p:tag name="KSO_WM_BEAUTIFY_FLAG" val="#wm#"/>
  <p:tag name="KSO_WM_TEMPLATE_CATEGORY" val="diagram"/>
  <p:tag name="KSO_WM_TEMPLATE_INDEX" val="714"/>
  <p:tag name="KSO_WM_UNIT_TYPE" val="l_i"/>
  <p:tag name="KSO_WM_UNIT_INDEX" val="1_9"/>
  <p:tag name="KSO_WM_UNIT_ID" val="diagram714_3*l_i*1_9"/>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6.xml><?xml version="1.0" encoding="utf-8"?>
<p:tagLst xmlns:p="http://schemas.openxmlformats.org/presentationml/2006/main">
  <p:tag name="MH" val="20150924163840"/>
  <p:tag name="MH_LIBRARY" val="GRAPHIC"/>
  <p:tag name="MH_ORDER" val="Oval 23"/>
</p:tagLst>
</file>

<file path=ppt/tags/tag60.xml><?xml version="1.0" encoding="utf-8"?>
<p:tagLst xmlns:p="http://schemas.openxmlformats.org/presentationml/2006/main">
  <p:tag name="KSO_WM_TAG_VERSION" val="1.0"/>
  <p:tag name="KSO_WM_BEAUTIFY_FLAG" val="#wm#"/>
  <p:tag name="KSO_WM_TEMPLATE_CATEGORY" val="diagram"/>
  <p:tag name="KSO_WM_TEMPLATE_INDEX" val="714"/>
  <p:tag name="KSO_WM_UNIT_TYPE" val="g"/>
  <p:tag name="KSO_WM_UNIT_INDEX" val="1"/>
  <p:tag name="KSO_WM_UNIT_ID" val="diagram714_3*g*1"/>
  <p:tag name="KSO_WM_UNIT_CLEAR" val="1"/>
  <p:tag name="KSO_WM_UNIT_LAYERLEVEL" val="1"/>
  <p:tag name="KSO_WM_UNIT_VALUE" val="15"/>
  <p:tag name="KSO_WM_UNIT_HIGHLIGHT" val="0"/>
  <p:tag name="KSO_WM_UNIT_COMPATIBLE" val="1"/>
  <p:tag name="KSO_WM_UNIT_RELATE_UNITID" val="diagram714_3*l*1"/>
  <p:tag name="KSO_WM_UNIT_PRESET_TEXT_INDEX" val="3"/>
  <p:tag name="KSO_WM_UNIT_PRESET_TEXT_LEN" val="17"/>
</p:tagLst>
</file>

<file path=ppt/tags/tag61.xml><?xml version="1.0" encoding="utf-8"?>
<p:tagLst xmlns:p="http://schemas.openxmlformats.org/presentationml/2006/main">
  <p:tag name="KSO_WM_SLIDE_ID" val="diagram714_3"/>
  <p:tag name="KSO_WM_SLIDE_INDEX" val="3"/>
  <p:tag name="KSO_WM_SLIDE_ITEM_CNT" val="3"/>
  <p:tag name="KSO_WM_SLIDE_LAYOUT" val="l_g"/>
  <p:tag name="KSO_WM_SLIDE_LAYOUT_CNT" val="1_1"/>
  <p:tag name="KSO_WM_SLIDE_TYPE" val="text"/>
  <p:tag name="KSO_WM_BEAUTIFY_FLAG" val="#wm#"/>
  <p:tag name="KSO_WM_SLIDE_POSITION" val="121*174"/>
  <p:tag name="KSO_WM_SLIDE_SIZE" val="719*209"/>
  <p:tag name="KSO_WM_TEMPLATE_CATEGORY" val="diagram"/>
  <p:tag name="KSO_WM_TEMPLATE_INDEX" val="714"/>
  <p:tag name="KSO_WM_TAG_VERSION" val="1.0"/>
  <p:tag name="KSO_WM_DIAGRAM_GROUP_CODE" val="l1-1"/>
</p:tagLst>
</file>

<file path=ppt/tags/tag62.xml><?xml version="1.0" encoding="utf-8"?>
<p:tagLst xmlns:p="http://schemas.openxmlformats.org/presentationml/2006/main">
  <p:tag name="KSO_WM_UNIT_PLACING_PICTURE_USER_VIEWPORT" val="{&quot;height&quot;:6010,&quot;width&quot;:6330}"/>
</p:tagLst>
</file>

<file path=ppt/tags/tag63.xml><?xml version="1.0" encoding="utf-8"?>
<p:tagLst xmlns:p="http://schemas.openxmlformats.org/presentationml/2006/main">
  <p:tag name="KSO_WM_UNIT_PLACING_PICTURE_USER_VIEWPORT" val="{&quot;height&quot;:6810,&quot;width&quot;:12240}"/>
</p:tagLst>
</file>

<file path=ppt/tags/tag64.xml><?xml version="1.0" encoding="utf-8"?>
<p:tagLst xmlns:p="http://schemas.openxmlformats.org/presentationml/2006/main">
  <p:tag name="KSO_WPP_MARK_KEY" val="cfc452d7-dd39-4671-8856-2e83f0bdf846"/>
  <p:tag name="COMMONDATA" val="eyJoZGlkIjoiNDcxMzE5MDk5OWI5NjIwOGEzZTk0N2M1NDNiNDI3YTMifQ=="/>
</p:tagLst>
</file>

<file path=ppt/tags/tag7.xml><?xml version="1.0" encoding="utf-8"?>
<p:tagLst xmlns:p="http://schemas.openxmlformats.org/presentationml/2006/main">
  <p:tag name="MH" val="20150924163840"/>
  <p:tag name="MH_LIBRARY" val="GRAPHIC"/>
  <p:tag name="MH_ORDER" val="Oval 24"/>
</p:tagLst>
</file>

<file path=ppt/tags/tag8.xml><?xml version="1.0" encoding="utf-8"?>
<p:tagLst xmlns:p="http://schemas.openxmlformats.org/presentationml/2006/main">
  <p:tag name="MH" val="20150924163840"/>
  <p:tag name="MH_LIBRARY" val="GRAPHIC"/>
  <p:tag name="MH_ORDER" val="Oval 25"/>
</p:tagLst>
</file>

<file path=ppt/tags/tag9.xml><?xml version="1.0" encoding="utf-8"?>
<p:tagLst xmlns:p="http://schemas.openxmlformats.org/presentationml/2006/main">
  <p:tag name="MH" val="20150924163840"/>
  <p:tag name="MH_LIBRARY" val="GRAPHIC"/>
  <p:tag name="MH_ORDER" val="Isosceles Triangle 26"/>
</p:tagLst>
</file>

<file path=ppt/theme/theme1.xml><?xml version="1.0" encoding="utf-8"?>
<a:theme xmlns:a="http://schemas.openxmlformats.org/drawingml/2006/main" name="清风素材 https://12sc.taobao.com">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Office 主题">
  <a:themeElements>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0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1_Office 主题">
  <a:themeElements>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2_Office 主题">
  <a:themeElements>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A000120140530A99PPBG">
  <a:themeElements>
    <a:clrScheme name="160540">
      <a:dk1>
        <a:srgbClr val="3D3F41"/>
      </a:dk1>
      <a:lt1>
        <a:srgbClr val="FFFFFF"/>
      </a:lt1>
      <a:dk2>
        <a:srgbClr val="454749"/>
      </a:dk2>
      <a:lt2>
        <a:srgbClr val="FFFFFF"/>
      </a:lt2>
      <a:accent1>
        <a:srgbClr val="3D3F41"/>
      </a:accent1>
      <a:accent2>
        <a:srgbClr val="E74541"/>
      </a:accent2>
      <a:accent3>
        <a:srgbClr val="F6BB00"/>
      </a:accent3>
      <a:accent4>
        <a:srgbClr val="92D050"/>
      </a:accent4>
      <a:accent5>
        <a:srgbClr val="98A97E"/>
      </a:accent5>
      <a:accent6>
        <a:srgbClr val="528098"/>
      </a:accent6>
      <a:hlink>
        <a:srgbClr val="00B0F0"/>
      </a:hlink>
      <a:folHlink>
        <a:srgbClr val="AFB2B4"/>
      </a:folHlink>
    </a:clrScheme>
    <a:fontScheme name="自定义 2">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清风素材1 https://12sc.taobao.com">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清风素材2 https://12sc.taobao.com">
  <a:themeElements>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清风素材3 https://12sc.taobao.com">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清风素材4 https://12sc.taobao.com">
  <a:themeElements>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清风素材5 https://12sc.taobao.com">
  <a:themeElements>
    <a:clrScheme name="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5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清风素材6 https://12sc.taobao.com">
  <a:themeElements>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6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清风素材7 https://12sc.taobao.com">
  <a:themeElements>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7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Office 主题">
  <a:themeElements>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9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3736</Words>
  <Application>WPS 演示</Application>
  <PresentationFormat>自定义</PresentationFormat>
  <Paragraphs>272</Paragraphs>
  <Slides>27</Slides>
  <Notes>0</Notes>
  <HiddenSlides>0</HiddenSlides>
  <MMClips>0</MMClips>
  <ScaleCrop>false</ScaleCrop>
  <HeadingPairs>
    <vt:vector size="8" baseType="variant">
      <vt:variant>
        <vt:lpstr>已用的字体</vt:lpstr>
      </vt:variant>
      <vt:variant>
        <vt:i4>17</vt:i4>
      </vt:variant>
      <vt:variant>
        <vt:lpstr>主题</vt:lpstr>
      </vt:variant>
      <vt:variant>
        <vt:i4>13</vt:i4>
      </vt:variant>
      <vt:variant>
        <vt:lpstr>嵌入 OLE 服务器</vt:lpstr>
      </vt:variant>
      <vt:variant>
        <vt:i4>2</vt:i4>
      </vt:variant>
      <vt:variant>
        <vt:lpstr>幻灯片标题</vt:lpstr>
      </vt:variant>
      <vt:variant>
        <vt:i4>27</vt:i4>
      </vt:variant>
    </vt:vector>
  </HeadingPairs>
  <TitlesOfParts>
    <vt:vector size="59" baseType="lpstr">
      <vt:lpstr>Arial</vt:lpstr>
      <vt:lpstr>宋体</vt:lpstr>
      <vt:lpstr>Wingdings</vt:lpstr>
      <vt:lpstr>Calibri</vt:lpstr>
      <vt:lpstr>Calibri Light</vt:lpstr>
      <vt:lpstr>黑体</vt:lpstr>
      <vt:lpstr>DFPYeaSong-B5</vt:lpstr>
      <vt:lpstr>DFPYeaSong-B5</vt:lpstr>
      <vt:lpstr>MingLiU-ExtB</vt:lpstr>
      <vt:lpstr>楷体</vt:lpstr>
      <vt:lpstr>微软雅黑</vt:lpstr>
      <vt:lpstr>Times New Roman</vt:lpstr>
      <vt:lpstr>楷体_GB2312</vt:lpstr>
      <vt:lpstr>Arial Unicode MS</vt:lpstr>
      <vt:lpstr>Segoe Print</vt:lpstr>
      <vt:lpstr>幼圆</vt:lpstr>
      <vt:lpstr>等线</vt:lpstr>
      <vt:lpstr>清风素材 https://12sc.taobao.com</vt:lpstr>
      <vt:lpstr>清风素材1 https://12sc.taobao.com</vt:lpstr>
      <vt:lpstr>清风素材2 https://12sc.taobao.com</vt:lpstr>
      <vt:lpstr>清风素材3 https://12sc.taobao.com</vt:lpstr>
      <vt:lpstr>清风素材4 https://12sc.taobao.com</vt:lpstr>
      <vt:lpstr>清风素材5 https://12sc.taobao.com</vt:lpstr>
      <vt:lpstr>清风素材6 https://12sc.taobao.com</vt:lpstr>
      <vt:lpstr>清风素材7 https://12sc.taobao.com</vt:lpstr>
      <vt:lpstr>9_Office 主题</vt:lpstr>
      <vt:lpstr>10_Office 主题</vt:lpstr>
      <vt:lpstr>11_Office 主题</vt:lpstr>
      <vt:lpstr>12_Office 主题</vt:lpstr>
      <vt:lpstr>A000120140530A99PPBG</vt:lpstr>
      <vt:lpstr>Word.Document.8</vt:lpstr>
      <vt:lpstr>Word.Document.8</vt:lpstr>
      <vt:lpstr>PowerPoint 演示文稿</vt:lpstr>
      <vt:lpstr>目 录</vt:lpstr>
      <vt:lpstr>第一节   影响零售定价的主要因素</vt:lpstr>
      <vt:lpstr>PowerPoint 演示文稿</vt:lpstr>
      <vt:lpstr>PowerPoint 演示文稿</vt:lpstr>
      <vt:lpstr>案例：Costco的赢利模式</vt:lpstr>
      <vt:lpstr>第二节     定价政策</vt:lpstr>
      <vt:lpstr>PowerPoint 演示文稿</vt:lpstr>
      <vt:lpstr>PowerPoint 演示文稿</vt:lpstr>
      <vt:lpstr>案例：小米-高品质中追求性价比</vt:lpstr>
      <vt:lpstr>讨论：消费降级现象真的会来吗？</vt:lpstr>
      <vt:lpstr>第三节     初始价格的确定</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第四节      价格调整</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清风素材; 12sc.taobao.com</dc:creator>
  <cp:keywords>12sc.taobao.com</cp:keywords>
  <dc:description>12sc.taobao.com</dc:description>
  <dc:subject>12sc.taobao.com</dc:subject>
  <cp:category>12sc.taobao.com</cp:category>
  <cp:lastModifiedBy>肖怡</cp:lastModifiedBy>
  <cp:revision>65</cp:revision>
  <dcterms:created xsi:type="dcterms:W3CDTF">2015-03-10T11:57:00Z</dcterms:created>
  <dcterms:modified xsi:type="dcterms:W3CDTF">2022-12-06T09:41:55Z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2052-11.1.0.12763</vt:lpwstr>
  </property>
  <property fmtid="{D5CDD505-2E9C-101B-9397-08002B2CF9AE}" pid="3" name="ICV">
    <vt:lpwstr>3BEB6EFFB83041CDA0465954388CC2B4</vt:lpwstr>
  </property>
</Properties>
</file>